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0.xml" ContentType="application/inkml+xml"/>
  <Override PartName="/ppt/ink/ink2771.xml" ContentType="application/inkml+xml"/>
  <Override PartName="/ppt/ink/ink2772.xml" ContentType="application/inkml+xml"/>
  <Override PartName="/ppt/ink/ink2773.xml" ContentType="application/inkml+xml"/>
  <Override PartName="/ppt/ink/ink2774.xml" ContentType="application/inkml+xml"/>
  <Override PartName="/ppt/ink/ink2775.xml" ContentType="application/inkml+xml"/>
  <Override PartName="/ppt/ink/ink2776.xml" ContentType="application/inkml+xml"/>
  <Override PartName="/ppt/ink/ink2777.xml" ContentType="application/inkml+xml"/>
  <Override PartName="/ppt/ink/ink2778.xml" ContentType="application/inkml+xml"/>
  <Override PartName="/ppt/ink/ink2779.xml" ContentType="application/inkml+xml"/>
  <Override PartName="/ppt/ink/ink2780.xml" ContentType="application/inkml+xml"/>
  <Override PartName="/ppt/ink/ink2781.xml" ContentType="application/inkml+xml"/>
  <Override PartName="/ppt/ink/ink2782.xml" ContentType="application/inkml+xml"/>
  <Override PartName="/ppt/ink/ink2783.xml" ContentType="application/inkml+xml"/>
  <Override PartName="/ppt/ink/ink2784.xml" ContentType="application/inkml+xml"/>
  <Override PartName="/ppt/ink/ink2785.xml" ContentType="application/inkml+xml"/>
  <Override PartName="/ppt/ink/ink2786.xml" ContentType="application/inkml+xml"/>
  <Override PartName="/ppt/ink/ink2787.xml" ContentType="application/inkml+xml"/>
  <Override PartName="/ppt/ink/ink2788.xml" ContentType="application/inkml+xml"/>
  <Override PartName="/ppt/ink/ink2789.xml" ContentType="application/inkml+xml"/>
  <Override PartName="/ppt/ink/ink2790.xml" ContentType="application/inkml+xml"/>
  <Override PartName="/ppt/ink/ink2791.xml" ContentType="application/inkml+xml"/>
  <Override PartName="/ppt/ink/ink2792.xml" ContentType="application/inkml+xml"/>
  <Override PartName="/ppt/ink/ink2793.xml" ContentType="application/inkml+xml"/>
  <Override PartName="/ppt/ink/ink2794.xml" ContentType="application/inkml+xml"/>
  <Override PartName="/ppt/ink/ink2795.xml" ContentType="application/inkml+xml"/>
  <Override PartName="/ppt/ink/ink2796.xml" ContentType="application/inkml+xml"/>
  <Override PartName="/ppt/ink/ink2797.xml" ContentType="application/inkml+xml"/>
  <Override PartName="/ppt/ink/ink2798.xml" ContentType="application/inkml+xml"/>
  <Override PartName="/ppt/ink/ink2799.xml" ContentType="application/inkml+xml"/>
  <Override PartName="/ppt/ink/ink2800.xml" ContentType="application/inkml+xml"/>
  <Override PartName="/ppt/ink/ink2801.xml" ContentType="application/inkml+xml"/>
  <Override PartName="/ppt/ink/ink2802.xml" ContentType="application/inkml+xml"/>
  <Override PartName="/ppt/ink/ink2803.xml" ContentType="application/inkml+xml"/>
  <Override PartName="/ppt/ink/ink2804.xml" ContentType="application/inkml+xml"/>
  <Override PartName="/ppt/ink/ink2805.xml" ContentType="application/inkml+xml"/>
  <Override PartName="/ppt/ink/ink2806.xml" ContentType="application/inkml+xml"/>
  <Override PartName="/ppt/ink/ink2807.xml" ContentType="application/inkml+xml"/>
  <Override PartName="/ppt/ink/ink2808.xml" ContentType="application/inkml+xml"/>
  <Override PartName="/ppt/ink/ink2809.xml" ContentType="application/inkml+xml"/>
  <Override PartName="/ppt/ink/ink2810.xml" ContentType="application/inkml+xml"/>
  <Override PartName="/ppt/ink/ink2811.xml" ContentType="application/inkml+xml"/>
  <Override PartName="/ppt/ink/ink2812.xml" ContentType="application/inkml+xml"/>
  <Override PartName="/ppt/ink/ink2813.xml" ContentType="application/inkml+xml"/>
  <Override PartName="/ppt/ink/ink2814.xml" ContentType="application/inkml+xml"/>
  <Override PartName="/ppt/ink/ink2815.xml" ContentType="application/inkml+xml"/>
  <Override PartName="/ppt/ink/ink2816.xml" ContentType="application/inkml+xml"/>
  <Override PartName="/ppt/ink/ink2817.xml" ContentType="application/inkml+xml"/>
  <Override PartName="/ppt/ink/ink2818.xml" ContentType="application/inkml+xml"/>
  <Override PartName="/ppt/ink/ink2819.xml" ContentType="application/inkml+xml"/>
  <Override PartName="/ppt/ink/ink2820.xml" ContentType="application/inkml+xml"/>
  <Override PartName="/ppt/ink/ink2821.xml" ContentType="application/inkml+xml"/>
  <Override PartName="/ppt/ink/ink2822.xml" ContentType="application/inkml+xml"/>
  <Override PartName="/ppt/ink/ink2823.xml" ContentType="application/inkml+xml"/>
  <Override PartName="/ppt/ink/ink2824.xml" ContentType="application/inkml+xml"/>
  <Override PartName="/ppt/ink/ink2825.xml" ContentType="application/inkml+xml"/>
  <Override PartName="/ppt/ink/ink2826.xml" ContentType="application/inkml+xml"/>
  <Override PartName="/ppt/ink/ink2827.xml" ContentType="application/inkml+xml"/>
  <Override PartName="/ppt/ink/ink2828.xml" ContentType="application/inkml+xml"/>
  <Override PartName="/ppt/ink/ink2829.xml" ContentType="application/inkml+xml"/>
  <Override PartName="/ppt/ink/ink2830.xml" ContentType="application/inkml+xml"/>
  <Override PartName="/ppt/ink/ink2831.xml" ContentType="application/inkml+xml"/>
  <Override PartName="/ppt/ink/ink2832.xml" ContentType="application/inkml+xml"/>
  <Override PartName="/ppt/ink/ink2833.xml" ContentType="application/inkml+xml"/>
  <Override PartName="/ppt/ink/ink2834.xml" ContentType="application/inkml+xml"/>
  <Override PartName="/ppt/ink/ink2835.xml" ContentType="application/inkml+xml"/>
  <Override PartName="/ppt/ink/ink2836.xml" ContentType="application/inkml+xml"/>
  <Override PartName="/ppt/ink/ink2837.xml" ContentType="application/inkml+xml"/>
  <Override PartName="/ppt/ink/ink2838.xml" ContentType="application/inkml+xml"/>
  <Override PartName="/ppt/ink/ink2839.xml" ContentType="application/inkml+xml"/>
  <Override PartName="/ppt/ink/ink2840.xml" ContentType="application/inkml+xml"/>
  <Override PartName="/ppt/ink/ink2841.xml" ContentType="application/inkml+xml"/>
  <Override PartName="/ppt/ink/ink2842.xml" ContentType="application/inkml+xml"/>
  <Override PartName="/ppt/ink/ink2843.xml" ContentType="application/inkml+xml"/>
  <Override PartName="/ppt/ink/ink2844.xml" ContentType="application/inkml+xml"/>
  <Override PartName="/ppt/ink/ink2845.xml" ContentType="application/inkml+xml"/>
  <Override PartName="/ppt/ink/ink2846.xml" ContentType="application/inkml+xml"/>
  <Override PartName="/ppt/ink/ink2847.xml" ContentType="application/inkml+xml"/>
  <Override PartName="/ppt/ink/ink2848.xml" ContentType="application/inkml+xml"/>
  <Override PartName="/ppt/ink/ink2849.xml" ContentType="application/inkml+xml"/>
  <Override PartName="/ppt/ink/ink2850.xml" ContentType="application/inkml+xml"/>
  <Override PartName="/ppt/ink/ink2851.xml" ContentType="application/inkml+xml"/>
  <Override PartName="/ppt/ink/ink2852.xml" ContentType="application/inkml+xml"/>
  <Override PartName="/ppt/ink/ink2853.xml" ContentType="application/inkml+xml"/>
  <Override PartName="/ppt/ink/ink2854.xml" ContentType="application/inkml+xml"/>
  <Override PartName="/ppt/ink/ink2855.xml" ContentType="application/inkml+xml"/>
  <Override PartName="/ppt/ink/ink2856.xml" ContentType="application/inkml+xml"/>
  <Override PartName="/ppt/ink/ink2857.xml" ContentType="application/inkml+xml"/>
  <Override PartName="/ppt/ink/ink2858.xml" ContentType="application/inkml+xml"/>
  <Override PartName="/ppt/ink/ink2859.xml" ContentType="application/inkml+xml"/>
  <Override PartName="/ppt/ink/ink2860.xml" ContentType="application/inkml+xml"/>
  <Override PartName="/ppt/ink/ink2861.xml" ContentType="application/inkml+xml"/>
  <Override PartName="/ppt/ink/ink2862.xml" ContentType="application/inkml+xml"/>
  <Override PartName="/ppt/ink/ink2863.xml" ContentType="application/inkml+xml"/>
  <Override PartName="/ppt/ink/ink2864.xml" ContentType="application/inkml+xml"/>
  <Override PartName="/ppt/ink/ink2865.xml" ContentType="application/inkml+xml"/>
  <Override PartName="/ppt/ink/ink2866.xml" ContentType="application/inkml+xml"/>
  <Override PartName="/ppt/ink/ink2867.xml" ContentType="application/inkml+xml"/>
  <Override PartName="/ppt/ink/ink2868.xml" ContentType="application/inkml+xml"/>
  <Override PartName="/ppt/ink/ink2869.xml" ContentType="application/inkml+xml"/>
  <Override PartName="/ppt/ink/ink2870.xml" ContentType="application/inkml+xml"/>
  <Override PartName="/ppt/ink/ink2871.xml" ContentType="application/inkml+xml"/>
  <Override PartName="/ppt/ink/ink2872.xml" ContentType="application/inkml+xml"/>
  <Override PartName="/ppt/ink/ink2873.xml" ContentType="application/inkml+xml"/>
  <Override PartName="/ppt/ink/ink2874.xml" ContentType="application/inkml+xml"/>
  <Override PartName="/ppt/ink/ink2875.xml" ContentType="application/inkml+xml"/>
  <Override PartName="/ppt/ink/ink2876.xml" ContentType="application/inkml+xml"/>
  <Override PartName="/ppt/ink/ink2877.xml" ContentType="application/inkml+xml"/>
  <Override PartName="/ppt/ink/ink2878.xml" ContentType="application/inkml+xml"/>
  <Override PartName="/ppt/ink/ink2879.xml" ContentType="application/inkml+xml"/>
  <Override PartName="/ppt/ink/ink2880.xml" ContentType="application/inkml+xml"/>
  <Override PartName="/ppt/ink/ink2881.xml" ContentType="application/inkml+xml"/>
  <Override PartName="/ppt/ink/ink2882.xml" ContentType="application/inkml+xml"/>
  <Override PartName="/ppt/ink/ink2883.xml" ContentType="application/inkml+xml"/>
  <Override PartName="/ppt/ink/ink2884.xml" ContentType="application/inkml+xml"/>
  <Override PartName="/ppt/ink/ink2885.xml" ContentType="application/inkml+xml"/>
  <Override PartName="/ppt/ink/ink2886.xml" ContentType="application/inkml+xml"/>
  <Override PartName="/ppt/ink/ink2887.xml" ContentType="application/inkml+xml"/>
  <Override PartName="/ppt/ink/ink2888.xml" ContentType="application/inkml+xml"/>
  <Override PartName="/ppt/ink/ink2889.xml" ContentType="application/inkml+xml"/>
  <Override PartName="/ppt/ink/ink2890.xml" ContentType="application/inkml+xml"/>
  <Override PartName="/ppt/ink/ink2891.xml" ContentType="application/inkml+xml"/>
  <Override PartName="/ppt/ink/ink2892.xml" ContentType="application/inkml+xml"/>
  <Override PartName="/ppt/ink/ink2893.xml" ContentType="application/inkml+xml"/>
  <Override PartName="/ppt/ink/ink2894.xml" ContentType="application/inkml+xml"/>
  <Override PartName="/ppt/ink/ink2895.xml" ContentType="application/inkml+xml"/>
  <Override PartName="/ppt/ink/ink2896.xml" ContentType="application/inkml+xml"/>
  <Override PartName="/ppt/ink/ink2897.xml" ContentType="application/inkml+xml"/>
  <Override PartName="/ppt/ink/ink2898.xml" ContentType="application/inkml+xml"/>
  <Override PartName="/ppt/ink/ink2899.xml" ContentType="application/inkml+xml"/>
  <Override PartName="/ppt/ink/ink2900.xml" ContentType="application/inkml+xml"/>
  <Override PartName="/ppt/ink/ink2901.xml" ContentType="application/inkml+xml"/>
  <Override PartName="/ppt/ink/ink2902.xml" ContentType="application/inkml+xml"/>
  <Override PartName="/ppt/ink/ink2903.xml" ContentType="application/inkml+xml"/>
  <Override PartName="/ppt/ink/ink2904.xml" ContentType="application/inkml+xml"/>
  <Override PartName="/ppt/ink/ink2905.xml" ContentType="application/inkml+xml"/>
  <Override PartName="/ppt/ink/ink2906.xml" ContentType="application/inkml+xml"/>
  <Override PartName="/ppt/ink/ink2907.xml" ContentType="application/inkml+xml"/>
  <Override PartName="/ppt/ink/ink2908.xml" ContentType="application/inkml+xml"/>
  <Override PartName="/ppt/ink/ink2909.xml" ContentType="application/inkml+xml"/>
  <Override PartName="/ppt/ink/ink2910.xml" ContentType="application/inkml+xml"/>
  <Override PartName="/ppt/ink/ink2911.xml" ContentType="application/inkml+xml"/>
  <Override PartName="/ppt/ink/ink2912.xml" ContentType="application/inkml+xml"/>
  <Override PartName="/ppt/ink/ink2913.xml" ContentType="application/inkml+xml"/>
  <Override PartName="/ppt/ink/ink2914.xml" ContentType="application/inkml+xml"/>
  <Override PartName="/ppt/ink/ink2915.xml" ContentType="application/inkml+xml"/>
  <Override PartName="/ppt/ink/ink2916.xml" ContentType="application/inkml+xml"/>
  <Override PartName="/ppt/ink/ink2917.xml" ContentType="application/inkml+xml"/>
  <Override PartName="/ppt/ink/ink2918.xml" ContentType="application/inkml+xml"/>
  <Override PartName="/ppt/ink/ink2919.xml" ContentType="application/inkml+xml"/>
  <Override PartName="/ppt/ink/ink2920.xml" ContentType="application/inkml+xml"/>
  <Override PartName="/ppt/ink/ink2921.xml" ContentType="application/inkml+xml"/>
  <Override PartName="/ppt/ink/ink2922.xml" ContentType="application/inkml+xml"/>
  <Override PartName="/ppt/ink/ink2923.xml" ContentType="application/inkml+xml"/>
  <Override PartName="/ppt/ink/ink2924.xml" ContentType="application/inkml+xml"/>
  <Override PartName="/ppt/ink/ink2925.xml" ContentType="application/inkml+xml"/>
  <Override PartName="/ppt/ink/ink2926.xml" ContentType="application/inkml+xml"/>
  <Override PartName="/ppt/ink/ink2927.xml" ContentType="application/inkml+xml"/>
  <Override PartName="/ppt/ink/ink2928.xml" ContentType="application/inkml+xml"/>
  <Override PartName="/ppt/ink/ink2929.xml" ContentType="application/inkml+xml"/>
  <Override PartName="/ppt/ink/ink2930.xml" ContentType="application/inkml+xml"/>
  <Override PartName="/ppt/ink/ink2931.xml" ContentType="application/inkml+xml"/>
  <Override PartName="/ppt/ink/ink2932.xml" ContentType="application/inkml+xml"/>
  <Override PartName="/ppt/ink/ink2933.xml" ContentType="application/inkml+xml"/>
  <Override PartName="/ppt/ink/ink2934.xml" ContentType="application/inkml+xml"/>
  <Override PartName="/ppt/ink/ink2935.xml" ContentType="application/inkml+xml"/>
  <Override PartName="/ppt/ink/ink2936.xml" ContentType="application/inkml+xml"/>
  <Override PartName="/ppt/ink/ink2937.xml" ContentType="application/inkml+xml"/>
  <Override PartName="/ppt/ink/ink2938.xml" ContentType="application/inkml+xml"/>
  <Override PartName="/ppt/ink/ink2939.xml" ContentType="application/inkml+xml"/>
  <Override PartName="/ppt/ink/ink2940.xml" ContentType="application/inkml+xml"/>
  <Override PartName="/ppt/ink/ink2941.xml" ContentType="application/inkml+xml"/>
  <Override PartName="/ppt/ink/ink2942.xml" ContentType="application/inkml+xml"/>
  <Override PartName="/ppt/ink/ink2943.xml" ContentType="application/inkml+xml"/>
  <Override PartName="/ppt/ink/ink2944.xml" ContentType="application/inkml+xml"/>
  <Override PartName="/ppt/ink/ink2945.xml" ContentType="application/inkml+xml"/>
  <Override PartName="/ppt/ink/ink2946.xml" ContentType="application/inkml+xml"/>
  <Override PartName="/ppt/ink/ink2947.xml" ContentType="application/inkml+xml"/>
  <Override PartName="/ppt/ink/ink2948.xml" ContentType="application/inkml+xml"/>
  <Override PartName="/ppt/ink/ink2949.xml" ContentType="application/inkml+xml"/>
  <Override PartName="/ppt/ink/ink2950.xml" ContentType="application/inkml+xml"/>
  <Override PartName="/ppt/ink/ink2951.xml" ContentType="application/inkml+xml"/>
  <Override PartName="/ppt/ink/ink2952.xml" ContentType="application/inkml+xml"/>
  <Override PartName="/ppt/ink/ink2953.xml" ContentType="application/inkml+xml"/>
  <Override PartName="/ppt/ink/ink2954.xml" ContentType="application/inkml+xml"/>
  <Override PartName="/ppt/ink/ink2955.xml" ContentType="application/inkml+xml"/>
  <Override PartName="/ppt/ink/ink2956.xml" ContentType="application/inkml+xml"/>
  <Override PartName="/ppt/ink/ink2957.xml" ContentType="application/inkml+xml"/>
  <Override PartName="/ppt/ink/ink2958.xml" ContentType="application/inkml+xml"/>
  <Override PartName="/ppt/ink/ink2959.xml" ContentType="application/inkml+xml"/>
  <Override PartName="/ppt/ink/ink2960.xml" ContentType="application/inkml+xml"/>
  <Override PartName="/ppt/ink/ink2961.xml" ContentType="application/inkml+xml"/>
  <Override PartName="/ppt/ink/ink2962.xml" ContentType="application/inkml+xml"/>
  <Override PartName="/ppt/ink/ink2963.xml" ContentType="application/inkml+xml"/>
  <Override PartName="/ppt/ink/ink2964.xml" ContentType="application/inkml+xml"/>
  <Override PartName="/ppt/ink/ink2965.xml" ContentType="application/inkml+xml"/>
  <Override PartName="/ppt/ink/ink2966.xml" ContentType="application/inkml+xml"/>
  <Override PartName="/ppt/ink/ink2967.xml" ContentType="application/inkml+xml"/>
  <Override PartName="/ppt/ink/ink2968.xml" ContentType="application/inkml+xml"/>
  <Override PartName="/ppt/ink/ink2969.xml" ContentType="application/inkml+xml"/>
  <Override PartName="/ppt/ink/ink2970.xml" ContentType="application/inkml+xml"/>
  <Override PartName="/ppt/ink/ink2971.xml" ContentType="application/inkml+xml"/>
  <Override PartName="/ppt/ink/ink2972.xml" ContentType="application/inkml+xml"/>
  <Override PartName="/ppt/ink/ink2973.xml" ContentType="application/inkml+xml"/>
  <Override PartName="/ppt/ink/ink2974.xml" ContentType="application/inkml+xml"/>
  <Override PartName="/ppt/ink/ink2975.xml" ContentType="application/inkml+xml"/>
  <Override PartName="/ppt/ink/ink2976.xml" ContentType="application/inkml+xml"/>
  <Override PartName="/ppt/ink/ink2977.xml" ContentType="application/inkml+xml"/>
  <Override PartName="/ppt/ink/ink2978.xml" ContentType="application/inkml+xml"/>
  <Override PartName="/ppt/ink/ink2979.xml" ContentType="application/inkml+xml"/>
  <Override PartName="/ppt/ink/ink2980.xml" ContentType="application/inkml+xml"/>
  <Override PartName="/ppt/ink/ink2981.xml" ContentType="application/inkml+xml"/>
  <Override PartName="/ppt/ink/ink2982.xml" ContentType="application/inkml+xml"/>
  <Override PartName="/ppt/ink/ink2983.xml" ContentType="application/inkml+xml"/>
  <Override PartName="/ppt/ink/ink2984.xml" ContentType="application/inkml+xml"/>
  <Override PartName="/ppt/ink/ink2985.xml" ContentType="application/inkml+xml"/>
  <Override PartName="/ppt/ink/ink2986.xml" ContentType="application/inkml+xml"/>
  <Override PartName="/ppt/ink/ink2987.xml" ContentType="application/inkml+xml"/>
  <Override PartName="/ppt/ink/ink2988.xml" ContentType="application/inkml+xml"/>
  <Override PartName="/ppt/ink/ink2989.xml" ContentType="application/inkml+xml"/>
  <Override PartName="/ppt/ink/ink2990.xml" ContentType="application/inkml+xml"/>
  <Override PartName="/ppt/ink/ink2991.xml" ContentType="application/inkml+xml"/>
  <Override PartName="/ppt/ink/ink2992.xml" ContentType="application/inkml+xml"/>
  <Override PartName="/ppt/ink/ink2993.xml" ContentType="application/inkml+xml"/>
  <Override PartName="/ppt/ink/ink2994.xml" ContentType="application/inkml+xml"/>
  <Override PartName="/ppt/ink/ink2995.xml" ContentType="application/inkml+xml"/>
  <Override PartName="/ppt/ink/ink2996.xml" ContentType="application/inkml+xml"/>
  <Override PartName="/ppt/ink/ink2997.xml" ContentType="application/inkml+xml"/>
  <Override PartName="/ppt/ink/ink2998.xml" ContentType="application/inkml+xml"/>
  <Override PartName="/ppt/ink/ink2999.xml" ContentType="application/inkml+xml"/>
  <Override PartName="/ppt/ink/ink3000.xml" ContentType="application/inkml+xml"/>
  <Override PartName="/ppt/ink/ink3001.xml" ContentType="application/inkml+xml"/>
  <Override PartName="/ppt/ink/ink3002.xml" ContentType="application/inkml+xml"/>
  <Override PartName="/ppt/ink/ink3003.xml" ContentType="application/inkml+xml"/>
  <Override PartName="/ppt/ink/ink3004.xml" ContentType="application/inkml+xml"/>
  <Override PartName="/ppt/ink/ink3005.xml" ContentType="application/inkml+xml"/>
  <Override PartName="/ppt/ink/ink3006.xml" ContentType="application/inkml+xml"/>
  <Override PartName="/ppt/ink/ink3007.xml" ContentType="application/inkml+xml"/>
  <Override PartName="/ppt/ink/ink3008.xml" ContentType="application/inkml+xml"/>
  <Override PartName="/ppt/ink/ink3009.xml" ContentType="application/inkml+xml"/>
  <Override PartName="/ppt/ink/ink3010.xml" ContentType="application/inkml+xml"/>
  <Override PartName="/ppt/ink/ink3011.xml" ContentType="application/inkml+xml"/>
  <Override PartName="/ppt/ink/ink3012.xml" ContentType="application/inkml+xml"/>
  <Override PartName="/ppt/ink/ink3013.xml" ContentType="application/inkml+xml"/>
  <Override PartName="/ppt/ink/ink3014.xml" ContentType="application/inkml+xml"/>
  <Override PartName="/ppt/ink/ink3015.xml" ContentType="application/inkml+xml"/>
  <Override PartName="/ppt/ink/ink3016.xml" ContentType="application/inkml+xml"/>
  <Override PartName="/ppt/ink/ink3017.xml" ContentType="application/inkml+xml"/>
  <Override PartName="/ppt/ink/ink3018.xml" ContentType="application/inkml+xml"/>
  <Override PartName="/ppt/ink/ink3019.xml" ContentType="application/inkml+xml"/>
  <Override PartName="/ppt/ink/ink3020.xml" ContentType="application/inkml+xml"/>
  <Override PartName="/ppt/ink/ink3021.xml" ContentType="application/inkml+xml"/>
  <Override PartName="/ppt/ink/ink3022.xml" ContentType="application/inkml+xml"/>
  <Override PartName="/ppt/ink/ink3023.xml" ContentType="application/inkml+xml"/>
  <Override PartName="/ppt/ink/ink3024.xml" ContentType="application/inkml+xml"/>
  <Override PartName="/ppt/ink/ink3025.xml" ContentType="application/inkml+xml"/>
  <Override PartName="/ppt/ink/ink3026.xml" ContentType="application/inkml+xml"/>
  <Override PartName="/ppt/ink/ink3027.xml" ContentType="application/inkml+xml"/>
  <Override PartName="/ppt/ink/ink3028.xml" ContentType="application/inkml+xml"/>
  <Override PartName="/ppt/ink/ink3029.xml" ContentType="application/inkml+xml"/>
  <Override PartName="/ppt/ink/ink3030.xml" ContentType="application/inkml+xml"/>
  <Override PartName="/ppt/ink/ink3031.xml" ContentType="application/inkml+xml"/>
  <Override PartName="/ppt/ink/ink3032.xml" ContentType="application/inkml+xml"/>
  <Override PartName="/ppt/ink/ink3033.xml" ContentType="application/inkml+xml"/>
  <Override PartName="/ppt/ink/ink3034.xml" ContentType="application/inkml+xml"/>
  <Override PartName="/ppt/ink/ink3035.xml" ContentType="application/inkml+xml"/>
  <Override PartName="/ppt/ink/ink3036.xml" ContentType="application/inkml+xml"/>
  <Override PartName="/ppt/ink/ink3037.xml" ContentType="application/inkml+xml"/>
  <Override PartName="/ppt/ink/ink3038.xml" ContentType="application/inkml+xml"/>
  <Override PartName="/ppt/ink/ink3039.xml" ContentType="application/inkml+xml"/>
  <Override PartName="/ppt/ink/ink3040.xml" ContentType="application/inkml+xml"/>
  <Override PartName="/ppt/ink/ink3041.xml" ContentType="application/inkml+xml"/>
  <Override PartName="/ppt/ink/ink3042.xml" ContentType="application/inkml+xml"/>
  <Override PartName="/ppt/ink/ink3043.xml" ContentType="application/inkml+xml"/>
  <Override PartName="/ppt/ink/ink3044.xml" ContentType="application/inkml+xml"/>
  <Override PartName="/ppt/ink/ink3045.xml" ContentType="application/inkml+xml"/>
  <Override PartName="/ppt/ink/ink3046.xml" ContentType="application/inkml+xml"/>
  <Override PartName="/ppt/ink/ink3047.xml" ContentType="application/inkml+xml"/>
  <Override PartName="/ppt/ink/ink3048.xml" ContentType="application/inkml+xml"/>
  <Override PartName="/ppt/ink/ink3049.xml" ContentType="application/inkml+xml"/>
  <Override PartName="/ppt/ink/ink3050.xml" ContentType="application/inkml+xml"/>
  <Override PartName="/ppt/ink/ink3051.xml" ContentType="application/inkml+xml"/>
  <Override PartName="/ppt/ink/ink3052.xml" ContentType="application/inkml+xml"/>
  <Override PartName="/ppt/ink/ink3053.xml" ContentType="application/inkml+xml"/>
  <Override PartName="/ppt/ink/ink3054.xml" ContentType="application/inkml+xml"/>
  <Override PartName="/ppt/ink/ink3055.xml" ContentType="application/inkml+xml"/>
  <Override PartName="/ppt/ink/ink3056.xml" ContentType="application/inkml+xml"/>
  <Override PartName="/ppt/ink/ink3057.xml" ContentType="application/inkml+xml"/>
  <Override PartName="/ppt/ink/ink3058.xml" ContentType="application/inkml+xml"/>
  <Override PartName="/ppt/ink/ink3059.xml" ContentType="application/inkml+xml"/>
  <Override PartName="/ppt/ink/ink3060.xml" ContentType="application/inkml+xml"/>
  <Override PartName="/ppt/ink/ink3061.xml" ContentType="application/inkml+xml"/>
  <Override PartName="/ppt/ink/ink3062.xml" ContentType="application/inkml+xml"/>
  <Override PartName="/ppt/ink/ink3063.xml" ContentType="application/inkml+xml"/>
  <Override PartName="/ppt/ink/ink3064.xml" ContentType="application/inkml+xml"/>
  <Override PartName="/ppt/ink/ink3065.xml" ContentType="application/inkml+xml"/>
  <Override PartName="/ppt/ink/ink3066.xml" ContentType="application/inkml+xml"/>
  <Override PartName="/ppt/ink/ink3067.xml" ContentType="application/inkml+xml"/>
  <Override PartName="/ppt/ink/ink3068.xml" ContentType="application/inkml+xml"/>
  <Override PartName="/ppt/ink/ink3069.xml" ContentType="application/inkml+xml"/>
  <Override PartName="/ppt/ink/ink3070.xml" ContentType="application/inkml+xml"/>
  <Override PartName="/ppt/ink/ink3071.xml" ContentType="application/inkml+xml"/>
  <Override PartName="/ppt/ink/ink3072.xml" ContentType="application/inkml+xml"/>
  <Override PartName="/ppt/ink/ink3073.xml" ContentType="application/inkml+xml"/>
  <Override PartName="/ppt/ink/ink3074.xml" ContentType="application/inkml+xml"/>
  <Override PartName="/ppt/ink/ink3075.xml" ContentType="application/inkml+xml"/>
  <Override PartName="/ppt/ink/ink3076.xml" ContentType="application/inkml+xml"/>
  <Override PartName="/ppt/ink/ink3077.xml" ContentType="application/inkml+xml"/>
  <Override PartName="/ppt/ink/ink3078.xml" ContentType="application/inkml+xml"/>
  <Override PartName="/ppt/ink/ink3079.xml" ContentType="application/inkml+xml"/>
  <Override PartName="/ppt/ink/ink3080.xml" ContentType="application/inkml+xml"/>
  <Override PartName="/ppt/ink/ink3081.xml" ContentType="application/inkml+xml"/>
  <Override PartName="/ppt/ink/ink3082.xml" ContentType="application/inkml+xml"/>
  <Override PartName="/ppt/ink/ink3083.xml" ContentType="application/inkml+xml"/>
  <Override PartName="/ppt/ink/ink3084.xml" ContentType="application/inkml+xml"/>
  <Override PartName="/ppt/ink/ink3085.xml" ContentType="application/inkml+xml"/>
  <Override PartName="/ppt/ink/ink3086.xml" ContentType="application/inkml+xml"/>
  <Override PartName="/ppt/ink/ink3087.xml" ContentType="application/inkml+xml"/>
  <Override PartName="/ppt/ink/ink308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9" r:id="rId6"/>
    <p:sldId id="278" r:id="rId7"/>
    <p:sldId id="259" r:id="rId8"/>
    <p:sldId id="261" r:id="rId9"/>
    <p:sldId id="262" r:id="rId10"/>
    <p:sldId id="280" r:id="rId11"/>
    <p:sldId id="263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88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D06A4-07BB-4188-A1BA-41398D4B4AC3}" v="2" dt="2023-02-16T01:34:1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3:51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9103 6600 24575,'-10'5'0,"6"-2"0,-17 10 0,1 0 0,-2-1 0,0-2 0,-35 14 0,3-10 0,-102 14 0,-61-8 0,-322 5-1105,372-19 920,-626 17-1772,0-24 420,464-13 1343,-438-75 0,102-40-1281,219 40 1013,-5-2 462,8-29 0,-425-225 0,88-63 0,655 330-116,3-7 0,4-4 0,-133-131 0,161 128 23,3-3 0,5-4 0,5-4 1,-67-115-1,82 109 91,5-3 0,5-2 0,4-2 0,-31-124 0,54 144 0,4-1 1,4-1-1,4-1 0,5 0 1,7-157-1,5 196 115,3 0 0,2 1 0,3 0 0,3 1 0,2 0 0,2 1 0,42-84 0,-16 60 38,5 1 0,86-108 0,146-125 302,-176 210-464,4 4 0,124-84 0,-42 54-368,6 9 0,217-95 0,216-30-185,21 54-952,270-40 728,15 68 1,-154 93 583,2 41-246,2 27 1,-1 14 244,280 19 205,-2 31 0,628 166 0,-907-70 24,-12 40-425,-57 38 322,-607-198 82,627 250 81,-243-38 261,-26 50 415,-361-218-507,-4 4 0,103 111 0,-136-121-167,-4 4 0,-3 2 1,71 123-1,-90-127 142,-3 3 0,-3 1 0,33 112 0,-55-142-97,-2 1-1,-3 0 0,-2 0 1,-3 1-1,-1 0 0,-8 96 1,-2-102-129,-2 1-1,-2-1 1,-2-1 0,-2 0 0,-22 46 0,8-32-9,-2-1 0,-4-1 0,-43 58 0,10-29 21,-88 89 0,-89 62 169,-181 120 870,-24-29-1131,8-54 78,-17-24 0,336-186 0,-645 293 372,-91-47-372,589-226-332,-391 71 0,-243-46 234,-8-78-1439,100-61 240,0-45 831,719 63 202,-534-51-655,245 43 1623,30 10 2820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0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24575,'0'4'0,"8"47"-14,34 268-138,-31-215-305,41 314 28,-36-326 446,5 0 1,47 130-1,26-8-1216,-50-128-4793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24575,'0'2'0,"0"0"0,1 0 0,-1 0 0,1 0 0,-1 0 0,1 0 0,2 3 0,2 7 0,14 54 0,-3 1 0,-2 0 0,5 99 0,-17-121 0,-1-45 0,-1 0 0,0-1 0,1 1 0,-1 0 0,1 0 0,-1 0 0,0 0 0,1 0 0,-1 0 0,0-1 0,1 1 0,-1 0 0,0 0 0,1-1 0,-1 1 0,0 0 0,1 0 0,-1-1 0,1 0 0,11-8 0,1 0 0,1 0 0,0 2 0,0-1 0,0 2 0,1 0 0,0 1 0,0 0 0,1 1 0,27-3 0,12 2 0,96 3 0,-113 2 0,-32 0 0,72 2 0,134-16 0,-200 13 0,0-2 0,0 0 0,0 0 0,0-1 0,20-9 0,-27 10 0,0 0 0,0-1 0,0 1 0,-1-1 0,1 0 0,-1 0 0,0 0 0,0 0 0,0-1 0,0 0 0,-1 0 0,0 0 0,0 0 0,2-6 0,-2 3 0,0 0 0,-1 0 0,0 0 0,0-1 0,-1 1 0,0 0 0,-1-16 0,-1 11 0,0 0 0,-1 1 0,0-1 0,-7-19 0,0 10 0,0 1 0,-1 0 0,0 1 0,-2 0 0,-18-24 0,1 9-1365,4 8-5461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5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12 0,9 22 0,9 27 0,9 21 0,7 21 0,3 17 0,-1 7-1039,-2-5 1039,-5-14 0,-3-18 0,-4-20 0,-2-17 0,-5-19-7152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6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24575,'5'10'0,"45"36"0,-2 2-165,-3 3 0,-2 2 0,-2 2 0,59 104-1,-61-85 58,-4 1-1,-3 2 1,35 125-1,-53-146 109,10 82 0,-21-113 0,-1 1 0,-2-1 0,0 1 0,-2-1 0,-7 40 0,7-58 0,1-1 0,-1 0 0,0 0 0,-1 0 0,0 0 0,0 0 0,0-1 0,0 1 0,-7 7 0,7-9 0,-1-1 0,0 0 0,1 0 0,-1 0 0,0 0 0,0-1 0,-1 1 0,1-1 0,0 0 0,-1 0 0,1-1 0,-1 1 0,-5 0 0,2-1 75,0 0 1,0 0-1,0 0 0,0-1 1,0-1-1,0 1 0,0-1 1,0 0-1,0-1 0,-9-3 1,7 1-29,0 0 0,1 0 0,-1-1 0,1-1 1,0 1-1,0-2 0,-8-7 0,3 1-41,1-1 0,0-1 0,1 0 0,1 0 0,0-1 0,1-1 0,1 0 0,-9-22 0,7 11-88,2-1-1,1 0 1,1 0 0,1-1-1,2 1 1,1-1-1,2 0 1,4-60-1,2 48-157,1-1 0,3 1-1,2 1 1,1 0-1,29-66 1,7 10-5767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6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123 423 24575,'-1'0'0,"0"1"0,0-1 0,0 0 0,1 1 0,-1-1 0,0 1 0,0 0 0,1-1 0,-1 1 0,0-1 0,1 1 0,-1 0 0,1 0 0,-1-1 0,1 1 0,-1 0 0,0 1 0,0 0 0,-15 24 0,1 0 0,2 1 0,1 0 0,0 2 0,3-1 0,0 1 0,-7 43 0,13-48-5,1-1 0,1 0 0,1 1 0,1-1-1,0 1 1,2-1 0,1 0 0,1 0 0,1-1-1,1 1 1,17 37 0,-14-41-31,0 0 0,2-1 0,0 0 0,0-1 0,2 0 0,0-1 0,1 0 0,1-1 0,0-1 0,1-1 0,0 0 0,1-1 0,22 11 0,-20-13 36,2-1 0,-1-1 0,1-1 0,1 0 0,-1-2 0,1-1 0,0 0 0,0-2 0,0-1 0,0-1 0,38-4 0,-40 1 0,-1 0 0,0-2 0,0-1 0,0 0 0,0-2 0,-1 0 0,-1-1 0,1-1 0,-2-1 0,1 0 0,-1-1 0,-1-1 0,19-19 0,-16 11-54,-2 0 0,0-1 1,-1 0-1,-1-1 0,-1-1 1,-2-1-1,0 0 0,-2 0 1,0-1-1,-2 0 0,6-30 1,-9 29-1,-1 0 0,-1 1 1,-2-1-1,0-1 0,-2 1 1,-1 0-1,-1 1 0,-1-1 1,-2 0-1,0 1 0,-14-34 1,6 30 75,0 2 0,-2 0 0,-1 0 0,-1 2 0,-1 0 0,-2 1 0,0 1 0,-2 1 0,0 1 0,-2 1 0,-37-25 0,27 24-169,0 1 0,-2 1 1,0 2-1,-2 2 0,1 2 0,-2 1 1,0 2-1,-55-8 0,2 9-5133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6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24575,'0'0'0,"4"0"0,7 2 0,9 4 0,9 8 0,10 11 0,13 22 0,14 25 0,12 21 0,7 16-1105,1 8 1105,-7 0 0,-11-11 0,-11-14 0,-10-15-11,-11-18 11,-11-20-7075</inkml:trace>
  <inkml:trace contextRef="#ctx0" brushRef="#br0" timeOffset="1">1065 190 24575,'3'8'0,"44"125"0,-2-8 0,14 77 0,31 90 0,-90-292 0,5 14 0,1 0 0,0-1 0,1 1 0,9 12 0,-14-23 0,0 0 0,0-1 0,1 1 0,-1-1 0,0 1 0,1-1 0,0 0 0,-1 0 0,1 0 0,0 0 0,0 0 0,0-1 0,0 1 0,1-1 0,-1 0 0,0 0 0,0 0 0,1 0 0,-1-1 0,1 1 0,-1-1 0,1 0 0,5 0 0,3-2 12,-1-1 0,1 0-1,-1 0 1,15-8 0,41-22-587,-45 21-274,40-21-5977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7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8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0 832 24575,'1'-1'0,"-1"-1"0,0 1 0,1-1 0,-1 1 0,1 0 0,-1 0 0,1-1 0,0 1 0,-1 0 0,1 0 0,0 0 0,0 0 0,0 0 0,0 0 0,0 0 0,0 0 0,0 0 0,2-1 0,3-1 0,0 0 0,12-4 0,-6 2 0,184-58 0,-138 47 0,92-28-371,33-14-1116,28-12 589,-192 64 650,494-164-2239,9 25 29,426-14 892,12 100-235,97 78 1379,-3 77 0,-296 26 497,-8 46 0,-425-90-75,4-15 0,351 0 0,2-71 0,-460-5 15,329-11-46,-3 44 214,-456-8 100,0 4 0,102 30 0,-119-22-287,-2 3-1,133 69 1,-104-36 4,-3 4 0,-3 5 0,103 95 0,236 269 0,-174-149-37,116 121 279,31-31 782,-232-239-966,352 204-1,-357-248 20,4-8 0,254 84-1,-72-64 325,-16-6 46,-273-74-237,-1 3-1,-1 3 1,79 47-1,-105-51-107,-2 1-1,0 2 1,-2 1-1,-2 2 1,0 2-1,32 41 1,-27-22 64,-2 3 0,54 107 0,39 130 672,-43-89-574,193 329-264,37-22 0,-212-344 379,91 195 0,-158-279-227,-4 2 0,-4 1 0,-3 1-1,26 154 1,-32-6 211,-15 2 271,-2-49-390,6 42-1107,-4-131-3787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05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1 293 24575,'0'0'0,"3"0"0,5 1 0,1 0 0,-1 0 0,14 4 0,6 1 0,23 1 9,68 0-1,56-9-237,290-38-1308,1-23-71,-358 48 1522,165-23 6,671-108-1574,-854 129-1360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35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24575,'0'0'0,"2"8"0,4 12 0,2 15 0,-5 16 0,-7 10 0,-6 5 0,-2-6 0,2-13-8191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23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28161 1201 24575,'-8'-5'0,"4"1"0,-117-90 0,42 31 0,-66-51 0,-113-86 0,200 161 0,-1 3 0,-2 2 0,-1 2 0,-2 4 0,-1 2 0,-1 3 0,-115-25 0,5 17-236,-287-14 1,-181 39-91,65 26 410,2 15-922,506-30 493,49-4 320,-522 43-224,373-23 276,-195 51 0,-116 72-27,3 0 0,-54-34 0,273-61 0,86-11 0,2 7 0,2 8 0,-184 84 0,-337 162-443,594-256 443,2 4 0,-129 87 0,171-99 0,-198 130 0,-423 282 0,609-402 0,-340 198 0,135-90 0,-86 46 0,255-150 0,-174 61 0,-228 26 5,269-78-166,20-1 38,-545 133-317,-10-58 223,379-100 217,-1-17 0,-427-39 0,706 15 0,0-5 0,-187-49 0,-91-71 0,7-26 0,209 87 0,-417-204 0,-80-32 0,467 233 26,-181-71-182,218 78-5,-550-212-331,626 249 492,-507-186 0,462 161 17,-222-89 124,-9 21-43,203 78-98,-164-49 0,-34-25 0,-113-37 0,-10 33 0,-238 18-407,-5 44-108,581 52 493,139 10 22,-677-47 0,-1 28 0,110 56 17,6 38 16,543-71-32,15-1-32,-249 44 783,225-37-442,0 2 0,1 1 0,1 2 1,0 1-1,-36 23 0,22-7 616,-58 51 0,-36 45-449,125-111-480,-27 25 7,-45 57 0,65-67-4,0 1-1,-34 65 1,-38 105 0,59-123 0,8-14 0,-22 73 0,37-90 0,2 0 0,-8 66 0,15-55 0,1 1 0,4-1 0,2 0 0,2 1 0,16 73 0,111 354 0,-116-443 0,2 0 0,2-1 0,2-1 0,2-1 0,1-2 0,2 0 0,2-1 0,1-2 0,2-1 0,37 33 0,-10-17 0,93 91 0,-30-1 0,15 16 0,-89-109 0,47 53 0,-67-69 0,30 46 0,-34-42 0,-3 0 0,-1 1 0,-1 2 0,-2 0 0,-2 0 0,-2 1 0,-1 1 0,8 63 0,17 584 0,-28-283 0,-6-388 0,0 0 0,1 0 0,0 0 0,2-1 0,0 1 0,0-1 0,2 0 0,0-1 0,1 1 0,0-1 0,18 23 0,179 200 0,-17-24 0,-14 41 0,8 11 0,-144-218 0,57 97 0,-65-85 0,-3 2 0,-2 1 0,30 120 0,-32-78 0,14 180 0,-30-160 0,4 52 0,-7-144 0,2 0 0,1 0 0,15 42 0,-10-46 0,1 0 0,2-1 0,1-1 0,0 0 0,2-1 0,24 26 0,139 132 0,-34-38 0,63 100 0,-134-154 0,-55-65 0,0 2 0,-2 0 0,18 36 0,-13-15 0,20 64 0,58 243 0,-90-291 0,-2 0 0,1 69 0,-12 136 0,-1-249 0,0 0 0,-1 0 0,-1 0 0,-1 0 0,-2 0 0,0-1 0,-1 0 0,-20 37 0,14-33 0,-2-2 0,0 0 0,-2 0 0,0-2 0,-2 0 0,-33 28 0,31-32 0,0 0 0,-1-1 0,-1-1 0,0-1 0,-1-2 0,0 0 0,-1-2 0,-33 10 0,-154 19 0,66-14 0,105-16 0,-59 22 0,86-26 0,1 1 0,0 1 0,0 0 0,-13 10 0,19-11 0,0 0 0,0 1 0,0 0 0,1 1 0,1-1 0,-1 1 0,-5 10 0,1 0 0,2 0 0,-13 32 0,-8 41 0,15-44 0,12-39 0,-32 88 0,28-79 0,-1-1 0,0 0 0,-19 24 0,-57 59 0,16-23 0,6 5 0,-19 23 0,66-87 0,0-1 0,-2 0 0,-33 24 0,24-24 0,-1 0 0,-31 12 0,-60 19 0,2-1 0,105-41 0,0 0 0,0 1 0,1 0 0,-1 1 0,1 0 0,-12 13 0,16-15 0,1 1 0,1-1 0,-1 1 0,1 1 0,0-1 0,0 0 0,1 1 0,0 0 0,0 0 0,1 0 0,-4 14 0,2 11 0,2 0 0,0 0 0,5 46 0,-2-65 0,1 9 0,1 0 0,0-1 0,2 1 0,1-1 0,0 0 0,2-1 0,19 38 0,7 2 0,48 63 0,-57-87 0,-2-3 0,116 162 0,-93-137 0,67 67 0,58 36 0,58 60 0,-166-156 0,82 115 0,94 215 0,-208-337 0,-3 1 0,-2 2 0,34 125 0,-31-69 0,20 188 0,-43-228 0,16 128 0,-19-188 0,1-1 0,1 1 0,1-1 0,0-1 0,1 1 0,0-1 0,1 0 0,1-1 0,0 0 0,15 17 0,36 32 0,89 74 0,-122-113 0,44 36 0,3-2 0,3-4 0,116 63 0,141 42 0,-150-75 0,-54-21 0,131 59 0,-191-94 0,1-4 0,145 31 0,153-1 0,-343-51 0,139 15 0,305-7 0,38-44-331,-9 0 62,-337 26 374,813-53-1632,-558 17 35,332-29-528,181 37 1213,1 37-277,-674 0 1004,1199-68 80,-970 15-233,349-35-731,3 26 365,55 36-270,3 22-94,-245 1 1164,-111-2-201,1253 4 0,-655 27 0,0 14 0,-728-26 0,461 26-272,462 14-244,-304-26 399,-189 18 60,212 9 593,-305-52 0,-4-58 490,-32-77 720,-340 22-1746,-305 82 0,-1-3 0,-1-3 0,82-54 0,-72 34 348,-2-4-1,124-127 0,-126 107 1,-4-3-1,75-118 0,-91 114-219,-4-2-1,38-99 0,53-188 473,-67 175-475,132-379-62,-26-8 0,-155 506-63,165-584 0,-146 532-51,95-328-594,-20-6 169,-58 147-267,25-493 1,-85-326-1171,-39 571 1603,-42 4 335,-15 121-25,-16 3 0,49 189 0,46 173 0,-81-303 0,-12 3 0,-189-426 0,-201-215 0,30 301 0,-60 42 0,-1092-1048-1215,729 973 318,688 601 719,-6 9-1,-369-175 1,259 176 852,25 24 2696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7:42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24575,'-5'17'0,"2"-2"0,2 1 0,-1 1 0,2-1 0,0 0 0,1 0 0,4 23 0,27 95 0,-27-118 0,67 239-238,82 333-599,-42 28-349,-106-578-4744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4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254 617 24575,'6'2'0,"-5"-1"0,-1-1 0,1 0 0,0 0 0,-1 1 0,1-1 0,0 0 0,-1 0 0,1 0 0,0 1 0,-1-1 0,1 0 0,1 0 0,3-1 0,0 0 0,1-1 0,-1 1 0,0-1 0,0 0 0,0 0 0,-1-1 0,1 1 0,7-6 0,0-1 0,0-1 0,12-13 0,-15 13 0,-1 0 0,1-1 0,-2 0 0,1-1 0,-2 0 0,0 0 0,0 0 0,5-17 0,-5 9 0,0-1 0,-2 1 0,0-1 0,0-35 0,-3 43 0,-1 1 0,-1-1 0,-1 1 0,1-1 0,-2 1 0,0 0 0,0 0 0,-1 0 0,-1 0 0,0 0 0,0 1 0,-1 0 0,-1 0 0,0 1 0,0 0 0,-1 0 0,0 0 0,-1 1 0,0 0 0,0 1 0,-1 0 0,0 1 0,0 0 0,-1 0 0,0 1 0,-13-5 0,15 7 0,0 1 0,-1 0 0,1 1 0,-1 0 0,0 0 0,0 1 0,0 0 0,1 1 0,-1 0 0,0 1 0,0 0 0,0 0 0,0 1 0,1 0 0,-1 1 0,1 0 0,0 1 0,0 0 0,0 0 0,0 1 0,0 0 0,1 0 0,0 1 0,0 0 0,1 1 0,0-1 0,0 2 0,-7 8 0,10-11 0,1-1 0,1 1 0,-1 0 0,1-1 0,-1 1 0,-2 10 0,5-12 0,-1 0 0,1 0 0,-1 1 0,1-1 0,0 0 0,0 0 0,0 1 0,1-1 0,-1 0 0,1 0 0,0 0 0,2 6 0,0-2 5,0-1 0,1 0 0,0-1 1,0 1-1,0-1 0,0 1 0,10 7 0,1 0-708,24 16 0,23 10-6123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24575,'8'1'0,"1"-1"0,14 4 0,-2 0 0,85 10-406,181-1-1,112-28-2120,-369 13 2285,217-13-728,33-5-1169,33-4 1036,42-4-1171,47 0 1243,42 2-819,39 6 1122,851 1-1126,4 41 1077,-831-6 702,-33-1 75,-44 0 0,-51-2 108,-55-1 326,-51-3-93,-55 1 588,-52-1-237,29 9 2339,-149-12-262,-20-2-2881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9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24575,'0'14'0,"7"33"0,-5-31 0,81 651-2002,-33 12-2279,-31-365 3175,6 46-1273,9 37 1346,142 940-2635,69 56 2335,-243-1383 1332,258 1225-21,-116-677 152,50 201 127,-87-292 123,-17-6 1497,-67-313 3113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1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6753 498 24575,'12'-2'0,"1"-2"0,117-14 0,-13 2 0,293-53-962,428-129-1,-713 162 869,380-96-728,-499 131 821,85-16-74,-73 14 202,1 2 0,32 1 0,-48 0-14,1 0 1,-1 1-1,0 0 1,0 0-1,-1 0 0,1 0 1,0 0-1,0 1 1,0-1-1,-1 1 1,1 0-1,-1 0 1,1 0-1,-1 0 0,0 0 1,0 0-1,0 0 1,0 1-1,0-1 1,0 1-1,2 5 1,2 4-109,-1 0 0,-1 0 1,6 23-1,-9-29 14,25 140-19,-11 4 0,-13-131 0,30 505-2435,-17 1 455,-13-424 1947,58 1267-2343,24-424 1174,20 315-645,-70-354 1847,-23 0 0,-9-716 0,18 592 0,33-5 0,9-194-38,-2-33-604,-18 1 1649,-37-338 2614,-8-70 2265,3-141-5885,0 0 1,0 0 0,0 0-1,-1-1 1,1 1-1,0 0 1,-1 0 0,1 0-1,-1 0 1,1-1-1,-1 1 1,1 0 0,-1 0-1,0-1 1,1 1-1,-1 0 1,0-1 0,1 1-1,-1-1 1,0 1-1,0-1 1,0 1 0,0-1-1,1 0 1,-1 1-1,-1-1 1,-4 2-4,0 0 0,-12 1-1,13-3 6,-23 3-3,-1-1 0,0-1 0,-39-5 0,-90-18 0,48 5 0,-76-1-980,-221 7 1,-191 36-1053,583-24 2031,-2177 66-6598,-949-50 4629,2220-12 1519,26 0 329,713-7 964,180 2-848,-375-20 3590,357 18-2873,0-2 0,1 0 0,-1-1 0,-35-15 0,45 15-462,0 0 0,1 0-1,0-1 1,0 0 0,1-1 0,-1 0-1,2 0 1,-1-1 0,1 0 0,-11-15-1,6 3-21,1 0 0,1-1-1,1 0 1,1 0 0,1-1-1,-5-25 1,-10-53-505,-11-128-1,10-108-1668,8-208 429,12 381-135,-2-82-27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2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24575,'0'0'0,"0"0"0,0 3 0,0 10 0,0 11 0,0 12 0,0 5 0,0 3 0,-2 0 0,-2-2 0,-2-6 0,2-10-8191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2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 24575,'0'0'0,"0"2"0,0 1 0,0-1 0,0 0 0,0 0 0,0-2 0,0 1 0,0 1 0</inkml:trace>
  <inkml:trace contextRef="#ctx0" brushRef="#br0" timeOffset="1">5 816 24575,'0'0'0,"-1"0"0,-2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2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4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689 1 24575,'0'6'0,"-1"0"0,0 0 0,0 0 0,-3 10 0,-2 7 0,-12 74 0,5 0 0,0 120 0,14-118-154,25 170-1,40 93-176,-63-343 329,49 206 6,-36-157 99,-13-58 138,-2-7-199,0 1 0,0-1 0,-1 1 0,1-1 0,-1 1 0,0 6 0,-11-14-42,-5-1 0,-1 0 0,0 0 0,0 2 0,0 0 0,0 1 0,-25 0 0,19 2 0,0 1 0,1 1 0,-1 2 0,-31 8 0,25-3 0,0 1 0,1 2 0,0 1 0,-32 21 0,18-7 0,-69 59 0,90-67 0,1 0 0,1 1 0,1 1 0,-22 31 0,32-39 0,0-1 0,2 2 0,-1-1 0,1 1 0,1 0 0,1 0 0,0 0 0,1 1 0,-3 27 0,5-23 0,1 1 0,1-1 0,1 1 0,1-1 0,0 0 0,2 0 0,0 0 0,1-1 0,1 1 0,13 24 0,-9-22 0,1-1 0,1-1 0,1 0 0,1-1 0,0 0 0,1-2 0,1 0 0,28 21 0,-15-16-36,1-2-1,1-1 1,0-1-1,2-2 0,0-2 1,0 0-1,56 11 1,-47-16-13,1-1 0,0-3 1,0-1-1,0-2 0,85-10 0,-101 5 49,0-2 0,0 0 0,-1-2 0,0-1 0,-1-1 0,1-1 0,-2-2 0,0 0 0,0-2 0,-2 0 0,1-2 0,-2 0 0,-1-2 0,0 0 0,-1-2 0,-1 0 0,29-42 0,-29 31 0,-1 0 0,-1-1 0,-2 0 0,13-42 0,-14 28 0,-2-1 0,9-77 0,-18 97-1,-1 0 0,-1-1 0,-1 1 0,-7-46 0,4 60 0,0 1 0,0-1 0,-2 1 0,1 0 0,-2 0 0,0 1 0,0-1 1,-1 1-1,0 1 0,-1-1 0,-14-14 0,10 14 13,-1 0-1,0 0 1,-1 2 0,0 0-1,-1 0 1,-20-9 0,13 9-80,-1 1 1,0 1-1,-47-11 1,30 13-47,-1 1 1,1 2 0,-1 2 0,0 2 0,-45 6 0,-29 12-1008,21 3-4481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4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4 0,0 3 0,0 5 0,4 12 0,5 18 0,4 19 0,3 13 0,0 6 0,-1 5 0,-1 3 0,-1 2 0,0 0 0,-4-2 0,-2-10 0,-3-19-8191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5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24575,'0'0'0,"3"0"0,8-2 0,19-2 0,30-3 0,33-2 0,32-3 0,27-4-1449,13-2 1449,-1 0 0,-13 0 0,-25 1 0,-29 2-211,-32 5-6320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5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0 24575,'0'0'0,"-2"6"0,-78 216 0,-42 98 0,78-237 0,-7 18 0,50-99-80,0 0-37,0 0 0,0 0 1,0 0-1,0 0 0,1 0 0,-1 0 0,1 0 0,-1 0 1,1 1-1,0 2 0,2 1-6709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5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24575,'0'0'0,"4"0"0,5 0 0,5 0 0,11 0 0,20 2 0,30-2 0,23 0 0,2 0 0,-16-1-8191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5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351 290 24575,'0'0'0,"-2"0"0,-2 4 0,-7 5 0,-6 4 0,-11 9 0,-10 7 0,-7 9 0,-9 6 0,1 3 0,8-4 0,12-5 0,12-9-8191</inkml:trace>
  <inkml:trace contextRef="#ctx0" brushRef="#br0" timeOffset="1">732 0 24575,'0'0'0,"0"0"0,0 0 0,-2 0 0,-2 4 0,-5 11 0,-4 13 0,-6 17 0,-2 11 0,4 2 0,3-9-8191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7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0 866 24575,'85'-5'0,"-45"1"0,159-14 0,10-1 0,-1 12 0,-172 8 0,53 7 0,-74-5 0,-1 0 0,1 1 0,-1 0 0,0 1 0,0 1 0,18 10 0,-32-16 0,0 0 0,0 0 0,1 0 0,-1 0 0,0 0 0,0 0 0,0 1 0,0-1 0,1 0 0,-1 0 0,0 0 0,0 0 0,0 0 0,0 0 0,1 0 0,-1 0 0,0 0 0,0 0 0,0 0 0,1 0 0,-1 0 0,0 0 0,0 0 0,0-1 0,0 1 0,1 0 0,-1 0 0,0 0 0,0 0 0,0 0 0,0 0 0,1 0 0,-1 0 0,0-1 0,0 1 0,0 0 0,0 0 0,0 0 0,0 0 0,0 0 0,1-1 0,-1 1 0,0 0 0,0 0 0,0 0 0,0-1 0,0 1 0,0 0 0,0 0 0,0 0 0,0 0 0,0-1 0,0 1 0,0 0 0,0 0 0,0 0 0,0-1 0,0 1 0,-2-18 0,2 10 0,3-186 0,2 79 0,-4 110 0,1 8 0,2 11 0,-2-6 0,72 265 0,-33-116 0,-38-147 0,1 6 0,0-1 0,1 1 0,1-1 0,0 0 0,15 26 0,-20-41 0,-1 0 0,0 1 0,0-1 0,0 0 0,0 0 0,0 0 0,0 0 0,0 1 0,1-1 0,-1 0 0,0 0 0,0 0 0,0 0 0,0 0 0,0 0 0,1 0 0,-1 1 0,0-1 0,0 0 0,0 0 0,1 0 0,-1 0 0,0 0 0,0 0 0,0 0 0,1 0 0,-1 0 0,0 0 0,1 0 0,2-5 0,1-17 0,-2 14 0,11-59 0,43-168 0,-50 216 0,0 1 0,1 0 0,17-29 0,-24 47 0,0-1 0,0 1 0,1 0 0,-1 0 0,0 0 0,0 0 0,0-1 0,0 1 0,0 0 0,1 0 0,-1 0 0,0 0 0,0 0 0,0 0 0,1 0 0,-1 0 0,0 0 0,0-1 0,0 1 0,1 0 0,-1 0 0,0 0 0,0 0 0,0 0 0,1 0 0,-1 0 0,0 0 0,0 0 0,0 0 0,1 1 0,-1-1 0,0 0 0,0 0 0,0 0 0,1 0 0,-1 0 0,0 0 0,0 0 0,0 0 0,0 1 0,1-1 0,-1 0 0,0 0 0,0 0 0,0 0 0,0 0 0,0 1 0,0-1 0,1 0 0,6 12 0,-6-11 0,43 83 0,8 11 0,-48-89 0,0 0 0,0 0 0,1 0 0,0-1 0,0 1 0,0-1 0,1 0 0,-1-1 0,1 0 0,0 0 0,1 0 0,-1 0 0,1-1 0,-1 0 0,1-1 0,0 1 0,0-1 0,0-1 0,1 1 0,-1-1 0,10 0 0,12 0 0,1-2 0,34-4 0,60-16 0,-63 10 0,-41 8 0,320-45 0,-284 44 0,0 2 0,1 3 0,-1 2 0,58 10 0,-48 3 0,-57-13 0,-1 0 0,0 0 0,0 1 0,0 0 0,10 7 0,-10-3 0,-8-8 0,0 0 0,0 0 0,0 0 0,0 1 0,0-1 0,0 0 0,0 0 0,0 0 0,1 0 0,-1 0 0,0 0 0,0 0 0,0 0 0,0 1 0,0-1 0,0 0 0,0 0 0,0 0 0,0 0 0,0 0 0,0 0 0,0 0 0,0 0 0,-1 1 0,1-1 0,0 0 0,0 0 0,0 0 0,0 0 0,0 0 0,0 0 0,0 0 0,0 0 0,0 0 0,0 0 0,0 1 0,0-1 0,0 0 0,0 0 0,-1 0 0,1 0 0,0 0 0,-1 0 0,-1 0 0,1 0 0,-1 1 0,1-2 0,-1 1 0,1 0 0,-1 0 0,0 0 0,1-1 0,-2 0 0,-12-3 0,0-2 0,1 0 0,0 0 0,0-2 0,0 0 0,1 0 0,0-1 0,1-1 0,0 0 0,1 0 0,0-1 0,0-1 0,1 0 0,0 0 0,2-1 0,-1 0 0,-8-19 0,14 25 0,1 1 0,-1-1 0,1 0 0,0 1 0,1-1 0,0 0 0,-1-12 0,2 15 0,1 0 0,-1 0 0,1 0 0,-1 0 0,1 0 0,0 0 0,1 0 0,-1 0 0,1 0 0,-1 0 0,1 1 0,0-1 0,1 1 0,3-5 0,1 0 0,0 1 0,1 0 0,0 0 0,1 1 0,-1 0 0,1 1 0,0 0 0,18-8 0,-5 5 0,0 1 0,43-9 0,-55 14 0,1 1 0,-1 0 0,0 0 0,0 1 0,18 2 0,-23-2 0,0 2 0,0-1 0,0 0 0,0 1 0,-1 0 0,1 0 0,-1 0 0,1 1 0,-1-1 0,0 1 0,0 0 0,0 0 0,6 6 0,-3 0 0,0 0 0,-1 0 0,0 0 0,0 0 0,-1 1 0,7 20 0,-4-8 0,-2 0 0,5 29 0,-8-35 0,-1 0 0,0 22 0,-2-31 0,-1-1 0,1 0 0,-1 1 0,0-1 0,-1 0 0,1 0 0,-1 0 0,0 0 0,-4 6 0,5-11 0,1 1 0,-1-1 0,0 1 0,0-1 0,-1 1 0,1-1 0,0 0 0,0 0 0,-1 1 0,1-1 0,0 0 0,-1 0 0,1-1 0,-1 1 0,0 0 0,1 0 0,-1-1 0,1 1 0,-1-1 0,0 1 0,0-1 0,1 0 0,-1 0 0,0 1 0,0-1 0,1-1 0,-1 1 0,-2 0 0,1-1 0,1 0 0,-1 0 0,0 0 0,1 0 0,-1 0 0,0 0 0,1-1 0,0 1 0,-1-1 0,1 0 0,0 0 0,0 0 0,0 0 0,0 0 0,0 0 0,-2-4 0,1 1 0,1-1 0,-1 1 0,1-1 0,1 1 0,-1-1 0,1 0 0,0 1 0,0-1 0,1 0 0,-1 0 0,1 0 0,1 0 0,-1 1 0,1-1 0,2-9 0,0 3 0,1-1 0,0 0 0,1 1 0,1 0 0,12-22 0,-9 22 0,1 0 0,-1 0 0,2 1 0,0 0 0,0 1 0,1 0 0,0 1 0,1 0 0,0 1 0,0 0 0,15-6 0,0 3 0,0 0 0,1 2 0,0 1 0,48-7 0,-61 12 0,0 2 0,1 0 0,-1 0 0,0 2 0,23 3 0,-33-3 0,1 0 0,0 1 0,-1 0 0,0 0 0,0 1 0,1-1 0,-2 1 0,1 1 0,0-1 0,0 1 0,-1 0 0,0 0 0,0 1 0,0 0 0,7 9 0,-5-4 0,-1 1 0,0 0 0,0 0 0,-1 1 0,0 0 0,-1-1 0,4 20 0,-5-14 0,0 0 0,-1 1 0,-1-1 0,-3 33 0,1-43 0,2-1 0,9-5 0,70-10 0,388-31-1058,54-5-2436,154-26 106,229-23-151,-65 2 2133,-9-32 969,-553 73 405,-29 0 282,-27 4 14,-30 6 542,-32 6-195,-73 15 520,139-27 3542,-207 44-3037,-14 3-538,-12 1 454,-48 9-1745,20-4-6472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8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24575,'0'-14'0,"0"-24"0,0 245-142,7 598-2045,48-1 533,22-337 1088,-47-337 472,73 192 0,-102-318 226,6 15 863,1-1 0,15 26 0,-21-42-1781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9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902 45 24575,'-1'-2'0,"0"1"0,1 0 0,-1 0 0,0 0 0,0 0 0,0 0 0,-1 0 0,1 0 0,0 0 0,0 1 0,0-1 0,-1 0 0,-1 0 0,-20-7 0,20 8 0,-24-7 0,1 3 0,-37-3 0,-58 2 0,116 5 0,-75 1 0,-83 12 0,-78 25 0,198-32 0,23-3 0,-28 7 0,47-10 0,-1 1 0,1-1 0,0 0 0,0 1 0,0 0 0,0-1 0,0 1 0,0-1 0,0 1 0,0 0 0,1 0 0,-1 0 0,0-1 0,0 1 0,1 0 0,-1 0 0,0 0 0,1 0 0,-1 0 0,1 0 0,-1 1 0,1-1 0,-1 2 0,0 2 0,1 0 0,0-1 0,-1 1 0,2 8 0,0-1 0,1 179 0,3 73 0,9-111 120,-9-120-615,2 1 0,15 47 0,-11-51-6331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4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24575,'-7'7'0,"1"0"0,1 0 0,-1 0 0,1 1 0,1-1 0,-1 1 0,1 0 0,1 1 0,0-1 0,0 1 0,0-1 0,-2 15 0,1 9 0,0 61 0,3-81 0,18 335 0,25 0 0,-27-246-73,18 192-1219,-33-256-5534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0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32 24575,'0'0'0,"0"0"0,7 0 0,81-20 0,-61 16 0,1 0 0,-1 2 0,1 1 0,33 2 0,-51 1 0,0-1 0,-1 1 0,1 1 0,-1 0 0,1 0 0,13 7 0,-17-6 0,0 0 0,0 0 0,0 0 0,-1 0 0,1 1 0,-1 0 0,0 0 0,0 1 0,-1 0 0,4 6 0,0 0 0,-2 1 0,1 0 0,-2 1 0,5 15 0,11 58 0,-16-65 0,38 195 0,50 202 0,-93-417 0,3 7 0,-1 0 0,0 0 0,0 0 0,0 14 0,-2-20 0,0 0 0,-1 1 0,1-1 0,-1 0 0,0 0 0,0 0 0,0 0 0,0 0 0,0 0 0,-1 0 0,1-1 0,-1 1 0,0 0 0,0-1 0,0 1 0,0-1 0,-3 3 0,-6 5 0,0-1 0,-1 0 0,-1-1 0,-13 8 0,-58 23 0,66-31 0,-81 32 60,-111 30 0,-111 8-1545,297-73-5341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0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24575,'1'6'0,"-1"1"0,1-1 0,1 0 0,-1 0 0,1 0 0,4 9 0,2 7 0,91 338 115,4 14-1595,-90-333-5346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0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24575,'0'0'0,"0"0"0,0 0 0,2 0 0,12 2 0,21 2 0,32 3 0,44 0 0,35-3 0,31-6-2028,21-7 2028,4-7 0,-6-7 0,-15-5 0,-20-5 0,-19-5 0,-29 2-617,-34 8-4929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1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185 112 24575,'0'0'0,"-2"0"0,-2 0 0,-3 2 0,-6 4 0,-6 5 0,-6 9 0,-2 5 0,-1 10 0,5 7 0,6 2 0,6 0 0,5-6 0,4-7 0,1-10-8191</inkml:trace>
  <inkml:trace contextRef="#ctx0" brushRef="#br0" timeOffset="1">778 0 24575,'0'0'0,"-2"2"0,-3 2 0,-1 5 0,-7 6 0,-10 8 0,-11 10 0,-10 9 0,-8 4 0,-7 5 0,-2 4 0,5-3 0,13-10-8191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1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 24575,'-2'0'0,"-3"0"0,-2 3 0,-2 6 0,-5 9 0,-6 12 0,-9 13 0,-13 10 0,-16 12 0,-6 3 0,7-8-8191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5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1608 24575,'6'-6'0,"-2"2"0,5-7 0,0-1 0,0 0 0,-1-1 0,12-26 0,19-63 0,-22 41-150,-2-1 0,-3 0 0,5-94 0,-13-193-451,-31 13 601,13 241 0,-39-139 0,37 182 0,16 51 0,3 5 0,248 360 8,-27 19 1,-220-376-38,88 163 163,-70-125-772,28 84 0,-35-73-5198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7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24575,'0'0'0,"2"0"0,10 0 0,18 2 0,33 0 0,45 1 0,39-3 0,31-3-2615,20-3 2615,6-4 0,-11-5 0,-31 1 0,-42 3-5576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7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24575,'0'3'0,"2"3"0,25 90 0,-5 3 0,5 36-317,112 808-3478,-136-910 3788,31 221-519,-22-191-61,37 117-1,-23-110-1783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7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24575,'-7'8'0,"6"-5"0,-1 0 0,0 0 0,1 0 0,0 0 0,0 0 0,0 1 0,0-1 0,-1 7 0,0 30 0,2-28 0,14 224 0,-8-173 0,2 27-370,22 291 144,-24-1-1140,-9-323-4863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8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24575,'0'0'0,"0"0"0,1-2 0,10-2 0,16-3 0,22-2 0,27 1 0,31-1 0,22 0 0,8 0-1164,6-2 1164,-5-2 0,-23 2 0,-32 2-7027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8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10 0,5 14 0,8 19 0,14 16 0,10 17 0,10 14 0,3 6 0,0-3 0,-6-9 0,-1-9 0,-5-11 0,-4-12 0,-10-15-8191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8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642 1 24575,'2'86'-65,"4"-1"0,4 1 0,4-1 0,28 98 0,-6-67-43,4-2 0,77 150-1,-115-259 107,0-1-3,0 0 0,0 0 0,0 0 1,1 8-1,-3-11 10,1 0 1,-1 0 0,0 0-1,0 0 1,0 0-1,0 0 1,-1 1 0,1-1-1,0 0 1,0 0 0,-1 0-1,1 0 1,0 0-1,-1 0 1,1 0 0,-1 0-1,0 0 1,1 0-1,-1 0 1,0 0 0,1-1-1,-1 1 1,-1 1 0,-5 2 71,1 1 0,-1-2 1,0 1-1,0-1 0,-1 0 1,-11 3-1,-24 7-77,-51 8 0,-49 1 0,74-12 0,-291 48-5,217-34-1355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9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750 1 24575,'0'0'0,"-2"5"0,0 4 0,0 1 0,1-1 0,0 1 0,1 17 0,-1-6 0,1 176 0,30 241 0,-26-405-118,6 85 370,-10-102-502,0-1 0,-1 1 0,-1-1 1,-1 0-1,-6 23 0,2-18-6576</inkml:trace>
  <inkml:trace contextRef="#ctx0" brushRef="#br0" timeOffset="1">1 871 24575,'0'0'0,"1"-1"0,9-7 0,24-6 0,32-4 0,38-3 0,35 1 0,22 1-1619,7 4 1619,-6 2 0,-14 3 0,-20 2 0,-32 2-6572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9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92 200 24575,'0'0'0,"-2"2"0,-3 5 0,-3 6 0,-5 7 0,-4 4 0,1 2 0,3-2 0,4-4 0,4-4 0,2-5-8191</inkml:trace>
  <inkml:trace contextRef="#ctx0" brushRef="#br0" timeOffset="1">831 0 24575,'0'0'0,"-2"0"0,-2 6 0,-5 10 0,-4 14 0,-4 9 0,-3 6 0,-2-1 0,0-5 0,2-7 0,5-10-8191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9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24575,'0'0'0,"0"0"0,-2 5 0,-3 14 0,-2 17 0,-5 15 0,-3 7 0,1-7-8191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5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0,3 5 0,10 8 0,19 11 0,24 11 0,19 9 0,15 9 0,9 7 0,4 5-728,-4-4 728,-19-13-7463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24575,'0'0'0,"6"-2"0,13 0 0,15 0 0,17 0 0,23 4 0,23 6 0,14 4 0,2 1 0,-5-2 0,-8-4 0,-13-5 0,-18-6 0,-20 0-8191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6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 0 24575,'-1'13'0,"-3"22"0,2-17 0,-91 469-1266,-30-7-466,85-337 1585,-28 110-27,-35 131-1292,83-319-1940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6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0 24575,'-4'9'0,"-1"-1"0,-1 0 0,1-1 0,-14 15 0,0 1 0,-19 26 0,3 2 0,-31 61 0,-40 121 0,98-212 0,0 1 0,1 0 0,1 0 0,-2 24 0,7-43 0,1-1 0,0 1 0,0-1 0,0 1 0,0-1 0,1 1 0,-1-1 0,1 1 0,-1-1 0,1 1 0,0-1 0,0 1 0,0-1 0,0 0 0,0 0 0,1 0 0,-1 0 0,1 1 0,-1-2 0,1 1 0,0 0 0,0 0 0,0-1 0,0 1 0,0-1 0,0 1 0,4 1 0,5 2 0,0-1 0,0-1 0,0 1 0,21 2 0,-22-4 0,261 31 120,2-24-1605,-216-9-5341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6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24575,'0'0'0,"0"2"0,1 20 0,7 39 0,-3-25 0,5 38-117,54 462-1131,-61-504-5578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7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24575,'6'7'0,"-2"-4"0,89 100 0,-30-31 0,139 123-471,-156-158 314,1-1 0,91 51 0,-121-78 157,20 7 0,-31-13 0,1-1 0,-1 0 0,1-1 0,-1 0 0,1 0 0,8 0 0,-12-1-1,0 0-1,0 0 0,0 0 1,-1-1-1,1 0 0,0 1 0,-1-1 1,1 0-1,0 0 0,-1 0 1,1-1-1,-1 1 0,0-1 1,1 1-1,-1-1 0,0 0 0,0 0 1,0 0-1,0 0 0,0 0 1,0 0-1,1-3 0,0-2 27,0 1-1,0 0 1,0-1-1,-1 0 1,0 1-1,0-1 1,1-13-1,-1-1 80,-2 1 0,0 0 0,-1 0-1,-1-1 1,-1 1 0,-1 0 0,-7-24-1,-6-7-125,-35-75-1,12 46-659,-53-81-1,61 113-6143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7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1 455 24575,'11'0'0,"-1"1"0,19 4 0,9 0 0,63 6 0,52 2-544,50-1-1633,1032-12-1024,-1056-14 2206,-41-4 717,-114 14 304,0-1 0,0 0 1,-1-2-1,0-1 0,28-13 1,-45 18 160,-1-1 0,1 1 0,-1-1 1,0 0-1,0 0 0,0 0 0,0-1 1,-1 0-1,0 0 0,0 0 0,6-10 1,-8 11-22,-1 0 0,1 0 0,0-1 0,-1 1 0,0 0 0,0-1 0,0 0 0,-1 1 0,0-1 0,0 1 0,0-1 0,0 1 0,0-1 0,-1 0 0,0 1 0,-3-8 0,0 2 23,0 0 0,-1 0 0,0 1 1,-1 0-1,0 0 0,0 0 0,-1 1 0,0 0 0,-11-9 1,-7-5-152,-46-31 0,25 24-720,-56-29-1,70 43-6143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49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149 273 24575,'0'0'0,"-3"-2"0,-2-4 0,-5-4 0,0 0 0,-13-8 0,18 15 0,1 0 0,-1 0 0,1 1 0,-1 0 0,0 0 0,0 0 0,0 1 0,0-1 0,-7 0 0,-27 1 0,39 1 0,0 0 0,0 0 0,-1-1 0,1 1 0,0 0 0,0 0 0,0 0 0,0 0 0,0 0 0,-1 0 0,1 0 0,0 0 0,0 0 0,0 0 0,0 0 0,0 0 0,0 0 0,-1-1 0,1 1 0,0 0 0,0 0 0,0 0 0,0 0 0,0 0 0,0 0 0,0-1 0,0 1 0,0 0 0,0 0 0,0 0 0,0 0 0,0 0 0,-1-1 0,1 1 0,0 0 0,0 0 0,0 0 0,0 0 0,1-1 0,-1 1 0,0 0 0,0 0 0,0 0 0,0 0 0,0-1 0,5-6 0,0 3 0,0 1 0,0 0 0,0 0 0,0 0 0,1 0 0,8-2 0,-7 2 0,191-61 0,-106 37 0,-41 11-94,121-35-1177,-149 46-5555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49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24575,'0'0'0,"0"0"0,0 0 0,0 0 0,0 0 0,0 0 0,3 0 0,10-1 0,19-4 0,26-3 0,21-7 0,16-7 0,1-1 0,-17 4-8191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0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24575,'16'3'0,"14"8"0,46 23 0,-3 3-285,-1 3-1,66 50 0,-97-60 148,-2 2 0,-1 1-1,-1 2 1,48 61-1,-69-75 150,-1 1 0,-1 0 0,-1 1 0,-1 1 0,-1 0 0,-1 0 0,8 31 0,-14-41 7,-2 1 1,1-1-1,-2 0 0,0 1 0,-1-1 1,-2 19-1,1-23-15,-1 1 0,0 0 0,-1-1 0,-1 1 0,1-1 0,-2 0 0,1 0 0,-1 0 0,-7 9 0,5-10 9,0 1 0,-1-2 0,0 1 0,0-1 0,-1 0 0,0-1 0,-12 8 0,2-4-427,0-1 0,-38 16 1,2-8-5326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3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61 24575,'-7'3'0,"-10"9"0,1 1 0,-28 29 0,37-34 0,-13 13 0,1 0 0,1 2 0,1 0 0,1 1 0,1 0 0,1 1 0,-15 40 0,23-48 0,0 0 0,1 0 0,1 1 0,1-1 0,0 1 0,1 0 0,1 0 0,1 0 0,1 0 0,0 0 0,1 0 0,1-1 0,6 21 0,0-10-17,1-2 0,2 1 0,25 40 0,58 69-642,-67-102 648,2-1 1,1-1-1,1-1 1,2-2 0,1-2-1,1-1 1,1-1-1,1-2 1,1-2 0,1-2-1,1-1 1,0-2-1,82 19 1,-76-26 10,0-3 0,0-1 0,0-3 0,1-1 0,-1-3 0,1-1 0,-1-3 0,0-2 0,-1-2 0,0-1 0,0-3 0,-2-2 0,59-29 0,-57 22 0,-1-2 0,-2-2 0,-1-1 0,-1-3 0,42-40 0,-61 49 0,0-2 0,-1-1 0,27-43 0,-35 46 0,-1 0 0,-1-1 0,-1 0 0,-1 0 0,6-30 0,-11 36-20,0-1 0,-2 0 0,0 0 0,-2 0 0,0 0 0,0 0 0,-2 0 0,0 0 0,-5-17 0,1 13 27,-1 0 0,-1 1 0,-1 0 0,0 0 0,-2 1 1,-20-30-1,11 24-82,-2 0 0,0 1 1,-2 1-1,0 1 0,-2 1 0,0 1 1,-2 2-1,0 0 0,-52-24 1,52 31 56,0 1 1,0 2-1,-1 1 1,0 1 0,-1 1-1,0 2 1,1 1-1,-2 1 1,-58 5 0,51 1 21,1 2 0,-1 2 1,1 1-1,1 2 0,0 1 1,0 2-1,-46 25 0,60-26 84,0 0-1,-26 21 0,37-24-305,0-1 0,1 2 0,0-1 0,1 1 0,-12 18-1,2 6-5015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4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2 266 24575,'0'0'0,"0"-7"0,-1-7 0,1 7 0,0 0 0,0 0 0,2-9 0,-2 14 0,1 0 0,-1 0 0,1 0 0,0 0 0,0 0 0,0 0 0,0 0 0,0 0 0,0 0 0,0 0 0,1 1 0,-1-1 0,0 1 0,1-1 0,2-1 0,1 0 0,1-1 0,-1 2 0,1-1 0,0 0 0,0 1 0,0 0 0,0 1 0,1-1 0,-1 1 0,12 0 0,7 0 0,34 3 0,-56-1 0,209 32 0,-178-26 0,-20-4 0,0-1 0,0 0 0,0-1 0,0 0 0,1-2 0,21-2 0,-30 2 0,0 0 0,-1-1 0,1 0 0,0 0 0,-1 0 0,0 0 0,1-1 0,-1 0 0,0 0 0,0-1 0,-1 0 0,1 1 0,-1-1 0,1-1 0,-1 1 0,-1-1 0,1 1 0,4-9 0,2-6-455,-2 0 0,10-29 0,-3 1-6371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6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0 0,15 4 0,25 9 0,26 11 0,15 14 0,11 13 0,1 11 0,-4 5-587,-11-2 587,-14-6 0,-14-11 0,-16-11 0,-15-13 0,-10-10 0,-9-8-7604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5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24575,'5'-14'0,"-3"8"0,1-6 0,-1 11 0,-2 8 0,1 24 0,1 0 0,9 43 0,21 60 0,27 34 0,-11-32 0,-44-122-341,0 0 0,-1 1-1,2 18 1,-5-7-6485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5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24575,'1'4'0,"9"5"0,2-1 0,1-1 0,0 0 0,1-1 0,-1-1 0,21 6 0,84 21 0,56 2-482,54-2-1447,52-5 751,596 19-3158,7-31 1611,-542-12 2725,-26-4-334,-28-3-1002,-39-1 1039,-51 2 1152,-48 2 2716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6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24575,'-2'9'0,"-2"14"0,2 0 0,0 40 0,1-33 0,11 244-160,18-1-166,7 119 31,-42 85-940,2-396-4940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6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5 0,2 18 0,3 23 0,2 22 0,1 11 0,1 5 0,-1 3 0,1 3 0,1 4 0,0-1 0,3-6 0,2-13 0,3-15 0,-1-18-8191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873 1 24575,'-3'1'0,"1"1"0,-1 1 0,1-1 0,-1 0 0,1 1 0,0-1 0,0 1 0,-3 5 0,-6 8 0,-198 264-604,30-42-453,47-54 858,-93 128-239,212-294 431,-3 1-13,2 1 1,-16 29 0,27-43 42,0 0 1,0 1 0,1-1 0,0 1-1,0 0 1,0-1 0,1 1 0,0 0-1,1 0 1,-1 0 0,1 0 0,1-1-1,0 9 1,1-7 90,0 0-1,1-1 1,-1 1-1,1 0 1,1-1 0,0 0-1,0 0 1,0 0-1,1 0 1,0-1 0,11 12-1,0-4-119,0 0 0,1 0-1,26 14 1,4 0-91,1-3 1,2-2-1,71 24 1,163 27-1338,-173-55 672,182 8 1,-208-25-3394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7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406 100 24575,'4'8'0,"14"23"0,0 0 0,2-1 0,1-1 0,28 30 0,-30-39 0,2-1 0,0-1 0,0 0 0,2-2 0,45 25 0,-56-34 0,1-1 0,0-1 0,0 0 0,0-1 0,26 5 0,-35-8 0,1-1 0,-1 1 0,1-1 0,-1 0 0,1-1 0,-1 1 0,0-1 0,1 1 0,-1-1 0,0 0 0,1-1 0,-1 1 0,0-1 0,0 0 0,0 0 0,0 0 0,-1-1 0,1 1 0,-1-1 0,1 0 0,-1 0 0,3-3 0,-3 2 0,0-1 0,0 1 0,0 0 0,-1-1 0,1 1 0,-1-1 0,0 0 0,-1 0 0,1 0 0,-1 0 0,1-9 0,-1 7 0,-1-1 0,-1 1 0,1 0 0,-1 0 0,0-1 0,-1 1 0,-3-12 0,-1 6 0,0-1 0,0 1 0,-1 0 0,-1 1 0,0 0 0,-1 0 0,0 0 0,-11-9 0,3 6-11,1 0 0,-2 2-1,0 0 1,0 1 0,-1 0-1,-27-10 1,16 9-188,-1 2 0,0 1 0,-53-10 0,58 16 167,-1 1 1,1 1-1,-1 1 1,1 1-1,-35 6 1,41-3 33,0 1-1,1 1 1,0 0 0,0 2 0,1 0-1,-1 1 1,-26 17 0,26-12-399,0 0 0,-28 28 1,-15 26-5555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31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24575,'0'0'0,"0"4"0,0 9 0,-1 10 0,-4 8 0,0 9 0,1 9 0,1 7 0,0 4 0,2 1 0,2-4 0,2-10 0,-1-11 0,1-11 0,-2-13 0,0-7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32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429 158 24575,'-3'0'0,"0"1"0,0-1 0,0 1 0,1 0 0,-1 0 0,0 0 0,0 0 0,1 1 0,-1-1 0,1 1 0,-1 0 0,1-1 0,-3 4 0,-11 8 0,1 1 0,0 1 0,-24 32 0,-2 7-208,2 3-1,4 0 1,1 3 0,3 0-1,3 2 1,-23 76-1,40-99 209,1 0 0,2 0 0,1 0 0,3 1 0,0 42 0,4-61 0,1 1 0,1 0 0,1-1 0,1 1 0,1-1 0,1 0 0,1 0 0,0-1 0,2 0 0,21 37 0,-15-36 16,1 0-1,1-1 1,0-1-1,2 0 0,0-1 1,1-2-1,43 29 1,-17-19-170,1-1 0,1-2 0,51 16 0,2-6-686,2-4 0,183 28 1,-146-41-369,225-3 0,-107-26 868,1-27-476,-199 25 562,-1-1 0,70-31 0,-88 29 209,-2-2 1,-1-1-1,66-49 0,-82 53 52,-1-1 1,-1-1-1,0-1 0,-2-1 0,28-39 0,-34 41-4,-2 0-1,0-1 1,0 0 0,-2-1 0,-1 0 0,0 0 0,5-35-1,-8 27-4,-1-1-1,-2 0 0,-1 1 1,-1-1-1,-2 0 0,-1 1 1,-1-1-1,-14-44 0,7 37 21,-3 0-1,-1 1 0,-1 0 0,-2 2 0,-2 0 0,-24-31 0,9 20 35,-1 2 0,-3 1 0,-1 3-1,-2 1 1,-51-34 0,39 35-18,-2 2-1,-2 3 1,-1 2-1,-67-23 1,79 37 70,-1 1 1,0 3 0,-1 2 0,-88-7 0,99 15 34,-1 3 0,1 1 0,0 1 0,0 3 0,0 1 0,-59 19 0,60-13-126,-36 19 0,-9 13-1384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44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10 24575,'0'-8'0,"-1"6"0,2 6 0,4 24 0,13 37 0,-10-34 0,39 104 0,-14-46 0,15 57 0,53 288 0,-81-298 0,3 246 0,-25-183 0,-11-218 0,-97-174-4,-34-64 16,102 173-66,-36-100 0,16-18-1713,42 122-4557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4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24575,'0'0'0,"2"7"0,3 4 0,1-1 0,0 0 0,16 19 0,-14-18 0,0 0 0,13 24 0,-17-25 0,0 0 0,-1 0 0,0 1 0,2 12 0,3 45 0,-4-27 0,50 295 0,14-2 0,-19-98 0,-29-144-29,17 106-1307,-36-189-5490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6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24575,'0'0'0,"-1"0"0,-6 29 0,0 0 0,2 0 0,-2 36 0,4 88 0,20 192 0,-15-328-195,0 1 0,1 0 0,1-1 0,0 1 0,1-1 0,13 26 0,-3-16-6631</inkml:trace>
  <inkml:trace contextRef="#ctx0" brushRef="#br0" timeOffset="1">959 212 24575,'0'0'0,"4"4"0,7 11 0,11 21 0,13 26 0,11 22 0,2 11 0,0-1 0,-6-7 0,-7-13 0,-8-14 0,-4-16 0,-2-14 0,1-12 0,-4-9-8191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5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1 24575,'0'726'0,"6"-598"0,0-22 0,-6-107 0,0 1 0,0 0 0,0-1 0,-1 1 0,1 0 0,0-1 0,0 1 0,0 0 0,-1-1 0,1 1 0,0 0 0,-1-1 0,1 1 0,0 0 0,0 0 0,-1-1 0,1 1 0,0 0 0,-1 0 0,1 0 0,-1 0 0,1-1 0,0 1 0,-1 0 0,0 0 0,-16-3 0,8 3 0,1 0 0,-15 1 0,14 1 0,-1 1 0,1 0 0,-1 0 0,1 1 0,0 0 0,0 0 0,1 1 0,-1 0 0,1 1 0,0 0 0,1 0 0,-1 1 0,-7 8 0,2 1 0,0 0 0,0 1 0,2 0 0,0 0 0,-11 27 0,17-34 0,1 1 0,-1 0 0,2 0 0,0 1 0,0-1 0,1 1 0,0 0 0,1-1 0,1 1 0,0 0 0,0 0 0,1-1 0,0 1 0,1 0 0,1-1 0,0 1 0,8 20 0,-2-13 0,1-1 0,0 0 0,1 0 0,1-1 0,1-1 0,0 0 0,25 23 0,-19-22 0,2-1 0,-1-1 0,2 0 0,0-2 0,42 19 0,-36-21 0,0-1 0,1-1 0,-1-2 0,2-1 0,-1-1 0,1-1 0,0-2 0,-1-1 0,1-1 0,0-2 0,43-7 0,-42 2 0,-1-1 0,0-1 0,0-1 0,-1-2 0,34-20 0,-53 27 0,-1-1 0,0 0 0,0 0 0,-1-1 0,9-9 0,-13 12 0,0-1 0,-1 1 0,0-1 0,0 0 0,0 0 0,0 0 0,-1 0 0,0 0 0,0-1 0,0 1 0,1-9 0,-2 4 0,0-1 0,-1 1 0,0 0 0,-1-1 0,0 1 0,-1 0 0,0 0 0,0-1 0,-1 1 0,0 1 0,-1-1 0,0 0 0,-7-10 0,-1 0 0,-1 1 0,0 0 0,-1 1 0,-1 0 0,-18-15 0,9 11-133,-2 0-1,0 2 1,-2 1-1,0 1 1,-1 2 0,0 0-1,-1 2 1,-1 2-1,-1 0 1,1 2-1,-2 2 1,1 1-1,-66-6 1,26 12-6190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5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24575,'1'3'0,"-1"0"0,1 0 0,-1 0 0,1 0 0,0 0 0,0 0 0,2 4 0,3 6 0,21 79 0,-3 2 0,-5 1 0,8 99 0,-17-119-1365,-5-50-5461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5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24575,'0'0'0,"4"4"0,9 5 0,19 5 0,27 5 0,25 4 0,22 2 0,25-2 0,17-5-1228,7-7 1228,-2-7 0,-4-9 0,-14-3 0,-30 0-6963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 24575,'-7'4'0,"-2"9"0,0-1 0,1 2 0,0-1 0,-10 26 0,9-19 0,-78 198 0,61-145 0,10-24-1365,12-30-5461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6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 24575,'0'0'0,"-2"0"0,-3 4 0,-5 5 0,-8 8 0,-6 12 0,-6 13 0,-3 13 0,1 9 0,3 3 0,3-5 0,5-8 0,6-13 0,5-10 0,5-11 0,3-6 0,2-7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6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24575,'0'0'0,"0"0"0,0 0 0,0 0 0,-2 0 0,-3 3 0,-5 12 0,-10 19 0,-10 24 0,-6 16 0,1 4 0,7-11-8191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4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24575,'0'0'0,"5"5"0,9 6 0,1-2 0,1 1 0,0-2 0,0 0 0,17 6 0,-23-10 0,40 16 0,1-3 0,59 13 0,110 5 0,-55-8 0,-99-15 0,-35-8 0,-31-4 0,0 0 0,1 0 0,-1 0 0,0 0 0,0-1 0,0 1 0,1 0 0,-1 0 0,0 0 0,0 0 0,0 0 0,0 0 0,0 0 0,1 0 0,-1-1 0,0 1 0,0 0 0,0 0 0,0 0 0,0 0 0,0-1 0,1 1 0,-1 0 0,0 0 0,0 0 0,0 0 0,0-1 0,0 1 0,0 0 0,0 0 0,0 0 0,0-1 0,0 1 0,0 0 0,0 0 0,0 0 0,-1-10 0,1 6 0,-3-29 0,-11-60 0,7 59 0,1-1 0,1 0 0,2-1 0,3-59 0,0 92 0,0 1 0,0 0 0,1-1 0,-1 1 0,1-1 0,0 1 0,-1 0 0,1 0 0,2-3 0,-3 4 0,1 0 0,-1 1 0,1-1 0,-1 0 0,1 1 0,-1-1 0,1 1 0,0-1 0,-1 1 0,1-1 0,0 1 0,0 0 0,-1-1 0,1 1 0,0 0 0,0 0 0,-1-1 0,1 1 0,0 0 0,0 0 0,0 0 0,0 0 0,-1 0 0,1 0 0,0 0 0,0 0 0,0 0 0,-1 1 0,1-1 0,1 0 0,4 2 0,-1 1 0,1-1 0,-1 1 0,0 0 0,0 0 0,0 1 0,0-1 0,5 6 0,1 3 0,20 24 0,-11-9 0,-2 0 0,-1 2 0,17 39 0,32 96 0,-50-119 0,-13-38 0,-1 1 0,1-1 0,0 0 0,0 0 0,1 0 0,0-1 0,8 12 0,-12-18 0,1 1 0,-1-1 0,0 1 0,1-1 0,-1 0 0,1 1 0,-1-1 0,1 0 0,-1 1 0,1-1 0,-1 0 0,1 1 0,-1-1 0,1 0 0,-1 0 0,1 0 0,-1 0 0,1 1 0,-1-1 0,2 0 0,-1 0 0,-1-1 0,0 1 0,1 0 0,-1 0 0,1 0 0,-1-1 0,0 1 0,1 0 0,-1-1 0,1 1 0,-1 0 0,0-1 0,1 1 0,-1 0 0,0-1 0,0 1 0,1-1 0,-1 1 0,0-1 0,2-3 0,-1 0 0,0-1 0,0 1 0,0-6 0,-1 10 0,5-56 0,-3-92 0,0-23 0,-1 163 0,-1 0 0,2 1 0,-1-1 0,1 1 0,0 0 0,4-10 0,-5 16 0,0-1 0,0 0 0,-1 1 0,1-1 0,0 1 0,1 0 0,-1-1 0,0 1 0,0 0 0,0 0 0,1 0 0,-1 0 0,1 0 0,-1 0 0,1 0 0,-1 0 0,1 0 0,-1 1 0,1-1 0,0 1 0,-1-1 0,1 1 0,0 0 0,0-1 0,-1 1 0,1 0 0,0 0 0,0 0 0,-1 1 0,1-1 0,0 0 0,-1 1 0,4 0 0,2 2 0,1 0 0,-1 0 0,1 1 0,-1 0 0,-1 0 0,1 1 0,8 7 0,4 5 0,18 21 0,-2 4 0,45 68 0,19 53 0,-83-136 0,13 24 0,-29-50 0,1 0 0,-1-1 0,0 1 0,1-1 0,-1 1 0,1 0 0,-1-1 0,1 1 0,-1-1 0,1 1 0,-1-1 0,1 0 0,0 1 0,-1-1 0,1 0 0,0 1 0,-1-1 0,1 0 0,0 0 0,1 1 0,16-1 0,-14 0 0,85-5 0,171-5 0,-199 11 0,0 3 0,75 14 0,-118-15 0,0 1 0,0 0 0,0 2 0,-1 0 0,26 14 0,-39-17 0,-7-2 0,-9-3 0,5-2 0,-1 1 0,1-1 0,0-1 0,0 1 0,1-1 0,-1-1 0,-10-10 0,2-2 0,-20-28 0,21 26 0,2 0 0,-14-28 0,22 40 0,1 0 0,0 0 0,0-1 0,1 1 0,0-1 0,1 1 0,-1-1 0,2 0 0,-1-15 0,2 20 0,0-1 0,0 0 0,0 0 0,1 1 0,-1-1 0,1 1 0,0-1 0,1 1 0,-1 0 0,1 0 0,0 0 0,0 0 0,0 0 0,0 1 0,0-1 0,1 1 0,0 0 0,0 0 0,0 0 0,0 0 0,0 1 0,8-4 0,2 1 0,1-1 0,-1 2 0,1 0 0,0 1 0,28-3 0,-22 4 0,-1 1 0,1 1 0,-1 1 0,0 1 0,41 9 0,-48-7 0,0 0 0,0 0 0,0 2 0,-1 0 0,0 0 0,0 1 0,0 0 0,-1 1 0,20 18 0,-20-15 0,0 1 0,-1 1 0,0 0 0,-1 0 0,13 27 0,-17-31 0,-1-1 0,-1 2 0,0-1 0,0 0 0,0 1 0,-2-1 0,1 1 0,-1 0 0,0-1 0,-2 20 0,1-25 0,-1 1 0,0 0 0,-1-1 0,1 1 0,-1-1 0,1 0 0,-1 0 0,-1 1 0,1-1 0,0-1 0,-1 1 0,0 0 0,0 0 0,0-1 0,-1 0 0,1 0 0,-6 5 0,3-5 0,0 1 0,1-1 0,-1-1 0,0 1 0,0-1 0,0 0 0,-1 0 0,1-1 0,0 1 0,-1-2 0,-11 2 0,12-2 0,0-1 0,0 1 0,0-1 0,1 0 0,-1 0 0,0-1 0,1 0 0,-1 0 0,1 0 0,-1 0 0,1-1 0,0 0 0,-5-4 0,7 5 0,-1-1 0,1 0 0,0-1 0,1 1 0,-1 0 0,0-1 0,1 1 0,0-1 0,0 0 0,0 0 0,0 0 0,0 0 0,1 0 0,0-1 0,0 1 0,0 0 0,0 0 0,1-9 0,0 3 0,1 0 0,0 1 0,0-1 0,1 1 0,1-1 0,-1 1 0,1 0 0,1 0 0,0 0 0,0 0 0,7-9 0,-3 6 0,1 0 0,0 0 0,0 1 0,1 1 0,1-1 0,21-15 0,-24 21 0,1-1 0,-1 1 0,1 1 0,0 0 0,1 0 0,-1 1 0,1 0 0,-1 0 0,14-1 0,-10 3 0,1 0 0,-1 1 0,0 0 0,1 1 0,-1 1 0,18 3 0,-9 1 0,-1 1 0,1 1 0,-1 1 0,0 1 0,-1 1 0,-1 0 0,35 27 0,-41-27 0,0 0 0,-1 1 0,-1 0 0,0 1 0,13 18 0,-20-25 0,-1 0 0,1-1 0,-1 1 0,0 0 0,-1 1 0,0-1 0,0 0 0,0 1 0,-1-1 0,1 1 0,-2-1 0,1 1 0,-1 0 0,0-1 0,0 1 0,-2 8 0,2-15 0,0 1 0,0-1 0,0 0 0,0 0 0,0 0 0,0 0 0,0 1 0,-1-1 0,1 0 0,0 0 0,0 0 0,0 1 0,0-1 0,0 0 0,0 0 0,0 0 0,0 1 0,1-1 0,-1 0 0,0 0 0,0 0 0,0 1 0,0-1 0,0 0 0,0 0 0,0 0 0,0 0 0,1 1 0,4-4 0,9-11 0,-11 10 0,11-10 0,78-79 0,-80 82 0,0 1 0,1 1 0,0 0 0,1 1 0,0 0 0,18-6 0,-25 11 0,0 1 0,0 0 0,0 1 0,0 0 0,0 0 0,1 0 0,-1 1 0,0 0 0,0 1 0,1 0 0,-1 0 0,0 0 0,0 1 0,0 0 0,0 0 0,0 1 0,0 0 0,-1 0 0,1 0 0,-1 1 0,0 0 0,9 8 0,11 11 0,28 32 0,14 14 0,-58-60 0,1-1 0,0 0 0,1 0 0,0-1 0,13 6 0,-4-5 0,-1-1 0,1-1 0,0-1 0,0-1 0,1-1 0,23 1 0,128-7 0,-105-3-341,0-3 0,-2-4-1,82-24 1,-110 25-6485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1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10 132 24575,'-1'0'0,"0"1"0,1 0 0,-1-1 0,0 1 0,1 0 0,-1-1 0,0 1 0,1 0 0,-1 0 0,1 0 0,-1-1 0,1 1 0,0 0 0,-1 0 0,1 0 0,0 0 0,0 0 0,0 0 0,-1 0 0,1 0 0,0 0 0,0 0 0,0 0 0,1 0 0,-1 0 0,0-1 0,0 1 0,0 0 0,1 0 0,-1 0 0,0 0 0,1 0 0,-1 0 0,1 0 0,-1-1 0,1 1 0,0 1 0,2 1 0,0-1 0,0 1 0,1-1 0,-1 0 0,0 0 0,1 0 0,-1 0 0,6 1 0,9 3 0,0-1 0,1 0 0,-1-2 0,26 3 0,79-3 0,-119-3 0,431-22-752,-1-29 435,-394 46 389,-36 5-72,537-83 0,-520 79 13,-11 2 12,0 0 1,1-1-1,-1 0 1,0 0 0,11-6-1,-20 9-60,0-1-1,0 0 0,1 0 1,-1 0-1,0 0 0,0 0 1,0 0-1,0 0 1,0 0-1,0 0 0,0-1 1,-1 1-1,1 0 1,1-3-1,0-5-6790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2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24575,'0'14'0,"14"164"0,-6-116 0,44 469-646,9 77-815,23-7 646,-22-297 568,27-12 0,-74-251 571,62 147 923,-67-169-7593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6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1596 114 24575,'0'2'0,"0"-1"0,0 1 0,0-1 0,0 1 0,0-1 0,0 0 0,0 1 0,-1-1 0,1 1 0,0-1 0,-1 0 0,1 1 0,-1-1 0,0 2 0,0-1 0,-1 2 0,1 1 0,0 0 0,-1 0 0,2 0 0,-1 0 0,0 6 0,1-11 0,-1 1 0,0 0 0,0 0 0,0 0 0,-1-1 0,1 1 0,0 0 0,0-1 0,0 1 0,0-1 0,-1 0 0,1 1 0,0-1 0,-2 1 0,-2 0 0,-5 2 0,1 0 0,-1 0 0,0-1 0,0-1 0,0 0 0,-12 0 0,-63-6 0,83 5 0,-600-87-693,328 42 482,150 26 211,-145-21 0,263 39 5,-17-2 295,-1 1-1,-41 2 1,64 0-300,1 0 0,0 0 0,-1 1 0,1-1 0,0 0 0,0 1 0,-1-1 0,1 1 0,0-1 0,0 0 0,-1 1 0,1-1 0,0 1 0,0-1 0,0 0 0,0 1 0,0-1 0,0 1 0,-1-1 0,1 1 0,0-1 0,0 1 0,0-1 0,1 0 0,-1 1 0,0-1 0,0 1 0,2 20 0,-1-11 0,2 321 0,-4-195 0,1-87 0,0 59 0,1-101-273,-1 0 0,1-1 0,0 1 0,2 7 0,2-1-6553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 0 24575,'-36'5'0,"32"-4"0,0 1 0,0-1 0,1 1 0,-1 0 0,1 0 0,-1 0 0,1 1 0,0-1 0,0 1 0,0 0 0,0 0 0,0 0 0,0 0 0,1 0 0,0 1 0,-1-1 0,1 1 0,1-1 0,-1 1 0,0 0 0,1 0 0,-2 7 0,2-2 0,-1 1 0,1 0 0,1 0 0,0 0 0,0 0 0,1 0 0,0-1 0,4 15 0,2 1 0,1 0 0,1-1 0,1 0 0,15 24 0,-3-10 0,44 56 0,-58-85 0,-6-7 0,0 0 0,0 1 0,-1-1 0,1 0 0,0 1 0,-1-1 0,1 1 0,-1-1 0,0 1 0,0 0 0,1 3 0,-2-6 0,0 1 0,0-1 0,0 1 0,0-1 0,0 1 0,-1-1 0,1 1 0,0-1 0,0 1 0,-1-1 0,1 1 0,0-1 0,-1 0 0,1 1 0,0-1 0,-1 1 0,1-1 0,0 0 0,-1 0 0,1 1 0,-1-1 0,1 0 0,-1 1 0,1-1 0,-1 0 0,1 0 0,-1 0 0,0 0 0,-9 3 0,0-1 0,0-1 0,-1 1 0,1-2 0,-20 0 0,13-1 0,-232-1-1365,85 1-5461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6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24575,'0'0'0,"0"4"0,1 86 0,17 122 0,-11-167 0,2-1 0,2 0 0,2 0 0,30 67 0,-35-94-227,1 0-1,0-1 1,2 0-1,0-1 1,25 27-1,-13-20-6598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7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24575,'5'0'0,"86"18"0,259 23 0,-297-39 0,0-2 0,0-3 0,0-2 0,85-20 0,-113 18 0,23-5 0,-48 13 0,0-1 0,-1 0 0,1 0 0,-1 0 0,1 1 0,0-1 0,-1 0 0,1 0 0,0 1 0,0-1 0,-1 0 0,1 1 0,0-1 0,0 0 0,-1 1 0,1-1 0,0 1 0,0-1 0,0 0 0,0 1 0,-1-1 0,1 1 0,0-1 0,0 0 0,0 1 0,0 0 0,0 15 0,0-11 0,0 13 0,1-1 0,1 0 0,6 26 0,19 50 0,-13-46 0,-1-3 0,31 123 0,-42-157 0,0 0 0,-1 0 0,0 0 0,-1 1 0,0-1 0,-2 14 0,2-20 0,-1 0 0,0 0 0,0 0 0,-1 0 0,1-1 0,-1 1 0,0 0 0,0-1 0,0 1 0,0-1 0,-1 0 0,1 0 0,-1 0 0,0 0 0,0 0 0,0 0 0,0-1 0,-6 4 0,-6 2 0,0 0 0,-1-1 0,0-1 0,-28 7 0,15-7 0,-56 6 0,-126-13-1107,204 1 849,-30-2-6568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7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24575,'0'7'0,"1"0"0,0 0 0,1 0 0,0 0 0,3 8 0,4 13 0,-4 0 39,-1 0 0,1 31 1,-5 57-1437,0-113 1311,0 11-6740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8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24575,'12'0'0,"299"13"-77,-87-2-1089,242-16 1015,0-25-1429,-394 24-3637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8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1 24575,'0'0'0,"-2"0"0,-2 0 0,-3 2 0,-6 4 0,-6 8 0,-5 8 0,-3 6 0,-1 6 0,1 3 0,1 1 0,1-4 0,3-6 0,6-6 0,4-7 0,6-5-8191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58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1 24575,'0'0'0,"-2"0"0,-3 2 0,-4 4 0,-6 8 0,-6 8 0,-6 12 0,-3 9 0,-3 6 0,1 0 0,1-5 0,7-6 0,7-7 0,7-8 0,4-7 0,4-7-8191</inkml:trace>
  <inkml:trace contextRef="#ctx0" brushRef="#br0" timeOffset="1">633 13 24575,'0'0'0,"0"0"0,0 0 0,-2 1 0,-2 6 0,-3 6 0,-4 7 0,-2 3 0,2-1 0,2-5-8191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1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24575,'1'13'0,"-1"-8"0,1-1 0,0 0 0,1 0 0,-1 0 0,1 0 0,0 0 0,0 0 0,5 7 0,24 29 0,-22-30 0,71 81-44,-23-27-617,67 95 1,-108-133-6166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2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24575,'-14'2'0,"12"0"0,-1-1 0,0 1 0,1 0 0,-1 0 0,1 0 0,-1 0 0,1 0 0,0 0 0,0 1 0,0-1 0,0 1 0,1 0 0,-4 5 0,0 4 0,0 0 0,-3 13 0,8-23 0,-15 53 0,-14 106 0,11 61 0,12 196-1244,6-314 331,0 8-5121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3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24575,'0'0'0,"0"0"0,0 2 0,0 45 0,-2 0 0,-10 59 0,1-53 0,3-18 0,2 0 0,-2 47 0,8-80 0,0 1 0,0-1 0,0 0 0,1 0 0,-1 0 0,1 0 0,-1 1 0,1-1 0,0 0 0,0 0 0,0 0 0,0 0 0,0-1 0,0 1 0,3 3 0,-1-2 0,0 0 0,0-1 0,0 1 0,0-1 0,1 0 0,-1 0 0,1 0 0,4 1 0,6 2 0,0-1 0,0-1 0,26 3 0,26-1-240,106-7-1,-134 1-643,6-1-5942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4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0 24575,'0'0'0,"0"0"0,0 0 0,13 0 0,2 2 0,-1 0 0,0 1 0,0 1 0,-1 0 0,1 1 0,-1 0 0,0 1 0,0 1 0,15 9 0,-26-14 0,0-1 0,0 1 0,0-1 0,-1 1 0,1 0 0,0 0 0,-1-1 0,1 1 0,-1 0 0,1 1 0,-1-1 0,0 0 0,1 3 0,-1-3 0,-1 0 0,0-1 0,0 1 0,0 0 0,0 0 0,0 0 0,0-1 0,0 1 0,-1 0 0,1 0 0,0-1 0,-1 1 0,0 0 0,1-1 0,-1 1 0,0-1 0,0 1 0,0-1 0,-1 3 0,-6 5 0,1 0 0,-1-1 0,-1 0 0,1 0 0,-1-1 0,-16 10 0,-63 30 0,58-32 0,-45 19 0,61-29 0,1 0 0,-1-1 0,-23 4 0,26-8 0,7 0 0,6 0 0,34-1 0,65 9 0,-57-3 0,118 11-1365,-94-9-5461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0,16 4 0,26 6 0,15 1 0,-4-1-8191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5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0,3 0 0,291 69-439,3-26-59,-269-39 492,655 49-280,-664-52 299,-9 0 7,0-1 0,1 0 1,-1-1-1,0 0 0,0 0 0,14-5 1,-24 6 7,1 0 1,0-1-1,0 1 1,0 0 0,0-1-1,0 1 1,0-1-1,0 1 1,0-1-1,-1 0 1,1 1-1,0-1 1,-1 0 0,1 1-1,0-1 1,-1 0-1,1 0 1,-1 0-1,1 0 1,-1 0 0,1 1-1,-1-1 1,0 0-1,1 0 1,-1 0-1,0 0 1,0 0 0,0 0-1,0 0 1,0 0-1,0 0 1,0 0-1,0 0 1,0-2 0,-2-2-19,1 0 0,-1 0 0,0 0 0,0 0 0,-4-5 0,2 2 4,-1-2-469,1 1 0,-4-14 0,4 6-6371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7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0 24575,'-1'2'0,"1"0"0,-1 0 0,0 0 0,0 0 0,0 0 0,0 0 0,0 0 0,0 0 0,0-1 0,-1 1 0,1 0 0,-3 2 0,-2 2 0,1 1 0,0 0 0,0 1 0,1 0 0,0 0 0,1 0 0,-1 0 0,2 0 0,-5 18 0,2 4 0,-1 38 0,6-62 0,-7 265 75,-8 90-1515,12-336-5386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0,0 0 0,0 0 0,0 0 0,0 0 0,0 0 0,0 0 0,0 0 0,0 0 0,2 1 0,-1-1 0,14 3 0,-1 0 0,0 1 0,-1 1 0,1 0 0,25 14 0,65 45 0,-38-19 0,-3 4 0,82 78 0,-142-124 0,1 2 0,0 1 0,0-1 0,0 1 0,7 12 0,-11-17 0,0 1 0,0-1 0,-1 1 0,1-1 0,-1 1 0,1 0 0,-1-1 0,0 1 0,1 0 0,-1 0 0,0-1 0,0 1 0,0 0 0,0-1 0,-1 1 0,1 0 0,0-1 0,-1 1 0,1 0 0,-1-1 0,0 1 0,1-1 0,-1 1 0,0-1 0,0 1 0,-2 1 0,-6 7 0,0-1 0,-1 0 0,0-1 0,0 0 0,-14 8 0,5-3 0,-60 39 0,-31 23 0,106-72 0,0 0 0,0 0 0,1 0 0,-1 0 0,-4 6 0,8-8 0,-1 1 0,0-1 0,1 0 0,-1 0 0,1 0 0,-1 0 0,1 0 0,0 1 0,-1-1 0,1 0 0,0 0 0,0 1 0,0-1 0,0 0 0,0 0 0,0 1 0,0-1 0,0 0 0,0 0 0,1 0 0,-1 1 0,0-1 0,1 0 0,-1 0 0,2 2 0,0 1 0,1-1 0,0 1 0,0-1 0,0 1 0,0-1 0,0 0 0,0-1 0,8 6 0,3 0 0,16 7 0,-17-9 0,306 143 0,-271-126-1365,-11-4-5461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8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24575,'-4'6'0,"-1"0"0,1 0 0,0 1 0,0 0 0,1-1 0,-4 12 0,-1 0 0,-45 115 0,47-114 0,1 0 0,1 1 0,1-1 0,0 1 0,1 25 0,3-34 0,0 0 0,1 0 0,0 0 0,1-1 0,1 1 0,7 18 0,4 10 0,-14-36 0,0 1 0,0 0 0,0 0 0,0 0 0,-1 0 0,0 0 0,0 0 0,0 0 0,0 0 0,-1 0 0,1 0 0,-1 0 0,0-1 0,0 1 0,-1 0 0,1 0 0,-3 4 0,-1-1 0,1 0 0,-1-1 0,0 0 0,0 0 0,0-1 0,-1 1 0,-11 8 0,-13 8-1365,20-14-5461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9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24575,'0'-1'0,"0"1"0,0 0 0,0 0 0,0-1 0,0 1 0,1 0 0,-1 0 0,0-1 0,0 1 0,0 0 0,0 0 0,0-1 0,0 1 0,0 0 0,0 0 0,1-1 0,-1 1 0,0 0 0,0 0 0,0 0 0,1-1 0,-1 1 0,0 0 0,0 0 0,0 0 0,1 0 0,-1 0 0,0 0 0,0-1 0,1 1 0,-1 0 0,9-5 0,3 2 0,1 0 0,-1 1 0,0 0 0,1 1 0,-1 1 0,1 0 0,19 2 0,-27-1 0,-1-1 0,1 1 0,-1 0 0,1 0 0,-1 1 0,0-1 0,0 1 0,1 0 0,-1 0 0,0 1 0,-1-1 0,1 1 0,0 0 0,-1 0 0,0 0 0,1 0 0,-1 1 0,0-1 0,-1 1 0,1 0 0,-1 0 0,1 0 0,-1 0 0,-1 0 0,1 0 0,0 1 0,-1-1 0,0 1 0,0-1 0,0 1 0,0 7 0,-1 7 0,-1-1 0,-5 29 0,0 3 0,6-48 0,0 0 0,0 0 0,0 0 0,0 0 0,0 0 0,0 0 0,1 0 0,-1 0 0,1 0 0,0 0 0,-1 0 0,1 0 0,0-1 0,0 1 0,0 0 0,0 0 0,1-1 0,-1 1 0,0-1 0,1 1 0,-1-1 0,1 0 0,-1 1 0,1-1 0,0 0 0,-1 0 0,1 0 0,0 0 0,3 1 0,5 1 0,-1-1 0,1 1 0,0-2 0,19 2 0,164-4-846,-178 0 327,46-2-6307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1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24575,'0'0'0,"1"2"0,7 5 0,10 6 0,9 7 0,6 5 0,4 3 0,5-1 0,1-5 0,1-4 0,-3-9 0,0-6 0,1-11 0,-4-9 0,-6-3 0,-8 1-8191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20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24575,'5'5'0,"0"1"0,-1 0 0,0 0 0,0 0 0,6 13 0,-6-11 0,20 44 0,-2 1-1,27 100 1,11 120 45,-7-27-1454,-42-201-5417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20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 24575,'0'20'0,"8"39"0,-3-21 0,52 546 0,-53-463 0,-5-99 0,-1-1 0,0 0 0,-9 31 0,10-47 0,0-1 0,-1 0 0,0 0 0,1 0 0,-2 0 0,1 0 0,0 0 0,-1 0 0,1-1 0,-1 1 0,0-1 0,0 0 0,-7 5 0,6-5 0,0 0 0,-1-1 0,1 0 0,-1 0 0,1 0 0,-1-1 0,0 1 0,0-1 0,0 0 0,1-1 0,-1 1 0,-6-1 0,5 0 0,0 0 0,-1-1 0,1 0 0,0 0 0,0 0 0,0 0 0,0-1 0,0 0 0,0-1 0,1 1 0,-1-1 0,-9-6 0,11 6 0,1 0 0,-1-1 0,1 1 0,0 0 0,0-1 0,0 0 0,0 1 0,1-1 0,0-1 0,-1 1 0,1 0 0,1 0 0,-1-1 0,1 1 0,-1-1 0,1 1 0,0-9 0,1 4 9,0 1 1,0-1-1,1 0 0,1 1 0,0-1 0,0 1 0,0 0 0,1 0 0,0 0 1,1 0-1,0 0 0,4-7 0,8-9-504,0 0 1,24-24-1,1 2-6331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2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24575,'0'0'0,"3"12"0,6 12 0,1-2 0,25 43 0,36 38 0,-62-89 0,115 151 0,-88-122 0,69 65 0,-90-95-682,33 21-1,-26-21-6143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2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1 24575,'0'0'0,"0"0"0,-1 8 0,-2 30 0,-2 1 0,-2-1 0,-1-1 0,-3 1 0,0-1 0,-3-1 0,-1 0 0,-34 59 0,-102 116-38,93-136-1289,39-49-5499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7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548 1505 24575,'-7'-8'0,"-105"-152"0,85 118 0,-128-220-661,112 176 330,-38-106 0,49 98 221,-21-108-1,39 130 38,3 0 0,-2-88-1,13 160 74,0-62 0,1 53 0,0 0 0,0 1 0,1-1 0,3-12 0,-4 19 0,0 0-1,0 0 1,0 0-1,0 0 1,0 0-1,0 0 1,0 0-1,0 0 1,1 1-1,-1-1 0,1 0 1,0 1-1,-1 0 1,1-1-1,0 1 1,0 0-1,-1 0 1,1 0-1,0 0 1,0 0-1,1 0 1,-1 0-1,0 1 1,0-1-1,4 0 1,1 1 28,-1 0 1,1 1 0,-1 0-1,0 0 1,1 0-1,-1 0 1,12 6 0,1 1 113,0 1 0,-1 0 0,0 2 1,0 0-1,-1 1 0,-1 1 0,24 24 0,-3 2-294,56 76 0,17 50 90,-86-123 67,-1 2-1,16 47 0,-31-70-4,-1 2 0,6 31 0,-12-42 0,1-1 0,-1 0 0,-1 1 0,0-1 0,-1 0 0,-3 21 0,3-30 29,1 0 1,-1 0-1,0 1 0,0-1 1,0 0-1,0 0 1,0 0-1,0 0 0,0 0 1,-1 0-1,1 0 1,-3 1-1,4-2-17,0-1 0,-1 0 0,1 1 0,-1-1 0,1 0 0,-1 0 0,1 1 0,-1-1-1,1 0 1,-1 0 0,1 0 0,-1 0 0,0 0 0,1 0 0,-1 0 0,1 0 0,-1 0 0,1 0 0,-1 0 0,1 0 0,-2 0 0,1-1-4,0 1 0,0-1 0,0 1 0,0-1 0,0 0 0,1 1 0,-1-1 0,0 0-1,0 0 1,0 0 0,1 0 0,-1 0 0,0 0 0,0-1 0,-3-6-8,0 0 0,0 0 0,1 0 0,0-1 0,-3-15 0,-4-48 0,8 56 0,-8-141 0,11 133 0,0 1 0,1-1 0,1 1 0,12-40 0,-12 53 0,1-1 0,1 1 0,0 0 0,0 0 0,1 0 0,0 1 0,1 0 0,0 0 0,0 0 0,1 1 0,0 0 0,15-11 0,-15 14 0,1-1 0,0 1 0,0 0 0,0 1 0,0 0 0,1 0 0,-1 1 0,1 1 0,0-1 0,0 1 0,0 1 0,1 0 0,-1 1 0,13 0 0,-13 1-1,0 1 1,0 0-1,0 0 0,0 1 0,-1 0 0,19 9 0,-14-4 5,-1 0 0,0 1 0,24 20-1,-13-5-31,0 1-1,-2 0 1,28 44-1,-21-25-226,-3 1 0,-1 2 0,-3 0-1,-2 2 1,-2 0 0,22 95 0,-23-56-6045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2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24575,'0'0'0,"0"0"0,0 3 0,0 14 0,-1 18 0,-4 21 0,-1 12 0,-3 4 0,-5-3 0,-6-5 0,-3-11 0,2-11 0,4-13-8191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21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2 24575,'1'-1'0,"1"1"0,-1 0 0,1 0 0,-1 0 0,0 0 0,1 0 0,-1 0 0,2 0 0,3 1 0,21-2 0,-10 0 0,26 3 0,-42-2 0,0 1 0,0-1 0,0 0 0,0 0 0,0 1 0,0-1 0,0 1 0,0-1 0,0 1 0,0-1 0,0 1 0,0-1 0,-1 1 0,1 0 0,0 0 0,0-1 0,-1 1 0,1 0 0,-1 0 0,1 0 0,0 0 0,-1 0 0,0-1 0,1 1 0,-1 0 0,0 0 0,1 0 0,-1 0 0,0 0 0,0 1 0,0-1 0,0 0 0,0 0 0,0 0 0,0 1 0,-1 6 0,0-1 0,0 0 0,-1 0 0,-2 7 0,4-12 0,-10 25 0,-1 0 0,0 0 0,-18 27 0,-52 72 0,51-80 0,24-38 0,2-1 0,-1-1 0,1 1 0,-6 14 0,9-20 0,1 1 0,0-1 0,-1 0 0,1 0 0,0 0 0,-1 0 0,1 1 0,0-1 0,0 0 0,0 0 0,0 0 0,0 1 0,0-1 0,0 0 0,1 0 0,-1 0 0,0 1 0,1-1 0,-1 0 0,1 0 0,-1 0 0,1 0 0,-1 0 0,1 0 0,0 0 0,-1 0 0,1 0 0,0 0 0,0 0 0,0-1 0,0 1 0,1 1 0,5 1 0,1 0 0,0 0 0,-1 0 0,1-1 0,0-1 0,0 1 0,9 0 0,-10-1 0,80 6-555,132-4-1,-209-3 302,56-2-6572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2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24575,'0'0'0,"-1"1"0,1-1 0,0 0 0,-1 0 0,1 0 0,-1 0 0,1 1 0,0-1 0,-1 0 0,1 0 0,0 1 0,-1-1 0,1 0 0,0 1 0,-1-1 0,1 1 0,-2 2 0,0 0 0,0 1 0,1-1 0,-1 1 0,1 0 0,0-1 0,0 1 0,0 0 0,0 6 0,0 2 0,1-1 0,1 12 0,0-12-105,1 0 0,0 0 0,0 0 0,1 0 0,1 0 0,0-1 0,0 1 0,1-1 0,0 0 0,1 0 0,0-1 0,9 11 0,-3-8-6721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2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24575,'0'-2'0,"0"0"0,-1 1 0,1-1 0,0 0 0,0 1 0,0-1 0,1-3 0,-1-3 0,0 8 0,1 0 0,-1-1 0,0 1 0,0 0 0,0-1 0,0 1 0,1 0 0,-1-1 0,0 1 0,0 0 0,1 0 0,-1-1 0,0 1 0,0 0 0,1 0 0,-1 0 0,0 0 0,1-1 0,-1 1 0,1 0 0,1-1 0,41-20 0,1 2 0,49-13 0,40-18 0,-126 48-59,143-72-1247,-130 61-5520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3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0 0,71 12 0,40 5 0,100-13-875,-200-4 385,26 0-6336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3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24575,'0'0'0,"-2"2"0,-2 2 0,-3 1 0,-2-1 0,-1 2 0,-1 0 0,-1 2 0,3 0 0,1-2 0,4-2 0,1-1 0,4-2 0,7-1 0,11 0 0,21-4 0,14-3 0,-2-1-8191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0 24575,'0'0'0,"-2"0"0,-3 0 0,-2 2 0,-2 3 0,-1 2 0,-1 4 0,0 3 0,-1 4 0,2 4 0,1 3 0,2-2 0,2-4-8191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6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48 24575,'-4'-6'0,"3"6"0,1 0 0,0 0 0,-1-1 0,1 1 0,0 0 0,-1-1 0,1 1 0,0 0 0,0-1 0,-1 1 0,1-1 0,0 1 0,0 0 0,0-1 0,-1 1 0,1-1 0,0 1 0,0-1 0,0 1 0,0 0 0,0-1 0,0 1 0,0-1 0,0 1 0,0-1 0,0 1 0,0 0 0,1-1 0,-1 1 0,0-1 0,0 1 0,0 0 0,0-1 0,1 1 0,-1-1 0,0 1 0,1-1 0,0 0 0,1-1 0,0 0 0,0 1 0,0 0 0,-1 0 0,1-1 0,0 1 0,0 0 0,1 0 0,-1 1 0,0-1 0,4-1 0,31-3 0,-31 5 0,19-3 0,1 1 0,-1 2 0,51 5 0,-73-5 0,0 1 0,0-1 0,0 1 0,0 0 0,0 0 0,0 0 0,-1 1 0,1-1 0,0 1 0,-1-1 0,1 1 0,-1 0 0,0 0 0,1 0 0,-1 0 0,0 1 0,0-1 0,0 0 0,-1 1 0,1 0 0,0-1 0,-1 1 0,0 0 0,0 0 0,0 0 0,0-1 0,0 1 0,0 0 0,-1 0 0,1 4 0,-1 0 0,0 0 0,0-1 0,-1 1 0,0 0 0,0 0 0,-1 0 0,0-1 0,0 1 0,0-1 0,-1 1 0,0-1 0,-5 9 0,-1-3 0,-1 0 0,0-1 0,0 0 0,-20 16 0,-17 17 0,46-44 0,1 1 0,0-1 0,-1 0 0,1 1 0,0-1 0,-1 1 0,1-1 0,0 1 0,-1-1 0,1 1 0,0-1 0,0 1 0,0-1 0,0 1 0,-1-1 0,1 1 0,0-1 0,0 1 0,0-1 0,0 1 0,0-1 0,0 1 0,0-1 0,0 1 0,1-1 0,-1 1 0,0-1 0,0 1 0,0-1 0,0 1 0,1-1 0,-1 1 0,0-1 0,1 1 0,-1-1 0,0 1 0,1-1 0,-1 0 0,0 1 0,1-1 0,-1 0 0,1 1 0,-1-1 0,0 0 0,1 0 0,0 1 0,3 1 0,1 0 0,-1 0 0,1 0 0,5 1 0,-6-2 0,49 12-1365,-27-8-5461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7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24575,'68'0'0,"-68"1"0,-1 0 0,0 0 0,0 0 0,1 0 0,-1 0 0,1 1 0,-1-1 0,1 0 0,-1 0 0,1 2 0,-1-1 0,-7 22 0,1-1 0,1 1 0,-4 32 0,5-13 0,2 44 0,2-78 0,1-1 0,1 0 0,0 1 0,0-1 0,1 0 0,0 0 0,0 0 0,1 0 0,0 0 0,0-1 0,0 1 0,1-1 0,1 0 0,-1 0 0,1 0 0,0-1 0,1 1 0,0-1 0,0-1 0,0 1 0,11 7 0,12 5 14,0 0-1,1-3 1,1 0-1,0-2 1,1-1-1,60 13 1,203 21-862,-240-40 236,14 2-6214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7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0 420 24575,'0'-3'0,"0"1"0,0 0 0,0-1 0,1 1 0,-1-1 0,1 1 0,-1 0 0,1-1 0,0 1 0,2-5 0,-2 6 0,0 0 0,1-1 0,-1 1 0,0 0 0,0-1 0,1 1 0,-1 0 0,1 0 0,-1 0 0,1 0 0,0 0 0,-1 0 0,1 1 0,0-1 0,2 0 0,4-1 0,0 1 0,0 0 0,0 0 0,1 1 0,-1 0 0,0 0 0,12 3 0,-1 0 0,-1 2 0,22 7 0,-28-8 0,0 1 0,0 0 0,0 1 0,-1 1 0,0 0 0,0 0 0,-1 1 0,17 16 0,-20-17 0,0 2 0,0-1 0,-1 1 0,0 0 0,-1 0 0,0 0 0,0 1 0,-1 0 0,0 0 0,-1 0 0,2 12 0,-2-7 0,-1 0 0,0 0 0,-2 0 0,0 1 0,0-1 0,-1 0 0,-4 17 0,2-20 0,0 0 0,0 0 0,-1-1 0,-1 1 0,0-1 0,0 0 0,-1-1 0,0 1 0,-11 12 0,17-23 0,0 1 0,-1-1 0,1 0 0,0 1 0,0-1 0,0 0 0,-1 1 0,1-1 0,0 0 0,-1 0 0,1 1 0,0-1 0,-1 0 0,1 0 0,0 1 0,-1-1 0,1 0 0,0 0 0,-1 0 0,1 0 0,-1 0 0,1 0 0,0 0 0,-1 0 0,1 0 0,0 0 0,-1 0 0,1 0 0,-1 0 0,1 0 0,-1 0 0,0-1 0,1 1 0,-1-1 0,1 1 0,0-1 0,-1 0 0,1 1 0,-1-1 0,1 0 0,0 1 0,0-1 0,-1 0 0,1 1 0,0-1 0,0 0 0,-2-7 0,1 0 0,0-10 0,1 15 0,-3-169 0,2 45 0,-1 49 0,-10-266 0,11 334-341,1-1 0,1 0-1,3-19 1,2 8-6485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1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24575,'1'3'0,"7"35"0,16 46 0,-9-33 0,58 252 0,-41-160 0,11 13-1365,-25-102-5461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8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330 580 24575,'0'-1'0,"1"0"0,-1 1 0,1-1 0,-1 0 0,1 0 0,-1 0 0,1 0 0,0 0 0,-1 0 0,1 1 0,0-1 0,0 0 0,0 1 0,1-2 0,1-1 0,71-58 0,23-23 0,-84 71 0,0-1 0,0 0 0,-2-1 0,17-28 0,-24 36 0,0 0 0,-1-1 0,0 1 0,0-1 0,-1 0 0,0 0 0,-1 0 0,0 0 0,0 0 0,0 0 0,-1 0 0,0 0 0,-1 0 0,0 0 0,-4-16 0,3 15 0,-2 0 0,1 0 0,-1 1 0,-1-1 0,1 1 0,-1 0 0,-1 0 0,0 0 0,0 1 0,0 0 0,-1 0 0,0 0 0,-10-6 0,5 5 0,-1 0 0,0 1 0,0 0 0,0 1 0,-1 1 0,0 0 0,0 1 0,0 1 0,0 0 0,-1 1 0,0 0 0,1 1 0,-16 1 0,6 1 0,0 1 0,-1 1 0,1 2 0,0 0 0,1 1 0,-46 19 0,59-20 0,-1-1 0,1 2 0,0-1 0,0 1 0,0 1 0,1 0 0,-12 12 0,19-17-57,0-1 0,1 1 1,0 0-1,-1 0 0,1 0 0,0 0 0,0 0 0,0 0 0,0 0 0,0 0 0,1 0 1,-1 0-1,1 0 0,-1 1 0,1-1 0,0 0 0,0 0 0,0 1 0,0-1 1,0 0-1,1 0 0,-1 1 0,2 3 0,8 14-6769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38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24575,'0'-2'0,"0"-1"0,0 1 0,1 0 0,-1 0 0,1-1 0,-1 1 0,1 0 0,0 0 0,0 0 0,0 0 0,0 0 0,0 0 0,0 0 0,0 0 0,1 0 0,1-1 0,0 0 0,0 0 0,0 0 0,1 1 0,-1 0 0,1 0 0,-1 0 0,1 0 0,5-1 0,6-2 0,0 1 0,0 1 0,26-2 0,-38 5 0,22-3 0,1 2 0,0 0 0,35 4 0,-58-2 0,1-1 0,0 1 0,-1 0 0,1 0 0,0 0 0,-1 1 0,0-1 0,5 3 0,-7-3 0,0 0 0,0 0 0,0-1 0,-1 1 0,1 0 0,0 0 0,0 0 0,-1 0 0,1 0 0,0 0 0,-1 0 0,1 0 0,-1 0 0,0 0 0,1 0 0,-1 0 0,0 0 0,1 0 0,-1 0 0,0 1 0,0-1 0,0 0 0,0 0 0,0 0 0,0 0 0,-1 1 0,1-1 0,0 0 0,0 0 0,-1 1 0,-2 6 0,-1-1 0,0 0 0,-5 9 0,6-11 0,0 0 0,0 0 0,0 1 0,0-1 0,1 1 0,0 0 0,-2 8 0,4-13 0,0 1 0,0-1 0,0 0 0,0 0 0,0 1 0,0-1 0,1 0 0,-1 0 0,1 1 0,-1-1 0,0 0 0,1 0 0,0 0 0,-1 1 0,1-1 0,0 0 0,0 0 0,-1 0 0,1 0 0,0 0 0,0-1 0,0 1 0,0 0 0,0 0 0,0-1 0,1 1 0,-1 0 0,0-1 0,2 1 0,3 2 0,0-1 0,0 0 0,0-1 0,11 2 0,0-1-341,0-1 0,-1-1-1,30-4 1,2-3-6485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1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24575,'-1'1'0,"1"1"0,0-1 0,1 1 0,-1-1 0,0 1 0,0-1 0,1 1 0,-1-1 0,1 1 0,-1-1 0,1 1 0,-1-1 0,1 0 0,0 1 0,0-1 0,0 0 0,0 0 0,0 1 0,0-1 0,0 0 0,0 0 0,0 0 0,1 0 0,-1 0 0,0-1 0,2 2 0,8 4 0,0 0 0,1 0 0,-1-1 0,16 4 0,50 10 0,-50-13 0,-21-5 0,-1 1 0,1-1 0,-1 1 0,1 1 0,-1-1 0,0 1 0,9 5 0,-12-6 0,0 0 0,0 0 0,0 0 0,0 0 0,0 0 0,0 0 0,-1 0 0,1 1 0,-1-1 0,0 1 0,1-1 0,-1 1 0,0 0 0,-1-1 0,1 1 0,0 0 0,-1-1 0,1 5 0,-1 4 0,-1 1 0,1-1 0,-2 1 0,0-1 0,0 0 0,-5 12 0,-26 67 0,28-79 0,-127 251 0,105-212 0,26-48 0,-2 2 0,1 1 0,0-1 0,0 0 0,-2 9 0,4-12 0,-1 0 0,1 1 0,0-1 0,0 0 0,0 0 0,0 0 0,0 1 0,0-1 0,1 0 0,-1 0 0,0 0 0,0 0 0,1 1 0,-1-1 0,1 0 0,-1 0 0,1 0 0,0 0 0,-1 0 0,1 0 0,0 0 0,0-1 0,-1 1 0,3 1 0,1 2 0,1-1 0,-1-1 0,1 1 0,0-1 0,0 1 0,0-1 0,0-1 0,0 1 0,8 0 0,8 2 0,22 0 0,-42-4 0,39 1 40,0-2 0,62-8-1,75-22-1523,-90 12-5342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2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524 190 24575,'-9'5'0,"-9"12"0,0 0 0,1 1 0,-21 27 0,12-13 0,-91 116 0,82-99 0,-32 61 0,34-45 0,3 1 0,3 2 0,-34 129 0,52-162 0,2 1 0,2 0 0,1 0 0,2 72 0,3-90 0,1 1 0,1-1 0,0 0 0,2 0 0,0-1 0,1 1 0,0-1 0,2 0 0,0-1 0,1 0 0,18 26 0,-14-27-20,0 0 0,0-1 0,1-1-1,1 0 1,0-1 0,21 12 0,-14-11-42,1-1-1,0-1 1,1-1 0,32 9 0,-20-10-3,2-1 0,-1-2 0,1-2 1,0-1-1,0-2 0,59-6 1,-49-1-61,0-3 1,0-1-1,-1-3 1,0-2-1,-1-2 1,-1-2-1,-1-1 1,0-3-1,-2-2 1,-1-1-1,39-33 1,-50 34 131,0-2 0,-3-1-1,0-1 1,-2-1 0,-1-1 0,37-65-1,-47 70-75,-1 0 0,-2-1 0,-1 0 0,-1 0-1,-1-1 1,-1-1 0,-2 1 0,0-1-1,-3 0 1,0-31 0,-3 27 55,-3 0 1,-1 1-1,-1-1 1,-2 1-1,-1 0 1,-1 1-1,-2 0 1,-1 1-1,-22-37 0,15 34-15,-2 0 0,-1 2 0,-1 0-1,-1 2 1,-2 1 0,-1 1-1,-52-38 1,36 35-118,-1 3 1,-1 2-1,-1 1 0,-2 3 1,0 2-1,-1 2 0,-73-15 1,43 17 34,0 4 1,-1 3-1,0 4 1,-85 6-1,52 6-2865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3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24575,'0'15'0,"2"33"0,2 1 0,2-1 0,2 0 0,20 65 0,29 70 0,34 137 0,-84-288-1365,-4-9-5461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4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24575,'8'8'0,"226"179"0,-167-131 0,166 133 0,-163-138 0,110 62 0,-168-106 0,8 4 0,22 8 0,-36-16 0,0-1 0,0 0 0,1-1 0,-1 0 0,1 0 0,-1 0 0,1 0 0,7-1 0,-11-1 0,0 1 0,0-1 0,0 0 0,0 1 0,0-1 0,0-1 0,0 1 0,0 0 0,0-1 0,-1 1 0,1-1 0,0 0 0,-1 0 0,0 0 0,1 0 0,-1-1 0,0 1 0,0 0 0,0-1 0,2-5 0,1 0 0,-1-1 0,0 0 0,-1 0 0,0 0 0,3-17 0,-2 1 0,-1-1 0,-2 0 0,0 0 0,-2 0 0,-7-45 0,-3 9 0,-23-73 0,17 81-455,-1 2 0,-49-96 0,48 115-6371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4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24575,'-4'8'0,"1"0"0,0 1 0,1-1 0,-1 1 0,0 13 0,-1-1 0,-5 28 0,2 0 0,3 1 0,2 0 0,1 0 0,3 0 0,3 0 0,14 71 0,-14-99 0,2-1 0,0 0 0,1 0 0,1 0 0,12 19 0,-15-29 0,1-1 0,0 0 0,1 0 0,0-1 0,0 0 0,1 0 0,0-1 0,1 0 0,0-1 0,18 11 0,-25-16 0,1-1 0,0 1 0,0-1 0,-1 1 0,1-1 0,0 0 0,0-1 0,0 1 0,0-1 0,0 0 0,8 0 0,-9 0 0,0-1 0,0 0 0,0 0 0,1 0 0,-1 0 0,0 0 0,0-1 0,0 1 0,-1-1 0,1 0 0,0 0 0,-1 0 0,1 0 0,3-5 0,1-1 0,-1-1 0,0 0 0,0 0 0,-1-1 0,0 1 0,5-15 0,17-65 0,-21 67 0,-4 16 0,4-14 0,-1 0 0,4-40 0,-8 59 0,2 3 0,4 8 0,-3-4 0,51 76-85,35 46 285,-74-107-570,2-1 0,0 0 0,38 30 0,-26-29-6456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5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24575,'3'7'0,"73"132"0,-27-54 0,12 31 0,83 225 0,-137-322-273,-1 1 0,0 0 0,-2 1 0,3 32 0,-7-40-6553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5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1 670 24575,'0'0'0,"7"-2"0,17-2 0,19-3 0,23-2 0,26-3 0,24-3 0,2-1-739,-18 2-6713</inkml:trace>
  <inkml:trace contextRef="#ctx0" brushRef="#br0" timeOffset="1">1233 0 24575,'0'0'0,"0"0"0,0 4 0,0 11 0,3 17 0,6 24 0,5 18 0,3 16 0,4 5 0,1-6 0,-3-20-8191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4:5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2068 47 24575,'-23'-4'0,"3"1"0,6 2 0,0 0 0,0 2 0,0 0 0,-15 3 0,-17 5-19,0 2-1,-89 34 1,-88 53-1209,191-82 875,-444 232-1369,359-176 1108,-206 166-1,267-188 538,2 1 0,2 4 0,3 1 0,2 2 0,2 3 0,-44 80 0,63-92-48,3 1 0,2 0 0,-23 85 0,33-90 25,2 1 0,2-1 0,2 2 0,1 77 0,7-79 58,2 0 0,1 0 0,3 0 0,2-1 0,1 0 0,3-1 0,33 70 0,-20-60-277,2-1 1,2-2-1,3-1 0,1-1 0,60 58 0,-26-39 270,2-3 1,3-4-1,3-3 0,2-3 0,3-4 1,122 55-1,-104-62-134,2-5 1,1-4-1,1-4 1,2-6-1,155 17 1,-155-34 144,0-4 0,0-5 0,0-4 0,0-5 0,187-45 0,-165 21 42,-1-6-1,-3-6 1,-1-4 0,144-85-1,-164 73-3,-2-4 0,-3-5 0,-3-4 0,-4-4 0,-3-4 0,-4-4 0,81-109 0,-108 120-9,74-134 0,-97 145-13,-4-1-1,40-120 1,-56 135 4,-3 0-1,-2-1 1,-2 0 0,2-75-1,-10 85 6,-2-1 0,-2 1 0,-2 0 0,-1 1 0,-3 0-1,-14-43 1,7 42 10,-1 0 0,-2 1 0,-2 1 0,-2 1 0,-1 1 0,-2 1 0,-64-67 0,49 63-1,-2 3 1,-2 1-1,-1 3 0,-2 1 0,-102-51 0,78 51-34,-118-36 0,72 36-70,-1 6 0,-125-14 0,-254 11-125,320 35-306,-329 50-1,291-12 889,-227 74-1,216-41 2760,225-74-3052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3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24575,'-147'0'0,"142"1"0,4 0 0,11 4 0,10 1 0,36 4 0,-50-9 0,422 42-691,7-30-1396,-251-10 1623,-76-1 594,1083 14-984,-1168-16-3371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8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509 739 24575,'-3'0'0,"-19"5"0,1 0 0,-32 12 0,16-5 0,36-11 0,-145 48 0,109-34 0,-65 36 0,91-45 0,1 1 0,0 0 0,-12 12 0,18-16 0,1 0 0,0 1 0,0-1 0,1 1 0,-1 0 0,1-1 0,0 1 0,0 0 0,0 1 0,0-1 0,1 0 0,-2 6 0,3-9 0,-1 1 0,1-1 0,0 0 0,0 1 0,0-1 0,0 0 0,0 1 0,0-1 0,0 1 0,1-1 0,-1 0 0,0 1 0,1-1 0,-1 0 0,1 1 0,-1-1 0,1 0 0,0 0 0,0 0 0,-1 1 0,1-1 0,0 0 0,0 0 0,0 0 0,0 0 0,0 0 0,0-1 0,1 1 0,-1 0 0,0 0 0,0-1 0,0 1 0,1-1 0,1 1 0,1 0 0,1 0 0,-1 0 0,1 0 0,-1-1 0,0 0 0,1 0 0,-1 0 0,1 0 0,8-3 0,-6 1 0,1 0 0,-1-1 0,0 0 0,0-1 0,0 1 0,0-1 0,0-1 0,-1 1 0,0-1 0,0 0 0,0-1 0,-1 1 0,0-1 0,8-11 0,-3 2 0,-1 0 0,-1 0 0,0-1 0,-1 0 0,8-28 0,-8 14-41,0-1-1,-3 0 0,0 0 1,-2 0-1,-1 0 1,-2 0-1,-1-1 1,-8-43-1,-3 15-52,-2 0 1,-2 1-1,-33-73 1,32 91 93,-2 0 0,-34-53 0,52 90 0,0 1 0,-1 0 0,1 0 0,-5-4 0,7 6 0,0 1 0,0 0 0,-1 0 0,1 0 0,0 0 0,0 0 0,0-1 0,0 1 0,-1 0 0,1 0 0,0 0 0,0 0 0,0 0 0,-1 0 0,1 0 0,0 0 0,0 0 0,-1-1 0,1 1 0,0 0 0,0 0 0,0 0 0,-1 0 0,1 1 0,0-1 0,0 0 0,-1 0 0,1 0 0,0 0 0,0 0 0,0 0 0,-1 0 0,1 0 0,0 0 0,0 0 0,0 1 0,-1-1 0,1 0 0,0 0 0,0 0 0,0 0 0,0 0 0,0 1 0,-1-1 0,1 0 0,0 0 0,0 0 0,0 1 0,0-1 0,-1 2-3,0 1 0,1-1 0,-1 0 1,1 1-1,0-1 0,-1 0 0,1 1 1,0-1-1,0 1 0,1 3 0,8 30 88,-7-26-15,23 70 199,51 112-1,-49-129-454,214 539-2272,-201-495-3002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4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24575,'-1'1'0,"1"-1"0,-1 1 0,0-1 0,0 1 0,0-1 0,0 1 0,1 0 0,-1 0 0,0-1 0,0 1 0,1 0 0,-1 0 0,1-1 0,-1 1 0,1 0 0,-1 2 0,0-3 0,-5 12 0,1 0 0,-1 0 0,2 0 0,0 0 0,1 1 0,-3 18 0,-5 82 0,10-93 0,-6 115-246,13 155-1,0-219-132,3-1 0,3 0 0,41 132 0,-19-114-5803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4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6 0,0 9 0,0 14 0,0 14 0,0 19 0,1 21 0,4 15 0,1 8 0,3 2 0,3 6 0,2 7-810,-4 1 810,-6-11 0,-2-19 0,-3-27-7381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4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65 24575,'-1'-2'0,"0"-1"0,0 0 0,0 1 0,0-1 0,0 1 0,-1-1 0,1 1 0,-1 0 0,1-1 0,-1 1 0,0 0 0,-2-2 0,-5-6 0,-5-12 0,13 30 0,2 9 0,17 175 0,22 154 0,3-134 120,19-7-1605,-44-162-5341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5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24575,'243'5'0,"176"-29"-458,-290 7 228,156-40 1,-254 48 229,52-10 0,-81 19 46,0-1 0,0 1 0,0 0 0,0 0-1,0 0 1,0 0 0,0 0 0,0 1 0,3 0 0,-4-1-26,-1 1 0,1-1 0,0 1-1,0-1 1,-1 1 0,1-1 0,0 1 0,0 0 0,-1 0 0,1-1 0,-1 1 0,1 0 0,-1 0 0,1-1 0,-1 1 0,1 0 0,-1 0 0,0 0 0,0 0-1,1 0 1,-1 0 0,0 1 0,1 10-20,0-1 0,0 0 0,-3 18 0,1-14 0,-7 130 0,-6 265 0,16-344 0,2 0 0,4-1 0,3 0 0,22 75 0,-21-105 0,-7-23 0,-1-1 0,4 21 0,-8-30 0,0 0 0,1 0 0,-1 0 0,0 1 0,0-1 0,-1 0 0,1 0 0,0 0 0,-1 0 0,1 0 0,-1 0 0,0 1 0,1-1 0,-1-1 0,0 1 0,0 0 0,-1 0 0,-1 3 0,-2 0 0,1-1 0,-1 0 0,0 0 0,0 0 0,-9 5 0,-34 17 0,-82 31 0,94-42 0,-522 199 0,547-210-105,-7 3-210,0-1 0,0-1 0,-33 6 0,37-11-6511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5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0 24575,'-3'10'0,"-1"-3"0,-3 24 0,0 0 0,2 0 0,-1 36 0,4-34 0,-42 537 0,40-492-1365,3-16-5461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6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 24575,'0'0'0,"0"0"0,2-2 0,8-2 0,18-5 0,24-4 0,39-4 0,37-3 0,28 0-1478,23 2 1478,12 2 0,-5 2-2009,-16 1 2009,-20 1 0,-27 2-627,-35 4-3450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6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24575,'0'0'0,"-2"1"0,-2 7 0,-3 16 0,-4 19 0,1 21 0,1 12 0,2 1 0,3-8 0,1-15 0,2-17 0,1-13 0,2-12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1:56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 24575,'0'0'0,"-2"0"0,-6 5 0,-11 18 0,-12 23 0,-9 22 0,-4 13 0,2 2 0,9-14-8191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0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24575,'0'0'0,"0"6"0,1 0 0,0-1 0,0 1 0,1-1 0,-1 1 0,1-1 0,3 6 0,0 3 0,4 10 0,1-1 0,1 0 0,0-1 0,2 0 0,1-1 0,0 0 0,2-1 0,0-1 0,28 26 0,118 88 0,-70-59 0,-37-29-1365,-10-9-5461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0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0 24575,'0'1'0,"-1"-1"0,1 0 0,0 0 0,-1 0 0,1 0 0,0 0 0,-1 1 0,1-1 0,0 0 0,-1 0 0,1 0 0,0 1 0,0-1 0,-1 0 0,1 0 0,0 1 0,0-1 0,0 0 0,0 1 0,-1-1 0,1 0 0,0 0 0,0 1 0,0 0 0,-1 0 0,-9 19 0,-10 33 0,8-21 0,-108 360 68,28 11-535,61-255-499,15-76-5860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9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1329 24575,'0'0'0,"1"-1"0,0-1 0,0 1 0,0 0 0,0 0 0,0 0 0,0 0 0,1 0 0,-1 0 0,2-1 0,0 0 0,8-6 0,1-1 0,16-16 0,-25 22 0,-1 0 0,1 1 0,-1-1 0,1-1 0,-1 1 0,0 0 0,-1 0 0,1-1 0,-1 1 0,1-1 0,0-5 0,-2 6 0,4 8 0,9 10 0,0-1 0,2-1 0,0 0 0,27 18 0,-30-23 0,1-1 0,0-1 0,0 0 0,0 0 0,1-2 0,0 0 0,16 3 0,-8-3-8,-1-2 0,1 0 0,0-2 0,0 0 0,0-2-1,0 0 1,-1-1 0,1-1 0,-1-2 0,0 0 0,0-1 0,-1 0 0,0-2-1,0-1 1,-1 0 0,0-2 0,19-14 0,-18 9-40,-1 0 1,-1-2-1,-1 0 1,29-40-1,-28 30-11,-1 1-1,-2-2 1,17-42-1,-16 24 18,-2-1-1,-2 0 0,-2-1 0,-3 1 1,2-57-1,-8 66 43,-1-1 0,-2 1 0,-2 0 0,-2-1 0,-13-48 0,12 65 0,-1 1 0,0-1 0,-2 1 0,-1 1 0,-1 0 0,-1 1 0,0 0 0,-2 1 0,-28-31 0,31 39 0,0 0 0,-2 1 0,-18-12 0,26 19 0,0 1 0,0 0 0,-1 0 0,1 0 0,-1 1 0,0-1 0,1 2 0,-1-1 0,0 1 0,-11-1 0,16 2 0,0 0 0,0 0 0,0 0 0,0 0 0,-1 1 0,1-1 0,0 1 0,0-1 0,0 1 0,0 0 0,0 0 0,0 0 0,0 0 0,1 0 0,-1 0 0,0 0 0,1 1 0,-1-1 0,0 0 0,1 1 0,0 0 0,-1-1 0,1 1 0,0 0 0,0 0 0,0 0 0,0-1 0,0 1 0,0 0 0,0 0 0,1 0 0,-1 1 0,1-1 0,-1 2 0,0 5 0,1-1 0,0 0 0,0 1 0,0-1 0,4 17 0,1-1 0,2 1 0,9 24 0,42 79-175,-12-43-561,110 149 1,89 53-1589,-142-181-1019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1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24575,'-6'8'0,"1"4"0,1 0 0,0 0 0,1 0 0,-3 23 0,2-13 0,-3 14 0,-24 155 0,26-142 0,1 96 0,4-144 0,-1 0 0,1 0 0,1-1 0,-1 1 0,0 0 0,0 0 0,0 0 0,0 0 0,1 0 0,-1 0 0,0-1 0,1 1 0,-1 0 0,1 1 0,0-2 0,0 1 0,0 0 0,0-1 0,1 1 0,-1-1 0,0 0 0,0 1 0,1-1 0,-1 0 0,2 0 0,39 7 0,53 1 0,44-5 0,-96-3 0,1 0-1365,-8 0-5461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2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24575,'0'0'0,"0"5"0,0 107 0,1 130 0,13-104-401,-10-113-563,-2-8-5862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2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24575,'8'9'0,"0"1"0,9 12 0,2 4 0,46 49 0,129 115 0,-183-180 0,61 51 0,-62-54 0,0 0 0,1 0 0,0-1 0,0 0 0,15 5 0,-22-10 0,-1 0 0,1 0 0,-1-1 0,0 1 0,1-1 0,-1 0 0,1 1 0,-1-2 0,1 1 0,-1 0 0,1-1 0,-1 1 0,1-1 0,-1 0 0,0 0 0,6-3 0,-5 2 0,-1-1 0,1 1 0,-1-1 0,1 0 0,-1 0 0,0 0 0,0 0 0,0-1 0,-1 1 0,1-1 0,-1 1 0,4-9 0,0-3 0,0-1 0,-1 0 0,0 0 0,-2-1 0,3-21 0,1-85 0,-7 122 0,-1-130 0,2 115-1365,1 11-5461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3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0 24575,'0'0'0,"-2"1"0,-1 1 0,-1 1 0,1 0 0,0 0 0,0 1 0,1-1 0,-5 8 0,-1 0 0,-78 96 0,11-14 0,65-80 0,0 0 0,1 1 0,1 1 0,0 0 0,-8 21 0,13-28 0,1 0 0,0 1 0,0-1 0,1 1 0,0 0 0,1-1 0,-1 1 0,2 0 0,-1-1 0,1 1 0,1-1 0,1 10 0,2-4 0,0-1 0,1 1 0,0-1 0,1 0 0,0-1 0,1 1 0,0-2 0,1 1 0,1-1 0,0 0 0,0-1 0,16 12 0,-24-20 0,0-1 0,0 1 0,0-1 0,0 0 0,0 0 0,0 0 0,0 0 0,0 0 0,0-1 0,0 1 0,1-1 0,-1 1 0,0-1 0,0 0 0,1 0 0,2 0 0,-3 0 0,0-1 0,0 0 0,0 1 0,0-1 0,-1 0 0,1 0 0,0 0 0,0 0 0,-1-1 0,1 1 0,0 0 0,-1-1 0,1 1 0,-1-1 0,0 0 0,0 1 0,2-4 0,7-11 0,10-29 0,4-5 0,-20 43 0,0 1 0,0 0 0,0 1 0,0-1 0,9-7 0,-12 12 0,0 0 0,0 0 0,0 0 0,1 0 0,-1 0 0,0 0 0,0 0 0,1 1 0,-1-1 0,1 0 0,-1 1 0,0 0 0,1-1 0,-1 1 0,1 0 0,-1-1 0,1 1 0,-1 0 0,1 0 0,-1 0 0,1 0 0,-1 1 0,1-1 0,-1 0 0,1 1 0,1 0 0,-1 0 0,0 0 0,0 0 0,0 1 0,0-1 0,-1 1 0,1 0 0,0 0 0,-1-1 0,1 1 0,-1 0 0,0 0 0,1 0 0,-1 1 0,0-1 0,1 4 0,2 5 0,-1 1 0,0-1 0,-1 1 0,0 0 0,0 12 0,-3 62 0,0-58 0,1 8-1365,-1-24-5461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3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24575,'0'-6'0,"0"2"0,2 14 0,65 354 0,-57-244-1365,-9-96-5461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3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24575,'0'0'0,"0"0"0,2-2 0,6-2 0,12-1 0,13-1 0,15 0 0,14-1 0,18-3 0,8 1 0,-10 1-8191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4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24575,'0'0'0,"3"0"0,6 0 0,-1 1 0,1 0 0,-1 1 0,1 0 0,-1 0 0,1 1 0,-1 0 0,0 0 0,0 1 0,-1 0 0,1 1 0,-1 0 0,0 0 0,0 0 0,0 1 0,-1 0 0,0 0 0,7 9 0,-5-4 0,0-1 0,-1 1 0,0 0 0,-1 1 0,0 0 0,-1 0 0,0 0 0,-1 0 0,-1 1 0,0-1 0,3 23 0,-6-28 0,0 1 0,0-1 0,0 1 0,-1-1 0,0 1 0,-1-1 0,1 0 0,-1 1 0,-1-1 0,0 0 0,0 0 0,0 0 0,-6 8 0,3-7 0,0 1 0,-1-1 0,0-1 0,-1 1 0,0-1 0,0 0 0,-1-1 0,-16 10 0,-53 25 0,93-37 0,78 7 0,155 2-1365,-78-8-5461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04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16 515 24575,'-16'-1'0,"16"1"0,0 0 0,1-1 0,-1 1 0,0 0 0,0 0 0,0 0 0,0 0 0,0-1 0,0 1 0,0 0 0,0 0 0,0 0 0,1 0 0,-1 0 0,0-1 0,0 1 0,0 0 0,0 0 0,1 0 0,-1 0 0,0 0 0,0 0 0,0 0 0,0 0 0,1 0 0,-1 0 0,0 0 0,0 0 0,0 0 0,0 0 0,1 0 0,-1 0 0,0 0 0,0 0 0,1 0 0,36-7 0,185-2-48,-146 8-232,1010-35-1360,-1040 33 1626,18-1-64,0-2 0,68-15 0,-124 19 78,0 0 0,0 0 0,0-1 0,0 0 0,9-6 0,-15 8 0,0 0 0,-1 0 0,1 0 0,-1 0 0,0 0 0,1-1 0,-1 1 0,0 0 0,0-1 0,0 1 0,0-1 0,0 1 0,0-1 0,0 1 0,-1-1 0,1 0 0,0 0 0,-1 1 0,1-1 0,-1 0 0,0 0 0,0 1 0,0-1 0,0 0 0,0 0 0,0 0 0,0 1 0,0-1 0,-2-4 0,0 0 69,0 0 0,-1 0 0,0 0-1,0 0 1,0 1 0,-6-8 0,-29-32 1068,-9-1-988,-1 1 0,-3 3 1,-99-64-1,143 101-248,3 3-154,1 0 0,0 0-1,0 0 1,-5-5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48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42 24575,'-1'-1'0,"0"0"0,-1 1 0,1-1 0,0 0 0,0-1 0,0 1 0,-2-2 0,0 0 0,-29-22 0,28 22 0,4 3 0,98 47 0,-39-20 0,116 55 0,4-14 0,-117-49-455,1-2 0,88 12 0,-126-27-6371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48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24575,'0'0'0,"1"0"0,5 5 0,-1-1 0,1 0 0,1 0 0,-1-1 0,0 1 0,1-2 0,-1 1 0,1-1 0,8 2 0,-2 0 0,175 46-24,6-14-617,-27-10-42,277 6 1,-361-31-5479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6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24575,'0'0'0,"0"0"0,3-2 0,5-2 0,1 0 0,0 0 0,0 1 0,0 0 0,1 0 0,-1 1 0,13-1 0,-10 2 0,28-6 0,0 3 0,52 0 0,-86 4 0,0 0 0,-1 0 0,1 1 0,-1 0 0,1 0 0,-1 1 0,1-1 0,-1 1 0,0 0 0,1 1 0,-1-1 0,0 1 0,-1 0 0,1 1 0,0-1 0,-1 1 0,0-1 0,0 1 0,0 1 0,0-1 0,-1 0 0,1 1 0,-1 0 0,-1 0 0,1 0 0,0 0 0,2 11 0,-2-7 0,0 0 0,-1 0 0,0 0 0,-1 1 0,0-1 0,0 1 0,-1-1 0,0 1 0,-1-1 0,0 0 0,-1 1 0,0-1 0,-5 17 0,1-12 0,0 0 0,-1-1 0,0 0 0,-1 0 0,0-1 0,-1 0 0,-1-1 0,-11 12 0,-5 2-455,-1-1 0,-48 31 0,59-45-6371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4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24575,'4'-1'0,"-1"1"0,1 1 0,0-1 0,-1 1 0,1-1 0,0 1 0,-1 0 0,1 0 0,-1 1 0,0-1 0,4 3 0,-3-3 0,10 6 0,0 0 0,0 1 0,-1 1 0,21 16 0,44 51 0,-43-38-100,-1 3 0,-2 1-1,-1 1 1,-3 1 0,-2 2-1,-1 1 1,-3 1 0,-2 0-1,16 59 1,-26-69 71,-2 1 0,-2-1 1,-1 1-1,-2 0 0,-3 57 0,-3-64 38,0 0-1,-3-1 1,0 1 0,-2-1-1,-2-1 1,0 1-1,-18 33 1,12-35 16,0-1 1,-2 0-1,-35 41 0,21-34-666,-65 57 0,24-35-5262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1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45 24575,'-7'-14'0,"5"12"0,0 0 0,0 0 0,0-1 0,-1 1 0,1 1 0,-1-1 0,1 0 0,-1 0 0,0 1 0,0 0 0,1-1 0,-1 1 0,0 0 0,0 1 0,-4-2 0,-4 0 0,-1 1 0,-20 0 0,15 1 0,-1 1 0,1 1 0,-1 0 0,1 2 0,0 0 0,0 0 0,0 2 0,1 0 0,0 1 0,-30 18 0,34-18 0,0 2 0,1-1 0,0 2 0,1-1 0,0 1 0,0 1 0,1 0 0,1 0 0,0 1 0,0 0 0,1 0 0,1 1 0,0 0 0,-4 14 0,7-17-8,0-1 0,1 1 0,0 0 0,1 0 0,1-1 0,-1 1 0,1 0 0,1 0 0,2 14 0,-1-12 36,2 0 1,-1 0 0,2 0-1,-1-1 1,1 1-1,13 18 1,-5-11-215,1-1 1,1 0-1,1-1 0,0-1 1,2 0-1,-1-1 1,33 20-1,-1-5-6640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1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24575,'0'18'0,"2"20"0,-1-31 0,0-1 0,1 0 0,0 0 0,0 1 0,0-1 0,6 9 0,-1-1 0,2-1 0,0 0 0,17 19 0,-23-28 0,1 1 0,1-1 0,-1 0 0,1-1 0,-1 1 0,1-1 0,0 0 0,0 0 0,0-1 0,1 1 0,-1-1 0,1 0 0,5 1 0,-10-3 0,-1 0 0,0 0 0,1 0 0,-1 0 0,1 0 0,-1 0 0,1 0 0,-1 0 0,1 0 0,-1 0 0,1 0 0,-1 0 0,1-1 0,-1 1 0,0 0 0,1 0 0,-1 0 0,1-1 0,-1 1 0,0 0 0,1-1 0,-1 1 0,1 0 0,-1 0 0,0-1 0,0 1 0,1-1 0,-1 1 0,0 0 0,0-1 0,1 1 0,-1-1 0,0 1 0,0-1 0,2-18 0,-1 9 0,0-4 0,0 6 0,0 0 0,0 0 0,1 1 0,2-9 0,-3 14 0,-1 0 0,1 0 0,0 0 0,0 1 0,0-1 0,0 0 0,1 0 0,-1 1 0,0-1 0,1 1 0,-1-1 0,1 1 0,-1 0 0,1-1 0,0 1 0,0 0 0,0 0 0,-1 0 0,1 0 0,3 0 0,3-1 0,0 1 0,0 0 0,0 0 0,0 1 0,0 0 0,0 0 0,0 1 0,13 3 0,6 3 0,29 10 0,52 26 0,-90-35 0,-1 1 0,0 1 0,29 23 0,-27-12 0,-21-23 0,0 0 0,0 0 0,0 0 0,1 0 0,-1-1 0,0 1 0,1 0 0,0-1 0,-1 1 0,1-1 0,-1-2 0,0-1 0,-14-31 0,2-1 0,2 0 0,-14-70 0,26 104 0,-1 0 0,0 0 0,1 0 0,-1 1 0,2-8 0,-1 11 0,0-1 0,0 1 0,0-1 0,0 1 0,0-1 0,0 1 0,0-1 0,0 1 0,1-1 0,-1 1 0,0-1 0,0 1 0,1-1 0,-1 1 0,0-1 0,1 1 0,-1 0 0,0-1 0,1 1 0,-1 0 0,1-1 0,-1 1 0,0 0 0,1-1 0,-1 1 0,1 0 0,-1 0 0,1-1 0,-1 1 0,1 0 0,-1 0 0,1 0 0,-1 0 0,1 0 0,0 0 0,-1 0 0,1 0 0,-1 0 0,1 0 0,0 0 0,4 2 0,0-1 0,-1 1 0,1 1 0,-1-1 0,0 0 0,1 1 0,-1 0 0,7 7 0,-10-10 0,22 20 22,-2 0 0,36 43 0,28 53-461,-53-71-553,-16-24-5834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24575,'0'0'0,"0"0"0,1 1 0,14 14 0,20 27 0,-14-15 0,10 10 0,11 12 0,49 76 0,-81-108 0,0-1 0,-1 1 0,-1 1 0,-1 0 0,-1 0 0,0 0 0,-1 1 0,-1-1 0,2 27 0,-6-44 0,1 30 0,-2-29 0,1 0 0,0 0 0,0 0 0,-1 0 0,1 0 0,-1 0 0,0 0 0,0 0 0,0 0 0,0 0 0,-1 3 0,1-5 0,1 1 0,0-1 0,-1 0 0,1 1 0,0-1 0,-1 0 0,1 0 0,0 1 0,-1-1 0,1 0 0,-1 0 0,1 1 0,-1-1 0,1 0 0,0 0 0,-1 0 0,1 0 0,-1 0 0,1 0 0,-1 0 0,1 0 0,-1 0 0,1 0 0,-1 0 0,1 0 0,0 0 0,-1 0 0,1 0 0,-1 0 0,1-1 0,-1 1 0,1 0 0,0 0 0,-1-1 0,-1 0 0,0 0 0,1 0 0,-1-1 0,1 1 0,0-1 0,0 1 0,-2-3 0,-4-9 0,0 1 0,1-1 0,1-1 0,0 1 0,-4-17 0,-11-73 0,12 55 0,-1-84 0,9 108 0,1-1 0,2 1 0,0-1 0,1 1 0,11-32 0,-13 49 0,0 1 0,1-1 0,0 1 0,0 0 0,7-10 0,-9 15 0,0 0 0,0-1 0,0 1 0,0 0 0,0 0 0,0 0 0,0 0 0,0 0 0,0 1 0,0-1 0,1 0 0,-1 0 0,0 1 0,1-1 0,-1 1 0,0-1 0,1 1 0,-1 0 0,1 0 0,-1-1 0,0 1 0,1 0 0,-1 0 0,1 0 0,-1 0 0,1 1 0,-1-1 0,1 0 0,-1 1 0,0-1 0,1 1 0,-1-1 0,0 1 0,2 1 0,6 3 0,-1 2 0,-1-1 0,1 1 0,-1 0 0,0 1 0,7 10 0,-6-9 0,74 95-212,-5 3 0,-5 4 0,66 134 0,-70-92-1012,-49-102-4895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2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24575,'0'0'0,"0"0"0,0-2 0,4-3 0,12-5 0,27-6 0,30-4 0,23-3 0,5-1 0,-14 4-8191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3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660 101 24575,'-3'-7'0,"0"3"0,0 0 0,0 1 0,0-1 0,-1 1 0,0 0 0,0 0 0,0 0 0,-7-4 0,-38-16 0,29 15 0,-1 1 0,0 2 0,0 0 0,-1 1 0,1 0 0,-1 2 0,0 1 0,0 1 0,-41 4 0,33 1 0,1 1 0,0 1 0,0 1 0,0 2 0,1 1 0,-44 24 0,65-31 0,-1 0 0,1 1 0,0 0 0,0 0 0,0 1 0,-7 8 0,12-13 0,1 1 0,0-1 0,1 0 0,-1 1 0,0-1 0,0 1 0,0-1 0,1 1 0,-1 0 0,1-1 0,-1 1 0,1 0 0,0-1 0,0 1 0,0 3 0,0-3 0,1 0 0,-1 0 0,1-1 0,0 1 0,-1 0 0,1-1 0,0 1 0,0 0 0,0-1 0,0 1 0,1-1 0,-1 0 0,0 1 0,1-1 0,-1 0 0,1 0 0,2 2 0,5 2 0,-1 0 0,1-1 0,0 0 0,0-1 0,1 0 0,-1 0 0,1-1 0,12 2 0,82 3 0,-87-7 0,177-1 0,-188 1-85,0 0 0,-1 0-1,1 1 1,0 0 0,-1 0-1,1 0 1,-1 0 0,1 1-1,-1 0 1,1 0 0,-1 1-1,0-1 1,0 1 0,0 0-1,7 6 1,1 4-6741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3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24575,'3'6'0,"39"65"0,110 203-1061,175 440-1,-269-558 987,-41-108 71,-25-69 709,0 1 0,-13-21 1,-1 10-662,-38-43 1,7 10-48,50 61 3,1 0 0,0 0 0,0 0 0,0-1 0,0 1 0,-2-8 0,3 10 0,1 0 0,0-1 0,0 1 0,0-1 0,0 1 0,0 0 0,0-1 0,0 1 0,0 0 0,1-1 0,-1 1 0,1 0 0,-1-1 0,1 1 0,-1 0 0,1-1 0,0 1 0,-1 0 0,1 0 0,0 0 0,0 0 0,0 0 0,1-1 0,8-6 0,-1 0 0,2 1 0,-1 0 0,1 0 0,0 1 0,12-4 0,-8 3 0,171-77-1365,-99 46-5461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0 24575,'0'0'0,"-8"5"0,3 1 0,0 0 0,0 0 0,0 1 0,1-1 0,0 1 0,0 0 0,-3 8 0,0 5 0,-8 31 0,7-17 0,2 0 0,2 0 0,1 1 0,1-1 0,3 1 0,0 0 0,2-1 0,2 0 0,1 0 0,18 56 0,-18-72 0,5 18 0,-10-33 0,-1 0 0,0 0 0,1 0 0,-1 0 0,0 0 0,0 0 0,0 0 0,-1 0 0,-1 5 0,2-7 0,0 0 0,-1 0 0,1 0 0,-1 0 0,1 0 0,-1 0 0,0 0 0,1 0 0,-1 0 0,0 0 0,0-1 0,0 1 0,0 0 0,1 0 0,-1-1 0,0 1 0,0-1 0,-1 1 0,-2 1 0,1-1 0,-1 0 0,1-1 0,-8 2 0,-24 0-236,-60-5-1,73 2-655,-26-2-5934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24575,'0'0'0,"3"3"0,25 42 0,45 64 0,-34-55 0,10 13 0,75 81 0,-119-144 0,-3-1 0,0-1 0,0 0 0,0 0 0,0 0 0,0 0 0,1 0 0,-1-1 0,5 3 0,-7-4 0,0 0 0,1 0 0,-1 0 0,0 0 0,0 0 0,0 0 0,1 0 0,-1 0 0,0 0 0,0 0 0,1 0 0,-1 0 0,0 0 0,0 0 0,1 0 0,-1 0 0,0 0 0,0 0 0,1 0 0,-1 0 0,0 0 0,0-1 0,0 1 0,1 0 0,-1 0 0,0 0 0,0 0 0,0-1 0,0 1 0,1 0 0,-1 0 0,0 0 0,0 0 0,0-1 0,0 1 0,0 0 0,0 0 0,1-1 0,-1 1 0,0 0 0,0 0 0,0 0 0,0-1 0,0 1 0,0 0 0,0 0 0,0-1 0,0 1 0,0 0 0,0-1 0,-2-12 0,-4-11 0,0 6 0,2-1 0,0 1 0,1-1 0,-1-27 0,4 45 0,0 0 0,0 0 0,0 0 0,0 0 0,0 0 0,1 0 0,-1 0 0,0 0 0,0 0 0,1 0 0,-1 0 0,0 0 0,1 0 0,-1 1 0,1-1 0,-1 0 0,1 0 0,0 0 0,-1 0 0,1 1 0,0-1 0,-1 0 0,1 1 0,0-1 0,0 1 0,0-1 0,0 1 0,-1-1 0,1 1 0,0-1 0,0 1 0,0 0 0,2-1 0,0 1 0,0 0 0,0 0 0,0 0 0,0 1 0,-1-1 0,1 1 0,0 0 0,0 0 0,0 0 0,-1 0 0,4 2 0,2 1 11,-1 1 0,1 0 0,-1 0 0,0 1 0,0 0 0,8 10 1,32 44-995,-41-51 523,31 45-6366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336 370 24575,'-25'-7'0,"0"1"0,0 2 0,-47-3 0,43 5 0,-113-7 0,142 9 0,-17-2 0,17 2 0,0 0 0,0 0 0,0 0 0,0 0 0,0 0 0,0 0 0,0-1 0,0 1 0,0 0 0,0 0 0,0 0 0,0 0 0,0 0 0,-1 0 0,1 0 0,0 0 0,0 0 0,0 0 0,0 0 0,0 0 0,0 0 0,0 0 0,0 0 0,0 0 0,0 0 0,0 0 0,0-1 0,0 1 0,0 0 0,0 0 0,0 0 0,0 0 0,0 0 0,0 0 0,0 0 0,0 0 0,0 0 0,0 0 0,0 0 0,0 0 0,0 0 0,0 0 0,0 0 0,0-1 0,0 1 0,0 0 0,1 0 0,-1 0 0,0 0 0,0 0 0,0 0 0,0 0 0,0 0 0,0 0 0,0 0 0,0 0 0,0 0 0,0 0 0,0 0 0,0 0 0,0 0 0,0 0 0,0 0 0,0 0 0,0 0 0,1 0 0,12-5 0,148-23 0,-115 22 0,166-22-690,72-3-2069,61-3 1307,661-48-4453,3 14 3886,-647 48 550,307-2 1976,-374 16 5089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6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979 1 24575,'0'0'0,"-1"0"0,-10 3 0,-14 8 0,-24 11 0,-25 12 0,-23 14 0,-16 10 0,-9 8-1120,1 3 1120,6 2 0,18-2 0,22-7 0,22-7 0,28 0 0,33 3 0,29 1 0,6-9-7071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55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1 195 24575,'8'1'0,"-1"-2"0,107-4 0,29 1 0,70-3-661,69-2-1983,66-2 1155,54 1-1822,683-27-770,5-20 3535,-682 29 1303,-49 2 3027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8 0,2 17 0,2 18 0,5 15 0,4 18 0,6 18 0,3 9 0,2 1 0,1-8 0,-1-11 0,1-10 0,-4-12 0,-4-16 0,-5-14 0,-5-14-8191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 24575,'8'7'0,"56"52"0,254 235-797,15-20 1,-188-172 512,-119-86 214,1-2-1,1 0 0,47 15 0,-63-25 69,0-1 0,0 0 1,1-1-1,-1-1 0,1 0 0,0 0 0,-1-1 0,1-1 0,0 0 0,-1-1 0,23-6 1,-26 5 16,-1 0 1,0 0-1,0-1 1,0 0-1,0-1 1,-1 0 0,1 0-1,-1-1 1,0 1-1,-1-2 1,0 1-1,0-1 1,0 1 0,-1-2-1,0 1 1,0-1-1,5-11 1,-6 10 145,0 0 0,-1-1 1,0 0-1,-1 1 0,0-1 0,1-17 1,-3 11-104,0 0 1,-1-1-1,-5-24 1,-3 2-84,-2-1 0,-22-51 0,-81-149-18,37 87 598,69 136-871,1 0 0,0-1 1,-7-28-1,12 32-6510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1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32 24575,'0'-2'0,"0"1"0,0-1 0,0 1 0,0-1 0,0 1 0,0-1 0,-1 1 0,1-1 0,0 1 0,-1-1 0,1 1 0,-1-1 0,0 1 0,-1-2 0,1 2 0,0 0 0,0 0 0,0 0 0,-1 1 0,1-1 0,0 1 0,0-1 0,-1 1 0,1-1 0,0 1 0,-1 0 0,1-1 0,0 1 0,-1 0 0,1 0 0,-1 0 0,-1 0 0,-12 1 0,1 1 0,-1 0 0,-26 9 0,-42 18 0,64-20 0,0 0 0,1 1 0,0 1 0,1 1 0,0 0 0,1 1 0,-25 25 0,30-25 0,0 0 0,0 0 0,1 2 0,1-1 0,0 1 0,2 0 0,-1 1 0,2 0 0,-9 28 0,13-35 0,1-1 0,-1 1 0,1 0 0,1-1 0,0 1 0,0 0 0,1 0 0,0-1 0,4 17 0,-3-18 0,0 0 0,1 0 0,0 0 0,0-1 0,1 1 0,0-1 0,0 0 0,1 0 0,-1 0 0,1-1 0,11 10 0,-4-6 0,1 0 0,0 0 0,1-1 0,0-1 0,0-1 0,0 0 0,1 0 0,27 5 0,-17-6 0,1-1 0,-1-1 0,1-2 0,39-1 0,-53 0 0,0 1 0,-1 0 0,1 1 0,0 0 0,-1 1 0,0 0 0,13 6 0,14 3 0,16 2-682,57 6-1,-64-14-6143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1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0,3 10 0,8 18 0,5 17 0,4 13 0,2 8 0,1 9 0,1 8 0,-2 1 0,-3-3 0,-4-4 0,-6-10 0,-3-17-8191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2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24575,'0'0'0,"0"0"0,5-2 0,11-2 0,13-3 0,16-2 0,23-1 0,22-3 0,14-5 0,-2-1 0,-18 2-8191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2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24575,'9'4'0,"0"3"0,0-1 0,0 1 0,-1 0 0,-1 1 0,1 0 0,-1 0 0,0 1 0,-1-1 0,0 2 0,0-1 0,-1 0 0,-1 1 0,1 0 0,-2 0 0,1 1 0,-1-1 0,-1 1 0,3 17 0,-4-12 0,0 0 0,-1-1 0,-1 1 0,0-1 0,-1 1 0,-1-1 0,0 0 0,-1 0 0,-1 0 0,0 0 0,-1-1 0,-12 21 0,5-15 0,-1 0 0,-1-1 0,-1-1 0,0 0 0,-2-1 0,0-1 0,0 0 0,-2-2 0,-24 15 0,28-19 0,15-7 0,7-1 0,7-2 0,1 0 0,-1-1 0,24-4 0,-11 2 0,85-15 0,177-40-2416,-155 27-3359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2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2868 28 24575,'-25'-5'0,"10"3"0,-195-14 0,18 12-688,-47 8-2067,57 6 1301,-319 61 1,370-42 1256,2 6 0,1 5 0,-141 67 1,190-70-279,3 4 0,1 2 1,-91 71-1,126-82 287,1 2-1,1 1 1,3 2-1,0 2 1,3 1-1,-54 86 1,63-82 172,1 1 0,3 0 0,2 1 0,1 1 1,3 1-1,2 0 0,1 0 0,3 1 0,2 1 1,3-1-1,1 0 0,3 1 0,1-1 0,3 0 1,21 82-1,-11-80-3,1 0 0,4-1 0,1-2 1,2 0-1,3-1 0,1-2 0,2 0 1,52 57-1,-32-49-31,2-2 0,3-2 1,1-3-1,2-2 0,111 63 0,-74-57-122,121 45-1,-75-44-198,191 42 1,161-10-65,-241-63-420,493-23 0,-521-15 642,-2-10 0,269-69 0,-338 56 126,-3-7 1,-2-6-1,278-145 0,-169 35 214,-189 113 115,74-72 0,-99 79-50,59-75 0,-76 82 11,-1 0 0,36-75 0,-47 82-90,-2 0 0,-2-1-1,-1-1 1,9-49 0,-15 54-78,0 0 1,-2-1-1,-1 1 1,-2 0-1,0 0 1,-7-28-1,2 24-35,-1 0 0,-2 1 0,-1 0 0,-30-56 0,18 48 0,-1 1 0,-1 2 0,-55-59 0,35 49 16,-1 2-1,-90-63 1,59 56 77,-155-76 1,-153-23-199,189 92-260,-4 9-1,-325-37 1,278 65-156,-455 21 0,236 44 957,59 14 5703,401-58-6019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3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24575,'0'0'0,"4"4"0,5 9 0,6 11 0,9 15 0,8 15 0,4 6 0,3 2 0,2-4 0,-4-9 0,-7-10 0,-9-12-8191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3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24575,'61'53'-34,"120"80"0,-141-105-90,19 13-387,111 75 46,-116-82 473,71 32 0,-104-57 12,0-1 0,0-1 1,1 0-1,-1-2 0,2 0 0,29 1 0,-41-5-11,0 0 1,1-2-1,-1 1 1,0-2-1,1 1 0,-1-2 1,0 1-1,0-1 1,0-1-1,-1 0 0,1-1 1,-1 0-1,0 0 1,12-9-1,-16 9 32,0 0 0,-1 0 0,0-1-1,0 1 1,0-1 0,-1 0 0,0-1 0,0 1 0,0-1 0,-1 1-1,0-1 1,0 0 0,-1 0 0,0-1 0,0 1 0,0 0 0,-1-1 0,0-9-1,-1-4-251,0 1-1,-2 0 0,0 0 0,-1 0 0,-9-29 0,-7-15-6614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7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24575,'0'0'0,"0"0"0,0-1 0,0 1 0,0 0 0,0-1 0,1 1 0,-1 0 0,0-1 0,0 1 0,0 0 0,1 0 0,-1-1 0,0 1 0,0 0 0,1 0 0,-1 0 0,0-1 0,1 1 0,-1 0 0,0 0 0,1 0 0,-1 0 0,0-1 0,1 1 0,0 0 0,7-3 0,0 0 0,0 1 0,-1 0 0,1 1 0,10-1 0,-15 2 0,26-4 0,1 2 0,-1 2 0,1 0 0,-1 2 0,40 8 0,-48-6 0,0 1 0,-1 1 0,1 2 0,-1 0 0,-1 0 0,0 2 0,0 1 0,21 14 0,-20-9 0,-1 0 0,-1 1 0,0 1 0,-1 0 0,28 42 0,-34-44 0,-1 2 0,-1-1 0,0 1 0,-2 1 0,0-1 0,-1 1 0,-1 1 0,3 19 0,-4-10 0,-2 0 0,-1 1 0,-4 42 0,1-51 0,-2 0 0,0 0 0,-1 0 0,0-1 0,-14 30 0,13-39-97,0 0-1,-1 0 1,0-1-1,-1 1 1,0-2-1,0 1 1,-1-1-1,-1 0 1,1-1-1,-1 0 1,-1-1-1,1 0 0,-18 8 1,20-12-6729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04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947 160 24575,'-4'0'0,"0"1"0,0-1 0,0 1 0,1 0 0,-1 0 0,0 0 0,0 0 0,-5 4 0,-2-1 0,-31 15 11,-51 30-1,-38 35-387,66-40 145,2 4 0,3 2 1,1 3-1,-66 78 0,91-88 84,1 1-1,-42 73 1,55-79 103,2 1 0,1 0 1,-20 74-1,29-82 45,2-1 0,2 1 0,0 0 0,2 0 0,3 43 0,1-48 0,2 1 0,0 0 0,2-1 0,1 0 0,1 0 0,18 37 0,-9-29-116,2-1 0,2 0-1,1-2 1,1 0-1,1-2 1,2-1 0,1-1-1,48 38 1,-30-31-59,2-2 1,1-3-1,1-1 0,1-3 1,66 24-1,-52-28 33,2-2 0,0-3 0,1-3 0,0-3 0,1-3-1,0-3 1,0-3 0,0-3 0,71-11 0,-70 3-68,-1-4 1,0-2-1,0-4 1,-2-2-1,-1-3 1,0-3-1,-3-3 1,104-68-1,-112 61 38,-3-2 0,-1-3 0,-2-1 0,-2-3-1,-3-1 1,-1-2 0,-3-2 0,41-70 0,-61 87 150,-1-1 1,-2 0-1,-2-2 1,20-76-1,-28 85 9,-2 0-1,-1 0 1,-1 0-1,-1-1 1,-2 1-1,-1-1 1,-7-39-1,2 38 15,-2 1 0,0 0 0,-2 0-1,-1 1 1,-1 0 0,-2 1 0,-31-44 0,22 40-17,-2 0 1,-1 2 0,-1 1-1,-2 2 1,-56-41 0,35 33-99,-2 3 0,-71-32 0,45 30 20,-121-34 0,78 36-98,-2 6 1,-1 5-1,-164-6 1,-65 27-190,30 18 3258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4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24575,'0'0'0,"1"-10"0,3 12 0,0 1 0,-1-1 0,1 1 0,-1 0 0,1 0 0,-1 0 0,6 7 0,17 29 0,-22-33 0,16 27 0,-2 1 0,-1 0 0,23 74 0,-24-52 0,17 113 0,-32-162-72,1 7 122,0 0 1,-2 0-1,0 20 0,0-31-118,0 0 0,-1 0 1,1 1-1,-1-1 0,0 0 0,0 0 0,0-1 0,0 1 0,0 0 0,-1 0 0,1 0 0,-1-1 0,0 1 0,0-1 0,0 1 1,0-1-1,0 0 0,-1 0 0,1 0 0,0 0 0,-4 2 0,-7 2-6758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24575,'0'0'0,"14"0"0,-2 0 0,-1 1 0,1 1 0,-1 0 0,17 4 0,43 19 0,-55-19 0,454 206-98,-468-211 95,461 242-502,-451-237 505,15 9 0,-25-14 0,0 0 0,0 0 0,0-1 0,0 1 0,0-1 0,0 0 0,0 1 0,1-1 0,-1 0 0,0 0 0,3-1 0,-4 1 10,0-1 1,1 1 0,-1-1-1,0 1 1,0-1-1,0 0 1,0 1 0,0-1-1,0 0 1,0 0-1,0 0 1,0 0 0,-1 0-1,1 0 1,0 0-1,-1 0 1,1 0 0,0 0-1,-1 0 1,0 0-1,1-1 1,-1 1 0,1 0-1,-1 0 1,0-1-1,0-1 1,1-5 95,0 0 0,-2-17 0,1 23-104,-6-74-2,-1-93 0,9 128-341,2-1 0,2 1-1,15-54 1,-4 43-6485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5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24575,'0'4'0,"1"1"0,-1-1 0,3 8 0,0 2 0,44 321 0,20 103 0,-55-388-1365,-10-37-5461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5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24575,'0'0'0,"0"0"0,2 0 0,10 0 0,15 0 0,15 0 0,19 0 0,21 0 0,19-2 0,10-4 0,-4-6 0,-15-1 0,-23 0-8191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6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4 0,0 8 0,4 18 0,5 23 0,7 19 0,6 11 0,7 7 0,8-2 0,4-11 0,-5-18-8191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6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1632 77 24575,'-2'-2'0,"0"1"0,0 0 0,-1-1 0,1 1 0,0 0 0,0 0 0,-1 1 0,1-1 0,0 0 0,-1 1 0,1-1 0,-5 1 0,-1-2 0,-26-3 0,-55-2 0,-35 7 0,119 0 0,-88 4-363,1 4-1,0 3 1,-114 30 0,139-22 349,0 2 1,2 3-1,1 3 0,0 3 1,-58 38-1,88-46-46,1 1 1,1 2-1,1 1 0,1 2 1,1 1-1,-26 34 0,36-37 3,0 1 0,2 1 0,1 0 0,1 2 0,2-1 0,0 2 0,-15 62 0,20-53-48,2 0 1,2 1-1,1-1 0,2 1 0,2 0 0,2-1 0,2 1 0,1-1 1,2 0-1,2-1 0,1 1 0,3-2 0,21 45 0,-10-32-71,3-2 1,2 0-1,2-2 0,50 56 0,-35-52-165,1-2 1,3-2-1,70 48 0,-47-45 84,1-3 0,3-4-1,2-3 1,1-4 0,1-3-1,102 25 1,-75-31 257,1-4 0,184 12 0,-193-30 0,0-5 0,0-5 0,115-19 0,-138 9-95,0-2-1,-1-5 1,-1-2-1,-1-4 1,72-38 0,-91 36 13,-2-1 0,-1-4 0,-1-1 1,-2-3-1,-2-2 0,77-84 0,-97 92 74,-2 0 0,-2-2-1,-1 0 1,-2-2 0,-1-1-1,25-69 1,-34 75 6,-2 0-1,-2 0 1,0-1-1,-3 0 1,0 0 0,-3-1-1,0 1 1,-2-1-1,-6-34 1,0 29-1,-1 1 1,-2 1 0,-2 0-1,-1 0 1,-26-49-1,15 42-12,-1 2-1,-3 1 1,-59-70-1,38 60-1,-2 2-1,-1 2 1,-3 3-1,-2 2 1,-1 3-1,-81-41 1,48 37-61,-1 3 0,-3 4-1,-177-41 1,139 50 80,-2 6 0,-175-4 1,47 28-3,38 21 66,51 13 378,63-4 353,94-28-643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7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24575,'-1'1'0,"1"-1"0,0 1 0,0 0 0,0 0 0,0 0 0,0-1 0,-1 1 0,1 0 0,1 0 0,-1 0 0,0 0 0,0 0 0,1 7 0,15 220 0,-3-100 0,8 37-1365,-18-147-5461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7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24575,'8'5'0,"58"46"0,172 170-213,-51-42-67,-135-133 209,101 66 0,-153-112 71,8 5 0,0 0 0,0-1 0,0 1 0,12 3 0,-19-8-1,-1 0 0,0 0 0,1 1 0,-1-1 0,1 0 0,-1 0 1,0 0-1,1 0 0,-1 0 0,1 0 0,-1 0 0,0 0 0,1 0 1,-1 0-1,1 0 0,-1 0 0,1 0 0,-1 0 0,0 0 0,1-1 1,-1 1-1,1 0 0,-1 0 0,0 0 0,1-1 0,-1 1 0,0 0 1,1 0-1,-1-1 0,1 0 0,-1 0 13,1 0 0,-1 0 0,0-1 0,0 1 0,0 0 0,1-1 0,-1 1 0,0 0 0,-1 0 0,1-3 0,-4-18 91,-1-1-1,-1 1 1,-1 0-1,-11-23 1,3 6-86,-65-200-17,60 164 0,-13-96 0,23 88-1365,5 17-5461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7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24575,'0'1'0,"1"0"0,-1 0 0,0 0 0,0 0 0,1-1 0,-1 1 0,0 0 0,0 0 0,0 0 0,0 2 0,0 5 0,59 299 0,-24-142 0,54 258 0,-85-406-1365,-2-7-5461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8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927 7 24575,'0'0'0,"-1"-1"0,1 1 0,-1-1 0,1 1 0,-1 0 0,1-1 0,-1 1 0,1 0 0,-1 0 0,1-1 0,-1 1 0,0 0 0,1 0 0,-1 0 0,0 0 0,1 0 0,-1 0 0,0 0 0,-2-1 0,-6 0 0,0 0 0,0 1 0,-1 0 0,-12 2 0,-39 9 0,-6 5-3,-86 33-1,-60 40-780,160-65 691,-71 43 1,106-56 87,1 1 0,1 0 0,0 1 0,1 1 0,1 1-1,0 0 1,-19 27 0,28-34 5,-1 1 0,2-1 0,-1 1 0,2 0 0,-1 1 0,1-1 0,0 1 0,-2 16 0,4-18 0,1 0 0,0 0 0,0 0 0,1-1 0,0 1 0,0 0 0,1 0 0,0-1 0,0 1 0,1-1 0,6 12 0,-1-4 0,2 0 0,0-1 0,1 0 0,0-1 0,1 0 0,1-1 0,0-1 0,0 1 0,20 10 0,-11-7-54,2-1-1,0-2 1,26 10-1,123 35-1796,16-9-3254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24575,'0'0'0,"0"0"0,0 0 0,0 0 0,4-2 0,7-2 0,14-1 0,25 1 0,26 2 0,19 4 0,6 4 0,-12 0 0,-20-1-8191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8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24575,'0'7'0,"1"1"0,0-1 0,1 0 0,-1 0 0,1 1 0,4 7 0,-3-8 0,91 205 0,-33-82 0,0 25 0,-47-111 0,14 72 0,-26-101 40,0-1 0,0 19 0,-2-26-252,-1 0 0,0 0 0,0 0-1,0 0 1,-1 0 0,-3 9 0,-5 5-6614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9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24575,'0'1'0,"1"0"0,0 0 0,0 0 0,-1 0 0,1 0 0,0 0 0,0 0 0,0 0 0,2 1 0,5 5 0,35 34 0,1-1 0,53 36 0,106 58 0,-190-125 0,183 110 0,9-16 0,-203-102 0,5 2 0,0 0 0,-1 0 0,1-1 0,14 3 0,-21-5 0,1 0 0,0 0 0,-1 0 0,1 0 0,0 0 0,-1 0 0,1 0 0,0 0 0,-1 0 0,1 0 0,0-1 0,-1 1 0,1 0 0,-1 0 0,1-1 0,0 1 0,-1 0 0,1-1 0,-1 1 0,1 0 0,-1-1 0,1 1 0,-1-1 0,1 1 0,-1-1 0,0 1 0,1-1 0,-1 1 0,0-1 0,1 0 0,-1 1 0,0-1 0,1 1 0,-1-1 0,0 0 0,0 1 0,0-1 0,0 0 0,0 1 0,0-1 0,0 0 0,0 1 0,0-1 0,0 0 0,-1-6 0,0 1 0,0 0 0,0 0 0,-3-6 0,3 7 0,-58-168 0,-9-35 0,64 191-110,-3-9 232,-3-27 0,9 46-272,0 1 0,1-1 0,0 1 0,0-1 0,0 0 0,1 1 1,0-1-1,0 1 0,4-10 0,5-3-6676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19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1 24575,'-1'0'0,"0"0"0,0 1 0,-1-1 0,1 1 0,0 0 0,0-1 0,0 1 0,0 0 0,0-1 0,0 1 0,0 0 0,-2 2 0,-18 17 0,0 2 0,2 1 0,-19 27 0,10-8 0,-23 46 0,38-62 0,1 1 0,-12 35 0,21-52 0,1 0 0,0 0 0,0 0 0,0 0 0,2 0 0,-1 0 0,1 0 0,1 0 0,-1 0 0,4 13 0,-3-19 0,0 0 0,0-1 0,1 1 0,-1 0 0,1 0 0,0-1 0,0 1 0,0-1 0,1 0 0,-1 0 0,1 1 0,0-2 0,0 1 0,3 3 0,-3-5 0,-1 1 0,0-1 0,0 0 0,0 0 0,0-1 0,1 1 0,-1 0 0,1-1 0,-1 1 0,0-1 0,1 0 0,-1 1 0,1-1 0,-1 0 0,0-1 0,1 1 0,-1 0 0,1-1 0,-1 0 0,0 1 0,1-1 0,-1 0 0,0 0 0,4-2 0,1-1 0,0-1 0,0 0 0,0-1 0,-1 1 0,0-1 0,10-13 0,29-45 0,-25 35 0,-15 21 0,4-7 0,2 1 0,0-1 0,1 2 0,17-17 0,-26 27 0,1 0 0,-1 0 0,1 1 0,0-1 0,0 1 0,0 0 0,0 0 0,0 1 0,0-1 0,1 1 0,-1 0 0,0 0 0,1 0 0,-1 1 0,1-1 0,-1 1 0,1 0 0,-1 1 0,1-1 0,-1 1 0,0 0 0,8 2 0,-6-1 4,0 1 0,0-1 0,0 2 0,0-1 0,-1 0 0,1 1 0,-1 0 0,0 1 0,0-1 1,0 1-1,-1 0 0,0 0 0,0 0 0,0 0 0,-1 1 0,4 6 0,2 8-122,0 1 1,-2 1-1,7 28 0,-3-9-845,-3-16-5863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5:20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3806 417 24575,'-5'0'0,"1"-1"0,0 1 0,0-1 0,0-1 0,0 1 0,0-1 0,-7-3 0,-2-1 0,-118-46-376,-2 5 0,-2 6 0,-199-34 0,163 51-595,0 7 1,-1 7 0,0 8 0,-282 33-1,329-12 851,1 5 0,1 6-1,2 5 1,-151 65 0,179-58 140,1 4 0,3 4 0,2 3 0,2 5 0,-135 119 0,171-130-167,2 1 0,2 3 0,3 2 0,1 1 0,-60 111 0,79-120-5,2 0 1,2 2-1,-17 63 1,26-71 95,2 1 1,1 0 0,2 1 0,2 61 0,4-69 55,1 0 0,2 0 0,1 0 0,2-1 0,1 0 0,1 0 0,16 31 0,-9-28 0,2-1 0,1-1 0,2-1 0,1 0 0,50 52 0,-27-40 0,99 75 0,-74-70-177,100 51 0,-56-44-276,1-6 0,3-4 0,166 39 0,-118-47-134,338 31 1,-350-60 448,1-7 1,0-7-1,207-34 1,-235 16 100,-2-5 0,-1-6 0,-1-5 0,167-78 0,-176 59-5,-2-5-1,-4-4 1,-2-6-1,-4-4 0,-3-4 1,-4-5-1,-4-3 1,133-168-1,-168 182 374,61-106-1,-94 137-248,-2-1 1,-1-1-1,-3 0 0,14-54 0,-26 74 88,-1 1-1,-1 0 1,-2-1-1,0 1 0,-1-1 1,-2 0-1,-1 0 1,-7-34-1,3 32-161,-2 1 0,0 1 0,-2-1 0,-1 1 0,-1 1 0,-2 0 0,-25-35-1,13 25 13,-1 1-1,-2 2 0,-41-36 0,24 30 83,-2 1 0,-71-42 0,41 36-136,-118-48 0,-130-20-543,-48 25 408,4 29 629,26 21 1635,334 34-2013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7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24575,'5'-1'0,"697"-52"-2173,45 32 27,2 51 2052,-634-20-936,215 47-1,-278-43 1490,0 2-1,-2 2 1,0 2 0,-2 3 0,0 1 0,60 43 0,-23-2 1841,-83-63-2246,-1-1 0,1 0 1,0 0-1,-1 0 0,1 0 1,0 0-1,0 0 0,0-1 1,-1 1-1,1-1 0,0 1 1,0-1-1,0 0 0,0 1 1,0-1-1,0 0 0,2 0 1,-2-1-56,0 0 0,0 1 0,0-1 0,0 0 0,0 0 0,0 0 0,0 0 0,0-1 0,-1 1 0,1 0 0,0-1 0,-1 1 0,1-1 0,-1 1 0,2-4 0,6-9 1,-1-1 0,-1 1 0,0-1 0,-1-1 0,6-24 0,-5 18 0,0 1 0,13-26 0,-15 37 0,1 1 0,0 0 0,0 0 0,1 0 0,0 1 0,0 0 0,1 0 0,0 1 0,11-8 0,-15 12 0,1 1 0,-1 0 0,0-1 0,0 1 0,1 1 0,0-1 0,-1 1 0,1-1 0,0 1 0,-1 1 0,1-1 0,0 1 0,0 0 0,0 0 0,-1 0 0,1 0 0,0 1 0,0 0 0,-1 0 0,1 0 0,0 1 0,-1 0 0,6 2 0,-1 1 0,-1 0 0,0 1 0,0 0 0,-1 0 0,1 1 0,-1 0 0,7 8 0,39 60 0,-43-61 0,36 57 0,14 22 0,-44-71 0,1-1 0,20 20 0,-33-37 0,-1-1 0,1 0 0,0 0 0,0 0 0,0 0 0,5 2 0,-8-4 0,0-1 0,0 1 0,1-1 0,-1 0 0,0 1 0,0-1 0,0 0 0,1 0 0,-1 0 0,0 0 0,1 0 0,-1 0 0,0 0 0,0-1 0,1 1 0,-1 0 0,0-1 0,0 1 0,0-1 0,0 1 0,1-1 0,-1 0 0,0 1 0,0-1 0,0 0 0,0 0 0,0 1 0,1-3 0,3-2 0,-1-1 0,0 0 0,0 0 0,0 0 0,3-8 0,14-36 0,-9 20 0,-8 20 0,-1 1 0,1-1 0,1 1 0,0 0 0,10-14 0,-13 21 0,-1-1 0,1 1 0,0 0 0,1 1 0,-1-1 0,0 0 0,0 1 0,1-1 0,-1 1 0,1 0 0,-1-1 0,1 1 0,-1 1 0,1-1 0,0 0 0,-1 1 0,1-1 0,0 1 0,0 0 0,0-1 0,-1 2 0,5-1 0,1 1 0,0 1 0,-1 0 0,1 1 0,0-1 0,-1 1 0,0 1 0,11 5 0,47 36 0,-41-27 0,-3-3 0,0-1 0,1-1 0,0-1 0,1-1 0,1-1 0,29 8 0,-6-6 0,0-3 0,93 8 0,100-13 0,-141-5 0,-42 2 0,-1 3 0,0 2 0,90 22 0,-131-24 0,4 1 0,21 3 0,-39-8 0,-1 0 0,1 0 0,-1 0 0,0 0 0,1 0 0,-1 0 0,1 0 0,-1 0 0,1-1 0,-1 1 0,0 0 0,1 0 0,-1 0 0,0-1 0,1 1 0,-1 0 0,0 0 0,1-1 0,-1 1 0,0 0 0,1-1 0,-1 1 0,0 0 0,0-1 0,1 1 0,-1 0 0,0-1 0,0 1 0,0 0 0,1-1 0,-1 0 0,3-18 0,-2 9 0,7-25 0,14-63 0,-17 77 0,2 1 0,15-32 0,-19 46 0,0 1 0,0 0 0,0 0 0,1 0 0,0 0 0,0 1 0,0-1 0,0 1 0,1 0 0,0 0 0,0 1 0,0-1 0,0 1 0,0 0 0,1 0 0,-1 1 0,1 0 0,0 0 0,0 0 0,0 1 0,0 0 0,0 0 0,0 0 0,8 1 0,1 0 0,1 1 0,-1 1 0,0 0 0,0 1 0,0 1 0,0 0 0,-1 1 0,1 0 0,-1 2 0,0-1 0,-1 2 0,0 0 0,0 0 0,-1 1 0,0 1 0,0 0 0,17 20 0,-25-25 0,0 1 0,0-1 0,-1 0 0,0 1 0,0 0 0,0-1 0,-1 1 0,3 12 0,-4-16 0,-1 0 0,0 1 0,0-1 0,0 1 0,0-1 0,0 0 0,0 1 0,0-1 0,-1 0 0,1 1 0,-1-1 0,0 0 0,0 0 0,1 1 0,-1-1 0,-1 0 0,1 0 0,0 0 0,-1 0 0,1 0 0,-1 0 0,1-1 0,-1 1 0,0 0 0,0-1 0,-3 3 0,0-1 0,0 0 0,-1 0 0,0-1 0,1 0 0,-1 0 0,0 0 0,0 0 0,0-1 0,0 0 0,0 0 0,-12-1 0,15 0 0,0 0 0,0 0 0,0-1 0,0 1 0,0-1 0,0 1 0,0-1 0,1 0 0,-1 0 0,0-1 0,1 1 0,-1 0 0,0-1 0,1 0 0,0 1 0,-1-1 0,1 0 0,0 0 0,0-1 0,0 1 0,0 0 0,0-1 0,1 1 0,-1-1 0,1 1 0,-2-6 0,1 4 0,1 0 0,0 0 0,1 0 0,-1 0 0,1 0 0,0-1 0,0 1 0,0 0 0,1-9 0,1 6 0,0 0 0,0 0 0,1 0 0,0 0 0,4-7 0,2-1 0,0 0 0,2 1 0,0 0 0,14-14 0,-5 9 0,1 2 0,0 0 0,1 1 0,1 1 0,0 1 0,1 1 0,1 1 0,31-10 0,-11 7 0,1 2 0,0 2 0,87-9 0,-111 18 0,0 1 0,-1 1 0,23 3 0,-34-2 0,1 1 0,-1 0 0,0 1 0,0 0 0,-1 0 0,1 1 0,-1 1 0,12 7 0,-8-3 0,-1 0 0,0 1 0,-1 1 0,0 0 0,-1 1 0,0 0 0,-1 0 0,-1 1 0,0 0 0,12 27 0,1 10 0,24 92 0,-39-122 0,-4-11 0,1 0 0,0 0 0,1-1 0,0 1 0,0-1 0,1 0 0,0 0 0,0 0 0,1-1 0,0 0 0,0 0 0,1 0 0,0-1 0,0 0 0,1 0 0,-1-1 0,14 8 0,2-2 3,0-1-1,0-1 0,1 0 1,1-2-1,40 7 1,130 3-191,161-20-713,-1-22 827,-168 11-1011,-113 9-4873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0,2 15 0,5 25 0,3 27 0,0 23 0,1 18 0,0 14-999,0 4 999,-1-5 0,0-8 0,-3-16 0,-2-22 0,-3-25-7192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8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24575,'0'0'0,"2"-2"0,14 0 0,25-1 0,28 3 0,30 3 0,26 3 0,15 2-1190,0 2 1190,-16 1 0,-28-1-7001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0,4 8 0,9 13 0,8 14 0,5 14 0,4 6 0,-1 3 0,-3-5 0,-6-11-8191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9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24575,'0'0'0,"0"0"0,0-2 0,3-3 0,10 1 0,14-1 0,17 2 0,22 3 0,21 3 0,15 3 0,8 0 0,4 0 0,-5-4 0,-15-5 0,-20-5 0,-22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8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24575,'0'0'0,"0"0"0,2 0 0,12 2 0,18 2 0,28 1 0,35 0 0,30-4 0,21-3-1262,17-7 1262,54-18 0,-10-4-6929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9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0 24575,'0'0'0,"0"0"0,4 4 0,7 10 0,7 17 0,6 16 0,4 9 0,-1 5 0,-1 0 0,-5-7 0,-5-11 0,-5-12-8191</inkml:trace>
  <inkml:trace contextRef="#ctx0" brushRef="#br0" timeOffset="1">0 613 24575,'0'0'0,"0"0"0,0 0 0,0 0 0,2 0 0,10 4 0,18 6 0,23 1 0,24 2 0,7 1 0,-9-3-8191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39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24575,'0'0'0,"0"0"0,-2 0 0,-2 3 0,-3 10 0,-4 10 0,-4 8 0,-3 7 0,0 1 0,2-7-8191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40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24575,'3'12'0,"-1"-4"0,111 339-441,-1-1 2,-57-154-599,-45-158-5235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40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24575,'0'0'0,"1"0"0,11 0 0,16 0 0,27 0 0,38 0 0,31 0 0,22 0-1680,16 0 1680,8 0 0,-9-2 0,-21-4 0,-32-1 0,-33 0-6511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40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0,10 0 0,24 4 0,28 6 0,27 9 0,19 1 0,11 1 0,-4-3-640,-21-3-6911</inkml:trace>
  <inkml:trace contextRef="#ctx0" brushRef="#br0" timeOffset="1">145 314 24575,'0'0'0,"0"0"0,4 4 0,8 10 0,9 15 0,4 11 0,4 11 0,2 8 0,-2-2 0,-5-11-8191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4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3 0,10 6 0,20 5 0,28 5 0,22 4 0,9 3 0,-2-1 0,-18-4-8191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41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 24575,'0'0'0,"-2"0"0,0 2 0,-1 4 0,0 6 0,-5 5 0,-2 5 0,0-3-8191</inkml:trace>
  <inkml:trace contextRef="#ctx0" brushRef="#br0" timeOffset="1">8 147 24575,'0'0'0,"0"0"0,-2 5 0,-1 7 0,1 0-8191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5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24575,'0'0'0,"0"5"0,2 0 0,1-1 0,-1 1 0,1-1 0,0 1 0,0-1 0,0 0 0,1 0 0,4 4 0,1 2 0,184 208 0,193 169-616,-325-330 559,-13-12-546,71 52 0,-101-85-5709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5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0 24575,'0'0'0,"-2"3"0,-2 4 0,0 1 0,-5 13 0,1 0 0,-33 62 0,-54 79 0,93-159 0,-19 35-38,0 0 0,3 2-1,-15 45 1,15-26-132,-17 96 0,8 65-180,14-2 170,12-196 178,-4 82-1193,2-22-4776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6:5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24575,'15'7'0,"1"-1"0,20 5 0,-17-6 0,199 49-580,9-10-1015,-136-28 1410,1105 178-1536,-965-173 1216,-168-20 369,102-9 1,-161 7 137,75-11 564,-71 10-426,0 0 0,0-1 0,0 0-1,0 0 1,0-1 0,-1 0 0,8-5 0,-13 7-49,0 1 0,-1-1 0,1 1 0,0-1 1,-1 0-1,0 1 0,1-1 0,-1 0 0,0 0 0,0 0 0,0 0 1,0-1-1,0 1 0,0 0 0,-1 0 0,1 0 0,-1-1 0,0 1 1,1 0-1,-1 0 0,0-1 0,0 1 0,-1 0 0,1-1 0,0 1 1,-1 0-1,1 0 0,-2-4 0,-3-6 8,0 2-1,0-1 1,0 0-1,-10-12 1,11 18-65,-47-71-716,-78-88-1,118 150-6143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8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24575,'0'0'0,"2"0"0,6 0 0,11 0 0,14 0 0,11 0 0,2 2 0,-7 0-8191</inkml:trace>
  <inkml:trace contextRef="#ctx0" brushRef="#br0" timeOffset="1">0 570 24575,'0'0'0,"8"-2"0,15-5 0,26-6 0,32-11 0,37-13 0,23-9 0,-5 1-1510,-25 9-5171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09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24575,'0'0'0,"0"3"0,5 11 0,0 0 0,1 0 0,11 19 0,-4-8 0,97 175 0,-79-148 0,6 11-682,84 106-1,-89-130-6143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09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24575,'1'0'0,"0"0"0,-1 1 0,1-1 0,-1 0 0,1 0 0,-1 0 0,1 0 0,-1 1 0,1-1 0,-1 0 0,1 1 0,-1-1 0,1 0 0,0 1 0,3 3 0,39 27 0,-2 3 0,39 41 0,69 85 0,22 23 0,-132-147 0,45 33 0,-81-67 0,-1 1 0,1-1 0,0 0 0,0 0 0,0-1 0,0 1 0,0 0 0,0-1 0,0 0 0,7 2 0,-10-3 0,1 0 0,-1 0 0,1 0 0,0 0 0,-1 0 0,1 0 0,-1 0 0,1-1 0,-1 1 0,1 0 0,-1 0 0,1-1 0,0 1 0,-1 0 0,0 0 0,1-1 0,-1 1 0,1-1 0,-1 1 0,1 0 0,-1-1 0,0 1 0,1-1 0,-1 1 0,0-1 0,1 1 0,-1-1 0,0 1 0,0-1 0,0 0 0,1 1 0,-1-1 0,0 1 0,0-1 0,0 1 0,0-1 0,0 0 0,0 1 0,0-2 0,0-2 0,0-1 0,-1 0 0,-1-7 0,-4-13 0,-2 1 0,-16-40 0,9 28 0,0 1 0,-37-103 0,42 105 0,1 0 0,-7-43 0,15 64-151,0-1-1,0 1 0,1-1 0,1 1 1,0-1-1,1 1 0,0-1 1,4-12-1,12-21-6674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10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25 383 24575,'0'0'0,"0"0"0,0 0 0,0 0 0,0-8 0,2-2 0,1-1 0,-1 1 0,8-16 0,2-6 0,-4 6 0,-1-1 0,5-45 0,-11 62 0,0 0 0,-1 0 0,0 0 0,-1 0 0,0 0 0,-1 1 0,0-1 0,0 0 0,-1 0 0,-7-16 0,8 22 0,0 1 0,0 0 0,-1 0 0,1-1 0,-1 2 0,0-1 0,1 0 0,-5-2 0,6 4 0,1 1 0,-1-1 0,0 1 0,1-1 0,-1 1 0,0-1 0,1 1 0,-1 0 0,0-1 0,0 1 0,1 0 0,-1 0 0,0 0 0,0-1 0,1 1 0,-1 0 0,0 0 0,0 0 0,0 0 0,1 0 0,-1 1 0,0-1 0,0 0 0,0 0 0,1 0 0,-1 1 0,0-1 0,0 0 0,1 1 0,-1-1 0,0 1 0,1-1 0,-1 1 0,1-1 0,-1 1 0,0-1 0,1 1 0,-1-1 0,1 1 0,-1 0 0,1-1 0,0 1 0,-1 0 0,1 0 0,-1 1 0,0 1 0,0 0 0,0 0 0,1 0 0,-1 0 0,0 1 0,1-1 0,0 0 0,0 0 0,0 1 0,0-1 0,1 0 0,-1 0 0,1 0 0,2 6 0,0 0 0,1 1 0,0-1 0,9 14 0,-2-6 0,1 0 0,1-1 0,0-1 0,1 0 0,1-1 0,0 0 0,1-1 0,1-1 0,0-1 0,26 14 0,-14-11 0,2-1 0,0-1 0,1-1 0,-1-2 0,56 8 0,11-6-1365,-13-5-5461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10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24575,'0'8'0,"2"25"0,1-1 0,12 52 0,-8-52 0,22 119-109,105 456-1147,-126-580-5570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10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0,10 0 0,20 1 0,28 4 0,20 2 0,3 0 0,-13-2-8191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11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24575,'0'0'0,"0"0"0,0 0 0,2 0 0,10 0 0,18 0 0,24 2 0,24-1 0,32-5 0,30-5 0,8-4-1259,-14 1 1259,-29 3-6932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11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3 0,11 10 0,20 13 0,24 16 0,12 7 0,-7-6-8191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12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2 0,5 2 0,7 3 0,14-2 0,20-6 0,14-2 0,-4-1-8191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33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271 215 24575,'-14'-7'0,"-6"-8"0,1-2 0,-28-29 0,-9-10 0,45 46 0,-36-28 0,42 34 0,-1 1 0,1-1 0,-1 1 0,0 0 0,0 1 0,-11-4 0,16 6 0,1 0 0,0-1 0,0 1 0,0 0 0,0 0 0,0 0 0,-1 0 0,1 0 0,0 0 0,0 0 0,0 0 0,0 0 0,0 0 0,-1 0 0,1 0 0,0 0 0,0 0 0,0 0 0,0 0 0,-1 0 0,1 0 0,0 0 0,0 0 0,0 1 0,0-1 0,0 0 0,0 0 0,-1 0 0,1 0 0,0 0 0,0 0 0,0 0 0,0 0 0,0 1 0,0-1 0,0 0 0,-1 0 0,3 7 0,10 10 0,-10-15 0,34 42 0,2-2 0,68 59 0,98 63 0,-199-161 0,-3 0 0,1-1 0,0-1 0,-1 1 0,1 0 0,0-1 0,6 3 0,-11-3 0,1-1 0,0 1 0,0-1 0,-1 1 0,1-1 0,0 1 0,0 0 0,0 0 0,0-1 0,0 1 0,0 0 0,0 0 0,0 0 0,0 0 0,0 0 0,0 0 0,0 2 0,-24 31 0,2 1 0,-32 66 0,36-63 0,-232 501-1365,225-478-5461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35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24575,'0'0'0,"-1"0"0,1 0 0,-1 0 0,1 0 0,0 0 0,-1 0 0,1 1 0,-1-1 0,1 0 0,0 0 0,-1 1 0,1-1 0,0 0 0,-1 1 0,1-1 0,0 0 0,0 0 0,-1 1 0,1-1 0,0 1 0,0-1 0,0 0 0,-1 1 0,1-1 0,0 1 0,0-1 0,0 1 0,-2 13 0,1-12 0,1 2 0,0 1 0,1-1 0,-1 0 0,1 1 0,-1-1 0,1 0 0,1 1 0,-1-1 0,1 0 0,-1 0 0,1 0 0,0 0 0,0-1 0,1 1 0,-1 0 0,1-1 0,5 5 0,5 5 0,1-1 0,29 21 0,-23-19 0,30 25 0,46 48 0,38 52 0,-62-63 0,-23-27 0,35 38 0,-84-87 0,0 0 0,0 0 0,0 0 0,0 0 0,0 0 0,0 0 0,0 0 0,0 0 0,1 0 0,-1 0 0,0 0 0,0 0 0,0 0 0,0 1 0,0-1 0,0 0 0,0 0 0,0 0 0,0 0 0,0 0 0,0 0 0,0 0 0,0 0 0,0 0 0,0 0 0,0 1 0,0-1 0,0 0 0,0 0 0,0 0 0,0 0 0,0 0 0,0 0 0,0 0 0,0 0 0,0 0 0,0 1 0,0-1 0,0 0 0,-1 0 0,1 0 0,0 0 0,-5 1 0,-14-3 0,12 1 0,3 1 0,1 0 0,-1 1 0,0-1 0,1 1 0,-1-1 0,1 1 0,-1 0 0,-5 3 0,-27 16 0,29-16 0,-57 37 30,2 3 0,2 3 0,-57 57 0,-144 176-1515,234-248-5341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59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0 24575,'-1'1'0,"0"0"0,1 0 0,-1 0 0,0 0 0,1 0 0,-1-1 0,1 1 0,-1 0 0,0 2 0,-2 5 0,-45 114 0,6 5 0,-6 47-620,3 43-1860,8 39 1395,13 34-775,19-92 886,9 0 0,8 0-1,44 222 1,71 152 608,40-8-482,25-8-108,12-6 266,-86-235 560,-2-3 24,-11-29-316,-6-30 316,-6-33 241,-12-46 1167,-15-43 2636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37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24575,'0'2'0,"1"0"0,-1 0 0,1 0 0,0 0 0,-1 0 0,1 0 0,0-1 0,0 1 0,1 0 0,-1 0 0,3 2 0,-1 0 0,16 22 0,2-1 0,0-1 0,47 40 0,49 25 0,12 11 0,-114-88 0,76 70 0,-89-81 0,-1 0 0,0 0 0,1 1 0,-1-1 0,0 0 0,0 1 0,0-1 0,0 1 0,0-1 0,-1 1 0,1 0 0,0-1 0,-1 1 0,1 0 0,-1-1 0,1 1 0,-1 0 0,0 0 0,0 0 0,0-1 0,0 1 0,0 0 0,0 0 0,0-1 0,-1 1 0,1 0 0,-1 0 0,1-1 0,-1 1 0,0 0 0,-1 2 0,-12 21 0,-22 29 0,-13 21 0,21-21 0,-32 90 0,-6 65 0,39-98-1365,21-76-5461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38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24575,'-1'0'0,"-1"0"0,1 1 0,-1-1 0,1 0 0,0 0 0,-1 1 0,1-1 0,0 1 0,-1-1 0,1 1 0,0 0 0,0-1 0,0 1 0,-1 0 0,1 0 0,0 0 0,0 0 0,0 0 0,0 0 0,1 0 0,-1 0 0,0 0 0,0 0 0,0 1 0,1-1 0,-1 0 0,1 1 0,-1-1 0,1 0 0,0 1 0,-1-1 0,1 0 0,0 2 0,-1 3 0,1 0 0,-1 1 0,2-1 0,-1 0 0,0 0 0,3 7 0,1 9 0,2-1 0,0-1 0,2 1 0,0-1 0,1-1 0,1 1 0,0-1 0,2-1 0,0 0 0,1-1 0,1 0 0,1-1 0,0-1 0,21 17 0,-2-8 0,0-1 0,40 18 0,77 31 0,-114-56 0,-23-9 0,-9-6 0,0 1 0,0 0 0,0 0 0,0 1 0,-1 0 0,1 0 0,-1 0 0,0 0 0,4 4 0,-7-6 0,-1-1 0,0 1 0,1 0 0,-1-1 0,0 1 0,1-1 0,-1 1 0,0 0 0,0-1 0,0 1 0,0 0 0,0-1 0,0 1 0,1 0 0,-2-1 0,1 1 0,0 0 0,0-1 0,0 2 0,-8 14 0,-9 8 0,-2-1 0,-26 27 0,10-14 0,-131 143 20,-21 24-503,123-129-882,13-11-4998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04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3140 175 24575,'-15'0'0,"0"0"0,1-1 0,-1-1 0,-26-6 0,-4-3 0,-85-10 0,-51 8 0,143 11 0,-249-15-194,-1435-71-3080,1642 84 3207,-177-3-608,2 18 439,219-5 973,36-5-717,-1-1 1,1 0-1,-1 0 0,1 0 0,-1 1 0,0-1 1,1 0-1,-1 1 0,1-1 0,-1 0 0,1 1 0,-1-1 1,1 0-1,0 1 0,-1 0 0,1-1-1,0 0 0,-1 1 0,1-1-1,0 0 1,0 0 0,0 1 0,0-1 0,0 0-1,0 0 1,0 1 0,0-1 0,1 0 0,-1 0-1,0 0 1,0 1 0,0-1 0,0 0 0,0 0-1,0 1 1,0-1 0,0 0 0,1 0 0,-1 0 0,0 0-1,0 1 1,0-1 0,1 0 0,1 2 139,0 0 0,1-1 0,-1 1 0,1-1 0,0 0 0,3 2 0,30 7-50,1 0 1,48 5 0,-57-11-81,112 18-1160,-6-2-4528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05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1888 3 24575,'-6'-1'0,"1"0"0,0 1 0,-1 0 0,-10 1 0,5 0 0,2 0 0,0 0 0,0 0 0,1 1 0,-17 5 0,-34 20 0,-224 136-912,81-43-81,-261 110-863,8-4 1964,283-126-864,27-9-3026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05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1542 0 24575,'-2'0'0,"-3"0"0,-10 7 0,-14 16 0,-15 24 0,-14 29 0,-14 27 0,-16 35-1624,-17 31 1624,-13 21-2647,-7 10 2647,-7 6 0,-7-9 0,-4-18 0,0-26 0,9-32 0,24-34-657,31-32-2606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06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1686 1 24575,'0'0'0,"-2"0"0,-6 4 0,-16 11 0,-31 19 0,-32 28 0,-32 38 0,-35 43-3531,-39 47 3531,-30 46-3267,-33 44 3267,-42 58-4532,31-28 7671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7:50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24575,'0'33'0,"1"51"0,0-69 0,1 1 0,1 0 0,6 20 0,55 152 0,85 434 0,-82-94 0,-61-445-193,27 543-237,-26-306 659,-1 138 165,-6-426-394,-4-124 0,0 24 0,-3-686-1071,8 524 1107,15-363-36,-11 514 0,9-183 0,-16 3 0,-9 148 0,9 97 0,-1 0 0,-1 0 0,0 0 0,-1 0 0,-9-19 0,12 30 23,-1-1 0,1 1 0,0 0 0,-1 0 1,0-1-1,0 2 0,-3-4 0,5 5 3,0 0 0,0 1 0,1-1-1,-1 0 1,0 1 0,0-1 0,0 1-1,0 0 1,0-1 0,0 1 0,0 0-1,0-1 1,0 1 0,0 0 0,0 0-1,0 0 1,0 0 0,0 0 0,0 0-1,0 0 1,0 0 0,0 0 0,0 0-1,0 1 1,0-1 0,0 0 0,0 1-1,0-1 1,0 1 0,1-1 0,-1 1-1,-2 1 1,2-1-26,-1 1 0,1 0 0,0 0 0,-1 0 0,1 0 0,0 0 0,0 0 0,0 0 0,0 0 0,1 0 0,-1 2 0,-5 30 0,6-34 0,-3 39 5,2 0 0,5 53 0,17 82-156,-18-148 73,36 232-860,25 216 777,-53-347 132,-10 225-1,-34-13-338,-2 10-753,34-324-4209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0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24575,'-1'0'0,"-1"1"0,1-1 0,0 0 0,0 1 0,0-1 0,0 1 0,0-1 0,0 1 0,0-1 0,0 1 0,0 0 0,0-1 0,0 1 0,0 0 0,0 0 0,0 1 0,-13 16 0,13-17 0,-4 8 0,0 0 0,0 1 0,1 0 0,1 0 0,-1 0 0,1 0 0,-2 15 0,-4 76 0,9-88 0,-3 470-273,23 2-374,-19-451 671,2 14-24,9 156 0,-5-138 0,17 70 0,-15-99-1216,-1-13-4863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1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916 1 24575,'-4'10'0,"1"-5"0,-66 151 67,-98 235-1041,120-268 974,-39 96 0,-15-6 0,4-49 0,-148 189 0,170-255-1214,53-71-4856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2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62 24575,'0'-2'0,"0"-2"0,0 0 0,0 0 0,-1 0 0,1 0 0,-2-5 0,2 8 0,-1-1 0,0 1 0,1-1 0,-1 1 0,0 0 0,0 0 0,0-1 0,0 1 0,0 0 0,0 0 0,0 0 0,0 0 0,0 0 0,0 0 0,0 0 0,-1 1 0,1-1 0,-2 0 0,-2-1 0,-1 0 0,1 1 0,0-1 0,-1 1 0,1 1 0,-1-1 0,1 1 0,-1 0 0,0 0 0,1 1 0,-1-1 0,1 1 0,-10 3 0,1 0 0,0 1 0,0 1 0,0 1 0,-13 7 0,4 0 0,1 2 0,0 0 0,1 1 0,1 1 0,1 1 0,0 1 0,2 1 0,0 0 0,-20 35 0,20-27 0,2 1 0,1 1 0,1 0 0,2 0 0,1 1 0,2 1 0,-6 42 0,11-53 0,0 1 0,2 25 0,2-40 0,-1 0 0,1 0 0,1 1 0,-1-1 0,1 0 0,1 0 0,0-1 0,7 16 0,-9-21 0,1 1 0,0-1 0,-1 1 0,1-1 0,0 0 0,0 0 0,0 0 0,1 0 0,-1 0 0,0 0 0,1-1 0,-1 1 0,1-1 0,0 1 0,-1-1 0,1 0 0,0 0 0,0 0 0,0-1 0,0 1 0,0-1 0,-1 0 0,1 1 0,0-1 0,0 0 0,0-1 0,4 0 0,3-1 0,-1 0 0,1-1 0,-1 0 0,0-1 0,0 0 0,0 0 0,8-7 0,8-5 0,-2-1 0,31-27 0,37-46 0,-64 62 0,-25 26 0,0 0 0,0 0 0,1 0 0,-1 0 0,0 1 0,1-1 0,3-1 0,-5 2 0,0 1 0,0 0 0,0 0 0,0-1 0,0 1 0,0 0 0,0 0 0,0 0 0,0 0 0,0 0 0,0 1 0,0-1 0,0 0 0,0 0 0,0 1 0,0-1 0,0 1 0,0-1 0,0 1 0,0-1 0,0 1 0,0-1 0,-1 1 0,2 1 0,7 6 0,0 1 0,-1 0 0,11 16 0,-7-8 0,46 55-682,106 105-1,-111-128-6143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1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24575,'0'0'0,"4"0"0,6 0 0,20 0 0,30 2 0,27-2 0,14-2 0,10-2 0,11-4-699,8-3 699,-3-4 0,-10-3 0,-18 0 0,-20 2 0,-25 5-7492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0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80 24575,'-9'0'0,"1"1"0,0 0 0,0 0 0,0 1 0,0 0 0,0 1 0,0 0 0,0 0 0,1 0 0,-1 1 0,1 0 0,0 0 0,0 1 0,1 0 0,-10 9 0,10-8 0,0 1 0,0 0 0,0 0 0,1 1 0,0-1 0,0 1 0,1 1 0,0-1 0,0 0 0,1 1 0,0 0 0,1 0 0,-3 14 0,4-6 0,0 0 0,1-1 0,1 1 0,1 0 0,0-1 0,8 29 0,-4-24 0,2 0 0,0 0 0,1 0 0,18 29 0,-20-40 0,1 0 0,0 0 0,0-1 0,0 0 0,2 0 0,-1-1 0,1 0 0,0-1 0,0 0 0,1-1 0,0 0 0,0 0 0,0-1 0,17 4 0,-9-3 0,-1-2 0,1-1 0,0 0 0,0-1 0,0-1 0,0-1 0,0 0 0,32-6 0,-41 4 0,0 0 0,0-1 0,0 0 0,0-1 0,-1 0 0,0-1 0,1 0 0,-1 0 0,-1-1 0,1 0 0,-1 0 0,0-1 0,-1 0 0,1 0 0,-2-1 0,1 0 0,-1 0 0,0-1 0,0 0 0,-1 0 0,-1 0 0,1-1 0,-1 1 0,-1-1 0,0 0 0,0 0 0,0-11 0,-1 10 0,-1 1 0,-1-1 0,0 0 0,0 0 0,-1 1 0,-1-1 0,1 0 0,-6-15 0,2 12 0,-1 0 0,0 0 0,0 1 0,-2 0 0,-13-20 0,4 13 0,0 1 0,0 0 0,-2 1 0,0 1 0,-2 1 0,-41-26 0,34 26 0,0 2 0,-1 0 0,-1 2 0,0 1 0,-1 2 0,0 0 0,0 3 0,-1 0 0,0 2 0,-61 0 0,80 5 0,1 0 0,-1 0 0,1 1 0,-1 1 0,-15 5 0,26-8 0,0 1 0,0 0 0,0 0 0,1 0 0,-1-1 0,0 2 0,1-1 0,-1 0 0,1 0 0,-1 0 0,1 1 0,-1-1 0,1 1 0,0-1 0,0 1 0,-1 1 0,1-1 0,1-1 0,0 0 0,0 1 0,0-1 0,0 0 0,0 1 0,0-1 0,0 0 0,0 1 0,0-1 0,0 0 0,1 0 0,-1 1 0,1-1 0,-1 0 0,1 0 0,-1 0 0,1 0 0,0 1 0,0-1 0,-1 0 0,1 0 0,0 0 0,0 0 0,1 0 0,9 9 0,-1-2 0,2 1 0,-1-2 0,1 1 0,20 8 0,26 11 0,2-2 0,0-3 0,1-2 0,64 11 0,-93-25-227,-1-2-1,1 0 1,-1-3-1,1 0 1,41-5-1,-26-3-6598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2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72 397 24575,'1'-12'0,"0"0"0,1 0 0,1-1 0,5-16 0,0 0 0,-2 1 0,0-1 0,1-45 0,-6 56 0,-1 0 0,-2 0 0,1 0 0,-2 0 0,-6-23 0,8 38 0,0 0 0,0 0 0,0 0 0,0 0 0,-1 0 0,-1-2 0,3 5 0,-1-1 0,1 1 0,0-1 0,-1 1 0,1 0 0,0-1 0,-1 1 0,1 0 0,0 0 0,-1-1 0,1 1 0,-1 0 0,1 0 0,-1 0 0,1-1 0,-1 1 0,1 0 0,-1 0 0,0 0 0,1 0 0,-1 0 0,0 0 0,1 1 0,-1-1 0,0 0 0,1 0 0,-1 1 0,1-1 0,-1 0 0,0 1 0,1-1 0,-1 1 0,1-1 0,-1 1 0,1-1 0,-1 1 0,0 0 0,-3 5 0,-1 0 0,1 1 0,0-1 0,1 1 0,-1 0 0,-2 11 0,-12 48 0,9-20 0,3 1 0,2 0 0,2 1 0,1-1 0,9 63 0,-6-88 0,1-1 0,1 0 0,1 0 0,1 0 0,10 25 0,-13-40 0,1 1 0,-1-1 0,1 0 0,0 0 0,1-1 0,-1 1 0,1-1 0,8 8 0,-9-10 0,0-1 0,0 1 0,1-1 0,-1 1 0,1-1 0,-1 0 0,1-1 0,0 1 0,-1-1 0,1 0 0,0 0 0,0 0 0,8-1 0,-2-1 0,1 0 0,-1 0 0,0-2 0,0 1 0,0-1 0,0-1 0,-1 0 0,1 0 0,-1-1 0,11-7 0,4-4 0,0-1 0,36-34 0,49-67 0,-62 64 0,-44 50 0,1-1 0,0 0 0,0 1 0,0 0 0,0 0 0,1 1 0,0-1 0,-1 1 0,1 1 0,8-4 0,-7 4 0,1 1 0,0-1 0,-1 1 0,1 1 0,0-1 0,-1 1 0,1 0 0,10 2 0,0 2 0,-1-1 0,0 2 0,0 0 0,-1 1 0,1 1 0,24 14 0,-3 3 0,49 39 0,-83-60 0,-1 0 0,0-1 0,0 0 0,0 0 0,5 2 0,-8-3 0,1-1 0,-1 0 0,1 0 0,-1 1 0,1-1 0,0 0 0,-1 0 0,1 0 0,-1 0 0,1 0 0,0 0 0,-1 0 0,1 0 0,-1 0 0,1 0 0,0 0 0,-1 0 0,1 0 0,-1-1 0,1 1 0,-1 0 0,1 0 0,-1-1 0,1 1 0,-1 0 0,1-1 0,-1 1 0,1 0 0,-1-1 0,1 1 0,-1-1 0,1 0 0,1-3 0,0-1 0,0 1 0,0-1 0,-1 1 0,0-1 0,0 0 0,0 1 0,0-1 0,-1-7 0,1 4 0,6-126 0,-5 75 0,11-76 0,-13 131 0,1 0 0,0-1 0,0 1 0,0 0 0,1 0 0,-1 0 0,1 0 0,0 0 0,0 0 0,3-4 0,-4 7 0,0 0 0,0 0 0,0 1 0,0-1 0,1 0 0,-1 0 0,0 0 0,0 1 0,1-1 0,-1 1 0,0-1 0,1 1 0,1-1 0,0 1 0,0 0 0,0 0 0,0 0 0,-1 0 0,1 0 0,0 1 0,0-1 0,4 3 0,17 6 0,0 2 0,44 28 0,-50-28 0,63 38-1365,-6-2-5461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3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24575,'0'0'0,"0"0"0,0 0 0,8 0 0,25-2 0,39-5 0,23-2 0,-4 0-8191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 24575,'0'0'0,"9"0"0,21-2 0,39-5 0,54-6 0,57-7 0,49-7-3919,63-15 3919,-20 0-4272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1 165 24575,'6'5'0,"1"-1"0,0 0 0,0 0 0,0-1 0,11 4 0,-6-3 0,57 20-38,92 18 0,79-1-1224,-73-22 1193,1-7 1,1-8 0,252-25 0,-407 19 66,89-11-15,-79 9 14,0-2 1,26-9-1,-45 13 55,0 0 1,0 0 0,0 0-1,0-1 1,0 0 0,0 0-1,-1 0 1,1 0 0,-1-1-1,0 0 1,0 0 0,0 0-1,-1 0 1,1-1 0,-1 0-1,0 1 1,-1-1 0,1 0-1,-1 0 1,0 0 0,0-1-1,0 1 1,-1-1 0,0 1-1,0-1 1,0 1 0,-1-1-1,0 1 1,0-1 0,-1-8-1,-1 4-50,0 1-1,-1 0 0,0 0 0,-4-9 1,3 8-2,1 1-1,-1-1 1,-1-11 0,5 20-80,0 0 0,0-1-1,0 1 1,0 0 0,0-1-1,0 1 1,0 0 0,0-1-1,0 1 1,1 0 0,-1-1 0,1 1-1,-1 0 1,1 0 0,-1-1-1,2 0 1,4-5-6746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7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24575,'0'0'0,"0"0"0,4 0 0,9-2 0,17-2 0,29-1 0,26 0 0,15 0 0,3 0 0,-4-1 0,-11 1 0,-18 1 0,-18 2 0,-16 0 0,-14 1-8191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7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24575,'0'0'0,"0"-2"0,10-3 0,27-3 0,43-5 0,46-6 0,41-5 0,7 1-1927,-26 5-4337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7:5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633 7 24575,'-19'-3'0,"-6"-1"0,5 5 0,0 0 0,-1 1 0,1 1 0,0 1 0,0 1 0,1 1 0,-1 1 0,1 0 0,1 1 0,-1 1 0,-26 18 0,25-13 0,0 1 0,2 0 0,0 2 0,0 0 0,2 1 0,0 0 0,1 1 0,1 1 0,-19 36 0,13-14-213,3 1 0,1 1 0,2 0 0,-15 85 0,-5 192-1824,25-42 692,29 300 0,69 279-2031,-65-651 2922,160 1727-2146,-111-584 1588,-19 1-419,-36-883 1278,-5-133 177,0-27 75,0-29-74,3-34-25,3-40 268,5-37 804,-16-125-582,2 0 0,16 41 0,-18-62-131,2-1 0,0 0 0,1 0 0,1-1-1,19 23 1,17 10 1157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9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24575,'1'40'6,"2"0"0,2 0-1,11 46 1,42 114-305,191 462-1082,-60-262 1401,-147-326-211,3-2 0,4-2-1,67 75 1,-99-126 191,0-1 0,2 0 0,27 20 0,-42-35 7,1-1 0,-1 1 1,0-1-1,1 0 0,-1 0 0,1 0 0,-1-1 1,1 1-1,10 0 0,-12-1 83,1-1-1,0-1 1,0 1-1,0 0 1,-1-1 0,1 0-1,0 0 1,-1 0-1,1 0 1,-1-1 0,1 1-1,-1-1 1,5-3-1,2-2 13,-1 0 0,-1-1 0,1 1 0,-1-2 0,0 1-1,-1-1 1,9-14 0,36-73 159,-27 42-360,-3 0-1,-3-2 0,-2 0 1,20-117-1,-28 104-22,-4 0 0,-2-1 0,-12-132 0,5 166-120,-2 1 1,0 0-1,-3 0 0,-12-34 0,5 32-5754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0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1 231 24575,'5'7'0,"0"-4"0,-1 1 0,1-1 0,0 0 0,0-1 0,0 1 0,6 1 0,1 0 0,47 18-53,108 26 1,71-3-1351,195 14 1075,1-37 355,-417-22-27,110-3 0,-101 0 0,0 0 0,44-12 0,-63 13 0,-1 0 0,0-1 0,0 1 0,0-1 0,0 0 0,0-1 0,0 1 0,-1-1 0,0 0 0,10-10 0,-12 10 0,0 0 0,0 0 0,-1 0 0,1 0 0,-1-1 0,0 1 0,0-1 0,0 1 0,-1-1 0,0 0 0,0 1 0,0-1 0,0 0 0,-1 0 0,1-6 0,-2 0 80,-1 0 1,1 1-1,-2-1 1,1 1-1,-1 0 0,-1-1 1,0 1-1,0 1 1,-1-1-1,0 1 1,-1 0-1,-11-15 0,0 4 73,-1 1 0,0 1 0,-1 0-1,-24-16 1,-5 0-1518,8 9-5461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1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20 24575,'-7'4'0,"2"3"0,-1 1 0,1 0 0,0 0 0,1 0 0,0 0 0,0 0 0,1 1 0,0 0 0,0 0 0,-1 9 0,0 6 0,2-1 0,-1 42 0,4-12 0,3-1 0,1 0 0,3 0 0,2 0 0,3-1 0,31 82 0,-36-115 0,14 24 0,-22-41 0,0-1 0,0 1 0,1 0 0,-1-1 0,1 1 0,-1 0 0,1-1 0,-1 1 0,1 0 0,-1-1 0,1 1 0,-1-1 0,1 1 0,0-1 0,-1 1 0,1-1 0,0 1 0,-1-1 0,1 0 0,0 1 0,-1-1 0,3 0 0,-3 0 0,1-1 0,0 1 0,0-1 0,-1 0 0,1 1 0,0-1 0,-1 0 0,1 0 0,-1 1 0,1-1 0,-1 0 0,1 0 0,-1 0 0,0 0 0,1 0 0,-1 0 0,0 0 0,1-2 0,25-121 0,-7 25 0,48-134 120,-46 176-863,55-106 1,-40 104-6084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1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24575,'6'0'0,"1"1"0,-1 0 0,1 0 0,-1 0 0,1 1 0,-1 0 0,9 4 0,40 24 0,-42-22 0,-6-4 0,5 2 0,-1 1 0,0 0 0,14 13 0,-22-18 0,-1 0 0,0 1 0,0-1 0,0 0 0,0 1 0,0-1 0,-1 1 0,1 0 0,-1 0 0,0-1 0,0 1 0,1 0 0,-2 0 0,1 0 0,0 0 0,-1 0 0,1 1 0,-1-1 0,0 0 0,0 3 0,-2 1 0,1 0 0,-1 0 0,0 0 0,-5 9 0,4-10 0,1 0 0,-1 0 0,1 1 0,1-1 0,-2 10 0,3-15 0,0 0 0,0 1 0,0-1 0,0 0 0,1 1 0,-1-1 0,0 0 0,1 0 0,-1 1 0,1-1 0,0 0 0,-1 0 0,1 0 0,0 0 0,0 1 0,-1-1 0,1 0 0,0-1 0,0 1 0,0 0 0,0 0 0,0 0 0,1-1 0,-1 1 0,1 0 0,5 3 0,-1-1 0,1-1 0,10 3 0,-14-4 0,16 4 0,1-1 0,-1-1 0,26 0 0,61-2 0,-83-2 0,59-1-1365,-6-2-5461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1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1113 24575,'3'-3'0,"25"-28"0,-1-1 0,30-49 0,-40 56 0,-10 16 0,16-23 0,-2-2 0,28-56 0,-43 77 0,-2 0 0,0 1 0,0-2 0,3-21 0,-7 26 0,1 1 0,-1-1 0,0 0 0,-1 1 0,0-1 0,0 0 0,-1 1 0,-3-11 0,2 12 0,0 0 0,0 1 0,0 0 0,-1-1 0,0 1 0,0 0 0,-1 1 0,1-1 0,-1 1 0,0 0 0,-12-9 0,14 12 0,0 0 0,0 0 0,0 0 0,0 1 0,0-1 0,-1 1 0,1 0 0,0 0 0,-1 0 0,1 0 0,-1 1 0,1-1 0,-1 1 0,0 0 0,1 0 0,-1 0 0,1 1 0,-1-1 0,1 1 0,-1 0 0,1 0 0,0 0 0,-1 0 0,1 1 0,0-1 0,-4 3 0,1 0 0,1 1 0,0-1 0,-1 1 0,2 0 0,-1 0 0,0 0 0,1 1 0,0 0 0,1 0 0,-1 0 0,-4 11 0,2-1 0,1 0 0,0 1 0,-4 29 0,6-26 0,2 1 0,0-1 0,2 0 0,0 1 0,1-1 0,1 0 0,1 0 0,0 0 0,2 0 0,0-1 0,1 0 0,13 23 0,-13-28 0,1 0 0,0-1 0,1-1 0,1 1 0,0-1 0,0-1 0,1 0 0,1 0 0,0-1 0,0-1 0,1 0 0,0-1 0,1 0 0,-1-1 0,2 0 0,25 8 0,-21-11 0,0 0 0,0-2 0,0 0 0,1-1 0,-1-1 0,0 0 0,1-2 0,34-7 0,-16 0 0,0-2 0,-1-1 0,48-24 0,75-55 0,-140 79 0,-10 6 0,-2 0 0,1 1 0,18-9 0,-25 13 0,1 1 0,0-1 0,-1 0 0,1 1 0,0-1 0,-1 1 0,1 0 0,0 0 0,0 0 0,-1 0 0,1 0 0,0 0 0,-1 1 0,1 0 0,4 1 0,-3-1 0,-1 1 0,0 0 0,0 0 0,0 0 0,0 1 0,0-1 0,0 1 0,0-1 0,2 4 0,1 3 0,1 0 0,5 11 0,6 16 0,-1 0 0,18 62 0,14 80 0,-49-177 0,17 69 0,15 114 0,-33-168 0,0-12 0,-1-8 0,-1-17 0,0-1 0,0-34 0,2 25 0,-4-105-327,7-331-1414,34-1 1847,-12 301-335,-16 125 115,25-75 0,-27 102 114,0 0 0,8-15 0,-12 26 0,0 1 0,1-1 0,-1 1 0,1-1 0,0 1 0,-1 0 0,1 0 0,0 1 0,1-1 0,-1 1 0,0-1 0,1 1 0,4-2 0,-7 3 55,1 1 0,0-1 0,-1 1 0,1 0 0,0-1 0,0 1 0,-1 0 0,1 0 0,0 0 0,0 0 0,-1 0 0,1 1 0,0-1 0,0 0 0,-1 1 0,1-1 0,0 1 0,-1 0 0,1 0 0,-1-1 0,1 1 0,-1 0 0,1 0 0,-1 0 0,0 1 0,1-1 0,-1 0 0,2 3 0,3 3 40,0 0 0,-1 0 0,0 1 0,7 12 1,14 41 168,-4 2-534,25 126 0,-7 70-396,-5 58 697,10 64-1654,-41-356-3686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2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24575,'0'0'0,"0"0"0,0 0 0,2-2 0,7-3 0,12-1 0,15-3 0,14-1 0,16 1 0,22 0 0,8-3 0,-11 2-8191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2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24575,'0'0'0,"0"0"0,6-2 0,26-4 0,51-4 0,63-3 0,91-11 0,6-1-8191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2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23 24575,'0'0'0,"2"0"0,6-2 0,11-2 0,15-1 0,12 1 0,11 1 0,11 0 0,0 2 0,-11 0-8191</inkml:trace>
  <inkml:trace contextRef="#ctx0" brushRef="#br0" timeOffset="1">1 638 24575,'0'0'0,"0"0"0,3-2 0,16-2 0,28-3 0,45-4 0,45-3 0,13-2-1412,-17 2-5367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24575,'-1'1'0,"1"0"0,-1 0 0,0 1 0,1-1 0,-1 0 0,1 1 0,-1-1 0,1 0 0,0 1 0,-1-1 0,1 1 0,0 1 0,0-2 0,-7 88 0,5-43 0,-1 157 0,6-156 0,2-1 0,15 61 0,-9-69-1365,-1-11-5461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3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630 0 24575,'-3'8'0,"-7"18"0,-2 0 0,-1-1 0,-25 36 0,-57 66 0,44-61 0,-311 469 0,357-528 0,-2 5 0,0-1 0,0 1 0,-7 20 0,13-29 0,0 0 0,0 0 0,0 0 0,1 0 0,-1 0 0,1 0 0,0 0 0,-1 0 0,1 0 0,1 0 0,-1 0 0,0 0 0,1 0 0,0 0 0,-1 0 0,1-1 0,0 1 0,1 0 0,-1 0 0,0-1 0,1 1 0,1 2 0,2 0 0,1 0 0,-1-1 0,1 1 0,0-1 0,0-1 0,0 1 0,0-1 0,0 0 0,1 0 0,9 2 0,29 9 3,0-2-1,1-1 1,53 4 0,144 0-133,186-25-1713,-366 5-4386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366 181 24575,'0'9'0,"0"0"0,0 0 0,0-1 0,1 1 0,1 0 0,3 11 0,-4-17 0,0 0 0,0 0 0,0 0 0,1 0 0,-1-1 0,1 1 0,0-1 0,0 1 0,0-1 0,0 0 0,0 1 0,1-1 0,-1 0 0,1 0 0,-1-1 0,1 1 0,0 0 0,5 1 0,-2-1 0,0 0 0,0-1 0,0 0 0,1 0 0,-1 0 0,0-1 0,1 0 0,-1 0 0,0-1 0,8-1 0,1-1 0,1-1 0,27-11 0,-35 12 0,-1-1 0,0 1 0,1-1 0,-2 0 0,1-1 0,0 0 0,7-7 0,-12 10 0,0 0 0,0-1 0,0 1 0,0-1 0,0 0 0,-1 0 0,1 1 0,-1-1 0,1 0 0,-1-1 0,0 1 0,0 0 0,-1 0 0,1 0 0,-1 0 0,1-1 0,-1 1 0,0 0 0,0-1 0,-2-4 0,1 2 0,0 0 0,-1 0 0,0 1 0,0-1 0,0 1 0,-1-1 0,0 1 0,0 0 0,0 0 0,-7-7 0,4 5 0,-1 1 0,0-1 0,-1 1 0,1 0 0,-17-9 0,5 6 0,0 0 0,-1 1 0,0 1 0,0 1 0,-26-4 0,15 5 0,0 1 0,-1 1 0,-35 3 0,43 1 0,1 1 0,-1 1 0,1 2 0,-41 12 0,55-14-170,0 1-1,0 0 0,1 0 1,0 1-1,0 0 0,0 0 1,-12 11-1,1 5-6655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4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0 24575,'-14'0'0,"0"0"0,0 1 0,-20 5 0,29-5 0,-1 1 0,1-1 0,0 2 0,0-1 0,0 0 0,0 1 0,1 0 0,-1 0 0,1 0 0,-1 1 0,-6 7 0,4-2 0,0 0 0,0 1 0,1 0 0,0 0 0,1 0 0,0 1 0,1 0 0,0 0 0,0 0 0,1 0 0,1 1 0,-2 20 0,2-2 0,1 0 0,2 1 0,8 53 0,38 171 133,-7-43-1631,-33-169-5328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4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24575,'13'0'0,"65"3"0,-36-1 0,53-4 0,125-27 134,-53 6-1633,-132 19-5327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5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24575,'0'0'0,"3"0"0,12 0 0,18 2 0,18 3 0,13 0 0,4-1 0,0-2 0,-5-4 0,-8-4 0,-11 0 0,-14 0-8191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24575,'3'7'0,"2"0"0,0 0 0,0-1 0,1 0 0,0 0 0,1 0 0,-1 0 0,1-1 0,0-1 0,0 1 0,9 4 0,13 4 0,42 14 0,-40-16 0,-2 0 0,1 2 0,28 18 0,51 39 0,-102-65 0,3 2 0,1-1 0,0 1 0,0-1 0,14 4 0,-23-9 0,1 0 0,-1 0 0,1 0 0,-1-1 0,1 1 0,0-1 0,-1 0 0,1 0 0,0 0 0,-1 0 0,1 0 0,0 0 0,-1-1 0,1 1 0,-1-1 0,1 0 0,-1 0 0,1 0 0,-1 0 0,1 0 0,-1-1 0,0 1 0,0-1 0,0 1 0,4-4 0,-3 1 0,0 1 0,0-1 0,0 0 0,-1 0 0,0 0 0,1-1 0,-1 1 0,-1 0 0,1-1 0,-1 1 0,2-7 0,-2 3 0,0 1 0,-1-1 0,0 0 0,0 0 0,0 1 0,-3-11 0,-2-4 0,-1 0 0,-1 1 0,-18-36 0,-17-28-1365,27 56-5461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5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1273 24575,'0'0'0,"4"0"0,11 0 0,13 0 0,17-2 0,17 0 0,17-2 0,14-4 0,9-5 0,-6-1 0,-19 0-8191</inkml:trace>
  <inkml:trace contextRef="#ctx0" brushRef="#br0" timeOffset="1">1231 1 24575,'0'0'0,"0"0"0,0 0 0,0 0 0,0 6 0,0 16 0,2 28 0,-1 25 0,-3 12 0,-3 3 0,-2-2 0,-3-9 0,0-14 0,0-18-8191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5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24575,'6'-2'0,"4"1"0,0 0 0,0 0 0,0 1 0,0 0 0,0 0 0,13 4 0,-10-3 0,40 5 0,0 3 0,-1 1 0,54 19 0,-102-28 0,4 2 0,-1 0 0,1 0 0,11 7 0,-17-9 0,-1 0 0,0 0 0,1 0 0,-1 0 0,0 0 0,0 0 0,0 0 0,0 0 0,0 1 0,0-1 0,0 0 0,0 1 0,0-1 0,-1 1 0,1-1 0,-1 1 0,1-1 0,-1 1 0,1-1 0,-1 1 0,0-1 0,0 1 0,0-1 0,0 1 0,0 2 0,-1-1 0,0 1 0,0 0 0,0 0 0,-1-1 0,1 1 0,-1-1 0,0 1 0,0-1 0,-1 0 0,-3 5 0,-5 4 0,-16 12 0,21-18 0,-38 30 0,27-22 0,-1 0 0,2 1 0,0 1 0,-17 21 0,31-35 0,1 0 0,0 0 0,-1 1 0,1-1 0,0 0 0,0 0 0,1 1 0,-1-1 0,0 0 0,1 1 0,-1-1 0,1 0 0,0 1 0,0-1 0,0 1 0,0 4 0,1-5 0,0 0 0,-1 1 0,1-1 0,0 0 0,1 1 0,-1-1 0,0 0 0,1 0 0,-1 0 0,1 0 0,0 0 0,-1 0 0,1-1 0,0 1 0,0-1 0,3 3 0,3 0 0,0 1 0,0-2 0,1 1 0,-1-1 0,1 0 0,-1-1 0,1 1 0,0-2 0,15 2 0,2-2 0,0-2 0,30-3 0,6-5-879,94-25 0,-62 6-5554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24575,'-3'12'0,"-1"-2"0,-42 164 15,5-22-211,0-6-40,-120 433-436,153-550 672,3-13 0,1 0 0,0 1 0,1 0 0,1-1 0,-1 27 0,4-37 36,0-1 1,0 1-1,0 0 0,1 0 1,0-1-1,0 1 0,0-1 0,1 1 1,-1-1-1,1 0 0,1 0 1,-1 0-1,1-1 0,4 6 1,5 2 99,-1-1 0,1 0 0,25 15 0,-12-10-136,1-2 0,0 0 0,1-2 0,1-1 0,0-2 0,0-1 0,48 8 0,-13-8 0,1-3 0,96-4 0,-92-4-455,0-4 0,120-26 0,-147 22-6371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6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1 808 24575,'5'0'0,"1"0"0,0 0 0,0 1 0,0 0 0,0 0 0,-1 0 0,1 1 0,7 3 0,-5-2 0,7 2 0,0 2 0,0 0 0,-1 0 0,0 1 0,0 1 0,23 20 0,-20-14 0,-2 1 0,0 0 0,0 1 0,19 31 0,-18-21 0,-1 1 0,-2 0 0,0 1 0,-2 1 0,-2 0 0,0 0 0,6 45 0,-11-45 0,-1 1 0,-2-1 0,-1 0 0,-1 1 0,-2-1 0,-9 42 0,8-54 0,-2 1 0,0-1 0,-1 0 0,-15 27 0,15-33 0,-1 0 0,0-1 0,0 0 0,-2 0 0,1-1 0,-22 18 0,27-25 0,0 0 0,-1 0 0,1 0 0,-1-1 0,1 0 0,-1 0 0,0 0 0,1 0 0,-8 1 0,11-3 0,0 0 0,-1 0 0,1 0 0,0 0 0,-1 0 0,1 0 0,0 0 0,0-1 0,-1 1 0,1 0 0,0-1 0,-1 1 0,1-1 0,0 1 0,0-1 0,-2-1 0,2 1 0,0 0 0,0 0 0,0 0 0,0-1 0,0 1 0,0-1 0,0 1 0,0-1 0,1 1 0,-1-1 0,1 1 0,-1-1 0,1 1 0,-1-1 0,1 0 0,0-1 0,-1-3 0,1-1 0,0 1 0,0 0 0,1 0 0,0 0 0,2-8 0,13-40 0,-15 53 0,103-266-320,14 4-251,-17 40 328,-98 217 243,61-147-40,-47 105-2,16-65-1,-28 86 27,0 1-1,-2-1 0,-1 0 1,-1-30-1,-3 38 12,0 0-1,0 1 1,-2-1 0,-1 1-1,0 0 1,-14-32-1,11 33 36,-2-1 0,0 2-1,-1 0 1,-1 0 0,0 1-1,-1 0 1,-1 1 0,0 1-1,0 0 1,-19-12 0,20 17 20,0 0 1,-1 0-1,0 1 1,0 1-1,-24-7 1,27 10-13,0 0 0,-1 2 0,1-1 0,-1 1-1,1 1 1,-1 0 0,-22 3 0,24-1-322,0 0 1,0 1-1,-9 4 0,-19 11-6325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24575,'9'0'0,"0"0"0,0 1 0,0 0 0,0 1 0,16 4 0,-22-5 0,-1 0 0,1 0 0,-1 0 0,1 0 0,-1 1 0,0-1 0,1 1 0,-1-1 0,0 1 0,0 0 0,0 0 0,0 0 0,-1 0 0,1 0 0,-1 0 0,1 1 0,-1-1 0,1 0 0,-1 1 0,0-1 0,0 1 0,-1 0 0,1-1 0,0 5 0,0-1 0,-1 0 0,-1 1 0,1-1 0,-1 0 0,0 0 0,0 1 0,-1-1 0,0 0 0,0 0 0,-4 7 0,-5 9 0,-17 24 0,28-45 0,-12 17 0,8-13 0,0 1 0,0 0 0,1 0 0,-1 0 0,1 0 0,-3 12 0,6-17 0,-1 0 0,1 0 0,0-1 0,0 1 0,0 0 0,0 0 0,0-1 0,0 1 0,0 0 0,0 0 0,0 0 0,0-1 0,1 1 0,-1 0 0,0 0 0,0-1 0,1 1 0,-1 0 0,1 0 0,0 0 0,0 0 0,0-1 0,0 1 0,0 0 0,0-1 0,0 1 0,0 0 0,0-1 0,0 1 0,0-1 0,0 0 0,0 1 0,3-1 0,11 2 0,0-1 0,0 0 0,0-2 0,15-1 0,-15 1 0,269-32-1365,-197 20-5461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7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24575,'0'0'0,"0"0"0,0 4 0,0 9 0,-2 9 0,0 12 0,-1 10 0,1 2 0,1-7-8191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8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24575,'0'0'0,"2"2"0,1 1 0</inkml:trace>
  <inkml:trace contextRef="#ctx0" brushRef="#br0" timeOffset="1">0 715 24575,'0'0'0,"2"0"0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8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24575,'-1'0'0,"0"0"0,0 0 0,0 1 0,0-1 0,1 0 0,-1 0 0,0 1 0,0-1 0,0 0 0,0 1 0,1-1 0,-1 1 0,0-1 0,0 2 0,-2 0 0,1 1 0,0 1 0,0-1 0,0 0 0,0 0 0,1 1 0,0-1 0,-2 7 0,-5 31 0,6-31 0,-3 33 3,2 0 0,1-1-1,5 49 1,23 126-139,-4-80-176,70 237-1,-84-351-100,0 0-1,18 32 1,-9-29-5788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9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24575,'12'1'0,"0"0"0,23 5 0,-5-1 0,54 6 60,96-2 0,85-16-1545,-234 5-5341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40 24575,'0'0'0,"0"0"0,3-2 0,10-2 0,10-3 0,13 0 0,18 1 0,13 2 0,9 3 0,4 0 0,-3-1 0,-11-1 0,-16 0-8191</inkml:trace>
  <inkml:trace contextRef="#ctx0" brushRef="#br0" timeOffset="1">1 464 24575,'0'0'0,"2"0"0,10-2 0,14-2 0,19-3 0,21-7 0,26-12 0,21-15 0,4-10-860,-17 5-6471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2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24575,'123'0'0,"-120"0"0,1 0 0,-1 1 0,0-1 0,0 1 0,1 0 0,-1 0 0,0 0 0,0 0 0,0 0 0,0 1 0,0 0 0,0-1 0,0 1 0,-1 0 0,1 0 0,-1 1 0,1-1 0,-1 0 0,0 1 0,0-1 0,0 1 0,0 0 0,0 0 0,-1 0 0,1 0 0,-1 0 0,0 0 0,0 0 0,0 0 0,1 4 0,0 6 0,0-1 0,-1 1 0,-1 24 0,1 8 0,-1-43 0,1 0 0,-1 0 0,1 1 0,-1-1 0,1 0 0,0-1 0,0 1 0,0 0 0,0 0 0,0 0 0,0 0 0,1-1 0,-1 1 0,1-1 0,-1 1 0,1-1 0,-1 1 0,1-1 0,0 0 0,0 0 0,2 2 0,5 1 0,0 0 0,0-1 0,14 3 0,10 2 55,64 6-1,34-8-1208,-120-5 834,49 0-6506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09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1 24575,'0'0'0,"-2"0"0,-2 4 0,-7 6 0,-7 14 0,-6 23 0,-6 25 0,-6 17 0,-7 9 0,-5 8 0,-5 11-886,-1-1 886,10-21-7305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0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 0,0 5 0,0 6 0,0 5 0,0 6 0,2 9 0,3 10 0,2 13 0,0 15 0,-1 0 0,-2-11-8191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0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24575,'8'6'0,"71"64"0,0 1 0,3-5 0,4-4 0,128 72 0,-196-124 0,-7-3 0,0-1 0,0 0 0,1-1 0,0 0 0,0-1 0,16 3 0,-27-7 0,1 1 0,-1-1 0,0 0 0,1 0 0,-1 0 0,1 0 0,-1-1 0,1 1 0,-1 0 0,1-1 0,-1 1 0,0-1 0,1 1 0,-1-1 0,0 1 0,1-1 0,-1 0 0,0 0 0,0 0 0,0 0 0,0 0 0,0 0 0,0 0 0,0 0 0,0 0 0,0 0 0,0-1 0,0 1 0,-1 0 0,1 0 0,0-3 0,2-3 0,-1-1 0,0 1 0,-1-1 0,2-13 0,-3 21 0,1-29 12,0 1-1,-5-45 0,-15-58-165,7 53-1091,7 40-5581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1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1 24575,'0'0'0,"0"0"0,-3 4 0,-34 39 0,19-23 0,-29 41 0,25-23 0,1 1 0,2 1 0,2 1 0,2 1 0,1 0 0,-12 71 0,21-88 0,2 1 0,0 27 0,3-52 0,0 0 0,0-1 0,0 1 0,0 0 0,0 0 0,0 0 0,0-1 0,0 1 0,0 0 0,1 0 0,-1-1 0,0 1 0,1 0 0,0 1 0,-1-2 0,0 0 0,0 0 0,0 0 0,1 0 0,-1 0 0,0 1 0,0-1 0,1 0 0,-1 0 0,0 0 0,0 0 0,1 0 0,-1 0 0,0 0 0,0 0 0,1 0 0,-1 0 0,0 0 0,0 0 0,1 0 0,-1 0 0,0 0 0,0 0 0,1-1 0,-1 1 0,0 0 0,0 0 0,0 0 0,1 0 0,2-3 0,0 1 0,0-1 0,0 1 0,3-6 0,-4 6 0,19-21 0,39-35 0,-51 51 0,0 0 0,1 1 0,0-1 0,0 2 0,0 0 0,0 0 0,1 1 0,12-4 0,-17 7 0,0 0 0,0 0 0,0 1 0,0 0 0,0 0 0,0 0 0,1 1 0,-1 0 0,0 0 0,0 0 0,0 1 0,-1 0 0,7 3 0,7 4 0,0 1 0,25 18 0,-40-25 0,58 40-84,131 83-1197,-141-94-5545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1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24575,'2'10'0,"1"-4"0,67 182 0,14 41 0,-13 5 0,-68-221 0,11 53 0,-12-58 0,-2 0 0,1 0 0,-1 0 0,-1 0 0,1 0 0,-3 9 0,3-15 7,-1 1 0,0-1 0,0 0 1,0 0-1,0 0 0,0 1 0,0-1 0,0 0 0,-1 0 0,1 0 0,-1-1 0,1 1 0,-1 0 0,-3 2 0,0-1-301,0 0 0,1 0 0,-1-1-1,-11 4 1,-9 2-6532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1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10 447 24575,'-2'0'0,"0"0"0,0 0 0,0 0 0,1 0 0,4-2 0,13-2 0,21-3 0,23-4 0,15 1 0,2-1 0,-9 2 0,-15 2-8191</inkml:trace>
  <inkml:trace contextRef="#ctx0" brushRef="#br0" timeOffset="1">716 0 24575,'0'0'0,"0"0"0,2 2 0,6 8 0,14 18 0,14 19 0,10 17 0,5 13 0,0 10 0,-5 5 0,-9-1 0,-8-6 0,-8-11 0,-5-14 0,-5-17-8191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2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742 1 24575,'-2'1'0,"0"0"0,1 0 0,-1 0 0,0 1 0,1-1 0,0 0 0,-1 1 0,1-1 0,0 1 0,0 0 0,0-1 0,0 1 0,-2 3 0,-2 5 0,-40 71-317,-54 137-1,-16 99-731,82-221 1234,-219 569-2134,246-651 1983,-75 190-636,17 3 9,58-179 549,0 0 1,2 0-1,0 55 1,4-65 21,2 0 0,0 0 0,1-1 1,1 1-1,0-1 0,1 0 0,11 22 1,-8-21 20,2-1 1,0 1-1,1-2 1,1 0-1,20 23 1,-12-20-7,1 0 1,0-1-1,34 22 1,-9-13-51,0-2 0,2-2 0,92 31 1,82 4-473,-72-31-242,253 11 0,154-36 307,-67-22 442,102-2-952,-489 21 1527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2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201 390 24575,'0'0'0,"6"9"0,115 155-155,-1-2-128,-89-116 207,40 80 1,-63-108 75,0 1 0,-1-1 0,-1 1 0,-1 1 0,-1-1 0,4 36 0,-8-42 0,0 0 0,0 0 0,-1 0 0,-1 0 0,0 0 0,-1 0 0,0-1 0,-1 1 0,0-1 0,-1 0 0,-8 15 0,4-12 14,-1-1 0,-1 0 1,0 0-1,-1-1 0,0 0 1,-1-1-1,0-1 0,-1 0 1,0-1-1,-1 0 0,-23 11 1,17-11 25,-2 0-1,1-2 1,-1 0 0,0-2 0,-1 0 0,1-2 0,-44 3 0,59-6-28,-1-1 0,0-1-1,0 1 1,1-2 0,-1 1 0,0-1-1,1 0 1,-14-6 0,18 6-13,-1 0 1,1-1 0,0 1-1,0-1 1,0 0-1,1 0 1,-1 0-1,1-1 1,0 1 0,0-1-1,0 0 1,0 0-1,0 0 1,1 0 0,0 0-1,0-1 1,-2-4-1,2 1 1,0 0 0,0 0 0,1 0 0,0 0 0,0 0 0,1 0 0,1-15 0,1 4 0,2 1 0,7-28 0,2 6-74,2 0 0,30-56 0,-14 41-170,40-55 0,178-189-466,-208 255 710,97-111 0,-109 119 0,-2-1 0,32-58 0,-52 82 56,-1 0 1,0-1-1,-1 1 1,5-22-1,-8 29-173,-1-1-1,0 0 0,-1 1 1,0-1-1,0 0 1,0 1-1,-1-1 1,1 0-1,-2 1 1,1-1-1,-4-8 0,-6-7-5524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3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24575,'0'0'0,"1"5"0,36 123 0,-24-78 60,8 68 0,-20-102-225,0 1 0,0-1 0,-1 1 0,-2-1 0,1 1 0,-2-1 0,0 1 0,-7 20 0,5-25-6661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3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24575,'0'0'0,"5"0"0,2 3 0,0 0 0,0 0 0,0 1 0,-1 0 0,1 0 0,10 10 0,-4-4 0,236 200 0,-95-77 0,-145-125 0,3 2 0,19 13 0,-31-23 0,1 1 0,0-1 0,0 1 0,-1-1 0,1 1 0,0-1 0,0 1 0,0-1 0,0 0 0,-1 0 0,1 1 0,0-1 0,0 0 0,0 0 0,0 0 0,0 0 0,0 0 0,0 0 0,0 0 0,-1 0 0,1 0 0,0-1 0,0 1 0,0 0 0,0-1 0,0 1 0,-1 0 0,1-1 0,0 1 0,0-1 0,-1 1 0,1-1 0,0 0 0,0 1 0,-1-1 0,1 0 0,-1 1 0,1-1 0,-1 0 0,1 1 0,-1-1 0,1 0 0,-1 0 0,0 0 0,1-1 0,1-5 0,0 1 0,-1-1 0,1 0 0,-1 0 0,0-6 0,-1-16 30,0 1 0,-2 0 0,-6-38 0,-27-82-1515,27 121-5341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2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24575,'-14'3'0,"12"-1"0,-1 0 0,0 0 0,1 0 0,-1 0 0,1 1 0,-1-1 0,1 1 0,0 0 0,0-1 0,1 1 0,-1 0 0,0 0 0,1 0 0,-2 6 0,-1 3 0,1-1 0,-3 24 0,5-23 0,0 0 0,1 1 0,0-1 0,1 0 0,0 1 0,1-1 0,0 0 0,1 0 0,0 0 0,1 0 0,1-1 0,-1 1 0,2-1 0,0 0 0,0-1 0,1 1 0,0-1 0,1 0 0,0-1 0,0 0 0,1 0 0,1-1 0,-1 0 0,13 7 0,-7-5 17,1-1 0,0-1 1,1 0-1,0-1 0,0-1 0,25 6 0,-19-7-314,1-2 0,-1 0 0,1-1 0,33-3 0,-30-1-6529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0 24575,'-5'1'0,"0"-1"0,0 1 0,0 0 0,0 1 0,0 0 0,0-1 0,0 1 0,0 1 0,0-1 0,1 1 0,-5 3 0,7-5 0,-26 17 0,2 2 0,0 0 0,-36 37 0,29-22 0,-52 72 0,66-78 0,1 0 0,1 1 0,-14 38 0,21-43 0,2 1 0,0-1 0,2 2 0,-5 40 0,10-60 0,1 0 0,-1 0 0,2 0 0,-1 0 0,1 0 0,2 12 0,-3-18 0,1 1 0,-1-1 0,1 1 0,0-1 0,-1 1 0,1-1 0,0 0 0,0 1 0,0-1 0,0 0 0,0 0 0,0 1 0,0-1 0,0 0 0,1 0 0,-1 0 0,0-1 0,1 1 0,-1 0 0,1 0 0,-1-1 0,1 1 0,-1-1 0,1 1 0,-1-1 0,1 0 0,-1 1 0,1-1 0,-1 0 0,1 0 0,0 0 0,-1 0 0,1-1 0,2 1 0,16-5 0,-1 0 0,1-2 0,-1 0 0,32-17 0,-38 18 0,63-34 0,-38 19 0,46-18 0,-81 38 0,0 0 0,0 0 0,0 0 0,0 0 0,0 0 0,0 1 0,0 0 0,0-1 0,1 1 0,-1 1 0,5-1 0,-6 1 0,1 0 0,-1 0 0,1 0 0,-1 0 0,1 1 0,-1-1 0,0 1 0,0-1 0,0 1 0,0 0 0,0 0 0,0 0 0,3 4 0,7 11-455,0 1 0,9 20 0,-1 1-6371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4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24575,'0'7'0,"27"432"-529,-1-60 129,-29-247 400,3-126 0,-1 0 0,0 1 0,-1-1 0,1 1 0,-4 7 0,4-12 0,-1 1 0,1-1 0,-1 0 0,1 1 0,-1-1 0,0 0 0,0 0 0,0 0 0,0 0 0,0 0 0,0-1 0,0 1 0,-5 2 0,-18 6-1211,1-4-4840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4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0 390 24575,'0'0'0,"0"-1"0,6-4 0,17-5 0,25-8 0,28-10 0,29-7 0,66-12 0,3 3-8191</inkml:trace>
  <inkml:trace contextRef="#ctx0" brushRef="#br0" timeOffset="1">940 0 24575,'0'0'0,"0"2"0,4 6 0,5 13 0,5 26 0,5 32 0,4 21 0,0 1 0,-4-16-8191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15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24575,'8'-3'0,"85"-25"-141,2 3 0,0 5 1,140-11-1,-187 27 80,79 5 0,-93 2 63,-1 2 0,1 1 1,37 12-1,-31-5-6,0 2 1,-2 2-1,0 1 1,64 42-1,-60-30-327,-1 2 0,-2 2 1,57 62-1,27 54-371,8 36-1033,160 308-1002,-30 22 1581,31 116-1151,-15 8 1996,126 415-1393,14 447 1471,-298-928-451,70 911-1,-130-331 3232,-52-641-611,-12-355-37,-32 193 1,33-325-1393,-1-1 1,-1 0-1,-2-1 1,-11 28-1,14-41-339,-1 0 1,0 0-1,-1 0 1,0-1-1,-1 0 1,0-1-1,0 0 1,-1 0-1,0-1 1,-20 15-1,11-12-168,0-1 0,-1-1 0,-36 13 0,-119 27-1098,-20-7-4396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3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983 0 24575,'-10'1'0,"0"0"0,0 0 0,1 0 0,-1 1 0,0 1 0,1 0 0,0 0 0,0 1 0,0 0 0,-13 8 0,-2 2 0,-33 24 0,22-10-180,-35 35 0,32-25-542,-44 61 1,43-45 286,-43 80-1,43-57-583,-32 84-1,-20 128-131,21 47-1411,22 37 1350,18 29-1072,14 198 843,15 3 168,2-447 1205,-46 3009-1531,33-2805 1920,3-42-109,3-41 313,4-47-88,7-46 786,7-20 215,-6-120-179,19 68-1,-10-63 181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7 0,2 13 0,4 19 0,4 22 0,1 15 0,1 7 0,0 3 0,-1 3 0,-2-2 0,-1-5 0,-1-6 0,-1-12 0,-2-18-8191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4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0 0,9 0 0,12 2 0,12 1 0,13 1 0,13 3 0,14 1 0,7-1 0,3-1 0,-7-3 0,-12-3 0,-13-3 0,-14-1 0,-14 0-8191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24575,'0'0'0,"4"0"0,7 0 0,15 2 0,20 4 0,17 3 0,10 5 0,4 0 0,-8 1 0,-15-3-8191</inkml:trace>
  <inkml:trace contextRef="#ctx0" brushRef="#br0" timeOffset="1">124 314 24575,'0'0'0,"0"2"0,0 0 0,0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6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741 1 24575,'-4'0'0,"1"0"0,0 0 0,-1 1 0,1 0 0,0 0 0,0 0 0,-1 0 0,1 0 0,-5 3 0,-1 2 0,-15 11 0,18-12 0,-121 110 0,41-33 0,62-61 0,-45 29 0,57-42 0,-1-1 0,-23 9 0,31-14 0,0 0 0,0 0 0,-1-1 0,1 0 0,-1 0 0,1-1 0,-1 1 0,1-1 0,-1 0 0,-5-1 0,9 1 0,0-1 0,1 1 0,-1 0 0,0-1 0,0 1 0,0-1 0,1 0 0,-1 1 0,0-1 0,1 0 0,-1 0 0,0 0 0,1 0 0,0 0 0,-1-1 0,1 1 0,-1 0 0,1-1 0,0 1 0,0-1 0,0 1 0,0-1 0,0 1 0,0-1 0,1 0 0,-1 0 0,0 1 0,1-1 0,-1 0 0,1 0 0,0 0 0,0 0 0,-1 1 0,1-1 0,0 0 0,1 0 0,-1 0 0,1-3 0,0-1 0,1-1 0,0 1 0,0 0 0,1 0 0,-1 0 0,1 0 0,1 0 0,-1 0 0,9-9 0,-6 8 0,2 0 0,-1 1 0,0 0 0,1 0 0,0 0 0,1 1 0,-1 0 0,1 1 0,0 0 0,0 0 0,0 1 0,1 0 0,-1 1 0,1 0 0,0 0 0,-1 1 0,1 1 0,10 0 0,-3 0 0,1 2 0,-1 0 0,1 1 0,-1 1 0,0 0 0,-1 1 0,1 1 0,-1 1 0,20 11 0,-18-8 0,-1 1 0,1 1 0,-2 0 0,0 1 0,0 1 0,-1 1 0,24 31 0,-33-38 0,0 1 0,-1 0 0,1 0 0,-2 0 0,0 0 0,0 1 0,0 0 0,-1 0 0,-1 0 0,0 0 0,0 0 0,-1 1 0,0-1 0,-1 0 0,0 1 0,0-1 0,-4 18 0,0-14 0,0 0 0,0 0 0,-1-1 0,-1 0 0,0 0 0,-1 0 0,0-1 0,-1 0 0,0 0 0,-15 14 0,10-13 0,0-1 0,-1 0 0,-1-1 0,0-1 0,0 0 0,-1-1 0,-24 11 0,11-9 0,1-2 0,-2 0 0,1-2 0,-1-2 0,0 0 0,0-2 0,0-1 0,-1-2 0,-48-5 0,55 2 0,1-1 0,-1 0 0,1-2 0,-36-15 0,52 18 0,0 0 0,1 0 0,-1-1 0,1 0 0,0 0 0,-10-10 0,15 13 0,0 0 0,-1-1 0,1 0 0,0 1 0,0-1 0,0 1 0,0-1 0,0 0 0,0 0 0,0 0 0,1 0 0,-1 0 0,0 1 0,1-1 0,0 0 0,-1 0 0,1 0 0,0 0 0,0 0 0,0 0 0,1 0 0,-1 0 0,0 0 0,1 0 0,-1 0 0,1 0 0,0 0 0,1-2 0,0-1-195,1 2 0,-1-1 0,1 0 0,0 1 0,0-1 0,5-3 0,25-18-6631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6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24575,'1'6'0,"2"11"0,1-1 0,0 1 0,14 30 0,-13-34 0,108 247-511,15-2-120,-106-213 609,5 9 22,17 35 0,67 100 0,-110-188 0,3 7 0,2-1 0,-1 0 0,1 0 0,8 7 0,-12-12 0,-1-1 0,1 0 0,0 0 0,-1 0 0,1 0 0,0 0 0,0 0 0,0 0 0,0-1 0,0 1 0,0 0 0,0-1 0,0 0 0,0 1 0,0-1 0,0 0 0,0 0 0,0 0 0,0-1 0,0 1 0,0 0 0,0-1 0,0 1 0,2-2 0,0 0 38,0 0 0,0 0-1,0 0 1,-1-1 0,1 0 0,-1 0-1,1 0 1,3-4 0,0-2 172,1 0 0,7-14 0,-3 2-155,-1-1-1,0-1 1,13-43-1,10-76-174,18-225-259,-23 132-991,-20 176-4976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2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49 24575,'-2'0'0,"-1"0"0,1 0 0,0 0 0,0 0 0,3 0 0,7-2 0,13-2 0,15-3 0,13-2 0,7-1 0,0 1 0,-10 2-8191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6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24575,'-2'0'0,"1"1"0,0-1 0,0 0 0,0 1 0,0-1 0,0 1 0,0-1 0,0 1 0,0 0 0,0-1 0,0 1 0,0 0 0,0 0 0,0 0 0,0 0 0,0 0 0,1 0 0,-1 0 0,0 1 0,-12 24 0,9-12 0,-1 1 0,2 0 0,0 0 0,-1 19 0,1 65 0,3-67 0,-9 252-1365,7-243-5461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24575,'1'4'0,"1"1"0,1-1 0,0 1 0,5 7 0,2 1 0,80 106-296,4-5-1,217 201 0,-272-281 297,57 40 0,-88-69 0,0 1 0,1-2 0,-1 1 0,1-1 0,0-1 0,11 4 0,-17-7 0,-1 1 0,1-1 0,0 1 0,-1-1 0,1 0 0,-1 0 0,1 0 0,0 0 0,-1-1 0,1 1 0,-1-1 0,1 0 0,-1 1 0,1-1 0,-1 0 0,1 0 0,-1-1 0,0 1 0,0 0 0,1-1 0,-1 0 0,0 1 0,0-1 0,-1 0 0,1 0 0,2-3 0,0-1 60,0-1 0,-1 1 0,0-1 0,0 0 0,0 0 0,-1 1 0,0-2 0,0 1 0,0-8 0,0-11 85,0-32 0,-4 15-145,-1 0 0,-17-78 0,7 66 0,-36-90 0,39 121-100,5 12-153,0 0 0,1 0 0,0-1 0,-4-21 0,8 19-6573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7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554 0 24575,'-28'1'0,"0"1"0,1 1 0,-1 2 0,-51 15 0,40-7 0,1 2 0,-60 33 0,74-34 0,1 0 0,-30 25 0,43-31 0,0 2 0,1-1 0,-1 1 0,2 1 0,-1-1 0,-10 21 0,17-28 0,0 1 0,0-1 0,1 1 0,-1 0 0,1 0 0,0-1 0,0 1 0,0 0 0,1 0 0,0 0 0,-1 0 0,1 0 0,0 0 0,1 0 0,-1-1 0,1 1 0,0 0 0,0 0 0,0 0 0,0-1 0,1 1 0,-1 0 0,1-1 0,0 1 0,0-1 0,0 0 0,1 0 0,-1 0 0,4 3 0,2 1 0,0 0 0,0 0 0,0-1 0,1 0 0,0-1 0,1 0 0,-1-1 0,1 1 0,0-2 0,0 0 0,0 0 0,0 0 0,0-1 0,16 0 0,-6 0 0,1-2 0,-1-1 0,0 0 0,0-1 0,0-2 0,33-9 0,-35 7 0,13-4 0,-29 9 0,0 1 0,1-1 0,-1 1 0,0 0 0,0 0 0,0 0 0,1 0 0,-1 0 0,0 1 0,0-1 0,4 2 0,-1 1 0,1 0 0,0 0 0,-1 1 0,0 0 0,0 0 0,0 1 0,5 5 0,-4-4 0,87 93 0,24 23 0,-67-77-682,69 49-1,-81-68-6143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8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24575,'0'9'0,"3"16"0,8 27 0,-5-24 0,163 574 0,-153-559-1365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8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0 325 24575,'0'0'0,"0"-2"0,6-3 0,15-3 0,21-6 0,23-5 0,17-3 0,4 0 0,-5 2 0,-12 4 0,-18 5-8191</inkml:trace>
  <inkml:trace contextRef="#ctx0" brushRef="#br0" timeOffset="1">884 0 24575,'1'1'0,"-1"1"0,0-1 0,1 0 0,0 0 0,-1 0 0,1 1 0,0-1 0,-1 0 0,1 0 0,0 0 0,0 0 0,0 0 0,0 0 0,0-1 0,0 1 0,0 0 0,0 0 0,2 0 0,1 2 0,21 16 0,-2-2 0,29 28 0,-45-38 0,0 1 0,-1-1 0,0 2 0,0-1 0,0 1 0,-1 0 0,6 15 0,-7-13 0,0 0 0,-2 0 0,1 0 0,-1 0 0,-1 1 0,0-1 0,-1 1 0,0-1 0,0 0 0,-4 19 0,1-17 0,0 0 0,-1 0 0,-1 0 0,0 0 0,0-1 0,-1 0 0,-1 0 0,-12 17 0,14-23 0,2-2 0,0 0 0,0 1 0,0-1 0,0 1 0,-3 7 0,6-10 0,-1-1 0,1 0 0,0 1 0,0-1 0,-1 1 0,1-1 0,0 0 0,0 1 0,0-1 0,1 1 0,-1-1 0,0 0 0,0 1 0,1-1 0,-1 0 0,1 1 0,-1-1 0,1 0 0,0 1 0,-1-1 0,1 0 0,0 0 0,0 0 0,0 0 0,0 0 0,2 2 0,1 0 0,0 0 0,0 0 0,0 0 0,1-1 0,-1 1 0,10 3 0,36 7 0,134 14-1365,-91-17-5461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28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1 24575,'0'0'0,"-1"1"0,0-1 0,1 1 0,-1-1 0,1 1 0,-1-1 0,1 1 0,-1 0 0,1-1 0,-1 1 0,0 1 0,-1 2 0,-24 37 0,2 1 0,-28 68 0,44-92 0,-128 343-1174,28 12 1050,25-25 124,67-260 0,-9 175 0,26-185 0,0-65 0,0-1 0,1 1 0,6 22 0,-6-30 0,1 1 0,-1-1 0,1 0 0,0 0 0,0 0 0,0 0 0,1 0 0,-1-1 0,1 0 0,0 1 0,1-1 0,-1-1 0,1 1 0,-1-1 0,1 0 0,7 4 0,3 0 0,-1-1 0,2-1 0,-1 0 0,30 4 0,-4-2-136,44 0 0,81-7-950,35-11 528,277-34-961,-72 4 115,-2 19-131,-154 23 1535,-29 10-214,-38 7-642,-38 4 771,-84-11 408,61 21 0,-73-15-333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1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2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43 24575,'0'0'0,"-1"-1"0,0 1 0,1-1 0,-1 1 0,0-1 0,1 1 0,-1-1 0,0 1 0,1 0 0,-1-1 0,0 1 0,0 0 0,0 0 0,1-1 0,-2 1 0,-1 0 0,-23-7 0,-48-6 0,-30 4 0,99 8 0,-5 0 0,-139-5 0,131 7 0,-1 0 0,1 1 0,0 1 0,0 1 0,-35 11 0,49-14 0,0 1 0,0-1 0,1 1 0,-1 0 0,0 0 0,1 1 0,0-1 0,-1 1 0,1-1 0,0 1 0,0 0 0,1 0 0,-1 1 0,1-1 0,-1 0 0,1 1 0,0-1 0,0 1 0,1 0 0,-1 0 0,1 0 0,0 0 0,0 0 0,-1 6 0,1 3 0,0-1 0,1 1 0,0-1 0,1 1 0,1-1 0,0 1 0,4 13 0,5 7 0,19 44 0,54 85-138,15-5-159,-40-66 107,51 106 1,-100-175 189,0 0 0,-2 1 0,7 26 0,-13-41 0,-1-1 0,0 1 0,0 0 0,-1-1 0,-1 15 0,0-18 0,0 1 0,0-1 0,0 0 0,-1 1 0,1-1 0,-1 0 0,0 0 0,0 0 0,0 0 0,-6 7 0,3-6 27,-1 1 0,0-1 1,0 0-1,0-1 0,0 0 0,-1 1 0,0-2 0,1 1 0,-2-1 1,1 0-1,0-1 0,0 0 0,-1 0 0,-11 1 0,9-1 10,-1-1 0,1-1 0,-1 1 0,1-2 0,0 0 0,-1 0 0,1-1 0,0 0 0,0 0 0,-13-6 0,18 6-37,0-1 0,0 0 0,0 1 0,0-2 0,1 1 0,0 0 0,0-1 0,0 0 0,-6-7 0,8 9 0,1 0 0,0 0 0,-1 0 0,1 0 0,0 0 0,0-1 0,0 1 0,0 0 0,1-1 0,-1 1 0,1-1 0,-1 1 0,1 0 0,0-1 0,0 1 0,0-1 0,0 1 0,0-1 0,1 1 0,-1-1 0,1 1 0,0-1 0,-1 1 0,2-3 0,1 1 5,0-1 0,0 1-1,0-1 1,0 1-1,1 0 1,6-6 0,28-20-1403,7 0-5428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2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24575,'0'9'0,"1"-1"0,0 1 0,1 0 0,4 15 0,-3-13 0,125 352 0,-125-355-70,7 19-362,2 0 1,31 51-1,-37-70-6394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3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24575,'0'0'0,"0"0"0,0 1 0,21 18 0,0-2 0,30 20 0,-24-18 0,-12-8 0,112 77 0,-87-62 0,54 24 0,-80-43 0,0-2 0,0 1 0,0-2 0,24 5 0,-34-8 0,1-1 0,0 1 0,-1-1 0,1 0 0,0 0 0,0-1 0,-1 1 0,1-1 0,0 0 0,-1 0 0,1-1 0,-1 1 0,0-1 0,1 0 0,-1 0 0,0-1 0,0 1 0,4-4 0,-4 2 0,0 0 0,0 1 0,-1-1 0,0-1 0,0 1 0,0 0 0,0-1 0,-1 1 0,0-1 0,0 0 0,2-6 0,-2 3 0,-1 0 0,1 0 0,-1 0 0,-1 0 0,0 0 0,-1-14 0,-2 4 0,-1 0 0,0 0 0,-2 0 0,0 1 0,-13-27 0,6 19-1365,3 7-5461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0 470 24575,'0'0'0,"0"0"0,2 0 0,6 2 0,10 2 0,10-1 0,11-3 0,9-8 0,0-3 0,-7-1-8191</inkml:trace>
  <inkml:trace contextRef="#ctx0" brushRef="#br0" timeOffset="1">425 1 24575,'0'0'0,"-2"3"0,-2 6 0,-1 8 0,1 14 0,0 6 0,2-3-8191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3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1 24575,'-5'-1'0,"0"1"0,0 0 0,0 1 0,1-1 0,-1 1 0,0 0 0,1 0 0,-1 0 0,1 1 0,-1 0 0,1 0 0,-1 0 0,-5 4 0,-16 13 0,1 1 0,1 1 0,0 1 0,2 1 0,-38 51 0,59-73 0,-10 14 0,-14 25 0,23-36 0,0 0 0,1 0 0,-1 0 0,1 0 0,-1 0 0,1 0 0,0 1 0,1-1 0,-1 0 0,1 0 0,0 1 0,0 5 0,0-9 0,1 1 0,-1-1 0,0 0 0,0 0 0,1 0 0,-1 1 0,1-1 0,-1 0 0,1 0 0,0 0 0,-1 0 0,1 0 0,0 0 0,0 0 0,-1 0 0,1 0 0,0 0 0,0-1 0,0 1 0,0 0 0,0-1 0,0 1 0,1 0 0,-1-1 0,0 1 0,0-1 0,0 0 0,0 1 0,1-1 0,-1 0 0,0 0 0,0 0 0,1 0 0,-1 0 0,0 0 0,2 0 0,5-1 0,-1-1 0,1 0 0,-1 0 0,14-5 0,-9 2 0,-6 3 0,0 0 0,-1 1 0,1-1 0,0 2 0,0-1 0,0 0 0,0 1 0,7 1 0,-8-1 0,0 1 0,-1 0 0,1 1 0,-1-1 0,0 1 0,1-1 0,-1 1 0,0 1 0,0-1 0,0 1 0,4 3 0,1 2 0,-1 0 0,0 0 0,14 19 0,16 33 0,-19-30 0,42 61-1365,-35-53-5461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3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5 0,5 10 0,6 13 0,7 12 0,4 6 0,0 3 0,1-3 0,-4-2 0,-2-9 0,-6-9 0,-6-10 0,-3-8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4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0 390 24575,'0'0'0,"0"0"0,4 0 0,7 0 0,10 2 0,11 1 0,13-1 0,12 0 0,9-2 0,11-9 0,7-11 0,-2-5 0,-16 1-8191</inkml:trace>
  <inkml:trace contextRef="#ctx0" brushRef="#br0" timeOffset="1">840 0 24575,'0'0'0,"0"0"0,10 3 0,3 1 0,0 2 0,-1-1 0,1 2 0,-1 0 0,-1 0 0,1 1 0,-1 1 0,0 0 0,-1 0 0,0 1 0,-1 0 0,15 20 0,-15-16 0,0 0 0,-1 0 0,-1 0 0,0 1 0,-1 0 0,0 0 0,-1 1 0,-1-1 0,-1 1 0,3 28 0,-6-41 0,0 3 0,0-1 0,1 1 0,0-1 0,0 1 0,2 5 0,-2-9 0,0 0 0,0 0 0,0 0 0,0 0 0,0-1 0,1 1 0,-1 0 0,1-1 0,-1 1 0,1-1 0,-1 0 0,1 1 0,0-1 0,0 0 0,0 0 0,3 2 0,13 3-77,1 0-1,-1 0 0,22 2 1,-18-4-978,19 5-5771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11 0,0 15 0,1 11 0,2-1-8191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4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24575,'0'0'0,"-2"2"0,0 2 0,0 3 0,0 2 0,0 1 0,2 1 0,-1 0 0,1-1-8191</inkml:trace>
  <inkml:trace contextRef="#ctx0" brushRef="#br0" timeOffset="1">146 638 24575,'0'0'0,"0"0"0,0 0 0,0 0 0,0 0 0,0 0 0,0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5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24575,'0'0'0,"1"1"0,1 0 0,-1 0 0,0 0 0,1 0 0,-1 0 0,0 0 0,0 0 0,0 0 0,1 2 0,2 1 0,61 69 0,-3 2 0,70 112 0,57 169-725,-80-138 730,-97-195-5,-3-6 0,0 0 0,1 0 0,1-1 0,16 20 0,-26-35 2,1 0-1,-1 1 1,0-1 0,0 0 0,1 0-1,-1 0 1,1 0 0,-1 0-1,1 0 1,0 0 0,-1-1 0,1 1-1,0-1 1,-1 1 0,1-1-1,0 0 1,0 1 0,0-1 0,-1 0-1,1 0 1,0 0 0,0 0-1,0-1 1,-1 1 0,1 0 0,0-1-1,0 1 1,-1-1 0,1 0 0,-1 1-1,1-1 1,0 0 0,-1 0-1,1 0 1,1-2 0,5-4 88,0 0-1,-1 0 1,0-1 0,-1 0-1,7-9 1,8-16-64,0-1 0,-2-1 1,-2-1-1,14-42 0,38-156-37,-44 131-16,34-117-1311,-49 196-5488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24575,'-13'2'0,"10"0"0,0 0 0,0 0 0,0 0 0,0 0 0,0 0 0,0 1 0,1-1 0,-1 1 0,1 0 0,0 0 0,-3 4 0,-1 3 0,0 1 0,-5 13 0,3-2 0,1 1 0,0 0 0,2 0 0,1 1 0,0-1 0,2 1 0,1 40 0,4-17 0,2-1 0,22 90 0,1 4-1365,-24-108-5461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7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24575,'3'4'0,"23"30"0,56 56 0,-56-64 0,148 142 0,-120-122 0,85 56 0,-122-90 0,1-1 0,1-1 0,0 0 0,0-2 0,30 10 0,-45-17 0,0 0 0,-1 0 0,1-1 0,0 1 0,0-1 0,4 0 0,-7 0 0,0 0 0,0 0 0,0-1 0,0 1 0,0 0 0,0 0 0,0-1 0,0 1 0,-1-1 0,1 1 0,0-1 0,0 1 0,0-1 0,-1 0 0,1 1 0,0-1 0,0 0 0,-1 1 0,1-1 0,-1 0 0,1 0 0,0 0 0,-1 1 0,0-1 0,1 0 0,-1 0 0,0 0 0,1-1 0,0-6 0,0 0 0,0 0 0,-1 0 0,0 1 0,-1-1 0,-1-10 0,0 9 0,-30-194 77,-7-66-1519,39 259-5384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8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0,0 13 0,0 17 0,2 16 0,3 13 0,0 7 0,-1 3 0,0-4 0,-2-10 0,-1-13 0,0-15 0,-1-12-8191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8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4 0,0 10 0,4 13 0,5 24 0,3 23 0,2 9 0,-3-4 0,-2-16-8191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3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423 110 24575,'0'0'0,"-9"-9"0,4 4 0,-9-4 0,-1 0 0,1 1 0,-2 1 0,-29-11 0,37 15 0,-21-7 0,-59-13 0,71 19 0,-1 2 0,0 0 0,0 2 0,-31 1 0,44 0 0,1-1 0,0 1 0,-1 0 0,1 0 0,0 0 0,-1 0 0,1 1 0,0-1 0,0 1 0,0 0 0,-5 4 0,9-6 0,0 0 0,0 1 0,-1-1 0,1 0 0,0 0 0,0 1 0,-1-1 0,1 0 0,0 1 0,0-1 0,0 0 0,0 0 0,-1 1 0,1-1 0,0 0 0,0 1 0,0-1 0,0 1 0,0-1 0,0 0 0,0 1 0,0-1 0,0 0 0,0 1 0,0-1 0,0 0 0,0 1 0,0 0 0,1-1 0,-1 1 0,1 0 0,0 0 0,-1 0 0,1 0 0,-1 0 0,1-1 0,0 1 0,1 1 0,20 10 0,-15-9 0,0 0 0,0-1 0,0 0 0,0-1 0,0 0 0,0 0 0,0 0 0,0-1 0,1 0 0,12-1 0,-17 4 0,-2-1 0,12 30 0,0 1 0,7 38 0,0-5 0,0-4-1365,-2-8-5461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8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 24575,'66'76'0,"-31"-41"0,1-3 0,1-1 0,43 27 0,-48-37 0,2-2 0,0-1 0,2-1 0,47 15 0,-73-29 0,1 0 0,-1-1 0,1 0 0,-1 0 0,1-1 0,0-1 0,15 0 0,-21-1 0,0 0 0,0 0 0,0 0 0,0 0 0,0-1 0,0 0 0,0 0 0,-1 0 0,1-1 0,-1 0 0,0 0 0,0 0 0,0 0 0,0 0 0,0-1 0,0 0 0,3-5 0,0 0 0,-1-1 0,0 0 0,-1 0 0,0-1 0,0 1 0,4-19 0,-5 12 0,0-1 0,-1 1 0,0-32 0,-4 12 0,-1-1 0,-2 1 0,-12-51 0,2 31-1365,2 12-5461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9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24575,'0'0'0,"0"0"0,0 0 0,0 0 0,0 0 0,4 0 0,13 2 0,18 2 0,23 1 0,24-6 0,32-11 0,28-13 0,1-3-1231,-25 2-5729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39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0 24575,'-11'2'0,"-16"4"0,0 0 0,-35 15 0,49-16 0,1 1 0,-1 0 0,2 1 0,-1 0 0,1 1 0,-19 17 0,26-21 0,0 0 0,1 0 0,0 0 0,-1 1 0,2-1 0,-1 1 0,0 0 0,1 0 0,0 0 0,0 0 0,1 0 0,-1 0 0,1 0 0,0 1 0,0-1 0,1 0 0,0 1 0,0-1 0,0 0 0,0 1 0,1-1 0,0 0 0,0 1 0,2 4 0,0-3 0,-1-1 0,1 1 0,0-1 0,0 0 0,1 0 0,0 0 0,0 0 0,0-1 0,1 0 0,0 1 0,0-2 0,0 1 0,1-1 0,-1 1 0,1-2 0,0 1 0,0-1 0,7 4 0,-3-4 0,-1 0 0,1-1 0,0 0 0,0 0 0,0-1 0,0 0 0,0-1 0,0 0 0,0-1 0,0 0 0,17-4 0,-4-1 0,-1-1 0,1-1 0,37-20 0,-55 25 0,3-1 0,1 0 0,17-6 0,-23 9 0,0 0 0,0 1 0,0-1 0,0 1 0,0 0 0,0 0 0,1 0 0,-1 0 0,0 1 0,0-1 0,0 1 0,0 0 0,4 1 0,4 4 0,1 0 0,-1 1 0,-1 1 0,1-1 0,9 11 0,-17-16 0,113 101-1184,-113-100 1003,54 50-6645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0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1106 1 24575,'0'0'0,"0"0"0,0 0 0,-64 53 0,7 2-341,3 2 0,-88 120 1,-70 148-2200,-3 49 2084,29 17 493,149-298-362,4 3 1,3 0-1,5 2 1,-18 154-1,39-213 224,1 1 1,3-1-1,4 45 0,-1-66 204,0 1-1,1-1 1,1 0-1,0 0 1,1 0-1,2-1 1,-1 0-1,17 27 1,-12-27-93,1 0 0,0-1 0,1-1 0,1 0 0,0-1 0,21 15 0,-13-13 106,1-1-1,1-1 0,52 22 1,-34-21 119,80 19 1,45-7-136,52-10-672,213-15-471,2-19-318,-198 6 1072,408-3-169,-4 46-395,-468-8 612,-34 2 326,-37 0 19,-29-5 314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1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1 502 24575,'1'0'0,"-1"0"0,1 0 0,0 0 0,0 1 0,-1-1 0,1 0 0,0 0 0,0 1 0,-1-1 0,1 1 0,0-1 0,-1 1 0,2 0 0,3 3 0,43 26 0,61 51 0,-105-78 0,37 30-112,-2 2-1,-1 1 0,-2 2 1,-2 1-1,-1 2 1,-2 1-1,26 49 1,-45-69 112,-1 0 0,-1 1 0,-1 0 0,-1 0 0,-1 1 0,-1 0 0,-1 1 0,-1-1 0,-2 1 0,0 0 0,-1 0 0,-4 32 0,-1-27 0,-1 0 0,-2 0 0,-1-1 0,-1 1 0,-24 49 0,22-58 0,0 0 0,-1-1 0,-2 0 0,0 0 0,-1-2 0,-1 0 0,-34 31 0,41-42-2,-1 0 0,0-1 0,0 0 0,0 0 0,-1-1 0,-14 5 0,21-8 5,-1-1 0,0 0 0,0 0-1,1-1 1,-1 1 0,0-1 0,-8-1-1,10 1 9,0-1-1,0 1 0,0-1 0,0 0 0,0 0 0,1 0 0,-1-1 0,0 1 0,1-1 0,-1 1 0,1-1 1,-1 0-1,-2-3 0,3 3 46,-1-1 1,1 0 0,0 0 0,0 0-1,1 0 1,-1 0 0,0 0-1,1 0 1,0 0 0,-2-6 0,2 2-32,0 0 0,0 0 1,0 0-1,2-12 0,1-2-25,1 1 0,1-1 0,1 0 0,1 1 0,1 0 0,13-28 0,5-4-381,57-87-1,47-44-174,30-46 551,-126 176-59,-3-2 0,42-103 1,-64 133 30,0-1 0,-2-1 0,5-39 1,-9 47 23,-1 1 1,-1 0-1,-1-1 1,-1 1-1,0 0 1,-6-19-1,2 17 9,-1 0 0,0 0 0,-2 0 0,-1 1 0,0 1 0,-1-1 0,-1 2 0,-20-24 0,17 24 0,0 1 0,-2 1 0,0 0 0,0 1 0,-2 1 0,0 0 0,-35-17 0,41 25-540,-25-8-1,-1 5-4863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1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0,0 4 0,0 10 0,0 10 0,3 18 0,7 24 0,1 21 0,3 8 0,-1-4 0,-1-11 0,-6-15 0,-5-17 0,-3-16 0,-1-13 0,0-12-8191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24575,'3'3'0,"8"9"0,17 23 0,3 6 0,16 8 0,66 55 0,63 31 0,-146-113 0,0-2 0,1-1 0,48 21 0,-73-38 0,0 0 0,0 0 0,0 0 0,0-1 0,1 1 0,-1-1 0,1-1 0,6 1 0,-11-2 0,1 1 0,-1 0 0,1-1 0,-1 1 0,0-1 0,0 0 0,1 1 0,-1-1 0,0 0 0,0-1 0,0 1 0,0 0 0,0-1 0,0 1 0,0-1 0,-1 1 0,1-1 0,0 0 0,-1 0 0,1 0 0,-1 0 0,0 0 0,0 0 0,2-4 0,0-1 0,-1 0 0,0-1 0,0 1 0,-1-1 0,0 1 0,0-16 0,-5-48 0,2 48 0,-4-73-1365,5 60-5461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24575,'0'0'0,"-1"0"0,0 1 0,0 0 0,0-1 0,1 1 0,-1-1 0,0 1 0,0 0 0,1 0 0,-1-1 0,0 1 0,1 0 0,-1 0 0,1 0 0,-1 0 0,1-1 0,-1 1 0,1 0 0,0 0 0,-1 1 0,-2 7 0,1-1 0,0 1 0,0 0 0,1-1 0,0 1 0,0 17 0,8 58 0,-5-70 0,25 176 71,8 70-1507,-34-233-5390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2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24575,'0'0'0,"4"0"0,11 2 0,15 4 0,19 6 0,16 3 0,10 4 0,14 4 0,6 0 0,-13-4-8191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3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1320 363 24575,'-12'-7'0,"-5"-4"0,-20-19 0,2 1 0,-18-10-60,-1 3 1,-1 2-1,-2 2 0,-2 3 0,-113-40 0,130 57-2,0 1 1,0 3-1,-84-7 0,93 14 44,0 2-1,0 1 0,1 1 1,-1 2-1,-56 16 0,71-16 19,0 2 0,0 0 0,1 1 0,-32 19 0,41-21 0,-1 1 0,1-1 0,0 2 0,1-1 0,-1 1 0,1 0 0,1 0 0,0 1 0,0 0 0,-6 12 0,7-9 7,0 1 0,1 0 0,1-1 0,0 1 0,0 1 0,1-1 0,1 0 0,0 1-1,1-1 1,1 0 0,2 20 0,3 2-111,2-1 0,2 0 1,16 40-1,13 22-238,73 126 0,73 85-291,29 53 288,-194-322 215,-2 1 0,22 66 0,-34-83 74,0-1 1,-2 1-1,-1 0 0,-1 0 1,0 0-1,-4 40 0,-1-37 56,-1 0 0,-1 0 0,-2 0 0,0-1 0,-2 0 0,0-1 0,-2 0 0,-1 0 0,-26 39 0,19-37 0,0 0 0,-2-2 0,-1 0 0,0-2 0,-2 0 0,0-1 0,-44 25 0,52-35 52,-1-1-1,0 0 1,-1-2-1,0 0 1,-20 5-1,30-10-29,-1-1 0,1 1 0,-1-1 0,1-1 0,-1 0 0,0 0 0,1-1 0,-1 0 0,1 0 1,-1-1-1,1 0 0,0 0 0,-12-6 0,11 3-23,0 0 1,1 0-1,0-1 1,0 0 0,0 0-1,1-1 1,0 0-1,0-1 1,1 1 0,0-1-1,0 0 1,1-1-1,0 1 1,-5-13 0,1-1 19,1 0 1,1-1 0,1 0 0,-6-45 0,9 30 23,1 0 0,1 0 0,2 1 0,2-1 1,2 0-1,17-66 0,-7 51-10,2 1-1,3 1 1,2 1-1,32-52 1,-31 63-38,1 1 0,3 2 1,0 0-1,46-44 0,-54 63 17,0 0 0,1 1 0,1 1-1,0 0 1,1 2 0,0 1 0,1 0-1,0 2 1,28-8 0,-29 12-244,0 1 0,33-2-1,26 5-5027,-80 2 5248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4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24575,'0'0'0,"0"0"0,0 0 0,0 0 0,0 0 0,-2 15 0,-2-2 0,1 1 0,0-1 0,0 0 0,1 16 0,2-25 0,0 0 0,0 0 0,0 0 0,1 0 0,0 0 0,0 0 0,0 0 0,0 0 0,1 0 0,-1-1 0,1 1 0,0-1 0,0 1 0,0-1 0,1 0 0,-1 0 0,1 0 0,5 5 0,-3-4 0,-1-1 0,1 0 0,-1-1 0,1 1 0,0-1 0,0 0 0,0 0 0,0 0 0,0-1 0,1 0 0,-1 0 0,0 0 0,1 0 0,7-1 0,4-1 0,0-1 0,0 0 0,23-7 0,42-14-1365,-3-3-5461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4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211 112 24575,'0'0'0,"0"0"0,0 0 0,-1 0 0,1 0 0,0 0 0,-1 0 0,1 0 0,0 0 0,0 0 0,-1 0 0,1 0 0,0 0 0,0 0 0,-1 1 0,1-1 0,0 0 0,0 0 0,-1 0 0,1 0 0,0 0 0,0 1 0,-1-1 0,1 0 0,0 0 0,0 1 0,-1-1 0,-1 3 0,1 1 0,-1-1 0,0 0 0,1 1 0,-1-1 0,1 1 0,0-1 0,-1 7 0,1-6 0,-4 24 0,1 0 0,2 0 0,0 0 0,4 50 0,24 111 0,-25-180 0,34 176 0,-7-41 0,-23-111 0,-4-21 0,-1-9 0,0-3 0,-37-91 0,14 39 0,-96-280 0,58 150 0,31 96 0,29 83 0,-2-14 0,3 17 0,0 0 0,0-1 0,0 1 0,0 0 0,0 0 0,0-1 0,0 1 0,1 0 0,-1-1 0,0 1 0,0 0 0,0-1 0,0 1 0,0 0 0,1 0 0,-1-1 0,0 1 0,0 0 0,1 0 0,-1 0 0,0-1 0,0 1 0,1 0 0,-1 0 0,0 0 0,0 0 0,1-1 0,-1 1 0,0 0 0,1 0 0,-1 0 0,0 0 0,1 0 0,-1 0 0,0 0 0,1 0 0,-1 0 0,0 0 0,1 0 0,-1 0 0,0 0 0,1 0 0,-1 0 0,0 0 0,0 1 0,1-1 0,7 3 0,0 0 0,0 1 0,0 0 0,0 0 0,-1 1 0,0 0 0,8 7 0,1 0 0,134 104 0,22 16 0,10-15 0,-175-113 0,1 0 0,0 1 0,0-1 0,0-1 0,0 1 0,1-2 0,11 4 0,-19-6 0,0 0 0,0 0 0,1 0 0,-1 0 0,0 0 0,0 0 0,0 0 0,0 0 0,0 0 0,0 0 0,0-1 0,1 1 0,-1-1 0,0 1 0,0-1 0,0 1 0,0-1 0,0 1 0,-1-1 0,3-1 0,-2 1 0,0-1 0,0 0 0,0 1 0,0-1 0,0 0 0,-1 0 0,1 0 0,0 0 0,-1 1 0,1-1 0,-1 0 0,0-2 0,1-5 0,0 0 0,-1-1 0,-1 1 0,-2-14 0,-10-39 0,-60-157 120,-20 6-1605,86 199-5341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8:45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 24575,'-24'4'0,"19"-1"0,1 0 0,-1 0 0,1 1 0,0-1 0,0 1 0,0 0 0,0 0 0,-4 6 0,-3 5 0,-10 20 0,12-16 0,0 0 0,1 0 0,1 1 0,1-1 0,1 2 0,-5 34 0,6-19 0,2 0 0,2 0 0,3 36 0,-1-45 0,2 0 0,1-1 0,0 0 0,2 0 0,19 47 0,-21-63 0,1 0 0,-1 0 0,2 0 0,-1-1 0,1 0 0,1 0 0,8 7 0,-10-10 0,1-1 0,-1-1 0,1 1 0,0-1 0,0 0 0,1 0 0,-1-1 0,1 0 0,-1-1 0,16 4 0,-9-5 0,-1 0 0,1 0 0,0-2 0,0 0 0,-1 0 0,16-4 0,-10 1 0,0 2 0,24-1 0,-37 4 10,-1-1 0,1 1 0,0 0 0,-1 1 0,1-1 0,-1 1 0,0 0 0,1 0 0,-1 1 0,0 0 0,5 4 0,3 2-505,-1 1 0,19 20 0,-17-15-6331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00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1037 6 24575,'-1'0'0,"0"0"0,0 0 0,0-1 0,0 2 0,0-1 0,0 0 0,0 0 0,0 0 0,0 0 0,0 1 0,-2 0 0,1-1 0,-17 5 0,0-1 0,-1-1 0,0-1 0,0-1 0,1 0 0,-31-4 0,-7-4 0,-86-6 0,124 13 0,-1 0 0,1 2 0,0 0 0,0 1 0,-29 9 0,30-6 0,0 1 0,0 0 0,-29 17 0,41-20 0,0 0 0,0 0 0,0 1 0,1 0 0,-1 0 0,1 0 0,1 0 0,-1 1 0,1 0 0,0 0 0,0 0 0,0 1 0,-3 8 0,3 0 0,0-1 0,1 1 0,1 0 0,0 0 0,1 0 0,0 0 0,3 26 0,2-7 0,1 0 0,14 43 0,-2-19 0,38 82 0,38 50 0,-65-135 0,60 115 0,37 74 0,-97-184 0,-3 1 0,27 99 0,-44-127 0,-2 0 0,-1 1 0,-2-1 0,0 1 0,-3 0 0,-7 65 0,-4-35 0,-3 0 0,-3-2 0,-38 94 0,43-129 0,-27 48 0,30-61 0,0 0 0,-2-1 0,1 0 0,-24 21 0,16-20 0,0-1 0,-1 0 0,0-1 0,-1-1 0,0-1 0,-1-1 0,0 0 0,-1-2 0,1-1 0,-1 0 0,-1-2 0,1 0 0,-1-1 0,-25-1 0,36-3 0,0 0 0,1-1 0,-1 0 0,1-1 0,-1 0 0,1 0 0,0-2 0,1 1 0,-1-1 0,1-1 0,0 0 0,0 0 0,0-1 0,1 0 0,0-1 0,1 0 0,-1 0 0,-8-14 0,3 4 0,2 0 0,0-2 0,1 1 0,1-2 0,1 1 0,0-1 0,2 0 0,-8-39 0,8 20 0,2 0 0,2 0 0,1-1 0,3 1 0,1-1 0,2 1 0,1 0 0,19-65 0,-18 81 0,2 1 0,1 0 0,1 0 0,1 1 0,23-34 0,-22 39 0,1 1 0,0 0 0,2 1 0,-1 0 0,2 1 0,0 1 0,18-11 0,-4 6 24,0 2 0,1 1 0,1 1 0,55-16 0,-22 13-767,93-11 1,-82 19-6084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03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24575,'16'2'0,"-2"-1"0,443 71-404,-432-68 278,358 71-6,-301-55 141,-2 4 0,125 56-1,-187-72-8,-1 1 0,0 1 0,0 0 0,-1 1 0,-1 1 0,0 1 0,0 0 0,-1 0 0,-1 2 0,0 0 0,-1 0 0,12 22 0,-7-8-105,-3 1 0,0 0 0,-2 1 0,9 36-1,-5-1-157,8 70 0,3 170-1026,-17 7-193,-10-310 1484,6 796-2953,-2-136 518,77 1252-1122,-60-1630 3552,26 408-31,-18 0-16,-37 1 5,-54-1 25,-15-234 1369,46-324-359,-63 173 0,22-138-506,55-137 322,-1-1 0,-43 56-1,52-76-464,-2 0 1,0-1-1,0 0 0,-22 15 0,24-20-240,1-1 0,-1 0 0,0-1 0,0 0 0,0 0 0,0-1 0,-1 0 0,-11 1 0,-24 0-3589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0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 24575,'-16'0'0,"10"-1"0,0 1 0,1 0 0,-1 1 0,0-1 0,-7 3 0,10-3 0,2 1 0,-1 0 0,0 0 0,0 0 0,0 0 0,0 0 0,0 0 0,1 1 0,-1-1 0,1 0 0,-1 1 0,1-1 0,-1 1 0,1 0 0,0-1 0,0 1 0,0 0 0,0 0 0,-1 2 0,-2 7 0,0 0 0,1 0 0,0 1 0,1 0 0,-2 16 0,3 62 0,17 65 0,12-1 0,-21-117 0,138 539-1365,-140-560-5461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0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24575,'0'0'0,"2"-2"0,8-3 0,16-1 0,20-3 0,22-2 0,26 0 0,23 0 0,13-1-882,2-3 882,1-5 0,-2-4 0,-5 0 0,-13 3 0,-16 3 0,-19 4 0,-22 3-7309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0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24575,'0'0'0,"6"-2"0,23 0 0,32-1 0,40 2 0,39-3 0,29-5-2361,24-13 2361,13-15 0,-13-8-1606,-39 4-2618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0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1 382 24575,'69'1'0,"-33"0"0,65 2 0,42 1-332,36 2-997,653 33-1575,-216-10 2819,-551-26-43,142 0-180,-199-3 506,1 0-1,-1-1 1,0 0 0,0-1-1,0 0 1,10-3-1,-17 5-112,0-1 0,0 1 0,0-1 0,0 1-1,0-1 1,0 0 0,0 1 0,0-1 0,0 0-1,0 0 1,-1 1 0,1-1 0,0 0-1,0 0 1,-1 0 0,1 0 0,-1 0 0,1 0-1,-1 0 1,1 0 0,-1 0 0,1-1 0,-1 0-1,0-1 27,0 0 0,0 0-1,0 0 1,-1 0 0,1 1-1,-1-1 1,0 0 0,0 0-1,-1-2 1,-7-17 39,-1 2 0,-1-1 0,-27-36 0,-51-51-189,-3 12 39,52 56 0,39 39-55,-13-15 228,14 15-241,-1 0 1,1 1-1,-1-1 1,1 0 0,0 1-1,0-1 1,-1 0-1,1 0 1,0 1 0,0-1-1,0 0 1,0 0-1,0 1 1,0-1 0,0 0-1,0 0 1,0 0 0,0 1-1,0-1 1,0 0-1,1-1 1,7-6-6759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721 1 24575,'-8'-1'0,"0"1"0,0 0 0,0 1 0,0 0 0,-15 4 0,16-4 0,-28 8 0,0 1 0,0 2 0,1 1 0,1 2 0,0 1 0,-33 23 0,22-10 0,1 2 0,2 3 0,-61 61 0,85-76 0,-1 0 0,2 2 0,1 0 0,1 1 0,0 0 0,-14 35 0,22-44 0,2 1 0,-1 0 0,1 0 0,1 0 0,1 1 0,0-1 0,1 1 0,0-1 0,1 1 0,1-1 0,0 1 0,6 25 0,-5-32 0,0 0 0,1 0 0,0 0 0,1 0 0,0-1 0,0 1 0,8 10 0,-9-14 0,1 0 0,0 0 0,0 0 0,1 0 0,-1 0 0,1-1 0,-1 0 0,1 0 0,0 0 0,0 0 0,1-1 0,5 2 0,-1-1 0,0-1 0,1-1 0,-1 0 0,1 0 0,-1-1 0,1 0 0,-1-1 0,1 0 0,-1-1 0,0 0 0,1-1 0,17-6 0,1-3 0,0-2 0,53-33 0,-38 17 0,-23 15 0,42-22 0,-56 33 0,0 1 0,1 0 0,-1 1 0,1-1 0,0 2 0,0-1 0,0 1 0,0 0 0,0 1 0,10 0 0,-5 2 0,0 0 0,0 1 0,0 1 0,-1 0 0,1 0 0,-1 2 0,0-1 0,0 2 0,-1-1 0,12 10 0,6 6 0,-1 2 0,37 38 0,-20-11-455,-2 2 0,49 80 0,-70-99-6371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1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260 592 24575,'-1'-28'0,"-1"0"0,-2 0 0,0 0 0,-2 1 0,-13-36 0,0 11 0,-44-84 0,6 34 0,43 81 0,-1 0 0,-26-30 0,40 51 0,1-1 0,-1 1 0,1-1 0,0 1 0,-1-1 0,1 1 0,-1-1 0,0 1 0,1 0 0,-1-1 0,1 1 0,-1 0 0,1-1 0,-1 1 0,0 0 0,0 0 0,1 0 0,-1 0 0,1 0 0,0 0 0,0 0 0,-1 0 0,1 0 0,0 1 0,0-1 0,0 0 0,-1 0 0,1 0 0,0 0 0,0 1 0,0-1 0,0 0 0,0 0 0,-1 0 0,1 1 0,0-1 0,0 0 0,0 0 0,0 1 0,0-1 0,0 0 0,0 0 0,0 1 0,0-1 0,0 0 0,0 4 0,0 0 0,0 1 0,0-1 0,2 5 0,4 21 0,1-2 0,2 1 0,1-1 0,24 46 0,-12-32 0,2-2 0,39 49 0,-49-71 0,0-1 0,1-1 0,0 0 0,1-1 0,1 0 0,36 22 0,-49-34 0,0-1 0,0 0 0,1 0 0,-1 0 0,1 0 0,-1-1 0,1 0 0,0 0 0,-1 0 0,6 0 0,-6-2 0,-1 1 0,0 0 0,0-1 0,0 0 0,0 1 0,0-1 0,0-1 0,0 1 0,0 0 0,0-1 0,-1 1 0,1-1 0,0 0 0,-1 0 0,1 0 0,2-3 0,3-3 0,-1-1 0,0 0 0,0-1 0,10-19 0,18-47 0,-28 59 0,5-10 0,-4 5 0,1 1 0,1 0 0,1 1 0,19-27 0,-26 42 0,0 1 0,0-1 0,0 1 0,0 0 0,1 0 0,0 0 0,0 1 0,0-1 0,0 1 0,0 1 0,1-1 0,0 1 0,-1-1 0,1 2 0,0-1 0,0 1 0,0 0 0,0 0 0,0 0 0,0 1 0,11 0 0,-4 2 0,1 1 0,-1 0 0,0 1 0,0 0 0,0 1 0,-1 0 0,0 1 0,0 1 0,0 0 0,16 13 0,-3-1 0,-1 2 0,-1 1 0,28 34 0,-25-25 0,21 36 0,-39-55 0,-8-12 0,0 1 0,0-1 0,0 0 0,0 0 0,0 0 0,0 0 0,0 0 0,1 0 0,-1 0 0,0 0 0,0 0 0,0 0 0,0 0 0,0 0 0,0 0 0,0 0 0,0 0 0,0 1 0,0-1 0,0 0 0,0 0 0,1 0 0,-1 0 0,0 0 0,0 0 0,0 0 0,0 0 0,0 0 0,0 0 0,0 0 0,0 0 0,0 0 0,0 0 0,1 0 0,-1 0 0,0 0 0,0 0 0,0-1 0,0 1 0,0 0 0,0 0 0,0 0 0,0 0 0,0 0 0,0 0 0,0 0 0,0 0 0,1 0 0,-1 0 0,0 0 0,0 0 0,0 0 0,0 0 0,0-1 0,0 1 0,0 0 0,0 0 0,0 0 0,0 0 0,0 0 0,0 0 0,0 0 0,0 0 0,0 0 0,0 0 0,0-1 0,0 1 0,0 0 0,1-5 0,-1-1 0,0 1 0,0-1 0,-1-6 0,1-3 0,-3-42 0,0 4 0,4-63 0,0 113 0,-1-1 0,0 0 0,1 0 0,0 0 0,0 0 0,1-4 0,-2 8 0,0-1 0,1 0 0,-1 1 0,0-1 0,1 1 0,-1-1 0,0 1 0,1-1 0,-1 1 0,0-1 0,1 1 0,-1-1 0,1 1 0,-1-1 0,1 1 0,-1 0 0,1-1 0,0 1 0,-1 0 0,1 0 0,-1-1 0,1 1 0,0 0 0,-1 0 0,1 0 0,-1 0 0,1 0 0,0 0 0,-1 0 0,1 0 0,0 0 0,-1 0 0,1 0 0,0 0 0,-1 0 0,1 0 0,-1 1 0,1-1 0,0 0 0,0 1 0,7 3 0,-1 1 0,1 0 0,-1 1 0,0 0 0,0 0 0,0 1 0,5 7 0,1-1 0,180 188-1365,-136-144-5461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4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24575,'-1'0'0,"-1"0"0,1 1 0,-1-1 0,1 0 0,0 1 0,-1 0 0,1-1 0,0 1 0,-1 0 0,1-1 0,0 1 0,0 0 0,0 0 0,0 0 0,0 0 0,0 0 0,0 1 0,0-1 0,0 0 0,0 0 0,0 2 0,-3 4 0,0 1 0,-3 11 0,5-16 0,0 4 0,-1 1 0,1 0 0,1 0 0,0 0 0,0 0 0,0 0 0,1 0 0,0 0 0,2 11 0,0-7 0,0 0 0,1-1 0,1 1 0,0-1 0,9 19 0,-2-11 0,0 0 0,1-2 0,1 1 0,1-2 0,1 0 0,26 24 0,-31-32 20,0 0 0,1 0 0,0-1 0,0-1 0,20 9 0,-23-12-169,0 0 1,0-1-1,0 0 1,0-1-1,0 1 1,1-2-1,-1 1 1,0-1-1,15-2 1,0-2-6678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2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24575,'0'0'0,"2"-2"0,14-4 0,27-5 0,33-5 0,45-6 0,41-6 0,3 0-1712,-26 5-4767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2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24575,'0'0'0,"6"0"0,11 0 0,18 0 0,16 2 0,12 3 0,7 2 0,6 0 0,-1-3 0,-3-2 0,-5-2 0,-10 0 0,-14-1-8191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3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0 127 24575,'0'0'0,"0"-2"0,6-2 0,20-7 0,34-7 0,30-9 0,14-7 0,-11 4-8191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3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1191 19 24575,'0'0'0,"0"-1"0,-1 0 0,1 1 0,0-1 0,0 0 0,0 0 0,-1 1 0,1-1 0,0 0 0,-1 1 0,1-1 0,0 0 0,-1 1 0,1-1 0,-1 1 0,1-1 0,-1 1 0,1-1 0,-1 1 0,0-1 0,1 1 0,-1 0 0,1-1 0,-1 1 0,0 0 0,1-1 0,-1 1 0,0 0 0,0 0 0,0-1 0,-4 0 0,0 1 0,0-1 0,-8 1 0,10 0 0,-27 0 3,0 2-1,0 1 1,1 2-1,-1 0 0,1 2 1,-46 18-1,41-11-37,2 1 0,-1 2 0,2 0 0,1 3 0,-36 29 0,26-15-312,2 1 0,2 2 0,1 2 0,-51 76 0,50-59-74,3 1 1,3 2-1,-33 87 0,-10 95-1547,17 40 899,19 39-1236,6 228 415,20 9 334,10-529 1549,-13 1530-2374,5-377 1309,-7-107 680,0 40 362,12-5 880,7-834-718,5-41 157,6-45 865,9-40-351,-18-129-428,1 0 0,0-1-1,1 1 1,2-1-1,11 21 1,-13-28-296,1-1 0,0 0-1,1 0 1,0-1 0,1 0 0,0 0 0,1-1 0,13 9-1,32 14 1826,-56-32-1904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4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24575,'4'-7'0,"0"5"0,-1 0 0,0 0 0,1 0 0,-1 0 0,1 0 0,0 1 0,-1 0 0,1 0 0,0 0 0,0 0 0,4 0 0,7-1 0,23 2 0,-22 0 0,-1 1 0,0 0 0,1 2 0,-1 0 0,0 0 0,0 2 0,-1-1 0,1 2 0,-1 0 0,0 1 0,-1 0 0,0 1 0,0 1 0,0 0 0,-1 0 0,-1 1 0,1 1 0,-2 0 0,1 1 0,-2 0 0,0 0 0,0 1 0,12 24 0,-9-10 0,15 44 0,6 66-283,-8 45-849,-9 48 251,-9 47-1510,-6 36 1149,-6 253-1954,3 716 507,47-255 2162,29-3-89,-11-180-1109,-17 903 862,-79-886 690,-17-5 392,45-762-129,-13 176 592,-1-39-192,-5-35 793,-6-32-522,-3-34 1302,3-32-124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9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24575,'0'0'0,"0"0"0,18 299 0,-10-209 0,-3-19-455,-2 1 0,-12 120 0,8-178-6371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19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1 305 24575,'0'0'0,"0"-7"0,0 6 0,0-1 0,0 0 0,1 1 0,-1-1 0,1 0 0,-1 1 0,1-1 0,0 1 0,0-1 0,0 1 0,-1-1 0,1 1 0,1 0 0,-1-1 0,0 1 0,0 0 0,0 0 0,3-2 0,3-2 0,0 0 0,12-5 0,-9 4 0,75-41 0,104-41 0,53 2-1365,-179 65-5461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0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0,7 4 0,19 8 0,21 9 0,20 6 0,16 0 0,14-6 0,12-9 0,5-12 0,0-11 0,-7-10 0,-13-5 0,-23 1-8191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0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24575,'0'0'0,"0"0"0,0 2 0,-2 7 0,-3 14 0,-1 23 0,-1 18 0,1 12 0,5 3 0,6-7 0,2-12 0,1-16-8191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0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1 561 24575,'0'0'0,"3"-2"0,2 0 0,-1 0 0,1 1 0,-1-1 0,1 1 0,0 0 0,5 0 0,1 0 0,173-12 16,5 14-180,-161 0 83,59 1-75,317-1-799,-320-5 769,0-4 0,147-34 0,-230 42 186,89-27 0,-78 23 0,-1-1 0,1 0 0,-1-1 0,0-1 0,11-8 0,-19 13 25,-1 1-1,0-1 1,1 0-1,-1 0 1,0-1-1,-1 1 0,1 0 1,0-1-1,-1 1 1,1-1-1,-1 1 0,0-1 1,0 0-1,0 0 1,1-5-1,-1 5 32,-1-1 0,0 0 0,0 0-1,-1 1 1,1-1 0,-1 0 0,0 1 0,0-1 0,0 0-1,0 1 1,0 0 0,-3-5 0,-5-9 123,-1 1 0,-22-28 0,-31-26 75,58 64-264,-38-41 10,-66-56 0,90 90-1365,8 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1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24575,'0'0'0,"4"0"0,10 4 0,17 8 0,22 13 0,19 9 0,16 8 0,11 6 0,-5 0 0,-17-9-8191</inkml:trace>
  <inkml:trace contextRef="#ctx0" brushRef="#br0" timeOffset="1">1254 12 24575,'0'0'0,"-2"0"0,-4 6 0,-13 19 0,-14 24 0,-14 22 0,-7 14 0,3-6 0,10-14-8191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5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24575,'0'0'0,"0"0"0,7-2 0,17 0 0,20-1 0,17 1 0,11 3 0,1 4 0,-12 2-8191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1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24575,'0'0'0,"1"5"0,33 100 0,-14-48 0,65 227 0,-75-237 0,-1 0 0,-2 1 0,-3 0 0,-1 57 0,-5-83-341,0 0 0,-1-1-1,-8 29 1,-3-8-6485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1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0 471 24575,'1'-15'0,"-1"12"0,1 1 0,-1-1 0,1 1 0,0 0 0,-1 0 0,1-1 0,1 1 0,-1 0 0,0 0 0,0 0 0,1 0 0,-1 0 0,3-2 0,3-3 0,1 0 0,8-5 0,-13 10 0,47-33-22,72-36 0,64-18-805,-69 39 755,2 5 0,135-31 0,-217 67-199,0 2-1,1 2 1,0 1 0,49 1-1,-40 6-5475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0,14 6 0,29 9 0,33 10 0,27 6 0,20 0 0,17-9-1208,8-14 1208,-13-11 0,-29-4-6983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2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304 9 24575,'-9'0'0,"-17"-3"0,8 0 0,0 1 0,0 1 0,-28 3 0,40-2 0,0 1 0,0 1 0,0-1 0,0 1 0,1 0 0,-1 0 0,0 1 0,1 0 0,0 0 0,-1 0 0,1 1 0,1-1 0,-1 1 0,-7 8 0,3-2 0,2 1 0,-1 0 0,1 0 0,1 0 0,0 1 0,0 0 0,1 0 0,1 1 0,-5 23 0,4-12 0,2 0 0,0 1 0,1 0 0,3 33 0,0-40 0,1-1 0,6 25 0,-7-37 0,1 0 0,-1 0 0,1 0 0,0 0 0,0-1 0,1 1 0,-1-1 0,1 1 0,0-1 0,0 0 0,1 0 0,5 5 0,-7-7 0,-1-1 0,1 0 0,0 0 0,0 0 0,0 0 0,0 0 0,0 0 0,0-1 0,0 1 0,1-1 0,-1 1 0,0-1 0,0 0 0,4 0 0,-2 0 0,0 0 0,0-1 0,0 0 0,-1 0 0,1 0 0,0 0 0,5-3 0,4-3 0,-1-1 0,0 0 0,15-14 0,-22 18 0,11-10 0,-7 6 0,0 0 0,0 1 0,13-7 0,-19 12 0,0 1 0,-1-1 0,1 1 0,0 0 0,0 0 0,0 1 0,0-1 0,0 0 0,0 1 0,0 0 0,0 0 0,0 0 0,0 0 0,0 0 0,0 0 0,0 1 0,5 1 0,-1 1 0,1 1 0,0 0 0,-1 0 0,0 1 0,0 0 0,0 0 0,0 1 0,9 10 0,-4-2 0,0-1 0,-2 2 0,12 18 0,13 39 110,-15-30-1585,-13-29-5351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2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24575,'0'0'0,"7"0"0,-5-1 0,0 2 0,0-1 0,0 0 0,0 0 0,0 0 0,0 1 0,0-1 0,-1 1 0,1 0 0,0 0 0,0-1 0,0 1 0,2 2 0,-2-1 0,0 0 0,0 0 0,0 0 0,-1 0 0,1 1 0,-1-1 0,1 0 0,-1 1 0,0-1 0,1 4 0,1 2 0,-1 1 0,0 0 0,0 0 0,-1-1 0,0 1 0,0 0 0,-1 0 0,0 0 0,-1 0 0,0 0 0,-1 0 0,1 0 0,-2 0 0,-2 8 0,-1-2 0,-1 0 0,0 0 0,-1 0 0,0-1 0,-1 0 0,-19 22 0,26-35 0,1 1 0,-1-1 0,1 1 0,0 0 0,0 0 0,0-1 0,0 1 0,0 0 0,-1 3 0,2-4 0,0 0 0,0-1 0,0 1 0,0 0 0,0 0 0,0 0 0,1 0 0,-1-1 0,0 1 0,1 0 0,-1 0 0,0-1 0,1 1 0,-1 0 0,1-1 0,-1 1 0,1 0 0,-1-1 0,1 1 0,-1-1 0,1 1 0,0-1 0,-1 1 0,1-1 0,0 1 0,0-1 0,1 1 0,6 3 0,0 0 0,1 0 0,0-1 0,13 4 0,40 5 0,-39-8 0,364 45-1365,-304-43-5461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24575,'0'0'0,"0"0"0,3 0 0,1113 0-614,-1115 0 630,0 0 0,0 0 0,0 0 0,0 0 0,0 0 1,0 0-1,0 0 0,-1-1 0,1 1 0,0 0 1,0 0-1,0-1 0,0 1 0,-1-1 0,1 1 0,0 0 1,0-1-1,1-1 0,-2 2-1,0-1-1,0 0 1,1 0-1,-1 1 1,0-1 0,0 0-1,0 0 1,0 1 0,0-1-1,0 0 1,0 0 0,0 0-1,-1 1 1,1-1-1,0 0 1,0 0 0,-1 1-1,1-1 1,0 0 0,-1 0-1,-10-18-1379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3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0,4 11 0,3 12 0,0 13 0,-1 7 0,-1-4-8191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4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2 0,0 3 0,0 4 0,0 4 0,0 0-8191</inkml:trace>
  <inkml:trace contextRef="#ctx0" brushRef="#br0" timeOffset="1">45 950 24575,'0'0'0,"0"0"0,2 0 0,1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4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24575,'0'0'0,"0"5"0,10 325 0,-4 149 0,-15-354-1365,6-86-5461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5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24575,'10'-6'0,"-4"3"0,2 0 0,-1 0 0,0 1 0,0 0 0,9 0 0,-1-1 0,238-32-66,6 14-1321,-252 21 1316,32-3-30,297-18-598,-1 14 420,-184 15-652,-107-3-3726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5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24575,'0'0'0,"4"2"0,7 3 0,9 2 0,13 2 0,13-3 0,19-2 0,19-3 0,7-5 0,-13-1-8191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5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0,8 0 0,19 0 0,25 2 0,22 0 0,21 3 0,21 1 0,7 0-826,-18 0-6539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5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1 24575,'0'0'0,"0"0"0,-1 0 0,1 0 0,-1 0 0,1 0 0,-1 0 0,1 0 0,0 0 0,-1 1 0,1-1 0,-1 0 0,1 0 0,0 0 0,-1 1 0,1-1 0,0 0 0,-1 0 0,1 1 0,-1 0 0,0 0 0,-16 15 0,-29 34 0,27-28 0,-110 138 0,115-139 0,1 0 0,0 1 0,1 1 0,2-1 0,0 2 0,-7 27 0,14-38 0,0 1 0,1-1 0,0 25 0,2-31 0,0-1 0,1 1 0,0-1 0,0 1 0,0-1 0,1 0 0,0 0 0,0 1 0,6 8 0,-7-12 0,1-1 0,-1 0 0,1 1 0,0-1 0,0 0 0,0 0 0,0 0 0,0 0 0,0-1 0,0 1 0,1-1 0,-1 1 0,1-1 0,-1 0 0,1 0 0,0 0 0,-1 0 0,1 0 0,0 0 0,-1-1 0,1 0 0,0 1 0,0-1 0,0 0 0,-1 0 0,6-1 0,5-2 0,-1 0 0,0 0 0,0-1 0,19-9 0,-23 10 0,11-5 0,-2 0 0,-1 1 0,34-8 0,-46 14 0,0 0 0,1 0 0,-1 1 0,0-1 0,1 1 0,-1 0 0,0 0 0,1 1 0,-1 0 0,0-1 0,0 1 0,0 0 0,1 1 0,-1-1 0,0 1 0,-1 0 0,7 4 0,-3-1 0,0 1 0,-1 0 0,0 1 0,0 0 0,-1 0 0,9 14 0,23 52 0,-28-55 0,12 29-77,46 87-1211,-50-105-5538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6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24575,'0'0'0,"-2"5"0,-4 15 0,2 0 0,0 0 0,-2 21 0,0 63 0,6-91 0,1 137 0,1-122 0,1-1 0,2 1 0,10 36 0,-13-58-119,6 16 372,-8-21-353,0 0 0,1 0 0,0 1 0,-1-1 0,1 0 0,-1 0 0,1 0 0,0-1 0,0 1 1,0 0-1,0 0 0,-1 0 0,1-1 0,2 2 0</inkml:trace>
  <inkml:trace contextRef="#ctx0" brushRef="#br0" timeOffset="1">0 123 24575,'1'5'0,"1"0"0,0 1 0,1-1 0,-1 1 0,1-1 0,0 0 0,1 0 0,4 5 0,31 31 0,-38-41 0,29 26 0,1-1 0,1-2 0,1-2 0,1-1 0,1-1 0,62 24 0,-84-38 0,0-1 0,1 0 0,-1-1 0,22 3 0,-30-6 0,0 1 0,1-1 0,-1-1 0,0 1 0,0-1 0,1 0 0,-1 0 0,0 0 0,0-1 0,0 1 0,0-1 0,0-1 0,-1 1 0,9-6 0,-6 2 0,0 0 0,-1-1 0,0 0 0,0 0 0,-1 0 0,0-1 0,0 0 0,0 0 0,-1 0 0,0 0 0,3-12 0,0-5 0,0 0 0,6-45 0,-10 43-682,0-49-1,-4 58-6143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7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 24575,'-5'1'0,"0"1"0,-1 0 0,-9 6 0,-1 0 0,-10 5 0,-19 7 0,1 3 0,-47 32 0,78-46 0,1 0 0,0 1 0,0 1 0,1 0 0,1 1 0,-1 0 0,2 0 0,0 1 0,1 0 0,0 1 0,-6 15 0,9-17 0,0 1 0,1-1 0,1 1 0,1 0 0,-2 16 0,3-24 0,1 0 0,0 0 0,0 0 0,0 0 0,1 0 0,-1 0 0,1 0 0,1 0 0,-1 0 0,1 0 0,0 0 0,0-1 0,0 1 0,0-1 0,1 1 0,4 5 0,-4-8 0,-1 1 0,1-1 0,0 0 0,0 0 0,0 0 0,0 0 0,0-1 0,0 1 0,0-1 0,0 0 0,0 0 0,1 0 0,-1 0 0,1-1 0,-1 1 0,0-1 0,1 0 0,-1 0 0,1 0 0,-1-1 0,1 1 0,2-2 0,10-1 0,-1-1 0,0-1 0,22-11 0,-21 9 0,-7 3 0,0 1 0,-1 0 0,1 0 0,12-1 0,-17 4 0,0-1 0,0 1 0,0 0 0,0 1 0,0-1 0,0 1 0,-1-1 0,1 1 0,0 1 0,0-1 0,0 0 0,5 4 0,15 10-341,0 1 0,-2 1-1,26 23 1,-23-16-6485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8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0,5 10 0,6 19 0,7 16 0,3 12 0,0 9 0,-5 1 0,-8-1 0,-7-4 0,-7-8 0,-5-13 0,-7-12 0,-3-12 0,2-8-8191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8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1 424 24575,'0'0'0,"0"0"0,2 0 0,6-2 0,15-2 0,21-3 0,18-2 0,14-5 0,1-4 0,-12 1-8191</inkml:trace>
  <inkml:trace contextRef="#ctx0" brushRef="#br0" timeOffset="1">841 0 24575,'0'0'0,"0"0"0,0 0 0,0 4 0,0 12 0,3 23 0,6 22 0,7 13 0,4 1 0,-2-13-8191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29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0 789 24575,'7'0'0,"0"1"0,0-1 0,-1 1 0,9 3 0,9 1 0,557 90-1511,-429-80 755,286-7 0,-373-12 748,-1-3-1,88-20 1,-124 20 5,-1-1 0,0-2-1,0 0 1,-1-2 0,0-1 0,-1-1 0,40-30 0,-53 35 3,-1-1 0,0 0 0,-1-1 0,0 0 0,-1-1 0,11-17 0,-14 20 0,-1-1 0,-1 0 0,0-1 0,0 1 0,-1-1 0,0 1 0,0-1 0,-2 0 0,2-12 0,-3 8 0,0 0 0,-1 0 0,0 1 0,-2-1 0,1 0 0,-7-17 0,2 12 0,0 1 0,-2 0 0,-20-34 0,6 20 0,-1 1 0,-2 1 0,-1 1 0,-36-31 0,-66-41-853,80 70-3412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8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5 0,22 102 0,-12-60 0,100 544-1603,-91-389 58,-8 32 632,-7 33-1196,-8 30 1582,-14 437-696,-3 281-1389,35-104 507,52-6 2219,23-214-409,13 121-522,-61 2 1713,-69-340 1920,27-473-2810,-4 37 1029,-1-1-1,-20 69 1,21-94-721,-1 0 1,-1 0 0,1-1-1,-2 0 1,-7 11-1,9-15-28,-1 0 0,0-1-1,0 0 1,-1 0-1,1 0 1,-1-1 0,-1 0-1,-9 6 1,1-4-212,0 0-1,0-2 1,0 0 0,-1 0 0,-18 1-1,-21 2-6351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2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24575,'0'0'0,"-13"7"0,9-3 0,0 0 0,0 0 0,0 1 0,1-1 0,0 1 0,0 0 0,0 0 0,1 0 0,-1 0 0,1 0 0,0 1 0,-1 7 0,-1 7 0,-4 41 0,5-1 0,2 1 0,9 76 0,28 118 0,-30-222 0,3 38-1365,-8-62-5461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2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57 164 24575,'-18'-14'0,"15"12"0,-1 0 0,1 0 0,0-1 0,0 1 0,0-1 0,0 0 0,1 0 0,-1 0 0,1 0 0,-1 0 0,1-1 0,-2-4 0,4 6 0,-1 1 0,1 0 0,0 0 0,0 0 0,0 0 0,0-1 0,0 1 0,1 0 0,-1 0 0,0 0 0,0 0 0,1-1 0,-1 1 0,1 0 0,-1 0 0,1 0 0,-1 0 0,1 0 0,0 0 0,-1 0 0,1 0 0,0 0 0,0 1 0,0-1 0,1-1 0,3-2 0,1 0 0,-1 1 0,10-5 0,2 0 0,1 2 0,-1-1 0,31-5 0,59-4 0,-39 9-195,1 3 0,0 4 0,0 2 0,0 4 0,-1 2 0,93 24 0,-95-14-6631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5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24575,'0'0'0,"-1"0"0,-4 0 0,-1 0 0,-5 3 0,-4 6 0,-3 7 0,-4 6 0,-2 3 0,3-2 0,4-6-8191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2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24575,'0'0'0,"4"2"0,13 4 0,18 3 0,19 0 0,19-5 0,28-7 0,67-11 0,4-3-8191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3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1 742 24575,'386'-13'-217,"-328"7"101,0-3 0,-1-2 0,0-3 0,83-31 0,-114 34 114,-1 0 1,0-2-1,-1 0 1,-1-2 0,0-1-1,0 0 1,19-21-1,-33 28 11,0-1-1,0 0 1,-1 0-1,0-1 1,-1 0-1,0 0 1,-1-1-1,0 1 1,-1-2-1,-1 1 1,1 0-1,-2-1 1,0 0-1,0 0 1,-1 0-1,0-23 1,-3 17 152,-1 0 1,0 0-1,-2 0 0,-10-36 1,-35-69-1542,47 120 1252,-12-28-6698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24575,'3'3'0,"277"500"0,-272-489 0,0 1 0,17 22 0,-21-34 0,-2-5 0,-2-10 0,0 8 0,-1-42 0,3 0 0,14-82 0,-10 99 0,1 0 0,1 1 0,1 0 0,2 0 0,21-38 0,-23 51-136,-1 2-1,2-1 1,0 2-1,1-1 1,0 1-1,1 1 1,0 0-1,0 1 0,25-16 1,4 4-6690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4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334 764 24575,'0'-13'0,"0"8"0,-1 1 0,0 0 0,0 0 0,0 0 0,0-1 0,-1 1 0,1 1 0,-1-1 0,0 0 0,0 0 0,0 1 0,-1-1 0,1 1 0,-1-1 0,0 1 0,0 0 0,-6-4 0,0 0 0,1 0 0,-2 1 0,1 0 0,-1 1 0,-17-7 0,17 9 0,0 0 0,0 0 0,0 1 0,0 1 0,0 0 0,0 0 0,0 1 0,0 0 0,-14 3 0,18-3 0,0 1 0,0 1 0,1-1 0,-1 1 0,0 0 0,1 0 0,-1 0 0,1 1 0,0 0 0,-1 0 0,2 1 0,-1-1 0,0 1 0,1 0 0,-1 0 0,1 1 0,-4 5 0,7-9 0,0 2 0,-1-1 0,1 0 0,0 0 0,0 0 0,0 0 0,1 1 0,-1-1 0,0 0 0,1 1 0,0-1 0,-1 0 0,1 1 0,0-1 0,0 1 0,1-1 0,-1 0 0,0 1 0,1-1 0,-1 0 0,1 1 0,0-1 0,0 0 0,0 0 0,0 1 0,0-1 0,0 0 0,1 0 0,-1 0 0,1 0 0,2 2 0,-1-1 0,1 0 0,-1 0 0,1 0 0,0 0 0,0-1 0,0 0 0,1 0 0,-1 0 0,0 0 0,1 0 0,0-1 0,-1 0 0,1 0 0,-1 0 0,8 0 0,-6-2 0,1 0 0,-1 0 0,1 0 0,-1 0 0,0-1 0,1 0 0,-1-1 0,0 1 0,0-1 0,-1 0 0,1-1 0,0 1 0,4-6 0,10-7 0,35-39 0,-51 50 0,61-67 0,75-75 0,-132 139 0,0 1 0,1 1 0,-1-1 0,1 1 0,1 1 0,11-6 0,-18 10 0,0 0 0,1 0 0,-1 0 0,1 0 0,-1 0 0,1 1 0,-1 0 0,1-1 0,-1 1 0,1 1 0,-1-1 0,1 0 0,-1 1 0,1 0 0,-1 0 0,1 0 0,-1 0 0,0 0 0,1 1 0,-1 0 0,0-1 0,3 4 0,2 2 0,1 0 0,-1 1 0,-1 0 0,0 0 0,0 1 0,0 0 0,-1 0 0,-1 1 0,7 14 0,0 2 0,-2 1 0,10 41 0,-19-65 0,2 12 0,4 26 0,-6-38 0,-1 0 0,0 1 0,0-1 0,0 1 0,0-1 0,0 0 0,-1 1 0,0-1 0,0 0 0,0 0 0,0 1 0,0-1 0,-3 5 0,3-7 0,1-1 0,0 1 0,-1-1 0,1 0 0,0 1 0,-1-1 0,1 1 0,0-1 0,-1 0 0,1 1 0,-1-1 0,1 0 0,0 0 0,-1 0 0,1 1 0,-1-1 0,1 0 0,-1 0 0,1 0 0,-1 0 0,1 0 0,-1 0 0,1 1 0,-1-1 0,0-1 0,0 1 0,-1 0 0,1-1 0,0 1 0,0-1 0,0 0 0,0 1 0,0-1 0,0 0 0,0 1 0,0-1 0,-1-1 0,-4-5 0,0 0 0,0-1 0,1 1 0,0-1 0,0 0 0,-6-16 0,-16-57 0,16 39 0,2 0 0,1-1 0,-2-69 0,10 79 0,0-1 0,3 1 0,1 0 0,1 0 0,12-41 0,-12 58 0,11-27 0,-14 39 0,0 0 0,0 0 0,1-1 0,-1 2 0,1-1 0,0 0 0,0 0 0,1 1 0,-1 0 0,7-5 0,-8 7 0,-1 0 0,1 0 0,0 0 0,-1 0 0,1 1 0,0-1 0,-1 1 0,1-1 0,0 1 0,0 0 0,0-1 0,-1 1 0,1 0 0,0 0 0,0 0 0,0 0 0,-1 1 0,1-1 0,0 1 0,0-1 0,-1 1 0,1-1 0,0 1 0,-1 0 0,1 0 0,0 0 0,-1 0 0,1 0 0,-1 0 0,3 2 0,1 3 0,0-1 0,-1 1 0,0-1 0,0 1 0,0 0 0,0 1 0,2 6 0,7 20 0,0 1 0,-3 1 0,8 40 0,11 112 0,-8 230-1365,-21-344-5461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5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24575,'0'0'0,"5"0"0,20-2 0,17-2 0,0-1-8191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5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24575,'0'0'0,"2"0"0,3 0 0,0 0-8191</inkml:trace>
  <inkml:trace contextRef="#ctx0" brushRef="#br0" timeOffset="1">0 402 24575,'0'0'0,"4"-2"0,8-1 0,9 0 0,0 1-8191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24575,'0'0'0,"2"0"0,5 0 0,4 0 0,8-2 0,13-2 0,14-3 0,14-2 0,11-3 0,4-3 0,-5 0 0,-14 4-8191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6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24575,'0'0'0,"0"-2"0,4-2 0,8-3 0,17-2 0,17-3 0,17-4 0,11 0 0,0 4 0,-12 4-8191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9:57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1028 102 24575,'-11'-9'0,"2"2"0,-5-3 0,-1 2 0,0 0 0,-1 1 0,-17-6 0,-69-15 0,86 24 0,0 1 0,0 1 0,-1 1 0,1 0 0,-19 2 0,22 0 0,1 1 0,0 0 0,0 1 0,0 1 0,1-1 0,-1 2 0,-18 9 0,13-4 2,1 1-1,0 0 1,1 1 0,-16 16-1,9-5-153,-37 48 0,31-30-441,-33 61 0,-20 81-184,11 37-1145,14 39 1441,13 35-141,11 29-1867,10 35 1288,9 35-1113,22 566-157,49 0 1002,31-2 734,16-2 465,-28-264 214,-37-304 206,-9-28-113,-8-37 108,-7-37 432,-7-45-201,-5-56 1494,-2-49 3073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0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24575,'0'0'0,"1"5"0,33 117 0,-13-59 0,20 93 0,-33-116 0,6 79 0,-9-37-1365,-2-51-5461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376 412 24575,'-1'-1'0,"-1"1"0,1 1 0,0-1 0,-1 0 0,1 0 0,-1 0 0,1 1 0,0-1 0,-1 1 0,1-1 0,-2 2 0,2-2 0,-22 10 0,-1 2 0,2 0 0,-24 17 0,-59 51 0,30-12 0,67-59 0,0 0 0,0 1 0,1 0 0,0 0 0,0 1 0,-5 13 0,12-23 0,-1 1 0,0-1 0,1 1 0,-1-1 0,1 1 0,0 0 0,-1-1 0,1 1 0,0 0 0,0-1 0,0 3 0,0-3 0,1 0 0,-1-1 0,0 1 0,1 0 0,-1-1 0,0 1 0,1 0 0,-1-1 0,1 1 0,-1 0 0,1-1 0,0 1 0,-1-1 0,1 1 0,-1-1 0,1 1 0,0-1 0,-1 0 0,1 1 0,0-1 0,0 0 0,-1 1 0,1-1 0,0 0 0,0 0 0,0 0 0,5 1 0,0 0 0,-1-1 0,1 0 0,-1 0 0,1-1 0,0 1 0,-1-1 0,1-1 0,-1 1 0,1-1 0,-1 0 0,8-4 0,0 0 0,-1 0 0,-1-2 0,1 1 0,12-13 0,-9 6 0,0 0 0,-1-2 0,-1 0 0,0 0 0,-1-1 0,-1-1 0,0 0 0,-2 0 0,0-1 0,-1 0 0,-1-1 0,-1 0 0,-1 0 0,0 0 0,-2 0 0,0-1 0,-1 0 0,-2-39 0,-2 31 0,-2 1 0,-1-1 0,-9-28 0,9 40 0,-1 0 0,-1 0 0,0 1 0,-1 0 0,-1 0 0,-11-15 0,17 28 0,1 0 0,-1 0 0,0 0 0,-6-4 0,9 6 0,0 1 0,-1-1 0,1 1 0,0 0 0,-1-1 0,1 1 0,-1 0 0,1 0 0,-1-1 0,1 1 0,0 0 0,-1 0 0,1 0 0,-1 0 0,1-1 0,-1 1 0,1 0 0,-1 0 0,1 0 0,-1 0 0,0 0 0,1 0 0,-1 0 0,1 0 0,-1 1 0,1-1 0,-1 0 0,1 0 0,0 0 0,-1 0 0,1 1 0,-1-1 0,1 0 0,-1 0 0,1 1 0,-1-1 0,1 0 0,0 1 0,-1-1 0,1 1 0,0-1 0,-1 0 0,1 1 0,0-1 0,0 1 0,-1-1 0,1 2 0,-1 1 0,1 1 0,-1 0 0,1 0 0,0 0 0,0 0 0,1-1 0,-1 1 0,1 0 0,-1 0 0,1 0 0,1-1 0,1 6 0,0 1 0,188 521-1365,-162-464-5461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0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24575,'0'0'0,"0"0"0,0-2 0,4-3 0,4-1 0,12-3 0,11 1 0,10 1 0,7 3 0,8 1 0,4 3 0,1 4 0,-5 3 0,-7 0 0,-13-1-8191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0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0,8 1 0,18 4 0,25 1 0,22 1 0,16-1 0,0 0 0,-15-1-8191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1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0 0,8 0 0,14 0 0,14 2 0,17 2 0,13 3 0,10 1 0,8 1 0,0-3 0,-3 1 0,-5-2 0,-14-1 0,-16-1-8191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24575,'0'0'0,"0"1"0,0-1 0,0 0 0,0 0 0,0 1 0,0-1 0,0 0 0,0 0 0,0 0 0,0 1 0,0-1 0,0 0 0,0 0 0,0 1 0,0-1 0,0 0 0,0 0 0,0 1 0,0-1 0,0 0 0,0 0 0,0 1 0,0-1 0,1 0 0,-1 0 0,0 0 0,0 1 0,0-1 0,0 0 0,1 0 0,-1 0 0,6 9 0,0-5 0,-1 0 0,1 0 0,0-1 0,0 1 0,11 3 0,35 10 0,-39-13 0,37 9 0,0-3 0,1-1 0,-1-3 0,55 1 0,-35-8 0,0-2 0,100-19 0,-148 19 0,1-2 0,-1 0 0,0-1 0,23-11 0,-41 16 0,-1-1 0,0 0 0,0 0 0,0 0 0,5-3 0,-8 4 0,1 0 0,-1 1 0,1-1 0,0 1 0,-1-1 0,1 0 0,-1 0 0,0 1 0,1-1 0,-1 0 0,0 0 0,1 1 0,-1-1 0,0 0 0,0 0 0,0 0 0,0 0 0,0 1 0,1-1 0,-2 0 0,1 0 0,0 0 0,0 0 0,0 1 0,0-1 0,0 0 0,-1 0 0,0-1 0,-3-4 0,0-1 0,0 2 0,-1-1 0,0 0 0,0 1 0,0 0 0,-1 0 0,-10-6 0,3 0 0,-51-43 120,53 43-491,0 0-1,1-1 1,-12-16 0,8 4-6455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3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24575,'0'44'0,"2"204"0,18-4 0,-16-212-120,16 138-1125,-19-143-5581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4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24575,'0'0'0,"6"6"0,240 250 0,-121-152 0,-102-87 0,1-1 0,0-1 0,44 20 0,-61-32 0,0-1 0,0 1 0,0-1 0,11 2 0,-17-4 0,1 0 0,0 0 0,-1 0 0,1 0 0,-1 0 0,1 0 0,0 0 0,-1 0 0,1-1 0,-1 1 0,1-1 0,-1 1 0,1-1 0,-1 1 0,1-1 0,-1 0 0,0 0 0,1 0 0,-1 0 0,0 0 0,0 0 0,0 0 0,1 0 0,-1 0 0,0-1 0,1-1 0,0-1 0,0-1 0,0 1 0,-1-1 0,1 1 0,-1-1 0,0 0 0,0-7 0,0-36 0,-1 26 0,8-160-1365,-3 133-5461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4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24575,'0'0'0,"0"0"0,-4 10 0,1 11 0,1 0 0,1 40 0,1-28 0,0-29 0,2 118 0,-1-99 0,2 0 0,0-1 0,10 31 0,-11-47 0,0 1 0,0-1 0,1 0 0,0 0 0,0 0 0,5 6 0,-7-10 0,0-1 0,1 1 0,-1-1 0,1 1 0,-1-1 0,1 1 0,0-1 0,-1 0 0,1 0 0,0 0 0,0 0 0,0 0 0,0 0 0,0-1 0,0 1 0,0-1 0,0 1 0,0-1 0,0 0 0,0 0 0,0 0 0,0 0 0,4 0 0,13-3 0,-2 0 0,20-1 0,-30 4 0,-1 0 0,1 0 0,-1 1 0,1 0 0,-1 0 0,10 4 0,2 3-227,0 0-1,-2 2 1,1 0-1,-1 0 1,25 22-1,-24-17-6598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4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6 0,1 8 0,4 13 0,2 13 0,1 12 0,1 5 0,-3-3 0,-1-5 0,-2-6 0,-2-6 0,0-9 0,-1-9-8191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5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24575,'0'0'0,"0"0"0,2-2 0,8-2 0,10-3 0,12-2 0,13-1 0,21-1 0,16 0 0,-7 1-8191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5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24575,'9'4'0,"0"3"0,0 1 0,0-1 0,-1 1 0,0 1 0,0-1 0,-1 1 0,0 1 0,-1-1 0,0 1 0,-1 0 0,7 16 0,-9-18 0,-1-1 0,0 1 0,0 0 0,-1 0 0,0 0 0,0 0 0,-1 0 0,0 0 0,0 0 0,-1 0 0,0 0 0,-1-1 0,1 1 0,-1 0 0,-1 0 0,0-1 0,-4 10 0,1-7 0,0-1 0,0 0 0,0 0 0,-1-1 0,-1 0 0,-13 13 0,-3-2 0,-28 17 0,51-35 0,-1 0 0,1-1 0,0 1 0,0 0 0,0 0 0,0 0 0,0 0 0,-1 2 0,2-3 0,0 0 0,0 1 0,0-1 0,0 0 0,0 1 0,0-1 0,0 0 0,0 1 0,0-1 0,0 0 0,0 1 0,1-1 0,-1 0 0,0 1 0,0-1 0,0 0 0,1 1 0,-1-1 0,0 0 0,0 0 0,0 1 0,1-1 0,-1 0 0,0 0 0,1 1 0,-1-1 0,0 0 0,1 0 0,-1 0 0,0 0 0,1 1 0,-1-1 0,0 0 0,1 0 0,-1 0 0,1 0 0,12 5-48,1 0 0,23 4 0,-15-4-1173,13 3-5605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6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24575,'0'0'0,"11"0"0,-1 0 0,1 1 0,0 0 0,-1 1 0,1 1 0,14 4 0,-17-3 0,0-1 0,0 1 0,-1 1 0,1-1 0,-1 1 0,0 1 0,-1-1 0,9 10 0,-10-9 0,1 0 0,-2 0 0,1 1 0,-1 0 0,0 0 0,0 0 0,-1 0 0,0 0 0,3 12 0,-2-4 0,-1-1 0,-1 1 0,-1 0 0,0 17 0,-1-31 4,0 0 1,0 0-1,0 1 0,0-1 0,1 0 0,-1 1 1,0-1-1,1 0 0,-1 0 0,1 1 0,0-1 1,-1 0-1,1 0 0,0 0 0,0 0 0,-1 0 1,1 0-1,0 0 0,0 0 0,0 0 0,2 1 1,1 0-197,0 0-1,0 0 1,0 0 0,8 2 0,-7-2-305,16 4-6329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24575,'0'0'0,"1"0"0,6 0 0,6 2 0,3 2 0,-1 1-8191</inkml:trace>
  <inkml:trace contextRef="#ctx0" brushRef="#br0" timeOffset="1">246 916 24575,'0'0'0,"0"0"0,-1 0 0,-4 2 0,0 2 0,1 1-8191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6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2 0,0 3 0,0 0-8191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24575,'0'0'0,"0"0"0,0 4 0,0 10 0,0 17 0,0 16 0,0 11 0,0 7 0,0 7 0,0 9 0,-2 12 0,-2 5 0,-1-8 0,1-19-8191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7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24575,'0'0'0,"4"0"0,6 0 0,10 2 0,11 3 0,14 0 0,15 1 0,18 4 0,6 3 0,3 0 0,-3-2 0,-11-4 0,-19-2-8191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7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24575,'0'0'0,"0"0"0,5 0 0,11-2 0,12-2 0,16-5 0,19-4 0,24-4 0,21-1 0,7 4 0,-17 5-8191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7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24575,'0'0'0,"5"5"0,4 5 0,1 0 0,0-1 0,0 0 0,16 10 0,49 23 0,-59-33 0,50 25 0,1-4 0,133 42 0,-154-60 0,0-1 0,1-3 0,1-2 0,-1-1 0,76-4 0,-108-2 0,1 0 0,0-1 0,-1-1 0,26-8 0,-37 10 0,1-1 0,-1 0 0,0 0 0,0 0 0,0 0 0,0-1 0,0 1 0,0-1 0,-1 0 0,1-1 0,-1 1 0,0 0 0,0-1 0,0 0 0,-1 0 0,1 1 0,-1-2 0,0 1 0,3-7 0,-3 3 8,-1 1 0,0-1 0,0 0 0,-1 1 0,0-1 0,0 0 0,-1 0 0,0 1 0,0-1 0,-1 1 0,0-1 0,0 1 0,-1 0 0,-6-13 0,1 3-305,-2 0 0,0 1 0,-1 1 0,-24-28 0,17 24-6529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8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3 0,1 2 0,0 0 0,-1 0 0,2 1 0,-1-1 0,4 8 0,-1 2 0,52 177-682,32 208-1,-86-385-6143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8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24575,'3'5'0,"27"44"0,-11-22 0,22 34 0,51 58 0,-59-80 0,3-2 0,56 45 0,-9-20 0,-69-54 0,-1 0 0,1 0 0,1-2 0,20 7 0,-31-11 0,0-1 0,0 0 0,1 0 0,-1 0 0,0-1 0,1 0 0,-1 0 0,1 0 0,-1 0 0,7-2 0,-8 1 0,0 0 0,-1 0 0,1 0 0,-1 0 0,1 0 0,-1-1 0,0 1 0,1-1 0,-1 0 0,0 0 0,0 0 0,0 0 0,0 0 0,-1 0 0,1 0 0,0-1 0,1-3 0,1-3 0,0 0 0,-1 0 0,0-1 0,-1 1 0,0 0 0,-1-1 0,0 0 0,0 1 0,-1-1 0,-1-18 0,-3 0 0,0 1 0,-14-43 0,-33-69-1365,28 88-5461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8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24575,'0'0'0,"0"0"0,0 0 0,0 4 0,0 6 0,0 10 0,2 13 0,5 19 0,4 21 0,6 14 0,5 8 0,0-1 0,-2-9 0,-5-13 0,-4-17 0,-4-18-8191</inkml:trace>
  <inkml:trace contextRef="#ctx0" brushRef="#br0" timeOffset="1">1 303 24575,'0'0'0,"4"1"0,5 4 0,10 3 0,18 5 0,17 4 0,15 0 0,5-5 0,-10-2-8191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9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0,0 6 0,1 4 0,6 12 0,4 21 0,7 24 0,3 17 0,3 9 0,0-4 0,-1-10 0,-4-18 0,-3-19-8191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6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3 0,4 6 0,6 3 0,4 3 0,6 5 0,3 2 0,-3-1-8191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9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24575,'3'3'0,"98"155"0,-8-12 0,42 40-433,-87-128 216,58 54 0,-92-98 217,0-1 0,1 0 0,1-1 0,28 17 0,-41-28 0,0 1 0,1-1 0,-1 0 0,0 1 0,0-1 0,0-1 0,1 1 0,-1 0 0,1-1 0,-1 0 0,0 0 0,1 0 0,5-1 0,-7 1 0,1-1 0,-1 0 0,1 0 0,-1 0 0,0-1 0,1 1 0,-1-1 0,0 1 0,0-1 0,0 1 0,0-1 0,0 0 0,-1 0 0,1 0 0,0 0 0,-1-1 0,3-3 0,1-4 62,-1 0 0,0-1 0,0 1 0,-1-1 0,0 1 0,2-20 0,-3 2 155,0-42-1,-5 25-216,-2 0 0,-16-74 0,-36-84 0,50 179 0,-9-31-1365,6 14-5461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09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24575,'0'0'0,"0"0"0,0 0 0,0 3 0,-2 60 0,-19 102 0,8-80 0,12-76 0,-2 12 0,1 0 0,0 1 0,3 39 0,-1-59 0,1 0 0,-1 1 0,0-1 0,1 0 0,0 1 0,0-1 0,0 0 0,0 0 0,0 1 0,0-1 0,0 0 0,1 0 0,-1 0 0,1 0 0,-1-1 0,1 1 0,0 0 0,0-1 0,2 2 0,-1-1 0,1 0 0,-1-1 0,1 0 0,0 1 0,-1-1 0,1 0 0,0-1 0,0 1 0,0-1 0,7 0 0,15-1 0,37-7 0,-41 4 0,0 1 0,36 0 0,-47 5-172,-1 0-1,1 0 1,0 1-1,-1 0 1,1 1-1,12 6 1,-21-9 14,19 8-6668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06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483 0 24575,'-5'0'0,"1"1"0,-1 0 0,0 0 0,1 0 0,-1 0 0,-6 3 0,-27 15 0,28-14 0,-11 7 0,1 0 0,1 1 0,0 1 0,0 1 0,2 0 0,0 2 0,1 0 0,0 0 0,-20 33 0,8-4-45,2 1 1,2 1-1,2 1 0,3 0 0,1 2 0,3 1 0,2 0 1,2 0-1,-5 73 0,14-77 24,1 0 1,2 0-1,2-1 1,3 1-1,1-1 1,2 0-1,3-1 1,2 0-1,1 0 1,38 75-1,-35-89 21,1-1 0,1-1 0,2-1 0,1-1 0,1 0 0,2-2 0,0-1 0,2-1 0,31 20 0,-22-19 0,1-3 0,1 0 0,1-3 0,1-1 0,1-3 0,0-1 0,46 9 0,-42-14 0,0-2 0,0-1 0,75-2 0,-85-6 0,-1-1 0,1-2 0,-1-1 0,-1-2 0,47-17 0,-32 6 0,-1-2 0,-1-3 0,-2-1 0,0-3 0,-2-1 0,0-3 0,49-47 0,-71 57 0,0 0 0,-1-1 0,-2-2 0,-1 1 0,0-2 0,20-43 0,-27 46 0,-1-1 0,-1 0 0,-1 0 0,-1 0 0,-2-1 0,0 0 0,-1 0 0,-1-34 0,-4 26 0,-1 1 0,-2 0 0,-1 0 0,-2 1 0,-19-53 0,7 36 0,-2 1 0,-50-80 0,49 93 0,-2 1 0,-2 1 0,0 1 0,-2 1 0,-2 2 0,0 1 0,-2 1 0,-1 2 0,0 2 0,-2 0 0,-1 3 0,0 1 0,-1 2 0,-1 1 0,-1 2 0,0 2 0,0 2 0,-1 1 0,0 2 0,0 2 0,-82 3 0,97 3 19,1 1-1,-1 1 1,1 1-1,0 1 1,-39 16-1,45-14-192,0 1-1,1 1 1,0 1-1,1 1 1,0 0-1,1 1 1,-18 18-1,-14 23-6057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0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150 603 24575,'-13'0'0,"8"0"0,-1 0 0,1-1 0,0 0 0,0 0 0,-1-1 0,1 0 0,0 0 0,1 0 0,-1 0 0,0-1 0,1 1 0,-1-1 0,1 0 0,-5-5 0,2 2 0,1 0 0,1 0 0,-1 0 0,1-1 0,0 0 0,1 0 0,0 0 0,-5-11 0,7 15 0,1 0 0,0-1 0,0 1 0,0 0 0,1-1 0,-1 1 0,1-1 0,-1 1 0,1 0 0,0-1 0,0 1 0,1-1 0,1-6 0,-1 7 0,0 1 0,0-1 0,1 1 0,-1-1 0,1 1 0,-1-1 0,1 1 0,0 0 0,0 0 0,0 0 0,0 0 0,1 0 0,-1 0 0,0 1 0,1-1 0,-1 1 0,5-2 0,6-2 0,0 0 0,0 1 0,0 0 0,1 1 0,0 1 0,15-1 0,88 1 0,-56 3 0,-27-1 0,0-2 0,0-1 0,-1-1 0,40-11 0,-62 12 0,0-1 0,0 0 0,0-1 0,0 0 0,-1 0 0,0-1 0,0 0 0,0-1 0,-1 0 0,0-1 0,-1 0 0,0 0 0,0-1 0,0 0 0,10-18 0,-5 1 19,-1 0 1,15-49-1,-6 15-1442,-2 12-5403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07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24575,'4'0'0,"64"4"0,-27-1 0,73 4 0,51 2-450,47 3-1351,1003 44-2307,2-32 2775,-1042-24 913,159-6 1074,-278 3-1387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08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24575,'1'3'0,"62"261"-67,-51-203-133,285 1163-3859,-270-1128 3984,117 423 213,-19 1-1956,-106-425-292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08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 24575,'-56'0'0,"-137"5"0,193-5 0,-6 0 0,0 1 0,-1 0 0,1 0 0,0 0 0,0 1 0,-8 3 0,13-5 0,1 1 0,-1-1 0,0 0 0,1 1 0,-1-1 0,1 1 0,-1-1 0,1 1 0,-1-1 0,1 1 0,-1-1 0,1 1 0,-1-1 0,1 1 0,0 0 0,-1-1 0,1 1 0,0 0 0,-1-1 0,1 2 0,0 0 0,0-1 0,0 0 0,0 0 0,0 1 0,1-1 0,-1 0 0,0 1 0,1-1 0,-1 0 0,1 0 0,0 0 0,0 2 0,6 7 0,1 1 0,0-1 0,1 0 0,16 14 0,-20-20 0,64 58 0,2-4 0,94 58 0,-135-97 0,-5-4 0,-1 2 0,34 29 0,-52-41 0,0 1 0,-1 0 0,1 0 0,-2 0 0,1 1 0,-1-1 0,0 1 0,0 0 0,0 1 0,-1-1 0,-1 1 0,1-1 0,-1 1 0,1 9 0,-2-4 0,-1 0 0,0 0 0,-1 0 0,0 0 0,-1 0 0,0-1 0,-1 1 0,-1-1 0,0 1 0,-1-1 0,0 0 0,-1 0 0,-8 11 0,2-3 0,-2 0 0,-1-2 0,0 0 0,-1 0 0,-1-1 0,-25 19 0,-6-2-341,-2-2 0,0-3-1,-70 30 1,51-29-6485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5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0 237 24575,'5'3'0,"13"5"0,0-1 0,0-1 0,28 6 0,216 38-721,8-16 0,129-1 721,-284-31 0,168-16 0,-229 8-66,76-20-1,-112 21 51,1 0-1,-1-2 1,0 0-1,-1-1 1,0-1-1,0 0 0,23-19 1,-34 23 57,0-1 1,0 0-1,0 0 1,0 0-1,-1-1 1,0 0-1,-1 0 1,1 0-1,3-10 1,-6 11 9,0 1 0,0 0 1,-1-1-1,1 0 0,-1 1 1,-1-1-1,1 0 1,-1 1-1,0-1 0,0 0 1,-1 0-1,0 1 0,0-1 1,-2-6-1,0 3-121,0 1 0,-1 0-1,-1 0 1,1 0 0,-1 1 0,0 0-1,-1 0 1,0 0 0,0 0-1,0 1 1,-9-6 0,4 4-6756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0,2 6 0,0-1 0,5 12 0,2 4 0,40 194 0,-13 6 0,-35-219 0,7 51 0,21 166 0,-24-166 0,-6 109 0,1-161-63,-2 10 159,-3 23-1,4-35-210,0 0 0,0 1 1,0-1-1,0 0 0,-1 0 0,1 0 0,-1 0 0,1 0 0,-1 0 1,0-1-1,0 1 0,-5 4 0,0-3-6711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3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24575,'9'0'0,"471"-20"-182,-134 28-780,-270-1 873,-1 2 0,113 30-1,-126-19-1040,-17-3-4519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3 0,0 2 0,0 1 0,2 1 0,2 0 0,1-1-8191</inkml:trace>
  <inkml:trace contextRef="#ctx0" brushRef="#br0" timeOffset="1">124 604 24575,'0'0'0,"0"3"0,0 6 0,0 7 0,0 2 0,0 0 0,0-1 0,0-1 0,0 0 0,0-1 0,0-2-8191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24575,'0'0'0,"0"0"0,2 0 0,12-2 0,21-2 0,23-5 0,27-6 0,31-5 0,26-2 0,32-2-1867,23 0 1867,-10 4 0,-36 5-6324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1 24575,'-7'0'0,"0"1"0,0 0 0,1 0 0,-1 1 0,0 0 0,1 0 0,-1 0 0,1 1 0,0 0 0,-12 7 0,-3 5 0,-31 28 0,40-32 0,-42 39-117,2 2 0,2 2 0,2 3-1,3 1 1,3 2 0,2 3 0,-51 108-1,82-151 118,1-1 0,1 2 0,0-1 0,2 1 0,-6 40 0,11-54 0,0 0 0,0 0 0,0 0 0,1 0 0,0 1 0,1-1 0,-1 0 0,1-1 0,4 9 0,-4-10 0,1 0 0,0 0 0,0-1 0,0 1 0,0-1 0,1 0 0,0 0 0,0 0 0,0-1 0,0 1 0,1-1 0,-1 0 0,8 4 0,-3-3 80,1 0-1,-1-1 0,1 0 0,0 0 0,0-1 0,0 0 0,1-1 0,-1 0 0,0-1 1,20-2-1,0-1-57,-1-2 1,44-12-1,100-46-22,-32 11 0,-131 48 0,0 1 0,1 1 0,0-1 0,21 0 0,-29 3 0,1 0 0,-1 0 0,1 0 0,-1 1 0,1 0 0,-1-1 0,0 1 0,1 1 0,-1-1 0,0 0 0,0 1 0,0-1 0,0 1 0,0 0 0,0 0 0,0 0 0,-1 1 0,1-1 0,3 5 0,-1 1 0,0-1 0,0 1 0,-1 0 0,0 1 0,0-1 0,-1 1 0,2 11 0,12 66 0,-15-75 0,6 51-1365,0-6-5461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5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24575,'0'0'0,"0"0"0,0 0 0,-1 0 0,1 0 0,-1 0 0,0 0 0,1 0 0,-1 0 0,0 0 0,1 0 0,-1 0 0,1 0 0,-1 0 0,0 1 0,1-1 0,-1 0 0,0 1 0,-1 9 0,2-6 0,9 91 0,-1-20 0,-7-41 0,-1-1 0,-2 1 0,-9 53 0,6-64 0,0-1 0,-2 0 0,-1 0 0,0-1 0,-2 0 0,-14 24 0,18-36 0,1-1 0,0 0 0,1 0 0,-1 0 0,2 1 0,-6 14 0,9-21 0,-1 0 0,1 0 0,0 0 0,0 0 0,0 0 0,0 0 0,0 0 0,0 0 0,0 0 0,1-1 0,-1 1 0,1 0 0,-1 0 0,1 0 0,0 0 0,-1-1 0,1 1 0,0 0 0,0-1 0,1 1 0,-1-1 0,0 1 0,0-1 0,1 1 0,-1-1 0,1 0 0,-1 0 0,1 0 0,0 0 0,-1 0 0,1 0 0,0 0 0,-1 0 0,3 0 0,5 2 0,0 0 0,0-1 0,0 0 0,16 1 0,39-1 0,14-6-1365,-8-3-5461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6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0,6 0 0,19 6 0,27 7 0,18 3 0,-5 0-8191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75 24575,'0'0'0,"0"0"0,2 0 0,5-2 0,8-3 0,13-2 0,17-2 0,17-1 0,10-3 0,5 1 0,-5 2 0,-15 3-8191</inkml:trace>
  <inkml:trace contextRef="#ctx0" brushRef="#br0" timeOffset="1">1 622 24575,'0'0'0,"0"0"0,4-2 0,10-3 0,23-2 0,26-3 0,22-7 0,16-3 0,-1 1 0,-18 4-8191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9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24575,'1'16'0,"0"1"0,1-1 0,4 19 0,17 46 0,-11-40 0,65 273 0,-41-155 0,-32-140 0,19 63 0,-20-73 0,0 0 0,1 0 0,1 0 0,-1-1 0,1 1 0,10 11 0,-13-18 0,0 0 0,0 0 0,0-1 0,0 1 0,0 0 0,0-1 0,0 0 0,0 0 0,1 1 0,-1-1 0,1-1 0,-1 1 0,0 0 0,1 0 0,-1-1 0,1 0 0,0 1 0,-1-1 0,1 0 0,-1 0 0,1 0 0,-1-1 0,1 1 0,-1-1 0,1 1 0,-1-1 0,1 0 0,2-1 0,0-1 0,0 1 0,0-1 0,0 0 0,-1 0 0,1-1 0,-1 1 0,0-1 0,1 0 0,-2 0 0,1 0 0,-1-1 0,5-5 0,-3-1 0,0 0 0,0-1 0,-1 1 0,0-1 0,-1 1 0,-1-1 0,3-22 0,-3 3 0,-3-57 0,-2 55 0,-1 0 0,-2 0 0,-11-39 0,11 53 0,-1-1 0,0 2 0,-2-1 0,0 1 0,-1 0 0,-19-24 0,25 36 0,-1 1 0,0 0 0,0 0 0,0 0 0,-1 1 0,1 0 0,-1 0 0,0 0 0,-1 1 0,-6-4 0,9 6 0,0 0 0,0-1 0,0 2 0,0-1 0,0 0 0,0 1 0,0 0 0,0-1 0,0 2 0,0-1 0,0 0 0,0 1 0,0 0 0,0 0 0,0 0 0,0 0 0,1 1 0,-1-1 0,-4 4 0,1-1 0,0 1 0,1 0 0,0 1 0,0-1 0,0 1 0,1 0 0,0 1 0,0-1 0,0 1 0,-5 13 0,0 0 0,2 0 0,-12 42 0,10-16-129,1 0-1,2 1 0,0 92 1,9-61-369,19 125 1,-11-149 426,1-1 1,3-1-1,2 0 0,2 0 1,38 71-1,-40-92 29,2-1-1,1-1 1,2 0-1,0-2 1,2 0 0,1-1-1,1-2 1,1 0-1,44 29 1,-57-44 42,1-1 0,0-1 0,0 0 0,1-1 0,21 7 0,-26-11 0,-1 0 0,1 0 0,-1-1 0,1 0 0,0-1 0,0 0 0,-1-1 0,1 0 0,16-4 0,-9 0 110,-1 0 0,-1-2 0,1 0 0,-1-1 0,0 0 0,-1-1 0,0-1 0,17-15 0,-7 4 195,-1-2-1,0-1 1,26-38 0,11-37-148,-24 37-162,-35 59 5,0 1 0,0 0 0,1 0 0,-1 0 0,1 1 0,0-1 0,-1 0 0,1 0 0,0 1 0,4-3 0,-5 4 0,0-1 0,1 1 0,-1 0 0,0-1 0,0 1 0,1 0 0,-1 0 0,0 0 0,0 0 0,1 0 0,-1 1 0,0-1 0,0 0 0,1 0 0,-1 1 0,0-1 0,0 1 0,0-1 0,0 1 0,0-1 0,1 1 0,-1 0 0,1 1 0,9 8 0,0 1 0,-1-1 0,0 2 0,-1-1 0,11 20 0,-17-27 0,102 162-159,-19-29-698,-10-25-509,-8-16-4443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19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236 308 24575,'-1'-5'0,"1"-1"0,-1 0 0,0 0 0,0 1 0,-1-1 0,1 1 0,-4-7 0,-2-2 0,-12-20 0,-4 1 0,-1 2 0,-2 0 0,-1 1 0,-55-47 0,82 77 0,-1-1 0,0 0 0,1 1 0,-1-1 0,0 1 0,1-1 0,-1 1 0,0 0 0,0-1 0,0 1 0,1 0 0,-1-1 0,-1 1 0,1 0 0,1 0 0,0 0 0,0 0 0,-1 0 0,1 0 0,0 0 0,0 1 0,0-1 0,-1 0 0,1 0 0,0 0 0,0 0 0,0 0 0,0 0 0,-1 1 0,1-1 0,0 0 0,0 0 0,0 0 0,0 1 0,0-1 0,0 0 0,-1 0 0,1 0 0,0 1 0,0-1 0,0 0 0,0 0 0,0 1 0,0-1 0,0 0 0,0 4 0,0-1 0,0 1 0,1-1 0,-1 0 0,3 7 0,4 13 0,1 0 0,1 0 0,1-1 0,21 33 0,-11-24 0,1-2 0,37 41 0,-46-57 0,1-1 0,0 0 0,0-1 0,1-1 0,1 0 0,0-1 0,0 0 0,0-1 0,1-1 0,1 0 0,-1-1 0,1-1 0,0-1 0,18 3 0,-1-4 0,1 0 0,-1-3 0,40-3 0,103-21 0,-113 13 0,-39 8 0,1 1 0,0 0 0,0 2 0,0 1 0,27 5 0,-27-2 0,-8 0 0,28 0 0,-44-4 0,-1 0 0,1 0 0,0 0 0,0-1 0,0 1 0,0-1 0,-1 1 0,1-1 0,0 0 0,-1 0 0,1 0 0,0 0 0,-1 0 0,1 0 0,-1 0 0,0 0 0,1-1 0,-1 1 0,0 0 0,2-3 0,2-3 0,-1-1 0,0 1 0,4-12 0,-2 6 0,2-6 0,1 2 0,1-1 0,0 1 0,20-24 0,-26 37 0,-1 0 0,1 0 0,1 0 0,-1 0 0,0 1 0,1 0 0,0 0 0,0 0 0,0 1 0,0-1 0,0 1 0,0 0 0,1 1 0,-1-1 0,0 1 0,1 0 0,0 1 0,-1-1 0,1 1 0,-1 0 0,8 1 0,0 1 0,0 1 0,0 1 0,-1 0 0,1 1 0,-1 0 0,0 0 0,0 2 0,-1-1 0,19 15 0,-7-2 0,0 0 0,-1 2 0,22 27 0,-32-34-227,0 0-1,-1 0 1,-1 1-1,0 1 1,11 25-1,-18-31-6598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2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24575,'0'0'0,"4"0"0,5 2 0,6 2 0,7 3 0,6 0 0,-1-1 0,-5-2 0,-5-1 0,-7-2-8191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20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612 1 24575,'-1'0'0,"-1"0"0,0 0 0,0 1 0,1-1 0,-1 1 0,0-1 0,0 1 0,-2 1 0,-3 1 0,-40 19-66,1 1 1,1 2-1,1 2 0,1 2 0,2 2 1,1 1-1,1 2 0,2 2 0,-39 48 1,61-65 56,1 1 0,1 0 0,0 0 1,2 1-1,0 1 0,2 0 0,0 1 0,1 0 1,1 0-1,2 0 0,0 1 0,1 0 1,2 0-1,0 25 0,3-21 9,1 0 0,1-1 0,2 1 0,1-1 0,1 0 0,1-1 0,1 1 0,2-2 0,0 1 0,21 31 0,-16-32 0,1 0 0,1-2 0,2 0 0,0-1 0,1-1 0,1-1 0,1-1 0,1 0 0,38 21 0,-33-24-247,1-2 1,1-1-1,0-1 0,59 14 0,-8-12-5921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20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24575,'0'2'0,"-1"0"0,1-1 0,0 1 0,0 0 0,0 0 0,0 0 0,0 0 0,1 2 0,-1 2 0,2 2 0,-1 1 0,1-1 0,0 0 0,1 0 0,0 0 0,0 0 0,1 0 0,0-1 0,0 1 0,1-1 0,-1 0 0,8 7 0,-2-3 0,0 0 0,1-1 0,0 0 0,1 0 0,26 14 0,-26-17 0,0-1 0,0-1 0,1 0 0,0 0 0,0-1 0,1-1 0,-1-1 0,1 1 0,-1-2 0,1 0 0,25-2 0,-27 0 0,0-1 0,1 0 0,-1-1 0,0 0 0,-1-1 0,1-1 0,-1 0 0,1 0 0,-2-1 0,1 0 0,0-1 0,-1 0 0,11-11 0,-11 8 0,0-1 0,0 0 0,-1-1 0,0 1 0,-1-2 0,8-16 0,-13 44 0,4 35 30,3-1 0,1 0 0,26 69 0,-28-95-179,1-1 1,1-1-1,0 0 1,2 0-1,1-1 1,0-1-1,1 0 1,1-1-1,26 22 1,-3-10-6678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7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1 0,0-1 0,0-2 0,0-2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21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1 178 24575,'0'1'0,"0"-1"0,0 1 0,0-1 0,0 1 0,1-1 0,-1 1 0,0-1 0,0 1 0,0-1 0,1 1 0,-1-1 0,0 0 0,0 1 0,1-1 0,0 1 0,0 1 0,44 74 0,-4 2 0,-3 2 0,41 124 0,-73-188 0,-6-16 0,0 0 0,0 0 0,0 0 0,0 1 0,0-1 0,0 0 0,0 0 0,0 0 0,1 0 0,-1 0 0,0 0 0,0 0 0,0 1 0,0-1 0,0 0 0,0 0 0,0 0 0,0 0 0,0 0 0,0 0 0,1 0 0,-1 0 0,0 0 0,0 0 0,0 1 0,0-1 0,0 0 0,0 0 0,0 0 0,1 0 0,-1 0 0,0 0 0,0 0 0,0 0 0,0 0 0,0 0 0,0 0 0,1 0 0,-1 0 0,0 0 0,0 0 0,0 0 0,0 0 0,0-1 0,0 1 0,1 0 0,-1 0 0,0 0 0,0 0 0,0 0 0,0 0 0,0 0 0,0 0 0,0 0 0,0 0 0,0-1 0,1 1 0,-1 0 0,0 0 0,0 0 0,0 0 0,0 0 0,0 0 0,0 0 0,0-1 0,0 1 0,0 0 0,0 0 0,4-12 0,-4 12 0,23-125 0,-6 22 0,-9 70-136,1 1-1,2 0 1,1 0-1,1 1 1,2 1-1,1 0 1,1 1-1,1 1 0,32-36 1,4 3-6690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22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1116 24575,'9'-4'0,"-6"2"0,0-1 0,0 0 0,-1 0 0,1 0 0,-1 0 0,1-1 0,-1 1 0,0 0 0,2-7 0,-2 8 0,10-25 0,0-1 0,-2 0 0,-1 0 0,11-58 0,-12 26 0,2-87 0,-10 90 0,-10-85 0,6 113 0,-1 1 0,-1 0 0,-2 0 0,-21-50 0,24 68 0,0 0 0,0 1 0,-1-1 0,-1 1 0,0 0 0,0 1 0,-10-10 0,14 16 0,0-1 0,1 1 0,-1 1 0,0-1 0,0 0 0,0 1 0,0-1 0,-1 1 0,1 0 0,0 0 0,-6-1 0,6 2 0,1 0 0,-1 0 0,0 0 0,1 0 0,-1 1 0,0-1 0,1 1 0,-1 0 0,1 0 0,-1 0 0,1 0 0,0 0 0,-1 0 0,1 1 0,0-1 0,0 1 0,-2 1 0,-1 2 0,1-1 0,0 1 0,0 0 0,0 0 0,0 1 0,1-1 0,0 1 0,0-1 0,1 1 0,-1 0 0,1 0 0,0 0 0,1 0 0,-2 11 0,1 2 0,1 1 0,1-1 0,4 34 0,3-2-161,3-1-1,2 0 1,3 0-1,40 93 1,-40-111 161,1 0 0,1-1 0,25 32 0,-34-52 0,1 0 0,0-1 0,1 1 0,0-2 0,1 0 0,0 0 0,0-1 0,1 0 0,0-1 0,21 10 0,-27-14-10,1-1 0,0 0 1,0 0-1,0-1 0,1 0 0,-1 0 0,0-1 0,0 1 1,1-1-1,-1-1 0,0 0 0,8-1 0,-6-1 47,0 0 1,-1 0-1,1-1 0,-1 0 0,0 0 0,0-1 0,0 0 1,10-9-1,-4 2 71,0-2 0,-1 1 0,16-22 1,26-47 58,-54 81-167,0-2 0,0 1 0,1 0 0,-1 0 0,0 1 0,1-1 0,-1 0 0,4-2 0,-5 4 0,1 0 0,-1 0 0,1-1 0,-1 1 0,1 0 0,-1 0 0,1 0 0,0 0 0,-1 0 0,1 0 0,-1 0 0,1 0 0,-1 0 0,1 0 0,0 0 0,-1 0 0,1 0 0,-1 1 0,1-1 0,-1 0 0,1 0 0,-1 1 0,1-1 0,-1 0 0,1 0 0,-1 1 0,1-1 0,-1 1 0,1-1 0,-1 0 0,0 1 0,1-1 0,-1 1 0,1 0 0,10 14 0,0 1 0,-2 0 0,12 23 0,-4-6 0,-9-17 0,-5-10 0,1 0 0,-1 1 0,1-1 0,0 0 0,0-1 0,0 1 0,1-1 0,6 6 0,-9-10 0,-1-1 0,0 1 0,1 0 0,0 0 0,-1-1 0,1 1 0,-1-1 0,1 1 0,0-1 0,-1 0 0,1 1 0,0-1 0,0 0 0,-1 0 0,1 0 0,0-1 0,-1 1 0,1 0 0,0-1 0,-1 1 0,1-1 0,-1 1 0,1-1 0,0 0 0,-1 0 0,1 1 0,-1-1 0,0 0 0,2-2 0,4-3 0,0 0 0,0-1 0,12-14 0,-18 19 0,49-68 0,-34 45 0,1 1 0,22-23 0,-33 41 0,1-1 0,0 1 0,0 1 0,0-1 0,0 1 0,1 1 0,0-1 0,0 1 0,0 1 0,0-1 0,10-1 0,-6 2 0,-1 1 0,0 1 0,1 0 0,-1 1 0,0 0 0,1 1 0,-1 0 0,19 5 0,8 4 0,44 18 0,-9-2 0,-52-20 0,1 0 0,23 2 0,-40-7 0,1-1 0,0 1 0,-1-1 0,1 0 0,0-1 0,-1 1 0,1-1 0,0 0 0,-1 0 0,1-1 0,-1 0 0,0 0 0,8-4 0,-11 5 0,0-1 0,0 0 0,0 1 0,0-1 0,0 0 0,0 0 0,0 0 0,-1 0 0,1-1 0,-1 1 0,0 0 0,2-5 0,-1 2 0,0 0 0,-1-1 0,0 1 0,0 0 0,0-10 0,-2-13 0,-2 0 0,0 0 0,-14-53 0,-56-172 0,46 180 0,-50-97 0,46 116 0,24 46 0,4 10 0,3 7 0,2 11 0,1 0 0,1 0 0,8 24 0,-9-31 0,32 101 0,179 448-1972,-84-238 1689,-123-307 283,-5-14 0,0 0 0,0 1 0,-1-1 0,0 1 0,0-1 0,0 1 0,0 0 0,0-1 0,-1 1 0,0 0 0,0 5 0,0-9 0,0 1 0,0-1 0,0 1 0,-1-1 0,1 0 0,0 1 0,0-1 0,-1 1 0,1-1 0,0 0 0,-1 1 0,1-1 0,0 0 0,-1 1 0,1-1 1,-1 0-1,1 0 0,0 1 0,-1-1 0,1 0 0,-1 0 0,1 0 0,-1 0 0,1 1 0,-1-1 0,1 0 0,-1 0 0,1 0 0,-1 0 0,1 0 0,0 0 0,-1 0 0,1-1 0,-1 1 0,0 0 0,-19-7 321,9 2 83,0-1 1,0-1 0,-16-13-1,-28-28-235,46 39-77,0 1-74,-64-64 22,63 61-41,0 0 1,1-1-1,1 0 0,-13-24 0,20 33 1,-1-1 0,1 1 0,0 0 0,0-1 0,0 1 0,0-1 0,1 1 0,-1-1 0,1 0 0,0 1 0,0-1 0,0 1 0,1-1 0,0-4 0,1 3 0,-1 1 0,1-1 0,0 1 0,1 0 0,-1 0 0,1 0 0,-1 0 0,1 0 0,1 0 0,4-4 0,4-4 0,2 1 0,-1 1 0,30-17 0,52-19 0,-31 22-510,90-21 0,-139 41 165,139-34-6481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1:22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3119 60 24575,'5'0'0,"1"-1"0,0-1 0,-1 1 0,1-1 0,-1 0 0,1 0 0,-1 0 0,8-5 0,-6 3 0,2 0 0,9-3 0,-15 6 0,8-2 0,-11 3 0,0 0 0,0 0 0,0 0 0,0 0 0,0 0 0,0-1 0,-1 1 0,1 0 0,0 0 0,0 0 0,0 0 0,0 0 0,0 0 0,0 0 0,0 0 0,0 0 0,0 0 0,0 0 0,0-1 0,0 1 0,0 0 0,0 0 0,0 0 0,0 0 0,0 0 0,0 0 0,0 0 0,0-1 0,0 1 0,0 0 0,0 0 0,0 0 0,0 0 0,0 0 0,0 0 0,0 0 0,0 0 0,0-1 0,0 1 0,0 0 0,0 0 0,0 0 0,0 0 0,0 0 0,0 0 0,0 0 0,0 0 0,0 0 0,0 0 0,1-1 0,-1 1 0,0 0 0,0 0 0,0 0 0,0 0 0,0 0 0,0 0 0,0 0 0,0 0 0,1 0 0,-1 0 0,0 0 0,0 0 0,0 0 0,0 0 0,0 0 0,0 0 0,1 0 0,-7-2 0,1 0 0,-1 1 0,1-1 0,-1 1 0,0 0 0,-7 0 0,9 1 0,-159-6 0,154 6 0,-136 0-346,-38 4-1041,-1080 89-1966,47 91 2157,1066-156 1463,117-23 803,32-5-1011,0 0 0,1 0-1,-1 0 1,0 0 0,0 0-1,0-1 1,0 1 0,1 0-1,-1 0 1,0 0 0,0-1 0,-1 1-1,2-1-31,0 1 1,0 0-1,0 0 0,0 0 0,0-1 0,0 1 0,0 0 0,0 0 0,0 0 0,0-1 1,-1 1-1,1 0 0,0 0 0,0-1 0,0 1 0,0 0 0,1 0 0,-1-1 1,0 1-1,0 0 0,0 0 0,0 0 0,0-1 0,0 1 0,0 0 0,0 0 0,0 0 1,0-1-1,1 1 0,-1 0 0,0 0 0,0 0 0,0-1 0,0 1 0,1 0 0,8-9-5012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4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4000 1529 24575,'-10'-4'0,"-96"-36"0,-24-5 0,-64-20-631,-60-20-1892,-44-19 1169,5 2 560,-421-151-1120,9-20 1002,396 141 912,33 12-345,43 18-1033,47 22 928,48 21 27,45 19 757,33 15 1865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4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3946 314 24575,'-3'-2'0,"-1"0"0,1 0 0,-1 0 0,0 1 0,0-1 0,0 1 0,-5-1 0,1 0 0,-168-38 0,12 10-475,-49-2-1428,-44-2 812,-35 0-1370,-697-56-1350,-2 52 3219,721 42-687,39 7 1018,48 4 1058,46 1 2088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5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4224 1 24575,'-2'0'0,"-17"2"0,-39 5 0,-63 11 0,-69 14 0,-66 12-4692,-56 11 4692,-37 11-3182,-26 13 3182,-12 13-3773,1 12 3773,11 3 0,25-6 0,20-15 0,32-16-1876,55-19 1876,71-17 5332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5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3633 1 24575,'-2'0'0,"-8"2"0,-29 12 0,-59 26 0,-78 41 0,-70 36-5047,-58 23 5047,-43 20-3621,-22 16 3621,-2 11 0,13 2 0,20 3 0,29 0 0,33-14 0,50-28-2213,62-39 4903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5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3434 1 24575,'-2'0'0,"0"0"0,0 1 0,1-1 0,-1 1 0,0-1 0,1 1 0,-1 0 0,1 0 0,-1 0 0,1 0 0,-1 0 0,1 0 0,-1 0 0,0 2 0,-4 1 0,-105 90 0,-4 6-590,-44 44-1769,-42 48 1221,-34 43-1059,-25 41 956,-196 246-1646,16 16-235,210-255 2524,-47 50 598,7-29-173,15-38-520,37-54 1683,43-51 4827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6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1696 1 24575,'0'2'0,"-4"10"0,-16 21 0,-33 41 0,-48 63 0,-57 78-4789,-60 84 4789,-47 67-4381,-33 52 4381,-15 52-3746,48-56 8471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07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24575,'2'0'0,"-1"1"0,0 0 0,1-1 0,-1 1 0,0 0 0,0-1 0,0 1 0,1 0 0,-1 0 0,0 0 0,0 0 0,0 0 0,0 0 0,-1 1 0,2 0 0,0 0 0,10 15 0,0 1 0,13 26 0,-20-34 0,45 88 0,14 42-391,17 37-1175,19 36 616,49 86-879,50 104-222,-16 7 568,-33 13 706,-113-287 814,24 166-1,-44-165-16,-6 1 0,-7 0 0,-5 0 0,-7 0 0,-5-1 1,-51 221-1,21-192-369,-7-3 1,-7-2 0,-7-2-1,-165 290 1,114-263 38,15-30 351,20-29 277,23-29 1044,19-24-389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0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24575,'0'0'0,"0"0"0,0 0 0,3 0 0,113 3 0,15 0 0,128-12-638,423-70 0,-494 45 638,314-44 0,-486 76 0,21-2 0,54 1 0,-81 4 0,0 0 0,0 0 0,0 0 0,0 1 0,-1 1 0,1 0 0,-1 0 0,0 1 0,1 0 0,11 7 0,-16-7 40,0 0 0,-1 0 0,0 0 0,1 0 0,-2 1 0,1 0 0,0 0 0,-1 0 0,0 0 0,0 0 1,0 1-1,-1 0 0,0-1 0,2 8 0,1 9 183,0 0 0,1 35 1,-5-49-219,11 447-1128,-12-379 1115,-2 192-1011,8 466 66,30-341-401,-30-348-2380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0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24575,'-2'2'0,"0"1"0,1 0 0,-1-1 0,1 1 0,0 0 0,0 0 0,0-1 0,0 1 0,0 0 0,0 6 0,-1-1 0,-5 37 6,1 1-1,1 74 0,15 97-204,65 453-717,-24-377-266,-33-229-4728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1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24575,'7'0'0,"504"-12"-683,-344 0 321,172-37 0,-160 11 244,49-10-53,-202 45 171,-26 3 12,0 0 0,1 0 0,-1 0 1,1-1-1,-1 1 0,0 0 0,1 0 1,-1 0-1,0 0 0,1 0 0,-1 0 1,0 1-1,1-1 0,-1 0 0,0 0 1,1 0-1,-1 0 0,0 0 0,1 0 1,-1 1-1,0-1 0,1 0 0,-1 0 1,0 0-1,1 1 0,-1-1 0,0 0 1,0 1-1,1-1 0,-1 0 0,0 0 1,0 1-1,0 0 50,0 0 1,0 0 0,0 0-1,-1 0 1,1 0-1,-1 0 1,1 0-1,-1 0 1,1 0 0,-1 0-1,0 1 1,-33 49 341,-24 42-267,28-33-280,4 1 0,2 1 0,-29 117 0,31-76 38,-13 178 0,23-78 105,-21 210 0,27-373-29,-2 0-1,-21 67 0,20-83 24,-1 0 0,-1-1 0,-1 0-1,-1-1 1,-22 30 0,16-29 20,-2 0-1,0-1 0,-1-1 0,-1-1 1,-2-1-1,1-1 0,-46 24 1,48-31-146,0 0 0,-1-2 0,-1 0-1,1-2 1,-1-1 0,-1 0 0,1-2 0,-1-1 0,-45 0 0,28-6-5937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1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24575,'0'0'0,"-3"0"0,-2 5 0,-3 12 0,-2 18 0,-2 18 0,-2 25 0,1 36 0,-4 30 0,0 12-1405,1 1 1405,2-3 0,1-1 0,-1-10 0,2-25 0,2-33-6786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2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24575,'0'0'0,"7"0"0,27-2 0,44-3 0,57-1 0,56 1 0,38 1-3910,26 1 3910,8 0 0,-8-6 0,-12-6 0,-14-5 0,-36 3 0,-50 3-4281</inkml:trace>
  <inkml:trace contextRef="#ctx0" brushRef="#br0" timeOffset="1">1220 185 24575,'0'0'0,"-2"0"0,-4 5 0,-6 5 0,-14 11 0,-15 11 0,-15 11 0,-10 5 0,-4 1 0,-4-3 0,4-5 0,11-7 0,16-9-8191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2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0 24575,'0'0'0,"-2"3"0,-3 5 0,-10 12 0,-13 14 0,-17 11 0,-10 5 0,-7-1 0,1-5 0,7-8 0,12-10 0,13-10-8191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2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1 24575,'0'0'0,"-3"2"0,-4 8 0,-9 14 0,-13 16 0,-15 14 0,-18 13 0,-22 5 0,-16 1-745,1-9 745,18-14-7446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3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0,4 7 0,11 16 0,17 24 0,16 27 0,14 22 0,14 12 0,13 4-1171,7-4 1171,-1-10 0,-6-19 0,-9-17 0,-13-17 0,-18-16-7020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3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1 24575,'0'0'0,"-3"7"0,0 4 0,0 1 0,-2 20 0,3-16 0,-33 399-697,15-129-51,-23-4 383,34-245 164,-1 0-1,-2 0 1,-2-1 0,-1-1 0,-1 0-1,-2-1 1,-28 38 0,-3-9-4570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3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14 317 24575,'-4'-7'0,"1"4"0,-4-8 0,7 11 0,0 0 0,0-1 0,0 1 0,0 0 0,0-1 0,0 1 0,0 0 0,0-1 0,0 1 0,0 0 0,0-1 0,0 1 0,1 0 0,-1-1 0,0 1 0,0 0 0,0-1 0,0 1 0,1 0 0,-1 0 0,0-1 0,0 1 0,0 0 0,1 0 0,-1-1 0,0 1 0,0 0 0,1 0 0,-1 0 0,0 0 0,1-1 0,-1 1 0,0 0 0,0 0 0,1 0 0,-1 0 0,0 0 0,1 0 0,9-2 0,0 0 0,0 1 0,-1 0 0,1 1 0,0 0 0,0 0 0,10 3 0,-4-2 0,100 13 0,45 12-412,89 21-1348,210 33 1409,-337-64 318,214 0 1,-191-27-340,-126 8 332,0-1 0,0-1 0,0 0 0,35-17 0,-48 19 28,-1 0-1,0-1 1,1 0 0,-2 0-1,1 0 1,0-1-1,5-5 1,-9 7 41,0 0 0,0 1 1,0-1-1,0 0 0,-1 0 0,1 0 0,-1 0 0,0 0 1,1-1-1,-2 1 0,1 0 0,0 0 0,-1-1 0,1 1 1,-1 0-1,0-7 0,-1 2 179,-1 0 0,0 0 0,0 0 0,0 0 0,-1 0 1,0 1-1,-1-1 0,1 1 0,-8-10 0,-2-2-24,-1 1 0,-18-18 0,-65-55 77,76 74-760,0 1 1,-46-24-1,37 26-6327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2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 24575,'0'0'0,"0"5"0,0 8 0,1 0 0,1 0 0,0 0 0,1 0 0,1 0 0,-1-1 0,2 1 0,0-1 0,10 18 0,3 0 0,1-2 0,33 38 0,-29-38 0,2-1 0,1-1 0,2-1 0,0-2 0,1 0 0,60 33 0,-69-46 0,0-1 0,0-1 0,1 0 0,0-2 0,28 5 0,-31-8 0,-1-1 0,1-1 0,0-1 0,-1-1 0,1 0 0,-1-1 0,23-5 0,-25 3 0,-1-1 0,1 0 0,-1-1 0,0 0 0,0-1 0,-1-1 0,0 0 0,0-1 0,-1 0 0,0-1 0,0 0 0,-1-1 0,10-14 0,-10 12 0,-2-1 0,0 0 0,0-1 0,-1 0 0,-1-1 0,-1 1 0,0-1 0,-1-1 0,0 1 0,-2-1 0,3-28 0,-4 26 0,-2 0 0,-1 0 0,0 0 0,-1 0 0,-1 1 0,-1-1 0,-1 1 0,0 0 0,-1 0 0,-1 1 0,-1-1 0,0 1 0,-2 1 0,-12-19 0,-2 9 0,22 24 0,0 0 0,0 0 0,-1 1 0,1-1 0,0 1 0,-1 0 0,1-1 0,-1 1 0,-3-1 0,5 2 0,0 0 0,0-1 0,0 1 0,0 0 0,1 0 0,-1 0 0,0 0 0,0 0 0,0 0 0,1 0 0,-1 1 0,0-1 0,0 0 0,0 0 0,1 1 0,-1-1 0,0 0 0,0 1 0,1-1 0,-1 1 0,0-1 0,1 1 0,-1-1 0,0 1 0,0 0 0,0 1 0,-1 0 0,1 0 0,0 0 0,1 0 0,-1 0 0,0 0 0,1 0 0,-1 0 0,0 5 0,0 4 0,1-1 0,-1 1 0,2 0 0,1 11 0,11 48 0,-11-61 0,81 318-1009,-20-86 596,15 144-1057,-65-285 1434,3 189 0,-17-245-172,-2 0 0,-17 83 0,15-106 201,-1-1 1,0 0-1,-2 0 1,0 0-1,-2-1 0,0-1 1,-1 0-1,-15 20 1,14-24 95,-1 0 0,0 0 0,-1-1 0,-1-1 1,-24 16-1,27-20 145,-1-1 0,1-1 1,-2 0-1,1 0 1,-1-1-1,0-1 0,-25 4 1,35-7-196,-1 0 1,1-1-1,-1 1 1,1-1 0,-1-1-1,0 1 1,1 0-1,-1-1 1,1 0-1,-1 0 1,1-1-1,0 1 1,-1-1-1,1 0 1,0 0 0,0 0-1,0-1 1,1 1-1,-1-1 1,0 0-1,1 0 1,0 0-1,0-1 1,0 1-1,0-1 1,0 1 0,1-1-1,-1 0 1,-2-7-1,-2-4-31,1-1-1,0 0 1,2-1-1,0 1 1,0-1-1,1 0 1,2 0-1,-1-33 0,4 11-64,1 0 0,17-73 0,-3 48-440,3 1 0,3 0 1,54-102-1,-29 77-5552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4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24575,'0'0'0,"3"5"0,17 37 0,-2 1 0,-2 1 0,12 51 0,17 137 0,-23 19 0,-22-242 0,1 1 0,0 0 0,0-1 0,1 1 0,0 0 0,5 12 0,-5-18 0,0-1 0,0 1 0,-1-1 0,2 0 0,-1 0 0,0 0 0,1 0 0,-1-1 0,1 1 0,0-1 0,0 1 0,0-1 0,0 0 0,0 0 0,1 0 0,-1 0 0,0-1 0,1 0 0,6 2 0,8 1-72,0-2 0,0 0-1,0-1 1,36-2-1,-26 0-930,41-1-5823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6 0,23 389 0,-19-350 0,-2-19 0,6 35 0,-7-60 0,0-5 0,0-20-1365,-1-9-5461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4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24575,'0'6'0,"4"3"0,0 0 0,0 0 0,0-1 0,1 1 0,0-1 0,1 0 0,11 12 0,-13-16 0,42 49 7,91 80-1,69 27-768,-25-46 575,-150-97 197,2-1-1,-1-2 0,69 19 1,-91-30-10,0-1 0,0-1 0,0 0 0,0 0 0,0-1 0,0 0 0,0 0 0,11-3 0,-16 2 0,1-1 0,-1 1 0,0-1 0,1 0 0,-1-1 0,0 1 0,-1-1 0,1 0 0,0 0 0,-1 0 0,1-1 0,-1 0 0,0 1 0,0-2 0,6-7 0,-5 3 45,0-1-1,0 1 1,-1-1 0,0 0 0,0 1 0,-1-2 0,-1 1 0,0 0 0,2-15 0,-2-8 180,-3-56-1,0 77-305,-2-179-1203,8 139-5542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607 0 24575,'-6'0'0,"1"1"0,0-1 0,0 1 0,-5 2 0,-6 1 0,-27 4 0,2 3 0,-61 23 0,81-25 0,0 1 0,0 0 0,2 2 0,-1 1 0,1 0 0,-25 24 0,21-14 0,1 2 0,1 0 0,2 1 0,0 1 0,2 1 0,0 1 0,3 0 0,-23 62 0,32-78 0,2 0 0,-1 0 0,2 0 0,-1 0 0,1 24 0,2-32 0,0-1 0,0 1 0,1-1 0,0 1 0,0 0 0,0-1 0,0 0 0,1 1 0,0-1 0,0 0 0,0 0 0,0 0 0,1 0 0,0 0 0,-1 0 0,1-1 0,1 1 0,-1-1 0,7 6 0,0-3 0,-1-1 0,1 1 0,1-2 0,-1 1 0,0-2 0,1 1 0,0-1 0,0-1 0,0 0 0,0-1 0,13 1 0,3-2 0,-1-1 0,1 0 0,42-10 0,22-15 0,-10 3 0,-75 21 0,1 1 0,0 1 0,0-1 0,0 1 0,0 0 0,0 1 0,0-1 0,10 4 0,-6-1 0,-1 0 0,0 1 0,0 0 0,17 11 0,0 3 0,-2 1 0,40 37 0,-57-47 0,15 12-116,134 116-1133,-109-102-5577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5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0 24575,'-1'1'0,"0"-1"0,1 0 0,-1 0 0,0 0 0,1 1 0,-1-1 0,0 0 0,1 1 0,-1-1 0,1 0 0,-1 1 0,0-1 0,1 1 0,-1-1 0,1 1 0,-1-1 0,1 1 0,0 0 0,-1-1 0,1 1 0,-1-1 0,1 1 0,0 0 0,0-1 0,-1 1 0,1 0 0,0 0 0,0 1 0,-4 24 0,4-26 0,0 39 0,2-1 0,12 74 0,-9-81 0,50 283 129,-4-27-1623,-49-277-5332</inkml:trace>
  <inkml:trace contextRef="#ctx0" brushRef="#br0" timeOffset="1">1 562 24575,'0'0'0,"4"0"0,12 0 0,11 0 0,12-3 0,14-2 0,9-8 0,1-3 0,-10 0-8191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5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24575,'0'0'0,"0"0"0,8 3 0,-1 0 0,0 0 0,-1 1 0,1 0 0,-1 0 0,1 0 0,-1 1 0,-1 0 0,1 0 0,-1 1 0,0-1 0,0 1 0,0 0 0,4 8 0,1 4 0,0 1 0,-1 0 0,10 31 0,-13-30 0,-1 0 0,-1 0 0,-1 1 0,-1-1 0,0 1 0,-2 0 0,0-1 0,-1 1 0,-8 38 0,2-26 0,4-18 0,0-1 0,0 1 0,2-1 0,-1 18 0,3-30 0,-1 0 0,0 0 0,0 0 0,1 0 0,-1 0 0,1 0 0,0 0 0,0-1 0,-1 1 0,1 0 0,0 0 0,1-1 0,1 3 0,0 0 0,0-1 0,1 0 0,-1 0 0,1-1 0,6 5 0,7 2 0,0-1 0,27 9 0,43 8 0,27 3-1365,-5-4-5461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3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 24575,'1'-1'0,"-1"0"0,1 0 0,-1 0 0,1 0 0,0 0 0,-1 0 0,1 1 0,0-1 0,0 0 0,-1 0 0,1 0 0,0 1 0,0-1 0,0 0 0,0 1 0,2-2 0,-1 1 0,8-5 0,1 1 0,0-1 0,1 2 0,-1 0 0,1 0 0,0 1 0,16-2 0,87-4 0,-79 8 0,1 2 0,66 10 0,-86-8 0,0 1 0,-1 0 0,1 2 0,-1 0 0,0 0 0,0 2 0,-1 0 0,20 14 0,-19-9-23,0 0-1,-1 2 1,0 0 0,-2 0-1,1 2 1,-2-1 0,18 33-1,-8-6-416,-1 1 0,19 63-1,16 95-404,-3 47-1331,-2 40 994,19 129-1716,116 557 2050,-50-359-267,65 319-941,-49 7 1007,-123-633 1049,-14-27 8,-16-28 26,-14-32 181,-17-33 615,23-157-559,-1-1 0,-1 1-1,-1-2 1,-2 1 0,-1-2 0,-29 43 0,28-50-172,-1-1 1,-1-1-1,-1 0 0,0-1 0,-2-2 1,0 0-1,-1-1 0,-29 16 1,26-18 34,-38 14 0,-11-5 1207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3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952 261 24575,'-8'-8'0,"-71"-77"0,61 67 0,-2 1 0,-33-22 0,32 25 0,-1 2 0,0 0 0,-1 2 0,0 0 0,-1 2 0,1 0 0,-47-7 0,57 13 0,0 0 0,-1 2 0,1-1 0,-1 2 0,1 0 0,0 0 0,-1 1 0,1 1 0,0 0 0,0 1 0,0 1 0,1 0 0,0 0 0,-1 1 0,2 1 0,-17 11 0,12-5-64,0 1 0,1 1-1,1 0 1,-20 28 0,14-13-365,1 0 0,-28 63 1,27-42-9,-28 103 1,4 103-1768,26 46 1004,24 41-1396,19 33 1946,154 780-1621,86-15-952,-188-826 2884,117 502-625,78 318 929,-200-861 550,-13-62 801,-12-55 4624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4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0 222 24575,'1'17'0,"0"1"0,1-1 0,1 1 0,5 19 0,30 69 0,6-4-317,90 147 0,85 81-317,-205-309 634,85 108 0,-86-116-27,-13-13 26,0 0 0,1 0 0,-1 1 0,0-1-1,1 0 1,-1 0 0,1 0 0,-1 0 0,0 1-1,1-1 1,-1 0 0,1 0 0,-1 0 0,0 0-1,1 0 1,-1 0 0,1 0 0,-1 0 0,1 0-1,-1 0 1,1-1 0,0 0 18,0 0-1,0 0 1,1-1-1,-1 1 1,0-1-1,-1 1 1,1-1-1,0 1 1,0-1-1,-1 0 1,1 1-1,-1-1 1,1 0-1,-1 1 1,0-3-1,12-57 480,4-81 0,-10 82-606,10-116-174,10-95-125,14 6 223,-33 231 186,1 0 0,1 1 0,18-40 0,-24 65-108,1 0 0,0 1 0,1-1 0,0 1-1,0 0 1,1 1 0,-1-1 0,2 1 0,-1 0 0,11-8-1,18-6-5838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4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11 24575,'-3'-1'0,"0"1"0,0-1 0,-1 1 0,1-1 0,-3-1 0,-10-3 0,11 5 0,0 0 0,0 0 0,1 0 0,-1 1 0,0-1 0,1 1 0,-1 0 0,1 1 0,-1-1 0,1 1 0,0 0 0,-7 3 0,-5 5 0,-26 20 0,36-25 0,-17 12 0,1 1 0,1 1 0,1 1 0,1 1 0,-23 32 0,35-44 0,1 2 0,0-1 0,1 1 0,0-1 0,0 1 0,1 1 0,1-1 0,0 1 0,0-1 0,1 1 0,1 0 0,0 0 0,0 0 0,1 0 0,3 17 0,-1-16 0,0-1 0,1 1 0,1-1 0,0 1 0,1-1 0,9 17 0,-9-22 0,-1 0 0,1 0 0,0-1 0,0 1 0,1-1 0,0 0 0,0-1 0,1 1 0,-1-1 0,1-1 0,9 6 0,0-3 0,0-1 0,0 0 0,0-1 0,1-1 0,0 0 0,29 2 0,105-4 0,-141-2 0,30-1 0,92 2 0,-116 1 0,-1 0 0,1 1 0,-1 0 0,0 1 0,0 1 0,21 10 0,-17-5 0,-1 1 0,30 23 0,30 34 0,-38-33 0,11 10-1365,-5-7-5461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10 0,4 16 0,12 16 0,7 4 0,-1-4-8191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2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0,13 0 0,28 0 0,33 1 0,26 4 0,26 1 0,21 1-1301,6-1 1301,-6 0 0,-22-1 0,-32-1-6890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5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0 24575,'0'0'0,"0"0"0,-9 0 0,-25 0 0,-71 2 0,88-1 0,0 2 0,-1-1 0,2 2 0,-18 6 0,30-9 0,0 1 0,0-1 0,0 1 0,1 0 0,-1 1 0,1-1 0,-1 0 0,1 1 0,-6 6 0,8-7 0,-1 0 0,1-1 0,0 1 0,-1 1 0,1-1 0,0 0 0,0 0 0,1 0 0,-1 1 0,0-1 0,1 0 0,-1 1 0,1-1 0,0 0 0,0 1 0,0-1 0,0 1 0,0-1 0,1 3 0,0 1 0,1 0 0,0 0 0,0 0 0,1 0 0,0 0 0,0-1 0,0 1 0,1-1 0,4 6 0,7 6 0,20 19 0,-29-31 0,29 28 0,2-1 0,1-2 0,1-2 0,46 25 0,-74-47 0,-1-1 0,1-1 0,-1 1 0,1-2 0,1 1 0,11 1 0,-16-4 0,-1-1 0,1 0 0,-1 0 0,0 0 0,1-1 0,-1 1 0,1-1 0,-1-1 0,0 0 0,0 0 0,0 0 0,8-4 0,-5 1 0,0-1 0,-1 0 0,11-9 0,-14 10 0,0 0 0,1 1 0,-1-1 0,1 1 0,0 1 0,0-1 0,1 1 0,-1 0 0,9-2 0,-3 3 0,0 0 0,1 0 0,0 2 0,23 1 0,51 11 0,-5 0 0,-73-12 0,-1 1 0,1-2 0,-1 1 0,1-1 0,-1 0 0,1-1 0,-1 0 0,0 0 0,0-1 0,0 0 0,0-1 0,0 1 0,-1-2 0,10-5 0,-3-1 0,-1-1 0,0 0 0,0 0 0,-2-2 0,20-25 0,-27 33 0,0 0 0,1 0 0,0 1 0,0-1 0,8-5 0,-10 9 0,0 0 0,0 0 0,0 0 0,1 1 0,-1-1 0,1 1 0,-1 0 0,1 0 0,0 0 0,-1 1 0,1-1 0,7 1 0,16 1 0,1 2 0,-1 1 0,46 12 0,-31-6 0,138 29-1365,-105-23-5461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6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1 335 24575,'7'0'0,"1"1"0,10 2 0,7 1 0,209 5-92,6-22-1217,13-14 1169,372-88-1,-541 94 93,149-57 0,-228 76 48,-1 0 0,0 1 0,-1-1 0,1 0 0,0 0 0,-1 0 0,1 0 0,-1-1 0,4-3 0,-7 6 31,0 0 0,1-1-1,-1 1 1,0-1-1,0 1 1,0 0 0,0-1-1,1 1 1,-1-1-1,0 1 1,0-1-1,0 1 1,0-1 0,0 1-1,0-1 1,0 1-1,0-1 1,0 1-1,0 0 1,0-1 0,0 1-1,-1-1 1,1 1-1,0-1 1,0 1-1,0 0 1,-1-1 0,1 1-1,0-1 1,0 1-1,-1 0 1,1-1 0,0 1-1,-1 0 1,1-1-1,-1 1 1,-15-12 640,14 11-783,-18-9-314,0 0 0,-34-11 0,41 17-6400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7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24575,'0'5'0,"1"0"0,0 1 0,0-1 0,0 1 0,1-1 0,0 0 0,2 6 0,-1-4 0,92 202-50,-65-150-154,68 143-387,88 176-1181,15-11 754,-65-159 674,-99-157 172,83 85 0,-66-86 552,-44-42-204,0-1 0,1 0 1,18 9-1,-27-15-75,0 0 0,-1 0 1,1 0-1,0-1 0,0 1 1,0-1-1,0 1 0,0-1 1,0 0-1,0 0 0,0 1 1,0-2-1,0 1 0,0 0 1,0 0-1,0 0 0,0-1 1,3 0-1,-2-1-3,0 0 0,-1 0-1,1 0 1,-1 0 0,0 0 0,1 0 0,-1-1 0,0 1-1,0-1 1,0 1 0,2-7 0,18-32-30,21-55 0,-16 32-65,112-227-1368,-96 210-5461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8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24575,'4'0'0,"17"5"0,24 9 0,-12-3 0,279 76-619,3-14 0,327 32-1,-320-77 234,-314-28 386,4 1 0,-1-1 0,1 0 0,-1 0 0,1-2 0,17-3 0,-28 5-5,0 0 1,0-1 0,0 1 0,0 0-1,0-1 1,0 1 0,0-1 0,-1 1 0,1-1-1,0 0 1,0 1 0,0-1 0,-1 0 0,1 1-1,0-1 1,-1 0 0,2-1 0,-2 1 25,0 0 0,1-1 0,-1 1 0,0 0 0,0 0 0,0 0 0,0 0 0,0 0 0,0 0 0,-1 0 0,1 0 0,0 0 0,0 0 0,-1 0 1,1 0-1,-1 0 0,0-1 0,-4-8 286,0 2 1,-1-1 0,0 1 0,-9-11-1,-34-29-149,31 30 16,-198-166-108,191 164-61,8 6-1370,9 5-5461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8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24575,'4'5'0,"175"275"0,120 231-623,-265-446 623,-27-56 3,-3-8-12,-4-2 18,0 0 0,1 0 1,-1 0-1,1 0 0,-1-1 0,0 1 0,0 0 0,0 0 0,0 0 0,0-1 0,0 0 1,-1-51 509,3-70-519,2 84-151,2 0-1,2 1 0,1 0 0,2 0 1,1 1-1,2 0 0,2 1 1,25-41-1,-24 50-6674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9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1356 24575,'0'-19'0,"3"-5"0,-2 1 0,-1-1 0,0 0 0,-2 0 0,-9-44 0,-42-97 0,-13 2 0,5 12 0,51 124 0,5 18 0,9 18 0,8 10 0,0-1 0,21 23 0,253 276-450,-281-311 433,78 75-79,-67-68 102,0 0-1,0-1 1,28 15 0,-37-23 4,1-1-1,0 0 1,-1 0 0,1-1 0,0 0 0,0 0 0,0-1 0,1 0 0,-1 0 0,0-1 0,0 0 0,0 0-1,1-1 1,9-2 0,5-3 57,0-2 0,-1 0 1,32-16-1,-30 12-26,1 1 0,35-10 0,-55 20-41,0 0 0,1 0 0,-1 0 0,0 0 0,0 1 0,0 0 0,1 0 0,-1 1 0,0-1 0,0 1 0,0 0 0,0 0 0,0 1 0,0 0 0,0 0 0,0 0 0,0 0 0,-1 1 0,1 0 0,-1 0 0,0 0 0,0 0 0,0 1 0,0-1 0,-1 1 0,1 0 0,5 8 0,1 4 0,0 1 0,-1 0 0,0 1 0,10 32 0,14 76 0,-27-92 0,3 40 0,-8-63 0,-1 0 0,0 0 0,0 1 0,-2-1 0,1 0 0,-1-1 0,-6 18 0,7-26 0,1 0 0,-1 0 0,0-1 0,0 1 0,0-1 0,0 1 0,0-1 0,0 1 0,0-1 0,0 1 0,-2 0 0,2-2 0,0 1 0,1-1 0,-1 1 0,0-1 0,0 0 0,0 0 0,1 0 0,-1 1 0,0-1 0,0 0 0,0 0 0,0 0 0,1 0 0,-1 0 0,0 0 0,0-1 0,0 1 0,0 0 0,1 0 0,-1 0 0,0-1 0,0 1 0,1-1 0,-1 1 0,0 0 0,1-1 0,-1 1 0,0-2 0,-4-1 0,0-2 0,1 1 0,0 0 0,0-1 0,1 0 0,-5-6 0,-9-20-63,0-1-1,3 0 1,-22-66 0,5-16-946,4-1 0,-18-178 0,36 203 752,5-1 0,6-94 0,2 138 147,1 0 1,3 0-1,2 1 1,1 0-1,30-74 0,-32 99 106,1 1-1,21-31 1,-26 43 122,1 0 1,0 1 0,1 0 0,-1 0-1,1 1 1,1-1 0,-1 2 0,14-8-1,-18 11-29,0 0-1,1 0 1,-1 1-1,1 0 1,-1 0-1,1 0 1,0 0-1,-1 0 1,1 1-1,0 0 1,0-1-1,0 1 1,-1 1-1,1-1 1,0 1-1,0-1 1,-1 1-1,1 0 1,0 0-1,-1 1 1,1-1 0,4 4-1,0 0 68,0 0-1,-1 1 1,0 0-1,0 1 1,0 0-1,-1 0 1,0 0 0,7 11-1,8 15-97,-2 2 0,16 36 0,26 78-722,-53-128 538,153 428-73,-80-214 231,-32-110-1231,-32-84-4792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9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1 246 24575,'0'0'0,"0"0"0,2-2 0,10-6 0,24-7 0,28-9 0,26-9 0,32-17 0,13-10-1408,-16 6-5375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0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1 338 24575,'0'0'0,"0"0"0,4-2 0,9-3 0,13-4 0,23-1 0,35-7 0,35-7 0,27-8 0,18-8-1819,13-8 1819,4-8 0,-17 3 0,-37 12-6372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0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431 1 24575,'0'0'0,"-2"0"0,-3 2 0,-8 13 0,-8 32 0,-10 46 0,-11 46 0,-9 42-2123,-6 19 2123,-2 1 0,0-16 0,8-32 0,12-43-6068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1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24575,'4'-3'0,"11"-5"0,0 1 0,0 0 0,29-9 0,-28 10 0,280-84 0,-248 79 0,1 2 0,0 2 0,0 2 0,65 3 0,-98 2 0,-1 2 0,1 0 0,-1 1 0,1 0 0,-1 1 0,0 1 0,16 8 0,-18-7 0,0 1 0,-1 1 0,-1 0 0,1 0 0,-1 1 0,0 0 0,-1 1 0,13 16 0,-7-4-101,-1 0-1,-1 1 0,18 37 1,-9-8-713,23 84 1,13 116-270,-12 59-1623,-10 44 1354,2 143-1671,6 70 2401,22-2-1794,78 165 1372,39-9 356,-41-172 509,-15-19 156,-19 0-20,-64-228 29,-23-28 176,-23-36 483,-3-182-384,-18 86-1,16-116-22,-1-1 0,-1 0 0,-2-1-1,0 1 1,-2-2 0,-27 45 0,27-52-225,-1-1 1,-1 0-1,0-1 1,-1 0-1,0-2 1,-1 1-1,-1-2 1,0 0-1,-28 14 1,19-14-10,1-1 0,-1-1 1,-1-1-1,-52 9 1,42-13-18,1-1-1,-1-2 1,-45-3 0,22-5 426,1-2 0,0-3-1,0-2 1,-76-29 0,-31-24 1459,165 66-1870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3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24575,'0'0'0,"2"0"0,6 0 0,14 0 0,16 0 0,12-2 0,11 0 0,1-1 0,-6 2 0,-12-1-8191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1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5 0,21 8 0,28 6 0,24 3 0,9-3 0,-12-5-8191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24575,'0'3'0,"16"70"0,30 247-516,-19 5-1138,-25-290 1553,35 699-1213,16 191 358,-35-762 859,10 6-299,-22-143 276,2 0-1,0 0 0,2-1 1,13 26-1,-8-27-2433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6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24575,'1'11'0,"1"1"0,0-1 0,1 0 0,0 0 0,1-1 0,9 21 0,-5-13 0,47 131 0,62 266 0,-91-301 0,87 349 0,-81-330-1365,-23-87-5461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6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24575,'0'1'0,"0"-1"0,0 1 0,0 0 0,1-1 0,-1 1 0,0 0 0,0-1 0,1 1 0,-1-1 0,0 1 0,1-1 0,-1 1 0,1-1 0,-1 1 0,1-1 0,0 1 0,2 3 0,70 70 0,-71-71 0,365 310-1301,-291-258 1281,1-4 0,3-3 0,105 46 0,-181-93 25,26 13 5,0-2 0,1-1 0,43 9 0,-71-19 29,0 0 0,0-1 0,0 1 0,0-1 0,0 0 0,0 0 1,0-1-1,5 0 0,-7 1-21,0 0 0,-1 0 0,1-1 1,-1 1-1,1 0 0,0-1 0,-1 1 0,1-1 1,-1 1-1,1 0 0,-1-1 0,1 1 0,-1-1 0,0 1 1,1-1-1,-1 0 0,1 0 0,-1 0 7,1-1 0,-1 1 1,0 0-1,1 0 0,-1-1 0,0 1 0,0 0 0,0 0 1,0-1-1,0 1 0,-1 0 0,1-2 0,-5-14 46,-1 0 0,0 1 0,-12-21 0,14 27-46,-61-118-4,-20-45-21,13-4 0,63 149 40,2 1 0,-8-55 0,13 63-288,1 0 1,1 1-1,1-1 1,0 0-1,6-25 1,6-6-6579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378 32 24575,'0'-1'0,"0"0"0,0 0 0,0 0 0,-1 0 0,1 0 0,-1 0 0,1 0 0,0 0 0,-1 0 0,0 0 0,1 0 0,-1 0 0,1 0 0,-1 0 0,0 1 0,0-1 0,0 0 0,1 0 0,-1 1 0,-2-2 0,0 1 0,1-1 0,-1 1 0,0-1 0,0 1 0,0 0 0,-4-1 0,2 1 0,0 1 0,0-1 0,-1 1 0,1 0 0,0 1 0,-1-1 0,1 1 0,0 0 0,0 0 0,0 1 0,0 0 0,0-1 0,-5 4 0,-2 1 0,0 1 0,1 0 0,1 1 0,-14 11 0,6-2 0,0 2 0,0 0 0,2 1 0,1 1 0,0 0 0,2 1 0,0 1 0,2 0 0,0 0 0,2 1 0,0 1 0,2-1 0,0 1 0,2 1 0,1-1 0,1 1 0,1-1 0,1 1 0,5 40 0,-3-56 0,0 0 0,1 0 0,0 1 0,1-1 0,0-1 0,7 15 0,-9-21 0,0-1 0,0 0 0,1 0 0,-1 0 0,0 0 0,1 0 0,0 0 0,-1 0 0,1-1 0,0 1 0,0-1 0,0 1 0,0-1 0,0 0 0,0 1 0,1-1 0,-1 0 0,0-1 0,0 1 0,1 0 0,-1-1 0,1 1 0,-1-1 0,1 1 0,-1-1 0,0 0 0,1 0 0,-1-1 0,1 1 0,-1 0 0,1-1 0,3-1 0,3-1 0,0 0 0,0-1 0,0-1 0,0 1 0,8-7 0,41-34 0,-32 25 0,13-11 0,-9 6 0,1 2 0,41-24 0,-70 46 0,1 0 0,-1 0 0,1 0 0,-1 0 0,1 0 0,-1 0 0,1 0 0,-1 1 0,1 0 0,0-1 0,-1 1 0,1 0 0,0 0 0,4 1 0,-4 0 0,-1 0 0,1 0 0,0 0 0,-1 1 0,1-1 0,-1 1 0,1-1 0,-1 1 0,0 0 0,0 0 0,0 0 0,0 0 0,3 5 0,10 13-11,0 2 0,14 31-1,19 50 164,13 25-1635,-48-105-5343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7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24575,'0'0'0,"0"6"0,17 231 0,-8-152 0,40 550 0,-46-583-1365,-1-13-5461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1 167 24575,'0'0'0,"2"0"0,6-2 0,8-4 0,15-2 0,22-5 0,23-6 0,24-15 0,11-9 0,-14 2-8191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4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24575,'5'0'0,"1"-1"0,-1 1 0,1 0 0,0 0 0,-1 1 0,1 0 0,-1 0 0,6 2 0,-2-2 0,16 5 0,0 2 0,0 0 0,-1 1 0,0 2 0,0 0 0,-1 1 0,-1 2 0,0 0 0,-1 2 0,0 0 0,34 36 0,-48-44 0,1 1 0,-1 1 0,-1-1 0,0 1 0,0 0 0,-1 0 0,6 17 0,-10-22 0,1 0 0,-1-1 0,0 1 0,-1 0 0,1-1 0,-1 1 0,0 0 0,0 0 0,-1-1 0,1 1 0,-1 0 0,0 0 0,0-1 0,0 1 0,-1-1 0,0 1 0,0-1 0,0 0 0,0 1 0,-6 5 0,1-1 0,-1 0 0,-1 0 0,1-1 0,-16 11 0,-43 24 0,48-32 0,-67 39 0,-24 14 0,107-63 0,1 1 0,-1 0 0,1-1 0,-1 1 0,1 1 0,0-1 0,0 0 0,0 0 0,-4 6 0,6-8 0,0 1 0,-1 0 0,1-1 0,0 1 0,0 0 0,0-1 0,0 1 0,0 0 0,0 0 0,0-1 0,0 1 0,0 0 0,0-1 0,0 1 0,0 0 0,0 0 0,1-1 0,-1 2 0,1-1 0,0 1 0,0-1 0,0 0 0,0 1 0,0-1 0,0 0 0,0 0 0,1 1 0,-1-1 0,3 1 0,8 5 0,0-1 0,1 0 0,0 0 0,1-2 0,-1 0 0,19 4 0,16 1-86,1-1-1,1-3 0,52-1 1,146-20-1948,-125-2-3777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50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6055 127 24575,'-26'5'0,"1"-3"0,-37-2 0,-327-30-596,256 17-429,-75-6 196,-29-1-1191,-1624-31-2354,1143 111 2651,513-28 1259,-292 87 0,322-64 293,-273 128 1,338-128 11,3 5 1,2 5-1,-135 109 1,179-123 63,-73 81 0,98-90 140,1 1-1,2 2 1,2 1-1,2 2 0,-41 92 1,54-99 44,2 0 0,1 1 1,2 1-1,2 0 0,2 0 0,2 0 1,1 83-1,7-82-88,2 1 0,1-2 0,3 1 0,1-1 0,2-1 0,3 0 0,1 0 0,31 57 0,-16-46 138,1-2 0,3-1 0,2-1 0,2-3 0,77 72 0,-44-56-85,91 62 0,-56-55-153,3-4 0,3-6 0,2-4 0,3-5 0,140 38 0,-102-45-179,1-8 0,2-6 0,272 13 0,-251-39 278,1-8 0,265-42 0,-217 6 0,329-105 0,-335 70-31,-2-10 0,-5-9 0,-4-10 1,264-174-1,-215 91-584,-42-1 461,-46 5 215,-140 144-16,-2-1 0,-2-2-1,-2-1 1,-1-1 0,32-82 0,-47 97 5,-2 0-1,-2 0 1,0-1 0,2-39-1,-7 45 105,-2-1 0,-1 0 0,0 0 0,-2 1 0,-11-45-1,5 40-107,-2 0-1,0 0 1,-2 1-1,-29-48 1,16 38-19,-1 1 1,-2 1 0,-55-53 0,35 45 120,-3 1 0,-102-65 0,62 55-205,-171-74 0,-174-29-156,1 29 3410,435 128-3185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7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24575,'0'0'0,"0"9"0,1-1 0,0 1 0,4 13 0,-1-4 0,121 757 0,-67-371 0,-49-318-1365,-9-75-5461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3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24575,'0'0'0,"4"0"0,9-2 0,19-4 0,27-7 0,22-8 0,8-4 0,-12 4-8191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7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24575,'0'0'0,"1"-1"0,-1 1 0,0-1 0,0 1 0,1-1 0,-1 1 0,0-1 0,1 1 0,-1-1 0,0 1 0,1-1 0,-1 1 0,1 0 0,-1-1 0,1 1 0,0-1 0,11-6 0,0 1 0,0 0 0,0 1 0,1 0 0,23-5 0,-23 6 0,61-15 30,0 3 0,0 4 0,107-5 0,-98 16-525,1 2 0,154 25 0,-189-17-6331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7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24575,'0'0'0,"14"0"0,34 0 0,38 2 0,42 1 0,41-2 0,27-4-3007,11-8 3007,-13-7 0,-39 0-5184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8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24575,'14'3'0,"-5"0"0,108 30 0,5 7 0,43 16-561,252 80-1265,7-23 844,-245-78 982,45-10 66,-194-24-55,-1-1 0,1-2 1,-1-1-1,1-1 0,39-12 0,-59 13 110,0 0 0,0-1 0,0 0 0,0-1 0,17-11 0,-24 14-67,-1 0 0,0 0 0,1 0 0,-1 0-1,0 0 1,0-1 0,0 1 0,0-1 0,-1 1 0,1-1 0,-1 1 0,1-1 0,-1 0 0,0 0 0,0 0 0,0 0 0,-1 0-1,1 0 1,-1 0 0,1 0 0,-1 0 0,0 0 0,0 0 0,-1-4 0,0 1 29,-1 0 1,0 0-1,0 0 1,0 1-1,-1-1 1,0 1-1,0-1 0,0 1 1,-1 0-1,-4-5 1,-5-4 38,-28-24 0,3 9-122,-1 1 0,-58-29 0,37 21 0,50 30 120,8 3-321,4 1-1083,7 4-5542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24575,'0'6'0,"0"10"0,2 1 0,4 18 0,-1-2 0,1 9 0,75 563 0,-73-506-1365,-7-84-5461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24575,'0'0'0,"10"9"0,388 370-771,-257-261 771,-111-97 0,0 0 0,65 31 0,-83-46 0,1-1 0,22 6 0,-30-10 0,-1 0 0,1 0 0,0 0 0,0-1 0,0 0 0,0 0 0,-1-1 0,1 1 0,0-1 0,8-2 0,-10 2 17,-2 0-1,1 0 1,0 0 0,0 0 0,0 0-1,0 0 1,-1 0 0,1-1 0,0 1 0,-1-1-1,1 1 1,-1-1 0,0 1 0,1-1-1,-1 0 1,0 0 0,0 0 0,0 0-1,0 0 1,-1 0 0,1 0 0,0-3 0,0-1 38,0 0 0,0-1 0,-1 1 0,0-1 0,-1 1 0,-1-10 0,-3-13-55,-2 1 0,-1 0 0,-15-36 0,-43-78 0,-30-23-299,75 130-767,7 13-5760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9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1 24575,'-23'0'0,"-33"5"0,45-4 0,0 2 0,1-1 0,-1 2 0,-20 8 0,21-7 0,-1 1 0,1 0 0,1 0 0,-1 1 0,1 1 0,1-1 0,-1 1 0,1 1 0,-7 9 0,10-11 0,0 1 0,0-1 0,1 1 0,0 0 0,1 0 0,0 1 0,0-1 0,1 0 0,0 1 0,0 0 0,1 0 0,-1 13 0,3-5 0,0-1 0,1 1 0,0-1 0,2 1 0,0-1 0,0 0 0,11 23 0,-9-26 0,0-1 0,1 1 0,1-1 0,0-1 0,0 1 0,1-1 0,0-1 0,1 0 0,14 11 0,-18-16 0,0 0 0,1-1 0,0-1 0,0 1 0,0-1 0,0 0 0,0 0 0,1-1 0,-1 0 0,1-1 0,0 1 0,12-1 0,-5-1 0,0-1 0,0 0 0,0-1 0,0-1 0,22-7 0,-16 3 0,-4 2 0,0 0 0,30-5 0,-41 10 0,-1 0 0,1-1 0,-1 2 0,1-1 0,-1 1 0,1-1 0,-1 2 0,0-1 0,1 0 0,-1 1 0,0 0 0,0 0 0,6 4 0,-1 1 15,0 1-1,0 0 1,-1 0 0,0 1-1,0 0 1,12 18-1,37 65-1157,-53-84 819,29 53-6502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19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0,0 7 0,5 17 0,6 21 0,7 24 0,8 15 0,5 4 0,-2-1 0,-3-9 0,-5-16 0,-8-17 0,-4-16-8191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20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24575,'0'0'0,"0"0"0,0-2 0,4-3 0,13-8 0,22-8 0,25-10 0,22-6 0,14-6 0,0 0 0,-18 7-8191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20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24575,'16'3'0,"-12"-1"0,-1-1 0,0 1 0,1 0 0,-1 0 0,0 0 0,0 0 0,-1 1 0,1-1 0,0 1 0,-1 0 0,0 0 0,1 0 0,-1 0 0,0 0 0,-1 0 0,1 1 0,-1-1 0,1 0 0,-1 1 0,0-1 0,0 1 0,0 0 0,0 6 0,0 1 0,-1 0 0,0 0 0,-1 0 0,0 0 0,0 0 0,-6 20 0,0-10 0,-1 1 0,-1-1 0,-16 29 0,-41 57 0,15-29 0,48-72 0,0-1 0,0 1 0,0-1 0,1 1 0,-3 9 0,5-14 0,0 1 0,-1 0 0,1 0 0,0 0 0,0 0 0,0-1 0,0 1 0,1 0 0,-1 0 0,0 0 0,1 0 0,-1-1 0,1 1 0,0 0 0,-1 0 0,1-1 0,0 1 0,0-1 0,0 1 0,0-1 0,0 1 0,3 1 0,0 1 0,0-1 0,1 1 0,-1-1 0,1 0 0,0-1 0,8 4 0,35 10 0,-47-15 0,61 15-1365,-4-3-5461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20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24575,'0'0'0,"0"0"0,4 0 0,11 0 0,17 0 0,16 0 0,13 0 0,7-2 0,2-6 0,-7-3 0,-12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4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467 1 24575,'-7'2'0,"6"-1"0,-3 2 0,-1 0 0,1 0 0,0 1 0,0 0 0,0 0 0,1 0 0,-7 8 0,8-9 0,-24 33-33,1 1-1,2 1 0,-33 73 1,-35 141-1607,34-33 753,7 34-1243,7 58 355,-5 331 1,65 322-914,8-644 1652,88 429 0,161 280 1036,-45-367-392,57-28 936,-199-475 394,-11-38-218,-14-37 1337,-14-28-1015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21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24575,'0'0'0,"0"0"0,4 0 0,23 0 0,35 0 0,33-3 0,9 0 0,-13 0-8191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19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24575,'-1'0'0,"1"0"0,-1 0 0,0 1 0,1-1 0,-1 0 0,1 0 0,-1 0 0,0 0 0,1 0 0,-1 1 0,1-1 0,-1 0 0,1 1 0,-1-1 0,1 0 0,-1 1 0,1-1 0,-1 1 0,-9 9 0,9-9 0,-2 3 0,0 1 0,0-1 0,0 1 0,1 0 0,-1 0 0,1 0 0,1 0 0,-1 0 0,1 0 0,-1 0 0,1 1 0,1-1 0,-1 9 0,1 6 0,1 0 0,5 27 0,4 5 0,29 93 0,33 48 0,23 78 0,-89-246-455,0 1 0,3 42 0,-8-28-6371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19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0 378 24575,'395'-76'-164,"-213"45"-841,568-142 771,-476 85-898,-249 79-4524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0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0 164 24575,'0'0'0,"2"0"0,14 2 0,30 4 0,37 3 0,34 0 0,30-3 0,15-9-1530,-2-13 1530,-6-15 0,-11-16 0,-22-5 0,-32 6-6661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1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734 156 24575,'0'-14'0,"-1"7"0,0 0 0,0 0 0,-1 0 0,0 0 0,-1 0 0,1 0 0,-1 0 0,0 1 0,-1-1 0,-4-5 0,4 7 0,1 1 0,-1-1 0,0 1 0,0 0 0,-1 1 0,1-1 0,-1 1 0,0 0 0,0 0 0,0 0 0,0 0 0,0 1 0,-9-2 0,2 1-1,0 0 0,-1 1 0,1 0-1,-1 1 1,1 1 0,-1 0 0,1 1-1,-1 0 1,-12 3 0,9 0 5,0 1 1,1 0-1,-1 1 0,1 1 1,0 0-1,-17 12 0,8-3-32,2 2 0,0 0 0,1 1 0,1 1-1,1 1 1,1 1 0,-29 44 0,21-21-51,1 1 1,3 2-1,2 0 1,2 0-1,2 2 1,2 0-1,3 1 1,1 0-1,3 1 1,2 0-1,3 0 1,2 0-1,9 79 1,-4-95 28,12 40 1,-11-55 24,1-2 0,0 1 1,17 30-1,-18-41 16,-1 0 1,1 0 0,1-1-1,0 0 1,0 0-1,0 0 1,1-1-1,13 9 1,-15-11 5,1-1 1,1-1 0,-1 1-1,0-1 1,1 0 0,0-1-1,-1 0 1,1 0 0,0-1-1,0 0 1,0 0 0,12-1-1,-8-1 70,1 0 1,0-2-1,0 1 0,-1-2 0,0 0 0,1 0 0,-1-1 0,-1 0 0,1-1 1,-1-1-1,18-12 0,-4-1 134,0-1 1,-1-2-1,31-36 0,-36 35-201,-15 17 0,1 1 0,0 0 0,0 0 0,0 0 0,11-7 0,-14 11 0,0 1 0,0 0 0,-1 0 0,1 1 0,0-1 0,0 0 0,1 1 0,-1-1 0,0 1 0,0-1 0,0 1 0,0 0 0,0 0 0,0 0 0,1 0 0,-1 1 0,0-1 0,0 1 0,3 0 0,2 2 0,0-1 0,-1 2 0,1-1 0,8 7 0,13 8 0,46 44 0,21 32 0,-57-56 0,69 74-1365,-70-69-5461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1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0 781 24575,'0'-3'0,"1"-32"0,2 1 0,12-59 0,25-65 0,6-32 0,-37 140 0,-2 0 0,-3 0 0,-2-67 0,-2 116 0,0 3 0,0 6 0,3 14 0,3 0 0,1-1 0,1 0 0,18 34 0,40 57 0,6-9 0,-63-91 0,1 0 0,0-1 0,1-1 0,0 0 0,1 0 0,16 9 0,-25-17 0,0 0 0,0 0 0,1-1 0,-1 1 0,1-1 0,-1 0 0,1 0 0,-1-1 0,1 1 0,0-1 0,-1 1 0,1-1 0,0 0 0,0-1 0,-1 1 0,1 0 0,0-1 0,-1 0 0,1 0 0,-1 0 0,1-1 0,-1 1 0,0-1 0,1 1 0,-1-1 0,0 0 0,0-1 0,3-2 0,9-8 0,19-22 0,9-9 0,-38 40 0,1-1 0,0 1 0,1 0 0,-1 0 0,1 0 0,8-3 0,1 2 0,0 1 0,-1 0 0,1 2 0,0-1 0,1 2 0,-1 0 0,21 2 0,-9 1 0,-1 2 0,1 1 0,38 11 0,-63-15 0,-1 0 0,1 0 0,0 0 0,0-1 0,0 0 0,-1 1 0,1-1 0,0 0 0,0 0 0,4-1 0,-5 0 0,0 1 0,-1-1 0,1 0 0,-1 0 0,1 0 0,-1 0 0,1 0 0,-1 0 0,1 0 0,-1 0 0,0-1 0,0 1 0,0 0 0,0-1 0,0 1 0,0-1 0,0 1 0,1-4 0,9-21 0,15-54 0,-18 53 0,22-53 0,-27 75 0,0-1 0,0 1 0,1-1 0,-1 1 0,1 0 0,0 0 0,1 0 0,8-7 0,-9 9 0,0 1 0,-1 0 0,1 0 0,0 0 0,0 0 0,0 1 0,0 0 0,0 0 0,0 0 0,1 0 0,-1 0 0,0 1 0,1 0 0,4 0 0,1 1 14,1 0-1,-1 1 1,1 1-1,-1 0 0,0 0 1,0 1-1,11 6 1,5 4-751,31 21 1,-7 1-6090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2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24575,'0'0'0,"4"-2"0,12-2 0,33-3 0,53-2 0,61-3 0,50-6-3537,23-3 3537,-15 2 0,-45 4-4654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6 0,5 15 0,7 29 0,5 26 0,5 18 0,0 16 0,1 11-809,-4 0 809,-3-9 0,-2-19 0,-6-26 0,-6-26 0,-4-24 0,-2-15-7382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3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0 219 24575,'0'0'0,"0"-2"0,4-5 0,13-8 0,20-9 0,23-7 0,24-3 0,29 0 0,25 4 0,14 7-1288,-2 9 1288,-21 10 0,-31 4-6903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3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0 290 24575,'0'0'0,"0"-2"0,10-3 0,23-4 0,38-6 0,46-8 0,44-10 0,37-9-2363,24-6 2363,47-11-3484,-24 5 1140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5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692 30 24575,'-3'-1'0,"0"1"0,1-1 0,-1 1 0,1-1 0,0 0 0,-1 0 0,-3-2 0,-9-3 0,-5 1 0,-1 1 0,1 1 0,0 1 0,-29 0 0,-83 11 0,91-4 0,0 2 0,-52 15 0,77-18 0,0 2 0,1 0 0,0 1 0,0 0 0,1 1 0,0 1 0,0 0 0,-22 21 0,30-24 0,0 0 0,1 0 0,-1 1 0,2 0 0,-1 0 0,1 0 0,0 1 0,0-1 0,1 1 0,0 0 0,-3 14 0,4-11 0,1 0 0,0 0 0,1 0 0,0 0 0,1 0 0,0 0 0,0-1 0,4 13 0,1-2 0,1 0 0,0-1 0,15 27 0,37 50 0,36 37 0,-41-61 0,62 111 0,-113-179 0,5 11 0,10 26 0,-16-37 0,0-1 0,-1 1 0,0 0 0,0 0 0,-1 0 0,1 0 0,-1 0 0,0 0 0,0 0 0,-1 6 0,0-8 0,0-1 0,0 1 0,0-1 0,0 0 0,0 1 0,-1-1 0,1 0 0,-1 0 0,1 0 0,-1 0 0,0 0 0,0 0 0,1 0 0,-1-1 0,-1 1 0,1-1 0,0 1 0,0-1 0,-1 0 0,1 0 0,0 0 0,-1 0 0,1 0 0,-4 0 0,-4 1 0,1 0 0,-2-1 0,1 0 0,-18-1 0,16-1 0,1 0 0,-1 0 0,1-1 0,0-1 0,0 0 0,0-1 0,0 0 0,-12-7 0,19 9 0,0 0 0,0-1 0,0 1 0,1-1 0,-1 0 0,1-1 0,0 1 0,0 0 0,0-1 0,-3-5 0,4 6 0,1 0 0,-1 0 0,1 0 0,0 0 0,0 0 0,1 0 0,-1 0 0,1-1 0,-1 1 0,1 0 0,0-1 0,0 1 0,1 0 0,-1 0 0,2-7 0,1 2 11,0-1 0,0 1 0,1 0 0,0 1 0,1-1 0,0 1-1,0 0 1,0 0 0,1 0 0,8-7 0,1 0-382,0 1-1,1 0 1,24-13 0,-10 9-6455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3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1 460 24575,'0'-1'0,"0"0"0,0 0 0,0 1 0,-1-1 0,1 0 0,0 0 0,0 0 0,0 0 0,1 0 0,-1 0 0,0 0 0,0 0 0,0 1 0,1-1 0,-1 0 0,0 0 0,1 0 0,-1 0 0,1 1 0,-1-1 0,1 0 0,-1 0 0,1 1 0,1-2 0,1 1 0,-1-1 0,1 1 0,-1 0 0,1 1 0,0-1 0,-1 0 0,6 0 0,29-3 0,0 2 0,42 3 0,-55 0 0,141 5-453,46 4-1360,486 16-1392,1-45 1504,-551 5 1401,-113 10 325,0-2-1,-1-1 1,53-18-1,-79 22 186,1 0 0,-1-1-1,0 1 1,0-2 0,0 1-1,11-10 1,-16 12-81,0 0 0,0-1 1,0 1-1,0 0 0,-1-1 0,1 1 1,-1-1-1,1 1 0,-1-1 1,0 0-1,0 1 0,0-1 1,0 0-1,-1 0 0,1 0 0,-1 0 1,0 0-1,0 0 0,0 0 1,0 0-1,0-2 0,-2 0-9,1 0 0,0 0-1,-1 0 1,0 1 0,0-1-1,0 0 1,-1 1 0,-5-8-1,0 2 283,-1 0 0,-13-12 0,-30-22-353,-113-72-1,141 100-731,-20-11-6143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4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24575,'0'4'0,"77"212"0,-66-187 0,140 331 0,-150-358 0,5 10 0,0-1 0,1 1 0,15 19 0,-22-31 0,0 1 0,0-1 0,0 0 0,1 0 0,-1 1 0,0-1 0,0 0 0,0 0 0,1 1 0,-1-1 0,0 0 0,0 0 0,1 0 0,-1 1 0,0-1 0,1 0 0,-1 0 0,0 0 0,1 0 0,-1 0 0,0 0 0,1 0 0,-1 0 0,0 0 0,0 0 0,1 0 0,-1 0 0,0 0 0,1 0 0,-1 0 0,0 0 0,1 0 0,-1 0 0,0 0 0,1 0 0,-1 0 0,0 0 0,1-1 0,-1 1 0,0 0 0,0 0 0,1-1 0,7-13 0,-7 11 0,14-31 0,14-54 0,1-37 0,-17 69 0,-4 17 0,31-111 0,-33 132 0,-1 1 0,2 0 0,0 0 0,2 0 0,-1 1 0,15-17 0,-14 22-455,1-1 0,18-14 0,21-10-6371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1306 24575,'0'-18'0,"-1"-13"0,0 0 0,-2 0 0,-2 0 0,-14-55 0,9 51 0,-2 0 0,-1 1 0,-22-41 0,34 73 0,0 0 0,-1 0 0,1 0 0,-1 0 0,0 0 0,-2-1 0,4 2 0,0 1 0,0 0 0,-1 0 0,1-1 0,-1 1 0,1 0 0,0 0 0,-1 0 0,1-1 0,-1 1 0,1 0 0,0 0 0,-1 0 0,1 0 0,-1 0 0,1 0 0,-1 0 0,1 0 0,0 0 0,-1 0 0,1 0 0,-1 0 0,1 0 0,0 1 0,-1-1 0,1 0 0,-1 0 0,1 0 0,0 0 0,-1 1 0,1-1 0,0 0 0,-1 0 0,1 1 0,0-1 0,-1 0 0,1 1 0,0-1 0,0 0 0,-1 1 0,1-1 0,0 1 0,-3 4 0,1 0 0,0 0 0,1 0 0,-1 1 0,1-1 0,0 0 0,1 1 0,-1-1 0,1 9 0,0-8 0,-1 23 0,1-1 0,1 1 0,2-1 0,1 1 0,15 53 0,-14-65 0,1 0 0,1 0 0,1-1 0,0 0 0,1 0 0,1-1 0,0 0 0,1-1 0,1 0 0,22 21 0,-21-23 0,2-1 0,-1-1 0,1 0 0,1-1 0,0 0 0,33 12 0,-38-18 0,0 0 0,0 0 0,0-1 0,0 0 0,0-1 0,0-1 0,0 1 0,0-2 0,1 1 0,-1-2 0,0 0 0,15-4 0,-10 0 0,-1 0 0,0-1 0,0-1 0,0 0 0,-1-1 0,-1-1 0,23-20 0,77-89 0,-39 31 0,64-71 0,-130 150 0,1 1 0,-1 0 0,2 0 0,-1 1 0,14-8 0,-20 13 0,-1 1 0,1 0 0,0-1 0,0 1 0,0 1 0,0-1 0,0 0 0,0 1 0,0-1 0,0 1 0,0 0 0,0 0 0,0 1 0,0-1 0,0 0 0,0 1 0,0 0 0,0 0 0,0 0 0,0 0 0,0 0 0,0 0 0,-1 1 0,1-1 0,3 3 0,2 3 0,-1 0 0,1 0 0,-1 0 0,-1 1 0,1 0 0,-1 0 0,-1 1 0,6 9 0,-2 1 0,0 0 0,12 40 0,-16-40 0,-1 1 0,0 0 0,-2 0 0,0 0 0,-1 0 0,-3 33 0,1-41 0,0-1 0,-1 0 0,-1 0 0,0 0 0,0 0 0,-1 0 0,0 0 0,-1-1 0,0 0 0,-1 0 0,0 0 0,-1-1 0,-9 11 0,12-16 0,0 0 0,-1 0 0,0 0 0,0 0 0,0-1 0,0 1 0,-1-1 0,1-1 0,-1 1 0,0-1 0,0 0 0,0 0 0,0-1 0,0 0 0,0 0 0,0 0 0,-12-1 0,10 0 0,0-1 0,1-1 0,-1 0 0,0 0 0,0 0 0,1-1 0,-1 0 0,1 0 0,0-1 0,0 0 0,0-1 0,0 1 0,-8-9 0,1 0-16,1-1-1,1 0 0,0 0 0,1-2 0,0 1 1,1-1-1,-13-29 0,7 5-315,1-1 0,-12-55 0,14 38 296,3 0 1,3-1-1,2 0 1,2 0 0,3-1-1,3 1 1,12-71 0,-5 78 42,2 0 0,2 1 0,25-57 0,-22 67-1,2 1-1,3 1 1,0 1 0,32-39-1,-46 66-5,0 0 0,1 0 0,1 1 0,-1 1 0,2-1 0,18-12 0,-26 20-2,0 1-1,0-1 0,-1 1 1,1 0-1,0 0 0,0 0 1,0 0-1,1 1 0,-1-1 0,0 1 1,0 0-1,0 0 0,0 0 1,1 0-1,-1 0 0,0 1 1,0 0-1,0-1 0,0 1 1,3 2-1,1 0 34,-1 0 1,0 1-1,-1 0 0,1 0 1,0 0-1,-1 1 1,0 0-1,6 8 0,8 12 196,0 1-1,-3 1 0,0 0 0,17 41 0,7 29-617,-4 2-1,42 187 1,1 215-1173,-72-444-3889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5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24575,'0'0'0,"2"-2"0,8-6 0,18-10 0,22-9 0,37-7 0,36-4 0,14 2-1185,-18 8-5821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951 0 24575,'-1'0'0,"0"1"0,0-1 0,0 0 0,0 0 0,0 1 0,0-1 0,0 1 0,0-1 0,0 1 0,0-1 0,0 1 0,0-1 0,0 1 0,0 0 0,1 0 0,-1-1 0,-1 3 0,-3 1 0,-23 24 0,2 0 0,-28 39 0,37-44 0,-102 139-815,-18 61-2444,0 51 1938,68-111 287,-59 209 1,2 186-100,59 14-82,48 5-1098,64 420-519,74-4 2072,74 199 208,-57-369 436,-65-379 116,-9-46 79,-4-59 239,-4-65-6,3-69 616,-50-182-795,2 0 0,1-1 0,1-1 0,22 33 0,-26-45-7,0 0 0,0-1 0,1 0 0,0 0-1,1-1 1,0 0 0,0 0 0,0-1 0,1-1 0,0 1 0,0-2 0,0 1-1,1-1 1,0-1 0,17 4 0,-7-4-16,1-1 1,-1-1-1,1 0 0,0-2 1,-1 0-1,41-9 0,58-21 2994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6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24575,'13'5'0,"-4"1"0,-1 0 0,0 1 0,0 0 0,0 0 0,-1 1 0,7 9 0,-11-14 0,37 47-27,62 98 0,17 73-1231,-45-56 996,3 30-234,0 34-1487,-4 32 903,-5 34-1257,64 514-1064,-42 12 850,-60-534 2369,193 1483-1223,-134-1201 1327,39 267-175,-35 1 101,-76-531 283,-22 82 506,-2-308-201,-4 0 0,-35 135-1,34-174-197,-2-1 0,-1 0 0,-3 0 0,-39 64 0,41-81-125,-1 1-1,-1-2 1,0-1 0,-2 0-1,-1-1 1,0-1-1,-2-1 1,-26 16-1,22-18-112,-2 0 0,0-3 0,-1 0 0,-41 11 0,-1-5 252,-99 11 0,-75-3 2211,242-27-2407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7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 24575,'9'2'0,"66"18"0,390 64-965,6-47-1933,-290-32 2249,252-25 0,-391 15 783,59-14 0,-96 17 40,1 1 0,0 0 1,-1-1-1,0 0 0,0-1 0,1 1 0,-1-1 1,0 0-1,4-3 0,-8 5-104,-1 0-1,1 1 1,-1-1 0,1 0 0,-1 1 0,1-1-1,-1 0 1,1 0 0,-1 1 0,0-1-1,1 0 1,-1 0 0,0 0 0,0 0-1,0 1 1,0-1 0,0 0 0,1 0-1,-2 0 1,1 0 0,0 0 0,0 1-1,0-1 1,0 0 0,0 0 0,-1 0 0,1 1-1,0-1 1,-1 0 0,1 0 0,-1-1-1,-2-1 77,0-1-1,1 1 0,-1-1 0,-7-4 1,-8-6-108,-1 1-1,0 0 1,-1 2 0,-38-16 0,-7-5-35,61 29-1368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0:2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 24575,'0'0'0,"0"0"0,1 0 0,9 0 0,18-2 0,25-4 0,37-7 0,44-11 0,47-16-2168,70-29 2168,-7-1-6023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24575,'0'0'0,"2"0"0,6 0 0,10 2 0,16 3 0,27 3 0,28-2 0,20-5 0,9-4 0,1-6-602,-13-2 602,-25 1-7589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1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24575,'0'0'0,"3"0"0,4 2 0,14 6 0,25 5 0,32 1 0,33-6 0,13-10 0,-14-4-8191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5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24575,'43'-1'0,"53"2"0,-84 0 0,-1 1 0,1 0 0,-1 0 0,0 1 0,0 1 0,12 5 0,-20-8 0,0 0 0,-1 1 0,1 0 0,0-1 0,-1 1 0,0 0 0,1 0 0,-1 1 0,0-1 0,0 0 0,0 1 0,-1-1 0,1 1 0,0 0 0,-1 0 0,0-1 0,1 1 0,-1 0 0,0 4 0,1 4 0,0 1 0,-1-1 0,-1 0 0,0 13 0,-1-11 0,4 28 0,-1-31 12,0 1 0,1 0 0,1 0 0,0-1 0,0 0 0,1 0 0,0 0 0,1 0 0,13 17 0,-7-14-260,0 0 1,0-1-1,2 0 1,-1-1-1,23 14 1,9 2-6579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3:32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1590 92 24575,'-3'-3'0,"-1"0"0,0 0 0,1 0 0,-1 1 0,0 0 0,0-1 0,-1 2 0,1-1 0,-7-2 0,8 3 0,-30-9 0,0 2 0,-1 1 0,-46-3 0,54 7 0,-98-12 0,-171 4 0,262 12 4,1 1-1,0 2 0,-1 2 0,-34 10 0,45-9-32,0 1 0,0 1 0,1 1 0,0 1 0,1 1 0,-29 22 0,23-13-170,2 1 0,0 2 0,-33 41 0,30-28-204,1 0 0,-23 49 1,14-13-31,4 2 0,-40 138 0,7 72-267,15 42-2100,-4 452 821,48 5-646,34 855 2625,-3-925-445,24-4-1122,-19-427 1186,6-34 435,6-30 547,2-31-63,46 98 1919,-81-262-1874,1 0 0,1 0 0,22 32 0,-27-47-561,0 0 1,1 0 0,0-1 0,1 0-1,-1 0 1,1-1 0,1 0 0,-1 0-1,1-1 1,14 6 0,-5-5-22,0 0-1,0-1 1,25 4 0,60 3-77,-1-5-287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04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6052 1830 24575,'-1'-7'0,"0"-1"0,-1 1 0,0-1 0,0 1 0,-1 0 0,0-1 0,0 1 0,-7-11 0,-1-2 0,-68-133-337,-7 3 0,-146-193-1,169 264 151,-4 3 1,-3 2-1,-83-66 0,34 45-540,-178-110 1,197 146 410,-2 4 1,-2 5-1,-3 4 0,-1 5 1,-164-39-1,130 50-50,0 7 0,-2 5 0,0 7 0,-1 6 0,1 7 1,-216 29-1,231-8 366,-240 74 0,-108 89 0,303-104 0,-197 126 0,253-132 0,5 6 0,-145 133 0,166-124-177,5 4 0,3 4-1,5 3 1,5 4 0,4 3 0,-88 187 0,123-219 177,4 1 0,3 2 0,4 1 0,-15 87 0,29-104 0,3 0 0,2 1 0,3 0 0,3 0 0,18 118 0,-4-106 0,47 142 0,58 62 0,-69-187 0,4-1 0,77 97 0,155 146 0,57-9 39,29-35-234,58-18-313,-310-211 371,224 84 0,-196-99-7,2-7-1,232 32 1,319-24-288,-454-50 432,267-38 0,-343 15 0,-1-8 0,229-74 0,-241 52-2,-3-7 0,-2-7 1,181-110-1,-239 118 46,-3-3-1,-3-5 1,-3-4-1,-3-4 1,133-155-1,-162 162-43,-3-3 0,-4-1 0,76-155 0,-98 169 0,-3 0 0,-3-1 0,-3-1 0,-2 0 0,-2-2 0,4-80 0,-14 80 0,-4 0 0,-2 0 0,-14-81 0,0 55 0,-50-148 0,29 136-21,-87-167 0,-87-74-500,126 225 493,-4 4 0,-6 4 0,-4 5 0,-117-94 0,124 122 32,-4 5 1,-2 5 0,-4 3-1,-2 6 1,-142-57 0,130 71-5,-2 5 0,-2 6 0,-1 5 0,-1 6 0,0 4 0,-2 7 0,0 4 0,1 6 0,-1 6 0,-155 26 0,-15 32 0,39 14 490,49-4 1960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05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3962 24575,'329'-138'-11,"-216"87"-211,543-281-3014,-163 49 219,651-357-2446,475-170 2152,-329 214 2470,-883 417 841,-25 10 0,-34 14 0,-35 17 76,-40 20 228,-46 21 37,-47 21 722,-44 17-297,-110 48-100,101-47 1663,-48 14 2474,-72 37-1890,-7 7-2869,0 0 0,0 0 0,0 0 1,0 0-1,0 0 0,0 0 0,0 0 0,0 0 0,0 0 0,0 0 0,0 0 0,0 0 0,0 0 0,0 0 0,0 0 0,0 0 0,0 0 0,0 0 0,0 0 0,0 0 0,0 0 0,0 0 0,0 0 0,-12 7 47,5 1-6590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0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24575,'25'9'0,"468"274"-1239,-313-162 1239,-124-79 0,53 53 0,-88-75-13,-1 1-1,-1 0 0,-1 2 1,22 35-1,-35-47 6,1 0 1,-1 0-1,-1 0 0,0 1 0,4 17 0,-6-21 6,-1 1 0,0-1-1,-1 1 1,0-1 0,-1 1-1,1-1 1,-1 0-1,-5 16 1,3-12 2,-2-1 0,0 0 0,0 0 0,-1 0 0,0-1 0,-9 12 0,-4 1 0,-31 31 0,-110 88-487,-8-10-1261,160-126 1619,-86 65-4323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0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29 350 24575,'-2'4'0,"1"-1"0,0 0 0,0 1 0,0-1 0,1 0 0,-1 1 0,1 4 0,-1 2 0,0 25 0,1 0 0,1 1 0,13 67 0,-8-77 0,0 1 0,2-2 0,1 1 0,1-1 0,25 44 0,-26-54 0,2 0 0,0 0 0,0-1 0,2 0 0,-1-1 0,2-1 0,0 0 0,17 12 0,-22-19 0,-1 0 0,1-1 0,0 1 0,0-2 0,0 1 0,1-2 0,12 3 0,-15-4 0,0 0 0,1 0 0,-1-1 0,0-1 0,1 1 0,-1-1 0,0 0 0,1-1 0,-1 0 0,11-4 0,-6 1 0,-1-1 0,0 0 0,-1-1 0,0 0 0,0 0 0,0-1 0,10-12 0,-1 0 0,-2-1 0,20-30 0,-23 29 0,-2-1 0,0-1 0,-1 1 0,-2-2 0,0 1 0,-2-1 0,0-1 0,-2 1 0,-1-1 0,-1 0 0,-1 0 0,-1 0 0,-2 0 0,0 0 0,-2 0 0,-1 0 0,-1 0 0,-1 1 0,-11-29 0,10 36 0,-1 0 0,-1 1 0,-1 0 0,0 1 0,-1 0 0,-1 0 0,-1 2 0,0-1 0,0 1 0,-18-13 0,19 18 0,-1 0 0,1 1 0,-1 0 0,0 1 0,-1 0 0,0 1 0,0 1 0,0 0 0,-1 1 0,1 0 0,-1 1 0,0 1 0,-23-1 0,29 4 0,-1-1 0,1 1 0,-1 0 0,1 1 0,0 0 0,0 1 0,0 0 0,0 0 0,0 1 0,1 0 0,-11 7 0,10-5 0,0 1 0,1 0 0,0 0 0,0 1 0,1 0 0,0 0 0,0 1 0,1 0 0,-10 18 0,6-4-47,0 0 0,-11 45 0,-4 53-1800,12-5-4356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0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0 361 24575,'0'0'0,"0"0"0,0 0 0,0-2 0,2-3 0,17-10 0,37-18 0,66-33 0,108-51 0,14-5-8191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17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24575,'0'0'0,"0"0"0,-1 0 0,1 1 0,0-1 0,-1 0 0,1 0 0,0 0 0,-1 0 0,1 1 0,0-1 0,0 0 0,-1 0 0,1 1 0,0-1 0,0 0 0,-1 1 0,1-1 0,0 0 0,0 0 0,0 1 0,0-1 0,-1 1 0,0 3 0,0 0 0,0 1 0,0-1 0,0 0 0,1 1 0,0-1 0,0 1 0,0-1 0,0 1 0,1-1 0,-1 1 0,1-1 0,0 0 0,4 9 0,-1-2 0,1-1 0,0 1 0,1-1 0,11 15 0,91 98 0,-33-41 0,118 165-449,-162-205-467,10 12-5910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17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603 0 24575,'-2'1'0,"1"-1"0,0 1 0,-1-1 0,1 1 0,0 0 0,0 0 0,0 0 0,-1-1 0,1 1 0,0 0 0,0 0 0,0 2 0,-5 2 0,-19 19 0,0 1 0,1 1 0,2 1 0,-20 30 0,-67 123 0,108-178 0,-182 362 0,66-86-1365,84-203-5461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18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0 565 24575,'0'0'0,"4"-8"0,-1 5 0,0-1 0,1 1 0,-1 0 0,1 0 0,0 0 0,0 0 0,0 1 0,0-1 0,1 1 0,-1 0 0,1 1 0,6-3 0,6 0 0,0 0 0,23-1 0,206-2-53,6 21-1175,15 9 956,254 11 227,-461-33-56,0-3 0,86-13 0,-135 13 92,-1 0 0,0-1 0,0 1 0,0-2 0,0 0 0,14-7 0,-21 9 25,1-1 1,-1 1-1,1-1 1,-1 0 0,0 0-1,0 0 1,-1 0-1,1-1 1,-1 1-1,1-1 1,-1 1-1,0-1 1,0 0-1,-1 0 1,1 0-1,-1 0 1,0 0 0,1-6-1,0-4 187,-1 0 0,-1 0 1,0 0-1,-1 0 0,0 0 0,-4-16 0,-26-81-36,25 92-106,-43-171-1426,45 166-5461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18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24575,'-3'0'0,"0"0"0,1 1 0,-1-1 0,0 0 0,1 1 0,-1-1 0,0 1 0,1 0 0,-1 0 0,1 0 0,-1 0 0,1 0 0,0 1 0,0-1 0,-1 1 0,-1 2 0,2-2 0,0 1 0,0-1 0,0 1 0,0 0 0,0 0 0,1 0 0,0 0 0,-1 0 0,1 0 0,0 0 0,0 0 0,1 1 0,-1 3 0,-2 14 0,2 0 0,0 0 0,5 36 0,15 61 0,-14-91-195,1 0 0,2-1 0,0 0 0,2 0 0,1-1 0,25 43 0,-9-29-6631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24575,'0'0'0,"1"2"0,4 3 0,2 1 0,1 3 0,3-1 0,-2-1-8191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19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24575,'0'0'0,"0"0"0,-2 5 0,-4 8 0,0 16 0,1 23 0,1 23 0,6 15 0,7 3 0,7-4 0,9-7 0,6-13 0,-3-17-8191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19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5 0,29 21 0,44 24 0,-32-22 0,43 29 0,86 53 0,6-13 0,-141-79-341,1-2 0,0-2-1,62 12 1,-46-16-6485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0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682 0 24575,'-10'1'0,"5"1"0,0 1 0,0-1 0,0 1 0,0 0 0,1 0 0,0 0 0,-8 8 0,12-11 0,-31 29 4,1 0 1,-33 45-1,-44 78-167,58-70 41,3 2 0,4 2 0,-37 111 0,27-39-9,-30 168-1,46-129-1083,27-122-4860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0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1 688 24575,'332'-8'-1768,"391"-60"-1,-501 32 1581,-9-16-162,-177 41 284,41-18 0,-65 23 99,-1 0 0,0 0 1,0-1-1,0 0 1,-1-1-1,18-18 1,-24 23 74,-1-1 0,0 0 0,0-1 1,0 1-1,0-1 0,-1 1 1,0-1-1,0 0 0,0 0 0,0 1 1,-1-1-1,0-1 0,0 1 0,0 0 1,0-7-1,-2 5 25,1 0-1,-1 0 1,0 1 0,-1-1-1,1 0 1,-1 1-1,-1-1 1,1 1 0,-1 0-1,0 0 1,-5-8 0,-3 0-21,0-1 1,0 2 0,-1 0 0,-1 0 0,-28-21 0,-78-43-141,86 58-654,-66-27-1,80 39-6143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1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5 0,3 5 0,3 6 0,3 5 0,3 4 0,5 3 0,0 5 0,0 5 0,0 6 0,-3 2 0,0 2 0,-2 2 0,0-3 0,-3-9-8191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1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24575,'3'0'0,"-1"1"0,1-1 0,0 1 0,-1 0 0,1 0 0,-1 0 0,0 0 0,1 1 0,-1-1 0,0 1 0,0-1 0,3 3 0,1 1 0,1 0 0,0 1 0,0-1 0,0 1 0,7 10 0,-11-13 0,-1 0 0,0 1 0,0-1 0,0 1 0,0-1 0,-1 1 0,1-1 0,-1 1 0,0 0 0,0 0 0,0 0 0,0 6 0,-1 1 0,-1 0 0,0 0 0,0 0 0,-6 21 0,-17 44 0,1-7 0,16-43 0,-6 48 0,12-64 0,1 0 0,0 0 0,0 0 0,1 0 0,0 0 0,0 0 0,1 0 0,4 11 0,-4-16 0,0 0 0,1-1 0,-1 1 0,1-1 0,0 1 0,0-1 0,0 0 0,1 0 0,6 5 0,-3-3 0,0-1 0,0 0 0,1 0 0,0-1 0,8 4 0,7 0 0,-1 0 0,1-2 0,32 5 0,6-3-455,1-3 0,67-2 0,-69-5-6371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1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24575,'0'0'0,"2"0"0,6 0 0,15 0 0,30 0 0,44-3 0,34-2 0,22-5-1426,20-6 1426,64-9 0,-8 0-6765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1 24575,'0'0'0,"0"0"0,0 0 0,0 0 0,0 2 0,-2 8 0,-6 13 0,-14 24 0,-18 26 0,-11 19 0,-4 5 0,3-7 0,6-15 0,9-17 0,5-16 0,9-14 0,8-11-8191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2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24575,'0'0'0,"0"0"0,3-2 0,18-8 0,36-6 0,45-3 0,45-1 0,41 5-2275,8 11 2275,-31 5-5916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3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0,5 0 0,6 4 0,8 7 0,9 6 0,10 4 0,5 3 0,2 2 0,2 2 0,3-1 0,1 1 0,2-2 0,-6-7 0,-11-5-8191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6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24575,'0'0'0,"1"2"0,4 2 0,1 3 0,3 2 0,1 1 0,3 1 0,3 2 0,3 1 0,1 0 0,0-2 0,-4-3-8191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3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11 24575,'0'0'0,"0"-1"0,0 1 0,0-1 0,0 1 0,0 0 0,0-1 0,0 1 0,0-1 0,0 1 0,-1 0 0,1-1 0,0 1 0,0-1 0,0 1 0,0 0 0,0-1 0,-1 1 0,1 0 0,0-1 0,0 1 0,-1 0 0,1-1 0,0 1 0,-1 0 0,1 0 0,-1-1 0,1 1 0,-1 0 0,0 0 0,1 0 0,-1 0 0,1 0 0,-1 0 0,0 0 0,1 0 0,-1 0 0,1 0 0,-1 0 0,0 1 0,1-1 0,-1 0 0,0 1 0,-3 1 0,1 1 0,-1-1 0,1 1 0,-5 4 0,-3 6 0,0 1 0,2 0 0,-1 0 0,-12 27 0,-16 39-300,-51 155-1,1 99-301,32-40 602,19-89 0,9-83-1164,17-87-4660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3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1 246 24575,'6'6'0,"3"0"0,-1 0 0,1-1 0,16 8 0,-19-10 0,71 30-189,1-2-1,1-5 0,110 24 1,254 13-175,-221-53 364,-188-11 0,1-1 0,-1-1 0,0-2 0,45-13 0,-65 14 0,-1-1 0,0 0 0,0-1 0,-1 0 0,24-16 0,-32 18 0,1 1 0,-1-1 0,0 1 0,0-1 0,-1 0 0,1-1 0,-1 1 0,0-1 0,0 1 0,0-1 0,0 0 0,-1 0 0,0 0 0,0-1 0,-1 1 0,1 0 0,0-10 0,-1 7 66,-2 0 0,1 0 0,-1 0 0,0 0-1,-1 0 1,0 0 0,0 0 0,-1 1 0,0-1 0,0 1-1,-1 0 1,0-1 0,-5-6 0,-3-3-16,-1 1 0,0 0 0,-31-27 0,24 26-50,0 1 0,-1 0 0,0 2 0,-1 1 0,-1 1 0,-28-12 0,47 22-97,-1 0-1,-1 0 1,1 1-1,0 0 1,0 0-1,0 0 1,-1 0-1,1 1 1,0 0-1,-1 0 1,1 1-1,0-1 0,-7 3 1,-13 8-6729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4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24575,'11'0'0,"14"-1"0,0 2 0,-1 0 0,41 8 0,-58-7 0,0 0 0,0 1 0,0-1 0,0 1 0,0 1 0,0-1 0,-1 1 0,1 0 0,-1 1 0,0-1 0,-1 1 0,1 1 0,-1-1 0,0 1 0,0 0 0,5 9 0,-2-1 0,-1 0 0,0 1 0,-1-1 0,0 2 0,-1-1 0,-1 1 0,-1-1 0,0 1 0,1 32 0,-5 0 0,-1 0 0,-10 50 0,10-87 0,2-7 0,-1 0 0,0-1 0,1 1 0,0 0 0,0 0 0,0 5 0,0-9 0,1 0 0,-1 1 0,0-1 0,0 1 0,0-1 0,0 0 0,1 1 0,-1-1 0,0 1 0,0-1 0,1 0 0,-1 1 0,0-1 0,1 0 0,-1 0 0,0 1 0,1-1 0,-1 0 0,0 0 0,1 1 0,-1-1 0,1 0 0,-1 0 0,0 0 0,1 0 0,0 1 0,14-1 0,-12 0 0,31-2-179,1-3-1,-2 0 1,35-11-1,-49 11-467,57-14-6179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24575,'0'0'0,"0"0"0,0 2 0,0 6 0,-2 7 0,-1 16 0,0 23 0,0 24 0,4 18 0,1 3 0,0-5 0,1-13 0,-2-14 0,1-18 0,-2-14 0,1-13-8191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5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24575,'0'0'0,"0"0"0,2 0 0,11 0 0,20 2 0,28 3 0,37 1 0,41-3 0,32-4-1797,26-12 1797,67-25-3263,-11-7 132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5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0,7 4 0,17 9 0,14 9 0,13 7 0,5 8 0,8 4 0,5 3 0,5 0 0,3-3 0,2-4 0,-2-3 0,-14-9-8191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5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0 24575,'-3'2'0,"-5"10"0,-3 12 0,-14 45 0,21-60 0,-151 534-1378,11-34 683,125-452 148,-39 81-1,41-106-4475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6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0 396 24575,'3'0'0,"1"-1"0,-1 1 0,0 0 0,1 0 0,-1 0 0,5 1 0,8 0 0,163 19-2,5 14-633,-68-13-297,626 84 618,-644-97 127,129-7 1,-189-3 131,-1-1 1,1-3 0,-1-1-1,0-2 1,0-1-1,51-22 1,-72 25 47,-1-1 0,0-1 0,0-1-1,-1 0 1,0 0 0,19-20 0,-28 25 26,1-1 0,-1 0 1,-1 0-1,1-1 0,-1 1 0,0-1 0,0 0 1,-1 0-1,0 0 0,0-1 0,-1 1 1,0-1-1,0 1 0,-1-1 0,0 0 0,0-13 1,-1 13 119,-2-1 0,1 1 0,-1-1 0,0 1 0,-1 0 0,0 0 1,0 0-1,-1 0 0,0 1 0,-8-12 0,0 2 26,-1 1 0,0 1 0,-21-19 0,2 7-766,-53-35 1,38 32-6220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6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24575,'48'-1'0,"81"3"0,-96 0 0,60 11 0,-89-12 0,3 0 0,0 1 0,0 0 0,0 0 0,8 4 0,-13-5 0,-1-1 0,0 1 0,0 0 0,1 0 0,-1 0 0,0-1 0,0 1 0,0 0 0,0 0 0,0 1 0,0-1 0,0 0 0,0 0 0,0 0 0,-1 1 0,1-1 0,0 0 0,-1 1 0,1-1 0,-1 1 0,0-1 0,1 0 0,-1 1 0,0-1 0,0 1 0,0-1 0,0 3 0,-1 0 0,1-1 0,-1 1 0,0-1 0,-1 1 0,1 0 0,-1-1 0,1 0 0,-4 5 0,-2 2 0,-12 14 0,-19 15 0,-43 34 0,6-5 0,73-67 0,-1 2 0,0 0 0,1 0 0,-1 0 0,1 0 0,-1 0 0,-1 4 0,3-6 0,1 0 0,0-1 0,0 1 0,-1 0 0,1 0 0,0 0 0,0-1 0,0 1 0,0 0 0,0 0 0,0 0 0,0-1 0,0 1 0,0 0 0,0 0 0,1 0 0,-1-1 0,0 1 0,0 0 0,1-1 0,-1 1 0,1 0 0,-1 0 0,0-1 0,1 1 0,-1-1 0,1 1 0,0 0 0,-1-1 0,1 1 0,-1-1 0,1 1 0,0-1 0,-1 0 0,1 1 0,0-1 0,0 1 0,10 4 0,0-1 0,0 0 0,1 0 0,15 2 0,-5-1 0,130 34-1365,-83-20-5461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6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24575,'1'1'0,"1"0"0,0-1 0,-1 1 0,1 0 0,0 0 0,-1 0 0,1 0 0,-1 0 0,0 0 0,1 1 0,-1-1 0,0 0 0,0 1 0,0-1 0,2 4 0,-1-3 0,0 1 0,0 1 0,1-1 0,-1 1 0,-1 0 0,1 0 0,0-1 0,-1 1 0,0 1 0,0-1 0,0 0 0,0 0 0,-1 0 0,0 0 0,0 1 0,0 6 0,-1-5 0,-1 0 0,1 0 0,-1 0 0,0 0 0,0 0 0,-1 0 0,0 0 0,0-1 0,-6 10 0,5-11 0,0 2 0,0 0 0,0 1 0,-5 8 0,8-12 0,1-1 0,-1 0 0,0 1 0,1-1 0,-1 0 0,1 1 0,0-1 0,-1 0 0,1 1 0,0-1 0,1 1 0,-1-1 0,0 0 0,1 1 0,0 1 0,3 5 14,0 0 0,0-1-1,1 1 1,0-1-1,1-1 1,-1 1 0,14 12-1,51 43-1418,-68-62 1336,45 36-6757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6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476 351 24575,'-1'-13'0,"-1"0"0,0-1 0,-1 1 0,-5-16 0,2 6 0,3 10 0,-1 1 0,0 0 0,0 0 0,-1 0 0,-1 1 0,0-1 0,0 1 0,-1 1 0,0-1 0,-1 1 0,-17-17 0,13 17 0,-1 0 0,0 0 0,0 1 0,-1 1 0,0 0 0,0 1 0,-1 1 0,0 0 0,0 1 0,-1 0 0,-18-2 0,31 6 0,0 1 0,-1 0 0,1-1 0,0 2 0,-1-1 0,1 0 0,0 1 0,-1-1 0,1 1 0,0 0 0,0 0 0,-1 0 0,1 1 0,-5 2 0,5-2 0,1 0 0,0 0 0,-1 1 0,1-1 0,0 0 0,0 1 0,1 0 0,-1-1 0,1 1 0,-1 0 0,1 0 0,0 0 0,0 0 0,0 0 0,0 0 0,0 4 0,-1 5 0,1 0 0,0 0 0,1 0 0,1-1 0,3 23 0,17 60 0,-17-81 0,19 71 0,18 75 0,-35-127 0,0 2 0,0 60 0,-6-82 0,0 0 0,-1 0 0,-1 0 0,0-1 0,-6 20 0,7-27 0,-1 0 0,1-1 0,-1 1 0,0 0 0,0-1 0,0 0 0,0 1 0,0-1 0,-1 0 0,0 0 0,1 0 0,-1 0 0,0-1 0,0 1 0,-1-1 0,1 0 0,0 0 0,-1 0 0,0 0 0,-4 1 0,5-2 0,-1-1 0,0 1 0,1-1 0,-1 1 0,1-1 0,-1 0 0,1-1 0,-1 1 0,1-1 0,-1 1 0,1-1 0,-6-2 0,3 1 0,1-1 0,0 1 0,0-1 0,1 0 0,-1 0 0,1-1 0,-9-7 0,9 7 0,0-1 0,1 1 0,-1-1 0,1 0 0,0 0 0,0-1 0,-3-7 0,5 9 0,-1 1 0,1-1 0,0 0 0,1 0 0,-1 0 0,1 0 0,0 1 0,0-1 0,0 0 0,0 0 0,2-6 0,0 4 9,0 0-1,0 0 1,1 0-1,0 0 1,0 1 0,1-1-1,0 1 1,0 0-1,0 0 1,0 0-1,1 1 1,0-1-1,8-5 1,2-1-380,1 2-1,0-1 1,25-9 0,3 2-6455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7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24575,'0'0'0,"9"5"0,22 8 0,28 8 0,33 8 0,38 3 0,15 1-1673,-18-5-4845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27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0 24575,'4'4'0,"25"20"0,34 38 0,-47-45 0,-1 1 0,-1 1 0,17 31 0,-24-38 0,-1 0 0,-1 0 0,0 1 0,-1-1 0,-1 1 0,1 1 0,0 15 0,-3-18 0,-1 0 0,0 0 0,0-1 0,-1 1 0,-1 0 0,0-1 0,0 1 0,-1-1 0,-1 0 0,-4 11 0,-2-1 0,-1-1 0,-1 0 0,0-1 0,-2-1 0,1 0 0,-24 21 0,-106 84 0,107-94 0,16-12 0,-31 26 0,45-36 0,0 0 0,1 0 0,-1 1 0,1-1 0,-6 12 0,10-17 0,1 1 0,-1-1 0,0 0 0,1 1 0,-1-1 0,1 1 0,-1-1 0,1 1 0,0-1 0,0 1 0,0-1 0,-1 1 0,1-1 0,1 1 0,-1-1 0,0 1 0,0-1 0,1 1 0,-1-1 0,1 3 0,1-2 0,0 1 0,-1-1 0,1 0 0,0 1 0,0-1 0,0 0 0,0 0 0,1-1 0,-1 1 0,0 0 0,4 1 0,6 3 0,0 0 0,1-1 0,22 7 0,87 14 0,56-7-595,60-10-2558,12-8-1290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3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14 0,0 26 0,2 27 0,6 27 0,3 28 0,0 17-1144,-1-7 1144,-4-25-7047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4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24575,'0'0'0,"-3"2"0,-2 12 0,-1 11 0,1 1-8191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4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24575,'0'0'0,"-3"4"0,-2 14 0,-3 19 0,0 21 0,1 18 0,2 12 0,6 11 0,5 13 0,2 10-703,2 0 703,-1-13 0,-2-26-7488</inkml:trace>
  <inkml:trace contextRef="#ctx0" brushRef="#br0" timeOffset="1">1 2258 24575,'0'3'0,"0"11"0,0 18 0,0 17 0,0 20 0,4 25 0,7 23 0,5 9-895,5 4 895,1-8 0,-3-16 0,-5-27-7296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5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24575,'0'0'0,"0"5"0,2 8 0,6 16 0,3 11 0,0 0-8191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5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24575,'0'0'0,"0"0"0,0 0 0,4 3 0,14 2 0,17 4 0,16 1 0,15-2 0,17-5 0,27-15 0,21-18 0,0-7-1076,-22 3-6039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5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24575,'0'0'0,"0"0"0,2 0 0,8 0 0,12-2 0,14-1 0,14 1 0,12-1 0,4 2 0,-9 0-8191</inkml:trace>
  <inkml:trace contextRef="#ctx0" brushRef="#br0" timeOffset="1">1287 13 24575,'0'0'0,"0"0"0,5 0 0,10 3 0,14 0 0,14 0 0,6 2 0,-5-1-8191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36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24575,'0'0'0,"5"0"0,8 4 0,13 6 0,23 11 0,35 7 0,22-3 0,-8-4-8191</inkml:trace>
  <inkml:trace contextRef="#ctx0" brushRef="#br0" timeOffset="1">2694 254 24575,'0'0'0,"2"0"0,8 0 0,11 0 0,15 4 0,19 7 0,5 6 0,-6-1-8191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5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841 176 24575,'-2'0'0,"0"1"0,0-1 0,0 0 0,0 1 0,0-1 0,0 1 0,0-1 0,0 1 0,0 0 0,0 0 0,0 0 0,1 0 0,-3 2 0,4-3 0,-34 22 0,-32 27 0,54-39 0,-196 164-578,156-126 289,-85 106 0,99-102 289,1 2 0,3 2 0,3 1 0,2 1 0,-32 93 0,43-96 0,3 1 0,2 1 0,3 0 0,2 1 0,2 0 0,4 81 0,4-104-101,2-1 1,1 0-1,1-1 0,2 1 1,2-1-1,1-1 1,1 0-1,28 50 1,-19-45-123,3-1 0,1-2 0,1 0 0,2-1 1,1-2-1,52 43 0,-35-37-209,1-3 0,2-2 1,1-2-1,2-2 0,63 24 0,-48-27-44,2-3 0,0-3 0,130 19 0,-108-29 158,0-4 1,150-9 0,-137-7 405,0-3 1,101-30-1,-112 19-83,-1-5 0,-2-4-1,139-73 1,-155 65-51,-2-3 1,-1-4 0,-3-2 0,82-80 0,-108 89-127,-2-2 0,-2-2 1,-1-1-1,-3-2 0,39-74 0,-55 88 150,-2-2-1,-1 0 1,-2 0 0,-2-1-1,-1-1 1,-2 0-1,-2 0 1,-1 0-1,-1-45 1,-6 41 16,-1 0 0,-2 1 0,-3-1 0,-1 1 0,-2 1 0,-1 0 1,-34-73-1,24 70 6,-1 2 1,-3 1-1,-1 1 1,-1 1-1,-3 2 1,-62-61-1,46 58 0,-1 1 0,-2 3 0,-1 2 0,-2 2 0,-78-34 0,60 35 0,-2 4 0,-1 4 0,-141-27 0,152 41 0,0 2 0,-114 3 0,126 7 0,2 2 0,-1 2 0,-95 27 0,93-16 177,-56 27-1,-16 19 1523,120-61-1634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7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24575,'0'0'0,"0"4"0,1 1 0,0 0 0,0 0 0,0-1 0,0 1 0,3 6 0,0 2 0,34 99 0,16 50 0,-14 3 0,-38-155-341,-1-1 0,0 1-1,0 14 1,-2-17-6485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0 682 24575,'0'0'0,"0"0"0,0 0 0,0-8 0,0-5 0,1 0 0,0 1 0,0-1 0,5-15 0,-3 19 0,-1 1 0,2 0 0,-1 0 0,1 1 0,0-1 0,1 1 0,7-10 0,2 1 0,1 1 0,0 1 0,1 0 0,1 1 0,0 0 0,0 1 0,1 2 0,27-13 0,22-5 0,75-22 0,-109 39 0,7-2 0,0-2 0,71-37 0,-97 44 0,0-1 0,-1-1 0,0 0 0,-1 0 0,0-1 0,0-1 0,-1 0 0,-1 0 0,0-1 0,13-23 0,-13 17-682,7-22-1,-10 21-6143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6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0 248 24575,'1'0'0,"0"0"0,0-1 0,0 1 0,0 0 0,0 0 0,0 0 0,0 0 0,0 0 0,0 0 0,1 0 0,8 1 0,164 2 0,9 2-740,67 1-2223,55-2 1678,42-2-890,1505-53-3981,-1545 29 5757,-45-5 357,-41-6 252,-39-9 670,-40-5 50,-35 1 2614,-107 46-3539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6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24575,'0'3'0,"0"1"0,0-1 0,1 1 0,-1-1 0,2 4 0,1 6 0,39 168 0,-5-15-599,3 45-1797,3 40 1350,-25-138 501,228 1314-4437,-196-1168 4872,52 283 207,-12 2 45,-27 1-422,-39-2-894,-28-367 1080,-10-47 778,12-113-534,-2-1-1,0 1 1,-9 23-1,11-36-12,1 1 1,-1 0-1,0-1 0,0 1 1,-1-1-1,1 0 0,-1 1 1,0-1-1,1 0 0,-7 4 1,7-6-75,0 0 1,0 0-1,0 0 1,0 0 0,-1 0-1,1-1 1,0 1 0,0-1-1,0 1 1,0-1 0,-1 0-1,1 0 1,0 0 0,0 0-1,-1 0 1,1-1 0,0 1-1,0-1 1,-4-1 0,-1-1 199,1 1 1,0-2-1,1 1 1,-1-1-1,0 1 1,-4-6-1,-32-31-3377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1529 1 24575,'-33'1'0,"1"2"0,-45 8 0,27-2 0,-200 29-394,-369 61-838,616-98 1232,-183 35-128,135-24 66,-75 29-1,116-37 50,0 0 0,1 0-1,-1 1 1,-13 10 0,19-12 34,1 0-1,0 0 1,0 0 0,1 0 0,-1 0 0,1 0 0,0 1 0,-1-1 0,1 1 0,1-1-1,-1 1 1,0 0 0,1 0 0,0 0 0,-1 5 0,1 2 153,0 0 0,0 0-1,1 0 1,2 16 0,10 48 294,43 138-756,-21-89 25,58 288 249,-75-306-639,6 209 0,-23-281-5393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7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24575,'0'0'0,"4"0"0,9 4 0,20 11 0,32 12 0,30 8 0,19 3 0,16-1-1270,15-2 1270,3-4 0,-10-11 0,-16-10 0,-23-9 0,-21-7 310,-20-5-310,-19-1-7231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24575,'0'0'0,"0"4"0,2 11 0,4 14 0,-1 18 0,3 22 0,1 19 0,2 8 0,-1 0 0,-2-12 0,-3-21-8191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7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24575,'10'14'0,"5"0"0,0-1 0,33 21 0,-42-30 0,315 196-624,-97-63 269,-89-50 350,249 149-30,-292-189 132,-74-39-530,1 0 0,38 8 0,-34-12-5537</inkml:trace>
  <inkml:trace contextRef="#ctx0" brushRef="#br0" timeOffset="1">1821 54 24575,'0'0'0,"0"0"0,0 0 0,-2 4 0,-8 14 0,-13 25 0,-16 36 0,-16 38 0,-17 27-1657,-18 16 1657,-18 12 0,-9 7-2492,-4-7 2492,13-25 0,27-39-4042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8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24575,'0'2'0,"0"-1"0,0 1 0,-1 0 0,1-1 0,0 1 0,0-1 0,1 1 0,-1-1 0,0 1 0,0-1 0,1 1 0,-1-1 0,1 1 0,-1-1 0,1 1 0,0-1 0,0 0 0,-1 1 0,1-1 0,0 0 0,0 0 0,0 1 0,0-1 0,1 0 0,-1 0 0,0 0 0,0 0 0,1-1 0,-1 1 0,0 0 0,3 0 0,6 4 0,0-1 0,0-1 0,14 3 0,89 13 0,84-5-732,99-7-2197,91-11 1309,72-10-1933,54-6 2071,43-3-893,598-16 75,3 24 1027,-647 18 1154,-50 3 119,-59 3 90,-62 0 269,-57 0-58,-52-1 545,-54 0-231,30 5 2092,-166-10 43,-37-2-1191,-6 0-641,-10 0-67,-14-1-3655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24575,'58'43'0,"-24"-17"0,88 66-156,417 331-1386,-380-274 1542,-134-122 0,-1 1 0,-1 2 0,34 57 0,-48-69 5,-1-1 1,-1 1-1,-1 0 0,0 1 1,-2 0-1,0 0 0,-1 0 0,0 0 1,-2 0-1,0 1 0,-2-1 0,0 0 1,-4 21-1,-2-3-67,-2 0 1,-1-1 0,-2 0-1,-2 0 1,-30 57-1,8-30-169,-2-2 0,-4-2 0,-65 74-1,-162 144-313,248-256 542,-99 96 3,-42 40-853,117-112-3019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0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1 864 24575,'19'2'0,"-3"1"0,192 26 0,-4-8-638,60-2-1916,488-15-1241,-539-19 3330,318-63 1,-323 27-663,-53 0 777,-46 2 77,-99 44 417,0 0 0,-1-1-1,0 0 1,0 0 0,-1-1 0,1-1 0,11-13 0,-17 17-92,-1 1 0,0 0 0,0-1 0,0 1 1,-1-1-1,1 0 0,-1 0 0,0 0 1,0 0-1,0 0 0,0 0 0,-1 0 0,0 0 1,1 0-1,-2 0 0,1 0 0,0 0 1,-1 0-1,0 0 0,0 0 0,0 0 0,0 1 1,-3-6-1,-1-3-73,-1 1 1,-1-1-1,0 1 0,-1 1 1,-15-18-1,-54-45 640,22 29 238,-2 3-1,-107-59 0,-135-40-538,278 131 21,-61-27 308,65 27-5944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2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24575,'0'0'0,"2"6"0,3 5 0,-1 2-8191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7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1 148 24575,'8'1'0,"0"0"0,0 0 0,0 1 0,0 0 0,-1 0 0,14 6 0,-11-4 0,25 10 0,43 24 0,31 27 0,-7-5 0,-93-55 0,121 62 0,-111-59 0,0-1 0,1 0 0,0-1 0,0-1 0,21 2 0,-35-6 0,-1-1 0,1 0 0,0 0 0,0 0 0,0-1 0,0 0 0,-1 0 0,1 0 0,0-1 0,-1 1 0,1-1 0,-1-1 0,0 1 0,1-1 0,-1 0 0,-1 0 0,1-1 0,0 1 0,-1-1 0,1 0 0,-1 0 0,0-1 0,-1 1 0,1-1 0,-1 0 0,0 0 0,0 0 0,4-10 0,-2 1 0,-1 1 0,0-1 0,-1 0 0,2-22 0,-1-57 0,-4 65 0,2-57-1365,-2 10-5461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9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24575,'1'1'0,"-1"-1"0,1 1 0,-1-1 0,1 1 0,0-1 0,-1 1 0,1 0 0,-1-1 0,1 1 0,-1 0 0,0 0 0,1-1 0,-1 2 0,4 5 0,46 74 0,11 23-341,-5 2 0,79 214 0,-102-221 324,-4 2 0,-5 1 1,18 171-1,-40-242 51,-1 0 1,-3 39-1,0-54-217,0 0-1,-1-1 0,-1 1 0,0-1 0,-1 0 0,-8 15 0,-15 19-5733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39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0 244 24575,'9'-4'0,"0"0"0,11-2 0,-5 1 0,105-30-542,176-28 0,129 8-568,358-13-1028,-703 64 1628,0 4-1,135 17 1,-145-5-1818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0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0 164 24575,'0'0'0,"0"-2"0,14-4 0,33-2 0,44 0 0,49-1 0,42-1-2652,22-2 2652,2-3 0,-6-5 0,47-16 0,-20-2-5539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0 789 24575,'10'1'0,"-1"0"0,0 1 0,0 0 0,0 0 0,0 1 0,0 1 0,0 0 0,13 7 0,-18-9 0,7 4 0,0-1 0,0 2 0,0 0 0,-1 0 0,0 1 0,-1 0 0,1 0 0,-2 1 0,1 1 0,-1-1 0,-1 1 0,0 1 0,0-1 0,-1 1 0,9 21 0,-6-5 0,-1 1 0,-1 0 0,-1 0 0,-1 1 0,-2 0 0,-1 55 0,-6 0 0,-17 92 0,20-170 0,0 0 0,0 0 0,1 0 0,0 0 0,0 0 0,1 7 0,0-10 0,-1-1 0,1 0 0,0 1 0,0-1 0,0 0 0,1 1 0,-1-1 0,0 0 0,1 0 0,0 0 0,-1 0 0,1 0 0,0-1 0,0 1 0,0 0 0,0-1 0,3 2 0,4 2-455,1 0 0,14 6 0,24 5-6371</inkml:trace>
  <inkml:trace contextRef="#ctx0" brushRef="#br0" timeOffset="1">94 0 24575,'0'0'0,"2"0"0,6 3 0,5 2 0,1 1-8191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1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24575,'0'0'0,"7"0"0,25 0 0,36 0 0,33 0 0,18 0 0,-3 0-860,-22 0-6471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1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24575,'0'0'0,"2"0"0,15 0 0,35 0 0,67-2 0,84-6 0,72-9-5039,89-19 5039,-19-3-3152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0 623 24575,'1'-1'0,"-1"1"0,1-1 0,-1 0 0,1 1 0,0-1 0,-1 1 0,1-1 0,0 1 0,-1-1 0,1 1 0,0-1 0,1 1 0,5-2 0,1 0 0,0 0 0,0 1 0,0 1 0,0-1 0,0 2 0,12 0 0,-8 0 0,94 8 0,56 15-492,58 11-1477,479 65-1617,5-47 2725,-484-56-373,-42-15 806,-144 13 382,1-2 0,-1-2 0,0-1 0,0-1 0,39-21 0,-60 26 291,-1-1-1,0-1 1,-1 1 0,0-2 0,0 0 0,-1 0-1,0-1 1,10-12 0,-16 17-81,-1 0 1,1-1-1,-1 1 1,0-1-1,0 0 0,-1 0 1,1 0-1,-1 0 0,-1-1 1,1 1-1,-1 0 1,0-1-1,-1 1 0,1-1 1,-1 1-1,0-1 0,-1 1 1,0-1-1,-2-7 1,1 6 9,-1-1 0,0 1 0,-1 0 0,0 0 0,0 0-1,-1 1 1,-7-10 0,-2 0 76,0 1 0,-18-14 0,-13-8-205,-64-42 0,-57-24 45,157 99-90,-137-79 0,107 64 0,-72-26 0,84 39-1193,13 7-4771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24575,'14'1'0,"16"4"0,0 1 0,32 11 0,-27-7 0,160 49-939,78 22-2816,53 9 2292,344 68-1143,9-47 2289,-431-89-884,-54-16 806,-148-7 206,52-8 0,-83 7 310,-1 0 0,1-2 0,-1 0 0,0 0 0,0-1 0,0-1 0,14-9 0,-22 12-38,-1-1-1,1 0 0,-1 0 1,0 0-1,0-1 0,-1 0 1,1 0-1,-1 0 0,0-1 1,-1 1-1,1-1 0,-1 0 1,0 0-1,-1 0 0,1 0 1,-1 0-1,2-10 0,-3 7-83,0 0-1,0 0 0,-1 0 0,0 0 1,0 0-1,-1 0 0,0 0 0,-6-17 0,2 10 124,0 1-1,-2 0 1,1 1-1,-14-21 1,3 10 304,-2 0-1,0 2 1,-2 0 0,0 1-1,-1 1 1,-28-20-1,4 8-203,0 2 1,-77-36-1,59 37-310,-1 2 1,-2 4 0,0 3 0,-2 2 0,-77-10 0,37 17-3215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5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24575,'6'0'0,"1"0"0,0 1 0,0-1 0,-1 1 0,13 4 0,-15-4 0,-1 1 0,1 0 0,0 0 0,-1 0 0,1 1 0,-1-1 0,0 1 0,1 0 0,-2-1 0,7 8 0,2 5 0,0 1 0,-1 0 0,-1 1 0,11 26 0,23 79 0,47 270-740,-38-140 366,24 29 669,-47-196-1032,48 98 0,-50-130-5161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5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0 217 24575,'0'0'0,"0"-2"0,5-3 0,12-3 0,27-7 0,32-6 0,29-3 0,19-3 0,16 0-1256,12 1 1256,0 3 0,-9 6 0,-16 5 0,-25 5 0,-30 4-6935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19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24575,'1'13'0,"0"0"0,1 0 0,0 0 0,1-1 0,0 1 0,6 14 0,3 2 0,22 38 0,-1-13 0,2 0 0,3-2 0,1-2 0,82 78 0,-106-113 0,1-1 0,25 17 0,-36-28 0,0 1 0,0-1 0,1-1 0,-1 1 0,1-1 0,-1 0 0,1 0 0,0 0 0,0-1 0,0 0 0,-1 0 0,1-1 0,9 0 0,-12 0 0,-1 0 0,0-1 0,1 0 0,-1 1 0,0-1 0,0 0 0,0 0 0,0 0 0,1 0 0,-1-1 0,-1 1 0,1 0 0,0-1 0,0 1 0,0-1 0,-1 0 0,1 0 0,-1 0 0,0 0 0,1 0 0,-1 0 0,1-2 0,2-5 0,-1 0 0,0 0 0,0 0 0,1-12 0,13-119 0,-12-4 0,-2 37 0,0 33-1365,-2 53-5461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24575,'0'0'0,"0"0"0,2 0 0,19 2 0,31 6 0,39 3 0,47 2 0,40-1-1949,32-9 1949,25-14-2818,8-17 2818,-27-8 0,-50 2-3424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6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708 111 24575,'-9'-8'0,"-12"-19"0,14 18 0,-17-18 0,20 24 0,0-1 0,-1 1 0,1 0 0,-1 0 0,1 1 0,-1-1 0,-8-2 0,2 1 0,-1 2 0,1-1 0,-1 1 0,1 1 0,-1 0 0,0 1 0,-19 1 0,3 3 0,1 1 0,-31 8 0,35-6 0,1 1 0,-1 0 0,1 2 0,1 0 0,0 2 0,0 0 0,1 2 0,1 0 0,-28 26 0,33-25 0,0-1 0,1 2 0,1 0 0,1 0 0,0 1 0,1 0 0,1 1 0,1 0 0,0 1 0,1-1 0,-8 39 0,13-41 0,-1 0 0,2 0 0,0 0 0,1 0 0,1 0 0,1 0 0,0 0 0,1 0 0,8 27 0,-4-24 0,1 0 0,0 0 0,2-1 0,0 0 0,1 0 0,1-1 0,16 18 0,-9-14 0,1 0 0,2-1 0,0-1 0,0-1 0,2-1 0,28 15 0,-30-21 0,0 0 0,0-2 0,1 0 0,1-2 0,-1 0 0,1-2 0,41 5 0,-12-8 0,1-1 0,92-13 0,107-31 0,-155 24 0,-88 18 0,8-3 0,31-1 0,-43 5 0,-1 0 0,1 0 0,0 1 0,-1 0 0,1 0 0,0 0 0,-1 1 0,1 0 0,8 4 0,-3 0 0,0 1 0,-1 0 0,1 1 0,10 11 0,35 39 0,-42-42 0,108 124 17,100 101-1399,-192-214-5444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7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8 0,7 14 0,6 22 0,6 32 0,2 24 0,-1 12 0,-2-3-607,-3-14 607,-5-18 0,-4-20 0,-4-21 0,-4-17-7584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7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0,12 2 0,29 3 0,26 1 0,0-1-8191</inkml:trace>
  <inkml:trace contextRef="#ctx0" brushRef="#br0" timeOffset="1">2198 720 24575,'0'0'0,"0"0"0,2 0 0,10 0 0,22 0 0,29 2 0,34-1 0,43-10 0,40-15-2022,4-5 2022,-28 1-6169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7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24575,'0'0'0,"0"1"0,2 14 0,2-2 0,51 304-557,-36-195-355,138 727 537,-143-785 93,1 2-275,10 115-1,-24-155-4392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8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 24575,'0'0'0,"0"-3"0,5-2 0,10-6 0,16-5 0,31-4 0,43-4 0,40 1 0,37 3-2089,30 6 2089,10 3-2531,-5 3 2531,-8 3 0,-18 0 0,-23-1-1309,-26-1 1309,-33 2 0,-35 2-2262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8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24575,'0'0'0,"4"0"0,18 0 0,39 2 0,51 6 0,42 1 0,34-6-2991,21-16 2991,-7-16 0,-37-2-5200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9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24575,'1'5'0,"-1"0"0,1-1 0,0 1 0,0 0 0,2 6 0,1 1 0,5 21 48,63 224-252,-15 6-353,-17 57 557,-19-137 0,-20-177 4,2 20-8,1 0 1,1 0-1,9 26 1,-12-45 10,1 0 1,0 0 0,0-1-1,0 0 1,1 0-1,0 0 1,0 0 0,0 0-1,1-1 1,0 0 0,0 0-1,1 0 1,-1 0-1,1-1 1,0 0 0,8 4-1,-5-4 60,0-1 1,0 0-1,0 0 0,0-1 0,0 0 0,0-1 1,1 0-1,17-1 0,4-2-72,42-9-1,1-6-603,0-2-1,101-43 0,-84 24-5752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49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1229 24575,'0'0'0,"0"0"0,0 0 0,0 0 0,2 7 0,6 14 0,5 14 0,4 10 0,2 7 0,2 2 0,-2-7 0,-3-11-8191</inkml:trace>
  <inkml:trace contextRef="#ctx0" brushRef="#br0" timeOffset="1">0 1 24575,'0'0'0,"3"0"0,6 7 0,10 8 0,1 3-8191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0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24575,'0'7'0,"11"264"0,-3-148 0,3 182-490,-17-1 0,-7-150-712,7-107-4807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0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0,4 3 0,6 2 0,5 2 0,5-1 0,-3-1-8191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1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24575,'0'0'0,"3"-2"0,7-3 0,15-5 0,31-6 0,43 0 0,34 3 0,21 6-1516,15 8 1516,3 9 0,-7 8 0,-17 2 0,-28 0 0,-34-3-6675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1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0 0,23 0 0,40 0 0,50 0 0,53 0 0,39 2-2586,1 1 2586,-34-1-5605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1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1 24575,'0'0'0,"-1"0"0,1 0 0,-1 0 0,0 0 0,1 0 0,-1 0 0,0 0 0,1 0 0,-1 0 0,0 0 0,1 0 0,-1 0 0,0 1 0,1-1 0,-1 0 0,1 0 0,-1 1 0,0-1 0,1 0 0,-1 1 0,-13 10 0,10-8 0,-60 52 0,-99 107 0,133-129 0,1 2 0,-35 53 0,61-82 0,0 0 0,0-1 0,0 1 0,1 0 0,-1 1 0,2-1 0,-1 0 0,0 7 0,1-11 0,1 0 0,0-1 0,0 1 0,0 0 0,1-1 0,-1 1 0,0-1 0,1 1 0,-1 0 0,1-1 0,-1 1 0,1-1 0,0 1 0,0-1 0,0 2 0,1-2 0,-1 1 0,0-1 0,1 0 0,-1 0 0,1 0 0,-1 0 0,1 0 0,0 0 0,-1-1 0,1 1 0,0 0 0,0-1 0,-1 1 0,1-1 0,0 0 0,3 1 0,5-1 0,1-1 0,-1 1 0,0-2 0,1 1 0,-1-1 0,0-1 0,12-4 0,-6 2 0,32-10 0,159-39 0,-180 49 0,1 1 0,0 1 0,0 1 0,0 2 0,44 5 0,-58-3 10,1 2 0,-1 0 0,0 0 0,0 1 0,0 1 0,-1 0 0,1 1 0,-2 1 0,1 0 0,-1 0 0,15 14 0,-7-3-307,-1 1 0,0 1 0,-1 1 0,28 47 0,-21-26-6529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2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24575,'0'6'0,"21"268"0,-15-214 0,84 502 0,-83-525 0,-5-24 120,-2-13-142,0 0 0,0 0-1,0 0 1,0 0 0,0 1 0,0-1 0,0 0 0,0 0 0,0 0-1,0 0 1,0 0 0,0 0 0,0 1 0,0-1 0,0 0-1,0 0 1,0 0 0,0 0 0,0 0 0,0 0 0,0 0-1,-1 1 1,1-1 0,0 0 0,0 0 0,0 0 0,0 0-1,0 0 1,0 0 0,0 0 0,0 0 0,0 0 0,0 1-1,-1-1 1,1 0 0,0 0 0,0 0 0,0 0 0,0 0-1,0 0 1,0 0 0,0 0 0,-1 0 0,1 0 0,0 0-1,0 0 1,0 0 0,0 0 0,0 0 0,0 0 0,-1 0-1,1 0 1,0 0 0,0 0 0,0 0 0,0 0 0,0 0 0,0 0-1,0 0 1,-1 0 0,1-1 0,0 1 0,0 0 0,0 0-1,0 0 1,0 0 0,-7-8-6804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2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1 377 24575,'12'0'0,"-1"1"0,1 1 0,-1 0 0,1 1 0,-1 0 0,18 8 0,195 87-14,-137-57-207,-57-27-79,387 170-648,-395-174 943,1-2 1,47 12-1,-66-19 3,0-1 1,0 1-1,1-1 0,-1 0 1,0 0-1,1 0 0,-1-1 1,0 1-1,0-1 0,6-2 0,-7 2 18,0-1 0,-1 1 0,1-1 0,-1 1 0,1-1-1,-1 0 1,0 0 0,1 0 0,-1 0 0,0-1 0,0 1-1,-1-1 1,1 1 0,0-1 0,1-3 0,2-6 182,0-1 0,0 0 1,-1 0-1,-1 0 0,3-20 0,-3 1-169,0-41 0,-7-3-131,-16-88-1,8 81-237,-1-29-1026,4 14-4899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2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2 24575,'0'0'0,"-1"-1"0,0 1 0,0 0 0,1 0 0,-1 0 0,0 0 0,0 0 0,0 0 0,1 0 0,-1 0 0,0 0 0,-1 1 0,-3 0 0,-7 1 0,1 0 0,0 1 0,0 0 0,0 1 0,0 1 0,1 0 0,-13 7 0,-5 5 0,-34 29 0,29-19 0,1 2 0,2 1 0,0 1 0,3 1 0,-46 68 0,65-85 0,-1 0 0,2 0 0,0 1 0,1 0 0,0 0 0,1 0 0,1 1 0,1 0 0,0-1 0,0 21 0,3-33 0,0 0 0,0 0 0,0 0 0,1-1 0,-1 1 0,1 0 0,0 0 0,0-1 0,0 1 0,1 0 0,-1-1 0,1 1 0,0-1 0,0 0 0,0 1 0,0-1 0,0 0 0,1 0 0,0-1 0,-1 1 0,1 0 0,0-1 0,0 0 0,1 0 0,-1 0 0,0 0 0,1 0 0,-1-1 0,1 1 0,-1-1 0,1 0 0,5 1 0,13 1 0,1 0 0,0-2 0,-1-1 0,31-3 0,2 0 0,-36 3 0,-1 0 0,0 1 0,1 1 0,-1 1 0,0 0 0,0 1 0,29 12 0,-9 1 34,-1 2 0,37 24 0,64 52-1038,-121-82 541,57 40-6363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3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0 24575,'0'5'0,"77"252"0,-19-5 0,-45-177 0,4 106 0,-17-141-455,-1 0 0,-7 40 0,-2-23-6371</inkml:trace>
  <inkml:trace contextRef="#ctx0" brushRef="#br0" timeOffset="1">1 509 24575,'0'0'0,"0"0"0,4-3 0,12-2 0,20-6 0,29-7 0,32-6 0,19 0 0,1 6-711,-19 6-6769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3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24575,'0'0'0,"1"0"0,0 0 0,0 0 0,0 0 0,0 0 0,0 0 0,0 0 0,-1 0 0,1 0 0,0 0 0,0 0 0,0 1 0,0-1 0,-1 0 0,2 1 0,14 7 0,-14-7 0,10 7 0,0 1 0,-1 0 0,0 0 0,0 1 0,-1 0 0,0 1 0,-1 0 0,0 0 0,-1 1 0,-1 1 0,10 18 0,-15-26 0,0 0 0,0 0 0,0 1 0,-1-1 0,1 0 0,-1 1 0,-1-1 0,1 0 0,-1 1 0,0-1 0,0 1 0,-1-1 0,1 1 0,-1-1 0,-1 0 0,1 1 0,-1-1 0,1 0 0,-2 0 0,1 0 0,0 0 0,-1-1 0,-4 7 0,-8 9 0,-2 0 0,0-2 0,-21 20 0,19-21 0,1 2 0,-31 38 0,47-53 0,0-1 0,0 1 0,0-1 0,0 1 0,1 0 0,-1-1 0,1 1 0,0 0 0,0 0 0,1 0 0,-1 0 0,1 0 0,0 0 0,0 0 0,0 0 0,0 0 0,1 0 0,-1 0 0,1 0 0,0 0 0,1 0 0,1 4 0,1 0 0,0-1 0,1 1 0,0-1 0,0-1 0,0 1 0,1-1 0,0 0 0,0 0 0,1 0 0,7 4 0,8 4-22,0 0 1,1-2-1,0-1 0,0-1 0,29 8 0,129 25-979,-36-20-364,-15-9-4329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4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1 616 24575,'16'1'0,"111"7"0,12 2 0,59 3-762,54 2-2287,48 0 1772,-178-9 326,627 27-760,-4-26 1484,-508-15-1048,-52-6 868,-49-6 54,-117 17 516,0-2 1,0 0-1,35-15 1,-48 17-48,-1 1 1,-1-1-1,1 0 1,0 0-1,-1-1 1,1 1-1,-1-1 0,0 0 1,0 0-1,0-1 1,-1 1-1,0-1 1,0 0-1,0 0 1,0 0-1,-1 0 1,3-8-1,-3 6 103,-1 1-1,0-1 1,0 1-1,0-1 1,-1 0-1,0 1 1,-1-1-1,1 1 1,-3-10-1,-1 2 76,0 1 0,0 1 0,-12-24 1,-1 6-108,-2 0-1,-1 0 1,-1 2 0,-2 1 0,-30-30 0,-1 7 495,-87-64-1,103 85-38,38 29-632,-1-1 0,0 0 0,0 1 0,1-1 0,-1 0 0,1 0 0,-1 0 0,1 0 0,-1 1 0,1-1 0,-1-2-1,1 3-8,0-1 0,0 1 0,0 0 0,0 0 0,0-1 1,0 1-1,0 0 0,0-1 0,0 1 0,0 0 0,0 0 0,0-1 0,0 1 0,0 0 0,1 0 0,-1-1 0,0 1 0,0 0 0,0 0 0,0 0 0,1-1 0,-1 1 0,0 0 0,0 0 0,0 0 0,1-1 0,1 0-163,0 1 0,0-1 0,1 0 0,-1 1 0,0-1 0,0 1 0,4 0 0,29-2-6155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4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24575,'0'0'0,"0"0"0,9-2 0,22-3 0,29-1 0,31 1 0,31 3 0,30 5-1389,18 3 1389,5 4 0,-18-1 0,-36-1-6802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0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24575,'0'0'0,"0"0"0,0 0 0,2 0 0,1 0 0,1-2 0,3-1 0,-1 1-8191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5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24575,'0'0'0,"3"-2"0,13-3 0,31-6 0,49-3 0,61-1 0,59-2-3569,92-4 3569,-6 2-4622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1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656 457 24575,'-1'0'0,"0"-1"0,-1 1 0,1 0 0,-1 0 0,1 0 0,-1 0 0,1 0 0,-3 1 0,0-1 0,-8 2 0,0 0 0,1 0 0,0 1 0,0 0 0,-12 6 0,-54 28 0,71-33 0,-41 22 0,2 2 0,2 2 0,0 1 0,2 3 0,2 1 0,-39 46 0,60-62 0,2 1 0,0 1 0,2 1 0,0 0 0,-16 39 0,24-47 0,1 0 0,0 1 0,1 0 0,1 0 0,0 0 0,1 1 0,1-1 0,1 0 0,0 1 0,4 28 0,0-21-98,1-1 1,1 1-1,2-1 0,0 0 0,18 34 0,-11-31 40,0 0 1,2-1-1,1-1 0,23 24 0,-14-20-137,2 0 0,1-3 0,1 0 0,1-2 0,1-1-1,1-2 1,44 19 0,-40-24 60,0-1-1,1-1 1,0-3-1,0-1 1,1-2-1,0-2 1,0-1 0,0-2-1,65-7 1,-58 0 19,0-3 0,0-1 1,-1-2-1,0-3 0,-1-1 0,-1-2 1,74-42-1,-84 38 104,-1 0 0,-1-2 0,-1-2-1,-1 0 1,-2-3 0,0 0 0,-2-1 0,-2-2-1,0 0 1,-3-2 0,0 0 0,-2-2 0,-2 0 0,-2-1-1,17-55 1,-25 66-45,-1 0-1,-2 0 1,0-1 0,-2 1-1,0-1 1,-2 0 0,-1 0-1,-2 1 1,0-1 0,-2 0-1,-1 1 1,0 0 0,-2 1-1,-2 0 1,0 0 0,-16-28-1,7 20-34,-1 2-1,-2 0 1,-1 2 0,-1 0-1,-1 2 1,-39-32 0,24 26-38,-1 2 1,-2 2 0,-2 2-1,-49-23 1,45 28 129,-1 2 0,-79-21 0,-138-6-169,3 24-673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1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1 165 24575,'3'-1'0,"1"2"0,0-1 0,-1 0 0,1 1 0,-1 0 0,1 0 0,6 2 0,6 2 0,155 56 0,-138-48 0,141 52-624,34 13-1873,-190-71 2448,680 242-2749,-338-144 1746,-282-88 599,1-3-1,129 6 1,-163-19 383,59-7 0,-83 3 399,1 0 1,-1-2-1,0 0 0,34-15 0,-49 18-194,-1 0 0,0-1 0,0 0 1,1 0-1,-2-1 0,1 1 0,0-1 0,-1 0 0,1 0 0,-1 0 0,0-1 0,-1 0 0,6-7 0,-7 6-41,0 1-1,0 0 1,0-1-1,0 1 1,-1-1-1,0 0 0,-1 1 1,1-1-1,-1 0 1,0 0-1,0 1 1,-1-1-1,0 0 1,-1-6-1,-3-9-105,-1 1 0,-1 1 1,-1-1-1,-1 1 0,-15-25 0,-2 1 189,-39-44-1,19 32 546,-63-58 0,-64-39-1026,147 131-5728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39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24575,'-1'0'0,"-1"0"0,1 1 0,0-1 0,0 0 0,0 1 0,0-1 0,0 1 0,-1 0 0,1-1 0,0 1 0,0 0 0,1-1 0,-1 1 0,-1 1 0,-14 16 0,10-10 0,0-3 0,1 1 0,1 1 0,-1-1 0,1 1 0,0 0 0,1 0 0,-1 0 0,-2 9 0,5-11 0,0 0 0,0 0 0,0 0 0,0 0 0,1 0 0,0 0 0,0 1 0,0-1 0,1 0 0,-1 0 0,1 0 0,1 0 0,2 9 0,0-6 0,0 1 0,1-1 0,0 0 0,1 0 0,7 8 0,35 36 0,-25-30 0,104 130 0,-13 8 0,-65-89 0,-31-46 0,0-1 0,2-1 0,1 0 0,1-2 0,0 0 0,28 19 0,4-5-70,1-2 0,106 45-1,128 32-623,391 150-371,-306-114 632,-8 4 433,-18 33 0,158 160 0,-472-319 0,338 278 0,-188-146 0,7-8 0,227 132 0,68 4-957,21-37 1,-69-79 956,-169-68 0,360 150-726,-217-84 341,-385-156 385,191 81 41,-166-66-30,-1 2 1,51 37 0,-45-21-12,-3 2 0,-1 2 0,-2 3 0,73 93 0,-86-91 0,-2 1 0,48 99 0,32 125 0,-90-202 0,22 114 0,-37-129 0,-3 0 0,0 92 0,-11-71 0,-22 139 0,-36 77 0,29-151 0,-126 501 1177,93-436-913,47-165 366,-2 0 0,-37 62 0,-174 217 426,162-234-990,52-68-70,-174 227 16,-16-14-143,-71 31-1085,207-203-4738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3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24575,'1'32'0,"10"62"0,-5-56 0,87 703-3450,-49 635-258,-49-1037 3639,-2 156 227,18-6-1595,0-327 1249,5-20 499,-10-103-106,17 55-1,-10-58 759,-3-16-2143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4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4042 1 24575,'0'0'0,"0"0"0,-1 0 0,-12 0 0,-21 4 0,6 0 0,-556 34-1752,-4-36-1984,468-3 3437,-302-1-1258,-688-1-509,-1 27 4250,1089-23-456,15 0-372,6-1-114,2 0 542,23-1-2033,-18 1-6577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5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2872 1099 24575,'0'0'0,"-2"-2"0,-13-4 0,-28-8 0,-41-20 0,-52-20 0,-47-18-3086,-34-13 3086,-31-5-2564,-17-1 2564,-9-3 0,0-4 0,13-1 0,25 5 0,29 9 0,27 10-1676,36 14 1676,41 16-865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6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3331 35 24575,'-8'0'0,"0"-1"0,0 0 0,1 0 0,-13-4 0,-10-3 0,-26 0-142,1 2-1,-2 2 1,1 3-1,0 3 1,-65 9-1,19 5-1197,-194 57-1,60 10 908,-317 158-2300,287-121 1834,-351 136 714,-11-55-1380,478-167 2725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2857 1 24575,'-2'0'0,"-6"4"0,-12 11 0,-26 21 0,-46 34 0,-51 34 0,-50 30-4056,-44 21 4056,-28 18-3062,-18 9 3062,-1-5 0,9-13 0,9-14 0,22-11 0,31-17-2166,44-24 2166,53-28 1093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6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1846 1 24575,'-3'1'0,"0"1"0,1 0 0,-1 1 0,0-1 0,1 1 0,-4 5 0,-4 4 0,-183 227 2,100-121-494,-45 56-1471,-23 31 858,44-56-654,-662 858 159,656-840 451,31-38 821,-6 25 192,79-116 475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1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24575,'13'0'0,"-10"0"0,-1 0 0,1 0 0,-1 1 0,1-1 0,-1 1 0,1-1 0,-1 1 0,0 0 0,1 0 0,-1 0 0,0 0 0,0 1 0,4 1 0,-3 0 0,0 0 0,0 0 0,-1 0 0,1 0 0,-1 0 0,1 1 0,2 5 0,1 4 0,-1 0 0,-1 0 0,6 25 0,-4-4 0,-2 0 0,0 57 0,-3-60 0,-1-29 0,0 0 0,0 0 0,0 0 0,1 0 0,-1 1 0,0-1 0,1 0 0,-1 0 0,1 0 0,0 0 0,0 0 0,0-1 0,0 1 0,0 0 0,0 0 0,0-1 0,0 1 0,1 0 0,-1-1 0,1 1 0,-1-1 0,1 0 0,0 1 0,0-1 0,-1 0 0,1 0 0,0 0 0,0 0 0,0-1 0,0 1 0,0 0 0,4 0 0,15 3-98,1 0-1,-1-1 1,1-1-1,37-2 1,-35-1-775,41 1-5953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7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2018 1 24575,'-2'3'0,"-48"82"0,-2 0 0,-26 42-403,-24 46-1211,-17 47 592,-17 38-1455,-204 347-890,-37-22 2456,175-309 911,15-36 0,27-46-188,38-49-109,32-41 2385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8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1 177 24575,'0'0'0,"6"0"0,-1 0 0,1 1 0,9 2 0,7 1 0,72 7-330,150-3 0,94-31-331,-248 11 623,0-3 0,-1-5 0,-1-3 1,91-38-1,-144 46 38,-22 9 0,-1 0 0,1 1 0,0 1 0,0 0 0,1 0 0,22-2 0,-33 6 47,0 0 1,0 1 0,1-1-1,-1 0 1,0 1-1,1 0 1,-1 0-1,0 0 1,0 0 0,0 0-1,0 1 1,0-1-1,0 1 1,-1 0 0,1 0-1,0 0 1,-1 0-1,1 0 1,-1 0 0,0 1-1,0-1 1,0 1-1,3 4 1,1 4 8,-1 1-1,0-1 1,0 1 0,-1 0 0,3 14 0,11 63-384,10 127 0,-22-163-28,42 363-808,20 0 243,61 180-591,-117-544 1632,-4-16-3789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8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24575,'0'0'0,"1"1"0,5 5 0,1-1 0,0 0 0,8 5 0,4 2 0,29 23-51,0 2-1,-3 1 1,-1 3-1,51 62 1,-65-67-20,-3 1 0,-1 2 0,-2 1 0,-1 0 0,-2 2 0,18 54 0,-22-43 71,-2 1 0,-3 0 0,-2 1 0,2 56 0,-9-37 0,-2 0 0,-15 111 0,-11 17-1240,18-130-4957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9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0 190 24575,'1'-1'0,"0"0"0,0 0 0,0 1 0,0-1 0,0 1 0,0-1 0,1 1 0,-1-1 0,0 1 0,0-1 0,0 1 0,0 0 0,0 0 0,2 0 0,5-2 0,418-70-928,-345 60 34,361-48 506,1 25 312,-397 33 66,78 8 0,-117-5 10,-1 0 0,1 0 0,0 1 0,-1 0 0,1 0 0,-1 1 0,0-1 0,0 1 0,0 1 0,0-1 0,6 5 0,-7-3 0,0 0 0,0 1 0,-1-1 0,1 1 0,-1-1 0,-1 1 0,1 1 0,-1-1 0,0 0 0,3 12 0,4 13-2,10 62 0,-3 39 33,-11-78 37,97 669 409,-100-705-477,62 441 111,-62-429 55,-1-1 1,-2 32 0,-1-51-163,0-1 1,-1 1 0,0-1 0,0 0 0,-1 0 0,0 0 0,0 0-1,-1 0 1,0-1 0,-9 13 0,6-11-4,-1-1 1,-1 0-1,0 0 0,0-1 0,-1 0 1,1 0-1,-2-1 0,1 0 1,-18 7-1,2-2-52,-1-2 1,-1 0-1,-31 6 0,-12-2-254,-1-3-1,-145 4 1,-145-35-725,270 8-3955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4:59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 24575,'-1'19'0,"-2"0"0,1 0 0,-2 0 0,-7 20 0,-4 25 0,3 14 17,4 0 1,2 86-1,18 156-313,-3-165-825,-8-126-5705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0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24575,'8'0'0,"79"1"0,24 4 0,58 3-656,57 5-1971,46 3 1473,1277 21-1328,-1295-41 2188,-43-4-881,-43-3 803,-43 1 219,-38 2 875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0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1158 1 24575,'0'0'0,"-2"2"0,-6 7 0,-12 15 0,-26 17 0,-28 17 0,-19 12 0,-17 11-1073,-17 12 1073,-12 4 0,-3-2-1707,9-10 1707,18-16 0,27-17-294,28-17-4823</inkml:trace>
  <inkml:trace contextRef="#ctx0" brushRef="#br0" timeOffset="1">2029 67 24575,'0'0'0,"0"0"0,-2 3 0,-4 6 0,-2 12 0,-7 13 0,-15 17 0,-18 20 0,-18 17 0,-18 13 0,-2 3-1048,12-16-6095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0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0 24575,'0'0'0,"0"2"0,2 6 0,1 8 0,-3 14 0,-5 22 0,-18 21 0,-26 17 0,-23 6 0,-14-5-784,-1-15 784,16-20-7407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1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24575,'2'0'0,"-1"0"0,1 0 0,0 0 0,-1-1 0,1 1 0,0-1 0,2 0 0,11-3 0,20-1 0,50 0 0,-61 4 0,129-3-575,61 2-1728,55 3 1201,44 3-1002,-212-2 1758,591 9-2893,2-15 2527,153-31 835,-6-17-1766,-798 49 1394,214-14-100,-48 1 368,-48 4 306,-106 8 347,181-10 4573,-219 14-3050,-20 1-6343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3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4322 611 24575,'-71'5'0,"36"-1"0,-84 6 0,-71 3-797,-75 1-2391,-69-1 1736,-57-6-1164,-654-19 164,7-56 100,734 35 1173,68-1 993,68 1 624,152 30-319,0-2-1,0 0 0,1 0 1,-21-12-1,34 16-22,0-1 1,-1 1-1,1-1 1,0 1-1,0-1 0,0 0 1,1 0-1,-1 0 1,-2-4-1,3 5-45,1 0-1,-1 0 1,1 0 0,-1-1 0,1 1-1,0 0 1,-1 0 0,1-1 0,0 1-1,0 0 1,0 0 0,0-1 0,0 1-1,0 0 1,0 0 0,1-1 0,-1 1-1,1-2 1,0 0-4,1 0 0,-1 0 0,1 0-1,0 0 1,0 1 0,0-1 0,0 0 0,5-3 0,2-2-27,1 0 0,17-11 0,17-5-20,83-34 0,136-32 181,71 8 543,-118 43-634,233-11 0,-275 41 7,325 28 0,-285 13 676,-167-22-578,54 19 0,-90-26-83,0 1 1,-1 1-1,0 0 1,0 0-1,0 1 0,12 9 1,-20-14-105,0 1 0,-1-1 0,1 1 1,-1-1-1,1 1 0,-1 0 0,0-1 0,1 1 1,-1 0-1,0 0 0,0 0 0,0 0 0,-1 0 1,1 0-1,0 0 0,-1 0 0,1 0 0,-1 0 0,0 0 1,1 1-1,-1-1 0,0 0 0,-1 0 0,1 0 1,0 0-1,0 0 0,-1 1 0,0-1 0,0 2 1,-2 2-15,-1 0 1,0 0-1,0-1 1,0 1-1,0-1 1,-1 0-1,0 0 1,-9 6-1,-10 7 6,-1-1 0,-44 23 0,-107 36 298,62-37-51,-2-4 1,-1-6-1,-1-5 1,-2-5-1,-188 6 1,133-30 11,42-12 779,116 14-970,0-1-1,1-1 1,-23-9-1,36 13-65,0-1 0,0 1 0,0-1 0,0 1 0,1-1 0,-1 0 1,0 0-1,1 0 0,-1-1 0,1 1 0,0-1 0,0 1 0,0-1 0,0 0 0,-2-3 0,4 4-1,-1 1 0,1-1 0,-1 0 1,1 0-1,0 0 0,0 1 0,-1-1 0,1 0 0,1 0 0,-1 0 0,1-3 0,0 2 0,0-1 0,0 1-1,1-1 1,-1 1 0,1-1-1,4-5 1,3-1-1,0 0 0,0 0 0,1 1 0,1 0 0,20-13 0,3 0-129,2 2 0,42-18 1,-9 10-646,73-19 1,119-12 211,-129 42 410,1 5 1,1 6-1,0 5 0,-1 7 0,1 5 1,171 38-1,-100 4-591,-158-37 598,66 33-1,-90-37 186,0 1-1,22 18 1,-32-21 53,0 1 0,-1 0-1,0 1 1,14 18 0,-21-23-42,0 1-1,0 0 1,0 0-1,-1 0 0,-1 0 1,1 0-1,-1 1 1,-1 0-1,2 8 1,-3-9-32,0 0 1,-1-1 0,0 1-1,0-1 1,-1 1 0,0 0-1,0-1 1,-1 1 0,0-1-1,0 0 1,-7 14 0,4-11-34,-1 0 0,0 0 0,0-1 1,-1 0-1,-1 0 0,0 0 0,-16 13 0,7-8 152,-1-2 1,0 1-1,-26 11 0,12-8 222,-1-3 1,0 0-1,-1-2 0,0-2 1,-39 6-1,45-10-304,1-2 0,-1-2 0,0 0 0,0-2 0,0-1 0,0-1 0,-29-7 0,48 8 126,0-1 0,1 0 1,-1 0-1,0-1 0,1 0 1,0 0-1,0-1 0,0 0 0,-12-11 1,18 14-149,0 0 0,0 0 0,0-1 0,0 1 0,1 0 0,-1-1 0,1 0 0,-1 1 0,1-1 0,0 0-1,0 0 1,1 1 0,-1-1 0,0-4 0,1 3 0,0 0-1,0 1 1,1-1-1,-1 1 1,1-1-1,0 1 0,0-1 1,1 1-1,-1 0 1,0-1-1,1 1 1,0 0-1,0 0 0,4-4 1,3-4-10,2 0 0,-1 1 0,2 0 0,-1 1 0,1 1 0,25-14 0,19-7-439,97-36 0,155-35-3248,22 6 1134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2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24575,'1'1'0,"0"0"0,0 1 0,0-1 0,-1 0 0,1 1 0,0-1 0,0 1 0,-1 0 0,1-1 0,-1 1 0,1 1 0,-1-1 0,2 3 0,0 0 0,1 0 0,-1 0 0,1 0 0,0 0 0,7 8 0,26 26 0,-15-19 0,238 261 0,-16 17 0,-234-286 0,-8-8 0,1-1 0,0 0 0,1 0 0,-1 0 0,1 0 0,-1 0 0,1 0 0,0-1 0,0 1 0,0-1 0,5 3 0,-8-5 0,1 0 0,-1 0 0,1 1 0,0-1 0,-1 0 0,1 0 0,-1 0 0,1 0 0,-1 0 0,1 0 0,0 0 0,-1-1 0,1 1 0,-1 0 0,1 0 0,0 0 0,-1-1 0,1 1 0,-1 0 0,1 0 0,-1-1 0,1 1 0,0-1 0,10-12 0,-6 3 0,0 0 0,0 0 0,-1 0 0,4-12 0,8-46 0,-11 49 0,51-323-1365,-47 270-5461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24575,'0'60'0,"11"80"0,40 136 0,2 18 0,-48-250-341,-1 0 0,-3 1-1,-7 71 1,2-87-6485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7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24575,'0'0'0,"12"-3"0,7-1 0,33-2 0,165-1 17,5 14-331,-125-3-215,-51-2 376,228 12 245,-187-6-744,95 21-1,-123-15-5346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7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24575,'0'0'0,"2"-2"0,6-3 0,16-3 0,38 0 0,38 1 0,27 2 0,15 2-1255,14 3 1255,10 2 0,-3-4 0,-15-4 0,-24 0 0,-28-1 0,-31 2-6936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7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24575,'1'14'0,"0"0"0,4 20 0,-1-14 0,36 215-212,41 254-419,-77-458 631,1-5 0,-2 0 0,0 1 0,-3 28 0,0-52-111,0 0 0,0 0-1,0 0 1,-1 1 0,0-1-1,0 0 1,0 0 0,0 0-1,0 0 1,-2 4 0,-4-1-6013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8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24575,'10'1'0,"0"0"0,-1 0 0,0 1 0,1 0 0,-1 1 0,0 0 0,13 6 0,-21-8 0,55 23-21,86 53-1,46 47-947,148 148 784,-281-225 167,-48-41 74,0 0-78,0 0 0,0-1-1,0 1 1,0-2-1,14 8 1,-19-12 59,0 1 1,0 0 0,0-1-1,0 1 1,0-1-1,1 0 1,-1 0 0,0 1-1,0-1 1,0-1 0,0 1-1,0 0 1,1-1-1,-1 1 1,0-1 0,0 1-1,0-1 1,0 0-1,0 0 1,0 0 0,0 0-1,-1 0 1,1 0 0,0-1-1,0 1 1,-1-1-1,1 1 1,1-3 0,2-2-7,0 0 1,-1-1 0,0 0-1,0 0 1,0 0 0,4-11 0,12-48-64,-18 57 44,38-189-1377,-31 146-5461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8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768 1 24575,'-19'1'0,"-1"0"0,0 2 0,1 0 0,0 1 0,0 1 0,0 1 0,1 1 0,-22 10 0,2 3 0,2 1 0,-58 45 0,34-20 0,-77 80 0,106-94 0,2 2 0,1 0 0,-42 73 0,61-92 0,1 1 0,1 0 0,0 1 0,2 0 0,-6 25 0,9-35 0,1 0 0,0 0 0,1 0 0,-1 0 0,2 0 0,-1 0 0,1 0 0,0 0 0,0 0 0,0-1 0,1 1 0,1 0 0,-1-1 0,1 1 0,0-1 0,5 9 0,-6-13 0,-1 0 0,1 0 0,-1 0 0,1-1 0,0 1 0,-1 0 0,1-1 0,0 0 0,0 1 0,0-1 0,0 0 0,1 0 0,-1 0 0,0 0 0,4 1 0,-3-2 0,0 0 0,0 1 0,1-1 0,-1 0 0,0 0 0,0-1 0,0 1 0,1-1 0,-1 0 0,3-1 0,7-3 0,-1-1 0,-1 0 0,1 0 0,15-13 0,-18 13 0,60-45 0,-40 28 0,1 2 0,1 0 0,36-16 0,-60 33 0,1 1 0,0 0 0,0 1 0,0 0 0,0 0 0,10-1 0,-13 3 0,0 0 0,0 0 0,1 0 0,-1 1 0,0 0 0,0 0 0,0 0 0,0 1 0,0 0 0,0-1 0,5 4 0,1 2 0,-1 0 0,0 0 0,0 1 0,0 0 0,-1 0 0,15 20 0,42 65 0,1 21 33,-34-55-732,48 64 0,-62-100-6127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8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24575,'0'0'0,"0"3"0,4 11 0,12 18 0,11 17 0,10 20 0,6 23 0,3 20 0,-3 6-863,-5-6 863,-8-10 0,-6-16 0,-5-18 0,-6-18 0,-5-18-7328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9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24575,'0'0'0,"3"-2"0,9-3 0,19-3 0,23-3 0,22-1 0,21-1 0,19-3 0,12-3-968,-5 2 968,-25 3-7223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9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24575,'7'1'0,"0"0"0,0 0 0,0 1 0,-1 0 0,1 1 0,-1-1 0,1 1 0,-1 1 0,6 3 0,2 0 0,7 4 0,-4-3 0,-1 1 0,1 0 0,-1 2 0,18 15 0,-31-23 0,0 0 0,-1 0 0,1 1 0,-1-1 0,1 1 0,-1 0 0,0 0 0,0 0 0,-1 0 0,1 0 0,-1 0 0,0 0 0,0 1 0,0-1 0,-1 0 0,1 1 0,-1-1 0,-1 6 0,0 7 0,-2 0 0,0 1 0,-7 20 0,2-4 0,1-4 0,2 0 0,-3 37 0,8-64 0,0 1 0,0 0 0,0-1 0,1 1 0,-1-1 0,1 1 0,0-1 0,0 1 0,0-1 0,1 1 0,-1-1 0,1 0 0,-1 0 0,1 1 0,0-1 0,4 4 0,-1-2 0,0-1 0,0 0 0,1 0 0,-1-1 0,1 1 0,0-1 0,0-1 0,12 5 0,0-1 0,1-1 0,-1-1 0,24 3 0,-1-4-184,64-2 0,14-11-1235,127-27 0,-83 3-3566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09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997 13 24575,'-17'8'0,"0"1"0,-18 14 0,8-6 0,-80 58 0,-36 43-667,-18 47-2002,103-97 2413,4 2 0,2 3 0,4 2 0,4 2 0,2 2 0,4 2 0,-36 114 0,53-126 69,3 1-1,4 1 0,-10 128 0,21-138 129,4 0 0,2 0 0,3 0 0,25 111-1,-13-107-70,2-1-1,4-1 0,2-1 1,4-2-1,1 0 0,3-2 1,57 72-1,-34-59-193,3-3 1,3-3-1,3-2 1,3-3-1,76 50 0,186 94-840,46-23-1103,-164-97 1903,3-10 0,3-9 0,3-10 0,230 27 0,-242-59 192,0-8 0,1-11 0,-1-8-1,1-9 1,-2-10 0,314-75-1,-356 55 289,-1-7 0,-3-7 0,302-154 0,-350 146 78,198-150 1,-226 144-87,-4-3 0,116-134 0,-155 156 120,-3-2-1,-2-2 1,-2-2-1,52-113 1,-73 133-58,-2 0 1,-1 0 0,-3-2 0,-1 1 0,-2-1-1,-1 0 1,-2-1 0,-2 0 0,-5-57 0,-2 56-110,-1 0 1,-3 0-1,-22-66 1,13 59-53,-3 2-1,-1 1 1,-37-57 0,22 47 37,-3 2 1,-79-81-1,52 69-124,-137-102 0,95 92-303,-128-66 0,-180-55-69,189 111 50,-3 9 0,-4 11 0,-2 10 0,-3 10 0,-1 11-1,-365-7 1,336 45 90,-435 60-1,-261 141 150,557-85 1526,49-6 5462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24575,'0'0'0,"0"0"0,-4 7 0,2-3 0,1 1 0,-1-1 0,1 1 0,0-1 0,1 1 0,-1-1 0,1 1 0,0 0 0,0-1 0,0 1 0,1-1 0,2 9 0,1 5 0,15 32 0,-10-28 0,78 262-1365,-80-251-5461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57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2045 1 24575,'-13'0'0,"1"2"0,-19 3 0,-10 1 0,-359 18-507,-5-27-163,304 2 627,58 0 40,-219 0-94,3 23 18,229-17 55,-1 1-1,-56 19 1,76-21 114,0 1 0,1 0 0,0 0 0,0 1 0,0 1 0,1-1 0,0 2 0,0-1 0,1 1 0,-1 0 0,-6 11 0,6-5-38,0 0 1,1 0-1,1 1 1,1 0-1,0 0 1,-6 27-1,-13 100-27,25-141-25,-50 462-474,22-181 252,-18 276 222,44-483-1250,2-19-4995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57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24575,'1'19'0,"2"-1"0,0 1 0,2-1 0,0 0 0,10 21 0,1 3 0,103 380 0,-30 8 0,-63-292-1365,-17-95-5461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58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24575,'7'1'0,"55"12"0,-42-8 0,124 31-284,262 61-1035,-88-34 1329,2-18-63,-196-36-131,-93-8 168,58-7 1,-79 4 7,1 1 0,11-5 1,-19 5 35,1 0 1,-1-1 0,0 1-1,1-1 1,-1 0 0,0 0-1,0 0 1,0 0 0,3-4-1,1-4 1137,-7 9-1152,0 1 0,0 0-1,0-1 1,0 1 0,0 0 0,0-1-1,0 1 1,0 0 0,0-1 0,0 1-1,0 0 1,0-1 0,0 1 0,0 0-1,0-1 1,0 1 0,0 0-1,0-1 1,-1 1 0,1 0 0,0 0-1,0-1 1,0 1 0,-1 0 0,1-1-1,0 1 1,0 0 0,0 0 0,-1 0-1,1-1 1,0 1 0,-1 0 0,1 0-1,0 0-12,-1 0 0,1 0 0,0 0 0,0 0 0,0 0 0,0 0 0,-1 0 0,1 0 0,0 0 0,0 0 0,0 0 0,0 0 0,-1 0 0,1 0 0,0 0 0,0 0 0,0 0 0,0 0 0,-1 0 0,1 0 0,0 1 0,0-1 0,0 0 0,0 0 0,0 0 0,0 0 0,-1 0 0,1 0 0,0 1 0,0-1 0,0 0 0,0 0 0,0 0 0,0 0 0,0 1 0,0-1 0,0 0 0,0 0 0,0 0 0,0 0 0,0 1 0,0-1 0,-2 10 0,2-9 0,-3 63 0,9 98 0,-3-111 0,9 295-310,-14-237 154,-17 127 1,13-199 155,-1-1 0,-13 39 0,14-57 0,0 0 0,-2-1 0,0 0 0,-2 0 0,-20 29 0,15-29 0,0 0 0,-1-1 0,-1-1 0,0-1 0,-1 0 0,-1-2 0,0 0 0,-27 13 0,15-11 0,-1-1 0,0-2 0,-1-1 0,-61 10 0,64-15-315,0-2-1,0-2 1,-47-2-1,48-2-5992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58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24575,'1'5'0,"1"5"0,0 0 0,1-1 0,1 1 0,6 12 0,3 9 0,79 275 5,-51-156-118,-39-142 42,123 457-1658,-104-369-4554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5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24575,'0'0'0,"7"2"0,22 3 0,43 8 0,48 8 0,47 9 0,38 10-3518,17-1 3518,-3-8 0,-9-20 0,-10-24 0,-26-18 0,-42-3-4673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59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93 24575,'0'0'0,"-2"0"0,-4 5 0,-6 8 0,-19 11 0,-19 13 0,-19 9 0,-10 4 0,9-7-8191</inkml:trace>
  <inkml:trace contextRef="#ctx0" brushRef="#br0" timeOffset="1">1055 0 24575,'0'0'0,"0"0"0,-2 5 0,-6 12 0,-7 22 0,-9 23 0,-4 9 0,2-7-8191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6:00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2153 0 24575,'-1'0'0,"1"0"0,-1 0 0,0 0 0,0 0 0,0 0 0,0 1 0,0-1 0,1 0 0,-1 0 0,0 0 0,0 1 0,0-1 0,1 1 0,-1-1 0,0 0 0,0 1 0,1-1 0,-1 1 0,-1 0 0,-6 6 0,-1 1 0,-11 13 0,13-13 0,-62 66 0,-70 76-265,27-36-795,-24 27 166,-171 173-1078,-525 538 1972,603-588-605,170-187 302,-77 130 0,91-121-162,17-21-1859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6:00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24575,'0'16'0,"8"113"0,3 14 0,11 59-606,13 54-1819,16 45 1134,101 399-2301,29-4 3980,-110-430-603,180 832-3601,-166-629 5035,-66-354 928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6:00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3461 1 24575,'-3'0'0,"-2"0"0,0 0 0,0 0 0,0 0 0,-1 1 0,1 0 0,0 0 0,0 0 0,0 1 0,-6 3 0,-36 17 0,-58 38 0,88-50 0,-136 85-543,-47 40-1628,-40 44 873,-31 41-1721,-248 229 2116,6 14 958,177-160 38,113-108-449,24-35-1069,26-38 916,29-38-105,114-68 915,-1-2 0,-1-1 0,0-1-1,-43 9 1,15-12 694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6:01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24575,'0'0'0,"3"0"0,9 4 0,23 16 0,42 36 0,59 51 0,58 60-4614,50 61 4614,39 55-3829,17 43 3829,3 27-3987,-10 20 3987,-24 1-2666,-15 18 2666,-50-57 6905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2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6 205 24575,'0'0'0,"0"0"0,-1 0 0,1 0 0,0 1 0,0-1 0,-1 0 0,1 0 0,0 0 0,-1 0 0,1 0 0,0 0 0,0 1 0,-1-1 0,1 0 0,0 0 0,0 0 0,0 0 0,-1 1 0,1-1 0,0 0 0,0 0 0,0 1 0,0-1 0,0 0 0,-1 1 0,1 1 0,0-1 0,0 1 0,0 0 0,0 0 0,1 0 0,-1-1 0,0 1 0,1 0 0,-1-1 0,1 1 0,0 0 0,0-1 0,0 3 0,16 20 0,-15-21 0,19 23 0,2-1 0,0-1 0,1-1 0,2-1 0,0-1 0,1-2 0,1 0 0,40 19 0,-38-24 0,47 15 0,-60-23 0,0-2 0,1 0 0,-1-1 0,26 1 0,-40-4 0,0 0 0,1 0 0,-1 0 0,1 0 0,-1-1 0,1 0 0,-1 1 0,0-1 0,1 0 0,-1 0 0,0-1 0,4-2 0,-5 3 0,0 0 0,-1-1 0,0 0 0,1 1 0,-1-1 0,0 0 0,0 0 0,1 0 0,-2 1 0,1-1 0,0 0 0,0 0 0,-1-1 0,1 1 0,-1 0 0,1 0 0,-1 0 0,0 0 0,0 0 0,0 0 0,0-4 0,-3-14 0,0-1 0,-1 1 0,-1 0 0,-13-34 0,-56-131 52,38 96-1469,5 10-5409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24575,'0'0'0,"0"6"0,15 77 0,-3-18 0,68 478 0,-41-263 0,-25-177-1365,-11-72-5461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0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1 228 24575,'0'0'0,"0"-1"0,0 1 0,0 0 0,0-1 0,0 1 0,0-1 0,0 1 0,1 0 0,-1-1 0,0 1 0,0-1 0,0 1 0,1 0 0,-1-1 0,0 1 0,1 0 0,-1-1 0,0 1 0,1 0 0,-1-1 0,5-2 0,0 0 0,0 0 0,1 0 0,-1 1 0,0-1 0,1 1 0,5-1 0,2-1 0,77-22-244,119-20 0,94 2-785,484-30-391,-729 70-3834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1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1 290 24575,'0'0'0,"0"0"0,9 0 0,19 0 0,28 0 0,43 0 0,45 0 0,40-2-2061,36-4 2061,24-6-2928,11-14 2928,6-22 0,38-46-3474,-32-8 3746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1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24575,'0'0'0,"2"7"0,0 3 0,-1 1 0,1 20 0,-2-25 0,-9 223 0,-17 0 0,9-91 0,15-114 0,0 0 0,3 35 0,0-47 0,1 0 0,0 0 0,1 1 0,0-1 0,1-1 0,8 19 0,-5-15-1,2 0 0,0-1 0,0 0 0,2-1 0,-1 0 0,23 20-1,-16-17 6,2-2 0,0 0 0,1-1 0,25 13 0,4-4-40,1-3-1,0-1 1,81 16 0,188 30-1864,-249-52-4258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2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24575,'0'0'0,"0"1"0,1 8 0,0 1 0,0-1 0,1 1 0,0-1 0,5 11 0,0 5 0,215 634-988,-214-639 988,30 70 0,-32-78 0,1-1 0,0 0 0,0-1 0,1 1 0,12 12 0,-16-19-240,1-1 0,-1 1-1,0-1 1,7 4 0,11 2-5762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2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0 184 24575,'23'9'0,"-2"-3"0,161 78-48,-1 13-1029,-145-76 638,64 34 190,329 174 219,-387-208 115,79 28 0,-113-47-85,1 1 0,-1-1 0,1-1 0,0 0 0,-1 0 0,10 0 0,-15-1 0,0-1 0,0 1 0,0-1 0,0 1 0,0-1 0,0 0 0,0 0 0,0-1 0,0 1 0,0 0 0,-1-1 0,1 0 0,-1 1 0,1-1 0,-1 0 0,1-1 0,-1 1 0,0 0 0,3-5 0,-1 0 70,0 0 0,0 0 1,0-1-1,-1 0 0,0 0 1,-1 0-1,0 0 0,0 0 1,1-13-1,-2-3 164,0-1 0,-4-27 1,-5-17-316,-26-98-1,13 69-244,0-15-995,8 17-4793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2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1 24575,'-2'0'0,"-1"0"0,1-1 0,0 1 0,0 0 0,0 0 0,0 0 0,0 0 0,-4 1 0,1 0 0,-7 1 0,1 1 0,-1 0 0,0 1 0,1 0 0,0 0 0,0 1 0,0 1 0,0 0 0,1 0 0,0 1 0,-10 10 0,1 0 0,1 0 0,0 2 0,1 0 0,-17 27 0,23-30 0,1 0 0,0 1 0,1 0 0,1 1 0,0 0 0,2 0 0,-6 22 0,11-32 0,0 0 0,0 0 0,0 0 0,1 1 0,0-1 0,1 0 0,0 0 0,3 11 0,-3-13 0,1 0 0,1 1 0,-1-1 0,1 0 0,1-1 0,-1 1 0,1-1 0,-1 1 0,2-1 0,-1 0 0,8 7 0,-2-4 0,1 0 0,0 0 0,0-1 0,1-1 0,0 1 0,25 7 0,-9-5 0,-1-2 0,35 5 0,-20-7 0,1-3 0,66-5 0,-71 2 0,-29 1 9,-1 0-1,1 1 1,0 0-1,0 1 1,-1 0 0,1 0-1,-1 1 1,1 0-1,-1 1 1,0 0-1,0 0 1,-1 0-1,9 7 1,4 5-380,0 0-1,-2 2 1,19 21 0,5 9-6455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3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1 24575,'0'0'0,"0"0"0,0 2 0,5 10 0,10 24 0,12 25 0,10 26 0,9 25 0,2 16-1148,1 5 1148,-6-7 0,-9-18 0,-6-20 0,-10-24 0,-6-19 0,-6-18 0,-4-14-7043</inkml:trace>
  <inkml:trace contextRef="#ctx0" brushRef="#br0" timeOffset="1">0 629 24575,'0'0'0,"5"0"0,12 2 0,20 4 0,19 2 0,19-2 0,16-5 0,17-8 0,13-13 0,2-6-781,-22 3-6629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24575,'0'0'0,"6"3"0,7 6 0,0 0 0,-1 2 0,0-1 0,0 1 0,-1 1 0,-1 0 0,0 1 0,-1 0 0,0 0 0,-1 1 0,7 16 0,-9-18 0,-1 1 0,-1 1 0,0-1 0,-1 0 0,0 1 0,-1 0 0,0-1 0,-1 1 0,-1 0 0,0 0 0,-1 0 0,-1 0 0,-3 14 0,-2-3 0,-2-1 0,-19 40 0,15-36 0,-12 35 0,24-60 0,0 0 0,0 0 0,1-1 0,-1 1 0,1 0 0,0 0 0,0 0 0,0 0 0,0 0 0,0 0 0,1 0 0,-1-1 0,1 1 0,1 4 0,-1-4 0,1 0 0,0 0 0,0 0 0,0 0 0,0-1 0,1 1 0,-1-1 0,1 1 0,-1-1 0,1 0 0,0 0 0,3 2 0,8 3 0,0 0 0,0-1 0,0 0 0,1-2 0,-1 1 0,1-2 0,27 3 0,83 2 0,195-28-2539,-174 3-3113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3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24575,'0'0'0,"2"-2"0,13-3 0,23-1 0,27 1 0,20 3 0,20 5 0,21 3 0,10 4-1043,1-5 1043,-11-6 0,-27-2-7148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0:23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24575,'8'12'0,"55"92"0,-61-100 0,68 122 0,24 57-774,22 54-2325,21 50 1747,89 222-1323,-28 17 2226,-46 16 840,-62 13-548,-75-351 108,-9 1 0,-31 312 0,-76 91-2951,-133 214 2312,-52-15 799,151-434-163,10-16-273,24-55-35,25-64 4745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5:24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0 288 24575,'0'0'0,"0"0"0,0 0 0,3 0 0,18-2 0,35-6 0,46-10 0,50-15 0,47-19-2618,74-34 2618,-9-2-5573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6:20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61 409 24575,'-2'0'0,"0"0"0,1 0 0,-1 0 0,0 1 0,0-1 0,1 1 0,-4 0 0,3 1 0,0-1 0,-1 1 0,1 0 0,0 0 0,0 0 0,0 1 0,0-1 0,0 0 0,0 1 0,1-1 0,-1 1 0,1-1 0,-2 5 0,0 1 0,0 0 0,1 1 0,-2 14 0,2-4 2,1 0 0,1 1 1,0-1-1,2 1 0,0-1 0,10 37 0,2-9-104,32 73-1,-24-72-140,2 0 0,2-2 0,43 58 0,-43-71 247,1-1 1,1-1-1,2-1 1,60 45 0,-49-46-5,1-2 0,2-2 0,0-2 0,2-1 0,0-3 0,91 25 0,-100-35 0,0-2 0,1-2 0,-1-1 0,1-1 0,0-3 0,0-1 0,0-1 0,-1-2 0,67-17 0,-77 13 0,0-2 0,-1-1 0,0-1 0,-1-1 0,0-1 0,-1-1 0,-1-2 0,0 0 0,-2-1 0,31-32 0,-31 27 0,-2-2 0,0 0 0,-1-1 0,-2 0 0,-1-1 0,0-1 0,-3-1 0,0 0 0,11-44 0,-15 38 0,-2 0 0,-1-1 0,-2 0 0,-1 0 0,-2 0 0,-1 0 0,-2 0 0,-2 0 0,-1 0 0,-17-54 0,13 60 0,-1 1 0,-1 0 0,-1 1 0,-2 1 0,-1 0 0,-1 1 0,-1 0 0,-1 2 0,-1 0 0,-1 1 0,-2 2 0,-41-33 0,34 34-42,0 1 0,-1 1 1,-1 2-1,-1 1 1,0 2-1,-61-16 0,53 20-64,-2 1-1,1 3 0,-1 1 0,0 2 1,-55 5-1,51 1 29,1 3 1,0 1-1,1 3 0,0 1 1,0 2-1,2 3 0,0 1 1,0 2-1,2 1 1,1 3-1,-50 38 0,58-36-354,-38 41 0,-1 15-3892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6:20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1 186 24575,'0'0'0,"0"0"0,0 0 0,0 0 0,2-3 0,10-2 0,19-3 0,25-7 0,41-11 0,57-6 0,63-3-2866,57 2 2866,73 13-4426,-23 11 3527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9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24575,'0'0'0,"0"2"0,7 8 0,16 16 0,24 25 0,23 28 0,13 16 0,10 8-1219,13 0 1219,8-7 0,2-12 0,-5-14 0,-8-16 0,-11-16 0,-14-14 298,-21-10-7568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0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1 24575,'-2'4'0,"-1"3"0,1 0 0,0 0 0,-2 14 0,2-9 0,-24 184-40,11 7-849,12-144 382,0-22 394,-22 315-69,-20-3-1532,32-278 1553,-4-1 0,-25 70 0,27-100-101,-2-1-1,-2-1 1,-1-1-1,-42 60 1,7-30-2689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0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24575,'9'4'0,"95"52"0,23 12 0,54 22-567,44 11-1701,2-10 433,266 68 1,-344-121 976,2-7 0,301 22 0,-279-51 160,-120-4 1157,0-1 0,83-17 1,-122 17-191,-1 0-1,0-1 1,0-1 0,0 0 0,18-11 0,-26 13-142,-1 0 1,0 0-1,0 0 0,0 0 1,-1-1-1,1 1 1,-1-1-1,0 0 0,0 0 1,0 0-1,0-1 1,-1 1-1,0-1 1,0 1-1,0-1 0,0 0 1,1-9-1,-2 7 39,0-1-1,-1 0 1,0 0-1,0 0 1,-1 0 0,0 0-1,0 1 1,-4-12-1,0 3 36,-1 1-1,0 0 1,-11-18-1,-3 0-87,-1 0-1,-2 2 0,-2 1 0,-44-45 0,25 35 106,-2 1 0,-66-43-1,93 69-453,-1 1 0,0 1-1,-41-17 1,45 23-6024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0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24575,'0'17'0,"5"26"0,-2-24 0,99 561-1719,-27-182 1581,-18-73-848,-49-277-4362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1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24575,'16'1'0,"0"1"0,0 0 0,0 1 0,-1 0 0,1 1 0,-1 1 0,0 1 0,0 0 0,21 13 0,-8-2 0,-1 0 0,-1 2 0,39 37 0,-43-34 0,0 0 0,29 40 0,-44-51 0,1 0 0,-2 0 0,0 1 0,0-1 0,-1 1 0,-1 0 0,1 1 0,3 23 0,-7-28 0,-1 0 0,0 0 0,0 0 0,0 0 0,-1 0 0,-1 0 0,1 0 0,-1-1 0,0 1 0,-1 0 0,-4 7 0,-4 7 0,-1-1 0,-19 25 0,-8 13 0,36-55 0,1 1 0,-1 0 0,1-1 0,0 1 0,1 0 0,-1 0 0,1 0 0,0 0 0,0 0 0,0 7 0,2-7 0,-1-1 0,1 1 0,0-1 0,0 0 0,0 1 0,0-1 0,1 0 0,0 0 0,-1 1 0,2-1 0,-1-1 0,4 6 0,0 0 0,1-1 0,1 0 0,-1 0 0,1-1 0,11 8 0,-1-3 0,37 20 0,-10-12-248,0-2-1,71 19 1,98 11-1613,-75-23-3724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3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24575,'0'0'0,"1"1"0,9 24 0,1 0 0,30 45 0,-37-63 0,43 65-344,71 82-1,68 57-620,71 46 1012,-221-225-160,2-2 0,1-2 0,2-1 0,0-3 0,65 29 0,-3-17-977,-17-13-3726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3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0 24575,'0'0'0,"0"0"0,-2 3 0,-8 9 0,-9 25 0,-11 35 0,-10 38 0,-11 41 0,-6 34-2306,-4 20 2306,-1 15 0,0 0-2597,5-16 2597,3-31 0,7-36-1022,13-43-1244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1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24575,'2'71'5,"23"137"0,36 65-125,10-43-336,-56-192 118,2-1 1,1 0-1,42 62 0,-29-58-5936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4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1 422 24575,'81'5'0,"-45"-2"0,92 10 0,52 8-643,42 6-1932,370 28 209,-436-49 1404,284-26 0,-214-18 652,-186 28 209,-1-2 0,-1-1 0,56-28 0,-77 32 241,-1-1 1,0 0-1,0-1 0,-1-1 0,0 0 0,18-21 1,-27 27 68,-1-1-1,1 0 1,-2 0 0,1 0 0,-1-1 0,0 1 0,0-1 0,-1 0 0,0 0 0,0 0 0,-1-1 0,0 1 0,-1 0-1,0-1 1,0 0 0,-1-9 0,-1 11-38,0 0 1,0-1-1,0 1 0,-1 0 0,-1 0 1,1 0-1,-1 1 0,0-1 0,0 0 1,-1 1-1,0 0 0,-5-6 0,1 3-177,0 0 1,-1 0-1,0 1 0,0 0 1,-1 1-1,-14-9 0,-9-2-6682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 24575,'15'0'0,"-8"0"0,1 0 0,-1 0 0,1 0 0,-1 1 0,9 2 0,-14-2 0,0 0 0,0-1 0,0 1 0,0 0 0,0 0 0,-1 0 0,1 0 0,0 0 0,-1 1 0,1-1 0,0 1 0,-1-1 0,0 1 0,1-1 0,-1 1 0,0 0 0,0-1 0,0 1 0,0 0 0,0 0 0,0 0 0,-1 0 0,2 4 0,-1 2 0,0 1 0,-1-1 0,1 1 0,-2-1 0,1 1 0,-1-1 0,-1 1 0,1-1 0,-1 1 0,-5 12 0,-4 7 0,-25 45 0,-31 35 0,39-67 0,-26 55 0,51-90 0,0 0 0,1 0 0,0 0 0,0 1 0,0-1 0,0 10 0,2-14 0,-1 1 0,1 0 0,1 0 0,-1 0 0,0 0 0,1-1 0,-1 1 0,1 0 0,0 0 0,0-1 0,0 1 0,0-1 0,1 1 0,-1-1 0,1 1 0,2 3 0,0-3 11,0 1-1,0-1 1,0 0-1,0 0 1,0 0-1,0 0 1,1-1 0,-1 0-1,8 3 1,2-1-502,0 0 1,15 2 0,9 0-6336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4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7 0,6 19 0,-1 1 0,5 53 0,-4 58 0,-8-121 0,4 160 0,-4-167 0,1 1 0,1-1 0,-1 0 0,6 16 0,-5-21 0,0 1 0,1-1 0,0 0 0,0 0 0,0 0 0,0 0 0,1-1 0,0 1 0,7 6 0,0-1 0,1-1 0,0-1 0,0 0 0,1 0 0,23 9 0,-9-7 0,0-1 0,31 7 0,-31-11 0,-1-1 0,42 2 0,108-12-1365,17-10-5461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5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24575,'4'-2'0,"0"1"0,1-1 0,-1 1 0,1 0 0,-1 1 0,1-1 0,0 1 0,-1 0 0,7 0 0,-8 0 0,13 2 2,-1-1 0,1 2 0,-1 0-1,1 1 1,-1 1 0,0 0 0,0 1 0,-1 1-1,14 8 1,9 7-84,-2 1 0,41 35 0,-38-25-184,-2 2 0,61 74 1,-57-56-339,57 102 0,-50-62-48,-3 1 0,55 181-1,-28 6 10,-13 41-1928,-13 35 1318,-11 34-1187,21 563 261,-12-164 1263,33 161 645,17-1-225,-3-28 253,-43-340 264,-27-3 769,-33-253 320,-33-12-228,1-149-458,34-134 99,-1-1 0,-20 36-1,23-51-430,0 0-1,-1-1 1,-1 0-1,0-1 1,-22 20-1,19-21-93,-1-1-1,0 0 1,-1-2 0,-27 14-1,16-12 100,-1 0-1,-30 6 1,-47 5 1292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6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1381 163 24575,'-13'-12'0,"0"1"0,-1 0 0,0 1 0,0 0 0,-30-14 0,13 11 0,0 1 0,-36-9 0,22 10-94,1 2-1,-1 1 0,0 2 0,-1 3 1,1 1-1,-50 5 0,66 0 35,0 1 0,0 1-1,0 2 1,1 1 0,0 1 0,0 1-1,1 1 1,1 2 0,-1 0-1,-39 30 1,42-25 60,1 2 0,1 1 0,-36 43 0,32-30-124,3 0-1,1 2 1,-18 38-1,14-19-538,3 1-1,-17 67 0,16-28 67,-13 106 0,4 152-2187,25 43 1459,18 41-1193,32 416 248,-12-278 1367,21 740-328,-31-748 987,-1-145 244,4-33 62,4-40 182,0-41-13,0-45 449,-1-50-164,-3-51 868,13 27 2263,-25-144-2318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6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24575,'1'11'0,"21"79"0,-17-69 0,31 102 0,21 48-494,300 718-1979,-262-679 2473,-6-29 0,-7-35-169,10-10-560,-73-112 701,2-1-1,0 0 0,28 21 1,-40-35 18,2-2-1,-1 1 1,23 11 0,-30-17 35,0-1 1,1 0-1,-1 1 0,0-1 1,0-1-1,1 1 0,-1 0 1,1-1-1,-1 0 0,0 1 1,1-1-1,-1-1 0,1 1 1,-1 0-1,1-1 0,-1 0 1,0 0-1,1 0 0,3-2 1,-3 1 100,0-1 0,0 0 0,-1 1 1,1-1-1,-1-1 0,0 1 0,1 0 0,-2-1 1,1 0-1,0 1 0,2-6 0,1-3 78,-1 0 0,0 0 0,3-14 0,-1-2-204,7-53 0,-8 4-162,-4-84 0,-16-83-224,12 209 377,-5-70 9,-13-221 0,21 1 0,15 161 55,-9 129-529,1 0 0,17-49 0,-2 31-4448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7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 0 24575,'-6'0'0,"0"0"0,0 1 0,0-1 0,0 1 0,0 1 0,0-1 0,0 1 0,-10 4 0,6-2 0,-24 9 0,2 1 0,0 2 0,1 2 0,0 0 0,1 2 0,2 1 0,-47 45 0,61-52 0,0 2 0,1 0 0,1 1 0,0 0 0,1 1 0,1 0 0,1 0 0,-11 30 0,16-36 0,1 0 0,0 0 0,0 1 0,1-1 0,1 1 0,0 0 0,1-1 0,0 1 0,1 0 0,0-1 0,1 1 0,1-1 0,0 1 0,0-1 0,6 12 0,-3-11 0,1-1 0,1 1 0,0-2 0,0 1 0,1-1 0,0 0 0,1 0 0,22 16 0,-19-16 0,1-1 0,1-1 0,0-1 0,0 0 0,0 0 0,1-2 0,19 6 0,-24-9 0,1-1 0,-1-1 0,0 1 0,1-2 0,-1 0 0,0 0 0,1-1 0,-1 0 0,0-1 0,0 0 0,0-1 0,0 0 0,0-1 0,0 0 0,14-9 0,-4 1 0,-1 0 0,-1-2 0,0-1 0,0 0 0,-2-1 0,22-25 0,-29 28 0,-7 9 0,0 1 0,0-1 0,0 0 0,0 1 0,1 0 0,0 0 0,-1 0 0,1 0 0,8-4 0,-11 7 0,0 0 0,0-1 0,0 1 0,-1 0 0,1 0 0,0 0 0,0 0 0,0 0 0,0 0 0,0 0 0,0 0 0,0 0 0,-1 1 0,1-1 0,0 0 0,0 0 0,0 1 0,0-1 0,1 1 0,14 14 0,56 73 0,-23-26 0,8 3-1365,-6-6-5461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8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268 682 24575,'0'-4'0,"6"-29"0,-2 0 0,-1 0 0,-1 0 0,-3-1 0,-7-62 0,3 67 0,-1 0 0,-2 0 0,-1 1 0,-1 0 0,-2 0 0,-26-46 0,-22-16 0,51 79 0,0 0 0,0 1 0,-1 1 0,0-1 0,-19-12 0,28 21 0,0 1 0,0-1 0,0 0 0,0 0 0,0 1 0,0-1 0,-1 1 0,1-1 0,0 1 0,0-1 0,-1 1 0,1 0 0,0 0 0,-1-1 0,1 1 0,0 0 0,-1 0 0,1 1 0,0-1 0,-1 0 0,1 0 0,0 0 0,-1 1 0,1-1 0,-2 2 0,2-1 0,-1 0 0,1 1 0,0-1 0,0 1 0,-1 0 0,1-1 0,0 1 0,0 0 0,1 0 0,-1 0 0,0 0 0,1-1 0,-1 1 0,1 0 0,-1 0 0,1 0 0,0 3 0,-1 8 0,1-1 0,1 0 0,0 0 0,0 1 0,1-1 0,1 0 0,7 22 0,1-5 0,31 55 0,-12-34-139,3 0 1,1-2-1,3-2 0,2-1 0,70 63 0,-107-107 139,66 55 0,-60-51 0,1 1 0,0-1 0,0 0 0,0-1 0,1 0 0,12 4 0,-20-8 12,1 1-1,-1-1 0,1 1 0,-1-1 1,1 0-1,-1 0 0,1 0 0,0 0 0,-1-1 1,1 1-1,-1-1 0,1 1 0,-1-1 0,1 0 1,-1 0-1,0 0 0,1 0 0,-1-1 0,0 1 1,0 0-1,0-1 0,0 0 0,0 1 1,0-1-1,0 0 0,-1 0 0,1 0 0,1-3 1,4-6 79,-1 0 1,-1 0 0,0-1 0,6-20-1,-3 9-42,-5 14-49,0 1 0,1 0 0,0 0 0,6-9 0,-8 14 0,0 1 0,0-1 0,1 1 0,-1 0 0,1-1 0,-1 1 0,1 0 0,0 0 0,0 1 0,0-1 0,0 1 0,0-1 0,0 1 0,6-1 0,0 0 0,0 1 0,1 0 0,-1 0 0,0 1 0,1 1 0,-1-1 0,0 2 0,11 2 0,10 3 0,32 14 0,-1 3 0,-1 3 0,89 52 0,-140-73 0,-5-3 0,1 0 0,0 0 0,-1-1 0,8 3 0,-11-4 0,0-1 0,-1 0 0,1 0 0,0 0 0,0 0 0,-1 0 0,1 0 0,0 0 0,-1 0 0,1 0 0,0 0 0,-1 0 0,1-1 0,0 1 0,-1 0 0,1 0 0,0-1 0,-1 1 0,1 0 0,-1-1 0,1 1 0,-1-1 0,1 1 0,-1-1 0,1 1 0,-1-1 0,1 1 0,-1-1 0,1 1 0,-1-1 0,1 0 0,1-3 0,-1 0 0,1 0 0,-1 0 0,1-5 0,-1 5 0,32-164 0,-16 67 0,-16 97 0,0 0 0,0 0 0,0 0 0,0 0 0,0 0 0,1 0 0,0 0 0,0 0 0,0 1 0,5-7 0,-6 9 0,1-1 0,0 1 0,-1 0 0,1 0 0,0 0 0,0 0 0,0 0 0,0 0 0,0 1 0,0-1 0,0 1 0,0-1 0,0 1 0,0 0 0,0 0 0,0 0 0,0 0 0,0 0 0,0 0 0,0 0 0,0 1 0,0-1 0,4 2 0,6 2 0,-1 0 0,0 1 0,18 10 0,32 26 0,-7 3-682,85 89-1,-93-85-6143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24575,'81'1'0,"34"6"0,68 12-740,60 13-2220,543 117-470,-470-84 3191,-105-26-923,-43-17 794,-44-15 57,-100-8 401,28-3 0,-46 3 72,0 0 0,0 0 0,0-1-1,0 0 1,-1 0 0,1 0 0,0-1-1,-1 0 1,5-3 0,-8 5-101,0 0 0,-1 0 1,0-1-1,1 1 0,-1-1 0,0 1 0,1-1 1,-1 1-1,0-1 0,0 1 0,0-1 0,-1 0 1,1 0-1,0 1 0,-1-1 0,1 0 1,-1 0-1,1 0 0,-1-3 0,0 2 139,0-1 0,-1 1 1,1-1-1,-1 1 0,0 0 0,0-1 0,0 1 0,-1 0 0,1 0 1,-3-4-1,-1-2 12,-1 1 1,0 0-1,0 0 1,-1 0-1,-10-8 1,1 2 520,-30-20 0,13 15-934,0 1 0,-1 1 1,-46-15-1,-3 6-5942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9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24575,'4'7'0,"34"68"0,8 13 0,19 43-353,13 35-1060,24 64-158,108 233 109,25-14 358,-198-388 924,46 60 0,-47-78 341,-32-39 6,0 0 0,1 0 1,-1-1-1,1 1 1,0-1-1,9 5 1,-13-8-121,1 1 0,-1-1 0,1 1 0,-1-1 0,1 1 0,-1-1 0,1 0 0,-1 0 0,1 1 0,-1-1 0,1 0 0,-1-1 0,1 1 0,-1 0 1,1 0-1,0-1 0,-1 1 0,1-1 0,-1 1 0,2-1 0,0-1 117,-1 0 0,1 0 0,-1-1 1,1 1-1,-1 0 0,0-1 0,0 0 0,0 1 0,2-5 1,4-6-40,-1-1 1,0 0 0,5-19 0,14-54-158,34-229-59,-27-7 66,-9-369-1519,-25 611-3158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3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0 412 24575,'4'0'0,"750"-45"-1560,-568 18 1334,-2-7 1,183-61-1,-297 72-85,-1-2 1,-2-3-1,-1-3 1,79-51-1,-113 61-4090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1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24575,'5'-7'0,"1"3"0,-1 1 0,1-1 0,0 1 0,0 0 0,0 1 0,14-4 0,-3 2 0,27-3 0,-16 5 0,-1 2 0,1 1 0,0 0 0,0 3 0,-1 0 0,0 1 0,50 18 0,-70-21 0,0 0 0,0 1 0,-1 0 0,1 0 0,-1 1 0,9 6 0,-14-10 0,-1 1 0,1-1 0,0 1 0,-1 0 0,1-1 0,-1 1 0,1 0 0,-1 0 0,1-1 0,-1 1 0,1 0 0,-1 0 0,0 0 0,1-1 0,-1 1 0,0 0 0,0 0 0,0 1 0,0-1 0,0 0 0,0 0 0,-1 0 0,1 0 0,0 0 0,-1 0 0,1 0 0,-1 0 0,1 0 0,-1 0 0,0 0 0,1 0 0,-1 0 0,0 0 0,-1 1 0,-8 6 0,-1 0 0,1 0 0,-24 11 0,20-11 0,-137 84 0,109-63 0,-56 50 0,98-79 0,-12 10 0,2 1 0,-18 21 0,26-30 0,0 1 0,1-1 0,-1 1 0,0 0 0,1 0 0,0-1 0,-1 1 0,1 0 0,0 0 0,1 0 0,-1 0 0,0 1 0,1-1 0,0 0 0,0 0 0,0 0 0,0 0 0,0 1 0,2 5 0,-1-6 0,1 1 0,0 0 0,0-1 0,0 0 0,0 1 0,0-1 0,1 0 0,5 5 0,2 1 0,15 10 0,10 4-52,57 29-1,45 10 223,52 29-226,-163-76-219,0 1 0,-1 1 0,-1 1 1,40 39-1,-33-22-6551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9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0 537 24575,'4'-7'0,"-3"6"0,0-1 0,0 1 0,1 0 0,-1 0 0,0 1 0,1-1 0,-1 0 0,1 0 0,-1 1 0,3-2 0,22-2 0,-23 4 0,42-3 0,-1 2 0,70 7 0,69 14-537,46 12-1611,-55-5 1483,260 36-1462,4-23 966,-227-38 938,-36-17-665,-142 10 799,1-1 1,-1-2 0,-1-1 0,1-2 0,47-23 0,-68 28 204,-1 0 1,0-1 0,0-1 0,0 0 0,-1-1 0,15-14 0,-22 18-1,1 0 1,0 1-1,-1-1 1,0-1-1,0 1 0,0 0 1,-1-1-1,0 1 1,0-1-1,0 0 1,-1 1-1,0-1 1,0 0-1,0 0 1,-1 0-1,0-9 0,-1 7 161,0-1-1,-1 1 0,0 0 0,0 1 0,-1-1 0,0 0 0,-1 1 0,-6-12 0,0 3-116,-2 0-1,-21-24 1,1 8-47,-1 2-1,-1 1 1,-2 1-1,-1 2 1,-1 2 0,-1 1-1,0 2 1,-70-25 0,90 39-257,-1 1 1,1 0-1,-1 2 1,-35-4-1,17 9-5826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9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24575,'1'45'0,"13"75"0,18 42 0,-32-159 0,125 510-585,-110-467 585,-15-46 2,0 0 0,0 0-1,0 0 1,0-1 0,0 1 0,0 0 0,0 0 0,0 0 0,0 0 0,1 0 0,-1 0 0,0 0 0,0-1 0,0 1-1,0 0 1,0 0 0,0 0 0,0 0 0,0 0 0,0 0 0,1 0 0,-1 0 0,0 0 0,0-1 0,0 1-1,0 0 1,0 0 0,0 0 0,1 0 0,-1 0 0,0 0 0,0 0 0,0 0 0,0 0 0,0 0 0,1 0-1,-1 0 1,0 0 0,0 0 0,0 0 0,0 0 0,0 0 0,0 0 0,1 1 0,-1-1 0,0 0 0,0 0 0,0 0-1,0 0 1,0 0 0,0 0 0,0 0 0,1 0 0,-1 0 0,0 0 0,0 1 0,0-1 0,0 0 0,0 0-1,0 0 1,0 0 0,0 0 0,0 0 0,0 1 0,5-16 326,-5 13-292,30-147 65,-10 45-105,-9 51 4,3 1 0,39-95 0,-41 121 0,1 0 0,2 1 0,0 0 0,2 1 0,0 1 0,2 1 0,23-22 0,-22 26-170,0 1-1,1 1 0,1 1 1,1 0-1,0 2 0,1 1 1,41-15-1,-11 11-6655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0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1135 24575,'8'-9'0,"-4"3"0,0-1 0,0 0 0,-1 0 0,0 0 0,0 0 0,3-12 0,-2-1 0,3-28 0,-4 5 0,-3 0 0,-1-1 0,-2 1 0,-2 1 0,-2-1 0,-20-67 0,18 83 0,4 20 0,1 6 0,3 2 0,0 0 0,1 0 0,-1 0 0,1 0 0,-1 0 0,1 0 0,-1 0 0,1 0 0,0 0 0,0 1 0,-1-1 0,1 1 0,-1 12 0,0-1 0,0 1 0,1-1 0,1 0 0,4 23 0,2-3 0,14 38 0,-1-17-270,2-1 1,43 76-1,-21-56 126,56 70 0,-81-117 144,1-1 0,1-1 0,2-1 0,29 24 0,-45-42 0,0 0 0,0-1 0,1 1 0,0-1 0,-1-1 0,2 0 0,-1 0 0,0 0 0,0-1 0,10 2 0,-8-4 0,-1 1 0,1-1 0,0-1 0,-1 0 0,0 0 0,1-1 0,-1 0 0,18-6 0,2-4-15,0-1 0,0-1 0,44-31-1,74-67 534,9-5 122,-151 114-640,2-2 0,0 0 0,1 1 0,14-6 0,-20 9 0,0 0 0,0 1 0,0-1 0,1 1 0,-1 0 0,0-1 0,0 1 0,1 0 0,-1 0 0,0 0 0,0 1 0,1-1 0,-1 1 0,0-1 0,0 1 0,0 0 0,1-1 0,-1 1 0,2 2 0,0 0 0,0 0 0,0 0 0,0 1 0,0-1 0,-1 1 0,1 0 0,4 9 0,1 1 0,8 20 0,1 8 0,-2 1 0,13 58 0,-15-39 0,6 71 0,-17-109 0,-1 30 0,-4-41 0,2-13 0,-1 0 0,1 0 0,0 1 0,0-1 0,0 0 0,0 0 0,0 0 0,0 0 0,0 0 0,0 0 0,0 0 0,0 0 0,0 0 0,0 0 0,0 0 0,0 0 0,-1 0 0,1 0 0,0 0 0,0 0 0,0 0 0,0 0 0,0 0 0,0 0 0,0 0 0,0 0 0,0 0 0,0 0 0,0 0 0,0 0 0,-1 0 0,1 0 0,0 0 0,0 0 0,0 0 0,0-1 0,0 1 0,0 0 0,0 0 0,0 0 0,0 0 0,0 0 0,0 0 0,0 0 0,0 0 0,0 0 0,-5-9 0,-4-19 0,-10-49 0,16 64 0,-20-110 0,1-35-952,-3-191-1,25 209 789,28-233 0,1 212-258,-24 141 384,1 1 0,1 0 0,0 1 0,2-1 1,20-32-1,-25 44 38,1 1 0,0 0 0,0 0 0,0 0 0,1 1 0,-1-1 0,1 2 0,0-1 0,1 0 0,-1 1 0,1 1 0,0-1 0,0 1 0,0 0 0,1 0 0,-1 1 0,0 0 0,1 0 0,0 1 0,-1 0 0,1 1 0,0-1 0,0 1 0,-1 1 0,1 0 0,12 2 0,-7 0 9,-1 1 1,0 0-1,0 0 1,0 1-1,0 1 1,17 11-1,-14-6 25,0 0-1,-1 1 0,-1 1 1,14 15-1,-4 0 53,-1 1 1,-2 2 0,-1 0-1,19 42 1,-4 6-258,-3 1 1,25 99-1,17 172-540,-17 107-587,-50-361-2156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1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1 177 24575,'0'0'0,"2"-3"0,7-4 0,15-9 0,18-6 0,20-3 0,20-3 0,22 0 0,6 1 0,-15 6-8191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1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24575,'0'0'0,"4"0"0,16 0 0,40 3 0,63 2 0,72 1 0,70-1-4920,57-8 4920,74-12-3860,-31-4 4449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2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24575,'5'0'0,"102"3"0,-83-1 0,-1 0 0,36 11 0,-33-6-51,-1 2 0,-1 1 0,0 2 0,0 0-1,-1 1 1,-1 1 0,0 1 0,-1 1 0,-1 1-1,33 36 1,-19-14-284,-3 1 0,-1 1 0,-2 2 0,39 81 0,33 117-1999,-10 55 1056,-6 56-1501,-8 45 1474,-7 31-1137,114 1044-449,-77 10 1854,-90-681 1026,-35 0 0,-139 912 0,100-1333 196,-1-43-15,-2-39 324,-5-40-138,-9-39 572,54-169-502,-2 0 0,-54 83 0,60-108-236,-1-1 0,-2 0 1,0-2-1,-2 0 0,0-1 0,-38 26 0,34-30-198,-2-1 1,1-2-1,-2 0 0,0-2 0,-42 11 0,15-8 315,-112 12 0,38-16 2530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2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24575,'58'56'0,"11"8"0,40 32-486,39 23-1457,37 23 982,35 24-940,28 17 829,100 68-1438,304 224 1945,-17 14 658,-416-310-381,-29-26-862,-36-31 1342,-35-30 2208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3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24575,'1'5'0,"3"0"0,-1 1 0,1 0 0,0-1 0,0 1 0,9 7 0,6 6 0,53 56 0,42 37-805,47 41-2418,47 37 2417,46 33 187,40 25-1856,577 447 1928,11-26-975,-714-543 3328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1747 432 24575,'-7'-8'0,"-2"1"0,-1 1 0,0 1 0,-11-5 0,5 3 0,-758-309-1848,632 272 1632,107 35 93,-1 1 1,-41-2 0,57 9 77,-1 0 1,1 2-1,0 0 1,0 1-1,-26 6 0,32-4 56,-1 1-1,1 0 0,0 1 0,0 0 0,1 1 1,0 0-1,-25 19 0,22-11-10,-1 0 0,2 0 0,0 2 0,-16 22 0,10-8 0,-31 61 0,26-36-360,3 1 0,-31 117 0,35-87-179,-11 131-1,24-141 141,3 0-1,4 0 1,3 0 0,16 88-1,43 103-169,18-11-280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8:59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24575,'0'0'0,"-3"4"0,-2 3 0,0 1 0,1 0 0,0 1 0,-6 16 0,6-13 0,-17 45 0,2 1 0,-21 116 0,29-81-236,1 109-1,22 95-237,-9-250 172,3 0 1,1-1-1,20 64 0,-11-64-5735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2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 0 24575,'-9'9'0,"-8"8"0,-142 128 0,128-123 0,-22 19 0,47-36 0,0 1 0,0 0 0,0 1 0,1-1 0,-7 12 0,10-15 0,0 0 0,1 1 0,0-1 0,-1 1 0,1-1 0,1 1 0,-1-1 0,0 1 0,1 0 0,0-1 0,0 6 0,0-3 0,1 0 0,0 0 0,1 0 0,-1 0 0,1 0 0,3 6 0,3 5 0,1-2 0,1 1 0,17 20 0,82 86 0,-81-93 0,-26-27 0,2 3 0,0-1 0,0 1 0,0-1 0,4 9 0,-8-12 0,1 0 0,-1 0 0,1-1 0,-1 1 0,0 0 0,1 0 0,-1 0 0,0 0 0,0 0 0,1 0 0,-1 0 0,0 0 0,0 0 0,0 0 0,0 0 0,-1-1 0,1 1 0,0 0 0,0 0 0,0 0 0,-1 0 0,1 0 0,-1 0 0,1 0 0,0-1 0,-1 1 0,1 0 0,-1 0 0,0 0 0,1-1 0,-1 1 0,0 0 0,1-1 0,-1 1 0,-1 0 0,-8 4 0,0 0 0,-1 0 0,1-1 0,-1-1 0,0 1 0,-13 1 0,8-2 0,7-1-70,-155 42-1225,118-29-5531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0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24575,'0'0'0,"7"-3"0,14-2 0,28-3 0,46-3 0,49-1 0,41-1-2913,36 1 2913,18 1 0,-1 0-2065,-4 2 2065,-9 2 0,-24 5 0,-29 5-1359,-35 6 1359,-36 5-212,-36-1-1430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0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0,9 7 0,30 13 0,46 18 0,51 12 0,52 4-2323,36-9 2323,24-18-2939,13-25 2939,-10-26 0,-25-21 0,-41-7 0,-52 5-2929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0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 24575,'7'6'0,"5"3"0,0-1 0,0-1 0,18 9 0,55 23 0,42 11-352,41 7-1055,117 27 232,4-13 0,496 57-1,-502-110-141,-208-18 1204,127-16-1,-197 15 196,51-9 696,-50 9-630,1-1 1,-1 0 0,1-1 0,-1 0 0,9-4 0,-14 6-51,0 0 0,1 0 0,-1 1 0,0-1 0,0 0 0,0 0 0,0 0 1,0 0-1,0 0 0,0 0 0,-1-1 0,1 1 0,0 0 0,-1 0 0,1 0 0,-1-1 1,1 1-1,0-2 0,-1 1-36,0 0 1,0 0-1,0-1 1,-1 1-1,1 0 1,-1 0-1,1 0 1,-1 0-1,1 0 1,-1 0 0,0 1-1,-2-4 1,-9-14 350,-1 0 1,-1 1 0,-29-28 0,30 32-436,-526-492-1621,520 490-4139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8 24575,'-12'-6'0,"7"5"0,0 1 0,0-1 0,0 1 0,-1 0 0,1 0 0,0 1 0,0 0 0,0 0 0,-7 2 0,-12 3 1,1 2 0,1 0 0,-1 2 1,1 0-1,1 1 0,0 2 0,1 0 0,-21 18 0,15-10-104,2 1-1,1 1 1,0 2-1,2 0 1,-28 43-1,28-33 82,2 0 0,1 1 0,2 1 0,2 1 0,-18 67 0,26-77 23,1-1 0,2 1 0,0 0 0,2 0 0,1 0 0,1 0 0,1 0 0,2 0 0,7 29 0,-5-40-4,-1 0 0,2 0 0,0-1-1,1 0 1,1-1 0,0 1 0,1-2 0,1 1-1,0-1 1,1-1 0,0 0 0,1-1-1,26 19 1,-28-24 10,0 0-1,0 0 1,1-1-1,0 0 1,0-1-1,1-1 0,-1 0 1,1 0-1,0-1 1,0-1-1,1 0 1,-1-1-1,0 0 1,0-1-1,1-1 0,-1 0 1,0-1-1,0 0 1,14-5-1,-5 0 146,-1-2-1,0 0 0,38-23 1,54-47-146,6-3 25,-110 77-31,0 0 1,0 0 0,1 1 0,-1 0 0,1 1-1,0 0 1,0 1 0,18-3 0,-22 5-1,0 0 0,-1 0 0,1 0 0,0 1 0,0 0 0,-1 0 0,1 0 0,-1 1 0,1 0 0,-1 0-1,0 0 1,0 1 0,0 0 0,0 0 0,0 0 0,-1 0 0,6 6 0,-2-1 0,-1 0 0,0 0 0,0 1 0,-1 0 0,-1 0 0,1 1 0,-1-1 0,4 14 0,3 11 0,7 39 0,-18-69 0,19 86-1365,-5-8-5461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2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240 518 24575,'0'-9'0,"0"-10"0,-2 0 0,-1 0 0,0 0 0,-8-27 0,-31-69 0,41 111 0,-15-34 0,-33-59 0,35 73 0,-1 2 0,-1 0 0,-29-30 0,44 51 0,1 0 0,-1 0 0,0 0 0,0 0 0,0 0 0,-1 0 0,1 0 0,0 0 0,0 1 0,0-1 0,-1 0 0,1 1 0,0-1 0,-2 0 0,2 2 0,1-1 0,0 0 0,0 0 0,0 0 0,-1 0 0,1 0 0,0 0 0,0 0 0,0 1 0,-1-1 0,1 0 0,0 0 0,0 0 0,0 0 0,0 1 0,0-1 0,-1 0 0,1 0 0,0 0 0,0 1 0,0-1 0,0 0 0,0 0 0,0 1 0,0-1 0,0 0 0,0 0 0,0 0 0,0 1 0,1 15 0,3 1 1,1 0 1,0 0-1,1-1 0,1 0 0,1 0 0,0-1 1,13 18-1,4 3-66,54 56-1,-42-52-35,2-2 0,2-2 1,2-2-1,1-1 0,67 37 0,-97-62 101,1-2 0,-1 1 0,1-2 0,19 5 0,-27-8 0,1-1 0,-1 0 0,1-1 0,-1 1 0,0-1 0,1-1 0,-1 1 0,1-1 0,-1-1 0,0 1 0,7-4 0,-1-1 70,0 0 0,0-1 0,-1 0 1,0-1-1,-1-1 0,19-17 0,-12 10 48,25-17-1,-38 30-117,1-1 0,1 1 0,-1 0 0,0 1 0,1 0 0,-1 0 0,1 0 0,11-1 0,-7 2 0,0 1 0,0 0 0,-1 0 0,21 5 0,0 2 0,-1 2 0,51 22 0,-80-30 0,92 46 0,-59-28 0,-33-18 0,1 0 0,-1 0 0,0-1 0,0 1 0,1-1 0,-1 1 0,0-1 0,1 1 0,-1-1 0,0 0 0,1 0 0,-1 0 0,1 0 0,-1 0 0,0 0 0,1 0 0,-1 0 0,2-1 0,-1 0 0,-1 0 0,1 0 0,-1 0 0,1 0 0,-1 0 0,0 0 0,0-1 0,1 1 0,-1-1 0,0 1 0,0-1 0,0 1 0,0-1 0,1-2 0,8-21 0,-1 0 0,-1 0 0,-1 0 0,4-34 0,-5 30 0,1-10 0,1-4 0,2 0 0,20-55 0,-28 92 0,1 0 0,0-1 0,0 1 0,1 1 0,5-8 0,-8 11 0,1 0 0,0 0 0,0 0 0,0 1 0,0-1 0,0 1 0,0-1 0,0 1 0,1 0 0,-1 0 0,0 0 0,1 0 0,-1 0 0,1 0 0,-1 1 0,5-1 0,-1 1 0,-1 0 0,0 1 0,1-1 0,-1 1 0,0 0 0,0 1 0,0-1 0,0 1 0,0 0 0,0 0 0,7 4 0,3 4 0,0 0 0,17 15 0,0 5 38,55 63 1,17 42-1891,-49-57-4564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2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1 333 24575,'0'0'0,"9"0"0,35-2 0,62-3 0,75-10 0,74-13-6502,59-19 6502,50-18-3566,68-22 3566,-39 4 1877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24575,'1'18'0,"3"21"0,-1-10 0,55 440-1328,-9-75 816,-34-233 799,-13-121-877,-8 77 0,4-101-4868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1 177 24575,'0'0'0,"2"-2"0,8-8 0,16-8 0,33-9 0,51-6 0,50 2 0,37 7-2489,29 10 2489,5 9 0,-8 5 0,-14 1 0,-19-2 0,-28-3 0,-32-2-819,-35 4 819,-30 3 0,-27 3-4883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3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24575,'0'0'0,"3"0"0,16 0 0,39 5 0,48 5 0,52 4 0,47 2-3308,23-4 3308,4-9 0,-1-14-1868,-9-14 1868,-25-16 0,-37-11-1301,-45 4-413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4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24575,'5'0'0,"5"0"0,0 1 0,0 0 0,18 3 0,-2 1 0,91 19 0,60 16-690,49 12-2069,408 80 1896,4-30 1036,-465-85-191,-38-12-53,-45-7 49,-75 0 23,0 0 0,0 0 0,22-8 0,-33 9-10,1-1 0,-1 0 0,0 0 0,0 0 0,0 0 1,0 0-1,0-1 0,0 0 0,0 0 0,-1 0 0,0 0 0,1-1 0,4-6 0,-6 6 48,0 0 0,-1 1 0,1-1 0,-1 0 0,1 0 0,-1-1 0,-1 1 0,1 0 0,-1 0 0,1 0 0,-1 0 0,0-1 0,-1 1 0,1 0 0,-2-7 0,-1-2 164,-1 0 0,0-1 0,-1 1 0,-1 1-1,0-1 1,0 1 0,-15-20 0,1 6 88,-1 0 0,-28-25 1,3 8-871,-74-52 1,48 46-5206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2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3 0,0 10 0,0 13 0,2 12 0,2 7 0,3 2 0,2-2 0,1-6 0,1-8 0,-2-10 0,1-7 0,-3-7-8191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4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1 183 24575,'0'0'0,"0"0"0,0 6 0,1 10 0,1 0 0,0 0 0,2-1 0,-1 1 0,8 15 0,-2 0 0,6 19 0,93 287 0,-103-327 0,-2-8 0,-2-4 0,-1 1 0,1-1 0,0 1 0,-1 0 0,0-1 0,1 1 0,-1-1 0,0 1 0,1-3 0,58-274 0,-42 222 0,3 1 0,48-98 0,-55 130 60,29-41 0,-35 55-246,0 1 1,0 0-1,1 0 0,0 1 1,1 0-1,-1 1 1,13-8-1,14-1-6640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5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1575 24575,'0'-1'0,"0"-1"0,1 1 0,0 0 0,-1-1 0,1 1 0,0 0 0,-1 0 0,1 0 0,0 0 0,0 0 0,0 0 0,1-1 0,4-4 0,9-15 0,0 0 0,-1-1 0,-1 0 0,-1-1 0,-1-1 0,-2 0 0,0 0 0,-1-1 0,-2 0 0,5-29 0,-9 36 0,0 0 0,-1-1 0,-1 1 0,-1 0 0,0-1 0,-2 1 0,0 0 0,-1 0 0,0 0 0,-2 1 0,0-1 0,-1 1 0,-1 0 0,-19-30 0,1 12 0,24 33 0,-1-1 0,1 1 0,-1-1 0,0 1 0,0 0 0,1 0 0,-2 0 0,1 0 0,-6-2 0,9 4 0,0 0 0,0 0 0,-1 0 0,1 0 0,0 0 0,0 0 0,-1 0 0,1 0 0,0 0 0,0 0 0,0 0 0,-1 0 0,1 0 0,0 0 0,0 0 0,-1 0 0,1 0 0,0 0 0,0 0 0,-1 0 0,1 0 0,0 1 0,0-1 0,-1 0 0,1 0 0,0 0 0,0 1 0,0-1 0,0 0 0,0 0 0,0 0 0,0 0 0,0 1 0,0-1 0,0 0 0,0 0 0,0 0 0,1 0 0,-1 0 0,0 1 0,0-1 0,0 0 0,0 0 0,0 0 0,0 0 0,0 0 0,0 1 0,0-1 0,1 0 0,-1 0 0,0 0 0,0 0 0,0 0 0,0 0 0,0 0 0,1 0 0,-1 0 0,0 0 0,0 1 0,0-1 0,1 0 0,4 2 0,0-1 0,0 1 0,1-1 0,-1 0 0,1 0 0,-1 0 0,1-1 0,0 0 0,6 0 0,-10 0 0,27-2 0,0-1 0,0 0 0,40-12 0,82-35 0,-137 45 0,128-44 0,-124 44 0,0 2 0,0-1 0,1 2 0,0 1 0,-1 0 0,20 2 0,-30 0 0,1 0 0,-1 1 0,0 0 0,0 0 0,0 1 0,0 0 0,0 0 0,0 0 0,-1 1 0,0 1 0,12 8 0,-11-5 0,1-1 0,-2 2 0,1-1 0,-1 1 0,-1 0 0,0 0 0,0 1 0,7 15 0,-2 2-28,-1 0-1,-1 1 0,-1 1 0,-2-1 1,5 43-1,-7-27-123,-3 1 0,-7 86-1,-1-83 153,-1 0 0,-3-1 0,-30 81 0,30-102 0,5-19 0,6-7 0,0 0 0,0 0 0,0 0 0,-1 0 0,1 1 0,0-1 0,0 0 0,0 0 0,0 0 0,0 0 0,0 0 0,-1 0 0,1 0 0,0 0 0,0 0 0,0 0 0,0 0 0,0 0 0,0 0 0,-1 0 0,1 0 0,0-1 0,0 1 0,0 0 0,0 0 0,0 0 0,0 0 0,-1 0 0,1 0 0,0 0 0,0 0 0,0 0 0,0 0 0,0 0 0,0-1 0,-1-1 0,0 0 0,0 1 0,1-1 0,-1-1 0,0 1 0,1 0 0,-1-4 0,-2-30 0,2-1 0,4-44 0,13-127-319,8 1 0,88-347-1,29 135 112,-140 416 208,6-14 0,0 1 0,16-27 0,-22 42-7,0 0 0,0 0 1,0-1-1,0 1 1,0 0-1,0 0 1,0 0-1,0 0 1,1 0-1,-1 1 17,-1-1-1,1 1 0,-1 0 1,0 0-1,1 0 0,-1 0 1,1 0-1,-1 0 0,1 0 1,-1 0-1,0 0 0,1 0 1,-1 1-1,1-1 0,-1 0 1,1 0-1,-1 0 0,0 0 1,1 1-1,-1-1 0,0 0 1,1 0-1,-1 1 0,0-1 1,1 0-1,-1 0 0,0 1 1,1-1-1,-1 0 0,0 1 1,0-1-1,0 1 0,1-1 1,-1 1-1,4 7 177,0 0-1,-1 0 1,1 0 0,-2 0-1,1 1 1,1 14 0,1 0-178,97 520-1032,-71-364 835,37 238-936,-56-333-4502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0 421 24575,'0'0'0,"0"-2"0,5-8 0,16-11 0,41-16 0,47-17 0,46-11 0,45-5-3457,68-15 3457,-12 9-4734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6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677 0 24575,'0'0'0,"5"1"0,-2 1 0,-1-1 0,0 1 0,0-1 0,-1 1 0,1-1 0,0 1 0,0 0 0,-1 0 0,1 0 0,-1 0 0,0 0 0,1 1 0,-1-1 0,0 0 0,1 4 0,1 2 0,9 20 0,-2 0 0,0 1 0,-2 0 0,5 38 0,8 101-498,-8 56-1496,-6 53 808,-6 46-1562,-1 24 1317,3 488-2589,22 3 1933,17-241 2087,12 2 0,-2-28 0,-23-155 0,-17-24-126,-20-28-374,-30 21 361,19-274 157,-48 157 0,42-193 20,-3 0 0,-70 129 1,65-149-20,-2-1 0,-2-2 0,-2-1 0,-51 49 1,22-35 504,-112 81 0,-73 28 4571,247-170-4947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6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710 0 24575,'-1'2'0,"0"-1"0,0 0 0,0 0 0,0 0 0,0 1 0,0-1 0,1 1 0,-1-1 0,-1 3 0,1 1 0,-13 30 0,-13 58 0,17-53 0,-42 156-924,-20 80-2771,-19 63 2162,-10 49-904,-129 659-1284,185-757 3449,-12 491-1,90-115 307,62-4-489,200 690-2298,-189-946 2633,5-40 160,2-52 118,-8-65 1605,-16-61 4234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6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24575,'0'0'0,"3"0"0,13-3 0,22 0 0,16 0 0,14 3 0,10 6 0,2 4 0,-8 0 0,-17-1-8191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7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24575,'0'0'0,"0"0"0,4 0 0,23 0 0,31-3 0,35-4 0,39-11 0,35-11-1802,8-5 1802,-26 3-6389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7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1532 1 24575,'-11'0'0,"-1"0"0,0 2 0,-17 3 0,-47 13-217,2 3-1,0 3 0,1 4 1,2 3-1,1 3 0,2 3 1,1 3-1,3 2 0,-91 78 1,95-66-223,3 2 1,2 3-1,3 2 1,2 2-1,3 2 1,3 2-1,3 2 1,3 2-1,4 1 1,-40 118-1,47-96-116,-22 127-1,9 151-1795,33 48 1342,30 43-681,23 40 1014,44 281-542,9 74 419,13 422 343,-27-6 428,-59-854 126,0-50 44,3-54 324,11-54-110,-24-191 120,24 70 0,-27-103-243,3-1-1,24 45 1,-26-58 553,1-1 1,30 36-1,23 7 2316,-67-66-3094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24575,'0'0'0,"5"5"0,14 7 0,28 15 0,26 19 0,18 24 0,15 19 0,17 13-1981,9 3 1981,2-7 0,-7-14 0,-9-14 0,-8-12 0,-1-14 20,-2-12-20,-20-11-6230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8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649 1 24575,'0'0'0,"-2"0"0,-6 9 0,-10 24 0,-16 35 0,-16 38 0,-8 40 0,-3 31-2115,1 13 2115,2 1 0,2-4 0,4-9 0,5-15 0,7-25 0,1-28-599,3-27 599,7-29-5477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2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24575,'0'0'0,"2"0"0,6 0 0,17 0 0,16 0 0,0 0-8191</inkml:trace>
  <inkml:trace contextRef="#ctx0" brushRef="#br0" timeOffset="1">1333 336 24575,'0'0'0,"0"0"0,0 0 0,2 0 0,8 0 0,14 2 0,16 3 0,20-2 0,23-3 0,18-4 0,10-4 0,-2-9 0,-9-9 0,-16-4 0,-23 3-8191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8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0 395 24575,'6'-1'0,"1"1"0,-1 0 0,0 0 0,12 2 0,3 0 0,67 9 0,55 13 0,55 15-580,48 12-1743,457 80-1230,-495-103 3094,297 2 1,-278-39-851,-32-13 828,-35-9-135,-117 22 1003,-1-3 1,-1-1 0,45-21 0,-77 30-233,-1 0-1,0-1 1,0 0 0,9-8-1,-15 11-23,0 0 0,0 0-1,0 0 1,0 0-1,-1 0 1,1 0 0,-1-1-1,1 1 1,-1-1-1,0 1 1,0-1 0,0 1-1,0-1 1,-1 0-1,1 1 1,-1-1-1,1-5 1,-1 3-13,-1 0 0,0 0 1,0 0-1,0 0 0,0 0 0,-1 0 0,0 0 0,0 1 1,0-1-1,-6-8 0,-3-2 391,0 1 1,-13-13-1,-6-4-350,-2 1 0,-1 2 1,-70-45-1,-122-49 89,97 67-117,94 42-726,-62-13-1,52 19-5144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9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3 0,5 9 0,5 17 0,9 19 0,7 17 0,7 16 0,3 12 0,4 9 0,-3 1 0,-6-9 0,-8-13 0,-8-21-8191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09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10 0,2 21 0,3 21 0,1 15 0,4 11 0,4 8 0,6 8 0,0-4 0,-2-18-8191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24575,'47'49'0,"11"19"0,29 38 0,61 76-470,270 320-1726,-277-352 2034,10-19 0,-135-119 162,-1-1 0,2-1 0,30 16 0,-41-24 0,1 0 0,-1 0 0,0 0 0,0 0 0,1-1 0,-1 0 0,1-1 0,-1 1 0,1-1 0,-1-1 0,1 1 0,-1-1 0,1 0 0,8-3 0,-7 1-173,1 0 0,-1-1-1,1 0 1,7-6-1,25-21-4160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2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 24575,'1'7'0,"19"131"-184,-5 1 0,-6 0 0,-7 0 0,-15 140-1,-10-75-122,-9-2 0,-63 213 0,23-158-1170,45-162-3395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0 426 24575,'10'0'0,"13"1"0,28 4 0,38 8 0,43 11 0,37 11-394,69 19-848,63 12-931,3-11 1038,-204-43 687,198-1 0,-230-14 197,-1-4 1,0-2 0,121-32-1,-166 34 236,0 0-1,0-2 1,21-11-1,-36 16 129,0 0 0,-1 0 0,0 0 0,0-1 0,0 0 0,0-1 0,-1 1 0,0-1 0,0 0 0,-1 0 0,1 0 0,5-14 0,-7 12 13,0 0 0,0 0 1,-1 0-1,-1 0 0,0-1 1,0 1-1,0-1 0,-1 1 1,0-1-1,-1 1 0,0-1 1,-2-9-1,-2-2 174,-1 0-1,-1 0 1,-16-35 0,6 23 203,-2-1 1,-38-51-1,41 65-567,0 0 0,-1 2 0,0 0 0,-2 0 0,-24-16 0,20 20-6659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2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1 0,157 34 0,-151-32 0,11 3 0,0 0 0,0 2 0,26 12 0,-42-17 0,-1 0 0,0 0 0,0 0 0,0 1 0,0-1 0,0 1 0,-1 0 0,0 1 0,1-1 0,-2 1 0,1 0 0,0 0 0,-1 0 0,0 0 0,0 1 0,-1-1 0,4 11 0,-5-7 0,0 0 0,0 0 0,-1 0 0,0 0 0,0 0 0,-1 0 0,-1 0 0,1 0 0,-1 0 0,-1 0 0,0 0 0,-7 15 0,-5 6 0,-1-1 0,-23 31 0,-15 15 0,30-43 0,0 1 0,-31 61 0,53-89 0,-1 0 0,1 0 0,1 0 0,-1 0 0,1 0 0,0 0 0,0 1 0,1-1 0,-1 0 0,2 11 0,0-11 0,0-1 0,0 1 0,0 0 0,1-1 0,0 1 0,0-1 0,0 1 0,1-1 0,-1 0 0,1 0 0,0 0 0,3 3 0,5 4 0,0-1 0,0 0 0,1-1 0,0-1 0,0 1 0,1-2 0,0 0 0,0-1 0,1 0 0,0-1 0,27 7 0,-14-6 0,0-2 0,0-1 0,0-1 0,0-1 0,44-4 0,-5-6-959,105-30 0,-71 10-5314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1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10 0,5 19 0,3 20 0,6 19 0,4 23 0,6 23 0,6 14-1021,2 2 1021,-4-16 0,-7-27-7170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6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1690 24575,'-16'0'0,"11"0"0,-6 0 0,10 0 0,4 1 0,33 1 8,1 0-1,-1-3 0,48-6 1,113-28-469,2-12-1262,41-18 682,38-13-1397,35-6 1204,32-1-1262,319-62 4,214-50 1328,479-171 510,-1090 289 574,-28 4 286,-32 3 91,-33 2 682,38-38 728,-173 85-785,-1-2-1,-2-2 0,36-34 1,-32 21-2235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7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24575,'11'3'0,"20"9"0,35 16 0,20 14-348,-3 3-1,-1 4 0,89 70 0,-122-80 296,-3 2 0,-1 2 0,-2 1 0,-2 3 0,-2 1 0,33 55 0,-55-76 65,-2 2 0,0 0 0,-2 0 0,18 62 1,-26-70-7,-1 1 1,-1-1 0,0 1-1,-2-1 1,-1 1 0,0 0 0,-2-1-1,-5 31 1,0-20-47,-2-1 0,-1 0 1,-26 54-1,15-44-77,-2-1 0,-32 42 0,-3-10-52,-3-2-1,-76 68 0,-19 5-751,135-124-3685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3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0 158 24575,'0'0'0,"4"-2"0,10-2 0,21-3 0,32-5 0,36-9 0,25-12 0,2-8-1065,-21 3-6061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27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55 220 24575,'1'6'0,"-1"0"0,1-1 0,0 1 0,1 0 0,0 0 0,-1-1 0,5 8 0,-6-12 0,12 25 0,0-2 0,2 1 0,0-1 0,2-1 0,22 25 0,-15-22 0,1-2 0,0 0 0,55 39 0,-66-54 0,1-1 0,-1 0 0,2-1 0,25 9 0,-32-13 0,0-1 0,0 0 0,1 0 0,-1-1 0,0-1 0,1 1 0,-1-1 0,1-1 0,-1 1 0,12-4 0,-9 1 0,0 0 0,0-1 0,-1-1 0,0 0 0,0 0 0,0-1 0,0 0 0,-1-1 0,0 0 0,0 0 0,-1-1 0,0 0 0,-1-1 0,1 1 0,8-16 0,-11 16 0,0-1 0,0 1 0,-1-1 0,-1 1 0,1-1 0,-1 0 0,-1 0 0,0-1 0,0 1 0,-1 0 0,0-1 0,0 1 0,-1-1 0,-1 1 0,0-1 0,0 1 0,0-1 0,-1 1 0,-4-11 0,-1 5 1,0 0 0,0 1 1,-1 0-1,-1 1 0,-1-1 0,0 2 0,-20-21 0,7 11-33,-1 2 0,-1 0 0,-30-17 0,32 23-40,-2 0 1,0 1 0,-1 2 0,0 1-1,0 1 1,-42-9 0,53 15-25,-1 1 0,1 0 0,-1 1-1,1 1 1,-1 0 0,0 1 0,1 1 0,-1 1 0,1 0 0,0 1 0,-1 0 0,2 1-1,-16 8 1,-12 12-6131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1 686 24575,'0'0'0,"0"0"0,0 9 0,8 26 0,2 0 0,24 57 0,-25-70 0,11 27 8,49 88 0,-48-105-59,0 0 1,2-2-1,39 41 0,-31-42-124,1-1 1,2-1-1,0-2 0,2-1 0,0-2 1,2-2-1,0-1 0,1-2 0,59 17 0,-49-20 43,0-3-1,0-2 0,0-3 0,1-1 0,0-3 1,0-1-1,89-12 0,-103 6 137,1-3 0,-1 0 0,-1-2 0,0-2 0,0-1 0,41-23 0,-54 24-93,0-2 0,-2 0 1,1-1-1,-2 0 0,0-2 1,-1 0-1,-1-2 0,-1 0 0,0 0 1,14-26-1,-18 26 79,-2-1-1,-1-1 0,0 1 1,-2-2-1,0 1 1,-1-1-1,-2 0 1,0 0-1,-1 0 1,-1-1-1,-1 1 1,-1-1-1,-2 1 1,0-1-1,-1 1 1,-1 0-1,-9-29 0,1 13-149,-3 1-1,0 0 1,-3 1-1,-1 1 1,-26-38-1,11 26-160,-3 1 0,-80-80 0,75 89 321,0 2 1,-3 1 0,-1 2 0,-83-42 0,90 55-4,-2 1 0,0 3 0,0 1 0,-2 2 0,1 2 0,-64-7 1,84 15-4,-1 1 1,0 1 0,1 1 0,-1 1 0,0 1 0,1 2-1,0-1 1,0 2 0,-28 12 0,35-11 3,0 0 0,0 1 0,0 1 0,1 1 0,1 0 0,0 0 0,0 1 0,1 1 0,0 0 0,1 1 0,1 0 0,0 1 0,-10 17 0,9-9 14,1 0 0,0 1 0,2 0 0,1 1 1,1 0-1,-5 37 0,5-6-224,3 96 0,9-22-1483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1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24575,'0'0'0,"0"0"0,7 0 0,18 0 0,28 2 0,36 1 0,47-2 0,39-4 0,30-6-2446,27-13 2446,7-13-2905,-23-4 2905,-48 5-2840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2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24575,'0'0'0,"2"0"0,8 0 0,16 0 0,17 0 0,21 0 0,28 0 0,23 0 0,14 0 0,0 0-750,-11 0 750,-22 0 0,-21 0 0,-22 2 0,-20 1-7441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2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0 225 24575,'0'0'0,"3"-2"0,11-8 0,26-9 0,46-10 0,44-5 0,32-1-2229,30 3 2229,68-2-2746,-10 5-470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2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24575,'4'6'0,"1"0"0,0-1 0,0 0 0,0 0 0,7 4 0,9 8 0,86 74 42,216 172-1842,-2-44 1530,18-34-1119,-264-152-3385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3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 24575,'0'10'0,"-1"0"0,-2 12 0,-1 7 0,-66 702-2144,27-211 2175,26-1-1830,18-470-2480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3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24575,'4'0'0,"0"0"0,0 1 0,-1-1 0,7 2 0,6 2 0,186 46 0,-19 2-544,46 12-1635,142 34-75,10-16 746,5-31 258,-265-44 510,142-9 1,-89-17 12,-132 12 896,0-2 0,72-25 0,-97 28 189,-1-1-1,0-1 1,-1 0 0,0-1 0,0-1 0,-1 0-1,0-1 1,-1-1 0,15-15 0,-23 21-94,0-1-1,0 1 1,-1-1 0,0 1 0,0-1-1,5-14 1,-8 17-149,0 0 0,0 1 0,0-1 0,-1 0 0,1 1 0,-1-1-1,0 0 1,0 0 0,0 0 0,-1 1 0,1-1 0,-1 0 0,0 1 0,0-1 0,0 0 0,-2-3-1,0 2 32,0 1 1,0-1-1,0 1 0,0-1 0,-1 1 0,0 0 0,0 0 0,-5-3 0,-1-1-28,-1 1-1,-16-9 1,-2 3-314,-1 0 1,0 2 0,-1 2 0,-48-10 0,27 10-6631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4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24575,'33'0'0,"66"2"0,-80-1 0,1 1 0,-1 1 0,19 6 0,-33-8 0,-1 1 0,1 0 0,0 0 0,-1 0 0,1 0 0,-1 1 0,6 4 0,-8-5 0,0-1 0,0 1 0,0 0 0,0 0 0,-1 0 0,1 1 0,-1-1 0,0 0 0,0 0 0,0 1 0,0-1 0,0 1 0,0-1 0,0 1 0,-1-1 0,1 5 0,-1 3 0,-1 0 0,0 0 0,0 0 0,-1 0 0,0-1 0,-1 1 0,-8 18 0,-2 4 0,-2 0 0,-2 0 0,-22 32 0,-70 81 0,99-133 0,2-3 0,0 1 0,1 0 0,-9 16 0,15-25 0,0 0 0,1 0 0,-1 0 0,1 0 0,0 1 0,-1-1 0,1 0 0,0 0 0,0 0 0,0 1 0,-1-1 0,1 0 0,0 0 0,1 1 0,-1-1 0,0 2 0,1-1 0,0-1 0,0 0 0,0 1 0,0-1 0,0 0 0,0 0 0,0 0 0,0 0 0,0 0 0,0 0 0,0 0 0,1 0 0,-1 0 0,3 0 0,12 6 0,0-1 0,1 0 0,0-1 0,1-2 0,18 3 0,-24-4 0,153 21-958,193 2-1,-296-24-5315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4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5 0,3 5 0,3 13 0,0 19 0,-2 19 0,-1 21 0,-2 11 0,-1 3 0,1-7 0,5-12 0,8-7 0,12-7 0,9-12 0,-3-14-8191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3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0 449 24575,'0'3'0,"1"1"0,-1-1 0,1 1 0,-1-1 0,1 0 0,0 0 0,1 1 0,-1-1 0,2 4 0,19 25 0,-19-27 0,14 17 0,2 0 0,0-1 0,1-1 0,0 0 0,2-2 0,0 0 0,2-2 0,-1-1 0,29 14 0,-39-23 0,1-1 0,1-1 0,-1 0 0,1 0 0,-1-2 0,1 0 0,0 0 0,0-1 0,0-1 0,24-3 0,-21 0 0,0 0 0,1-1 0,-1-1 0,-1-1 0,1-1 0,-1 0 0,0-1 0,19-13 0,-22 12 0,-1 0 0,1-2 0,-2 0 0,1 0 0,-2-1 0,0 0 0,0-1 0,-1-1 0,10-17 0,-14 20 0,0-1 0,-1 0 0,0 0 0,-1 0 0,0 0 0,-1-1 0,-1 0 0,0 0 0,0 1 0,-1-1 0,-1 0 0,-2-20 0,0 20-1,0 0 0,-1 1 0,-1-1-1,0 1 1,-1-1 0,0 1 0,-1 1-1,0-1 1,-1 1 0,0 0 0,-1 0 0,0 1-1,-1 0 1,0 1 0,-16-14 0,3 6-129,-1 1 0,0 0 0,-1 2 0,-1 1 1,0 1-1,-36-12 0,10 9-211,0 1-1,0 3 1,-60-5 0,2 8-5557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5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24575,'0'7'0,"2"-1"0,0 0 0,0 0 0,0-1 0,6 10 0,1 3 0,28 57 0,19 39 0,21 39-487,25 40-1464,217 363-848,-111-198 1770,-97-162 784,-18-36-734,-19-36 695,-70-118 288,45 69-172,-38-60 273,0-1 1,20 19-1,-28-30 30,0 0 0,0 0 0,0-1 1,0 1-1,1-1 0,0 0 0,-1 0 0,6 2 0,-7-4-83,0 1 0,-1-1 1,1 0-1,0 1 0,0-1 0,0 0 0,-1 0 0,1 0 0,0-1 0,0 1 0,-1 0 0,1-1 0,0 1 0,0-1 0,-1 1 0,1-1 0,0 0 0,-1 0 0,1 0 1,2-2-1,0 0 202,0-1 0,-1 0 0,1 0 0,-1 0 0,0 0 0,0-1 0,0 1 0,3-9 0,2-4-111,-2 1 0,0-2 0,4-20 0,10-95-99,-6-247 180,-35-2-1893,-27-32 804,-17 4-665,64 404 1509,-17-103-403,5 24-1072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6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704 1 24575,'-7'1'0,"-1"2"0,-1 0 0,1 1 0,-13 8 0,9-6 0,-68 41-133,2 4 1,2 3-1,3 3 0,-108 109 0,99-74 133,71-78 0,1 1 0,1 0 0,0 1 0,-12 28 0,19-40 0,1-1 0,0 1 0,0 0 0,0-1 0,0 1 0,0 0 0,1-1 0,0 1 0,0 0 0,0 0 0,0 0 0,0-1 0,2 7 0,-1-9 0,-1 1 0,1-1 0,0 1 0,0-1 0,-1 0 0,1 1 0,0-1 0,1 0 0,-1 0 0,0 1 0,0-1 0,0 0 0,3 1 0,-2-1 0,1 1 0,0-1 0,-1 0 0,1 0 0,0 0 0,0 0 0,0-1 0,0 1 0,3-1 0,8 1 0,1-1 0,-1-1 0,21-3 0,47-13 0,270-99 91,-340 112-71,-12 4-20,33-13 273,54-12 1,-76 22-274,0 2 1,-1-1 0,1 1-1,0 1 1,0 0 0,-1 1-1,1 0 1,0 0 0,17 5-1,-16-1 0,0 0 0,0 1 0,-1 0 0,1 0 0,-2 2 0,1-1 0,-1 1 0,0 1 0,0 0 0,11 14 0,7 11 0,39 65 0,27 51-1365,-58-92-5461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28 712 24575,'0'-2'0,"0"1"0,1 0 0,-1-1 0,0 1 0,1 0 0,-1 0 0,1-1 0,0 1 0,-1 0 0,1 0 0,1-2 0,2-3 0,5-12 0,0-1 0,-1 0 0,-1-1 0,0 0 0,-2 0 0,0 0 0,2-32 0,-4 14 0,-1-1 0,-3 0 0,-5-43 0,1 42 0,-3 0 0,0 0 0,-3 1 0,-1 0 0,-24-49 0,28 71 0,8 18 0,0-1 0,0 0 0,0 0 0,0 0 0,0 0 0,0 0 0,0 0 0,-1 0 0,1 1 0,0-1 0,0 0 0,0 0 0,0 0 0,0 0 0,0 0 0,0 0 0,0 0 0,0 0 0,0 1 0,0-1 0,0 0 0,0 0 0,-1 0 0,1 0 0,0 0 0,0 0 0,0 0 0,0 0 0,0 0 0,0 0 0,0 0 0,0 0 0,-1 0 0,1 0 0,0 0 0,0 0 0,0 0 0,0 0 0,0 0 0,0 0 0,0 0 0,-1 0 0,1 0 0,0 0 0,0 0 0,0 0 0,0 0 0,0 0 0,0 0 0,0 0 0,0 0 0,-1 0 0,1 0 0,0 0 0,0-1 0,0 1 0,1 16 0,3 11 0,1-1 0,2 1 0,1-1 0,1 0 0,13 27 0,-4-17 0,1 0 0,44 58 0,-41-65 0,2-1 0,30 28 0,-42-44 0,1-1 0,1-1 0,-1 0 0,2-1 0,0 0 0,26 11 0,-36-18 0,-1 0 0,1-1 0,-1 0 0,1 0 0,0 0 0,-1-1 0,1 1 0,0-1 0,-1 0 0,1-1 0,0 1 0,-1-1 0,1 0 0,7-2 0,-7 1 0,0 0 0,-1-1 0,1 0 0,-1 1 0,0-1 0,0-1 0,0 1 0,0 0 0,-1-1 0,1 0 0,-1 0 0,0 0 0,3-5 0,4-9 0,-1-1 0,13-38 0,5-10 0,-26 64 0,0 0 0,1 1 0,-1-1 0,1 1 0,0-1 0,0 1 0,0-1 0,0 1 0,0 0 0,0 0 0,5-3 0,-5 4 0,0 0 0,1 0 0,-1 0 0,0 1 0,1-1 0,-1 1 0,1-1 0,-1 1 0,0 0 0,1 0 0,-1 0 0,1 0 0,-1 0 0,1 1 0,3 0 0,15 6 0,0 0 0,-1 2 0,1 0 0,20 13 0,-7-4 0,2 1 0,55 27 0,-69-36 0,1-1 0,25 6 0,-43-13 0,0-1 0,0 0 0,0-1 0,0 1 0,0-1 0,0 0 0,0 0 0,0-1 0,6 0 0,-8 0 0,0 0 0,1 0 0,-1-1 0,0 1 0,0-1 0,0 1 0,0-1 0,0 0 0,-1 0 0,1-1 0,-1 1 0,1 0 0,-1-1 0,3-3 0,1-3 0,0 0 0,-1 0 0,-1-1 0,1 1 0,2-11 0,13-53 0,-17 60 0,28-131 0,-31 143 0,1-2 0,0 0 0,0 0 0,0 0 0,0 1 0,2-4 0,-3 5 0,0 1 0,1-1 0,-1 1 0,0-1 0,1 1 0,-1-1 0,1 1 0,-1 0 0,1-1 0,-1 1 0,1-1 0,-1 1 0,1 0 0,-1 0 0,1-1 0,0 1 0,-1 0 0,1 0 0,-1 0 0,1 0 0,0-1 0,-1 1 0,1 0 0,-1 0 0,1 0 0,0 0 0,-1 0 0,1 1 0,0-1 0,0 0 0,3 2 0,0 0 0,0 0 0,0 0 0,0 1 0,5 4 0,112 93 56,-55-44-1477,1-2-5405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6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24575,'0'0'0,"0"0"0,4-3 0,7-2 0,19-5 0,43-6 0,55-4 0,63-4 0,46-4-3167,-3 2 3167,-41 6-5024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7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0 372 24575,'29'1'0,"46"7"0,-64-6 0,101 17 0,44 11-507,206 50-2117,210 40 2711,-386-93-85,-140-23-2,92-3 1,-125-1-1,1-2 0,-1 0 0,1 0 0,22-8 0,-32 9 0,0-1 0,0 0 0,-1 0 0,1 0 0,0 0 0,-1 0 0,1-1 0,-1 0 0,1 0 0,-1 0 0,0 0 0,-1 0 0,1 0 0,0-1 0,-1 1 0,0-1 0,0 0 0,3-5 0,-4 4 60,0 0-1,0 0 0,0 1 0,0-1 1,-1 0-1,0 0 0,0 0 1,0 0-1,0 0 0,-3-9 1,0 3 243,-1-1 0,0 1-1,-8-17 1,-4-1-230,-1 2-1,-2 0 1,0 1-1,-2 1 1,0 1-1,-36-31 1,-11-2-99,-81-53 0,76 61-1219,16 13-4980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7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24575,'0'0'0,"0"0"0,2 0 0,19 0 0,47 0 0,87-6 0,126-17 0,16-4-8191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8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24575,'0'0'0,"2"0"0,10 0 0,19 0 0,25 2 0,34 4 0,36 2 0,29 0-1502,13-3 1502,-13-6 0,-33-1-6689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5 0,6 15 0,10 29 0,14 35 0,10 30 0,7 19-1195,7 12 1195,8 5 0,6-1 0,-2-12 0,-8-23 0,-14-30-6996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9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24575,'0'0'0,"0"2"0,6 10 0,19 19 0,28 25 0,29 24 0,23 25 0,14 17-2386,7 1 2386,2-11 0,-1-20 0,-15-24 0,-26-22-5805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9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418 1 24575,'0'0'0,"-3"2"0,-4 8 0,-9 18 0,-9 34 0,-8 35 0,-8 36 0,-4 36-2477,-3 26 2477,-1 6-1710,4-3 1710,2-3 0,7-18 0,9-38-4004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09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0 24575,'-8'0'0,"4"1"0,-40 7 0,-77 25 0,111-30 0,-141 51 0,121-41 0,2 1 0,0 1 0,-27 19 0,52-31 0,-1 0 0,0-1 0,1 1 0,0 1 0,0-1 0,0 0 0,0 1 0,0-1 0,1 1 0,-1 0 0,-2 5 0,4-6 0,1 0 0,-1 0 0,1 0 0,-1 0 0,1 0 0,0 0 0,0 0 0,0 0 0,0 0 0,1 0 0,-1 0 0,1 0 0,0 0 0,0 0 0,0 0 0,0 0 0,0 0 0,3 3 0,2 5 0,2 0 0,-1-1 0,1 0 0,13 13 0,43 35 0,237 157-631,-148-112 654,-148-100-23,0 1 0,1-1 0,-1 1 0,0 1 0,6 6 0,-10-10 0,0 0 0,0 0 0,0 1 0,-1-1 0,1 0 0,0 0 0,-1 1 0,1-1 0,-1 1 0,1-1 0,-1 0 0,1 1 0,-1-1 0,0 1 0,0-1 0,0 1 0,0-1 0,0 1 0,0-1 0,0 1 0,-1-1 0,1 1 0,0-1 0,-1 0 0,0 2 0,-1 1 0,0 0 0,-1 0 0,1 0-1,-1-1 1,0 1 0,0-1 0,-5 5 0,-30 21 65,30-23-27,-354 223 468,349-221-506,4-2 0,-1-1 0,1 0 0,-1 0 0,-12 3 0,21-8-42,0 1-1,0-1 0,0 0 1,0 1-1,0-1 0,1 0 1,-1 0-1,0 0 0,0 0 1,0 0-1,0 0 0,0 0 1,0 0-1,0 0 0,0-1 1,0 1-1,1 0 0,-1-1 1,0 1-1,0 0 0,0-1 1,0 1-1,1-1 0,-1 1 1,0-1-1,0 0 0,1 1 1,-1-1-1,1 0 0,-1 1 1,0-2-1,-3-10-6783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3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1 368 24575,'11'1'0,"109"13"0,21 10 0,54 15-773,171 45-2959,52 11 3584,-2-19 83,-244-56-250,-50-17 201,-102-4 74,1-1-1,-1-1 1,33-9-1,-45 10 63,1-1 0,0 0-1,-1-1 1,0 0-1,0 0 1,0-1 0,0 0-1,-1 0 1,0-1-1,0 1 1,0-2-1,-1 1 1,0-1 0,0 0-1,0 0 1,-1-1-1,0 0 1,-1 0 0,0 0-1,0 0 1,-1-1-1,4-10 1,-4 5 352,0 0 0,0-1 1,-2 1-1,0-1 0,0 1 0,-1-1 1,-4-25-1,0 20-117,0 0 1,-1 0-1,-2 1 0,-16-37 1,6 23-178,-2 1-1,-1 1 1,-2 1 0,-1 1 0,-44-44 0,56 61-518,-2 1 1,-17-13-1,19 17-6388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0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24575,'3'0'0,"0"1"0,0 0 0,0 0 0,0 0 0,0 1 0,0-1 0,0 1 0,-1-1 0,1 1 0,-1 0 0,1 0 0,-1 0 0,3 3 0,-3-3 0,6 5 0,0 1 0,-1 1 0,0-1 0,0 1 0,0 0 0,-1 1 0,-1-1 0,0 1 0,0 1 0,5 15 0,-8-17 0,1 0 0,-1 1 0,-1-1 0,0 1 0,-1 0 0,1-1 0,-2 1 0,1-1 0,-1 1 0,-1-1 0,0 1 0,-5 14 0,-2-3 0,-22 41 0,22-45 0,6-13 0,1 1 0,0-1 0,0 1 0,0 0 0,-1 7 0,2-10 0,1 0 0,0 0 0,0 0 0,0 0 0,0 0 0,0 0 0,1 0 0,-1 0 0,1 0 0,-1 0 0,1 0 0,0 0 0,-1 0 0,1 0 0,0 0 0,2 2 0,3 3 0,0-1 0,1 1 0,-1-2 0,1 1 0,1-1 0,-1 0 0,1 0 0,10 4 0,11 6 17,1-2 0,1-2 1,0 0-1,1-2 0,0-2 0,52 6 0,-3-6-760,117-6 1,-114-5-6084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0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24575,'0'0'0,"3"1"0,0-1 0,-1 1 0,1-1 0,0 1 0,0 0 0,-1 0 0,1 0 0,-1 0 0,1 1 0,-1-1 0,1 1 0,-1-1 0,0 1 0,0 0 0,0 0 0,0 0 0,0 0 0,0 0 0,0 0 0,-1 1 0,2 2 0,3 5 0,-1 0 0,0 0 0,7 20 0,-6-8 0,0 0 0,4 44 0,-2 47 0,-8-93 0,0-17 0,0 1 0,0-1 0,1 1 0,-1-1 0,1 0 0,0 1 0,-1-1 0,1 0 0,1 0 0,-1 1 0,0-1 0,1 0 0,0 0 0,0 0 0,0-1 0,0 1 0,0 0 0,0-1 0,1 1 0,-1-1 0,1 0 0,0 0 0,-1 0 0,1 0 0,0 0 0,6 2 0,9 3 0,-1 0 0,1-1 0,20 4 0,57 7 0,-74-14 0,154 19-1365,-106-16-5461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0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24575,'0'0'0,"0"0"0,5 2 0,10 6 0,25 5 0,43 6 0,43 1 0,42-6 0,37-21-2555,67-42 2555,-14-13-5636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1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24575,'-1'0'0,"0"0"0,0 0 0,0 0 0,1 1 0,-1-1 0,0 0 0,0 0 0,0 0 0,1 1 0,-1-1 0,-1 1 0,1 0 0,0 1 0,0-1 0,1 0 0,-1 1 0,0-1 0,1 0 0,-1 1 0,1-1 0,0 1 0,-1-1 0,1 1 0,0-1 0,0 1 0,0-1 0,0 1 0,0-1 0,0 1 0,0-1 0,1 3 0,2 13 0,1 0 0,0-1 0,2 1 0,-1-1 0,13 22 0,63 115-63,12-4-751,-57-93 283,164 252 178,16-8 424,185 187-105,-372-453-51,62 53-1,-87-83 86,1-1 0,-1 1 0,1-1 0,0-1 0,0 1 0,0 0 0,0-1 0,1 0 0,-1-1 0,6 2 0,-8-2 0,0-1 0,-1 0 0,1 0 0,0-1 0,0 1 0,-1 0 0,1-1 0,0 0 0,-1 1 0,1-1 0,0 0 0,-1-1 0,0 1 0,1 0 0,-1-1 0,0 1 0,1-1 0,-1 0 0,0 1 0,0-1 0,3-4 0,1-1 0,-1 0 0,-1 0 0,1-1 0,-1 1 0,0-1 0,4-14 0,0-2 0,4-32 0,-2-5 65,3-94-1,-14-68 65,-28-172-129,-21 5 0,36 290-1092,4 25-4370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1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0 677 24575,'2'-1'0,"0"0"0,1 0 0,-1 1 0,0-1 0,0 0 0,1 1 0,-1 0 0,3-1 0,11-1 0,132-26 0,-15 5-288,102-15-318,269-45-1552,-9-23 880,-227 26 699,-205 57 379,-1-3 0,62-36 0,-123 61 197,47-28 147,-42 25 21,-1 0 1,1-1-1,-1 1 1,0-1 0,5-7-1,-9 11-124,-1 1 1,1-1-1,0 0 1,-1 0-1,1 0 1,0 0-1,-1-1 0,1 1 1,-1 0-1,0 0 1,1 0-1,-1 0 1,0 0-1,0-1 0,0 1 1,0 0-1,0 0 1,0 0-1,0-3 1,-1 3 80,0-1 1,0 0 0,0 0-1,0 1 1,0-1 0,0 1-1,0-1 1,0 1 0,-1 0-1,1-1 1,-1 1 0,-1-1-1,-7-6 147,-1 1 1,0 0-1,-1 1 0,-20-9 1,-52-12-701,74 24 1,-56-15-6295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2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24575,'4'4'0,"44"59"0,70 102-291,-7 5-1,-8 5 1,105 242-1,-198-394 292,-6-13 0,10 20 0,-11-27 0,-1-6 0,-1-4-4,-1 0 1,1-1-1,-3-13 0,1 1 213,2-235 861,4 182-1458,20-106-1,-18 147 360,1 0-1,2 0 0,2 1 1,26-53-1,-24 60 32,1 0 0,0 1 0,2 1 0,1 0 0,40-37 0,8 6-1231,-9 16-4918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3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1 816 24575,'15'-7'0,"-1"0"0,26-19 0,-33 20 0,0 0 0,0 0 0,-1-1 0,0 1 0,0-1 0,8-15 0,-3 3 0,-1-1 0,-1-1 0,0 0 0,-2 0 0,0-1 0,-2 0 0,0 0 0,-2 0 0,0 0 0,-2-1 0,0 1 0,-1-1 0,-6-38 0,4 54 0,1 0 0,-1 0 0,0 0 0,0 0 0,-1 1 0,0-1 0,-4-6 0,6 11 0,0 1 0,-1-1 0,1 0 0,-1 0 0,1 1 0,-1-1 0,0 0 0,0 1 0,1 0 0,-1-1 0,0 1 0,0 0 0,0 0 0,0 0 0,0 0 0,-1 1 0,1-1 0,0 0 0,0 1 0,-1 0 0,1-1 0,0 1 0,0 0 0,-1 0 0,-2 1 0,3-1 0,-1 1 0,1-1 0,-1 1 0,1 0 0,-1 0 0,1 0 0,0 0 0,-1 0 0,1 0 0,0 1 0,0-1 0,0 1 0,0-1 0,0 1 0,0 0 0,0 0 0,1 0 0,-1 0 0,1 0 0,-2 3 0,0 2 0,0-1 0,1 0 0,-1 1 0,2-1 0,-1 1 0,-1 13 0,1 6 0,2-1 0,0 0 0,1 1 0,10 45 0,32 99 0,-7-59 0,-27-86 0,2 0 0,16 28 0,-24-48 0,0 0 0,0-1 0,0 0 0,0 1 0,1-1 0,7 6 0,-10-9 0,1 0 0,-1 0 0,1 0 0,-1-1 0,1 1 0,-1 0 0,1-1 0,0 1 0,-1-1 0,1 1 0,0-1 0,-1 0 0,1 0 0,0 0 0,0 0 0,-1 0 0,1 0 0,0 0 0,0-1 0,-1 1 0,1 0 0,0-1 0,-1 0 0,3 0 0,12-7 0,-4 2 0,1 0 0,0 1 0,0 1 0,0 0 0,25-4 0,-18 6 0,0 2 0,0 0 0,1 1 0,-1 2 0,0 0 0,30 8 0,-20-2 0,-1 1 0,0 2 0,44 24 0,-49-22 0,-1 0 0,37 33 0,-48-36 0,0 1 0,-1 0 0,0 0 0,-1 2 0,16 25 0,-19-23 0,-7-16 0,0 0 0,1 0 0,-1 0 0,0 1 0,0-1 0,0 0 0,0 0 0,0 0 0,0 0 0,0 0 0,0 0 0,0 1 0,0-1 0,0 0 0,0 0 0,1 0 0,-1 0 0,0 0 0,0 1 0,0-1 0,0 0 0,0 0 0,0 0 0,-1 0 0,1 1 0,0-1 0,0 0 0,0 0 0,0 0 0,0 0 0,0 0 0,0 1 0,0-1 0,0 0 0,0 0 0,0 0 0,0 0 0,-1 0 0,1 0 0,0 1 0,0-1 0,0 0 0,-6-8 0,2-2 0,0 0 0,1 0 0,1-1 0,-1 0 0,0-17 0,2 22 0,-7-74-245,2-135-1,31-81-245,9 82 491,-23 167 0,2 0 0,26-64 0,-35 100 0,1 0 0,0 0 0,1 1 0,0 0 0,1 0 0,0 0 0,10-10 0,-15 18 5,0 1 0,0-1 0,0 0 0,0 1 1,0-1-1,1 1 0,-1 0 0,1 0 0,-1 0 0,1 0 0,-1 0 0,1 0 0,0 1 1,-1-1-1,6 0 0,-4 2 13,0-1 1,-1 1 0,1-1-1,-1 1 1,1 0-1,-1 0 1,1 1 0,-1-1-1,0 1 1,6 3-1,1 2 71,0 2 0,0-1-1,0 1 1,-1 1 0,14 19 0,-1 1-79,-2 1 1,-2 1 0,19 42 0,33 109-1058,-31-57 969,34 190 1,-7 133-1134,-55-364-4447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1 166 24575,'0'0'0,"0"-2"0,7-3 0,17-8 0,27-6 0,26-4 0,32 2 0,30 0 0,11-2-1380,-10 2 1380,-30 4-6811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3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24575,'0'0'0,"7"-3"0,32-4 0,59-2 0,75 0 0,107 8-7116,8 2 6041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0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24575,'0'8'0,"1"24"4,2 0-1,1-1 1,13 53-1,39 91-183,86 181-722,22 64 973,-146-365-1270,-7-15-4796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4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1 418 24575,'91'-23'-598,"194"-41"598,226-36 0,183-20-9830,-25 10 12067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6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1 320 24575,'7'0'0,"83"11"0,31 5 0,57 7-651,48 3-1954,552 23-152,-563-49 2539,348-46 1,-386 15-767,-97 15 718,91-33 0,-101 21 492,-60 23 75,0 0-1,0-1 1,-1 0-1,11-9 1,-17 13-164,0-1 0,0 0 0,-1 0 0,1 0 0,-1 0 0,1 0 0,-1-1 0,0 1 0,-1 0 0,1-1 0,0 0 0,-1 1 0,2-7 0,-3 7 0,0-1 0,1 1 0,-1-1-1,0 1 1,-1-1 0,1 1-1,-1 0 1,1-1 0,-1 1-1,0-1 1,0 1 0,-1 0 0,1 0-1,-4-6 1,0 1 60,-1 0-1,0 1 1,0 0 0,-1 0-1,1 1 1,-2 0-1,1 0 1,-1 0 0,-14-8-1,2 4-96,-1 0 0,-41-12 0,54 19-100,0 0 0,-1 1 0,0 0 0,0 1 0,0 0 0,-14 0 0,22 1-136,-1 0-1,1 0 1,0 0-1,-1 1 1,1-1-1,-1 1 1,1-1-1,-1 1 0,-1 1 1,-5 6-6690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9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24575,'0'0'0,"0"0"0,0 0 0,0 0 0,7-2 0,16-3 0,24-1 0,25 3 0,18 4 0,13 5 0,6 2 0,8 2 0,-3 0-601,-20-2-6989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9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24575,'0'0'0,"0"0"0,11-3 0,30-2 0,36-3 0,36-2 0,32-3 0,25 0-1832,10-1 1832,-17 3 0,-37 2-6359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78 24575,'-10'1'0,"9"-2"0,11 1 0,72-3 0,113-8-772,388-18-8,3 17 480,-573 13 300,-11-1 0,0 1 0,0-1 0,0 0 0,0 0 0,0 0 0,1 0 0,-1-1 0,0 1 0,0 0 0,0-1 0,4-1 0,-6 2 11,0 0 1,0-1-1,0 1 1,0 0-1,0 0 0,0 0 1,0 0-1,0 0 0,1-1 1,-1 1-1,0 0 1,0 0-1,0 0 0,0-1 1,0 1-1,0 0 1,0 0-1,0 0 0,0 0 1,0-1-1,0 1 0,0 0 1,-1 0-1,1 0 1,0 0-1,0-1 0,0 1 1,0 0-1,0 0 0,0 0 1,0 0-1,0 0 1,0-1-1,-1 1 0,1 0 1,0 0-1,-6-6-138,5 5-193,-8-7-5993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1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0,13 25 0,2-1 0,0-1 0,1 0 0,1-1 0,27 26 0,155 134-273,-113-106-300,12 13 343,204 172-906,-260-230-4843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2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523 0 24575,'-1'1'0,"0"-1"0,1 1 0,-1 0 0,1-1 0,-1 1 0,0-1 0,1 1 0,-1 0 0,1 0 0,-1-1 0,1 1 0,0 0 0,-1 0 0,1 1 0,-3 4 0,-30 58-32,-30 84 0,-13 75-1141,-63 306-470,33 8-326,29-199 1229,59-278-1862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2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24575,'13'5'0,"59"17"0,-44-14 0,77 23 0,45 12-412,38 7-1235,342 67 12,-370-91 801,219 8 1,-182-37 22,-153-1 702,-1-2 0,60-15 0,-87 17 260,0-1-1,-1 0 1,0-1-1,0-1 1,23-14 0,-34 18-1,0 0 0,0 0 0,0 0 0,0-1 0,-1 1 0,1-1 0,-1 0 0,0 0 0,0 0 0,0 0 0,-1 0 0,1-1 0,-1 1 0,0-1 0,-1 0 0,1 0 0,-1 1 0,0-1 0,0 0 0,0 0 0,-1-10 0,-1 1 54,-1 0 0,0 0 0,-1 1 0,-1-1 0,0 1-1,0 0 1,-11-20 0,-3 0 97,-34-49-1,35 57-560,-2 0-1,-1 2 1,-1 0-1,-32-27 1,38 39-6566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2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24575,'11'0'0,"0"1"0,0 1 0,0-1 0,17 6 0,41 18 0,-48-16 0,-8-5 0,-1 2 0,1 0 0,17 11 0,-27-15 0,1 1 0,-1-1 0,0 1 0,0 0 0,-1 0 0,1 0 0,0 0 0,-1 0 0,0 1 0,0-1 0,0 1 0,0-1 0,0 1 0,-1 0 0,0 0 0,2 6 0,-2-2 0,-1 0 0,0 0 0,-1 0 0,1 0 0,-1-1 0,-1 1 0,1 0 0,-1-1 0,-1 1 0,0-1 0,0 1 0,0-1 0,-6 8 0,-4 8 0,-2-1 0,-28 32 0,-6-1 0,-98 79 0,138-124 0,6-6 0,0 0 0,1 0 0,-1 0 0,1 0 0,-1 1 0,1-1 0,0 1 0,0-1 0,0 1 0,-2 5 0,4-8 0,-1 1 0,1-1 0,0 1 0,0-1 0,0 1 0,0-1 0,0 1 0,0-1 0,0 0 0,0 1 0,0-1 0,0 1 0,0-1 0,0 1 0,1-1 0,-1 1 0,0-1 0,0 1 0,0-1 0,1 0 0,-1 1 0,0-1 0,0 1 0,1-1 0,-1 0 0,0 1 0,1-1 0,-1 0 0,1 0 0,-1 1 0,0-1 0,1 0 0,0 1 0,18 5 0,4-4 0,0 0 0,46-2 0,-66 0 0,285-20-1129,-279 19 893,76-7-6590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3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24575,'1'1'0,"-1"1"0,1-1 0,-1 0 0,1 0 0,-1 0 0,1 0 0,0 0 0,0 0 0,0 0 0,-1 0 0,1-1 0,0 1 0,2 1 0,1 2 0,2 2 0,7 6 0,0 0 0,-1 1 0,-1 1 0,18 27 0,-27-36 0,0 0 0,0-1 0,-1 1 0,0 0 0,0 0 0,0-1 0,-1 1 0,1 0 0,-1 0 0,0 0 0,-1 0 0,-1 9 0,-2 3 0,-1 1 0,-6 17 0,8-27 0,-17 44 0,-9 27 0,28-75 0,0-1 0,0 0 0,0 0 0,1 1 0,0-1 0,-1 1 0,1-1 0,1 0 0,-1 1 0,1 5 0,0-6 0,0-1 0,1 1 0,-1 0 0,0-1 0,1 1 0,0-1 0,-1 0 0,1 1 0,0-1 0,0 0 0,0 0 0,1 0 0,2 2 0,7 4 0,1 0 0,-1-1 0,1-1 0,0 0 0,19 6 0,72 15 0,-94-25 0,78 15-1365,-11-4-5461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0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24575,'0'0'0,"0"-2"0,6-4 0,15-8 0,25-8 0,35-8 0,36-4 0,27-1 0,25 2-1855,16-2 1855,-10 5 0,-35 6-6336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3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0,15 4 0,22 7 0,21 5 0,13 3 0,4 0 0,-7-1 0,-15-3-8191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3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8 0,6 18 0,10 26 0,11 28 0,10 20 0,12 15 0,13 10-1163,8-2 1163,-10-23-7028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4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24575,'4'6'0,"6"6"0,22 21 0,-15-16 0,317 292-1039,-219-214 891,138 88 0,-222-163-49,2-2-1,0 0 1,1-3-1,1 0 1,0-3-1,41 10 1,-7-9-5277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1 24575,'-31'380'-177,"25"-333"-18,-150 976-1667,89-695 1891,-28 176-1609,83-401-2826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0 430 24575,'14'1'0,"-1"0"0,0 1 0,0 0 0,17 6 0,-28-7 0,207 63 9,1 14-914,-77-27-576,455 143 1006,-426-156 475,-129-32 33,0-1 0,0-2 0,0-1 0,47-3 1,-67 0-23,0-1 1,0 0 0,-1-1 0,1 0 0,0-1 0,-1-1 0,0 0-1,0 0 1,0-1 0,-1-1 0,0 0 0,0 0 0,16-16 0,-17 13-12,-1 0 0,0-1 0,0 0 0,-1-1 0,-1 0 0,0 0 0,-1 0 0,0-1 0,-1 0 0,0 0 0,-1-1 0,-1 1 0,3-17 0,-4 12 0,-1-1 0,0 1 0,-1-1 0,-1 1 0,-1-1 0,-1 1 0,0 0 0,-2 0 0,-8-26 0,-1 11 189,-1 1 1,-1 0 0,-2 1 0,-34-45 0,19 34-347,-2 2 1,-56-50 0,53 57-5995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5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24575,'17'1'0,"-1"0"0,0 1 0,0 0 0,0 2 0,25 7 0,-29-6 0,0-1 0,0 2 0,-1 0 0,0 0 0,0 1 0,0 0 0,15 14 0,-20-14 0,-1-1 0,1 1 0,-1 0 0,-1 0 0,1 0 0,-1 1 0,-1 0 0,1 0 0,-1 0 0,0 0 0,-1 0 0,0 1 0,-1-1 0,1 0 0,-1 1 0,-1 10 0,0 1 0,-1-1 0,-1 1 0,-1-1 0,-1 1 0,-12 37 0,7-34 0,0-1 0,-2 1 0,-1-2 0,-16 25 0,-1-7 0,-37 40 0,60-72 0,0-1 0,2-1 0,-1 1 0,0 0 0,-3 7 0,7-12 0,1 0 0,0-1 0,-1 1 0,1-1 0,0 1 0,0 0 0,0-1 0,-1 1 0,1-1 0,0 1 0,0 0 0,0-1 0,0 1 0,0 0 0,0-1 0,0 1 0,0 0 0,1-1 0,-1 1 0,0 0 0,0-1 0,0 1 0,1-1 0,-1 2 0,1-1 0,1 0 0,-1 0 0,0 0 0,0 0 0,1 0 0,-1 0 0,1 0 0,-1 0 0,0-1 0,4 2 0,13 3 0,1 0 0,0-2 0,1 0 0,19 0 0,-30-2 0,188 9-1365,-108-8-5461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5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7 0,8 18 0,9 30 0,8 30 0,1 24 0,-1 16-863,1 16 863,1 2 0,-5-22-7328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24575,'0'0'0,"5"0"0,12-2 0,22-4 0,36-2 0,40 0 0,27 2 0,26 1-1811,69-1 1811,-6 2-6380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6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1 201 24575,'0'0'0,"0"0"0,0 0 0,0-2 0,4-3 0,14-6 0,18-4 0,30-8 0,34-4 0,44-4 0,82-12-2958,2 0-2275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7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24575,'0'0'0,"0"1"0,39 68 0,-28-51 0,52 87 0,27 48-488,23 43-1464,-70-121 1468,221 383-2108,17-13 918,-203-334 1427,-70-100 258,7 11 46,1-1 0,0-1 0,32 29 0,-45-46 98,0-1-1,0 0 0,0 0 1,0 0-1,0 0 0,0 0 1,6 2-1,-7-4-108,-1 0 1,0 0-1,1 0 0,-1 0 1,0 0-1,1 0 0,-1 0 1,0 0-1,1 0 0,-1 0 1,0-1-1,0 1 0,1-1 1,-1 1-1,0-1 0,0 1 1,0-1-1,1 0 0,-1 1 1,0-1-1,0 0 0,0 0 1,1-2-1,3-2 320,-1-1 1,0 1-1,0-1 1,-1 0-1,6-13 0,21-69 184,1-41-542,1-57-945,14-350-1,-55-196-1125,7 665 1704,0 21-1440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0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495 276 24575,'0'-13'0,"0"-2"0,-1 1 0,0-1 0,-1 1 0,0 0 0,-6-17 0,6 23 0,-2 0 0,1 1 0,-1-1 0,0 1 0,0 0 0,-1 0 0,0 0 0,0 1 0,0-1 0,-11-8 0,7 7 0,-2 0 0,1 1 0,-1 0 0,-1 1 0,1 0 0,-1 0 0,0 1 0,0 1 0,-1 0 0,1 1 0,-14-2 0,16 4 0,0 0 0,1 0 0,-1 1 0,0 0 0,0 1 0,0 0 0,0 1 0,1 0 0,-1 0 0,1 1 0,-1 0 0,1 1 0,0 0 0,0 0 0,-9 7 0,8-4 0,1 1 0,0 0 0,1 0 0,-1 1 0,1 0 0,1 1 0,0-1 0,0 2 0,1-1 0,0 0 0,1 1 0,0 0 0,1 1 0,-3 11 0,6-19 0,0 0 0,0 0 0,1 0 0,-1 0 0,1 0 0,0 1 0,0-1 0,1 0 0,0 6 0,0-7 0,0 0 0,0-1 0,0 1 0,0-1 0,1 0 0,-1 1 0,1-1 0,-1 0 0,1 0 0,0 0 0,0 0 0,0 0 0,0 0 0,0 0 0,4 2 0,3 1 0,0-1 0,0 1 0,1-2 0,-1 1 0,1-1 0,0-1 0,0 1 0,18 0 0,-10-2 0,-1 0 0,1-2 0,-1 0 0,25-4 0,-30 2 0,0 0 0,1-1 0,-1 0 0,0-1 0,-1 0 0,1-1 0,-1 0 0,0-1 0,13-10 0,-12 7 0,-1-1 0,-1 1 0,1-2 0,-2 0 0,0 0 0,0 0 0,10-21 0,10-29 0,-29 61 0,0 1 0,0 0 0,0-1 0,0 1 0,0 0 0,0 0 0,1-1 0,-1 1 0,0 0 0,0 0 0,1-1 0,-1 1 0,0 0 0,0 0 0,1 0 0,-1-1 0,0 1 0,0 0 0,1 0 0,-1 0 0,0 0 0,1 0 0,-1-1 0,0 1 0,1 0 0,-1 0 0,0 0 0,1 0 0,-1 0 0,0 0 0,0 0 0,1 0 0,-1 0 0,0 1 0,1-1 0,-1 0 0,0 0 0,1 0 0,-1 0 0,0 0 0,1 1 0,12 10 0,-9-7 0,49 46 60,81 60 0,-99-86-431,0-1-1,2-2 1,70 30 0,-67-37-6455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7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551 17 24575,'-2'0'0,"0"0"0,1 0 0,-1 0 0,1 0 0,-1 0 0,0-1 0,1 1 0,-1-1 0,1 1 0,-3-2 0,-3-1 0,-8 0 0,0 0 0,1 1 0,-1 1 0,0 0 0,0 1 0,0 1 0,0 0 0,0 1 0,0 1 0,-27 8 0,13-1 0,1 1 0,0 1 0,1 1 0,-36 25 0,49-29 0,1 0 0,0 2 0,1-1 0,0 1 0,1 1 0,0 0 0,1 1 0,0 0 0,-10 18 0,15-21 0,0 0 0,1 0 0,0 1 0,1-1 0,0 1 0,0 0 0,1 0 0,1 0 0,0 0 0,0 0 0,1 0 0,0 0 0,1 0 0,3 15 0,-1-15 0,0 0 0,0 0 0,1-1 0,0 1 0,1-1 0,0 0 0,1 0 0,11 15 0,-12-18 0,1-1 0,0 1 0,1-1 0,-1-1 0,1 1 0,0-1 0,0 0 0,1-1 0,-1 0 0,1 0 0,16 5 0,-10-5 0,1-1 0,-1-1 0,1 0 0,-1-1 0,1 0 0,0-2 0,-1 1 0,18-4 0,17-6 0,52-16 0,-4 0 0,-80 22 0,-1 1 0,1 1 0,0 1 0,17 0 0,-26 1 0,0 1 0,0 0 0,0 1 0,0-1 0,0 2 0,-1-1 0,1 1 0,-1 0 0,0 0 0,12 8 0,-8-2-273,1 0 0,-1 1 0,-1 0 0,15 18 0,0 4-6553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8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390 933 24575,'0'-3'0,"0"1"0,0-1 0,1 1 0,-1-1 0,3-4 0,1-8 0,1-18-36,0-1 0,-3 0-1,0 0 1,-3 0 0,0 0-1,-2 0 1,-2 0 0,-1 0-1,-11-33 1,0 13-36,-3 1-1,-2 0 0,-2 1 1,-49-77-1,53 98 73,0 1 0,-44-47 0,57 70 0,-1-1 0,-13-9 0,18 15 0,0 1 0,0-1 0,0 0 0,0 1 0,0 0 0,0-1 0,0 1 0,0 1 0,0-1 0,0 0 0,-5 0 0,6 1 0,1 0 0,-1 0 0,1 1 0,0-1 0,-1 0 0,1 1 0,-1-1 0,1 0 0,0 1 0,-1 0 0,1-1 0,0 1 0,0 0 0,0-1 0,-1 1 0,1 0 0,0 0 0,0 0 0,0 0 0,0 0 0,0 0 0,-1 3 0,0-1 0,1 1 0,-1-1 0,1 1 0,0 0 0,0-1 0,0 1 0,0 0 0,0 5 0,1 4 0,0 0 0,0 0 0,5 26 0,4 4-86,2 0 0,28 71 0,51 82-393,53 54 295,-99-184 202,85 96 1,-115-145-19,1-1 0,1-1 0,0 0 0,33 21 0,-45-33-6,0-1 0,0 0 1,0 0-1,0 0 1,0-1-1,1 1 0,-1-1 1,0 0-1,1-1 1,-1 1-1,6 0 0,-8-2 22,0 1 0,1 0 0,-1-1 0,1 1 0,-1-1 0,0 0 0,0 0 0,1 0 0,-1 0 0,0 0 0,0 0 0,0-1 0,0 1 0,0-1 0,0 1 0,-1-1 0,1 0 0,0 1 0,-1-1 0,3-4 0,3-6 461,-1 0-1,9-22 1,-10 20-531,14-25 0,-16 35 56,-1 0 0,1-1 0,1 1 0,-1 1 0,0-1 0,1 0 0,0 1 0,0 0 0,6-4 0,-3 3-2,0 1 0,0 0 0,1 0 0,-1 1 0,1-1 0,-1 2 0,1-1 0,0 1 0,-1 1 0,10-1 0,11 2 0,42 7 0,-18-2 0,-42-5 0,1 0 0,-1-1 0,0-1 0,0 0 0,12-2 0,-16 1 0,0 1 0,0-1 0,-1-1 0,1 1 0,0-1 0,-1 0 0,1 0 0,-1-1 0,8-6 0,-1-2 0,-1 0 0,0 0 0,-1-1 0,0-1 0,-1 0 0,0 0 0,7-19 0,41-113 0,-37 86 0,-16 51 0,-1-2 0,1 1 0,0 0 0,7-10 0,-10 18 0,0 0 0,1-1 0,-1 1 0,1 0 0,0 0 0,0 1 0,-1-1 0,1 0 0,0 1 0,1-1 0,-1 1 0,0-1 0,0 1 0,1 0 0,-1 0 0,0 0 0,1 0 0,2 0 0,-1 1 0,0-1 0,-1 1 0,1 0 0,-1 1 0,1-1 0,0 1 0,-1 0 0,1-1 0,-1 2 0,1-1 0,4 3 0,1 0 0,0 2 0,0-1 0,9 8 0,1 4 0,0 1 0,-1 0 0,16 22 0,44 65 0,-33-36-1365,-8-12-5461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8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24575,'0'0'0,"0"0"0,2 0 0,8 0 0,17 0 0,39-2 0,52-3 0,46-6 0,43-5-2719,73-4 2719,-11 0-5472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59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1 419 24575,'13'1'0,"97"10"0,9 4 0,49 9-540,39 4-1620,739 73-962,-754-90 1986,15-10 568,-171-3 476,-1-2 1,1-1-1,55-16 1,-76 17 209,0-1 1,0-1 0,-1-1 0,0 0 0,24-16 0,-31 17 7,-1 1 0,1-1-1,-1 0 1,0 0 0,0 0 0,-1-1 0,0 0 0,0 0 0,-1-1 0,0 1-1,6-16 1,-7 13 154,0 1 0,-1 0 0,-1-1 0,1 1-1,-2-1 1,1 1 0,-2-19 0,-1 14 10,-1-1 1,0 1-1,0 0 1,-10-22 0,0 8 71,-1 1 0,-2 0 0,0 1 0,-25-29 0,2 7-1560,8 13-5628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00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24575,'0'6'0,"19"456"-894,-15-388 254,96 1047-2798,-47-623 1038,53 465 2218,-69-639-1046,-15-5 1504,-20-229 39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02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2334 2313 24575,'3'16'0,"-1"-12"0,-1-1 0,1 0 0,0 1 0,0-1 0,1 0 0,-1 0 0,1 0 0,-1-1 0,1 1 0,0 0 0,0-1 0,0 0 0,0 0 0,1 0 0,-1 0 0,0 0 0,1-1 0,-1 0 0,1 1 0,0-1 0,-1 0 0,1-1 0,5 1 0,-9-1 0,0 0 0,1 0 0,-1 0 0,0 0 0,0 0 0,1 0 0,-1 0 0,0 0 0,0 0 0,1 0 0,-1-1 0,0 1 0,0 0 0,0 0 0,1 0 0,-1 0 0,0-1 0,0 1 0,0 0 0,0 0 0,1 0 0,-1-1 0,0 1 0,0 0 0,0 0 0,0-1 0,0 1 0,0 0 0,0 0 0,1-1 0,-1 1 0,0 0 0,0 0 0,0-1 0,0-12 0,-1 9 0,15-377 0,84-277-628,2 144 628,-69 372-9,-20 102 65,23-57 1,-27 83 1,0 0-1,1 1 0,1 0 0,0 1 1,0 0-1,1 0 0,1 1 0,0 0 0,14-10 1,15-8-92,62-36 0,-92 59 53,74-41-258,3 3 0,171-60 0,-177 79 54,0 3 1,1 5 0,137-13 0,-99 25-523,0 6-1,144 18 1,239 57-1361,-487-73 1977,867 140-3111,10-31 676,-21-44 2295,5-24-941,624 0 579,3-24-189,-1276-18 824,-2 1 38,2651 41-1618,-699 51 832,-1 57 686,794 35 20,-2676-173 0,1680 82 0,-6 43 0,-1107-58 3,58 5 161,3-16 443,-633-53-417,126 1 643,32 3 434,-2 11 2463,-430-30-3717,45 3 1916,89 21 0,-132-22-1439,-1 1 1,0 1 0,0 0 0,0 1-1,-1 1 1,0 1 0,-1 0 0,0 1-1,23 20 1,-27-19-418,0 1-1,-1 0 1,-1 1 0,0 0-1,-1 1 1,10 19 0,32 92 227,-47-115-298,163 537-1263,-147-477 1215,136 541-2266,-48 10 0,-94-490 2116,-6 1 0,-12 167 1,-3-203 79,-5-1 1,-4 0 0,-52 166 0,50-207 771,-2-1 0,-3 0 0,-57 92 0,47-91 1347,-18 26-139,47-74-1839,0 0-1,0 0 0,-1-1 0,1 0 1,-1 0-1,-1 0 0,1-1 1,0 0-1,-1 0 0,0-1 0,-10 4 1,-7 1 38,0-1 1,-29 5-1,33-9-57,-502 88-2535,241-45 967,22-1 547,-31 4-1151,-30 1 1071,-30 0-1121,-33-1 1662,-28 1 133,-30 0-1260,-35-3 1020,-35-5-301,-737 36 6,-8-19 408,866-41 531,-2261 103 17,-750 3 0,-4-103 0,948-78 0,971 17 0,-1 17 0,-44 17 0,-694-6 0,5-40 0,1600 24 0,59-2 0,68 2 0,74 5 82,77 7 247,80 6 14,75 6 701,70 5 239,47 2 3828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24575,'0'0'0,"1"4"0,-1-1 0,0 0 0,1 1 0,0-1 0,0 0 0,0 1 0,1 2 0,3 8 0,11 31 0,27 53 0,21 29-319,249 453-3376,-242-451 3372,99 173 361,19-15-709,-165-254 629,1-2 0,44 43-1,-64-70 106,-1 0-1,1 0 1,0 0-1,1 0 1,-1-1-1,1 0 1,-1 0-1,1 0 1,0-1-1,8 3 1,-11-5-3,0 0 0,0 1 0,1-1 0,-1 0 1,0-1-1,1 1 0,-1-1 0,0 1 0,0-1 0,0 0 1,1 0-1,-1 0 0,0-1 0,0 1 0,-1-1 0,1 0 1,0 0-1,0 0 0,-1 0 0,1 0 0,2-4 1,4-3 214,0-2 1,0 1 0,-1-1 0,8-17 0,24-56 467,-19 29-851,25-104 0,-6-65-108,8-276 319,-46 386-607,-6-1 0,-24-155 0,18 215-4883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7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24575,'0'0'0,"1"6"0,6 18 0,2 1 0,21 41 0,-11-27 0,-7-14 0,97 199 0,-78-167 0,69 97 0,-89-140 0,1 0 0,0 0 0,1-1 0,20 16 0,-28-26 0,0 1 0,1-1 0,-1 0 0,1 0 0,0 0 0,11 3 0,-13-6 0,0 1 0,1 0 0,-1-1 0,0 0 0,0 0 0,0 0 0,0 0 0,0-1 0,0 1 0,0-1 0,7-2 0,-7 1 0,-1 0 0,1 0 0,-1 0 0,1 0 0,-1 0 0,0 0 0,0-1 0,0 0 0,0 1 0,-1-1 0,1 0 0,-1-1 0,0 1 0,0 0 0,3-7 0,1-2 0,-1-1 0,-1 0 0,4-17 0,23-169-8,1 0 87,-26 174-318,1 0-1,1 1 1,1 0 0,1 0-1,24-39 1,-4 20-6587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8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438 829 24575,'0'0'0,"-9"-9"0,-3-9 0,-2 1 0,0 1 0,-1 0 0,-30-24 0,31 30 0,0 0 0,-1 1 0,0 1 0,-1 0 0,-26-9 0,34 14 0,0 1 0,0 1 0,0-1 0,0 1 0,-17 0 0,19 2 0,1-1 0,0 1 0,-1 0 0,1 0 0,0 1 0,0 0 0,-1 0 0,1 0 0,1 0 0,-6 4 0,4-2 0,-1 0 0,2 1 0,-1 0 0,0 0 0,1 0 0,0 1 0,0 0 0,1 0 0,-1 0 0,1 1 0,-4 10 0,4-7 0,0-1 0,1 1 0,1 0 0,0 0 0,0 0 0,1 0 0,0 20 0,1-14 0,2 1 0,0-1 0,1 1 0,1-1 0,0 0 0,1 0 0,1-1 0,0 0 0,2 0 0,12 21 0,-13-25 0,1-1 0,0 1 0,0-2 0,1 1 0,1-1 0,0 0 0,0-1 0,0-1 0,1 1 0,0-2 0,1 1 0,-1-1 0,1-1 0,0 0 0,1-1 0,-1-1 0,1 1 0,-1-2 0,1 0 0,0 0 0,0-2 0,0 1 0,0-1 0,0-1 0,0-1 0,13-2 0,0-3 0,0-1 0,-1-1 0,0-1 0,38-22 0,87-63 0,-141 89 0,87-61 0,38-25 0,-98 69 0,67-31 0,-93 50 0,-1 0 0,1 1 0,0 0 0,0 0 0,0 1 0,19-1 0,-25 3 0,0 0 0,1 0 0,-1 0 0,0 1 0,1 0 0,-1 0 0,0 0 0,0 1 0,0-1 0,0 1 0,0 0 0,0 0 0,0 1 0,-1-1 0,1 1 0,-1-1 0,1 1 0,3 5 0,1 2 0,0 0 0,-1 1 0,0 0 0,-1 1 0,0-1 0,-1 1 0,5 17 0,1 8 0,7 44 0,-12-47 0,-1 1 0,1 53 0,-7-86 0,0-10 0,0-18 0,0-119-371,19-158 1,-8 224 297,3 0-1,4 1 1,44-124 0,-51 172 62,2 1 0,2 0-1,0 1 1,36-51 0,-47 75 6,0 0 1,1 0-1,-1 0 0,1 0 0,0 1 1,0 0-1,0 0 0,5-4 0,-7 7 14,0-1-1,-1 0 0,1 1 0,0-1 0,0 1 1,0 0-1,0-1 0,-1 1 0,1 0 0,0 0 0,0 0 1,0 0-1,0 1 0,0-1 0,-1 1 0,1-1 0,0 1 1,0-1-1,0 1 0,-1 0 0,1 0 0,0 0 0,-1 0 1,1 0-1,2 2 0,2 3 70,1 0 0,-1 1-1,0-1 1,0 1 0,-1 0 0,6 10 0,25 55 226,-34-70-303,50 121-284,-9 3-468,35 159 1,-7 137 836,-55-224-1156,-14-142-4283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8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24575,'0'0'0,"3"-3"0,9-7 0,25-11 0,35-9 0,31-3 0,33-2 0,23 4-1693,7 2 1693,-13 4 0,-33 6-6498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3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24575,'0'6'0,"7"135"0,-1-67 0,8 630-1221,-14-660 1218,3 170 8,0-151-29,16 85-1,-14-127-207,0 1 0,2-1-1,0 0 1,15 29 0,3-6-5530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1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24575,'2'0'0,"0"1"0,0-1 0,0 1 0,0 0 0,0 0 0,-1 0 0,1 0 0,0 0 0,0 0 0,-1 0 0,1 1 0,0-1 0,-1 1 0,0-1 0,1 1 0,1 3 0,11 13 0,-2 0 0,21 40 0,-30-52 0,106 207-418,88 248-1,-191-445 419,48 142 0,-46-130 0,-1 0 0,-2 1 0,3 45 0,-9-28-1226,-4-11-4902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24575,'0'0'0,"0"0"0,3 0 0,18 0 0,36 0 0,63 0 0,83-7 0,106-16-4526,0-3 861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29:49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24575,'0'9'0,"1"37"7,3 0 0,10 50 1,29 93-305,-16-93-48,3-1 1,5-2-1,49 94 1,-10-58-201,151 202 0,-136-215-4903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27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 24575,'-17'5'0,"11"-3"0,-1 0 0,0-1 0,0 0 0,-7-1 0,5 1 0,1-1 0,-11 4 0,18-4 0,-1 0 0,1 1 0,0-1 0,0 1 0,-1 0 0,1-1 0,0 1 0,0 0 0,0 0 0,0 0 0,-1 0 0,1 0 0,-1 1 0,0 1 0,0 1 0,0-1 0,0 1 0,-2 4 0,-2 5 0,1 1 0,1 0 0,-4 22 0,-4 53 0,12-82 0,-14 170-552,6 63-1656,6 58 843,5 3-2701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39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24575,'-16'0'0,"10"0"0,0 0 0,-1 1 0,1-1 0,0 1 0,-1 1 0,-6 1 0,9-1 0,0 0 0,0 0 0,1 0 0,-1 0 0,0 1 0,1-1 0,0 1 0,-1 0 0,1 0 0,-3 4 0,-6 8-4,1 0 0,1 0 0,0 1 0,1 1 0,1-1 0,-9 26 0,9-16 22,1 0-1,1 0 1,-5 50-1,9-30-75,5 69 0,14 40-529,-2-69 554,3 0 0,4-1 0,64 157 0,-76-220-584,22 38 1,-19-42-5549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39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1 216 24575,'0'-2'0,"0"0"0,0 0 0,0-1 0,0 1 0,0-1 0,0 1 0,1 0 0,-1-1 0,2-2 0,-1 4 0,0-1 0,0 1 0,0 0 0,0 0 0,0 0 0,0 0 0,1 0 0,-1 0 0,0 0 0,0 0 0,1 0 0,-1 0 0,1 1 0,-1-1 0,3 0 0,28-10 0,58-13 0,41 1 0,-127 23 0,518-60-1321,-365 46 1386,431-26-1221,-522 39-4623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39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24575,'0'0'0,"0"0"0,0 0 0,3 0 0,13 0 0,28 2 0,29 4 0,22 0 0,16-3 0,19-5 0,16-3-1261,7-6 1261,-7-6 0,-18-1 0,-25-1 0,-30 3-6930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557 1 24575,'-11'1'0,"5"2"0,0 0 0,1 0 0,-1 0 0,1 1 0,0-1 0,0 1 0,-8 8 0,8-7 0,-25 25-15,1 1 1,1 1-1,-31 48 0,-57 120-1179,70-102 1129,3 1 0,6 3 0,-48 198 1,80-274 63,0 1 1,1 0 0,2 0-1,1 42 1,1-68 44,0 0 0,0 0-1,1 0 1,-1 1 0,0-1 0,0 0 0,1 0 0,-1 0 0,1 0 0,-1 0 0,2 2-1,-1-3-4,-1 1-1,0-1 1,1 1-1,-1-1 1,1 0-1,-1 1 1,1-1-1,-1 0 1,1 1-1,-1-1 1,1 0-1,-1 0 1,1 0-1,0 0 1,-1 1-1,1-1 1,0 0-1,3-1-5,-1 1-1,0-1 1,0 1-1,0-1 1,0 0 0,-1 0-1,1-1 1,3 0-1,11-7-31,-1-1 0,28-20-1,27-30 0,-46 37 0,2 1 0,41-27 0,-61 45 0,1 0 0,0 0 0,0 1 0,0-1 0,0 2 0,0-1 0,1 1 0,-1 1 0,1-1 0,-1 1 0,1 1 0,0 0 0,-1 0 0,1 1 0,0-1 0,-1 2 0,1 0 0,-1 0 0,0 0 0,1 1 0,-1 0 0,11 6 0,0 2 30,0 1 0,-1 1 0,26 22 0,43 50-1515,-56-52-5341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0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75 734 24575,'0'-1'0,"0"-1"0,0 0 0,0 0 0,1 0 0,-1 1 0,0-1 0,1 0 0,0-2 0,-1 3 0,10-37 0,23-110 0,-22 55 0,-4 0 0,-9-168 0,1 253 0,1 0 0,0 1 0,-1 0 0,0 0 0,0 0 0,0-1 0,-1 1 0,-4-9 0,6 16 0,0-1 0,-1 1 0,1 0 0,0-1 0,0 1 0,0 0 0,-1-1 0,1 1 0,0 0 0,0-1 0,-1 1 0,1 0 0,0 0 0,-1-1 0,1 1 0,0 0 0,-1 0 0,1 0 0,-1-1 0,1 1 0,0 0 0,-1 0 0,1 0 0,0 0 0,-1 0 0,1 0 0,-1 0 0,1 0 0,-1 0 0,1 0 0,0 0 0,-1 0 0,1 0 0,-1 0 0,1 0 0,0 0 0,-1 1 0,1-1 0,0 0 0,-1 0 0,1 0 0,0 1 0,-1-1 0,1 0 0,0 0 0,-1 1 0,1-1 0,0 0 0,0 1 0,-1 0 0,-2 2 0,1 0 0,-1 1 0,1-1 0,-3 6 0,-6 17 0,0 1 0,2 0 0,-9 44 0,2 8-248,4 0-1,3 1 0,3 0 1,9 135-1,-1-182 249,1 0 0,2-1 0,16 57 0,-18-80 0,0-1 0,0 0 0,1 0 0,0 0 0,1-1 0,-1 1 0,10 9 0,-12-14 0,1 0 0,0-1 0,0 1 0,-1-1 0,2 0 0,-1 0 0,0 0 0,0 0 0,1-1 0,-1 1 0,1-1 0,-1 0 0,1 0 0,0 0 0,-1 0 0,1-1 0,0 1 0,0-1 0,5 0 0,-2-1 0,0 0-1,0-1 0,0 0 0,0 0 1,0 0-1,-1-1 0,8-3 1,3-3 106,24-18 0,-8 1 427,56-54 0,22-40-593,-26 25 90,-78 89-30,-1-1 0,1 1 0,0 1 0,8-7 0,-13 11 0,0 0 0,1-1 0,-1 1 0,1 0 0,0 0 0,-1 1 0,1-1 0,0 0 0,-1 1 0,1 0 0,0-1 0,-1 1 0,1 0 0,0 0 0,0 1 0,-1-1 0,4 1 0,4 3 0,0-1 0,-1 2 0,0-1 0,13 9 0,-13-7 0,0-1 0,0 0 0,1-1 0,12 4 0,-20-7 0,0-1 0,0 1 0,0-1 0,0 0 0,0 0 0,1 0 0,-1 0 0,0-1 0,0 1 0,0 0 0,0-1 0,0 0 0,0 1 0,0-1 0,0 0 0,0 0 0,0 0 0,0 0 0,-1 0 0,1-1 0,0 1 0,-1 0 0,1-1 0,-1 1 0,1-1 0,-1 0 0,2-2 0,2-5 0,1 0 0,-2 0 0,1 0 0,3-13 0,-6 18 0,6-19 0,-4 10 0,1 1 0,0 0 0,1 0 0,10-17 0,-14 26 0,0 0 0,1 0 0,-1 1 0,1-1 0,-1 1 0,1-1 0,0 1 0,0 0 0,0 0 0,0 0 0,0 0 0,1 1 0,-1 0 0,0-1 0,1 1 0,-1 0 0,1 0 0,-1 1 0,1-1 0,-1 1 0,7 0 0,-1 1 0,1 0 0,-1 0 0,1 1 0,-1 1 0,0 0 0,0 0 0,0 0 0,0 1 0,0 1 0,9 6 0,7 6 0,-1 1 0,22 22 0,12 16-957,51 66 0,-41-39-5320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1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24575,'0'0'0,"0"0"0,5 0 0,24 3 0,36 0 0,52-12 0,52-17 0,35-21-2667,1-11 2667,-35 4-5524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1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0 734 24575,'7'1'0,"64"9"0,25 2 0,45 4-433,49-2-289,1-9 0,195-19-1,-238-3 712,-108 9 39,60-18-1,-85 21-2,0-1 0,0 0 0,-1-1 0,1-1-1,-2 0 1,1-1 0,12-11 0,-17 12-23,-1 1 0,-1-2-1,1 1 1,-2-1 0,1 0 0,-1-1-1,0 1 1,-1-1 0,0 0 0,5-17-1,-6 16-1,-1-1 0,-1 1 0,0-1 0,-1 1 0,0-1 0,0 0 0,-1 1 0,-1-1 0,0 0 0,-3-12 0,0 8 0,-1-1 0,-1 2 0,0-1 0,-1 1 0,0 0 0,-14-20 0,1 6 0,-2 2 0,-1 0 0,-1 2 0,-1 0 0,-1 2 0,-32-22 0,19 19-14,25 17 183,-18-15 0,31 24-111,1-1 0,0 1-1,-1 0 1,1-1-1,-1 1 1,1 0-1,0-1 1,-1 1 0,1-1-1,0 1 1,0 0-1,-1-1 1,1 1-1,0-1 1,0 1-1,0-1 1,-1 0 0,2 1-41,-1-1 0,0 1 0,0 0 0,0 0 0,0 0 0,0-1 0,0 1 1,0 0-1,1 0 0,-1 0 0,0 0 0,0-1 0,0 1 0,0 0 0,1 0 0,-1 0 1,0 0-1,0 0 0,0 0 0,1-1 0,-1 1 0,0 0 0,0 0 0,0 0 1,1 0-1,17-1-1055,-18 1 915,31 3-6375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1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0 329 24575,'5'-9'0,"9"-14"0,2 1 0,1 0 0,0 1 0,1 1 0,1 1 0,42-32 0,-29 30 0,0 2 0,2 1 0,58-23 0,-65 32 0,0 0 0,1 2 0,0 1 0,1 1 0,41-2 0,-59 7 0,0 0 0,0 1 0,0 0 0,0 1 0,-1 0 0,1 1 0,-1 0 0,1 1 0,-1 0 0,0 0 0,0 1 0,-1 0 0,1 1 0,-1 0 0,0 1 0,15 14 0,-2 2 19,38 50-1,13 33-193,-32-44-1052,-13-22-5599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1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0 0,16 0 0,26 2 0,29 3 0,22 3 0,11 0 0,3-4-664,-13-2 664,-23-1-7527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2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24575,'0'0'0,"2"-2"0,13-4 0,23 0 0,43-1 0,47-2 0,42-2 0,37-4-2705,67-10 2705,-12-1-5486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2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24575,'3'4'0,"37"60"0,2 2 0,68 82-376,200 205 0,-296-338 376,10 10 0,51 43 0,-68-62 0,0-1 0,1-1 0,-1 1 0,1-1 0,0 0 0,0-1 0,0 0 0,1 0 0,-1-1 0,1 0 0,-1 0 0,16 1 0,-15-4-248,-1 1 0,0-1 0,0-1 0,10-2 0,26-12-5951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2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1 24575,'0'0'0,"0"0"0,0 1 0,-4 63 0,1-34 0,-36 506-1127,19-216 616,18-288 511,-42 530 0,-14-2 0,55-540 9,-32 267-1281,30-229-4018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3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0,1 66 0,4 0 0,2-1 0,4 0 0,25 90 0,-26-123 60,27 58 0,-32-82-225,1 0 0,1-1 0,0 0 0,0 0 0,1-1 0,1 1 0,0-2 0,15 14 0,-1-7-6661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0,2 13 0,6 22 0,5 25 0,6 19 0,6 17 0,6 6 0,4 2 0,3-7 0,-2-13 0,-6-17 0,-7-21-8191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3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0 579 24575,'6'0'0,"72"17"0,21 2 0,53 9-524,45 6-1572,483 51-473,-490-74 1718,309-21 1,-294-14 262,-164 16 556,1-1-1,69-27 0,-99 31 248,0 0 0,0-1-1,0 0 1,-1-1-1,20-15 1,-28 19-79,1 0 1,-1-1-1,1 1 0,-1-1 1,0 0-1,-1 0 0,1 0 1,-1-1-1,1 1 0,-1-1 1,0 1-1,-1-1 0,1 1 1,-1-1-1,0 0 0,0 0 1,-1 0-1,1-6 1,-2 2-60,0 0 0,0 1 1,-1-1-1,0 1 1,0 0-1,-1-1 0,-4-8 1,-1-1-140,-24-35 0,7 17 257,-3 1 0,-35-37 0,-72-57 425,29 28-1230,79 75-4974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4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24575,'4'8'0,"42"81"0,-44-86 0,53 98 0,20 38-396,98 203-1662,-16-28 2191,11-10-1068,-141-259 848,59 75-1,-78-110 69,0-1 1,1 0-1,0-1 0,10 8 1,-16-14 41,0 0 0,0-1 1,-1 1-1,1-1 0,0 1 1,0-1-1,0 0 0,0 0 1,1 0-1,-1-1 0,0 1 1,0-1-1,0 0 1,1 1-1,-1-1 0,0-1 1,0 1-1,1 0 0,5-3 1,-5 2 77,0-1 0,0 0 0,0 0 0,0 0 0,-1-1 1,1 0-1,-1 1 0,0-1 0,1 0 0,-1 0 0,4-6 0,1-3 117,0-1 0,9-19 0,-2 0-218,13-43 0,-3-12-175,25-157 1,-10-95-211,-37 315 383,14-160 116,31-252-1453,-40 391-3701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4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776 0 24575,'-15'3'0,"0"0"0,0 0 0,-24 11 0,-23 10-93,1 3 0,2 2 0,1 3 0,1 2-1,2 3 1,2 3 0,1 1 0,-46 50 0,22-6 93,66-73 0,1 1 0,1 0 0,0 0 0,1 1 0,-6 17 0,12-28 21,0 0 0,0 0 0,0 0 0,0 0 0,1 0 0,-1 0 0,1 0 0,0 1 0,1 4 0,-1-6 14,0-1 0,1 1 0,0 0-1,-1 0 1,1-1 0,0 1 0,0 0 0,0-1 0,0 1 0,0-1 0,0 1 0,1-1 0,-1 0 0,0 1 0,1-1-1,-1 0 1,2 1 0,4 2-35,0 0 0,0 0 0,1-1 0,-1 0 0,1 0 0,0-1 0,-1 0 0,11 1 0,68 4 0,-39-5 0,-2 3 40,-1 1 0,57 17 0,78 36-1525,-96-26-5341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5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102 709 24575,'1'0'0,"-1"-1"0,0 0 0,1 0 0,-1 0 0,1 0 0,-1 0 0,1 1 0,-1-1 0,1 0 0,0 1 0,-1-1 0,1 0 0,0 1 0,0-1 0,0 1 0,0-1 0,4-3 0,1-2 0,0 0 0,0 0 0,-1-1 0,0 0 0,-1 0 0,1 0 0,-1-1 0,-1 1 0,1-1 0,-1 0 0,4-16 0,-3 2 0,0 0 0,-1-1 0,0-28 0,-4 10 0,-2-1 0,-1 0 0,-2 1 0,-2 0 0,-2 1 0,-2 0 0,-23-56 0,30 84 0,0 1 0,-1-1 0,0 1 0,-15-19 0,20 28 0,0 1 0,-1-1 0,1 1 0,-1-1 0,0 1 0,1 0 0,-1 0 0,-2-2 0,3 3 0,1 0 0,-1 0 0,1 0 0,-1 0 0,0-1 0,1 1 0,-1 0 0,0 0 0,1 0 0,-1 0 0,1 0 0,-1 1 0,0-1 0,1 0 0,-1 0 0,0 0 0,1 0 0,-1 1 0,1-1 0,-1 0 0,1 1 0,-1-1 0,1 0 0,-1 1 0,1-1 0,-1 1 0,1-1 0,-1 1 0,1-1 0,0 1 0,-1 0 0,-2 3 0,1 0 0,0 0 0,0 0 0,0 1 0,0-1 0,1 1 0,-2 7 0,-4 39 0,5-38 0,-3 36-90,3-1-1,1 1 0,11 84 1,-5-98 41,2 0 0,2 0 0,1 0-1,1-1 1,30 60 0,-26-66 49,2 0 0,0 0 0,2-2 0,0 0 0,2-1 0,1-1 0,28 23 0,-41-40 0,0 0 0,0-1 0,0-1 0,0 1 0,18 6 0,-22-10 0,0-1 0,0 1 0,0-1 0,-1 0 0,1-1 0,0 1 0,0-1 0,0 0 0,0 0 0,0-1 0,0 1 0,0-1 0,0 0 0,6-2 0,-4 0 1,-1-1-1,1 1 1,-1-1-1,0-1 0,0 1 1,0-1-1,0 0 1,-1 0-1,0 0 1,0-1-1,-1 0 0,1 0 1,5-10-1,1-6 181,0-1-1,13-39 1,10-57-68,-12 40-117,-21 75 4,0-1 0,1 1 0,-1 0 0,1 1 0,0-1 0,4-6 0,-4 8 0,-1 1 0,1-1 0,-1 1 0,1-1 0,0 1 0,-1 0 0,1 0 0,0 0 0,0 0 0,0 0 0,0 0 0,0 0 0,0 1 0,0-1 0,3 1 0,11-3 0,0 2 0,0 0 0,0 1 0,19 2 0,65 13 0,-80-12 0,42 8 0,97 14 0,-115-20 0,74-2 0,-114-3-97,-1 0-1,0 0 1,0 1-1,1-1 1,-1 1-1,0 0 1,0 0-1,0 0 1,0 0-1,0 0 1,0 1-1,0-1 0,4 4 1,4 3-6729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1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1 24575,'-3'0'0,"0"-1"0,-1 1 0,1 0 0,-1 1 0,1-1 0,0 1 0,-1-1 0,1 1 0,0 0 0,0 0 0,-4 2 0,1-1 0,-21 8 0,1 2 0,0 0 0,1 1 0,1 2 0,-40 30 0,49-33 0,2 0 0,-1 1 0,2 0 0,0 1 0,0 0 0,1 1 0,1 0 0,1 1 0,-15 33 0,21-41 0,0 0 0,1 0 0,0 0 0,0 1 0,1-1 0,0 1 0,1-1 0,-1 1 0,3 16 0,-1-19 0,1 0 0,-1-1 0,1 1 0,0 0 0,1 0 0,-1-1 0,1 1 0,0-1 0,0 0 0,1 0 0,0 0 0,-1-1 0,2 1 0,5 5 0,-1-3-682,18 11-1,7 1-6143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5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24575,'0'0'0,"3"0"0,11 0 0,20 0 0,36 0 0,45 0 0,32-2 0,0-1-1665,-25 0-4861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10 441 24575,'-5'0'0,"1"1"0,7 4 0,3 0 0,0 0 0,0 0 0,0-1 0,1 0 0,-1 0 0,12 4 0,59 26 0,46 7 0,42 1-431,-18-13-108,0-7 1,2-6-1,231-6 0,-152-27-93,-189 11 458,1-2 1,-1-2-1,58-22 0,-81 25 152,-1 0-1,0 0 1,0-2-1,0 0 1,24-20-1,-33 23 18,0 0 0,0 0-1,-1 0 1,0-1 0,0 1 0,-1-1 0,1-1-1,-1 1 1,-1 0 0,0-1 0,0 0-1,0 0 1,2-13 0,-4 11 79,0 0-1,0 0 1,-1 0 0,0 0-1,-1 0 1,0-1 0,-4-13-1,1 10 188,-1 0 0,0-1 0,-1 1 0,-10-18 0,-2 5 231,0 0 1,-2 1 0,-44-44-1,-10 0-1600,52 50-5718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24575,'0'0'0,"150"3"0,105-3 0,-157-6 0,153-29 0,-224 29-682,46-17-1,-45 10-6143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6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8 0,12 16 0,20 23 0,27 34 0,22 31 0,9 18-1642,-2 2 1642,-8-9 0,-8-16 0,-16-22-362,-17-26-5825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7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24575,'10'5'0,"76"42"0,152 102-244,-6 16-261,117 76 14,-347-239 492,38 23 143,74 35 1,-103-55-266,1 0 0,0-1 1,0 0-1,1-1 0,-1-1 1,1 0-1,-1-1 0,1 0 1,0 0-1,-1-2 0,17-1 1,-15-1-2777,17-6 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7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1 24575,'-4'14'0,"-5"30"0,5-25 0,-69 348-750,-18 92-474,26-58 1222,28 1-75,35-300-946,1-18-4092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7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24575,'0'4'0,"-7"93"0,1-30 0,2 480-611,17-409 722,-10-114-455,2-1 1,1 0-1,14 39 1,-13-49-5974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8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 24575,'19'0'0,"36"4"0,-50-3 0,0 0 0,-1 0 0,1 0 0,-1 1 0,0-1 0,1 1 0,-1 0 0,0 0 0,0 1 0,0-1 0,0 1 0,0 0 0,4 5 0,-6-6 0,-1 0 0,1 0 0,-1 0 0,0 0 0,1 0 0,-1 1 0,0-1 0,-1 0 0,1 1 0,0-1 0,-1 1 0,1-1 0,-1 4 0,0-1 0,0 0 0,0 0 0,-1 0 0,0 0 0,0-1 0,-2 8 0,-2 0 0,0 0 0,-1 0 0,0-1 0,-12 16 0,2-7 0,0 0 0,-1-2 0,-25 22 0,-63 43 0,71-57 0,28-22 0,2-1 0,-1 0 0,1 0 0,0 1 0,0 0 0,0 0 0,1 0 0,-6 8 0,9-12 0,-1 1 0,1-1 0,0 1 0,-1-1 0,1 1 0,0-1 0,0 1 0,0-1 0,0 1 0,0 0 0,0-1 0,-1 1 0,1-1 0,1 1 0,-1 0 0,0-1 0,0 1 0,0-1 0,0 1 0,0 0 0,0-1 0,1 1 0,-1-1 0,0 1 0,0-1 0,1 1 0,-1-1 0,1 2 0,1-1 0,-1 0 0,1 1 0,0-1 0,0 0 0,0 0 0,0 0 0,0 0 0,3 0 0,16 5 0,0-2 0,0 0 0,1-2 0,32 1 0,22-3-661,0-3 0,137-23 0,-107 6-5547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8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 24575,'27'8'0,"39"17"0,-30-11 0,106 43 0,65 21-827,53 9-2481,-15-16 1597,399 62 1,-382-104 1401,-37-24-926,-165-8 1008,70-12-1,-89 8 69,-1-2-1,0-2 1,38-17-1,-52 17 421,0-1-1,-1-1 0,-1-2 1,0 0-1,24-21 0,-38 27-9,1 0 0,-1-1-1,0 0 1,-1-1 0,-1 0 0,9-15-1,-13 20-83,-1 0 1,0 0-1,0-1 0,-1 1 0,0-1 0,0 0 1,-1 0-1,0 1 0,0-1 0,0 0 0,-1 0 1,0 0-1,-1 0 0,0-8 0,-2 3 11,0 0-1,-1 1 1,0-1 0,-1 1-1,0 0 1,-1 0-1,-13-19 1,-1 4 204,-40-40 1,-62-45 967,6 6-1984,105 94-6091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9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24575,'1'3'0,"0"0"0,0-1 0,1 1 0,-1 0 0,0-1 0,1 0 0,3 5 0,2 2 0,70 88 0,-45-58 0,67 83-488,26 31-1464,248 281 213,89 110 282,-445-523 1420,31 35 377,-48-55-266,1-1 0,-1 1-1,1 0 1,0-1-1,-1 1 1,1 0-1,0-1 1,0 1 0,0-1-1,0 1 1,-1-1-1,1 0 1,2 1-1,-3-1-41,0 0-1,1 0 1,-1 0-1,0 0 1,1 0-1,-1 0 1,0 0-1,0-1 1,1 1-1,-1 0 0,0 0 1,0 0-1,1 0 1,-1 0-1,0-1 1,0 1-1,0 0 1,0 0-1,1-1 1,-1 1-1,0 0 0,0 0 1,0 0-1,0-1 1,0 1-1,1 0 1,-1-1-1,0 1 1,0-1-1,1-3 310,-1-1-1,0 1 0,0-1 1,0-7-1,0 8-141,-16-242 257,1 32-926,-1-137 349,20 1 145,14 178 252,-13 144-621,2-1 0,1 1 0,20-47 0,2 16-5173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2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0,12 2 0,22 3 0,20 0 0,-1-1-8191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49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24575,'0'4'0,"63"399"0,-31-144 0,-30-256 0,-1-4 0,3-8 0,-2 5 0,63-192 0,-26 69 0,-27 93 0,27-52 0,-32 73-105,1 1 0,0 0 0,1 0 0,0 1 0,0 1 0,2-1 0,-1 2 0,1-1 0,1 1 0,-1 1 0,2 0 0,21-11 0,21-4-6721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0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1414 24575,'1'-9'0,"2"-8"0,2-1 0,0 1 0,1 0 0,1 1 0,11-21 0,9-26 0,-13 23 0,-2 0 0,-2-1 0,-1 0 0,3-59 0,-9 49 0,-2 0 0,-2 0 0,-11-63 0,8 87 0,-2 0 0,-11-36 0,12 51 0,0 0 0,0 1 0,-1-1 0,0 1 0,-1 1 0,0-1 0,-10-11 0,14 19 0,0 0 0,0 0 0,0 1 0,0-1 0,0 1 0,-1-1 0,-4-1 0,7 3 0,0 1 0,0 0 0,-1-1 0,1 1 0,-1-1 0,1 1 0,0 0 0,-1 0 0,1 0 0,0 0 0,-1 0 0,1 0 0,-1 0 0,1 1 0,0-1 0,-1 0 0,1 1 0,0-1 0,-1 1 0,1-1 0,0 1 0,0 0 0,-3 1 0,1 1 0,-1 1 0,1-1 0,-1 1 0,1 0 0,0 0 0,1 0 0,-1 0 0,1 1 0,-1-1 0,1 1 0,-2 6 0,-1 6 0,-5 34 0,7-29 0,1 0 0,0 0 0,2 0 0,1 1 0,1-1 0,0 0 0,8 28 0,-6-37 0,0 1 0,1-1 0,0-1 0,1 1 0,11 17 0,-11-22 0,0 0 0,0-1 0,0 0 0,1 0 0,0 0 0,0-1 0,1 0 0,13 8 0,-16-11 0,1 1 0,0-2 0,1 1 0,-1-1 0,0 0 0,1 0 0,-1-1 0,1 0 0,0 0 0,12 0 0,-10-2 0,1 0 0,-1 0 0,0-1 0,0 0 0,1-1 0,15-7 0,-3-1 0,-2 0 0,0-2 0,0-1 0,-1 0 0,21-21 0,23-26 0,6-6 0,-62 60 0,1 1 0,0 0 0,0 0 0,1 1 0,15-7 0,-18 9 0,0 1 0,0 1 0,0-1 0,0 1 0,0 0 0,1 0 0,-1 1 0,0 0 0,0 0 0,9 1 0,-2 2 0,-1 0 0,1 1 0,-1 0 0,0 1 0,0 0 0,0 1 0,-1 0 0,0 1 0,0 0 0,15 14 0,-12-9 0,0 2 0,-1 0 0,0 0 0,-1 1 0,0 1 0,13 25 0,-17-25 0,-1 0 0,-1 1 0,0 0 0,-2 0 0,0 0 0,0 1 0,-2-1 0,0 1 0,-1 0 0,-1-1 0,-1 1 0,-3 25 0,0-31 0,7-28 0,68-254-408,15 2-100,-70 218 489,118-353 19,-129 388 0,-1 1 0,1 0 0,1 0 0,0 0 0,9-14 0,-14 26-2,0 1 1,0-1-1,0 1 1,0-1 0,1 1-1,-1 0 1,0 0-1,1-1 1,-1 1-1,0 0 1,1 0-1,0 0 1,-1 0 0,1 1-1,-1-1 1,1 0-1,0 1 1,0-1-1,-1 1 1,1-1-1,0 1 1,0 0 0,-1 0-1,1 0 1,0 0-1,3 0 1,0 2 18,-1-1 1,0 1 0,0 0 0,1 0-1,-1 0 1,-1 0 0,1 1-1,0 0 1,0 0 0,3 3 0,15 17 177,-1 1-1,-1 0 1,31 53 0,21 42-710,-5 2 0,66 169-1,-80-146 397,-40-102 60,11 62-1,-22-97-46,-1 0-1,0 0 0,0 0 0,-1 1 0,0-1 1,0 0-1,-1 0 0,0 0 0,-2 11 0,-6-1-5232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0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0 237 24575,'0'0'0,"5"-3"0,12-4 0,20-9 0,26-8 0,36-7 0,34-2 0,21-3-1585,6 0 1585,-19 7 0,-33 8-6606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1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0 305 24575,'0'0'0,"7"-5"0,20-10 0,34-15 0,44-15 0,44-11 0,30-3-2902,1 5 2902,-31 13-5289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1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1 287 24575,'5'0'0,"65"16"0,23 5 0,51 10-501,41 7-1504,434 57-260,-459-81 1592,309-13 0,-284-20 446,-155 13 203,0 0 1,-1-2-1,0-1 0,28-13 0,-50 18 93,1 1-1,-1-1 1,0 0-1,0-1 1,-1 0 0,1 0-1,-1 0 1,0-1-1,-1 0 1,9-11 0,-11 12 28,0 0 0,0 0 0,-1-1 0,1 1 1,-1-1-1,-1 0 0,1 1 0,-1-1 0,0 0 1,0 0-1,-1 0 0,0 0 0,0 0 0,-1-11 1,-2 4 225,1 0 0,-2 0 0,0 0 0,0 1 0,-1-1 0,-1 1 0,0 1 0,-14-21 0,4 10-377,-1 1 0,-1 1 1,-26-24-1,4 10-6579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2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0,6 0 0,159 21 0,92-2-170,0-22-1534,-190-4-4613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3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24575,'0'0'0,"2"0"0,12 0 0,22 2 0,35 3 0,48 3 0,45 3 0,13-1-1980,-24-2-4231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3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3 0,0-1 0,0 0 0,0 0 0,1 0 0,-1 0 0,0-1 0,1 1 0,-1 0 0,4 2 0,5 5 0,552 558-1808,-543-548 1616,14 15-5999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3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 24575,'-2'0'0,"1"0"0,-1 0 0,1 0 0,-1 0 0,1 0 0,-1 0 0,1 0 0,-1 1 0,1-1 0,0 1 0,-1-1 0,1 1 0,-2 0 0,-2 2 0,0 0 0,0 0 0,1 0 0,-1 1 0,1 0 0,0 0 0,0 0 0,0 0 0,0 1 0,-4 7 0,-6 9 4,0 0 0,2 1 0,1 1 0,-11 27-1,-24 104-343,14-17-183,-22 247 0,39 145-40,16-471 607,2 194-1403,-3-201-3587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4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1130 24575,'0'-16'0,"0"12"0,0 1 0,1-1 0,-1 1 0,1-1 0,0 0 0,0 1 0,0 0 0,1-1 0,-1 1 0,1 0 0,0-1 0,0 1 0,3-4 0,2-2 0,1 1 0,0 0 0,13-9 0,10-6-23,1 2 0,1 1 0,70-31 0,118-31-1264,-220 82 1279,615-182-2212,-352 110 2027,-259 70 193,167-49-284,-8-13 11,-149 57 397,0 0 0,-1-1 0,0-1 0,22-18-1,-32 24-63,0 0-1,-1-1 0,1 1 0,-1-1 0,0 0 0,0 0 0,-1 0 0,1-1 0,-1 1 0,0-1 0,0 1 0,0-1 0,-1 0 0,0 1 1,0-1-1,0 0 0,0 0 0,-1 0 0,1-7 0,-2 5 90,0 0 1,-1 1-1,0-1 1,0 1-1,0 0 1,0-1-1,-1 1 1,0 0-1,-1 0 1,1 1-1,-1-1 1,-5-5-1,-3-3-24,-2 0 0,1 1 0,-18-12-1,1 2-332,-1 1-1,-1 2 1,0 1-1,-2 2 1,-67-26-1,83 38-6617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24575,'5'0'0,"0"1"0,-1-1 0,1 1 0,0-2 0,0 1 0,7-1 0,6-1 0,87-4 0,118 10 0,-202-2 0,-1 0 0,0 2 0,36 10 0,-48-11 0,1 1 0,0 0 0,-1 0 0,0 1 0,0-1 0,0 2 0,-1-1 0,0 1 0,0 0 0,10 13 0,-10-11 0,-1 1 0,0 0 0,-1 0 0,0 0 0,0 1 0,-1 0 0,0 0 0,-1 0 0,0 0 0,-1 1 0,2 14 0,-3-10 0,0-1 0,-2 1 0,1-1 0,-2 1 0,0-1 0,-1 1 0,-9 27 0,-1-7-14,-2-1-1,-26 44 1,-46 62-515,82-132 476,-290 387-73,291-390 126,0 0 0,-1 0 0,1 1 0,-6 10 0,10-16 7,0 0 0,0 1 0,-1-1 0,1 0 0,0 1-1,0-1 1,0 0 0,0 1 0,0-1 0,0 0 0,0 1-1,0-1 1,0 1 0,0-1 0,0 0 0,0 1-1,0-1 1,0 0 0,0 1 0,0-1 0,0 0 0,0 1-1,0-1 1,0 0 0,1 1 0,-1-1 0,0 0 0,0 1-1,0-1 1,1 0 0,-1 0 0,0 1 0,1-1 0,14 6 386,20 2-363,0-2 0,0-2 0,51 0 0,-79-3-25,288-11-1370,-216 3-5461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4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24575,'-6'9'0,"-2"3"0,4-5 0,-1-1 0,1 1 0,1 0 0,0 0 0,0 0 0,0 1 0,-2 10 0,0 17 0,1 0 0,2 0 0,2 0 0,1 0 0,8 55 0,4-29 37,22 66-1,0-1-110,-28-96-381,-2 1 1,2 37-1,-6-54-6371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4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5 0,9 8 0,9 16 0,7 18 0,6 18 0,6 13 0,5 14 0,7 14 0,0 7-809,-6-1 809,-12-10 0,-8-16 0,-10-24-7382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5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24575,'1'6'0,"0"-2"0,0 1 0,1-1 0,0 0 0,0 0 0,0 0 0,3 5 0,7 11 0,33 57 0,22 40-304,312 568-3657,-188-353 3534,-155-278 236,1-3 0,3 0 0,89 85 0,-107-116 166,43 29-1,-57-43 150,0-1-1,1-1 1,-1 0-1,1 0 0,0-1 1,0 0-1,0 0 1,0-1-1,14 1 1,-19-2-51,0-1 0,0 0 1,0-1-1,0 1 1,0-1-1,0 0 1,0 0-1,0 0 1,0-1-1,0 1 0,0-1 1,0 0-1,-1 0 1,1 0-1,-1 0 1,1-1-1,-1 0 0,0 1 1,0-1-1,4-5 1,1-3 122,0-1-1,-1 1 1,0-1 0,-1-1 0,5-12 0,2-10-217,-1 0 1,-2-1-1,8-53 0,2-115-132,-19-115 105,-19-2 39,8 168-56,6 79-387,3 0-1,9-74 0,1 80-4467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5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0 24575,'0'0'0,"-3"0"0,-2 1 0,1 0 0,0 0 0,-1 0 0,1 0 0,0 1 0,0 0 0,0 0 0,0 0 0,0 0 0,-7 6 0,11-8 0,-40 28 0,1 1 0,2 2 0,1 1 0,1 2 0,-59 76 0,75-83 0,1 1 0,-24 49 0,36-65 0,1 1 0,0 0 0,1 0 0,0 0 0,1 1 0,1-1 0,0 1 0,1 0 0,0 15 0,2-23 0,-1 1 0,1-1 0,1 1 0,-1-1 0,1 1 0,1-1 0,-1 0 0,1 0 0,0 0 0,0 0 0,4 5 0,-1-4 0,-1-1 0,1 0 0,-1 0 0,2 0 0,-1-1 0,1 0 0,-1 0 0,9 3 0,-2-1 0,0-2 0,0 0 0,0 0 0,0-1 0,1-1 0,0 0 0,0-1 0,0 0 0,-1-1 0,20-1 0,-6-3 0,-1-1 0,0 0 0,0-2 0,0-1 0,38-17 0,120-65 0,-119 55 0,-63 33 0,9-5 0,1 1 0,24-9 0,-33 13 0,1 0 0,0 1 0,0-1 0,-1 1 0,1 0 0,0 0 0,0 0 0,0 0 0,-1 0 0,1 1 0,0 0 0,0 0 0,-1 0 0,7 3 0,-2 0 0,-1 1 0,1-1 0,-1 2 0,0-1 0,-1 1 0,12 12 0,31 46 0,-37-46 0,32 46-1365,-5-6-5461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1 413 24575,'0'-9'0,"5"-124"0,0 5 0,-6 91 0,-7-55 0,8 87 0,-1 6 0,4 12 0,3 7 0,1 0 0,1-1 0,1 0 0,16 28 0,56 67 0,34 17 0,-88-105 0,0-2 0,54 37 0,-71-54 0,-1-1 0,1-1 0,1 0 0,-1 0 0,1-1 0,0-1 0,13 4 0,-20-7 0,1 1 0,-1 0 0,1-1 0,0 0 0,-1 0 0,1-1 0,-1 1 0,1-1 0,-1 0 0,1 0 0,-1 0 0,1-1 0,-1 0 0,0 0 0,0 0 0,0 0 0,0 0 0,0-1 0,0 0 0,4-4 0,0-2 0,0 0 0,-1-1 0,0 0 0,0-1 0,8-18 0,8-11 0,-22 38 0,0 1 0,0 0 0,0-1 0,0 1 0,1 0 0,-1 0 0,1 0 0,-1 0 0,0 0 0,1 0 0,0 1 0,-1-1 0,1 0 0,-1 1 0,1-1 0,0 1 0,-1-1 0,1 1 0,0 0 0,0 0 0,-1 0 0,1 0 0,2 0 0,6 1 0,-1 1 0,0 0 0,12 4 0,-7-2 0,12 3 0,1-1 0,32 2 0,-50-7 0,0-1 0,-1 0 0,1 0 0,0-1 0,0 0 0,0-1 0,0 0 0,-1-1 0,1 1 0,14-8 0,-11 3 0,-1-1 0,1 0 0,-1-1 0,-1 0 0,0 0 0,0-1 0,-1 0 0,0-1 0,9-15 0,-1-1 0,-2 0 0,24-59 0,-32 68 0,0-1 0,-1 0 0,-1 0 0,-1-1 0,2-25 0,-4 35 0,-2 10 0,0 0 0,0 0 0,0 0 0,0 0 0,1 0 0,-1-1 0,0 1 0,0 0 0,0 0 0,0 0 0,0 0 0,0 0 0,0 0 0,0 0 0,1 0 0,-1 0 0,0 0 0,0 0 0,0 0 0,0 0 0,0 0 0,0 0 0,1 0 0,-1 0 0,0 0 0,0 0 0,0 0 0,0 0 0,0 0 0,0 0 0,1 0 0,-1 0 0,0 0 0,0 0 0,0 0 0,0 0 0,2 2 0,0-1 0,0 1 0,0 0 0,0 0 0,2 3 0,-1-1 0,166 187-1365,-92-113-5461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6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24575,'0'0'0,"0"0"0,2 0 0,19 0 0,34-3 0,50-4 0,59-5 0,46-10-2620,5-11 2620,-33-1-5571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7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0 649 24575,'9'-2'0,"11"-1"0,33 1 0,-28 1 0,89-1 0,47 3-425,195 10-1717,176 1 1297,-523-13 802,24 1 11,1-1-1,-1-2 1,43-9 0,-71 11 32,0 0 0,-1-1 0,1 0 0,-1 0 0,0 0 0,0 0 0,8-5 0,-11 5 0,1 1 0,-1-1 0,1 1 0,-1-1 0,0 0 0,1 1 0,-1-1 0,0 0 0,0 0 0,0 0 0,-1 0 0,1 0 0,0 0 0,-1 0 0,0 0 0,1 0 0,-1 0 0,0 0 0,0-4 0,0 0 0,-1-1 0,0 1 0,-1 0 0,1-1 0,-1 1 0,-1 0 0,1 0 0,-1 0 0,-3-6 0,-5-5 0,-24-31 0,3 11 110,-2 2 1,-1 2-1,-1 1 1,-76-50-1,39 36 278,-149-67 0,68 52-758,110 47-5195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7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24575,'0'0'0,"0"0"0,0 0 0,0 0 0,2 0 0,19 0 0,36-2 0,35-4 0,14 0 0,-12 1-8191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8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24575,'0'0'0,"2"-2"0,13-1 0,23 0 0,29 0 0,32 4 0,36 3 0,27-1-2231,10-3 2231,-2-6 0,-11-10 0,-11-12 0,-18-9 0,-30 2-5960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8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24575,'21'59'0,"-7"-26"0,219 607-1033,-227-625 1077,67 165 54,-53-137-477,3-1 0,29 40 0,-16-33-5784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3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24575,'0'0'0,"0"0"0,2-2 0,14-3 0,25 1 0,32-1 0,42 4 0,34 1 0,18 1-1702,5-2 1702,-5-6 0,-11-11 0,-19-11 0,-34 0-6489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8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24575,'0'0'0,"0"11"0,1 0 0,1-1 0,1 0 0,-1 0 0,2 0 0,6 16 0,30 48 0,78 95 0,16-12 0,13-12 120,-109-114-615,0-2 0,53 30 0,-57-40-6331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9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8 0,3 20 0,-1-12 0,16 122 36,26 249-1595,-29 33 1249,-22 0-205,4-361-459,1-19-3895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0:59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1 462 24575,'11'0'0,"0"0"0,17 4 0,-11-2 0,75 13 0,54 12-771,47 9-2314,356 53 1258,-378-71 1308,213-3 0,-187-26 709,-154 5-156,0-1 0,60-19 0,-90 22 85,0-1 0,1 0 0,-2-1 0,1 0 0,-1-1 0,22-16 0,-30 20-43,0 0 0,-1-1 0,1 0-1,-1 0 1,1 0 0,-1 0-1,0-1 1,-1 1 0,1-1 0,-1 0-1,0 0 1,0 1 0,0-1-1,-1-1 1,0 1 0,0 0 0,0 0-1,0 0 1,-1-1 0,-1-9-1,0 4 89,-1 0 0,0 0 0,-1 1 0,-1-1 0,1 1 0,-2 0-1,1 0 1,-1 0 0,-11-15 0,0 3 130,-1 0 0,-36-33 0,-13-4-853,-111-76 0,115 92-5029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0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24575,'0'0'0,"0"5"0,0 15 0,0 24 0,0 28 0,0 22 0,0 8 0,0-1 0,0-9 0,2-14 0,4-12 0,2-14 0,0-13 0,-1-13 0,-2-12 0,-2-7-8191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0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24575,'11'0'0,"-6"1"0,0 0 0,0 0 0,0 1 0,0 0 0,0 0 0,0 0 0,0 1 0,-1-1 0,1 1 0,-1 0 0,1 0 0,-1 1 0,0 0 0,3 3 0,1 3 0,0-1 0,-1 1 0,0 0 0,-1 0 0,6 14 0,-5-8 0,-1 1 0,0 0 0,-1 1 0,-1-1 0,-1 1 0,0 0 0,-1 0 0,-1 0 0,-3 29 0,-1-16 0,-1 0 0,-2 0 0,-1-1 0,-20 53 0,26-81 0,0 0 0,0 0 0,0 0 0,1 0 0,-1 0 0,1 1 0,-1-1 0,1 0 0,0 1 0,0-1 0,0 0 0,1 3 0,-1-3 0,1 0 0,0-1 0,0 1 0,0 0 0,0-1 0,0 1 0,1-1 0,-1 0 0,0 1 0,1-1 0,-1 0 0,1 0 0,-1 0 0,1 0 0,0 0 0,-1 0 0,3 0 0,23 11 0,1-2 0,55 13 0,-76-22 0,95 23-1365,-4-3-5461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1 24575,'-4'3'0,"-65"50"0,-33 29 0,60-42-150,2 1-1,1 2 1,3 2-1,1 1 0,3 2 1,1 1-1,3 2 1,-34 85-1,36-65-161,3 0-1,3 1 1,-17 121 0,30-131 62,3 0 0,2 0 0,3 1 1,17 108-1,-5-105 286,2-1 0,4-1 0,2 0 0,41 83 1,-26-76-263,4-1 0,2-2 0,67 81 0,-10-33-3374,-99-116 3585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1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0,5 5 0,12 6 0,22 8 0,25 5 0,17 1 0,11-4 0,8-8 0,10-15 0,0-12 0,-19-3-8191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1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24575,'0'0'0,"-7"0"0,6 0 0,0 0 0,0 1 0,0-1 0,1 0 0,-1 1 0,0-1 0,0 1 0,1-1 0,-1 1 0,0-1 0,1 1 0,-1-1 0,0 1 0,1 0 0,-1-1 0,1 1 0,-1 0 0,1-1 0,-1 1 0,1 0 0,0 0 0,-1 0 0,1-1 0,-1 3 0,1-1 0,0-1 0,0 1 0,0 0 0,-1-1 0,1 1 0,1 0 0,-1 0 0,0-1 0,0 1 0,1 0 0,-1-1 0,2 4 0,3 5 0,1-1 0,0 1 0,12 12 0,-12-14 0,269 297-174,-197-223-1017,-46-48-5635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1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1 24575,'0'0'0,"-3"0"0,2 1 0,0 0 0,0 0 0,0 0 0,0 0 0,0 1 0,0-1 0,0 0 0,0 0 0,0 1 0,1-1 0,-1 0 0,-1 3 0,-1 4 0,-13 28 5,3 0 1,-13 49-1,-11 85-220,-16 176-838,7-36 1174,28-215-736,-38 112 1,38-157-5217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2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 24575,'0'0'0,"0"0"0,8 0 0,7 0 0,-10-1 0,1 1 0,-1 0 0,0 0 0,1 0 0,-1 1 0,0-1 0,1 1 0,-1 1 0,10 3 0,-15-5 0,0 0 0,1 1 0,-1-1 0,0 0 0,0 1 0,1-1 0,-1 0 0,0 1 0,0-1 0,1 0 0,-1 1 0,0-1 0,0 1 0,0-1 0,0 1 0,0-1 0,0 0 0,0 1 0,0-1 0,0 1 0,0-1 0,0 1 0,0-1 0,0 0 0,0 1 0,0-1 0,0 1 0,0-1 0,0 0 0,-1 1 0,-6 14 0,6-14 0,-28 43 0,19-29 0,-18 31 0,26-40 0,-1 0 0,1 0 0,0 0 0,0 1 0,1-1 0,0 0 0,0 1 0,1-1 0,-1 10 0,2-8 0,1 1 0,-1 0 0,1-1 0,1 0 0,0 1 0,0-1 0,0 0 0,1 0 0,1-1 0,-1 1 0,1-1 0,0 0 0,1 0 0,-1 0 0,1-1 0,10 8 0,-7-6 0,1-1 0,0 0 0,0 0 0,0-1 0,1 0 0,0-1 0,0 0 0,1-1 0,-1-1 0,1 1 0,16 1 0,-14-4-682,25 0-1,8-6-6143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24575,'3'5'0,"38"103"0,-19-49 0,29 70 0,50 145 0,-74-180-5,28 85-1355,-39-135-5466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2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24575,'0'0'0,"6"0"0,-2 3 0,1-1 0,0 1 0,-1 0 0,1 0 0,-1 1 0,0-1 0,0 1 0,0 0 0,-1 0 0,4 4 0,-1-1 0,7 9 0,0 0 0,-1 0 0,-1 2 0,0-1 0,-2 1 0,0 1 0,9 24 0,-15-32 0,0 0 0,0 0 0,-1 0 0,0 1 0,-1-1 0,-1 1 0,0-1 0,0 1 0,-1-1 0,0 0 0,-1 1 0,0-1 0,-1 0 0,-7 18 0,2-14 0,1-1 0,-12 15 0,11-17 0,0 0 0,1 1 0,-6 14 0,13-24 0,-1 0 0,0 0 0,0 0 0,1 0 0,0 0 0,-1 0 0,1 0 0,0 0 0,1 0 0,-1 0 0,1 0 0,-1 0 0,1 1 0,0-2 0,0 1 0,0 0 0,0 0 0,1 0 0,-1 0 0,1-1 0,2 5 0,1-1 0,1 0 0,-1 0 0,1-1 0,0 0 0,0 1 0,1-2 0,11 7 0,-2-2 14,1-2 0,-1 0-1,2-1 1,-1-1 0,1 0-1,22 2 1,108 6-1463,-148-13 1437,110 2-6814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2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24575,'0'0'0,"0"0"0,7 0 0,11 0 0,26 0 0,39 0 0,35 0 0,21 2 0,4-1-1091,-4-3 1091,-6-9 0,-18-4 0,-28 1-7100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24575,'0'11'0,"1"-5"0,0 1 0,1-1 0,0 0 0,0 0 0,0 1 0,6 9 0,-1-3 0,1-1 0,11 13 0,-4-6 0,2-2 0,1 0 0,0 0 0,1-2 0,25 17 0,1-5 0,67 31 0,-48-31 0,1-3 0,1-2 0,99 18 0,208 8 0,-346-46 0,49 2 0,-65-4 0,0 0 0,0-1 0,0-1 0,17-4 0,-25 5 0,1 0 0,0-1 0,0 1 0,0-1 0,-1 0 0,1 0 0,-1-1 0,0 1 0,1-1 0,-1 0 0,0 1 0,-1-1 0,1-1 0,0 1 0,-1 0 0,0-1 0,1 1 0,-2-1 0,1 1 0,0-1 0,-1 0 0,1 0 0,-1 0 0,0 0 0,0 0 0,-1 0 0,1-7 0,-1-1 0,0 0 0,-1 0 0,-1 0 0,1 0 0,-2 0 0,0 0 0,0 0 0,-6-12 0,-1 2 18,-1 1 0,0 0 0,-20-25 1,-48-55-535,52 68-406,7 9-5904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24575,'0'0'0,"0"0"0,0 0 0,2 0 0,4 3 0,4 2 0,6 4 0,12-1 0,14-3 0,16-10 0,14-13 0,4-8 0,-11 0-8191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4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6 0,6 12 0,14 26 0,15 35 0,15 30 0,10 15 0,-2-8-1088,-10-23-6015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4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24575,'0'2'0,"0"-1"0,1 0 0,-1 0 0,0 1 0,0-1 0,1 0 0,-1 0 0,1 0 0,-1 0 0,2 3 0,0 1 0,10 15 0,0 0 0,1-1 0,18 22 0,33 38-241,4-3-1,2-2 1,116 92 0,-159-146 112,0-1-1,2-1 1,0-1 0,0-1 0,2-2 0,0-1 0,42 11 0,-15-11-6064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5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1 24575,'-3'103'0,"-45"433"-1920,27-407 1805,-5-1 1,-49 142 0,-51 44 137,-21-14-1140,147-300 1114,-24 48-4828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5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24575,'3'0'0,"0"1"0,0-1 0,0 0 0,0 0 0,0 0 0,0-1 0,0 1 0,3-2 0,10-1 0,48-1 0,0 2 0,1 4 0,88 12 0,-145-13 0,62 11 0,-60-10 0,0 1 0,0 0 0,0 1 0,16 8 0,-24-11 0,0 1 0,0-1 0,0 0 0,0 1 0,0 0 0,-1-1 0,1 1 0,0 0 0,-1 0 0,1 0 0,-1 0 0,0 0 0,0 0 0,0 1 0,0-1 0,0 0 0,0 1 0,-1-1 0,1 0 0,-1 1 0,1-1 0,-1 1 0,0-1 0,0 1 0,0-1 0,0 1 0,-1-1 0,1 0 0,0 1 0,-2 2 0,-2 7 0,0 0 0,-1 0 0,-1 0 0,-10 16 0,-27 38 0,-86 99 0,84-114 0,-18 22 0,63-73 0,-1 1 0,0 1 0,0-1 0,0 0 0,0 0 0,0 1 0,1-1 0,-1 0 0,0 1 0,1-1 0,-1 0 0,1 1 0,-1 2 0,1-4 0,0 1 0,0-1 0,0 1 0,1-1 0,-1 0 0,0 1 0,0-1 0,0 0 0,1 1 0,-1-1 0,0 0 0,1 0 0,-1 1 0,0-1 0,0 0 0,1 0 0,-1 1 0,1-1 0,-1 0 0,16 5 0,89 18 0,173 13 0,-179-30-682,165-12-1,-194 0-6143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2 24575,'0'0'0,"0"0"0,0 0 0,0 0 0,0 0 0,0 0 0,0 0 0,-13 0 0,-2 0 0,10-1 0,-1 1 0,1 0 0,-1 0 0,-6 1 0,11 0 0,0-1 0,-1 0 0,1 1 0,0-1 0,0 1 0,-1-1 0,1 1 0,0-1 0,0 1 0,0 0 0,0 0 0,0 0 0,0-1 0,0 1 0,0 0 0,0 0 0,0 0 0,1 1 0,-1-1 0,0 0 0,1 0 0,-2 2 0,0 6 0,0 0 0,0 1 0,1-1 0,0 0 0,0 16 0,1-21 0,1 78 0,12 83 0,22 84 0,-21-158 0,-9-59-195,-2 0 0,-1 0 0,-1 1 0,-2-1 0,-1 0 0,-9 46 0,4-48-6631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8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1 903 24575,'14'0'0,"0"1"0,15 3 0,3 1 0,417 35-765,-300-36 383,154-14-1,-230 3 344,110-25-1,-149 23 16,0-1-1,-1-1 1,0-2-1,-1-2 1,38-22 0,-58 29 17,0 0 1,-1-1 0,1 0-1,-2-1 1,1 0 0,-2 0 0,1-1-1,8-14 1,-13 17 7,-1 0 0,1 0-1,-2-1 1,1 1 0,-1-1 0,0 0 0,-1 0-1,0 0 1,-1-1 0,0 1 0,0 0 0,-1-1 0,-1-13-1,-2 2 0,-1 0 0,0 1 0,-2-1 0,-1 1 0,0 0 0,-2 1 0,-13-24 0,-1 4 0,-2 1 0,-39-46 0,-51-34 1209,27 29-2226,69 67-5565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3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24575,'2'1'0,"-1"-1"0,1 1 0,0 0 0,0-1 0,-1 1 0,1 0 0,0 0 0,-1 0 0,1 0 0,-1 1 0,1-1 0,-1 0 0,0 1 0,0-1 0,2 2 0,0 1 0,22 24 0,-2 2 0,30 51 0,-33-50 0,103 167-444,124 271 0,-166-266-773,-68-169-4869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24575,'2'1'0,"1"0"0,0 1 0,0-1 0,-1 1 0,1-1 0,0 1 0,-1 0 0,0 0 0,1 0 0,-1 0 0,0 0 0,2 3 0,4 4 0,124 125 0,-13-15-439,24 35-1318,17 31 743,188 290-1913,-276-357 2088,-4 4-1,64 160 1,-103-207 678,-4 1 1,-3 2-1,15 95 0,-29-111-167,-2 0-1,-3 0 0,-2 1 0,-13 101 0,4-112 285,-1 0 0,-3-1-1,-2-1 1,-3 0 0,-1 0 0,-3-2-1,-50 87 1,26-69 303,-82 95-1,-62 40 2330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0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24575,'4'14'0,"38"66"0,-26-51 0,44 81 0,50 96-269,103 183-996,30-20 461,-88-183 338,-121-150 310,2-2 1,70 53 0,-98-81 136,0 0 1,1-1-1,0 0 1,17 6-1,-23-10 42,-1 0 0,1 0 0,0 0 1,0-1-1,0 0 0,1 1 0,-1-1 0,0 0 0,0 0 0,0-1 0,0 1 0,0-1 0,0 1 1,0-1-1,0 0 0,0 0 0,-1-1 0,1 1 0,4-3 0,-2 1 155,-1-1-1,0 0 0,0 1 1,0-2-1,0 1 0,-1 0 1,1-1-1,2-6 0,3-5-50,10-25-1,4-21-179,-3-2 0,13-67 0,13-138-105,-17 29-519,-3-290 0,-26 479-4791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0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635 247 24575,'-8'-9'0,"-9"-8"0,-21-21 0,-1 1 0,-56-39 0,80 66 0,-2 0 0,1 1 0,-36-14 0,40 19 0,0 0 0,-1 1 0,0 1 0,1 0 0,-1 0 0,-23 2 0,25 0 0,-1 1 0,1 1 0,0 0 0,0 1 0,-1 0 0,2 1 0,-1 0 0,0 0 0,-17 11 0,21-10 0,0 0 0,0 0 0,0 1 0,0 0 0,1 0 0,0 1 0,1-1 0,-1 1 0,1 0 0,0 1 0,1-1 0,0 1 0,-5 12 0,6-7 0,-1 0 0,2 1 0,0-1 0,0 0 0,1 1 0,1-1 0,1 1 0,-1-1 0,2 1 0,0-1 0,6 22 0,2-5 0,0 0 0,2 0 0,28 50 0,-30-61 0,2-1 0,0 0 0,1-1 0,29 32 0,-36-44 0,-1 0 0,1 0 0,1 0 0,-1-1 0,0 0 0,1 0 0,0-1 0,0 1 0,0-2 0,0 1 0,1-1 0,-1 0 0,1 0 0,-1-1 0,1 0 0,-1 0 0,11-1 0,-5-2 0,1 0 0,-1-1 0,0-1 0,0 0 0,0 0 0,0-1 0,-1-1 0,21-13 0,-4 1 0,-1-3 0,32-29 0,-40 31 0,0 0 0,-2-2 0,0 0 0,26-42 0,-42 60 0,0 0 0,-1 0 0,1 0 0,0 1 0,1-1 0,-1 1 0,0-1 0,1 1 0,3-3 0,-5 4 0,1 1 0,-1-1 0,1 1 0,-1 0 0,1-1 0,-1 1 0,1 0 0,-1 0 0,1 0 0,-1 0 0,1 0 0,0 0 0,-1 0 0,1 0 0,-1 1 0,1-1 0,-1 1 0,1-1 0,-1 1 0,0-1 0,1 1 0,-1 0 0,2 1 0,6 4 0,1 0 0,-1 1 0,-1 0 0,1 1 0,6 8 0,36 46 0,-45-55 0,84 125-1365,-54-76-5461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0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38 860 24575,'3'-3'0,"47"-61"0,-4-1 0,-2-2 0,42-86 0,-35 44 0,-42 85 0,-1 0 0,10-46 0,-16 57 0,0 0 0,-1 0 0,-1-1 0,0 1 0,0 0 0,-5-25 0,2 28 0,1 1 0,-1 0 0,-1 0 0,0 0 0,0 0 0,-1 1 0,0 0 0,0 0 0,-1 0 0,-10-11 0,10 13 0,0 0 0,-1 1 0,0 0 0,0 0 0,0 1 0,-1 0 0,1 0 0,-1 1 0,0-1 0,0 2 0,0-1 0,0 1 0,-1 1 0,1-1 0,-1 1 0,1 1 0,-1 0 0,1 0 0,-11 1 0,13 0 0,0 0 0,0 0 0,0 1 0,0 0 0,0 0 0,0 0 0,1 0 0,-1 1 0,0 0 0,1 0 0,0 1 0,0 0 0,0 0 0,0 0 0,1 0 0,0 1 0,0-1 0,0 1 0,0 0 0,1 0 0,-1 1 0,1-1 0,1 1 0,-1-1 0,1 1 0,-3 12 0,3-6 0,0 0 0,2 1 0,-1-1 0,1 1 0,1-1 0,0 1 0,1-1 0,0 0 0,1 0 0,0 0 0,9 21 0,1-5 0,0-1 0,2 0 0,30 40 0,-27-42 0,1-1 0,1-1 0,1-1 0,1-1 0,40 30 0,-57-47 0,1-1 0,-1 1 0,1-1 0,0 0 0,-1-1 0,1 1 0,0-1 0,1 0 0,9 1 0,-14-3 0,1 0 0,0 0 0,0 0 0,-1 0 0,1-1 0,0 1 0,0-1 0,-1 1 0,1-1 0,-1 0 0,1 0 0,-1-1 0,1 1 0,-1 0 0,0-1 0,1 1 0,-1-1 0,0 0 0,0 0 0,0 0 0,0 0 0,0 0 0,2-4 0,3-6 0,-1 1 0,0-1 0,0 1 0,-2-2 0,1 1 0,3-18 0,-3 5 0,-1 0 0,1-34 0,-5 53 0,0 4 0,0 0 0,0 1 0,0-1 0,0 0 0,1 0 0,-1 0 0,1 0 0,-1 1 0,2-4 0,-2 5 0,1-1 0,-1 1 0,1-1 0,-1 1 0,1-1 0,0 1 0,-1-1 0,1 1 0,0 0 0,0-1 0,-1 1 0,1 0 0,0 0 0,0 0 0,-1-1 0,1 1 0,0 0 0,0 0 0,-1 0 0,1 0 0,0 0 0,0 0 0,0 0 0,-1 1 0,1-1 0,0 0 0,1 1 0,16 4 0,0 1 0,25 12 0,-26-10 0,283 130 0,-291-133 0,9 3 0,1-1 0,34 9 0,-49-15 0,1 0 0,0 0 0,-1 0 0,1-1 0,0 0 0,-1 0 0,1 0 0,0-1 0,-1 1 0,1-1 0,-1 0 0,1-1 0,-1 1 0,1-1 0,-1 0 0,0 0 0,6-3 0,-5 0 0,1 0 0,-1 0 0,0 0 0,-1-1 0,0 0 0,1 0 0,-2 0 0,1 0 0,-1 0 0,4-12 0,3-8 0,7-37 0,-15 54 0,5-21 0,-1 0 0,-1-1 0,-2 0 0,-1-45 0,-2 70 0,0 3 0,5 10 0,15 29-341,-1 1 0,-1 1-1,15 49 1,-11-22-6485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9 155 24575,'0'0'0,"-3"0"0,0 0 0,0 0 0,12 0 0,30-2 0,50-6 0,66-8 0,52-10-2657,72-24 2657,-11-3-5534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1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0 460 24575,'11'1'0,"54"10"0,-33-4 0,82 14 0,50 7-566,284 31-1272,4-33 848,-256-33 990,-161 4-8,0-1 0,-1-3 1,0 0-1,0-2 0,44-19 0,-62 21 5,0-1-1,0 0 1,-1-1-1,0-1 1,-1-1-1,0 0 1,0-1-1,-2 0 0,1-1 1,-1 0-1,-1-1 1,9-15-1,-12 16 24,-1-1-1,0 1 1,-1-1 0,-1 0-1,0-1 1,-1 1-1,0-1 1,-1 0 0,1-20-1,-3 17-141,-2-1-1,0 1 1,0 0-1,-2 0 1,0 0-1,-1 0 1,-8-21-1,-13-23-3797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2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0 0,15 0 0,24 2 0,29 1 0,20-3 0,6 0 0,-6-2 0,-14 1 0,-20 0-8191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24575,'0'0'0,"0"0"0,12-2 0,30-4 0,45-6 0,58-12 0,97-21 0,8-4-8191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4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1 24575,'-33'0'0,"0"1"0,0 2 0,-34 6 0,57-6 0,-1-1 0,1 2 0,0-1 0,-1 1 0,2 1 0,-1 0 0,0 0 0,1 1 0,0 0 0,0 0 0,1 1 0,0 0 0,-9 11 0,11-10 0,1-1 0,0 1 0,1 0 0,0 1 0,0-1 0,1 1 0,0 0 0,0 0 0,-2 15 0,-4 26-65,-4 70 0,8 56-909,5-146 741,3 453-2133,0-88 1555,-13 288-2082,1-73 2731,9-595 171,-1 24 869,7 56 1,-5-88-681,0 0 0,1 0 0,-1 0 0,2 0 0,-1 0 0,1-1 0,-1 1 0,8 9 0,-7-12-67,0 0-1,1 0 1,-1 0 0,1 0-1,0-1 1,0 0 0,0 1-1,1-2 1,-1 1 0,1 0-1,0-1 1,6 2 0,11 3-20,0-1 0,1-2 1,0 0-1,31 0 0,18 0-6536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5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24575,'4'3'0,"8"9"0,0-2 0,25 17 0,-9-7 0,86 70-156,-5 4 0,140 155 0,-183-175 74,67 72 50,-105-119 39,1-1 0,64 44 0,-28-33-1279,-10-11-5086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24575,'11'-7'0,"5"2"0,0 0 0,1 2 0,-1 0 0,1 0 0,21 1 0,-3 2 0,58 7 0,-49 0-89,-1 2-1,0 2 1,-1 2 0,-1 1-1,0 3 1,-1 1-1,0 2 1,70 48-1,-38-12 90,-62-46 0,0 0 0,0 0 0,-2 1 0,11 14 0,-17-21 0,1 0 0,-1 0 0,0 1 0,0-1 0,0 1 0,0-1 0,-1 1 0,0-1 0,0 1 0,0 0 0,-1 0 0,1 0 0,-1-1 0,0 1 0,-1 7 0,-1-8 0,1 1 0,-1 0 0,0-1 0,0 1 0,0-1 0,0 0 0,-1 0 0,0 0 0,1 0 0,-2 0 0,1 0 0,0-1 0,-1 0 0,0 1 0,-5 3 0,-6 2 2,1 0-1,-2 0 0,-26 9 0,-56 16-182,-192 48-792,196-57 11,-8 3-4313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5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1 24575,'0'0'0,"-2"6"0,-1 8 0,1 0 0,1 0 0,0 20 0,1-13 0,-4 282-274,-4 109-416,7-396 690,-23 307 0,16-270 0,-2-1 0,-2 0 0,-2 0 0,-23 52 0,7-38-301,-4-2 0,-2-1 0,-86 111 0,76-116-5722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5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1 540 24575,'0'0'0,"6"-1"0,67-6 0,20-1 0,44-1-359,46 0-1078,-41 3 619,346-20-1099,-1-15 447,-306 13 1482,-173 27 219,1-2-1,-1 1 0,0-1 1,15-8-1,-21 11-153,-1-1 0,1 0 1,-1 0-1,1 0 0,-1 0 0,0-1 1,1 1-1,-1 0 0,0-1 0,0 1 1,0 0-1,0-1 0,0 1 0,0-1 0,-1 0 1,1 1-1,0-1 0,-1 0 0,1 1 1,-1-1-1,0 0 0,0 1 0,1-1 1,-1 0-1,0 0 0,0 1 0,-1-1 0,1 0 1,-1-3-1,-1 0 44,1 0-1,-1-1 1,-1 1 0,1 0 0,-1 0 0,-4-6-1,-25-28 829,-122-111-223,45 48-726,105 98-1365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1 0,0 9 0,1 0 0,1 1 0,5 18 0,-2-7 0,59 223 0,-38-165 0,37 81 0,-61-159-30,33 69 184,-30-62-402,0-1 0,1 1-1,0-2 1,0 1 0,13 11 0,-5-8-6578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6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24575,'-1'1'0,"0"-1"0,0 0 0,0 0 0,1 0 0,-1 1 0,0-1 0,0 0 0,0 1 0,1-1 0,-1 0 0,0 1 0,1-1 0,-1 1 0,0-1 0,1 1 0,-1 0 0,1-1 0,-1 1 0,1 0 0,-1-1 0,1 1 0,-1 0 0,-7 20 0,5-9 0,1 1 0,1 0 0,0 0 0,0 0 0,3 19 0,3 30 0,3 0 0,3-1 0,2 0 0,3-1 0,3-1 0,2 0 0,34 66 0,-37-91-682,41 58-1,-27-51-6143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7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0 0,19 0 0,23 3 0,20 2 0,15 3 0,16 3 0,8-2 0,-15-1-8191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7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24575,'0'1'0,"0"0"0,0-1 0,0 1 0,0 0 0,0-1 0,0 1 0,1 0 0,-1 0 0,0-1 0,1 1 0,-1-1 0,0 1 0,2 1 0,0 2 0,48 62 0,-45-58 0,175 197 0,12-4 0,-147-154 0,137 129-1365,-134-133-5461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7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24575,'-1'0'0,"1"0"0,-1 0 0,0 0 0,0 1 0,1-1 0,-1 0 0,0 0 0,1 0 0,-1 1 0,0-1 0,0 0 0,1 1 0,-1-1 0,1 1 0,-1-1 0,0 1 0,1-1 0,-1 1 0,1-1 0,-1 1 0,1-1 0,-1 1 0,1 0 0,-1 1 0,-6 20 0,7-21 0,-3 19 3,0 1 0,2-1 0,0 1 0,2 0 0,5 41 0,29 105-261,70 183-1003,17 69 993,-115-385 108,-1 1-1,-2-1 0,-2 1 0,0-1 0,-3 1 1,-8 61-1,-1-45-5136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8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0 412 24575,'8'0'0,"0"1"0,0 0 0,12 2 0,6 2 0,58 9 0,42 4 0,42 4-518,418 29-2266,3-55 2953,-517-2-224,92-17-1,-148 20 56,-1-1 0,1 0 0,-1-2 0,17-7 0,-28 11 0,1-1 0,-1 1 0,0-1 0,0 0 0,0 0 0,0 0 0,-1-1 0,1 1 0,-1-1 0,0 0 0,0 0 0,0 0 0,-1 0 0,1 0 0,-1-1 0,0 1 0,2-7 0,-3 5 94,0 0 0,0-1 1,-1 1-1,0 0 0,0-1 0,0 1 1,-1 0-1,0-1 0,0 1 0,0 0 1,-1 0-1,0 0 0,-4-10 0,-2 1 184,0-1 0,-1 1-1,-20-24 1,10 16-188,0 1 1,-2 0-1,-1 2 1,0 1-1,-1 0 1,-2 2-1,1 1 1,-49-24-1,66 37-363,1 0 0,-1 1 0,1 0 0,-9-2 0,7 4-6553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0 24575,'-3'0'0,"0"0"0,0 0 0,0 1 0,0-1 0,0 1 0,-1-1 0,1 1 0,0 0 0,0 0 0,1 0 0,-1 1 0,0-1 0,0 1 0,1-1 0,-1 1 0,1 0 0,-1 0 0,1 0 0,0 1 0,-1-1 0,1 0 0,-3 6 0,-1 1 0,1 0 0,0 0 0,0 1 0,0 0 0,2 0 0,-1 0 0,1 1 0,0-1 0,-1 13 0,1 5 0,2 0 0,1 38 0,25 177 0,18-3 0,-13-106-1365,-17-91-5461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8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 24575,'17'3'0,"-14"-2"0,-1 0 0,1 0 0,-1 0 0,1 1 0,-1-1 0,0 1 0,1 0 0,-1 0 0,0 0 0,0 0 0,0 0 0,-1 0 0,1 0 0,0 1 0,-1-1 0,1 1 0,-1-1 0,0 1 0,0 0 0,0-1 0,0 1 0,0 5 0,0-3 0,-1 0 0,0 1 0,0-1 0,0 0 0,-1 1 0,0-1 0,0 0 0,0 0 0,-1 1 0,0-1 0,-3 7 0,-4 4 0,0 0 0,-1-1 0,-22 27 0,-42 38 0,45-51 0,8-7 0,-30 32 0,43-45 0,1 0 0,1 1 0,0 0 0,-7 13 0,12-20 0,0-1 0,0 1 0,0 0 0,0 0 0,0-1 0,1 1 0,-1 0 0,1 0 0,0 0 0,0 0 0,0 0 0,0 0 0,1 0 0,-1 0 0,1-1 0,-1 1 0,1 0 0,0 0 0,0 0 0,0-1 0,1 1 0,-1-1 0,1 1 0,-1-1 0,1 1 0,0-1 0,0 0 0,0 0 0,3 3 0,4 1 0,-1 1 0,1-1 0,1-1 0,-1 0 0,1 0 0,0-1 0,11 3 0,23 7-79,2-2-1,0-3 0,60 5 1,140-1-1983,-132-11-3749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4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91 24575,'0'0'0,"0"4"0,0-3 0,11 281 0,-15-287 0,-3-8 0,3-2 0,0 1 0,1 0 0,0-1 0,1 1 0,0-1 0,2-15 0,0 11 0,1-1 0,2 1 0,0 0 0,6-21 0,-7 31 0,1 1 0,0-1 0,0 1 0,1 0 0,1 0 0,-1 0 0,1 1 0,0-1 0,1 1 0,8-8 0,-11 12 0,1 0 0,-1 0 0,1 0 0,0 1 0,0-1 0,0 1 0,0 0 0,1 0 0,-1 1 0,0-1 0,1 1 0,-1 0 0,1 0 0,0 0 0,-1 1 0,1 0 0,0 0 0,-1 0 0,1 0 0,-1 1 0,7 1 0,0 1 0,-1 0 0,0 1 0,0 1 0,0-1 0,0 2 0,-1-1 0,0 1 0,0 1 0,-1 0 0,9 8 0,0 2 0,-2 0 0,0 1 0,21 34 0,-17-17 0,-18-32 0,0-1 0,1 1 0,-2 0 0,1 0 0,0 1 0,-1-1 0,1 0 0,-1 0 0,0 0 0,0 4 0,0-7 0,0 0 0,0 0 0,0 0 0,0 1 0,0-1 0,0 0 0,0 0 0,0 0 0,0 0 0,0 0 0,0 0 0,0 0 0,0 1 0,0-1 0,0 0 0,0 0 0,0 0 0,0 0 0,0 0 0,0 0 0,0 0 0,0 1 0,0-1 0,0 0 0,0 0 0,-1 0 0,1 0 0,0 0 0,0 0 0,0 0 0,0 0 0,0 0 0,0 1 0,0-1 0,0 0 0,0 0 0,-1 0 0,1 0 0,0 0 0,0 0 0,0 0 0,0 0 0,0 0 0,0 0 0,-1 0 0,0-7 0,3-6 0,0-1 0,1 1 0,1 0 0,0 0 0,8-17 0,-8 19 0,-2 5 0,1 0 0,-1 1 0,1 0 0,0-1 0,0 1 0,0 0 0,5-5 0,-6 9 0,0-1 0,-1 1 0,1-1 0,0 1 0,0 0 0,1-1 0,-1 1 0,0 0 0,0 0 0,1 1 0,-1-1 0,0 0 0,1 1 0,-1-1 0,1 1 0,-1 0 0,0 0 0,1 0 0,-1 0 0,5 1 0,5 1 0,0 1 0,0 0 0,-1 1 0,20 9 0,43 27 0,-44-20 40,0 1 0,31 29 0,44 56-1525,-81-80-5341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9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24575,'0'0'0,"3"0"0,4 5 0,12 5 0,8 9 0,6 5 0,6 5 0,4 10 0,6 11 0,9 9 0,8 5 0,9 2 0,1-7 0,-13-13-8191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9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0 24575,'0'1'0,"-1"-1"0,1 1 0,-1 0 0,0-1 0,1 1 0,-1 0 0,1-1 0,0 1 0,-1 0 0,1 0 0,0-1 0,-1 1 0,1 0 0,0 0 0,0 0 0,0 1 0,-2 4 0,-132 521-822,46 10 88,69-385 719,-33 182-1238,42-296-4114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19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0 440 24575,'87'3'0,"6"4"0,44 7 0,34 4-415,-35-2-743,429 38 175,-400-46 707,238-17 1,-311-2 122,-74 8 163,0 0 0,31-12 0,-44 13-10,0 0 0,-1 0 0,1 0 0,-1 0 0,1-1 0,-1 0 0,0 0 0,0 0 0,0-1 0,-1 1 0,1-1 0,-1 0 0,0 0 0,5-7 0,-6 6 0,0 0 0,0 0 0,0 0 0,-1-1 0,0 1 0,0-1 0,0 1 0,-1-1 0,1 1 0,-1-1 0,-1 1 0,1-1 0,-2-5 0,-2-9 202,-1 0 0,-1 1 0,0 0 0,-2 0 0,0 1 0,-1 0 0,-13-18-1,4 8 203,-2 1 0,-1 1 0,-36-35-1,51 55-486,-37-33 297,37 34-428,0 1 0,1 0 1,-1 1-1,-1-1 0,1 1 1,-7-2-1,6 4-6612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0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24575,'10'1'0,"-3"-2"0,21 5 0,0 0 0,-1 2 0,1 1 0,-1 1 0,-1 1 0,0 1 0,0 2 0,47 29 0,-69-39 0,3 3 0,1-1 0,-1 2 0,7 6 0,-13-11 0,1 1 0,-1-1 0,0 1 0,1-1 0,-1 1 0,0 0 0,0 0 0,0-1 0,0 1 0,0 0 0,-1 0 0,1 0 0,0 0 0,-1 0 0,0 0 0,1 0 0,-1 0 0,0 4 0,-1-3 0,1 0 0,-1-1 0,0 1 0,0 0 0,0-1 0,0 1 0,0-1 0,0 1 0,-1-1 0,-3 5 0,-1 1 0,-15 12 0,-121 89 0,10-9 0,126-95 0,1 0 0,0-1 0,0 2 0,0-1 0,-7 12 0,11-16 0,1 1 0,-1-1 0,0 1 0,1-1 0,-1 1 0,1-1 0,-1 1 0,1-1 0,0 1 0,0 0 0,0-1 0,0 1 0,0-1 0,0 1 0,0 0 0,1-1 0,-1 1 0,0-1 0,1 1 0,-1-1 0,1 1 0,0-1 0,-1 1 0,1-1 0,0 1 0,0-1 0,0 0 0,0 0 0,0 1 0,0-1 0,3 2 0,6 4 0,1 1 0,0-1 0,1-1 0,0 0 0,0-1 0,17 6 0,40 11-273,0-2 0,2-4 0,0-2 0,103 5 0,-118-16-6553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0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24575,'4'2'0,"0"0"0,0 1 0,-1 0 0,1 0 0,-1 0 0,0 0 0,1 0 0,-2 1 0,5 5 0,2 5 0,9 20 0,-5-9 0,-13-25 0,6 10 0,0 0 0,-1 0 0,6 20 0,-10-27 0,0 1 0,0 0 0,-1 0 0,1-1 0,-1 1 0,0 0 0,0 0 0,-1-1 0,1 1 0,-1 0 0,0-1 0,0 1 0,0 0 0,0-1 0,-3 6 0,-3 3 0,0 0 0,-1-1 0,0 0 0,-10 9 0,-41 39 0,43-44 0,-12 10 0,16-14 0,0 0 0,0 0 0,-15 21 0,26-31 0,0 1 0,0-1 0,1 1 0,-1-1 0,0 1 0,0-1 0,1 1 0,-1-1 0,1 1 0,0 0 0,-1-1 0,1 1 0,0 0 0,0 0 0,0-1 0,0 1 0,0 0 0,0-1 0,1 1 0,-1 0 0,1-1 0,-1 1 0,1 0 0,-1-1 0,1 1 0,0-1 0,0 1 0,0-1 0,0 0 0,0 1 0,0-1 0,0 0 0,0 0 0,2 2 0,4 2 0,-1 0 0,1 0 0,1 0 0,-1-1 0,15 6 0,7 1 0,0-1 0,1-1 0,0-2 0,34 4 0,124 1 0,-86-12-1365,-16-5-5461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1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24575,'0'0'0,"2"0"0,6 5 0,10 6 0,16 3 0,25 2 0,24 0 0,20-5 0,10-11 0,0-12-553,-11-9 553,-17-3 0,-24 3-7638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1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0,5 4 0,5 9 0,11 13 0,15 26 0,13 30 0,7 24 0,4 11-1008,-3-5 1008,-5-15 0,-13-25-7183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2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6 0,4 8 0,4 10 0,8 15 0,12 20 0,17 23 0,19 20 0,13 8-1158,8-4 1158,0-11 0,-5-15 0,-8-15-292,-9-16 292,-14-15 0,-16-14-6741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2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439 0 24575,'0'0'0,"0"5"0,-48 367-884,1-5 381,-13-3 267,-25-7 175,-40-13 86,85-256-1234,6-24-4114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2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1 621 24575,'-1'0'0,"1"-1"0,0 1 0,0-1 0,1 1 0,-1-1 0,0 1 0,0-1 0,0 1 0,0-1 0,0 1 0,1-1 0,-1 1 0,0-1 0,0 1 0,1-1 0,-1 1 0,0-1 0,0 1 0,1 0 0,-1-1 0,1 1 0,-1 0 0,0-1 0,1 1 0,-1 0 0,1-1 0,6-1 0,0 0 0,-1 1 0,1 0 0,0 0 0,0 0 0,7 1 0,-3 0 0,159 5 0,0 13 0,-4 1 0,-1-14 0,-133-6 0,37-6 0,-57 5 0,0-1 0,1 0 0,-1-1 0,0 0 0,19-11 0,-26 13 0,-1-1 0,0 1 0,-1-1 0,1 0 0,0 0 0,-1-1 0,0 1 0,0-1 0,0 0 0,0 1 0,0-1 0,-1 0 0,1-1 0,-1 1 0,0 0 0,-1-1 0,1 1 0,-1-1 0,0 0 0,1-8 0,-1 1 0,-1 0 0,-1-1 0,0 2 0,0-1 0,-1 0 0,-1 0 0,-5-15 0,-6-14 0,-2 1 0,-38-70 0,-61-67 0,112 172-108,0 2-71,1-1-1,0 1 0,0-1 1,0 1-1,0-1 1,-2-5-1,3 2-6646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3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963 1 24575,'0'0'0,"-2"0"0,-2 2 0,-3 4 0,-2 7 0,-1 9 0,-1 10 0,0 13 0,-1 16 0,2 16 0,3 11 0,3 4 0,1-4 0,2-2 0,1-11 0,0-15 0,1-19-8191</inkml:trace>
  <inkml:trace contextRef="#ctx0" brushRef="#br0" timeOffset="1">1 894 24575,'0'0'0,"2"0"0,6-2 0,11-3 0,24-5 0,36-6 0,34-3 0,23-5 0,19-3-1666,11-4 1666,-3-1 0,-16-1 0,-16-2 0,-20-1-623,-24 2 623,-28 5-5902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5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19 466 24575,'4'-1'0,"0"1"0,1-1 0,-1 1 0,1 0 0,5 1 0,7 0 0,-15-1 0,36 0 0,1-1 0,66-11 0,-92 9 0,0 0 0,0-1 0,-1-1 0,22-10 0,-26 10 0,0 0 0,0-1 0,-1 1 0,1-1 0,-1-1 0,-1 0 0,11-12 0,-11 11 0,0 0 0,-1-1 0,0 0 0,-1 0 0,1 0 0,-2-1 0,1 1 0,3-20 0,-6 22 0,0 0 0,-1 0 0,1 0 0,-2 0 0,1 0 0,-1 0 0,0 0 0,0 0 0,-1 0 0,1 0 0,-2 1 0,1-1 0,-7-11 0,3 8 0,-1 0 0,0 1 0,-1 0 0,0 0 0,0 0 0,-1 1 0,0 1 0,0 0 0,-15-9 0,8 6 0,-1 2 0,0 0 0,0 0 0,-1 2 0,-22-6 0,28 9 0,-1 1 0,0 1 0,1-1 0,-1 2 0,0 0 0,0 0 0,1 1 0,-15 4 0,22-4 0,-1 0 0,1 1 0,0 0 0,0 0 0,0 1 0,0-1 0,0 1 0,1 0 0,-6 5 0,7-6 0,0 1 0,0 0 0,1 0 0,0 0 0,0 0 0,0 0 0,0 0 0,0 1 0,0-1 0,1 1 0,0-1 0,-1 1 0,2 0 0,-2 6 0,1-6 5,1 1-1,0 0 0,0-1 1,1 1-1,-1 0 0,1-1 1,0 1-1,0-1 0,3 7 1,0-2-358,0 0 1,1 0 0,8 12 0,24 25-6474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3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0,2 14 0,6 16 0,5 19 0,6 19 0,6 17 0,4 14 0,-2 5 0,-2-4 0,-6-11 0,-3-9 0,-5-16 0,-5-18-8191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4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24575,'6'-8'0,"-1"5"0,-1 0 0,1 0 0,-1 1 0,1-1 0,0 1 0,0 1 0,7-3 0,38-5 0,-50 9 0,37-3 0,0 1 0,-1 1 0,1 3 0,0 1 0,-1 1 0,53 14 0,-76-15 0,1 1 0,-2 0 0,1 0 0,0 2 0,-1-1 0,11 8 0,-21-12 0,-1 0 0,1 1 0,-1-1 0,1 0 0,-1 0 0,0 0 0,0 1 0,0-1 0,0 1 0,0-1 0,0 1 0,0-1 0,0 1 0,-1 0 0,1-1 0,0 1 0,-1 0 0,0 0 0,1-1 0,-1 1 0,0 0 0,0 0 0,0-1 0,0 1 0,0 2 0,-2 4 0,0-1 0,0 0 0,0 0 0,-7 13 0,0 2 0,5-11 0,1 0 0,0-1 0,0 1 0,-1 22 0,4-29 0,0 0 0,0-1 0,1 1 0,-1-1 0,1 1 0,-1 0 0,1-1 0,0 1 0,1-1 0,-1 0 0,1 1 0,-1-1 0,1 0 0,0 0 0,0 0 0,0 0 0,1 0 0,-1 0 0,5 3 0,4 1 0,0 0 0,0 0 0,1-1 0,0 0 0,0-2 0,1 1 0,23 5 0,-6-4-72,0-1 0,1-1 0,-1-2 0,1-1 0,50-4 0,112-19-2590,15-11-2435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4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24575,'6'-9'0,"5"0"0,0 1 0,0 0 0,1 1 0,25-12 0,-7 7 0,31-9 0,-31 12 0,58-8 0,-75 15 0,0 1 0,-1 0 0,1 1 0,0 1 0,0 0 0,0 1 0,16 4 0,-25-5 0,1 1 0,0 0 0,-1 0 0,1 0 0,-1 1 0,0-1 0,0 1 0,0 0 0,0 0 0,-1 1 0,1-1 0,-1 1 0,6 7 0,-4-2 0,1 1 0,-1 0 0,-1 0 0,1 0 0,2 14 0,1 3 3,-2 0-1,2 28 0,1 63-345,-7 51-1004,-17 413-606,0-33 803,18-3 253,1-218-146,-4-296 939,-1 74 838,-1-84-325,-1 1 1,-8 35 0,9-51-201,0 0 1,-1 0 0,1 0 0,-1-1 0,-1 1 0,1-1 0,-1 0-1,0 0 1,-1 0 0,-6 6 0,4-5-20,0-1 0,-1-1 0,1 0 0,-1 0 0,0 0 0,0-1 0,-17 6 0,-2-2-301,0-1-1,-1-1 1,-54 5-1,3-7-6594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5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24575,'0'0'0,"0"0"0,0 0 0,0 0 0,7 0 0,24-2 0,40-3 0,46-8 0,47-6 0,31-4-2371,-1 2 2371,-34 4-5820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6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24575,'0'0'0,"-2"0"0,-1 0 0,0 0 0,0 0 0,2 0 0,0 0 0,7 2 0,19 6 0,28 7 0,39 5 0,42 4 0,17 4-1548,-17-3-5095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6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24575,'0'0'0,"6"0"0,12 2 0,16 4 0,19 5 0,9 2 0,-6 0-8191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7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24575,'0'0'0,"0"0"0,7 0 0,20 0 0,38 5 0,48 6 0,58-2 0,95-15-3764,2-7-663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7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24575,'1'0'0,"-1"1"0,1 0 0,0 0 0,0 0 0,-1 0 0,1 0 0,0 0 0,-1 0 0,1 0 0,0 1 0,2 4 0,6 13 0,15 36 0,-22-49 0,42 111 14,87 209-971,-88-241 861,73 108 0,-72-129 43,3-2 0,61 60 0,-96-109 48,0-1 0,1 0-1,1 0 1,-1-2-1,23 14 1,-33-23 4,-1 0 0,1 1 0,0-1 1,0 0-1,0 0 0,0-1 0,0 1 0,0 0 0,0-1 1,0 0-1,0 0 0,0 0 0,0 0 0,0 0 0,0-1 1,4 0-1,-4 0 14,0-1 1,0 1-1,0-1 0,0 0 1,0 0-1,0 0 0,0-1 1,0 1-1,-1 0 1,0-1-1,1 0 0,-1 0 1,0 1-1,2-5 1,6-12 141,0 0 1,-2-1-1,0-1 1,-1 1-1,5-26 1,28-152-291,-11-7-157,33-171-91,-54 343 211,1 1 1,1 0 0,2 0-1,1 1 1,2 1-1,35-55 1,-6 29-5804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8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575 152 24575,'-2'-3'0,"-21"-33"0,19 28 0,-1 0 0,0 0 0,0 1 0,0 0 0,-1 0 0,0 0 0,0 1 0,-11-9 0,8 10 0,-1 0 0,1 0 0,-1 0 0,0 1 0,0 1 0,0 0 0,-1 0 0,1 1 0,-1 0 0,1 1 0,-1 0 0,0 1 0,1 0 0,-20 2 0,16 1 0,0-1 0,0 2 0,1 0 0,-1 1 0,1 0 0,0 1 0,0 0 0,0 1 0,1 0 0,-18 15 0,15-9 0,1 0 0,0 2 0,1-1 0,1 2 0,0-1 0,1 2 0,0 0 0,2 0 0,0 0 0,1 1 0,1 1 0,-8 28 0,13-39 0,1 1 0,-1-1 0,2 0 0,-1 1 0,1-1 0,0 0 0,1 1 0,0-1 0,1 0 0,3 13 0,-4-17 0,1 1 0,0-1 0,0 1 0,1-1 0,-1 0 0,1 0 0,0 0 0,0 0 0,0 0 0,1 0 0,-1-1 0,1 0 0,0 0 0,0 0 0,0 0 0,0 0 0,0-1 0,10 4 0,-7-4 0,0 0 0,0 0 0,1 0 0,-1-1 0,1-1 0,-1 1 0,1-1 0,11-1 0,4-2 0,32-9 0,16-3 0,-63 14 0,1 1 0,0-1 0,0 1 0,-1 1 0,1 0 0,10 2 0,1 3-682,35 14-1,-20-4-6143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8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488 869 24575,'0'-4'0,"0"-74"0,-4 1 0,-26-145 0,-19 44 0,36 142 0,-1 2 0,-36-64 0,41 84 0,0 1 0,0 0 0,-2 0 0,0 1 0,0 0 0,-1 1 0,-25-18 0,32 26 0,0 0 0,-1 0 0,0 0 0,0 1 0,1-1 0,-1 1 0,-1 1 0,1-1 0,0 1 0,-7 0 0,8 1 0,0 0 0,0 1 0,1-1 0,-1 1 0,0 0 0,1 0 0,-1 1 0,1-1 0,-1 1 0,1 0 0,-1 1 0,1-1 0,0 1 0,-6 4 0,4-1 0,0-1 0,0 1 0,1 0 0,-1 0 0,2 0 0,-1 1 0,1-1 0,0 1 0,0 1 0,-4 10 0,5-7 0,-1 1 0,1-1 0,1 1 0,0 0 0,1 0 0,0 16 0,3-1 0,1 0 0,0-1 0,2 1 0,2-1 0,13 38 0,-3-18 0,40 75 0,-46-101 0,2 1 0,0-2 0,1 0 0,2 0 0,26 26 0,-36-40 0,0 0 0,0-1 0,1 1 0,-1-1 0,1 0 0,0-1 0,0 0 0,1 0 0,-1 0 0,9 1 0,-10-3 0,-1 0 0,1 0 0,0-1 0,0 0 0,0 0 0,0-1 0,-1 0 0,1 0 0,0 0 0,0 0 0,-1-1 0,1 0 0,8-4 0,-6 1 0,-1 1 0,0-1 0,0 0 0,0-1 0,0 0 0,-1 0 0,6-7 0,1-3 0,19-32 0,-32 47 0,0 0 0,0 1 0,1-1 0,-1 1 0,1-1 0,-1 0 0,0 1 0,1-1 0,-1 1 0,1-1 0,-1 1 0,1 0 0,-1-1 0,1 1 0,0-1 0,-1 1 0,1 0 0,-1-1 0,1 1 0,0 0 0,-1 0 0,1 0 0,0 0 0,-1-1 0,1 1 0,0 0 0,-1 0 0,1 0 0,1 0 0,0 1 0,0 0 0,0 0 0,0 0 0,0 1 0,0-1 0,0 0 0,0 1 0,2 1 0,129 127 0,-39-34 0,-8-20 0,-81-72 0,-1 0 0,1-1 0,0 0 0,0 0 0,11 5 0,-15-8 0,1 1 0,-1-1 0,1 1 0,0-1 0,-1 0 0,1 0 0,-1 0 0,1 0 0,0 0 0,-1 0 0,1 0 0,-1-1 0,1 1 0,0-1 0,-1 1 0,1-1 0,-1 1 0,1-1 0,-1 0 0,0 0 0,1 0 0,-1 0 0,0 0 0,1 0 0,1-2 0,3-5 0,0 0 0,-1-1 0,0 1 0,0-1 0,-1-1 0,0 1 0,4-15 0,32-120 0,-1-1 0,-37 140 0,0 0 0,0 0 0,0 0 0,0 1 0,1-1 0,0 1 0,0-1 0,1 1 0,3-5 0,-4 7 0,-1 0 0,1 0 0,0 0 0,0 0 0,0 1 0,0-1 0,0 1 0,0 0 0,1 0 0,-1 0 0,0 0 0,1 0 0,-1 1 0,1-1 0,4 1 0,2 1 0,0-1 0,0 2 0,-1-1 0,1 1 0,-1 1 0,1 0 0,-1 0 0,0 1 0,0 0 0,10 7 0,3 3 0,0 1 0,32 29 0,-10-2-682,55 68-1,-45-42-6143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5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677 892 24575,'-7'1'0,"0"-1"0,0 1 0,1 1 0,-1-1 0,0 1 0,-8 4 0,-6 2 0,-8 1 0,-233 83 0,256-89 0,9-2 0,9-3 0,-9 1 0,1-1 0,0 1 0,-1-1 0,1 0 0,-1 0 0,0-1 0,0 1 0,0-1 0,0 1 0,0-1 0,0 0 0,-1 0 0,0 0 0,1-1 0,2-5 0,0-1 0,0-1 0,-1 1 0,-1-1 0,5-17 0,-5 7-4,0 0 0,-2 0-1,0 0 1,-1 0 0,-1 0-1,-1 0 1,-8-36 0,-2 11-246,-2 0 0,-26-57 0,6 27 218,-4 1 1,-2 3-1,-4 1 1,-64-77 0,96 132 31,-24-22 0,36 38-3,-1-1 0,1 1 0,-1-1 0,0 1 0,1-1 0,-1 1 0,0-1 0,1 1 0,-1-1 0,0 1-1,0 0 1,0-1 0,-1 4 43,4 7 117,5 8 105,1-1 0,21 34 0,-18-31-264,32 53-71,288 518-2316,-296-521-3340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1 137 24575,'0'0'0,"2"0"0,15-2 0,32-3 0,43-3 0,55-9 0,91-32-4044,4-7-103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29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0 382 24575,'10'0'0,"-4"1"0,18 1 0,-1 1 0,26 6 0,-28-4 0,107 24 0,37 16-392,88 30-486,241 63-208,-441-125 968,107 11-1,-140-23 78,0-1 0,0-1 0,26-4 0,-33 2 29,0 0-1,0 0 1,-1-2 0,1 1-1,21-12 1,-26 11 52,1-1 0,-1 0-1,0 0 1,0-1 0,-1 1 0,0-2 0,0 1-1,9-13 1,-9 9 92,-1 0-1,0-1 1,0 1-1,-1-1 0,6-25 1,-5 11 59,-2 0 0,-1-1 0,-1 0 1,-1 1-1,-5-50 0,-3 23-616,-2 0-1,-32-98 1,22 94-5953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38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0 24575,'-22'3'0,"3"0"0,-377 19 0,388-21 0,8-1 0,0 0 0,0 0 0,-1 0 0,1 0 0,0 0 0,0 0 0,0 0 0,0 0 0,0 0 0,0 0 0,0 0 0,0 0 0,0 0 0,0 0 0,0 0 0,0 0 0,0 0 0,0 0 0,0 0 0,0 0 0,0 0 0,0 0 0,0 0 0,0 0 0,0 1 0,0-1 0,0 0 0,0 0 0,0 0 0,0 0 0,0 0 0,0 0 0,0 0 0,0 0 0,0 0 0,0 0 0,0 0 0,0 0 0,0 0 0,0 0 0,0 0 0,0 0 0,0 0 0,0 0 0,0 0 0,0 0 0,0 0 0,0 0 0,0 1 0,0-1 0,0 0 0,0 0 0,0 0 0,0 0 0,0 0 0,1 0 0,-1 0 0,0 0 0,0 0 0,0 0 0,14 6 0,-10-4 0,398 145 0,-226-84-1365,-103-34-5461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38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24575,'0'0'0,"2"0"0,22 4 0,33 4 0,40 3 0,45 0 0,41-3-2780,2-2 2780,-30-2-5411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39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1324 115 24575,'-3'-3'0,"-7"-2"0,-1 0 0,1 0 0,-21-5 0,11 4 0,-46-15-80,0 4-1,-1 3 1,-95-9 0,105 19-40,0 3 0,0 2 1,1 2-1,-85 17 0,117-15 120,-1 2 0,1 0 0,1 1 0,-32 16 0,40-16 0,0 1 0,1 0 0,0 1 0,1 1 0,0 0 0,0 1 0,-14 18 0,10-8 11,1 1 0,1 0 0,-21 45 0,19-30-73,-21 79 0,18-29-902,-14 149-1,10 229-1452,28 3 1264,-3-384 1390,1 32-331,5 408 295,-15-5-1602,-2-325 1056,-2 84 1875,12-276-1514,-1 14 673,1 1 0,1-1-1,4 28 1,-4-41-581,0-1 1,0 1-1,0-1 0,1 0 1,-1 1-1,1-1 0,0 0 1,0 0-1,0 0 0,0 0 1,1 0-1,-1-1 1,1 1-1,0-1 0,0 1 1,0-1-1,4 2 0,3 1 60,0 0-1,0-1 0,1 0 1,14 4-1,28 4-443,58 5 0,-33-9-6550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39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24575,'0'5'0,"1"18"3,1-1 0,1 0 0,1 0 0,1 0 0,1 0 0,1-1 1,18 38-1,5 0-161,51 74 0,-12-33-317,137 151 1,116 60-36,-321-310 510,166 139 1,6-14-6,-148-110 45,36 17-1,-54-29-156,1-1 1,0 0-1,0-1 0,0 0 0,0 0 1,0 0-1,0-1 0,1-1 1,10 1-1,10-7-5232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39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24575,'0'9'0,"13"69"0,35 525-1343,-56 6-1607,-9-349 2273,-85 440 0,78-591 100,5-29-1390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0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0 427 24575,'1'0'0,"0"0"0,0 0 0,-1 0 0,1-1 0,0 1 0,0 0 0,-1 0 0,1 0 0,0 1 0,0-1 0,-1 0 0,2 0 0,2 1 0,15 2 0,35 9 0,-24-3 0,90 22 0,49 12-495,45 6-1487,92 12 215,377 27 1,-474-78 1541,-36-14-677,-129 1 731,0-2 0,71-18-1,-100 19 340,0-1 0,0 0-1,-1-1 1,0-1-1,0 0 1,0-1 0,-1-1-1,0 0 1,-1 0-1,18-18 1,-24 21 45,-1-1-1,0 1 1,-1-1-1,1 0 1,-1 0 0,0 0-1,-1 0 1,0-1 0,0 0-1,-1 1 1,0-1 0,2-13-1,-3 12-1,-1-1 0,0 0-1,0 0 1,-1 1 0,-1-1 0,1 0-1,-1 1 1,-1 0 0,0-1-1,-5-10 1,-2-1-162,-1 1-1,-1 0 1,-1 0-1,-1 1 1,-1 1 0,-23-24-1,3 9-57,-1 2 0,-45-30 0,-8 5 274,75 49-509,0 0 1,0 2-1,-1 0 1,-26-6-1,6 6-6582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0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432 106 24575,'-1'-13'0,"2"7"0,-2 1 0,0 1 0,0 0 0,0 0 0,0-1 0,0 1 0,-1 0 0,0 0 0,0 0 0,0 0 0,0 1 0,-1-1 0,0 1 0,1-1 0,-1 1 0,-5-5 0,5 6 0,1 0 0,-1 0 0,0 0 0,0 1 0,0-1 0,0 1 0,0-1 0,0 1 0,-1 0 0,1 0 0,0 0 0,-1 1 0,1-1 0,0 1 0,-1 0 0,1 0 0,-1 0 0,1 0 0,0 1 0,-1-1 0,-2 2 0,-1 0 0,1 0 0,0 1 0,0 0 0,0 0 0,0 1 0,0-1 0,-8 9 0,0 1 0,-22 25 0,13-8-95,1 0 1,2 2-1,1 0 0,1 2 0,2 0 0,-24 71 0,25-52-37,2 1-1,2 0 0,3 1 0,-2 65 0,9-84 133,1 0 0,2 0 0,2 0 0,10 48 0,-12-74 0,1 0 0,0-1 0,1 1 0,0-1 0,0 0 0,1 0 0,0 0 0,1-1 0,10 13 0,-11-17 0,-1 1 0,1-1 0,0 0 0,1 0 0,-1-1 0,1 0 0,-1 1 0,1-2 0,0 1 0,0-1 0,0 0 0,0 0 0,1-1 0,-1 0 0,12 1 0,-3-2 0,0 0 0,-1-2 0,1 1 0,0-2 0,-1 0 0,0-1 0,0 0 0,20-9 0,-6 0 0,0-2 0,51-35 0,-43 22 0,0-1 0,60-68 0,47-79 0,-132 161 93,-2 4 272,13-16 1,-20 24-320,1 1 0,0-1-1,0 1 1,0 0 0,0 0 0,0 0 0,0 0 0,0 0 0,1 1-1,4-2 1,-6 3-46,0-1 0,0 1 0,0 0 0,0 0 0,0 0 0,0 0 0,0 0 0,0 0 0,0 1 0,0-1 0,0 0 0,0 1 0,-1 0 0,1-1 0,2 2 0,1 1 0,0 0 0,-1 1 0,1-1 0,6 8 0,12 15 0,-2 1 0,32 52 0,-52-76 0,25 37-116,179 260-1133,-162-247-5577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1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102 881 24575,'4'0'0,"13"-1"0,1-1 0,-1-1 0,1 0 0,-1-2 0,0 0 0,0-1 0,-1 0 0,30-17 0,-28 13 0,-2-1 0,0-1 0,0 0 0,-1-1 0,0-1 0,-2 0 0,1-1 0,-2-1 0,0 0 0,-1 0 0,17-33 0,-20 33 0,-1-1 0,0 0 0,-1-1 0,-1 0 0,-1 0 0,0 0 0,-1 0 0,-1 0 0,-1-1 0,-1 1 0,0-1 0,-6-35 0,0 32 0,0 0 0,-1 0 0,-1 1 0,-1 0 0,-1 1 0,0 0 0,-23-32 0,22 37 0,0 1 0,-2 0 0,1 1 0,-1 0 0,-1 1 0,-1 0 0,1 1 0,-2 1 0,-31-16 0,39 22 0,-1 1 0,0 0 0,0 0 0,-1 1 0,1 0 0,0 1 0,-17-1 0,20 2 0,0 0 0,0 1 0,0 0 0,-1 0 0,2 1 0,-1-1 0,0 1 0,0 0 0,0 1 0,1 0 0,-1-1 0,-8 8 0,7-4 0,0 0 0,1 0 0,0 0 0,1 1 0,-1 0 0,1 0 0,0 0 0,1 1 0,0 0 0,0 0 0,1 0 0,-3 10 0,1 1 0,0-1 0,2 1 0,0-1 0,1 34 0,2-25-47,2 0 0,1 1-1,2-1 1,0-1 0,2 1 0,1-1-1,0 0 1,3-1 0,14 28-1,-9-23-19,2-1-1,0-1 1,3 0-1,0-2 1,1 0-1,51 44 1,-59-58 67,1-1 0,0 0 0,1-1 0,-1-1 0,2-1 0,-1 0 0,29 9 0,-37-15 0,0 0 0,-1-1 0,1 1 0,0-1 0,0-1 0,-1 0 0,1 0 0,0 0 0,0-1 0,0 0 0,-1-1 0,1 1 0,-1-2 0,1 1 0,-1-1 0,0 0 0,0 0 0,0-1 0,0 0 0,8-6 0,-5 0 52,1 0 1,-1 0-1,-1-1 1,0 0-1,0-1 1,-1 0-1,-1 0 1,10-23-1,-6 10 67,-2 0-1,-1-1 0,9-45 0,-14 53-118,1-28 0,-4 42 0,1-6 0,1 9 0,3 4 0,59 66 0,-16-15 0,10 6 0,121 98 0,-168-150 0,1 0 0,-1-1 0,2 0 0,-1 0 0,22 6 0,-28-11 0,0 0 0,0-1 0,0 0 0,0 0 0,0 0 0,0-1 0,0 0 0,0 0 0,0-1 0,1 0 0,-1 0 0,0 0 0,0-1 0,-1 0 0,7-2 0,-2-2 0,0 1 0,0-1 0,-1-1 0,0 0 0,0 0 0,-1-1 0,0 0 0,0-1 0,-1 0 0,7-10 0,4-8 0,-2 0 0,18-41 0,10-51 0,-6 15 0,-36 101 0,-1 0 0,0 0 0,1 0 0,0 0 0,0 0 0,0 0 0,0 1 0,0-1 0,0 1 0,1-1 0,4-3 0,-5 5 0,-1 0 0,1 1 0,0-1 0,0 0 0,0 1 0,0-1 0,0 1 0,0 0 0,0-1 0,0 1 0,0 0 0,0 0 0,0 0 0,0 1 0,0-1 0,0 0 0,0 1 0,0 0 0,0-1 0,3 2 0,3 2 0,-1 0 0,1 0 0,-1 0 0,-1 1 0,9 7 0,31 34 0,-11-3-341,-2 1 0,-2 2-1,36 70 1,-24-35-6485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6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1 767 24575,'0'-1'0,"1"0"0,-1 0 0,0 0 0,1 0 0,0 0 0,-1 1 0,1-1 0,0 0 0,-1 0 0,1 0 0,0 1 0,0-1 0,0 1 0,-1-1 0,1 0 0,1 0 0,2-1 0,37-29 0,-1-2 0,49-52 0,-63 55 0,0 0 0,-2-2 0,34-60 0,-50 78 0,-1-1 0,-1 0 0,0 0 0,-1-1 0,-1 1 0,0-1 0,-1 0 0,-1 0 0,1-22 0,-3 27 0,-1 0 0,0 1 0,0-1 0,-1 0 0,-1 1 0,1 0 0,-2-1 0,1 1 0,-1 1 0,-1-1 0,0 0 0,0 1 0,-1 0 0,0 0 0,-9-8 0,9 10 0,-2 0 0,1 0 0,-1 1 0,0 0 0,0 1 0,0 0 0,-1 0 0,0 1 0,0 0 0,0 0 0,-1 1 0,1 0 0,-19-3 0,21 6 0,1-1 0,-1 1 0,1-1 0,-1 2 0,0-1 0,1 1 0,-1 0 0,1 1 0,-1-1 0,1 1 0,0 0 0,0 1 0,0 0 0,0 0 0,0 0 0,0 0 0,1 1 0,0 0 0,0 0 0,0 1 0,-7 7 0,9-8 0,0 1 0,0 0 0,0-1 0,0 1 0,1 0 0,0 1 0,0-1 0,1 0 0,-1 0 0,1 1 0,0-1 0,0 1 0,1-1 0,0 1 0,0 0 0,0-1 0,1 1 0,-1-1 0,4 11 0,1 1 0,1 0 0,0 0 0,1-1 0,19 31 0,-10-21 20,1 0 0,1-1 0,2-1 0,0-1 0,25 21 0,-29-30-185,0-1 0,1 0 0,0-2 0,1 0 0,0-1 0,1-1 0,0-1 0,27 9 0,15-3-6661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1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24575,'0'0'0,"0"0"0,7-2 0,20-4 0,38-2 0,57 0 0,59 2 0,55-1-3182,85-4 3182,-11 0-5009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2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1 392 24575,'0'-12'0,"2"8"0,-1 0 0,0 0 0,1 0 0,-1 0 0,1 0 0,1 0 0,-1 0 0,0 0 0,1 1 0,4-5 0,6-6 0,1 0 0,1 1 0,0 1 0,0 1 0,26-15 0,18-7-234,2 2 0,0 3-1,100-31 1,-70 34-66,185-29 0,-226 48 300,1 2 0,0 2 0,99 9 0,-126-4 0,-1 1 0,0 1 0,0 1 0,0 1 0,0 2 0,-1 0 0,-1 1 0,1 1 0,-2 1 0,33 24 0,-35-21 0,-1 2 0,0 0 0,-1 0 0,27 41 0,-24-29-128,-2 2 0,-1 0 1,20 57-1,-18-31-553,-3 1 0,9 64 0,4 167-473,-25 39-1421,-12 19 1957,-1 31-35,13-1-1517,15-114 1666,89 452 0,142 237-775,-172-708 1379,-11-26 478,-17-33-59,-20-32 982,-26-129-1163,0 0 1,-2 1-1,-1-1 1,-5 41-1,3-54-212,0 0 0,-1-1-1,0 1 1,-1-1 0,0 0 0,0 0 0,-1 0 0,-1 0 0,0-1-1,0 0 1,0 0 0,-13 12 0,8-11-128,0-1 1,0 1 0,-1-2-1,-1 0 1,0 0-1,-14 5 1,4-2 109,-2-2 0,-44 10 1,29-11 310,0-2 1,-44 2-1,-134-8-530,-10-12-2020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3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24575,'-1'0'0,"0"0"0,-1 1 0,1-1 0,0 0 0,0 1 0,0-1 0,0 1 0,0-1 0,0 1 0,0 0 0,0-1 0,0 1 0,0 0 0,1 0 0,-1-1 0,-1 3 0,-1 0 0,1 0 0,0 0 0,0 0 0,-2 5 0,1 1 0,0 0 0,0 1 0,1-1 0,1 1 0,-1-1 0,1 13 0,-1 22 11,7 86 0,22 46-418,18 16-1134,79 158-513,33-12 577,65 52 604,-151-281 378,123 141-1,-140-192 623,-44-48 169,1 0-1,0-2 0,14 11 1,-22-18-187,0 1 1,0 0-1,0-1 1,0 1 0,0-1-1,0 0 1,0 0 0,1 0-1,-1 0 1,0 0-1,1-1 1,-1 0 0,0 0-1,1 0 1,-1 0 0,0 0-1,6-2 1,-5 1-3,-1-1 0,1 0 0,-1 0 0,1 0 0,-1 0 1,0 0-1,0-1 0,0 0 0,0 1 0,0-1 0,0 0 1,-1-1-1,0 1 0,1 0 0,1-5 0,4-8 323,0 0 1,10-30-1,13-71-107,-4-35-563,24-348-1062,-24-7 1505,-18 319-302,7-197-978,-13 319-3888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551 89 24575,'0'-1'0,"0"-1"0,-1 1 0,1 0 0,0 0 0,-1 0 0,1 0 0,-1 0 0,1 0 0,-1 0 0,1 0 0,-1 0 0,0 0 0,0 0 0,1 0 0,-3-1 0,-15-12 0,15 12 0,-8-5 0,0 0 0,-1 1 0,0 0 0,0 1 0,0 0 0,-1 1 0,0 0 0,-22-2 0,20 4 0,0 0 0,0 2 0,0 0 0,0 0 0,0 2 0,0 0 0,-22 5 0,26-3 0,0 0 0,0 1 0,0 0 0,1 1 0,0 0 0,0 0 0,0 1 0,1 0 0,0 1 0,1 0 0,-1 1 0,-11 15 0,7-5 0,0 0 0,1 1 0,1 1 0,1 0 0,-11 32 0,14-33 0,2 0 0,0 0 0,1 0 0,-2 29 0,6-37 0,0-1 0,0 1 0,1-1 0,1 0 0,-1 1 0,2-1 0,0 0 0,0 0 0,8 15 0,-5-14 0,0-2 0,1 1 0,1-1 0,-1 0 0,2 0 0,-1-1 0,1 0 0,1-1 0,0 0 0,0 0 0,0-1 0,1 0 0,0-1 0,0 0 0,15 5 0,-10-6 0,0 0 0,0 0 0,0-2 0,1 0 0,-1-1 0,1 0 0,0-1 0,0-1 0,-1-1 0,1 0 0,19-5 0,-9-1 0,0-2 0,-1 0 0,1-2 0,-2 0 0,0-2 0,46-32 0,127-115 0,-177 142 0,-18 15 0,4-4 0,1 1 0,0 0 0,0 0 0,12-6 0,-18 11 0,1 0 0,-1 0 0,1 0 0,0 0 0,-1 0 0,1 1 0,0-1 0,-1 1 0,1 0 0,0 0 0,0 0 0,0 0 0,-1 1 0,1-1 0,0 1 0,-1-1 0,1 1 0,0 0 0,-1 0 0,4 2 0,0 0 0,-1 1 0,1 0 0,-1 0 0,1 0 0,-1 1 0,6 6 0,1 4 0,12 19 0,3 10 27,-1 1 0,18 48 0,32 99-1307,-62-154 432,26 69-5296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293 555 24575,'3'-8'0,"5"-6"0,-1-1 0,-1 0 0,0-1 0,-1 1 0,-1-1 0,0 0 0,-1 0 0,-1 0 0,-1-1 0,0 1 0,-2-26 0,-1 21 0,-1 0 0,0 1 0,-2-1 0,0 1 0,-1 0 0,-2 0 0,0 0 0,-15-26 0,16 34 0,-1 1 0,0-1 0,-1 1 0,0 1 0,0 0 0,-1 0 0,-16-11 0,21 17 0,0 1 0,0 0 0,-1 0 0,1 0 0,-1 1 0,0 0 0,0 0 0,-8-1 0,10 2 0,-1 1 0,1-1 0,0 1 0,0 1 0,-1-1 0,1 1 0,0-1 0,0 1 0,0 0 0,0 1 0,0-1 0,0 1 0,-5 2 0,4-1 0,0 1 0,0-1 0,1 1 0,-1 0 0,1 0 0,0 0 0,0 1 0,0 0 0,1 0 0,-1 0 0,1 0 0,0 0 0,1 0 0,-1 1 0,1-1 0,-1 7 0,0-3 0,1 0 0,1 0 0,0 1 0,0-1 0,1 0 0,0 0 0,0 1 0,1-1 0,4 17 0,0-8 0,1 0 0,1 0 0,1 0 0,0-1 0,2-1 0,21 31 0,-4-12 0,60 57 0,-53-60 0,54 41 0,-70-61 0,1 0 0,0-1 0,0-1 0,1 0 0,28 8 0,-40-16 0,1 0 0,-1 0 0,1-1 0,0 0 0,-1-1 0,1 0 0,0 0 0,-1-1 0,17-3 0,-17 3 0,0 0 0,0 1 0,-1 0 0,1 0 0,11 2 0,40 11 0,-28-6 0,5 1 0,76 13 0,-100-19 0,-1-2 0,0 1 0,1-2 0,-1 1 0,1-1 0,-1-1 0,19-5 0,-21 4 0,-1-1 0,0 0 0,0 0 0,0-1 0,-1 0 0,1 0 0,-1 0 0,0-1 0,-1-1 0,1 1 0,-1-1 0,-1 0 0,1 0 0,7-15 0,2-6 0,-2 0 0,18-60 0,-3 10 0,-25 72 0,0-1 0,0 1 0,0-1 0,7-7 0,-9 12 0,1 0 0,-1 0 0,1 1 0,0-1 0,0 0 0,0 1 0,0 0 0,0-1 0,0 1 0,0 0 0,0 0 0,1 0 0,-1 0 0,0 0 0,1 1 0,3-1 0,2 1 0,0 0 0,0 0 0,1 1 0,-2 1 0,1-1 0,0 1 0,0 1 0,0 0 0,10 5 0,6 3 24,0 1 0,-1 2 0,-1 0 0,22 18 0,73 76-1509,-67-56-5341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4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24575,'0'0'0,"4"-2"0,28-6 0,43-6 0,62-4 0,65-7 0,84-8-5385,-6 1 2579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5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24575,'7'1'0,"65"18"0,29 7 0,51 10-548,43 7-1645,133 18 1600,7-24 638,-273-33-73,0-4 1,0-2-1,0-3 1,69-14-1,-98 11-24,-1-1 0,0-2 0,50-23 0,-61 24 40,0-2 1,-1-1 0,0-1 0,-1 0-1,32-31 1,-42 35 2,0-1 1,0 0-1,-1 0 0,0 0 0,-1-1 1,-1 0-1,8-19 0,-10 22 8,-1-1 1,-1 0-1,1-1 1,-2 1-1,1 0 1,-2-1-1,1 1 0,-1 0 1,-1-1-1,-2-12 1,0 10 175,0-1 0,-1 0 1,-1 1-1,0 0 0,-1 0 1,-1 1-1,0 0 0,0 0 1,-13-16-1,2 7-88,-1 1 0,0 1-1,-41-30 1,11 14-6599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5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24575,'2'0'0,"59"3"0,-52-2 0,104 13 0,72 20-801,71 24-2406,55 19 1864,-241-59 760,727 175-1639,9-58 1989,-563-116-1092,-48-20 874,-43-16-29,-126 12 620,-1-1 0,1 0 0,-2-3 0,1 0 0,25-13 1,-41 17 160,1 0 1,-1-1 0,0-1 0,-1 1 0,1-1 0,-1-1 0,-1 1 0,1-1 0,-1-1 0,0 1 0,-1-1 0,0 0 0,-1-1 0,6-13 0,-8 15-154,0-1 0,-1 1 0,0-1 0,0 1 0,-1-1 1,0 1-1,-1-1 0,0 0 0,0 1 0,-1-1 0,0 0 0,-1 1 0,1-1 1,-2 1-1,-4-14 0,0 8 20,0 0-1,0 1 1,-2-1 0,1 2 0,-2-1 0,0 1 0,-22-21 0,3 7-71,-1 2 1,-2 0 0,-45-25-1,31 24 118,-99-37 0,115 51-781,-54-11 0,51 17-5751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4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24575,'0'0'0,"0"6"0,-8 478-861,3-221 646,-28 289 215,20-478-1186,9-56-4743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50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24575,'0'-1'0,"0"1"0,0 0 0,0-1 0,0 1 0,0-1 0,0 1 0,0-1 0,1 1 0,-1-1 0,0 1 0,0 0 0,0-1 0,1 1 0,-1-1 0,0 1 0,1 0 0,-1-1 0,0 1 0,1-1 0,3-3 0,0 0 0,0 0 0,0 1 0,1-1 0,-1 1 0,1 0 0,0 0 0,6-2 0,-5 2 0,37-18-32,1 2-1,1 2 0,66-16 0,150-20-1720,-101 28 1659,1 7 0,1 8 0,179 10-1,-281 4-3,-1 2 0,-1 2 0,101 29 0,-131-27-54,0 0 1,-1 2-1,43 26 0,-52-26-12,-1 0 1,0 1-1,0 1 0,-2 1 0,26 30 0,0 13-3784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24575,'0'4'0,"3"5"0,-1 0 0,6 13 0,0-4 0,86 196-45,12-1-1064,-82-166 603,256 537 62,-228-461-27,53 118-541,-91-213-3592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50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1 328 24575,'0'0'0,"0"0"0,0 0 0,11-2 0,29-1 0,51-2 0,62-5 0,56-10-2543,41-13 2543,25-12-3373,-1-9 3373,-21-6 0,-48 6 0,-58 12-2275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51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92 24575,'-3'-2'0,"-15"-11"0,0 2 0,-1 0 0,0 1 0,0 1 0,-24-7 0,30 11 0,0 1 0,0 1 0,-1 0 0,1 1 0,-1 0 0,0 1 0,1 1 0,-28 2 0,29 0 0,1 1 0,-1-1 0,1 2 0,-1 0 0,1 0 0,0 1 0,1 0 0,-1 1 0,1 0 0,-15 12 0,12-7 0,0 0 0,2 1 0,-1 1 0,1 0 0,1 0 0,1 1 0,-16 29 0,17-25 0,0 1 0,1 0 0,1 0 0,1 1 0,1 0 0,-3 25 0,4-11 0,2 0 0,2 0 0,1 0 0,6 34 0,-3-41 0,1 0 0,1 0 0,2 0 0,1-1 0,17 34 0,-20-47 0,1 0 0,0 0 0,1-1 0,1 0 0,0-1 0,0 0 0,1-1 0,22 17 0,-22-19 0,1-1 0,-1-1 0,2 0 0,-1-1 0,0 0 0,1 0 0,0-1 0,0-1 0,0-1 0,15 2 0,-12-3 0,0-1 0,1 0 0,-1-2 0,0 0 0,0 0 0,0-2 0,-1 0 0,30-11 0,-20 3 0,0 0 0,-1-1 0,0-2 0,29-23 0,-37 25 0,-5 4 0,0 0 0,1 1 0,20-11 0,-28 17 0,1 0 0,-1 1 0,1-1 0,-1 1 0,1 0 0,-1 0 0,1 1 0,0-1 0,0 1 0,-1 0 0,1 0 0,0 1 0,0-1 0,8 3 0,2 2 0,0 1 0,0 0 0,26 16 0,39 31 0,-55-35 0,48 33-1365,-8-5-5461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51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1039 24575,'0'-5'0,"0"1"0,1 0 0,0-1 0,0 1 0,2-7 0,1-3 0,17-67 0,-3-1 0,12-152 0,-27 155-186,-13-127-1,3 154 93,-1 0 1,-3 0 0,-25-70-1,24 95 94,8 23 0,1 7 0,2 1 0,1-1 0,0 1 0,0-1 0,0 1 0,0 0 0,1 3 0,6 27 0,1 0 0,25 61 0,22 40-346,5-3-1,86 138 1,-118-225 98,64 82-1,-83-116 249,1-1 0,0 0 0,0 0 0,15 9 0,-21-16 0,0-1 0,0 0 0,0 1 0,0-2 0,0 1 0,0 0 0,0-1 0,1 0 0,-1 0 0,1 0 0,-1 0 0,1-1 0,-1 0 0,1 0 0,-1 0 0,8-2 0,-5 0 84,0 0-1,0 0 0,-1-1 1,1 0-1,-1 0 0,0-1 1,0 0-1,0 0 0,-1 0 1,7-7-1,4-5 329,26-35 1,22-43 115,9-11-515,-69 100-13,0 1 0,0-1 0,0 1 0,0 0 0,1 0 0,0 0 0,0 1 0,7-4 0,-8 5 0,-1 1 0,1-1 0,0 1 0,0 0 0,0 1 0,0-1 0,0 0 0,0 1 0,1 0 0,-1 0 0,0 0 0,0 1 0,5 1 0,9 3 0,-1 0 0,1 2 0,-1 1 0,24 13 0,-35-18 0,92 52 0,108 52 0,-191-100 0,1-1 0,0-1 0,0 0 0,21 3 0,-32-7 0,0 0 0,1-1 0,-1 0 0,0 0 0,0 0 0,1-1 0,-1 0 0,0 0 0,0 0 0,0 0 0,0-1 0,0 0 0,0 0 0,0 0 0,-1-1 0,1 1 0,5-6 0,-3 2 0,-1-1 0,0 1 0,0-2 0,0 1 0,-1-1 0,-1 0 0,1 0 0,-1 0 0,0 0 0,-1-1 0,0 0 0,2-9 0,0-6 0,0 1 0,-2-1 0,1-35 0,-5 11 0,1 48 0,0-1 0,0 0 0,0 1 0,0-1 0,0 1 0,0-1 0,0 0 0,1 1 0,-1-1 0,0 1 0,0-1 0,0 1 0,1-1 0,-1 1 0,0-1 0,1 1 0,-1-1 0,0 1 0,1-1 0,-1 1 0,1-1 0,-1 1 0,1 0 0,-1-1 0,1 1 0,-1 0 0,1-1 0,-1 1 0,1 0 0,-1-1 0,1 1 0,-1 0 0,1 0 0,0 0 0,-1 0 0,1 0 0,0 0 0,2 0 0,-1 0 0,1 1 0,-1-1 0,0 1 0,1 0 0,-1 0 0,0 0 0,4 2 0,6 4 16,-1 0-1,-1 1 0,0 1 1,13 12-1,33 42-912,-47-52 352,35 43-6281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1:52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24575,'0'0'0,"27"-5"0,75-12 0,123-22 0,23-4-8191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1 645 24575,'0'-206'0,"0"202"0,0 0 0,0 0 0,1 0 0,0 0 0,-1 0 0,2 0 0,-1 0 0,0 1 0,1-1 0,-1 0 0,1 1 0,4-6 0,-2 4 0,0 1 0,0-1 0,0 1 0,1 0 0,-1 0 0,1 1 0,9-6 0,4 0 0,1 1 0,0 1 0,1 0 0,20-3 0,69-14 0,35 1-322,35 1-966,385-32 141,3 13-258,-52 3 802,-307 22 603,-29 0-131,222-32-522,-396 47 601,0 0 133,0 0 0,1 0 0,-1 0 0,0 0 1,0-1-1,0 0 0,7-4 0,-4-1-3320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3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24575,'0'0'0,"3"3"0,9 4 0,18 9 0,31 10 0,46 10 0,50 6 0,40 0-3198,38 0 3198,26-6-2520,14-5 2520,2-7 0,35-4 0,-34-6-2473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3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1 24575,'-4'6'0,"-3"1"0,-1 1 0,-11 9 0,10-9 0,-103 85 0,-17 16 0,8 7 0,99-91 0,1 0 0,2 1 0,0 0 0,2 2 0,1 0 0,-12 31 0,21-42 0,1-1 0,1 1 0,0 0 0,1 0 0,1 0 0,1 1 0,0-1 0,1 1 0,1-1 0,1 1 0,1-1 0,6 32 0,-3-31-60,2 1 0,0-1 0,1 0 0,1 0 1,1-1-1,0 0 0,1-1 0,15 18 0,3-2-201,1-2 1,63 50 0,70 34-1201,-1-17-290,334 144 1,-219-130-281,-7-10 2153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4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6 0,20 119 0,-2-23 0,14 170-545,16 107 69,-33-301 27,3 0-1,48 131 1,-43-154-5373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4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24575,'7'-9'0,"0"5"0,0 1 0,0-1 0,0 2 0,1-1 0,-1 1 0,0 0 0,12-1 0,16-2-45,-1 1-1,0 2 1,1 2-1,0 0 1,-1 3-1,49 9 1,-18 2-225,0 3 0,87 35 1,-87-25 75,-1 3 1,-2 3 0,-1 2-1,-2 3 1,-1 3 0,-2 2-1,-2 2 1,-2 3 0,-3 2-1,-1 2 1,45 66 0,-67-81 139,-1 2 0,21 47 1,-38-68 358,0-1 1,-1 1 0,-2 0 0,0 1-1,0-1 1,-2 1 0,2 35 0,-5-50-221,1-2-8,-1 0 0,0 0 0,0 1 0,0-1 0,0 0 0,-1 0 0,1 0 0,0 0 0,-1 1-1,0-1 1,1 0 0,-1 0 0,-1 2 0,1-4-77,1 0 0,0 0 0,0 0 0,0 0 0,0 0 0,0 0 0,0 0 0,0 0 0,-1 0 0,1 0 0,0 0 0,0 0 0,0 0 0,0 0 0,0 0 0,0 0 0,0 0 0,0 0 0,0 0 0,-1-1 0,1 1 0,0 0 0,0 0 0,0 0 0,0 0 0,0 0 0,0 0 0,0 0 0,0 0 0,0 0 0,0-1 0,0 1 0,0 0 0,0 0 0,0 0 0,0 0 0,0 0 0,0 0 0,0 0 0,0-1 0,0 1 0,0 0 0,0 0 0,-1-7 0,1-3 0,1 1 0,0 0 0,1 0 0,0 0 0,4-14 0,2 3 0,13-26 0,-18 39 0,0 1 0,0 1 0,1-1 0,0 0 0,0 1 0,1 0 0,-1 0 0,1 0 0,0 1 0,0-1 0,1 1 0,-1 0 0,1 1 0,0-1 0,0 1 0,0 0 0,0 1 0,1 0 0,-1 0 0,1 0 0,0 0 0,10 0 0,-7 2 3,0 0 0,0 0-1,0 1 1,-1 0 0,1 1 0,0 0-1,-1 1 1,14 5 0,-9-2-18,0 1 0,-1 0 0,1 1 1,20 17-1,-6 0-227,-2 0 1,-1 1-1,38 53 1,12 31-1125,-15-10-4444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5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297 713 24575,'0'0'0,"3"-9"0,2-3 0,0 0 0,0-1 0,-2 1 0,1-1 0,-2 0 0,0-1 0,0 1 0,-1-16 0,-2 6 0,-1-1 0,-1 1 0,-11-42 0,2 24 0,-1 0 0,-2 1 0,-2 0 0,-2 2 0,-1 0 0,-2 1 0,-31-39 0,14 30 0,34 40 0,-1 1 0,0 0 0,0 0 0,0 0 0,-9-3 0,14 7 0,0 0 0,-1 0 0,1 1 0,-1-1 0,1 1 0,-1-1 0,0 1 0,1-1 0,-1 1 0,1 0 0,-1 0 0,0 0 0,1 0 0,-1 0 0,0 0 0,1 0 0,-3 1 0,3 0 0,-1 0 0,1-1 0,0 1 0,0 0 0,-1 0 0,1 0 0,0 0 0,0 0 0,0 1 0,0-1 0,0 0 0,0 0 0,0 1 0,1-1 0,-1 0 0,0 1 0,1-1 0,-1 3 0,-1 2 0,1 0 0,0 0 0,0 1 0,1-1 0,0 0 0,0 0 0,1 10 0,2 5 0,1-1 0,14 39 0,40 82-363,-15-56-101,3-1-1,4-2 0,93 118 1,-100-150 488,2-2 0,54 45 1,-59-61-283,0-2 0,2-2 0,56 29 0,-33-25-2786,-34-19 1077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6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 24575,'0'0'0,"0"0"0,-1 0 0,0 0 0,1 0 0,-1 0 0,1 0 0,-1 0 0,1 0 0,-1 0 0,1 0 0,-1 0 0,1 1 0,-1-1 0,1 0 0,-1 0 0,1 1 0,0-1 0,-1 0 0,1 1 0,-1-1 0,1 0 0,0 1 0,-1-1 0,1 1 0,-2 5 0,0-1 0,0 1 0,1 0 0,0 0 0,0 0 0,1 0 0,-1 0 0,2 7 0,-1 0 0,5 87 0,-2-71 0,-1 1 0,-4 49 0,1-75 0,1 0 0,-1 0 0,0 0 0,0 0 0,-1 0 0,1 0 0,-1-1 0,0 1 0,0 0 0,0-1 0,0 1 0,-1-1 0,1 0 0,-1 0 0,0 0 0,0 0 0,0-1 0,0 1 0,0-1 0,-1 1 0,-5 2 0,-1-1 0,-1 0 0,0 0 0,0-1 0,0 0 0,0-1 0,-20 1 0,-10 0 57,-53-4 0,-40-11-1536,61 4-5347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5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24575,'1'20'0,"0"0"0,2 0 0,1 0 0,0 0 0,1-1 0,14 35 0,-1-14 0,2-1 0,25 38 0,14 9-181,3-3 0,82 85 0,-124-147 181,0-1 0,39 32 0,-56-50 0,0 0 0,1 1 0,-1-1 0,1-1 0,-1 1 0,1 0 0,0-1 0,-1 0 0,1 0 0,0 0 0,5 0 0,-7-1 0,0 0 0,0 0 0,1-1 0,-1 1 0,0-1 0,0 1 0,0-1 0,0 0 0,0 0 0,0 0 0,0 0 0,0 0 0,0 0 0,-1-1 0,1 1 0,0-1 0,-1 1 0,1-1 0,-1 1 0,1-1 0,-1 0 0,1-2 0,5-6 0,-1-1 0,0 0 0,-1-1 0,3-11 0,15-55 0,-22 74 0,70-350-75,-26-4-1730,-34 242-3963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6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390 835 24575,'0'0'0,"0"-8"0,-1-8 0,0 0 0,-2 1 0,0-1 0,0 1 0,-11-28 0,11 34 0,-14-36 0,-1 0 0,-43-74 0,27 65 0,-65-82 0,86 120 0,0 0 0,-1 1 0,-1 1 0,0 0 0,-24-17 0,37 30 0,1 1 0,-1-1 0,0 0 0,1 0 0,-1 0 0,0 1 0,-1-1 0,2 1 0,1 0 0,0 0 0,-1 0 0,1 0 0,0 0 0,-1 0 0,1 0 0,0 0 0,-1 0 0,1 0 0,0 0 0,-1 1 0,1-1 0,0 0 0,-1 0 0,1 0 0,0 1 0,0-1 0,-1 0 0,1 0 0,0 1 0,0-1 0,0 0 0,-1 0 0,1 1 0,0-1 0,0 0 0,0 1 0,0-1 0,0 0 0,-1 1 0,1-1 0,0 0 0,0 1 0,0-1 0,0 0 0,0 1 0,0-1 0,0 0 0,0 1 0,0-1 0,0 0 0,1 1 0,-1 3 0,0-1 0,1 1 0,-1 0 0,1-1 0,0 1 0,1-1 0,-1 1 0,4 6 0,19 29 0,-3-10 0,2-1 0,1-2 0,30 28 0,-14-19 0,66 44 0,-88-67 0,0-1 0,0-1 0,1 0 0,0-2 0,1 0 0,26 7 0,-38-13 0,0-1 0,-1 0 0,1 0 0,0 0 0,-1-1 0,1 0 0,0-1 0,-1 0 0,1 0 0,0 0 0,-1-1 0,1 0 0,-1-1 0,0 1 0,0-1 0,0-1 0,0 1 0,0-1 0,-1-1 0,8-6 0,-5 3 0,0-1 0,-1 0 0,0-1 0,0 0 0,-1 0 0,-1-1 0,0 0 0,0 0 0,5-15 0,2-12 0,11-61 0,-16 65 0,-8 32 0,1-1 0,-1 1 0,1 0 0,0-1 0,0 1 0,0 0 0,0 0 0,0 0 0,2-3 0,-3 5 0,1 0 0,0-1 0,-1 1 0,1-1 0,0 1 0,-1 0 0,1-1 0,0 1 0,0 0 0,-1 0 0,1-1 0,0 1 0,0 0 0,-1 0 0,1 0 0,0 0 0,0 0 0,-1 0 0,1 0 0,0 0 0,0 1 0,-1-1 0,1 0 0,0 0 0,0 1 0,-1-1 0,1 0 0,0 1 0,-1-1 0,1 0 0,1 2 0,13 8 0,-1 1 0,1 1 0,-2 0 0,18 21 0,-6-8 0,12 13 0,104 98 0,-140-134 0,3 1 0,0 1 0,0-1 0,0 0 0,1-1 0,5 4 0,-9-5 0,0-1 0,0 0 0,0 1 0,0-1 0,0 0 0,0 0 0,0 0 0,0 1 0,0-1 0,0 0 0,0 0 0,-1-1 0,1 1 0,0 0 0,0 0 0,0 0 0,0-1 0,0 1 0,0 0 0,0-1 0,0 1 0,0-1 0,0 1 0,0-1 0,-1 1 0,1-1 0,0 0 0,0 1 0,-1-1 0,1 0 0,0 0 0,-1 1 0,2-3 0,2-6 0,0 0 0,0 0 0,-1-1 0,0 1 0,-1-1 0,2-11 0,-3 13 0,25-146 0,9-45 0,-34 198 0,1-10 0,0 0 0,1 1 0,1 0 0,8-18 0,-10 25 0,-1 1 0,0 0 0,1 0 0,-1 0 0,1 0 0,0 0 0,0 0 0,0 1 0,0-1 0,0 0 0,0 1 0,0 0 0,0-1 0,1 1 0,-1 0 0,0 0 0,1 1 0,-1-1 0,1 0 0,-1 1 0,1-1 0,-1 1 0,1 0 0,0 0 0,4 0 0,1 1 0,1 1 0,-1 0 0,1 0 0,-1 1 0,0 0 0,0 0 0,0 1 0,12 7 0,2 4 0,32 28 0,150 160-1365,-150-145-5461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7 0,2 11 0,4 14 0,5 13 0,5 14 0,11 18 0,8 10 0,-2-10-8191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7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263 659 24575,'0'16'0,"9"54"0,-11-59 0,2-11 0,0 0 0,0 1 0,0-1 0,0 0 0,-1 0 0,1 0 0,0 0 0,0 1 0,0-1 0,-1 0 0,1 0 0,0 0 0,0 0 0,0 0 0,-1 0 0,1 0 0,0 0 0,0 1 0,-1-1 0,1 0 0,0 0 0,0 0 0,-1 0 0,1 0 0,0 0 0,-1-1 0,0 1 0,-1-1 0,0 0 0,0 0 0,0 0 0,1 0 0,-1 0 0,1 0 0,-1 0 0,-1-2 0,-11-11 0,1 0 0,1-1 0,0-1 0,-14-25 0,-3-9-126,3-1-1,2-2 1,2 0-1,-15-60 1,29 84 100,1 1 1,1 0 0,2-1-1,-1-48 1,5 69 25,0 0 0,1 0 0,0 0 0,0 1 0,1-1 0,0 0 0,0 1 0,1 0 0,0-1 0,4-7 0,-4 11 0,-1 1 0,1 0 0,-1 0 0,1 0 0,0 0 0,0 0 0,0 1 0,0 0 0,1-1 0,-1 1 0,1 0 0,-1 0 0,1 1 0,0-1 0,0 1 0,0 0 0,0 0 0,0 0 0,0 1 0,0-1 0,6 1 0,2 0 0,1 1 0,-1 0 0,1 1 0,-1 1 0,19 5 0,9 6-206,-1 1 0,67 38 0,69 58-412,-108-62 855,-2 2 0,75 76 0,-120-106-1388,-11-9-4605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2:47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24575,'0'0'0,"6"5"0,17 5 0,28 13 0,21 9 0,-3 0-8191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6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3662 0 24575,'-96'3'0,"-14"6"0,-52 13-623,-45 17-1870,38 3 1890,3 7 1,2 7-1,2 7 1,-159 89-1,210-92 603,4 6 0,2 4 0,4 4 0,-140 133 0,162-127 0,3 3 0,3 4 0,5 3 0,3 2 0,-66 128 0,63-82-760,6 2 0,-49 167 0,-45 309-561,83-203 276,17 3-1,0 423 1,55-532 930,65 515 0,31-224 115,12 100 0,-46-2 0,-70 3 0,-7-538 0,-6 0 0,-7-2 0,-69 213 0,-2-91 5,-13-3-21,-54 144 146,129-311 367,-33 153-1,60-209-231,3 0 0,2 1 0,3-1 0,7 112 1,3-118-262,1-1 0,30 93-1,-14-76-17,49 95-1,52 53 45,12-11 159,118 140 254,-3-5-52,-176-226-306,69 135 0,-108-169 225,-4 1-1,-2 2 1,-5 1 0,-2 1 0,-5 1-1,-3 1 1,-4 0 0,3 141 0,-14-63-122,3 109 568,1-189-522,21 109 0,73 207 860,-25-115-443,-30-80-651,30 118 0,-62-279 189,1 0 1,3-1-1,26 51 0,-32-74-88,1 0-1,1 0 0,0-2 0,1 1 1,1-1-1,1-1 0,0-1 0,1 0 1,20 13-1,8 0-151,1-1 0,1-3 0,69 24 0,157 34-279,284 25-1229,10-46 1434,-153-43-626,2-44 1,170-87-487,-10-57 0,-24-23 421,60-20-945,15 41 786,12 71 1195,7 60-832,4 40-237,-2 22 361,1317 87-1353,-448-20 1131,1115 21 710,-1194-75-311,-686-19 258,530 9 54,-2-22-6,-124-53 328,-9-102 792,-626 35-899,-381 77-237,222-98-1,-245 82 69,-2-4 0,137-101-1,-127 69 114,175-172 0,72-150 184,-48-37-129,97-312 135,-79-39-368,-71 8 18,-199 528 0,37-285 0,-40-144 0,-53-3 0,-67-213 0,-101 14 0,-231-376 250,121 649-208,162 428 58,-134-193 1,126 235-82,-234-254 0,241 306 198,-208-161 1,-152-42 216,174 145 40,-496-202 0,347 205-266,-55-22-226,108 23 3,-271-103 917,628 251-874,-906-316 122,-60 55-6,-25 113 1,71 112-145,-1 55 0,446 12 202,2 23 268,7 36 67,9 50-135,3 47 3087,312-119-871,135-50-2274,0-1 0,-1-1 1,-36 0-1,15-6-306,1-2 1,0-2-1,0-3 1,-88-22-1,110 18-38,1-1 0,0-1 0,-47-27 0,64 32 0,0 0 0,-31-9 0,36 14 0,0 1 0,-1 0 0,1 0 0,-1 1 0,-20 1 0,2 3 0,0 1 0,1 2 0,-1 1 0,-36 13 0,-110 53 0,150-62 0,-87 40 21,-392 184-1250,323-141 1128,-172 85 306,-14-30-1828,220-106 1496,-2-6 1,-215 24-1,-310-12 203,-102-50-76,546-16 0,-308-61 0,145-28-638,13-37-547,-169-92 821,-142-104 364,352 132-647,-334-267 0,313 223 647,271 198 0,-2 4 0,-123-46 0,128 65-201,-1 3 1,-163-27 0,137 39-100,-215 0 0,52 30 8,-26 24-877,-20 30 877,-23 35-89,-19 32-551,26 4 3512,337-140-2572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4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291 399 24575,'0'0'0,"-1"0"0,1 0 0,-1 0 0,1 1 0,-1-1 0,1 0 0,-1 0 0,1 0 0,-1 0 0,1 0 0,0 1 0,-1-1 0,1 0 0,-1 0 0,1 1 0,0-1 0,-1 1 0,-3 1 0,-11 8 0,0 1 0,1 1 0,0 0 0,0 1 0,-21 26 0,12-8 0,-34 59 0,41-62 0,2 1 0,1 0 0,-17 58 0,24-66 0,2 1 0,0-1 0,2 0 0,0 1 0,2 0 0,3 39 0,3-26-50,1 1-1,2-1 0,1 0 0,2-1 1,1 0-1,2-1 0,1-1 0,1 0 1,2-2-1,1 0 0,2 0 0,1-2 1,0-1-1,3-1 0,39 32 1,-26-29-74,1-2 1,2-2-1,0-1 1,2-3-1,0-1 1,76 22-1,-54-24-49,1-3 0,0-3 1,1-3-1,76 0 0,-96-8 173,0-3 0,1-1 0,-2-3 0,1-2 0,-1-2 0,0-1 0,-1-3 0,83-38 0,-73 25-33,-2-3 0,-2-1 0,-1-4 1,-1-1-1,-2-3 0,-2-1 0,45-51 0,-62 58-15,-2-2-1,-1-2 0,-2 0 0,24-49 1,-32 52 7,-2 0 0,-1-1 1,-2-1-1,-1 0 0,7-56 1,-15 63 24,0 1 1,-2 0-1,-1 0 0,-2-1 1,0 1-1,-2 1 0,-1-1 1,-2 1-1,0 0 1,-2 0-1,-22-43 0,13 35 21,-1 1 0,-3 1-1,0 1 1,-2 1 0,-1 1-1,-2 1 1,-54-44 0,53 51-5,-1 1 0,-1 1 0,-1 2 0,-44-18 0,49 25 0,-1 1 0,0 2 0,-1 1 0,0 1 0,-52-4 0,67 9-11,0 1 0,-1 1 0,1 0 0,0 1 1,0 0-1,0 1 0,0 1 0,1 0 0,-1 1 0,1 1 1,0 0-1,0 0 0,1 1 0,0 1 0,0 0 0,1 1 1,0 0-1,-18 20 0,-5 11-4534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1 255 24575,'195'1'0,"231"-2"0,-255-4 0,-122 1 0,71-14 0,-107 15 0,-1 0 0,0-1 0,0-1 0,15-7 0,-20 8 0,0 0 0,0 0 0,-1-1 0,0 0 0,0 0 0,0-1 0,-1 0 0,6-7 0,3-8-455,-1 0 0,17-38 0,-10 12-6371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5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24575,'0'7'0,"15"78"0,-6-39 0,-2-7-14,74 366-613,157 375-1759,-210-700-2778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5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24575,'11'0'0,"102"2"0,20 2 0,62 0-600,58 2-1802,48 0 1098,38 1-1510,-170-4 2743,1188 16-4297,-1-41 3373,-1205 15 5358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478 1 24575,'-3'0'0,"-12"2"0,-14 4 0,-17 5 0,-15 9 0,-6 6 0,1 7 0,6 4 0,8 3 0,13-1 0,12 0 0,15-2 0,16-1 0,20-2 0,18-2 0,9-4 0,-5-8-8191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6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23 0,2 31 0,6 28 0,5 28 0,10 29 0,13 26-1849,9 10 1849,3 8 0,-1 3 0,-4-8 0,-8-23 0,-9-39-6342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24575,'-3'5'0,"0"4"0,0 1 0,0-1 0,2 1 0,-2 12 0,1-3 0,-8 94 0,5 66-767,12 67-2303,14 60 1737,16 53-928,14 47 1007,119 792-3863,129 597 2888,-230-1423 2019,160 915 68,6 348 142,-111-733 0,-69-526 114,-10-66 345,-9-68-62,-11-69 736,-10-60 118,-8-44 3587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8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1817 24575,'10'-2'0,"-2"2"0,139-16 0,23 0-755,85-5-2264,96-10 1525,89-16-1461,82-23 1580,70-22-1169,62-17 1483,47-9-639,1513-273 269,-1946 340 1413,670-128-12,-5 14 29,-283 62 1,-54 15 0,-52 13 0,-54 11 0,-58 8 42,-57 11 127,-61 9 51,-58 12 490,-52 9-193,-42 13 842,-47 12-483,-94-6-265,0 1 1,-1 0-1,25 11 1,-36-13-382,0 2 1,-1-1-1,0 1 1,0 0-1,0 0 1,0 1-1,-1 0 1,0 1-1,0-1 1,0 2 0,-1-1-1,9 14 1,-8-8 31,0 1 1,-1 0 0,0 1 0,-1-1-1,-1 1 1,-1 0 0,4 22 0,-2 9-198,-2 65 0,-12 97 453,-13 50-775,-7 45-1291,-3 42 511,2 35-1560,9 27 1947,14 33-905,19 0 0,80 503-1,27-253 923,22-2 168,-124-605 464,400 1775-231,-317-1439 232,-9-33 73,-14-35 221,-15-33-220,-16-33 109,5 152 638,-43-303 41,-11 165 1,-1-244-699,-3 0 0,-16 66 1,11-80 411,-1 0 1,-2 0-1,-28 52 1,17-45-363,-3-2 0,-1 0 1,-3-3-1,-1 0 1,-49 46-1,36-45 9,-2-3 0,-2-1 0,-2-3 0,-68 37 1,-134 45-522,-65-13-225,-69-13-1269,-64-13 904,-54-11-874,-45-6 1051,-39-4-371,-1614 143-132,510-47 1113,1057-94 101,37 2 0,43-2 0,43-10 0,49-19 0,47-31 0,28-37 1365,51-18 5462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9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250 256 24575,'-12'0'0,"9"0"0,-1-1 0,1 1 0,0 0 0,-1 0 0,1 0 0,0 1 0,0-1 0,-1 1 0,1 0 0,0 0 0,0 0 0,0 0 0,0 1 0,0-1 0,-3 3 0,-1 2 0,1 0 0,1 0 0,-1 1 0,1-1 0,0 1 0,-4 9 0,-8 14-9,1 1 0,2 1 0,-18 58 0,15-25-393,-10 69-1,19-80 371,3 0 0,2 1 0,2 0 0,12 96 0,-5-111-2,2 0-1,1-1 1,2 0 0,2 0-1,2-2 1,1 0-1,24 40 1,-18-41-189,2-1-1,2-1 1,1-1-1,1-2 1,43 38-1,-43-46 225,0-1 0,2-1 1,0-2-1,1-1 0,1-1 0,58 21 0,-57-27-1,1-2 0,1 0 0,0-3 0,0-1 0,0-1 0,48-2 0,-57-3 0,0-1 0,1-2 0,-1 0 0,-1-2 0,1-1 0,-1-1 0,0-1 0,-1-1 0,29-16 0,-21 6 0,-1-1 0,-1-1 0,-1-2 0,0-1 0,-2-1 0,-2-2 0,0 0 0,32-50 0,-30 35 0,-2-1 0,-2-1 0,-1-1 0,-3-1 0,24-90 0,-33 97 0,-3-2 0,-1 1 0,-2-1 0,-1 0 0,-7-81 0,-1 88 0,0 0 0,-2 0 0,-2 1 0,-1-1 0,-2 2 0,-1 0 0,-24-42 0,15 38 0,-1 1 0,-3 2 0,0 0 0,-2 1 0,-2 2 0,-1 1 0,-1 2 0,-1 1 0,-2 1 0,-62-35 0,58 41 0,0 1 0,-2 1 0,0 3 0,-1 1 0,-1 2 0,1 2 0,-2 2 0,1 1 0,-1 3 0,-58 1 0,74 4-93,1 2-1,-1 0 1,0 2-1,1 0 1,0 2-1,1 1 1,0 2-1,0 0 0,0 2 1,2 0-1,-40 27 1,1 13-4336,62-51 4397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09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24575,'0'-3'0,"0"1"0,0 0 0,0 0 0,0-1 0,0 1 0,1-4 0,-1 5 0,0 1 0,0 0 0,1-1 0,-1 1 0,0-1 0,1 1 0,-1 0 0,0-1 0,1 1 0,-1 0 0,1 0 0,-1-1 0,0 1 0,1 0 0,-1 0 0,1-1 0,-1 1 0,1 0 0,-1 0 0,1 0 0,-1 0 0,1 0 0,-1 0 0,1 0 0,-1 0 0,1 0 0,-1 0 0,0 0 0,1 0 0,-1 0 0,2 0 0,16 6 0,-16-6 0,57 24 0,14 4 0,-45-19 0,0-1 0,1-1 0,0-1 0,40 1 0,-57-6 0,1-2 0,-1 1 0,0-2 0,1 0 0,17-4 0,-22 3 0,0 0 0,-1 0 0,1-1 0,0 0 0,-1 0 0,0-1 0,0 0 0,12-11 0,-15 12-124,1-1 0,-1 0 0,0 0 0,-1-1 0,1 1 0,-1-1-1,0 1 1,0-1 0,-1 0 0,3-10 0,1-16-6702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0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0 24575,'-9'0'0,"-11"1"0,1 2 0,-1 0 0,1 1 0,-1 0 0,1 2 0,1 0 0,-29 14 0,39-16 0,0 0 0,1 1 0,0-1 0,0 1 0,0 1 0,0-1 0,1 1 0,0 0 0,0 1 0,0-1 0,1 1 0,0 0 0,0 1 0,1-1 0,0 1 0,0 0 0,-2 9 0,0 3 0,1 0 0,1 1 0,1 0 0,1 0 0,1 0 0,0 0 0,3 24 0,5 12 0,18 79 0,35 95-466,-6-26-1101,-37-131-4591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0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0 467 24575,'0'0'0,"0"0"0,0 0 0,0 0 0,0-2 0,5-4 0,24-6 0,36-12 0,47-12 0,53-12 0,43-4-2778,25-3 2778,11-5 0,41-26-3724,-27 0 2035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0 24575,'0'0'0,"-2"0"0,-3 5 0,-8 12 0,-10 22 0,-11 22 0,-9 19 0,-5 19 0,0 8-657,4 0 657,4-3 0,11-14 0,8-20 0,9-23 0,6-18-7534</inkml:trace>
  <inkml:trace contextRef="#ctx0" brushRef="#br0" timeOffset="1">1346 481 24575,'0'0'0,"0"0"0,-2 0 0,-6 7 0,-10 20 0,-16 24 0,-20 25 0,-13 15 0,6-10-8191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24575,'0'-1'0,"0"0"0,1 1 0,-1-1 0,0 1 0,0-1 0,1 1 0,-1-1 0,0 1 0,1-1 0,-1 1 0,0 0 0,1-1 0,-1 1 0,1-1 0,-1 1 0,1 0 0,-1-1 0,1 1 0,-1 0 0,1 0 0,-1-1 0,1 1 0,0 0 0,-1 0 0,1 0 0,-1 0 0,2 0 0,18-3 0,-19 3 0,157-1 0,-4-1 0,29-6-103,247-7-713,-416 15 775,446-18-1130,-374 10-4889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2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24575,'9'0'0,"67"2"0,17 3 0,53 3-434,54 0-1304,51-4 669,41-4-1467,738-48-365,0-39 256,-865 72 2455,55-6-75,-38 4 430,-37 4 230,44-9 1587,-136 13-937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0 24575,'-2'8'0,"-23"149"0,20-117 0,-49 553-868,47-492 850,8 114 0,2-171 48,3-1 0,1 1 0,2-1 1,1-1-1,19 47 0,-25-80 113,-1 0 0,1 0 0,1-1-1,8 13 1,-12-19-142,1 0-1,0 0 1,0 0-1,0 0 0,0 0 1,0 0-1,1-1 1,-1 1-1,0-1 1,1 0-1,-1 1 0,1-1 1,-1 0-1,1-1 1,0 1-1,-1 0 1,1-1-1,0 1 0,0-1 1,3 0-1,68-5 0,10 1 0,-51 5-341,0 1 0,0 2-1,52 13 1,-53-8-6485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3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24575,'3'4'0,"26"47"0,-21-36 0,32 68 0,12 41-324,7 41-975,22 103-308,70 427 0,-37 291-1120,-53-185 1904,-56-732 1019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3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 24575,'-1'0'0,"1"0"0,0 0 0,-1 0 0,1 0 0,0 0 0,-1 0 0,1 0 0,0 0 0,-1 0 0,1 0 0,0 0 0,-1 0 0,1 0 0,0 0 0,-1 0 0,1 1 0,0-1 0,-1 0 0,1 0 0,0 0 0,0 0 0,-1 1 0,1-1 0,-1 1 0,-7 6 0,8-7 0,-98 87 0,-112 76 0,195-152 0,-8 6 0,-35 32 0,52-43 0,0 1 0,0 0 0,0 0 0,1 0 0,0 1 0,0 0 0,1 0 0,0 0 0,-4 13 0,4-6 0,1 0 0,0 1 0,1-1 0,1 1 0,1 0 0,1 17 0,17 95 0,2-20-682,54 160-1,-55-216-6143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3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24575,'0'0'0,"0"0"0,6 0 0,15 0 0,18 0 0,31 5 0,40 3 0,30 3 0,22 1-1639,14 2 1639,8 0 0,-3 1 0,-14-4 0,-24-2 0,-29-6 0,-33-3 0,-28-1-6552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4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0,3 10 0,4 21 0,11 30 0,12 24 0,9 14 0,9 5-679,7 1 679,0-11 0,-3-20 0,-5-22 0,-10-21-7512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4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0 24575,'0'0'0,"0"0"0,0 0 0,0 0 0,-2 0 0,-4 5 0,-6 12 0,-12 17 0,-9 17 0,-8 11 0,-2 1 0,3-5 0,9-12-8191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24575,'74'-2'0,"27"0"0,63 1-679,68 2-2037,61 2 1472,-30 0-661,870 14 981,-841-9 803,-59 1-481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5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5 0,0 3 0,0 1-8191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5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0,2 0 0,3 2 0,1 1-8191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1 24575,'26'675'-635,"1"-190"508,-26-473 248,0-3 280,-5-20-161,-5-28-240,-1 2 0,-2-1 0,-33-67 0,41 97 0,-1 0 0,0 0 0,-1 1 0,1 0 0,-2 0 0,1 0 0,-1 1 0,-12-10 0,13 12 0,0 0 0,-1 1 0,0-1 0,0 1 0,0 0 0,0 1 0,0 0 0,0 0 0,0 1 0,-1 0 0,-8-1 0,3 2 0,-1 1 0,1 0 0,-1 1 0,1 0 0,0 1 0,0 1 0,0 0 0,1 1 0,-1 0 0,-19 12 0,13-6 0,1 1 0,0 1 0,1 1 0,1 0 0,-29 33 0,34-34-9,0 2-1,1-1 0,1 2 0,1-1 1,0 1-1,0 0 0,2 1 0,0 0 1,1 0-1,1 0 0,0 0 0,1 1 1,1 0-1,1-1 0,1 1 1,1 19-1,2-6-57,2 0-1,1-1 1,1 0 0,1 0 0,2-1-1,1 0 1,18 35 0,-13-34 26,2-1-1,1 0 1,1-1-1,1-1 1,2-2 0,36 35-1,-22-30-72,2-1 0,0-2 0,1-2 0,2-2 0,1-1 0,0-3 0,69 22 0,-44-21-69,0-4 1,2-2-1,-1-4 1,103 2-1,-112-11 183,0-3 0,88-15 0,-104 9 0,-1-2 0,0-2 0,81-35 0,-85 29-74,-1-2 0,0-2 0,-2-2-1,0-1 1,-2-1 0,55-56 0,-69 60 2,-1-2 1,-1 1 0,-1-2-1,18-34 1,-24 37 44,-1 0 0,-1-1 0,-1 1 0,-2-2 0,8-43-1,-11 45 28,-1-1 0,-1 1 0,-1-1 0,-1 0 0,-1 1 0,-1-1 0,-1 1 0,-1 0 0,-1 0 0,-1 0 0,-1 1 0,-1 0 0,0 1 0,-2 0 0,0 0 0,-23-28 0,11 21-74,-1 1-1,-2 1 1,-1 1-1,0 1 0,-2 2 1,0 0-1,-2 2 0,-43-19 1,14 11-240,-1 3 1,-1 2-1,-105-21 1,78 26 212,-2 4 1,0 4-1,-158 5 1,141 11-1907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7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1554 24575,'0'-61'75,"-5"-393"-604,-31 5 114,-4 244 415,29 166 0,-2 1 0,-1 1 0,-23-42 0,4 18 0,32 60 24,0 0-1,1 0 1,-1 0 0,1 0-1,-1 1 1,1-1 0,0 0-1,-1 0 1,1 0 0,0 0-1,0 0 1,0-1 0,-1 1-1,1 0 1,0 0 0,0 0-1,1 0 1,-1 0 0,0-1-1,1 1-2,0 0 0,0 1 0,0-1 0,0 0 0,0 1-1,1-1 1,-1 1 0,0-1 0,0 1 0,0-1 0,0 1-1,1 0 1,-1 0 0,0 0 0,0 0 0,1 0 0,-1 0-1,1 0 1,116 5-21,-100-4 0,103 9 0,37 6-377,793 99-4059,-820-98 4277,355 42-601,-1-27 1,-392-31 618,0-5 0,0-4-1,115-24 1,203-65 4006,-353 78-2306,70-33-1,-7 2-1484,-50 26-74,0 2 0,76-11 0,-104 26 0,-1 2 0,1 1 0,0 3 0,0 1 0,43 7 0,-62-4 0,0 2 0,-1 1 0,0 0 0,0 2 0,24 11 0,-33-12 0,1 1 0,-1 1 0,0 0 0,-1 1 0,0 0 0,-1 1 0,0 0 0,16 20 0,-11-7 4,0 0 0,24 52 0,18 61-175,87 290-705,-25 9 1015,-97-347-200,87 302 61,-109-384-81,5 15-481,10 21-1,-11-31-5465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8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37 24575,'0'-1'0,"-1"1"0,0 0 0,0 0 0,1 0 0,-1 0 0,0 0 0,0 0 0,0 0 0,1 0 0,-1 0 0,0 0 0,0 1 0,1-1 0,-1 0 0,0 0 0,0 1 0,1-1 0,-1 0 0,0 1 0,1-1 0,-1 1 0,0-1 0,0 2 0,-13 13 0,8-6 0,0 1 0,1 0 0,0 0 0,1 0 0,0 0 0,0 1 0,1 0 0,1-1 0,0 1 0,-1 15 0,3-24 0,0 1 0,0 0 0,0 0 0,0 0 0,0 0 0,1 0 0,0 0 0,-1 0 0,1-1 0,2 4 0,-3-4 0,1-1 0,0 0 0,0 1 0,0-1 0,0 0 0,0 0 0,0 0 0,0 0 0,1 0 0,-1 0 0,0 0 0,1 0 0,-1 0 0,0-1 0,1 1 0,-1 0 0,1-1 0,-1 1 0,1-1 0,2 1 0,2-1 0,1 1 0,0-1 0,0 0 0,-1-1 0,1 1 0,0-1 0,10-4 0,47-17 0,-45 14 0,0 0 0,-1-2 0,0 0 0,28-20 0,-44 28 0,0 1 0,0-1 0,-1 0 0,1 1 0,0-1 0,0 0 0,-1 0 0,1 0 0,-1-1 0,0 1 0,0 0 0,0 0 0,1-3 0,-1 3 0,-1 0 0,0 1 0,0-1 0,0 1 0,0-1 0,-1 1 0,1-1 0,0 1 0,-1-1 0,1 1 0,-1-1 0,1 1 0,-1-1 0,0 1 0,0-1 0,1 1 0,-1 0 0,0 0 0,0-1 0,0 1 0,-3-2 0,-3-4 0,-1 1 0,-1-1 0,1 2 0,-1-1 0,0 1 0,0 0 0,0 1 0,-15-4 0,1 1 0,0 1 0,-37-5 0,50 9 0,-1 1 0,0 0 0,0 1 0,-11 1 0,21-1 5,0 1 0,-1-1-1,1 0 1,0 0 0,0 1 0,0-1-1,-1 0 1,1 1 0,0-1 0,0 1-1,0 0 1,0-1 0,0 1 0,0 0-1,0 0 1,0-1 0,0 1 0,1 0-1,-1 0 1,0 0 0,-1 2-1,2-1-101,-1-1-1,1 1 0,-1 0 0,1 0 0,0-1 0,0 1 0,0 0 0,0 0 0,0 0 0,0-1 0,0 1 0,1 0 0,-1 0 0,1 1 0,7 18-6728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7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6 0,10 216 23,13 0-275,-21-201 178,38 316-1220,36 362-1474,-9 469 1272,-67-1086 1521,3 109-413,16-2 982,-13-154-3155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8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1376 0 24575,'-4'1'0,"-146"27"0,67-11 0,-501 88-2310,296-55 1528,246-43 782,15-3 0,1 0 0,0 2 0,0 2 0,-28 10 0,50-16 63,0 0 1,0 1-1,1-1 1,-1 1 0,0-1-1,1 1 1,0 1-1,-1-1 1,1 0 0,1 1-1,-1-1 1,0 1-1,1 0 1,0 0-1,0 0 1,0 0 0,0 0-1,1 0 1,-3 10-1,1 2 338,1 1-1,1 0 0,1 34 1,4 19-268,23 116 0,29 65-784,-45-207 353,12 47 111,44 210 89,-66-297 100,2 11-197,0 0 0,-1 1 0,-1 0 0,-1-1 0,-1 19 0,-2-18-5641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8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0,3 0 0,9 0 0,19 0 0,24 2 0,26 3 0,29 4 0,28-1 0,17-1-1510,-9 0 1510,-28-1-6681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9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0 307 24575,'0'0'0,"0"0"0,2 0 0,10 7 0,19 11 0,20 12 0,13 7 0,6 5 0,3-1 0,-1-5 0,-7-6 0,-13-8-8191</inkml:trace>
  <inkml:trace contextRef="#ctx0" brushRef="#br0" timeOffset="1">817 1 24575,'0'0'0,"0"0"0,0 0 0,-3 0 0,-2 4 0,-8 9 0,-6 11 0,-4 15 0,-3 12 0,-2 6 0,0 1 0,2-3 0,6-8 0,5-13-8191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19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24575,'291'4'45,"-86"0"-781,35-1-2028,42-2 1581,639-7-1432,1-26 2464,-688 17-1098,-33-4 937,-32-7 203,-33-3-91,-33 1 1283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0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24575,'0'0'0,"9"-2"0,35-3 0,67-3 0,75 0 0,76 1-4771,63 3 4771,40-2-3433,24-1 3433,5 0-3605,-12-1 3605,-23-3 0,-29-3-2046,-42 0 2046,-55-1 205,-68 3 5254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0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24575,'3'12'0,"0"-3"0,29 124 0,-1 5-479,4 46-1437,39 330-492,-20 6 1956,15 129 159,-14-328-1418,-43-274 1553,1-1 1,3 0-1,2-1 1,37 69-1,4-22 14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1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0 24575,'0'0'0,"-8"1"0,6 0 0,1 0 0,-1 0 0,0 0 0,1 0 0,0 0 0,-1 1 0,1-1 0,0 0 0,0 1 0,-1-1 0,1 1 0,0-1 0,0 1 0,1 0 0,-2 2 0,1-3 0,-9 20 0,1 1 0,0 0 0,2 1 0,-6 27 0,-10 101 0,7 148-410,-6 54-115,-18-155-685,20-133-4836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1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1 444 24575,'0'0'0,"0"0"0,2-2 0,10-4 0,16-6 0,32-12 0,47-9 0,48-7 0,40-3-2349,31-2 2349,12 3-2799,1 4 2799,-8 4 0,-20 3 0,-26-2 0,-33 0-1135,-44 5-773</inkml:trace>
  <inkml:trace contextRef="#ctx0" brushRef="#br0" timeOffset="1">1044 257 24575,'0'0'0,"0"0"0,0 0 0,0 0 0,0 0 0,7 5 0,16 5 0,29 11 0,33 15 0,29 15 0,10 8-1183,-18-5-5825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1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807 0 24575,'0'0'0,"-2"3"0,-10 14 0,-21 31 0,-23 40 0,-21 45 0,-15 41-3332,-10 30 3332,-17 30 0,-41 59-3470,6-20 2081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9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83 24575,'0'-5'0,"0"1"0,0-1 0,0 1 0,-1 0 0,0-1 0,-2-6 0,2 9 0,0 0 0,0 0 0,0 0 0,0 0 0,-1 0 0,1 1 0,-1-1 0,1 0 0,-1 1 0,1-1 0,-1 1 0,0 0 0,0-1 0,0 1 0,-2-1 0,-5-2 0,1 1 0,-1 1 0,0-1 0,0 1 0,0 1 0,0-1 0,0 2 0,-1-1 0,1 1 0,0 1 0,0-1 0,0 2 0,-9 1 0,17-3 0,0 1 0,0-1 0,1 0 0,-1 0 0,0 1 0,1-1 0,-1 0 0,0 1 0,1-1 0,-1 0 0,0 1 0,1-1 0,-1 1 0,1-1 0,-1 1 0,0 0 0,1 0 0,0-1 0,0 0 0,0 1 0,0-1 0,0 0 0,0 1 0,0-1 0,0 0 0,0 1 0,0-1 0,0 0 0,0 1 0,0-1 0,0 0 0,0 1 0,0-1 0,0 0 0,1 0 0,-1 1 0,0-1 0,0 0 0,0 1 0,0-1 0,1 1 0,1 0 0,-1 1 0,1-1 0,0 1 0,0-1 0,0 0 0,0 1 0,0-1 0,4 1 0,2 1 0,0-1 0,1 0 0,-1 0 0,1-1 0,-1 0 0,13 0 0,-7-1 0,0-1 0,-1-1 0,19-4 0,-31 6 0,0 1 0,0-1 0,-1 0 0,1 1 0,0-1 0,-1 1 0,1-1 0,0 1 0,-1-1 0,1 1 0,0-1 0,-1 1 0,1 0 0,-1-1 0,0 1 0,1 0 0,-1-1 0,1 1 0,0 1 0,3 5 0,87 109 0,-77-101 0,0-1 0,1 0 0,1-1 0,0-1 0,23 14 0,-25-19 10,0-1 0,1 0 0,0-1 0,0 0 0,0-2 0,0 0 0,1 0 0,0-1 0,-1-1 0,1-1 0,30-3 0,-12-2-307,1-1 0,-1-2 0,0-1 0,40-17 0,-12 0-6529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24575,'0'0'0,"0"0"0,9-3 0,25-2 0,44-3 0,68 1 0,75 6 0,66 4-4234,57 4 4234,36-1-4401,8-6 4401,-9-11 0,14-16 0,-58-4 444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2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24575,'0'12'0,"1"1"0,3 18 0,-3-22 0,15 84 0,10 61-607,9 60-1822,1 51 1327,37 522-909,-37-358 1546,-8-167 136,7-36-989,13-38 828,-31-140 171,27 56 0,-24-65 352,26 37 1,15 7 1091,-61-83-1120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2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1098 0 24575,'0'0'0,"0"0"0,0 2 0,0 13 0,-2 18 0,-1 28 0,1 34 0,0 34 0,0 17-1402,1 8 1402,3 6 0,3 1 0,3-10 0,0-16 0,-3-19 0,-3-26 0,-1-28-6789</inkml:trace>
  <inkml:trace contextRef="#ctx0" brushRef="#br0" timeOffset="1">1 1109 24575,'0'0'0,"9"-2"0,19-6 0,36-8 0,50-8 0,38-5 0,34-1-2922,30 3 2922,7 10-1996,-23 9 1996,-46 7-3273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23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0,5 8 0,5 20 0,11 32 0,16 29 0,16 21 0,19 12-1266,8-8 1266,-10-24-6925</inkml:trace>
  <inkml:trace contextRef="#ctx0" brushRef="#br0" timeOffset="1">1139 696 24575,'0'0'0,"-5"2"0,-15 19 0,-24 33 0,-37 35 0,-23 16 0,6-10-8191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24575,'0'0'0,"0"1"0,7 7 0,0 0 0,10 16 0,-5-5 0,27 34-34,48 50 0,56 46-1000,-120-126 744,87 89 64,146 146 110,12-16 179,-79-104-1149,-124-98-4348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0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1 24575,'-1'0'0,"0"0"0,0 1 0,0-1 0,0 0 0,0 1 0,1-1 0,-1 1 0,0 0 0,0-1 0,1 1 0,-1 0 0,0-1 0,1 1 0,-1 0 0,1 0 0,-1-1 0,1 1 0,-1 0 0,1 0 0,-1 0 0,1 0 0,0 0 0,-1 0 0,1 1 0,-1 0 0,-11 31 0,-8 36 0,-27 144-513,12 8-298,16-101 635,-89 463 358,-50-14-1672,132-495-3893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1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0 124 24575,'13'4'0,"104"25"0,25 8 0,65 12-671,57 8-2013,44 2 1323,225 31-1980,272 26 3236,-520-81-222,-38-10-981,-39-12 832,-40-9-122,-164-4 569,141-4 575,-116 1 187,0 0 0,50-14 0,-74 15-432,-1 1 0,0 0 0,1-1 0,-1 0-1,0 0 1,0 0 0,0 0 0,0-1 0,5-4 0,-8 6-172,1-1 0,-1 0 1,1 0-1,-1 0 1,0 0-1,0 0 1,0 0-1,0 0 1,-1-1-1,1 1 1,0 0-1,-1 0 1,0-1-1,1 1 0,-1 0 1,0-1-1,0 1 1,0 0-1,-1-1 1,0-1-1,-1-12 251,-1 1 0,-1 0 0,-12-29 0,-24-41 409,33 71-848,-109-192 179,54 100-62,48 79-1423,6 11-5461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2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523 1 24575,'-4'0'0,"1"1"0,-1-1 0,1 0 0,-1 0 0,-5-1 0,-5 1 0,-21 0 0,-13-1 0,-64 8 0,97-5 0,0 1 0,0 0 0,0 2 0,1-1 0,-1 2 0,1 0 0,0 0 0,-18 13 0,21-12 0,1 1 0,0 0 0,0 1 0,1 1 0,0-1 0,1 1 0,0 1 0,0-1 0,1 1 0,1 1 0,0-1 0,-6 18 0,6-13 0,1 0 0,1 1 0,1-1 0,0 1 0,2 0 0,-1 0 0,2 0 0,0-1 0,4 23 0,2-5-134,1 0 0,2-1 1,21 53-1,54 91-370,-7-47 504,-61-106 0,1-2 0,1 0 0,25 24 0,-36-39 0,0-1 0,0-1 0,0 1 0,0-1 0,1-1 0,0 1 0,14 5 0,-16-9 0,0 1 0,0-1 0,0 1 0,0-2 0,0 1 0,0-1 0,0 0 0,0 0 0,0-1 0,0 1 0,0-1 0,7-2 0,3-3 48,0 0 0,0 0 0,-1-2 0,0 0 0,-1 0 0,23-18 0,0-5 304,35-37-1,87-105-351,-153 166 0,-2 2 0,0 1 0,0 0 0,0 0 0,0 0 0,8-6 0,-11 10 0,0-1 0,0 1 0,0-1 0,1 0 0,-1 1 0,0 0 0,0-1 0,1 1 0,-1 0 0,0 0 0,1 0 0,-1 0 0,0 0 0,1 0 0,-1 0 0,0 0 0,1 0 0,-1 1 0,0-1 0,0 0 0,1 1 0,-1-1 0,0 1 0,0 0 0,0-1 0,1 1 0,-1 0 0,0 0 0,1 1 0,8 9 0,0-1 0,-2 1 0,1 1 0,10 20 0,-8-16 0,94 162 88,28 43-1541,-100-171-5373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2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118 619 24575,'2'-15'0,"2"8"0,0 0 0,0 0 0,0 1 0,6-8 0,-3 6 0,9-17 0,-8 7 0,0-1 0,-1 0 0,-1 0 0,0 0 0,-2-1 0,3-26 0,-3 11 0,-3-1 0,-4-59 0,1 76 0,0 0 0,-2 0 0,-8-29 0,9 41 0,1 0 0,-1 0 0,0 0 0,-1 0 0,0 1 0,0-1 0,0 1 0,-1 0 0,0 0 0,0 1 0,-11-10 0,14 13 0,0 1 0,0 0 0,0-1 0,0 1 0,0 0 0,0 0 0,-1 0 0,1 1 0,0-1 0,-1 0 0,1 1 0,0 0 0,-1-1 0,1 1 0,-1 0 0,1 0 0,-1 0 0,1 1 0,0-1 0,-1 1 0,1-1 0,-1 1 0,1 0 0,0 0 0,0 0 0,-1 0 0,1 0 0,0 0 0,0 0 0,-3 4 0,0-1 0,0 2 0,0-1 0,0 0 0,1 1 0,0 0 0,0 0 0,0 0 0,1 0 0,-5 12 0,4-3 1,0 0 0,0 0 0,2 0 0,0 1 0,0-1 0,1 0 0,1 1 0,1-1 0,5 29 1,1-8-35,1-1 0,2 0 1,17 38-1,-11-37-32,0-2 0,3 0 0,1-1 0,1-1 0,40 47 0,-38-54 35,1 0 0,1-2 0,1-1 0,1 0 0,1-3 0,44 25 0,-60-38 30,-1 0 0,2-1 0,-1 0 0,1-1 0,24 4 0,-30-7 0,-1 0 0,1-1 0,0 0 0,0 0 0,-1-1 0,1 0 0,0 0 0,-1 0 0,1-1 0,-1 0 0,0 0 0,1-1 0,6-3 0,-3-1 19,0 0 0,0-1 1,-1 1-1,0-2 0,0 1 0,-1-2 0,0 1 0,-1-1 0,0 0 0,9-16 0,-4 2 79,-1 0-1,-1-1 1,12-45-1,-12 18 29,-2 10-132,-8 41 6,0 0 0,0 1 0,0-1 0,1 0 0,-1 0 0,0 1 0,0-1 0,1 0 0,-1 1 0,0-1 0,1 0 0,-1 1 0,0-1 0,1 0 0,-1 1 0,1-1 0,0 1 0,-1-1 0,1 1 0,-1-1 0,1 1 0,0-1 0,-1 1 0,2-1 0,0 1 0,-1 0 0,0 0 0,0 1 0,1-1 0,-1 0 0,0 1 0,0-1 0,0 0 0,1 1 0,-1-1 0,0 1 0,0 0 0,0-1 0,0 1 0,2 2 0,18 15 0,0 1 0,31 38 0,-20-21 0,17 18 0,132 138 0,-178-188 0,-1-2 0,1 0 0,-1 1 0,1-1 0,0 0 0,5 3 0,-8-5 0,0 1 0,1-1 0,-1 0 0,1 0 0,-1 0 0,1 0 0,-1 0 0,0 0 0,1 0 0,-1 0 0,1 0 0,-1 0 0,1 0 0,-1 0 0,1 0 0,-1 0 0,1 0 0,-1 0 0,1-1 0,0 1 0,-1-1 0,1 1 0,-1-1 0,1 1 0,0-1 0,-1 1 0,0-1 0,1 0 0,-1 1 0,1-1 0,-1 0 0,0 1 0,1-1 0,-1 0 0,0-1 0,4-16 0,-1 0 0,2-33 0,-1 6 0,-3 36 0,16-106 0,-14 99 0,1 1 0,1 0 0,0 1 0,1-1 0,10-19 0,-14 31 0,0-1 0,1 1 0,-1-1 0,1 1 0,0 0 0,0 0 0,0 0 0,0 0 0,1 1 0,-1-1 0,1 1 0,4-3 0,-5 4 0,-1 0 0,1 1 0,-1-1 0,1 1 0,-1-1 0,1 1 0,0 0 0,-1 0 0,1 0 0,-1 0 0,1 1 0,-1-1 0,1 0 0,0 1 0,-1 0 0,0 0 0,1 0 0,-1 0 0,1 0 0,-1 0 0,4 3 0,1 2 0,0 0 0,0 0 0,0 0 0,10 14 0,21 35 0,-8-1-455,-3 1 0,37 105 0,-35-75-6371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3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0 282 24575,'0'0'0,"0"0"0,0-2 0,5-3 0,19-8 0,47-13 0,84-17 0,105-16 0,115-11-5978,-7 6 3765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19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654 723 24575,'-1'0'0,"-1"1"0,1-1 0,-1 0 0,0 1 0,1-1 0,-1 0 0,1 0 0,-1-1 0,-1 1 0,-9 0 0,-2 2 0,-1 0 0,1 2 0,-27 9 0,-39 22 0,53-21 0,-39 27 0,55-33 0,1 0 0,0 0 0,0 1 0,1 1 0,0 0 0,-8 11 0,15-18 0,0 1 0,0 0 0,0-1 0,0 1 0,1 0 0,-1 0 0,1 0 0,0 0 0,0 0 0,1 0 0,-1 0 0,1 0 0,0 5 0,0-6 0,0-1 0,1 1 0,0 0 0,-1 0 0,1 0 0,0-1 0,0 1 0,1 0 0,-1-1 0,0 1 0,1-1 0,0 0 0,0 1 0,-1-1 0,1 0 0,0 0 0,1 0 0,-1 0 0,3 1 0,-2 0 0,0-1 0,0 0 0,1-1 0,-1 1 0,1-1 0,-1 1 0,1-1 0,-1 0 0,1 0 0,0 0 0,0-1 0,-1 0 0,1 1 0,0-1 0,0-1 0,0 1 0,-1 0 0,1-1 0,0 0 0,-1 0 0,1 0 0,0 0 0,-1 0 0,1-1 0,-1 0 0,0 0 0,1 0 0,-1 0 0,0 0 0,0 0 0,0-1 0,-1 0 0,1 1 0,2-4 0,2-5 0,-1-1 0,0 1 0,0-1 0,-1 0 0,-1 0 0,0 0 0,0-1 0,2-16 0,-3 6-26,0 1 0,-1-1-1,-1 0 1,-2 1 0,-4-40-1,-1 31-60,-1 0 0,-1 0 1,-19-45-1,0 17-40,-3 1 1,-3 2-1,-55-74 1,10 27 126,54 76 0,-40-38 0,61 63 0,-24-20 0,25 20 0,0 1 0,0 0 0,0 0 0,0 0 0,0 0 0,0 0 0,0 1 0,0-1 0,0 1 0,-1-1 0,1 1 0,-2-1 0,3 2-2,0-1 1,0 0-1,0 0 1,0 0-1,0 0 0,1 1 1,-1-1-1,0 1 0,0-1 1,0 0-1,1 1 1,-1-1-1,0 1 0,0 0 1,1-1-1,-1 1 1,0-1-1,1 1 0,-1 0 1,1 0-1,-1-1 0,1 1 1,-1 0-1,1 0 1,-1 1-1,0 2 44,0 0 0,0 0 0,0 0 0,-1 6 1,1 3 101,0 0 1,1 1 0,1-1-1,0 0 1,5 25 0,2-5-158,15 37 0,8 8-237,77 137-1,65 64-504,-58-96 898,-7 21-1389,-89-161-4586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8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24575,'0'6'0,"1"23"0,9 54 0,14 30 0,-13-63 0,-7-35-1,92 485-575,-83-404 439,-5 0-1,-3 0 1,-11 124-1,-3-141-1039,1-18-4710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24575,'12'6'0,"17"6"0,37 10 0,41 7 0,43 3-479,50 1-821,262 9-1,205-48 1501,-656 5-201,272-20-33,-273 20 393,-10 1-323,0 0 1,0 0 0,0 0-1,0 0 1,0 0-1,0 0 1,-16 2 1105,-45 15-563,-78 32 0,84-26-579,1 2 0,2 2 0,0 2 0,-61 48 0,-13 22-647,3 7-1,-153 170 0,208-198-5600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39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1 24575,'0'0'0,"0"0"0,0 0 0,0 0 0,0 9 0,-2 21 0,-3 28 0,-8 25 0,-15 16 0,-9 1 0,1-17-8191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0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2 24575,'-15'0'0,"-18"-1"0,19 1 0,-1-1 0,-27 4 0,39-2 0,1-1 0,0 1 0,0 0 0,0 0 0,0 0 0,0 0 0,0 0 0,0 0 0,1 0 0,-1 1 0,0-1 0,0 1 0,1-1 0,-1 1 0,1 0 0,0 0 0,-1-1 0,1 1 0,0 0 0,-1 4 0,-2 2 0,1 1 0,0 0 0,-2 16 0,0 10 0,1 0 0,1 1 0,3 0 0,4 46 0,29 145 0,-3-27 0,-28-176-170,0-1-1,-2 1 0,-1-1 1,-1 1-1,-1-1 0,-1 0 1,-8 30-1,6-36-6655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0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866 47 24575,'0'-3'0,"-1"0"0,1 0 0,-1 0 0,0 0 0,-1-5 0,-2-5 0,3 12 0,1 1 0,0-1 0,0 0 0,0 1 0,0-1 0,0 0 0,-1 1 0,1-1 0,0 1 0,-1-1 0,1 1 0,0-1 0,-1 0 0,1 1 0,-1-1 0,1 1 0,-1 0 0,1 0 0,0 0 0,0-1 0,-1 1 0,1 0 0,0 0 0,0 0 0,-1 0 0,1 0 0,0 0 0,0 0 0,-1 1 0,1-1 0,0 0 0,0 0 0,0 0 0,-1 0 0,1 0 0,0 0 0,0 0 0,-1 0 0,1 1 0,0-1 0,0 0 0,0 0 0,-1 0 0,-1 3 0,-1 0 0,1 1 0,0-1 0,-3 4 0,-51 102 0,23-41 0,-187 303-1153,-28-15 550,236-338 683,-153 235-534,149-224 439,1 2 0,2-1 0,1 2 0,1-1 0,2 2 0,-10 63 0,18-85 11,0 1 1,1-1-1,0 1 0,1-1 0,2 14 1,-1-19 27,-1 0 1,1 0-1,0 0 1,1-1-1,-1 1 0,1-1 1,0 0-1,0 0 1,1 0-1,-1 0 1,8 7-1,0-2 146,0-1 0,0-1 0,1 1 0,0-2 0,0 0 0,1 0 0,13 4 1,10 3-174,55 12 1,14-5-352,211 15 1,-212-31 353,1-4 0,125-17 0,-98-2-1146,-20-1-4584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1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24575,'1'13'0,"9"60"0,32 112 0,-33-154 0,1-1 0,2 1 0,0-2 0,2 0 0,34 52 0,-39-68 0,1-1 0,1 1 0,0-1 0,0-1 0,1 0 0,1-1 0,-1 0 0,2-1 0,0 0 0,0-1 0,0-1 0,1 0 0,24 7 0,-28-11 0,1 0 0,-1-1 0,1 0 0,-1-1 0,1 0 0,0-1 0,-1 0 0,1-1 0,14-3 0,-17 2 0,0-1 0,0 0 0,0 0 0,-1-1 0,0 0 0,1 0 0,-2-1 0,1 0 0,0 0 0,-1-1 0,0 0 0,8-8 0,-5 1 0,1 1 0,-2-2 0,0 1 0,0-1 0,-2-1 0,13-29 0,-16 31 0,0 1 0,-1 0 0,0-1 0,-1 0 0,0 0 0,-1 0 0,0 0 0,-2 0 0,-1-17 0,0 20 0,-1-1 0,0 1 0,0 0 0,-1 0 0,0 1 0,-1-1 0,0 1 0,-1 0 0,0 0 0,0 1 0,-1 0 0,0 0 0,-11-10 0,1 4 0,0 0 0,-1 1 0,-1 1 0,0 1 0,-28-13 0,28 16-97,-1 0-1,1 2 1,-1 0-1,-1 1 1,1 1-1,-1 0 1,0 2-1,0 1 1,0 0-1,0 2 1,1 0-1,-1 1 0,-24 6 1,-8 8-6729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2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24575,'0'0'0,"0"6"0,3 46 0,2-1 0,18 77 0,84 293 0,-52-250 54,-27-92-1473,-22-59-5407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24575,'0'0'0,"4"0"0,387-26 0,-162-14 120,-190 30-491,0-2-1,-1-2 1,61-31 0,-72 30-6455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2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108 172 24575,'0'0'0,"0"0"0,3-3 0,11-6 0,18-10 0,19-5 0,12-4 0,5 1 0,-3 3 0,-10 3 0,-14 5-8191</inkml:trace>
  <inkml:trace contextRef="#ctx0" brushRef="#br0" timeOffset="1">1 479 24575,'0'0'0,"0"0"0,0 0 0,7-2 0,16-3 0,26-8 0,29-8 0,16-7 0,-1-2 0,-16 5-8191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3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18 0,0 33 0,2 35 0,3 24 0,3 15-1388,3 11 1388,1 1 0,-1-5 0,-2-9 0,-4-20 0,-1-28-6803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4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24575,'0'0'0,"4"0"0,8 0 0,23 6 0,26 9 0,27 14 0,17 15 0,-1 5 0,-19-4-8191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0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13 24575,'0'-1'0,"0"1"0,0-1 0,0 1 0,0 0 0,0-1 0,0 1 0,-1-1 0,1 1 0,0 0 0,0-1 0,0 1 0,-1-1 0,1 1 0,0 0 0,0-1 0,-1 1 0,1 0 0,0-1 0,-1 1 0,1 0 0,0-1 0,-1 1 0,1 0 0,0 0 0,-1-1 0,-14-2 0,-18 6 0,30-3 0,-4 1 0,0 0 0,0 1 0,0 0 0,0 0 0,0 1 0,1-1 0,-1 2 0,1-1 0,-7 5 0,9-5 0,0 0 0,1 0 0,-1 0 0,0 1 0,1 0 0,0 0 0,0 0 0,0 0 0,1 0 0,-1 0 0,1 1 0,0-1 0,0 1 0,-1 5 0,0 3 0,1 1 0,1 0 0,-1 16 0,2-17 0,-1 0 0,0 1 0,-5 18 0,5-28 0,0 0 0,-1 0 0,0 0 0,0 0 0,0 0 0,0 0 0,0 0 0,-1 0 0,0-1 0,0 0 0,0 1 0,0-1 0,0 0 0,-6 3 0,-1 1-124,0-1 0,0-1 0,-1 0 0,1 0 0,-1-1 0,-1 0-1,1-1 1,0 0 0,-1-1 0,-16 1 0,13-3-6702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3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24575,'0'0'0,"19"1"0,-14 0 0,0 1 0,0 0 0,0 0 0,0 0 0,0 1 0,0-1 0,0 1 0,-1 0 0,1 1 0,-1-1 0,0 1 0,0 0 0,0 0 0,-1 0 0,1 0 0,3 7 0,2 3 0,-1 1 0,0 0 0,-1 0 0,5 18 0,-7-16 0,0 0 0,-1 0 0,-1 1 0,0-1 0,-1 1 0,-2 0 0,1 0 0,-2 0 0,0-1 0,-2 1 0,0 0 0,0-1 0,-2 0 0,-10 27 0,4-17 0,5-15 0,1 0 0,-6 25 0,10-36 0,1 1 0,0-1 0,-1 1 0,1-1 0,0 1 0,0-1 0,0 0 0,0 1 0,1-1 0,-1 1 0,0-1 0,1 0 0,-1 1 0,0-1 0,1 1 0,0-1 0,-1 0 0,1 0 0,0 1 0,0-1 0,-1 0 0,1 0 0,0 0 0,0 0 0,0 0 0,1 0 0,-1 0 0,0 0 0,0-1 0,2 2 0,4 2 0,-1-1 0,1 0 0,0 0 0,1 0 0,9 2 0,42 5 0,-49-8 0,75 8-682,146-1-1,-141-12-6143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4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24575,'0'9'0,"0"62"0,0 17 0,0 44 0,-3 37-394,-78 827-1579,64-889 1811,-27 227-804,37-199 966,8-116 0,0 1 0,2-1 0,0 1 0,10 32 0,-10-43 70,0-1-1,1 0 0,1 1 1,-1-2-1,1 1 0,1 0 1,-1-1-1,1 0 1,0 0-1,1-1 0,0 0 1,0 0-1,0 0 0,0-1 1,11 5-1,3 1 153,1-1 0,1-1 0,0-1 0,36 8 0,3-3-606,1-4 0,124 4-1,-111-13-5378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4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0 767 24575,'4'0'0,"-1"1"0,1-1 0,-1 1 0,1-1 0,-1 1 0,0 0 0,1 0 0,4 3 0,25 17 0,-26-17 0,53 39-77,-2 2-1,80 83 0,-80-69-327,-3 2 0,64 92 0,-91-112 407,-3 1-1,-1 1 1,-2 1-1,-2 1 1,19 60 0,-33-83-42,0 1 0,-2 0 0,0 1 1,-2-1-1,-1 0 0,0 1 1,-4 29-1,2-42 110,-1-1-1,0 1 1,-1 0 0,0-1 0,0 0 0,-1 1 0,-1-2-1,1 1 1,-2 0 0,1-1 0,-1 0 0,-1 0-1,0-1 1,0 0 0,-1 0 0,1 0 0,-15 9-1,20-15-23,-1 0-1,0 0 1,0 0-1,0-1 1,0 1-1,0-1 1,-5 2-1,7-3-40,0 0 0,1 0 0,-1 0 0,1 0 0,-1 0 0,0 0 0,1 0 0,-1 0 0,1 0 0,-1 0 0,1-1-1,-1 1 1,0 0 0,1 0 0,-1 0 0,1-1 0,-1 1 0,1 0 0,-1-2 0,0 1-2,0 0 0,0 0 0,1 0 0,-1 0-1,0 0 1,1-1 0,-1 1 0,1 0 0,-1-1 0,1 1 0,0 0-1,-1-2 1,0-6-3,1-1 0,-1 1 0,1 0 0,2-14 0,10-43 0,-11 61 0,26-112 0,26-94-1009,45-191 199,-75 282 815,12-167-1,-32 233-102,-3 1 0,-2-1 0,-10-60 0,8 88 54,-2 0 0,-1 0 1,-1 0-1,-1 1 0,-1 0 1,-1 1-1,-1 0 1,-19-26-1,16 30-60,-1 0 1,-1 1-1,-1 1 0,0 0 1,-2 1-1,0 2 0,0 0 1,-37-20-1,6 10-4559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4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24575,'11'0'0,"26"0"0,44 1 0,-79-1 0,-1 0 0,0 0 0,1 0 0,-1 0 0,0 0 0,0 1 0,1-1 0,-1 1 0,0-1 0,0 1 0,1-1 0,-1 1 0,0 0 0,0-1 0,0 1 0,0 0 0,0 0 0,0 0 0,0 0 0,0 0 0,-1 0 0,1 0 0,0 0 0,0 0 0,-1 0 0,1 0 0,-1 1 0,1-1 0,-1 0 0,1 0 0,-1 1 0,0-1 0,0 0 0,1 3 0,-1 4 0,-1 0 0,1-1 0,-1 1 0,-4 14 0,4-17 0,-15 52 0,-34 81 0,-10 33 0,58-166 0,1 0 0,0 0 0,0 1 0,0-1 0,0 0 0,1 1 0,0-1 0,0 0 0,1 1 0,0-1 0,0 0 0,2 8 0,-2-10 0,1 1 0,0-1 0,0 0 0,1 0 0,-1 0 0,0 0 0,1 0 0,0 0 0,0-1 0,0 1 0,0-1 0,0 0 0,0 0 0,1 0 0,-1 0 0,1-1 0,-1 1 0,8 1 0,4 1 0,1 0 0,0-1 0,0-1 0,21 0 0,8-2-226,66-8 0,96-28-1585,49-30 612,43-33-1952,-6-7 1573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6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24575,'1'11'0,"0"0"0,1 0 0,0 0 0,6 18 0,-3-8 0,176 705-803,-136-512-428,-30-131-4926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6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24575,'0'0'0,"0"0"0,0 0 0,0-2 0,5-3 0,8-3 0,11-3 0,10-1 0,9 1 0,4 2 0,3 1 0,2 2 0,-1 2 0,-7 3 0,-11 2-8191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6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175 131 24575,'0'0'0,"0"0"0,0-3 0,5-2 0,6-3 0,7-3 0,16-3 0,25-5 0,29-5 0,11-1 0,-12 4-8191</inkml:trace>
  <inkml:trace contextRef="#ctx0" brushRef="#br0" timeOffset="1">1 865 24575,'0'0'0,"0"0"0,7-2 0,11-6 0,17-7 0,24-14 0,37-14 0,82-33 0,10-3-8191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24575,'0'0'0,"0"0"0,-2 0 0,-3 7 0,-1 22 0,5 32 0,8 32 0,9 21 0,7-2-607,-1-20-6977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7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7 0,0 20 0,1 1 0,2 0 0,0-1 0,2 1 0,13 42 0,6-7 0,34 61 0,23 58 0,-78-172 0,1 0 0,-1 1 0,-1 0 0,0-1 0,2 21 0,-5-29-170,1 0-1,0 1 0,0-1 1,0 0-1,-1 0 0,0 0 1,0 3-1,-7 4-6655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7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0 657 24575,'0'0'0,"9"0"0,-1 1 0,0 0 0,0 1 0,13 4 0,2 0 0,65 15-75,376 80-932,-335-85 1007,-103-15 0,0-1 0,1-1 0,26-5 0,-39 4 0,0-1 0,-1-1 0,1 0 0,-1-1 0,1 0 0,22-14 0,-27 13 0,0 0 0,0-1 0,-1 0 0,0 0 0,0-1 0,-1 0 0,0-1 0,0 1 0,10-20 0,-9 13 0,-1 0 0,-1 0 0,-1-1 0,0 0 0,-1-1 0,0 1 0,-2-1 0,1-18 0,-2 4 0,-1 1 0,-2 0 0,-8-49 0,5 57-33,0 0 0,-1 0 0,-1 1-1,-1 0 1,-1 0 0,-1 1 0,-1 0 0,0 0 0,-2 2 0,0-1 0,-1 2 0,-1-1 0,-19-16 0,-16-8-6613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0,0 3 0,0 2 0,0 0-8191</inkml:trace>
  <inkml:trace contextRef="#ctx0" brushRef="#br0" timeOffset="1">337 370 24575,'0'0'0,"0"0"0,0 0 0,0 0 0,0 1 0,0 2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8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0 24575,'-8'6'0,"-56"54"0,16-16 0,-78 92 0,108-112 0,1 0 0,1 1 0,1 1 0,1 0 0,-17 47 0,28-65 0,1 0 0,0 0 0,0 0 0,1 0 0,0 1 0,1 9 0,0-15 0,0 1 0,1-1 0,-1 1 0,1-1 0,0 0 0,0 1 0,0-1 0,0 0 0,1 0 0,-1 0 0,1 0 0,0 0 0,0 0 0,0 0 0,0-1 0,5 6 0,-2-5 0,0 0 0,0 0 0,0 0 0,0 0 0,0-1 0,0 0 0,1 0 0,-1-1 0,1 1 0,-1-1 0,1 0 0,0-1 0,0 1 0,-1-1 0,10-1 0,5-1 0,0-1 0,0-1 0,21-6 0,109-45 0,-2 1 0,-128 48 0,1 1 0,0 1 0,0 1 0,0 1 0,30 0 0,-37 4-124,1-1 0,-1 2 0,0 0 0,1 1 0,-1 0 0,-1 1-1,1 1 1,-1 0 0,0 1 0,24 15 0,11 14-6702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8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6 0,0 14 0,3 27 0,2 34 0,3 26 0,3 11 0,1-5-548,1-9 548,-1-17 0,-1-19 0,-3-21 0,-4-19 0,-3-15 0,-1-10-7643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8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1 481 24575,'0'0'0,"0"0"0,0 0 0,4-2 0,13-6 0,27-7 0,30-12 0,31-6 0,10-4 0,-14 5-8191</inkml:trace>
  <inkml:trace contextRef="#ctx0" brushRef="#br0" timeOffset="1">912 0 24575,'0'0'0,"0"0"0,0 3 0,0 11 0,0 29 0,4 34 0,7 27 0,7 32 0,9 79-2812,-2 3-2567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9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705 1 24575,'0'0'0,"-1"0"0,1 0 0,0 0 0,-1 0 0,1 0 0,0 0 0,-1 0 0,1 1 0,0-1 0,-1 0 0,1 0 0,0 0 0,-1 1 0,1-1 0,0 0 0,0 0 0,-1 1 0,1-1 0,0 0 0,-1 1 0,-1 1 0,-37 48 0,28-35 0,-188 268-811,22 17 36,107-159-260,-93 272 1,154-386 1012,1 0 0,2 0 0,1 1 0,-3 39 0,8-61 36,0 1-1,0-1 1,1 1 0,0-1-1,0 0 1,1 1 0,0-1 0,0 0-1,0 0 1,1 0 0,0 0-1,4 6 1,-3-5 29,2-1 0,-1 1 0,1-2 0,-1 1 0,2 0 0,-1-1 0,1 0 0,11 6 0,-2-3 51,-1 0 0,2-1 1,23 6-1,53 9 53,88 0-254,42-14-335,275-26-1628,1-23 517,-401 33 569,168-16 477,-34 3 301,-45 4-390,-46 5 1546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49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1 743 24575,'6'1'0,"1"-1"0,0 1 0,-1 0 0,1 1 0,5 2 0,-2-1 0,12 3 0,0 2 0,0 1 0,-1 0 0,0 2 0,0 0 0,-1 1 0,-1 2 0,26 21 0,-32-22 0,0 0 0,-1 0 0,0 1 0,-1 1 0,-1 0 0,0 1 0,-1 0 0,-1 0 0,0 1 0,-1 0 0,6 25 0,-9-25 0,0 1 0,-2 0 0,0 0 0,-1 0 0,-1 1 0,-3 29 0,-1-24 0,-1 1 0,-1-1 0,-1 0 0,-13 30 0,2-16 0,-1-2 0,-1 0 0,-3-1 0,0-1 0,-46 49 0,50-62 0,-1-1 0,-42 32 0,60-50 0,-3 1 0,0 0 0,0 0 0,-7 4 0,11-7 0,0 1 0,1-1 0,-1 0 0,0 0 0,0 1 0,0-1 0,1 0 0,-1 0 0,0 0 0,0 0 0,0 0 0,0 0 0,0 0 0,1 0 0,-1 0 0,0 0 0,0 0 0,0 0 0,0-1 0,1 1 0,-1 0 0,0-1 0,0 1 0,1 0 0,-1-1 0,0 1 0,1-1 0,-1 0 0,-1 0 0,1-2 0,-1 0 0,1 0 0,0 0 0,0 0 0,0 0 0,0 0 0,1 0 0,-1-1 0,1 1 0,0-5 0,0-26 0,2 0 0,1 0 0,13-55 0,70-214-826,23 7-163,-93 253 965,42-103-132,73-214-455,-123 333 611,-2-1 0,-1 0 0,2-30 0,-6 40 0,-1 0 0,-1 1 0,0-1 0,-2 1 0,0 0 0,-5-19 0,-10-15-931,-1 9-3723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50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0,1 1 0,38 67 0,-7-9 0,173 236 0,-114-190-1365,-58-73-5461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5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1 588 24575,'4'4'0,"32"26"0,213 164 0,-219-172 0,44 23 0,-70-42 0,0-1 0,0 0 0,0-1 0,1 1 0,-1-1 0,0 0 0,1 0 0,-1 0 0,1 0 0,6-1 0,-8 0 0,-1 0 0,1-1 0,-1 0 0,1 1 0,-1-1 0,1 0 0,-1 0 0,0-1 0,1 1 0,-1 0 0,0-1 0,0 1 0,0-1 0,0 0 0,0 0 0,-1 0 0,1 0 0,0 0 0,2-4 0,2-5 0,1 0 0,-2-1 0,1 0 0,-2 0 0,6-21 0,9-68 0,-14 49-14,-3-92 0,-16-51 152,-1-36-1613,15 178-5351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50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0 24575,'-8'9'0,"-21"25"0,6-7 0,-35 51 0,37-42 0,1 0 0,-25 69 0,35-74 0,0 0 0,3 0 0,0 0 0,-2 38 0,8-54 0,1-1 0,0 1 0,1 0 0,1-1 0,0 1 0,1-1 0,1 1 0,0-1 0,1 0 0,11 23 0,-12-30 0,0 0 0,0 0 0,1 0 0,0-1 0,0 1 0,1-1 0,0-1 0,0 1 0,0-1 0,1 0 0,0 0 0,-1-1 0,2 0 0,-1 0 0,0 0 0,1-1 0,0-1 0,0 1 0,0-1 0,12 2 0,17-2 0,0-1 0,56-7 0,-38 2 0,-24 2-118,79-3 370,-81 5-1002,49 7 1,-45-2-6077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51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24575,'0'0'0,"2"4"0,8 13 0,13 18 0,14 16 0,11 22 0,7 26 0,2 16 0,-1 6-916,-10-8 916,-8-13 0,-10-20 0,-9-20 0,-8-19 0,-5-16-7275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3:51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0 856 24575,'0'0'0,"0"-3"0,9-2 0,26-8 0,35-8 0,31-7 0,23-6 0,1 0-956,-21 7-6279</inkml:trace>
  <inkml:trace contextRef="#ctx0" brushRef="#br0" timeOffset="1">750 1 24575,'0'0'0,"0"2"0,5 12 0,12 27 0,18 43 0,18 54 0,17 44-3173,3 8 3173,-12-28-5018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1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0 24575,'-14'0'0,"3"0"0,0 1 0,0 0 0,0 0 0,-12 3 0,18-2 0,-1 0 0,1 0 0,0 0 0,-1 1 0,1-1 0,1 1 0,-1 1 0,0-1 0,1 1 0,-5 3 0,0 3 0,1 0 0,0 0 0,1 1 0,0 0 0,0 1 0,1-1 0,1 1 0,-5 14 0,0 5 0,1 0 0,-4 36 0,11-54 0,-7 49 0,8-54 0,1-1 0,0 1 0,1 0 0,-1-1 0,5 15 0,-4-19 0,0 0 0,0 0 0,0 0 0,1 0 0,0-1 0,-1 1 0,1-1 0,0 1 0,0-1 0,0 1 0,1-1 0,-1 0 0,0 0 0,1 0 0,-1-1 0,1 1 0,0 0 0,5 1 0,3 1 0,0 0 0,0-1 0,20 2 0,29 3-1365,-3-3-5461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58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0 0,6 7 0,-1 1 0,-1-1 0,1 1 0,-1 0 0,-1 1 0,7 15 0,-5-11 0,14 28 0,-3 1 0,-1 0 0,-2 1 0,10 61 0,1 50-1365,-16-112-5461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58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717 717 24575,'-2'0'0,"1"1"0,-1-1 0,0 0 0,1 0 0,-1 1 0,0-1 0,1 1 0,-1-1 0,1 1 0,-1 0 0,1-1 0,-1 1 0,-1 2 0,-16 16 0,3 2 3,1 0 0,1 1-1,1 0 1,-14 33 0,7-6-92,-17 64 0,23-62-39,2 1 1,3 0 0,2 0 0,2 1 0,3 0 0,4 60 0,1-80 132,1 0 1,2-1-1,1 1 1,2-1-1,0 0 1,3-1 0,0 0-1,2-1 1,2-1-1,0 0 1,22 28-1,-14-28-94,1-1-1,1-2 0,1 0 1,1-2-1,1-1 0,1-1 1,1-2-1,1-1 0,45 20 1,-32-20-39,1-2-1,0-1 1,1-3 0,1-2 0,0-2 0,81 5 0,-80-13 28,1-1 0,-1-3 0,0-2 1,-1-2-1,94-26 0,-102 20-39,1-3 0,-2 0 0,0-3 0,-2-1 0,0-2 0,-1-2-1,38-32 1,-37 23 101,-1-2-1,-2-2 0,-1-1 0,-2-1 0,-2-2 0,-2-1 0,-1-1 0,-3-2 0,-1 0 0,22-66 1,-27 59 46,-3-2 1,-2 0-1,-2 0 1,-2-1-1,-3 0 1,-2 0-1,-3 0 1,-2 0 0,-12-71-1,7 85-8,-2 1 0,-2 0 0,-2 1 0,-1 0 0,-2 1 0,-1 1 0,-3 0 0,0 1 0,-3 2 0,-1 0 0,-1 1 0,-2 2 0,-46-44 0,38 46-97,-2 1 0,0 1 1,-70-36-1,54 37-205,-1 3 0,-83-25 1,52 26-153,-2 4 0,0 3-1,-174-5 1,157 20 13,-1 5-1,1 4 0,-121 27 1,113-10 531,1 5 0,-177 74 0,122-28 1159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59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24575,'6'-3'0,"22"0"0,-1 0 0,0 1 0,54 4 0,-53 0 0,0 2 0,-1 0 0,0 2 0,0 0 0,0 2 0,33 15 0,-52-20 0,0 1 0,0 1 0,-1 0 0,1 0 0,-1 0 0,0 1 0,9 9 0,-13-11 0,0 0 0,1 1 0,-1-1 0,-1 0 0,1 1 0,-1 0 0,0 0 0,0-1 0,0 1 0,0 1 0,-1-1 0,0 0 0,1 10 0,-2-7 0,0 0 0,-1 0 0,0 0 0,0 0 0,-4 13 0,-17 38 0,12-33 0,9-24 0,0 1 0,0 0 0,0 0 0,0 0 0,1 0 0,-1 0 0,1 4 0,0-6 0,0 0 0,0 0 0,0 0 0,1 0 0,-1 0 0,0 0 0,1 0 0,-1 0 0,1 0 0,-1-1 0,1 1 0,-1 0 0,1 0 0,0 0 0,-1-1 0,1 1 0,0 0 0,-1-1 0,1 1 0,0-1 0,0 1 0,0-1 0,0 1 0,0-1 0,0 1 0,-1-1 0,3 1 0,3 0 0,0 1 0,0-1 0,0 0 0,0-1 0,1 0 0,9 0 0,44-9 0,138-45-1365,-104 22-5461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00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220 156 24575,'-2'-2'0,"-3"-4"0,-3-2 0,-7-5 0,-8-6 0,-7-6 0,-11-4 0,-9 0 0,5 5-8191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00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0 24575,'-2'2'0,"-3"6"0,-3 5 0,-3 6 0,-4 6 0,-1 3 0,2-3-8191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24575,'0'-71'0,"2"65"0,2 8 0,7 11 0,4 12 4,-2 2 0,0-1 0,9 30 0,23 92-236,50 303-988,-31 9-216,-8-46 141,-36-292-2729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07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2563 1 24575,'-189'12'35,"-2"16"-537,16 3-1365,-370 104 248,421-94 1313,2 6 0,-153 81 0,-12 50 379,212-123-256,-109 104 0,146-120 62,1 2-1,3 1 0,1 1 0,2 2 1,2 2-1,2 0 0,2 2 0,3 0 0,1 2 1,3 0-1,-17 79 0,18-36 122,3 0 0,5 1 0,4 0 0,4 1 0,20 164 0,-6-171 0,4 0 0,30 92 0,-26-118 0,3-1 0,2-1 0,53 88 0,-61-120-82,1-1 1,2 0-1,0-2 0,2 0 1,1-2-1,1-1 0,1-1 1,1-1-1,0-1 0,2-1 1,0-2-1,1-1 0,34 13 1,-18-12 41,1-2 0,57 11 0,-35-13-200,97 4-1,107-21-54,34-38-404,-136 4 245,-2-8 0,-2-7 1,185-86-1,-160 48 367,-4-8 0,220-155 0,-257 145-178,-5-6 0,-5-6 0,-6-7 0,200-242 0,-197 179 290,-53 42 213,-68 112-107,-1-1 0,13-47 0,-22 59 47,-1 0-1,-1 0 1,-2-1 0,1-34 0,-4 40 69,-2 0 0,0 0 0,-1 1 0,-1-1 0,-1 1 0,-8-24 0,4 22-174,-1 0-1,-1 1 1,-1 0-1,0 1 1,-17-20 0,4 10-10,-1 1 0,-43-36 1,21 26 350,-77-50 1,46 42-378,-2 3 0,-104-40 0,77 43-194,-154-35-1,104 43 96,-1 7 1,-289-9-1,265 33 295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09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0 24575,'0'1'0,"0"0"0,0 0 0,1 0 0,-1 0 0,1 0 0,-1 0 0,1 0 0,-1 0 0,1-1 0,-1 1 0,1 0 0,1 1 0,2 3 0,106 158 17,-19-26-218,116 119-771,22-20 1024,-168-178-67,128 134-114,-189-191 130,10 9-5,-2 2-1,1-1 1,7 15 0,-15-23 15,1 1 1,0-1 0,-1 1-1,0 0 1,0-1 0,0 1-1,0 0 1,0 0 0,-1 0 0,0-1-1,0 1 1,0 0 0,0 0-1,-1 0 1,1 0 0,-2 5-1,-1-3 76,1 0 0,-1 0 0,0-1 0,0 1 0,-1-1-1,0 0 1,0 0 0,-8 8 0,-3 1-21,-27 18 0,-43 24-362,-97 47 1,100-59-327,-242 145 477,236-132-592,-124 106-1,153-109-4468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24575,'0'16'0,"4"14"0,2 0 0,1 0 0,11 31 0,-6-21 0,93 262 0,-57-173 0,-22-49-455,-3 1 0,21 152 0,-35-171-6371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3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24575,'0'0'0,"0"0"0,5 0 0,8 0 0,11 0 0,17 0 0,25 2 0,28 4 0,19 2 0,6 3-769,-4-1 769,-7-2 0,-7-3 0,-8 1 0,-14-2 0,-20 0-7422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7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24575,'8'1'0,"0"0"0,0 0 0,0 0 0,0 1 0,0 1 0,0-1 0,9 5 0,52 30 0,-51-27 0,1 1 0,0 1 0,-1 0 0,30 29 0,-37-31 0,-2 0 0,0 1 0,0 1 0,-1-1 0,0 1 0,-1 1 0,6 13 0,-6-10 0,-1 1 0,-1 0 0,0 0 0,-1 0 0,-1 1 0,-1-1 0,0 1 0,-1 0 0,-3 28 0,0-30 0,0 0 0,-2-1 0,1 1 0,-2-1 0,0 0 0,-1 0 0,0-1 0,-2 0 0,1 0 0,-2-1 0,-10 14 0,3-8 0,-1 0 0,-1-1 0,0-1 0,-1-1 0,-25 15 0,2-5 0,-72 34 0,105-55-60,8-4 153,14-3-444,-5 0-696,16-3-5779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3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24575,'0'0'0,"9"0"0,28 0 0,39 4 0,44 7 0,49 3 0,35 0-3576,13-6 3576,4-5 0,-13-7 0,-22-8 0,-25-10-626,-33-5 626,-38 2-3989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4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1 340 24575,'16'6'0,"89"23"0,-83-23 0,101 25 0,40 8-390,11-3-659,234 19-1,-281-47 1100,-1-5 0,210-24 0,-170-5-233,-135 19 137,1-2 0,-2-1 0,32-15 0,-53 21 46,0 0 0,0-1 0,-1 0 0,0-1 0,0 0 0,8-8 0,-14 12 0,0 0 0,0 0 0,0 0 0,0-1 0,0 1 0,-1-1 0,1 0 0,-1 1 0,0-1 0,0 0 0,0 0 0,0 0 0,0 0 0,0 0 0,-1 1 0,0-1 0,1-1 0,-1 1 0,0 0 0,-1 0 0,1 0 0,0 0 0,-2-4 0,0 0 75,-1 1-1,0 0 0,0 0 0,0 0 1,-1 0-1,0 0 0,0 1 1,-9-10-1,-3 1 546,-29-23 1,8 11-575,0 2 0,-2 2 0,-1 1 0,-70-25 0,41 23-594,-1 3 0,-78-12 0,67 19-5433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4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755 41 24575,'0'0'0,"-1"-1"0,1 1 0,-1-1 0,1 1 0,-1-1 0,1 1 0,-1-1 0,1 1 0,-1-1 0,1 1 0,-1 0 0,0-1 0,1 1 0,-2-1 0,0 0 0,-8-4 0,0 0 0,0 1 0,0 0 0,0 1 0,-1 0 0,0 0 0,1 1 0,-13-1 0,7 2 0,-1 1 0,1 1 0,0 0 0,-31 7 0,17 0 0,1 1 0,0 2 0,0 0 0,1 2 0,-34 22 0,30-15 0,1 2 0,2 0 0,-45 45 0,54-46 0,1 0 0,1 1 0,1 1 0,2 1 0,-20 36 0,30-49 0,0 0 0,1 1 0,0-1 0,1 1 0,0 0 0,1 0 0,1 0 0,-1 0 0,2 0 0,0 14 0,1-19 0,0-1 0,0 1 0,0 0 0,1 0 0,0-1 0,1 1 0,-1-1 0,1 0 0,0 0 0,1 0 0,-1 0 0,1 0 0,1-1 0,-1 0 0,1 0 0,-1 0 0,2 0 0,-1-1 0,6 4 0,-6-5 0,0 0 0,0 0 0,1-1 0,-1 1 0,1-1 0,0-1 0,-1 1 0,1-1 0,0 0 0,0 0 0,0-1 0,0 0 0,0 0 0,-1 0 0,1-1 0,10-2 0,1-1 0,-1-1 0,1-1 0,-2-1 0,25-13 0,68-45 0,-69 40 0,1 1 0,57-24 0,-86 43 0,0 1 0,0 1 0,0 0 0,1 1 0,-1 0 0,0 1 0,1 0 0,0 0 0,-1 1 0,1 1 0,-1 0 0,1 1 0,-1 0 0,0 1 0,1 0 0,-1 0 0,-1 2 0,1-1 0,0 1 0,-1 1 0,0-1 0,14 13 0,-2-1 38,-1 2 0,32 36 0,28 48-1517,-40-43-5347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5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332 544 24575,'-1'-9'0,"0"1"0,0-1 0,-1 0 0,0 1 0,-6-17 0,3 8 0,-13-35 0,-3 1 0,-1 0 0,-3 2 0,-2 0 0,-54-72 0,68 103 0,-2 1 0,-19-19 0,33 35 0,0 0 0,-1-1 0,1 1 0,-1 0 0,1 0 0,-1 0 0,0 0 0,1 0 0,-1 0 0,0 0 0,0 1 0,0-1 0,1 1 0,-1-1 0,0 1 0,-2 0 0,3 0 0,0 0 0,1 0 0,-1 0 0,0 0 0,0 1 0,1-1 0,-1 0 0,0 1 0,1-1 0,-1 0 0,0 1 0,1-1 0,-1 1 0,1-1 0,-1 1 0,0 0 0,0 1 0,0-1 0,0 1 0,0 0 0,0 0 0,0-1 0,0 1 0,0 4 0,-1 3 0,0 0 0,1-1 0,1 1 0,0 0 0,0 0 0,0 0 0,1 0 0,1 0 0,-1 0 0,1-1 0,6 15 0,-1-5 0,1 0 0,0-1 0,1 0 0,19 25 0,-7-16 0,0 0 0,2-2 0,1-1 0,42 33 0,-43-39 0,2 0 0,-1-2 0,2-1 0,0-1 0,44 15 0,-58-25 0,0 1 0,1-1 0,0-1 0,-1 0 0,1-1 0,0-1 0,16-1 0,-22 1 0,0-1 0,1-1 0,-1 1 0,0-1 0,0-1 0,0 1 0,0-1 0,0-1 0,0 1 0,-1-1 0,0 0 0,1 0 0,7-9 0,-3 1 0,0 0 0,-2-1 0,1 0 0,-2-1 0,1 0 0,11-28 0,-20 42 0,2-6 0,0 1 0,1 0 0,6-9 0,-8 12 0,0 1 0,1 0 0,-1-1 0,0 1 0,1 0 0,-1 0 0,1 0 0,0 0 0,-1 0 0,1 0 0,0 0 0,0 0 0,0 1 0,-1-1 0,4 0 0,1 0 0,0 1 0,1 0 0,-1 0 0,0 0 0,1 0 0,7 3 0,39 11 0,-31-7 0,70 22 0,-53-15 0,1-2 0,80 14 0,-112-26 0,0 1 0,0-1 0,0-1 0,0 1 0,0-1 0,0-1 0,-1 1 0,1-1 0,14-6 0,-8 1 0,0 0 0,-1-1 0,0-1 0,13-10 0,-25 19 0,59-43 0,-52 38 0,0 1 0,0-1 0,1 2 0,0 0 0,18-5 0,-15 6 17,0 1 0,0 0 1,0 0-1,0 1 0,0 1 0,14 2 0,-5 1-512,0 1 0,32 12 0,-14-1-6331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24575,'0'0'0,"14"2"0,36 6 0,62 8 0,71 5 0,50-4-3972,4-8 3972,-39-6-4219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6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0,11 6 0,12 3 0,13 2 0,9-1 0,7-5 0,1-6 0,-5-5 0,-8-4 0,-12-1-8191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6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0 392 24575,'0'0'0,"0"-3"0,9-4 0,24-16 0,37-19 0,51-21 0,50-13 0,78-16-3710,-3 7-771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6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24575,'4'3'0,"26"24"0,53 59 0,-56-56 0,153 158-500,17-17 0,-61-75-99,276 146 0,-364-217-5394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7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545 1 24575,'-1'0'0,"-1"0"0,0 0 0,0 0 0,0 0 0,0 0 0,0 1 0,1-1 0,-1 1 0,0-1 0,0 1 0,1 0 0,-1 0 0,0-1 0,1 1 0,-3 2 0,-4 2 0,0 1 0,1-1 0,0 1 0,-9 11 0,-26 34 0,-26 51 0,-4 42-391,22-21-314,5 2 0,-47 218 0,55-146 784,-13 222 0,38 52-1775,14-420-2451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7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1 640 24575,'8'3'0,"65"30"0,-52-24 0,91 36 0,47 11-442,45 3-1325,-22-16 678,281 29 0,-313-60 584,0-7-1,206-18 1,-250 2-75,170-42-1,-215 36 312,-1-2 1,-1-3-1,-1-2 0,59-34 1,-33 3 395,-72 46 120,0-1-1,-1 0 0,0-1 1,12-15-1,-19 21-127,-1-1 0,1 1-1,-1 0 1,0-1 0,-1 0 0,1 1 0,-1-1 0,0 0-1,0 0 1,-1-1 0,0 1 0,0 0 0,-1 0 0,1-1-1,-2-10 1,0 7 27,-2 1 0,1-1-1,-1 1 1,0-1 0,-1 1 0,0 0-1,0 0 1,-1 1 0,-9-13-1,-5-5-24,-2 0 0,-1 2 0,-35-32 0,-87-56 776,91 77-1084,-1 2-1,-1 2 1,-78-30-1,62 35-4944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7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702 0 24575,'-42'1'0,"1"1"0,0 3 0,-1 1 0,2 1 0,-1 3 0,1 1 0,-42 19 0,55-19 0,2 1 0,0 2 0,1 0 0,0 2 0,1 1 0,1 0 0,0 2 0,1 0 0,2 1 0,0 2 0,-20 27 0,33-40 0,0 0 0,1 1 0,0-1 0,1 1 0,0 0 0,0 0 0,-1 11 0,3-15 0,2 1 0,-1-1 0,1 0 0,-1 1 0,2-1 0,-1 0 0,1 1 0,0-1 0,0 0 0,1 0 0,-1 0 0,1 0 0,4 7 0,-1-3 0,2 0 0,-1 0 0,1-1 0,0 1 0,1-2 0,0 1 0,1-1 0,0 0 0,0-1 0,10 7 0,6 1 0,1 0 0,49 20 0,98 22-1365,-103-38-5461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8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24575,'-3'0'0,"-1"0"0,1 1 0,-1-1 0,1 1 0,-1 0 0,1 0 0,-1 1 0,1-1 0,0 0 0,-1 1 0,1 0 0,0 0 0,0 0 0,0 0 0,1 0 0,-1 1 0,1-1 0,-1 1 0,1 0 0,0 0 0,-1 0 0,2 0 0,-1 0 0,-2 4 0,-2 7 0,1-1 0,0 1 0,1 0 0,-4 25 0,1 2 0,2 0 0,2 1 0,1-1 0,3 1 0,1-1 0,2 0 0,10 44 0,-11-74 0,0 1 0,1-1 0,0 1 0,8 15 0,-11-26 0,0 0 0,-1 0 0,1 1 0,0-1 0,0 0 0,0 0 0,0 0 0,0 0 0,0 0 0,0 0 0,0 0 0,0 0 0,0 0 0,0-1 0,1 1 0,-1 0 0,2 0 0,-2-1 0,1 0 0,-1 0 0,0 0 0,0 0 0,1-1 0,-1 1 0,0 0 0,0-1 0,0 1 0,1-1 0,-1 1 0,0-1 0,0 1 0,0-1 0,0 0 0,0 0 0,0 1 0,0-1 0,0 0 0,1-2 0,16-18 0,-1-1 0,24-40 0,-6 8 0,-24 37 0,1 2 0,1 0 0,19-19 0,-26 28 0,1 1 0,-1 1 0,1-1 0,0 1 0,0 0 0,0 0 0,1 1 0,-1 0 0,1 0 0,0 1 0,9-2 0,1 3-195,0 0 0,0 1 0,0 1 0,0 0 0,0 1 0,17 5 0,38 11-6631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8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294 238 24575,'0'0'0,"-2"-9"0,-3 0 0,0 0 0,0 0 0,-1 1 0,1-1 0,-2 1 0,1 0 0,-13-10 0,-60-46 0,60 50 0,-3-3 0,-1 1 0,-32-16 0,54 31 0,-1 0 0,1 0 0,-1 0 0,0 0 0,0 1 0,1-1 0,-1 1 0,0-1 0,0 1 0,0 0 0,1 0 0,-1 0 0,-2 0 0,4 0 0,-1 0 0,1 0 0,-1 0 0,1 1 0,-1-1 0,1 0 0,0 0 0,-1 1 0,1-1 0,-1 0 0,1 1 0,0-1 0,-1 0 0,1 1 0,0-1 0,0 1 0,-1-1 0,1 1 0,0 0 0,-1 1 0,1-1 0,-1 1 0,1 0 0,0 0 0,-1 0 0,1 0 0,0 2 0,1 9 0,1 0 0,0 0 0,1-1 0,0 1 0,7 17 0,3-1 0,17 31 0,-8-22 0,1-1 0,40 48 0,-42-61 0,1-1 0,0-1 0,2-1 0,28 20 0,-44-35 0,0-1 0,1 0 0,0 0 0,0 0 0,16 4 0,-22-8 0,0 0 0,1 0 0,-1-1 0,1 1 0,-1-1 0,0 0 0,1 0 0,-1-1 0,0 1 0,1-1 0,-1 1 0,0-1 0,1 0 0,-1 0 0,0 0 0,0-1 0,0 1 0,0-1 0,0 0 0,4-3 0,18-16 0,26-31 0,-28 28 0,34-28 0,-38 37 0,1 1 0,0 2 0,1 0 0,0 1 0,0 1 0,2 1 0,-1 1 0,1 1 0,0 1 0,0 1 0,1 0 0,0 2 0,-1 1 0,1 2 0,0 0 0,0 1 0,0 1 0,26 6 0,6 5 0,-55-13 0,-1 0 0,0 0 0,1 0 0,-1 0 0,1 0 0,-1 0 0,0 0 0,1 0 0,-1 0 0,0 0 0,1 0 0,-1 0 0,1 0 0,-1 0 0,0 0 0,1-1 0,-1 1 0,0 0 0,1 0 0,-1 0 0,0-1 0,0 1 0,1 0 0,-1-1 0,0 1 0,0 0 0,1 0 0,-1-1 0,0 1 0,0 0 0,0-1 0,0 1 0,1-1 0,0-14 0,-1 12 0,-2-35 0,1 28 0,0 0 0,1 0 0,0 0 0,1 0 0,-1-1 0,2 1 0,3-13 0,-5 22 0,1 0 0,-1 0 0,1 0 0,-1 0 0,1 0 0,-1 0 0,1 0 0,0 0 0,-1 0 0,1 0 0,0 0 0,0 0 0,0 1 0,0-1 0,1-1 0,0 2 0,-1-1 0,1 1 0,-1 0 0,1-1 0,-1 1 0,1 0 0,-1 0 0,1 0 0,-1 0 0,1 0 0,-1 0 0,1 0 0,1 1 0,7 2 0,-1-1 0,0 2 0,-1-1 0,11 7 0,37 23 0,-51-30 0,162 117 120,-8 13-1605,-103-85-5341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49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0 224 24575,'0'0'0,"0"0"0,3 0 0,18 2 0,38 1 0,64-7 0,81-16 0,74-26-4082,89-32 4082,-20-2-4109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24575,'1'9'0,"0"1"0,0-1 0,1 1 0,1-1 0,3 12 0,0-3 0,78 221-79,19-2-1339,193 408 1119,-126-329 171,-136-263 69,2-2 0,2-2 0,77 75 0,-96-105 41,2-1 0,0-1 0,45 27-1,-60-41 19,0 0 0,0 0 0,0-1 0,0 0 0,9 2 0,-13-3 0,1-1 0,0 0 0,-1 0 0,1 1 0,-1-2 0,1 1 0,0 0 0,-1-1 0,1 1 0,-1-1 0,1 0 0,-1 1 0,1-1 0,-1-1 0,0 1 0,3-2 0,0 0 0,-1-1 0,0 0 0,0 0 0,0 0 0,0 0 0,-1-1 0,0 1 0,0-1 0,5-9 0,0-5 0,10-31 0,-2-9-4,-2-2 0,11-109 0,-13-127-9,-23-39-82,-16 3-54,11 157 118,11 98-912,3 20-3772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0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316 127 24575,'-1'-16'0,"0"10"0,0 0 0,0 1 0,0-1 0,-1 1 0,0-1 0,0 1 0,-1 0 0,1 0 0,-1 0 0,0 0 0,-1 0 0,1 1 0,-1-1 0,0 1 0,-7-7 0,7 9 0,1-1 0,-1 1 0,0-1 0,0 1 0,1 1 0,-1-1 0,0 0 0,-1 1 0,1 0 0,0 0 0,0 0 0,0 1 0,-1-1 0,1 1 0,0 0 0,-1 0 0,1 0 0,0 1 0,-1 0 0,1 0 0,-8 2 0,4 1 0,0 0 0,0 1 0,0-1 0,0 1 0,1 1 0,0 0 0,0 0 0,0 0 0,1 1 0,0 0 0,-6 9 0,1-1 0,1 2 0,0-1 0,1 1 0,-9 26 0,14-29 0,-1 1 0,2 0 0,0 0 0,1 0 0,0 1 0,1-1 0,1 0 0,1 1 0,0-1 0,5 23 0,-4-28 0,0 0 0,1 0 0,1 0 0,-1 0 0,2 0 0,-1-1 0,1 1 0,1-1 0,0-1 0,0 1 0,0-1 0,1 0 0,1 0 0,-1-1 0,1 0 0,9 6 0,-9-8 0,0-1 0,0 0 0,0 0 0,1-1 0,0 0 0,-1-1 0,1 0 0,0 0 0,0-1 0,0 0 0,0 0 0,0-1 0,0-1 0,13-1 0,10-4 0,-1-1 0,54-19 0,-16 4 0,-67 21 0,0 1 0,0-1 0,1 1 0,-1 0 0,0 0 0,0 0 0,1 0 0,-1 0 0,0 0 0,0 1 0,0-1 0,0 1 0,1-1 0,-1 1 0,0 0 0,0 0 0,3 2 0,1 1 0,0 1 0,0 0 0,10 10 0,-7-5 0,185 216-788,-178-206 211,31 40-6249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1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411 511 24575,'3'-9'0,"0"1"0,0 0 0,0 0 0,-1 0 0,0 0 0,-1-1 0,1 1 0,-2-1 0,1 1 0,-1-1 0,0 1 0,-1-1 0,0 1 0,0-1 0,-1 1 0,-4-12 0,-2-3 0,-1 1 0,-1 1 0,-1-1 0,-17-24 0,8 15 0,-50-57 0,58 75 0,0 0 0,-1 1 0,-1 1 0,0 0 0,-1 1 0,-21-12 0,32 20 0,1 1 0,0-1 0,0 1 0,-1 0 0,1 0 0,-1 0 0,1 0 0,-1 0 0,0 1 0,1 0 0,-1-1 0,0 1 0,1 1 0,-1-1 0,1 1 0,-1-1 0,0 1 0,1 0 0,0 0 0,-1 0 0,1 1 0,-1-1 0,1 1 0,0 0 0,0 0 0,0 0 0,0 0 0,0 1 0,1-1 0,-1 1 0,1-1 0,0 1 0,-1 0 0,-1 4 0,0-1-1,0 1 0,0 0 0,0 0 0,1 0 0,0 1 0,1-1 0,0 1 0,-2 13 0,2-9 5,1 0 0,1 0 0,0 1 0,1-1 0,2 12 0,3 3-43,0-1 0,2 0 0,1 0 0,18 35 1,-2-11-91,3-2 1,2 0 0,2-3 0,2 0 0,1-2-1,67 61 1,-87-90 128,1-1 0,0-1 0,1 0 0,23 13 0,-33-22 0,0 0 0,0-1 0,0 1 0,0-1 0,0-1 0,11 2 0,-13-2 0,0-1 0,-1 0 0,1-1 0,-1 1 0,1-1 0,0 0 0,-1 0 0,1 0 0,-1-1 0,0 1 0,6-4 0,-4 2 90,-1-1 0,0 1-1,0-1 1,0 0 0,6-8 0,-8 10-45,-1-1-1,0 0 1,0 0 0,0 0 0,0 0 0,0 0 0,0 0 0,-1-1 0,0 1-1,1 0 1,-1-5 0,0 8-45,-1 0 0,0 0 0,0 0 0,0-1 0,0 1 0,0 0 0,0 0 0,0 0 0,0 0 0,0 0 0,0-1 0,0 1 0,0 0 0,1 0 0,-1 0 0,0 0 0,0 0 0,0 0 0,0 0 0,0 0 0,0-1 0,1 1 0,-1 0 0,0 0 0,0 0 0,0 0 0,0 0 0,0 0 0,1 0 0,-1 0 0,0 0 0,0 0 0,0 0 0,0 0 0,1 0 0,8 2 0,-3-1 0,11 2 0,0-1 0,0-1 0,1 0 0,-1-2 0,0 0 0,1 0 0,-1-2 0,0 0 0,0-1 0,23-9 0,-7-1 0,-1-2 0,0-1 0,-2-1 0,0-2 0,-1-1 0,-1-1 0,25-27 0,-50 46 0,4-3 0,-1 0 0,1 0 0,10-7 0,-14 12 0,-1 0 0,0-1 0,1 1 0,0 0 0,-1 0 0,1 1 0,0-1 0,-1 0 0,1 1 0,0 0 0,0 0 0,-1 0 0,1 0 0,0 0 0,3 1 0,2 0 13,1 2-1,-1-1 1,0 1-1,0 1 0,8 4 1,36 24-909,-44-26 352,36 24-6282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1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24575,'0'0'0,"7"0"0,13 0 0,33 0 0,49-2 0,50-8 0,51-11-3222,83-18 3222,-7-2-4969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2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0 306 24575,'6'0'0,"-1"0"0,0 1 0,9 1 0,-7 0 0,167 40 0,-120-28 0,157 42-819,45 8-2459,255 51 2391,8-33 905,-350-68-214,-44-13 147,-108-2 49,-1 0 0,0-1 0,0-1 0,25-7 0,-37 9 0,0-1 0,0 1 0,0-1 0,0 0 0,0 0 0,0-1 0,-1 1 0,1-1 0,-1 0 0,0 0 0,0 0 0,0 0 0,0-1 0,0 1 0,-1-1 0,1 0 0,-1 1 0,0-1 0,0 0 0,0-1 0,0-3 0,0 0 0,0 1 0,-1 0 0,-1-1 0,1 1 0,-1-1 0,-1 1 0,1-1 0,-4-13 0,1 7 0,-1 0 0,-1 0 0,-12-25 0,1 10 211,-1 1-1,-2 1 1,0 0-1,-2 1 1,-37-35-1,4 11 422,-85-60-1,62 56-1549,17 16-3670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7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1 387 24575,'12'2'0,"74"15"0,-56-11 0,93 20 0,47 9-426,451 68-1858,6-52 2285,-390-59-761,-170-1 760,-57 7 0,-1-1 0,0 0 0,1 0 0,11-6 0,-17 6 51,0 1 0,-1 0-1,1-1 1,-1 1 0,0-1 0,0 0 0,0 0 0,0 0 0,0 0 0,-1-1-1,1 1 1,-1-1 0,0 0 0,0 1 0,-1-1 0,1 0 0,-1 0 0,1 0-1,-1 0 1,-1-1 0,1 1 0,0-7 0,-1 0 128,0 0 0,-1 0 0,-1 0-1,0 0 1,0 1 0,-1-1 0,-7-17 0,0 5-31,0 2 0,-2-1 0,0 2 1,-2 0-1,-22-27 0,-89-81-169,114 118 21,1 1 0,-13-14 0,21 20 0,0 1 0,0-1 0,1 1 0,-1-1 0,0 0 0,1 1 0,0-1 0,0 0 0,0 0 0,0 0 0,-1-4 0,2 6-76,0-1 1,0 1-1,0 0 0,0-1 0,0 1 0,1 0 0,-1-1 0,0 1 1,1 0-1,-1-1 0,1 1 0,-1 0 0,1 0 0,0-1 1,-1 1-1,1 0 0,1-1 0,1-1-1288,0 0 0,0 1 0,0-1-1,5-2 1,-8 5 1358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7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24575,'0'0'0,"0"0"0,0-2 0,7-4 0,22-2 0,36-2 0,30 0 0,20 2 0,14 3-963,14-3 963,-5-2 0,-25 0-7228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8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24575,'0'0'0,"0"0"0,0 0 0,2 0 0,6 0 0,18 0 0,26 0 0,26 0 0,22-2 0,29-4 0,22-5-1412,-4-3 1412,-28 1-6779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24575,'0'0'0,"5"-2"0,26-3 0,49-5 0,59-11 0,60-14 0,78-31-5264,-7-5 2337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4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24575,'-2'5'0,"-7"23"0,2-1 0,0 1 0,2 0 0,2 1 0,-1 31 0,11 142 0,50 175 0,-48-328 0,5 30 60,6 123 0,-20-164-308,0 1 1,-3-1-1,-1 1 1,-2-1-1,-14 48 1,5-42-6579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5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 24575,'0'0'0,"0"-2"0,3-3 0,9-4 0,21-3 0,24-6 0,29-3 0,36-1 0,27 1-1345,16 3 1345,7 0 0,4 3-1821,-4 0 1821,-21 4 0,-36 3-5025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5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24575,'0'0'0,"0"0"0,7 3 0,18 4 0,28 9 0,36 6 0,47 5 0,36 4-1859,26-4 1859,17-9-2504,3-7 2504,-26-4 0,-44-2-3828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645 176 24575,'0'-19'0,"-1"13"0,-1 0 0,1 0 0,-1 0 0,0 1 0,-1-1 0,1 1 0,-1-1 0,0 1 0,-6-7 0,3 4 0,-1 0 0,0 0 0,-1 0 0,-12-9 0,12 11 0,0 1 0,0 0 0,0 1 0,0 0 0,-1 0 0,1 1 0,-1 0 0,0 0 0,-16-2 0,12 4 0,0 0 0,0 1 0,0 0 0,1 1 0,-1 0 0,-19 5 0,12 0 0,-1 1 0,1 0 0,0 2 0,1 0 0,0 1 0,0 1 0,1 1 0,-21 17 0,25-16 0,0 1 0,0 0 0,2 1 0,-1 0 0,2 1 0,0 1 0,1 0 0,1 0 0,1 1 0,0 0 0,1 0 0,-6 25 0,7-15 0,1-1 0,1 1 0,1 1 0,1-1 0,2 0 0,1 1 0,8 52 0,-4-62 0,0 1 0,1-1 0,0 0 0,2 0 0,0-1 0,1 0 0,1-1 0,1 0 0,24 29 0,-18-26 0,1-1 0,1-1 0,1-1 0,1 0 0,0-2 0,1-1 0,25 13 0,-28-17 0,-1-2 0,27 8 0,-36-13 0,-1-1 0,1 0 0,0-1 0,0 0 0,0 0 0,0-1 0,14-1 0,-19 1 0,0-1 0,-1 0 0,0 0 0,1-1 0,-1 1 0,0-1 0,1 1 0,-1-1 0,0 0 0,0 0 0,0-1 0,-1 1 0,1-1 0,-1 1 0,1-1 0,-1 0 0,0 0 0,0 0 0,0 0 0,0 0 0,0 0 0,1-6 0,3-6 0,-2 1 0,0-2 0,4-27 0,-7 37 0,11-152 0,-7 55 0,-4 94 0,0 0 0,0 0 0,1 0 0,1 0 0,-1 1 0,5-9 0,-5 11 0,1 1 0,0 1 0,0-1 0,1 0 0,-1 1 0,1-1 0,0 1 0,0 0 0,0 0 0,9-5 0,-1 2 0,1 0 0,0 0 0,0 2 0,0 0 0,1 0 0,20-4 0,-3 4 0,59-4 0,-73 8 0,0 1 0,0 0 0,0 2 0,29 6 0,-40-7 0,1 1 0,-1 0 0,0 0 0,0 1 0,0 0 0,0 0 0,0 0 0,-1 1 0,1 0 0,-1 0 0,0 0 0,0 1 0,-1 0 0,0 0 0,5 6 0,-5-4 0,0 0 0,0 0 0,-1 0 0,0 0 0,0 1 0,-1 0 0,0-1 0,1 12 0,-1-7 0,-2 0 0,0 0 0,0 0 0,-4 24 0,-2-12 0,0 0 0,-1 0 0,-2-1 0,-20 41 0,-30 38 0,34-62 0,-35 76 0,47-81-682,-14 63-1,16-42-6143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6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24575,'0'0'0,"3"1"0,1 1 0,0 0 0,0 1 0,0-1 0,0 1 0,-1 0 0,6 6 0,18 24 0,-24-30 0,8 13 0,-1 0 0,0 0 0,-1 1 0,-1 0 0,0 1 0,-1 0 0,-1 0 0,5 28 0,-3 3 0,-2 1 0,-1 51 0,-4-81 0,0-1 0,7 32 0,-6-44 0,0 0 0,0-1 0,0 1 0,1-1 0,0 1 0,0-1 0,1 0 0,0 0 0,0 0 0,9 9 0,-5-8 16,-1-1-1,1 0 0,1 0 0,-1-1 1,1 0-1,10 4 0,57 19-1487,-26-13-5354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4:57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0 0,8 5 0,15 4 0,13 2 0,-2 0-8191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02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24575,'0'0'0,"0"0"0,0 0 0,0 0 0,0 0 0,0 0 0,0 0 0,0 0 0,-10 16 0,5-6 0,0 0 0,1 1 0,0 0 0,1 0 0,0 0 0,1 0 0,0 0 0,1 0 0,0 1 0,1 13 0,0-23-54,1 0-1,-1-1 0,0 1 1,-1 0-1,1 0 1,0-1-1,0 1 0,-1 0 1,1-1-1,-1 1 1,1-1-1,-1 1 0,0 0 1,1-1-1,-1 1 0,0-1 1,0 0-1,0 1 1,0-1-1,0 0 0,-1 1 1,1-1-1,0 0 1,-3 1-1,-3 3-6771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04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2727 122 24575,'0'0'0,"-17"-3"0,-26-18 0,29 13 0,1 2 0,-19-7 0,-10 1 0,0 2 0,-84-8 0,115 16 0,-382-24-993,-3 23-806,393 3 1773,-315 7-144,-357 52-1,664-57 170,-216 32-394,7 12 26,210-44 384,2 0 82,0 0 0,0 0 1,0 1-1,0 0 0,1 0 0,-1 1 0,-8 6 1,15-10-71,0 1 1,0 0-1,1-1 1,-1 1 0,0 0-1,1-1 1,-1 1-1,1 0 1,-1 0 0,1 0-1,-1-1 1,1 1-1,-1 0 1,1 0-1,0 0 1,0 0 0,-1 0-1,1 0 1,0 0-1,0-1 1,0 1 0,0 0-1,0 0 1,0 2-1,1-1 106,0 1-1,0-1 1,0 1-1,0-1 1,0 0-1,1 1 1,-1-1-1,3 2 1,5 8 32,1-1 0,0 0 0,1-1 0,0 0 0,17 11 0,70 38 94,-8-13-822,150 53-1,110 13 277,-278-90 301,77 27-428,-105-33 394,53 30 0,-83-38 20,0 0 0,-1 1 0,0 0 0,18 18 0,-26-23 0,-1 1 0,0 0 0,0 0 0,0 0 0,0 1 0,-1-1 0,0 1 0,0 0 0,-1 0 0,0 0 0,0 0 0,0 0 0,1 11 0,-2-9 0,-1-1 0,0 0 0,0 1 0,-1-1 0,0 1 0,-1-1 0,1 0 0,-2 1 0,1-1 0,-1 0 0,0 0 0,0-1 0,-6 10 0,0-3 0,0 0 0,-1 0 0,-1-1 0,0-1 0,-19 15 0,-3 0-3,-1-1 0,-58 30-1,-85 31-9,129-64 14,-138 64-1,-84 39 0,9 11 0,221-113 151,0 2 0,-38 32 0,72-52-138,1-1-1,1 1 1,-1-1 0,0 1-1,1 0 1,0 1-1,1-1 1,-6 10-1,9-13-12,-1 0-1,0 0 0,1 0 0,-1 0 0,1 0 1,0 1-1,-1-1 0,1 0 0,0 0 0,1 0 1,-1 1-1,0-1 0,1 0 0,-1 0 0,1 0 1,-1 1-1,1-1 0,0 0 0,0 0 0,0 0 1,0 0-1,0-1 0,1 1 0,-1 0 0,1 0 0,-1-1 1,4 3-1,1 2 1,1 0 0,0-1 0,0 0 0,0-1 0,1 0 0,14 7 0,59 14 0,57 7-106,42-1-320,426 26-2286,7-35 2325,210-17-1714,-681-9 974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09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0 637 24575,'1'0'0,"-1"1"0,1-1 0,-1 0 0,1 0 0,-1 0 0,1 1 0,-1-1 0,1 0 0,-1 0 0,1 1 0,-1-1 0,1 0 0,-1 1 0,0-1 0,1 1 0,-1-1 0,0 1 0,1-1 0,-1 1 0,2 2 0,10 14 0,0 2 0,-2-1 0,0 2 0,7 20 0,-8-19 0,109 300-1019,-55-138 594,128 270 425,33-18 0,-211-411 0,98 162 0,-109-182 0,1 0 0,-1-1 0,1 0 0,0 0 0,0 1 0,0-2 0,0 1 0,4 2 0,-6-4 0,0-1 0,-1 0 0,1 1 0,0-1 0,0 0 0,-1 0 0,1 0 0,0 1 0,0-1 0,-1 0 0,1 0 0,0 0 0,0 0 0,0-1 0,-1 1 0,1 0 0,0 0 0,0 0 0,0-1 0,1 0 0,-1 0 0,0 0 0,1 0 0,-1 0 0,0 0 0,0 0 0,0 0 0,0 0 0,0-1 0,0 1 0,0-1 0,1-1 0,3-7 99,-1 0 0,0 0 0,4-19 0,6-40 656,-13 64-703,17-120 189,28-437-2155,-28-5 1831,-18 566 83,0-1-2,13-311 33,-6 239-270,3 0 0,24-85 0,-26 128 145,2 0 0,2 1 0,0 1 0,2 0 1,1 0-1,2 2 0,0 0 0,2 0 0,1 2 0,36-36 0,-8 19-4379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24575,'-2'10'0,"-3"0"0,1-1 0,-1 1 0,-1-1 0,1 1 0,-2-1 0,1-1 0,-1 1 0,-1-1 0,1-1 0,-1 1 0,-1-1 0,1-1 0,-18 11 0,31-20 0,2-1 0,0 0 0,11-4 0,26-3-1365,-25 8-5461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0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712 1 24575,'-3'-1'0,"0"1"0,-1 0 0,1 0 0,0 1 0,0-1 0,0 0 0,-1 1 0,1 0 0,0 0 0,-6 2 0,9-3 0,-129 55 0,84-33 0,22-12 0,-44 20 0,-95 59 0,143-76 0,0 0 0,2 1 0,-1 0 0,2 2 0,0 0 0,1 1 0,0 0 0,2 1 0,-17 28 0,19-24 0,1 0 0,1 0 0,1 1 0,0 0 0,2 0 0,1 1 0,-2 26 0,5-33 0,2 0 0,0 1 0,0-1 0,2 0 0,0 0 0,1 0 0,1 0 0,0-1 0,1 1 0,14 27 0,-5-17 0,2-1 0,1-1 0,1 0 0,34 36 0,98 75 0,-32-46 0,-100-79 0,0 0 0,0-1 0,1-1 0,1-1 0,20 6 0,-37-13 0,0 0 0,0-1 0,0 1 0,0-1 0,0 1 0,0-1 0,0 0 0,0 0 0,0-1 0,0 1 0,0 0 0,0-1 0,0 0 0,3-1 0,-4 1 0,0 0 0,0 0 0,0-1 0,-1 1 0,1-1 0,0 1 0,-1-1 0,0 1 0,1-1 0,-1 0 0,0 0 0,0 1 0,0-1 0,0 0 0,0 0 0,0 0 0,0-1 0,-1 1 0,1-4 0,1-4 0,-1-1 0,0 1 0,-2-14 0,1 15 0,0 1 0,0-1 0,1 0 0,0 0 0,3-13 0,0 12 0,1 0 0,-1 0 0,2 0 0,-1 1 0,1 0 0,0 0 0,1 0 0,0 1 0,17-15 0,-5 6 0,1 1 0,1 1 0,26-13 0,-39 23 0,1 0 0,1 1 0,-1 0 0,0 1 0,1-1 0,0 2 0,0 0 0,0 0 0,12 0 0,-15 1 0,0 2 0,0-1 0,0 1 0,-1 0 0,1 1 0,-1-1 0,1 1 0,-1 0 0,1 1 0,-1 0 0,0 0 0,0 0 0,0 1 0,8 6 0,-7-4 0,-1 0 0,0 1 0,0 0 0,0 0 0,-1 0 0,0 1 0,0 0 0,-1 0 0,6 13 0,0 8 0,10 43 0,-15-53 0,6 25-120,24 86 373,-26-103-752,2 0-1,21 42 1,-17-44-6327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0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24575,'0'0'0,"1"1"0,38 88-39,33 108 0,-58-155-71,208 646-763,-167-512 803,31 135 70,-75-260 0,-3 1 0,-1 0 0,-4 1 0,-2 56 0,-2-83-3,-2-1 1,-1 1-1,-1-1 1,-1 0 0,-1-1-1,-15 35 1,16-46 7,-1 0-1,0-1 1,-1 0-1,0-1 1,-14 16 0,14-19 17,1-1 0,-2 0 0,1 0 0,-1-1 1,0 0-1,0 0 0,-20 7 0,16-8 78,0 0 0,-1-2 0,0 0 0,0 0 0,0-1 0,0-1 0,0 0 0,0-1 0,-18-2 0,22 1-104,1-1 0,-1 1 1,1-2-1,0 1 0,0-2 0,0 1 0,0-1 1,1 0-1,-1-1 0,1 0 0,0 0 1,0-1-1,1 0 0,-12-12 0,11 8 6,1 0-1,0 0 0,0-1 1,1 0-1,1-1 0,-1 1 1,2-1-1,0 0 1,0 0-1,2 0 0,-1-1 1,1 1-1,0-22 0,2 5-50,1-1 0,2 1 0,1 0 0,14-55-1,4 13-442,33-76-1,43-61-795,-37 94-4403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1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2 0,7 12 0,12 20 0,10 15 0,0 4 0,-4-6-8191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1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0 401 24575,'11'6'0,"72"32"0,8-4 0,43 6-414,46 4-916,1-7 1,232 16 0,-175-39 1209,310-21 1,-112-43-421,-320 28 51,189-62 0,-274 74 502,0-2 0,-1-1 0,38-23 0,-63 34 83,-1-1 0,0 0 1,0 0-1,0-1 0,-1 1 0,1-1 1,-1 1-1,0-1 0,0 0 0,0-1 0,3-4 1,-5 7 7,0-1 0,-1 1 1,1-1-1,-1 0 0,1 1 1,-1-1-1,0 0 1,0 0-1,0 1 0,0-1 1,0 0-1,-1 1 0,1-1 1,-1 0-1,0 1 1,1-1-1,-1 1 0,0-1 1,-1 1-1,1-1 0,-2-2 1,-4-5 104,0 1 0,-1-1 1,1 2-1,-2-1 0,1 1 1,-13-9-1,-63-39 656,80 53-861,-139-79 429,-2-2-1963,99 55-5242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24575,'6'12'0,"7"7"0,21 23 0,215 220-490,20-11-657,-46-43 1239,233 245-200,-321-316-334,-89-91-574,-14-15-4064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7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 24575,'-1'6'0,"-9"54"0,-22 73 0,16-75 0,-139 772-1847,79 9 0,64-652 1847,3-31-99,5-82-474,8 114-1,1-154-2677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7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523 1 24575,'-71'0'0,"-90"1"0,145 0 0,0 1 0,0 0 0,0 1 0,-30 10 0,37-9 0,0 0 0,0 0 0,0 1 0,0 0 0,1 1 0,0-1 0,0 2 0,1-1 0,-9 10 0,7-5 0,0 0 0,0 1 0,2 0 0,-1 1 0,2-1 0,0 1 0,-6 16 0,6-10 0,1 0 0,1 1 0,1-1 0,-2 34 0,5-16 0,2-1 0,2 0 0,1 1 0,1-1 0,15 45 0,-1-18 0,34 74 0,-37-101 0,2-1 0,1 0 0,33 42 0,-50-73 0,0 0 0,0 0 0,1-1 0,0 1 0,-1-1 0,1 0 0,8 5 0,-10-7 0,0 0 0,0-1 0,0 1 0,0 0 0,1-1 0,-1 1 0,0-1 0,0 0 0,1 0 0,-1 1 0,0-2 0,1 1 0,-1 0 0,0 0 0,1-1 0,-1 1 0,0-1 0,4-1 0,0-1 0,0 0 0,-1 0 0,1-1 0,-1 1 0,1-1 0,8-9 0,27-33 0,-27 29 0,26-29 0,53-47 0,-70 72 0,2 1 0,0 1 0,2 2 0,30-16 0,-41 25 0,1 2 0,0 0 0,0 0 0,0 2 0,0 0 0,1 1 0,0 1 0,0 1 0,-1 0 0,32 4 0,-45-3 0,-1 0 0,1 1 0,-1-1 0,1 1 0,-1 0 0,0 0 0,1 1 0,-1-1 0,0 1 0,6 3 0,-7-3 0,0-1 0,-1 1 0,1 0 0,0 0 0,-1 0 0,0 0 0,1 0 0,-1 0 0,0 0 0,0 0 0,0 1 0,0-1 0,-1 0 0,1 1 0,-1-1 0,1 5 0,2 34 0,-3 49 0,0 5 0,1-67-195,2-1 0,0 0 0,2 1 0,1-1 0,2-1 0,10 28 0,-9-34-6631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8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24575,'0'0'0,"8"2"0,-2 1 0,1 0 0,-1 1 0,0 0 0,0 0 0,-1 1 0,1-1 0,-1 1 0,0 0 0,0 1 0,-1-1 0,1 1 0,-1 0 0,-1 0 0,1 0 0,-1 1 0,0-1 0,3 10 0,0 4 0,0 1 0,-2-1 0,0 1 0,1 35 0,-4-44 0,0 1 0,1 0 0,1 0 0,0-1 0,0 0 0,1 1 0,1-1 0,0 0 0,0-1 0,1 0 0,1 0 0,0 0 0,0 0 0,1-1 0,1 0 0,0-1 0,18 16 0,-1-7-273,0-1 0,1-1 0,0-2 0,58 23 0,-25-16-6553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8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24575,'3'6'0,"12"22"0,-2 1 0,-2 0 0,9 32 0,-9-26 0,58 190-364,64 379 0,-124-538 358,-2 1 0,-4 86 0,-5-112 2,-2 0 1,-1 0-1,-2-1 1,-24 74-1,23-92-11,-16 33 0,20-48 32,1-1-1,-1 1 1,-1-1 0,1 0 0,-1-1 0,0 1-1,-1-1 1,-9 8 0,12-11 7,0 0 1,1 0-1,-1-1 0,0 0 1,0 1-1,0-1 0,0 0 1,0 0-1,0-1 0,0 1 1,0-1-1,0 1 0,0-1 1,-1 0-1,1 0 0,0-1 0,0 1 1,0-1-1,0 1 0,0-1 1,0 0-1,0 0 0,0 0 1,0 0-1,0-1 0,-3-1 1,0-2-27,0 0 1,0 0 0,0 0-1,0-1 1,1 1 0,0-1-1,0-1 1,0 1 0,-6-13-1,0-3 4,2 0-1,0 0 0,2-1 1,0 0-1,2-1 0,-5-36 1,6 16-41,2-1 0,6-74-1,2 68-164,18-72 1,24-42-1186,-16 70-4898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8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0 24575,'0'0'0,"0"0"0,0 0 0,0 0 0,-2 3 0,-3 2 0,-8 6 0,-8 3 0,-8 1 0,-7-2 0,-12-1 0,-9-2 0,-2-3 0,10-2-8191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9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24575,'0'0'0,"2"0"0,10 0 0,19 0 0,17 2 0,13 1 0,10 0 0,7-1 0,-2-3 0,-1-1 0,-6 2 0,-11 3 0,-16 0-8191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0,5 2 0,6 4 0,6 0 0,-1-1-8191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2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1 683 24575,'12'0'0,"77"2"0,12 2 0,44 3-382,41 4-1145,-14-2 1184,479 25-1543,-2-29 752,-320-28 249,-266 14 636,0-2-1,-1-3 1,65-24-1,-108 32 279,0-2 0,-1 0 0,0-1 0,0-1 0,-1 0 0,21-18 0,-34 25 81,0-1-1,0 1 1,-1-1 0,1 0 0,-1 0-1,0 0 1,0-1 0,-1 1 0,1-1 0,-1 0-1,0 1 1,2-9 0,-3 8 75,0-1-1,-1 1 1,0 0 0,0-1-1,0 1 1,0 0 0,-1 0-1,0-1 1,0 1 0,-1 0-1,1 0 1,-4-6 0,-3-8-64,-1 1 1,-1 1 0,0 0 0,-17-20-1,-57-59-240,77 88 117,-153-156-17,90 96-5516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4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24575,'0'0'0,"0"0"0,0 0 0,0 0 0,4 2 0,11 1 0,17 0 0,16 0 0,16-4 0,15-3 0,13-8 0,6-7 0,5-9 0,-3-6 0,-20 2-8191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5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24575,'0'0'0,"0"0"0,0 0 0,2-2 0,13-4 0,28-4 0,35-8 0,31-8 0,8-3 0,-15 2-8191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5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1000 46 24575,'0'0'0,"0"0"0,0 1 0,0-1 0,0 1 0,0-1 0,0 0 0,0 1 0,0-1 0,0 1 0,0-1 0,0 0 0,-1 1 0,1-1 0,0 1 0,0-1 0,0 0 0,-1 1 0,1-1 0,0 0 0,0 0 0,-1 1 0,1-1 0,0 0 0,-1 1 0,1-1 0,0 0 0,-1 0 0,1 0 0,0 1 0,-1-1 0,1 0 0,-1 0 0,1 0 0,0 0 0,-1 0 0,1 0 0,-1 0 0,1 0 0,-20-3 0,10 1 0,-310-46 0,297 46 0,1 1 0,-1 2 0,0 0 0,-40 8 0,46-5 0,0 1 0,0 0 0,1 2 0,-1 0 0,2 0 0,-27 18 0,21-10-39,0 1 0,2 0 0,0 2 1,-30 35-1,29-26-108,0 0 0,2 1 0,-18 39 0,15-19-16,2 1-1,2 1 1,2 0-1,-14 91 1,18-61-343,0 121 0,27 84-1008,81 276-465,80 162 904,-15-63 62,-133-529 1014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6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24575,'0'-1'0,"1"1"0,-1-1 0,1 1 0,-1-1 0,1 1 0,0-1 0,-1 1 0,1 0 0,-1 0 0,1-1 0,0 1 0,-1 0 0,1 0 0,0-1 0,0 1 0,0 0 0,10-3 0,1 1 0,0 0 0,-1 1 0,1 1 0,0-1 0,13 3 0,-6 0 0,0 1 0,37 10 0,-44-9 2,0 1-1,0 1 1,0 0-1,0 0 1,-1 1-1,0 1 1,-1 0-1,1 0 1,-2 1-1,17 18 1,-6-2-57,-1 1 0,-2 1 0,22 42 0,-6 0-519,-2 2 0,29 108 1,19 158-624,13 295 1197,-41 5 0,-48-606 0,13 267-534,-24 0 350,-21-80 734,15-128-974,8-42-4054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6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982 1 24575,'-20'0'0,"1"1"0,0 1 0,0 0 0,-1 2 0,-21 7 0,23-7 0,-163 48 80,128-34-207,-71 36 1,93-38 48,0 2 0,2 1 0,-39 32 0,48-34 62,1 1 0,1 1 0,1 1 0,0 0 0,-17 31 0,15-17-174,1 0 0,2 1 1,2 1-1,-16 58 0,11-14-394,-9 94 0,0 197-1680,21 4-26,7-371 2248,-1 89-217,-2 500 79,13-5-986,-2-415 1013,18 71 818,-22-223-174,1 1 0,13 37 0,-14-49-239,1-1 1,0 0 0,0 1 0,1-2 0,0 1 0,0-1 0,12 13 0,16 7-3553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8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1 581 24575,'0'0'0,"0"0"0,0 2 0,1 1 0,0 0 0,-1 0 0,1-1 0,1 1 0,-1-1 0,0 1 0,0-1 0,1 1 0,0-1 0,2 4 0,4 5 0,233 380 0,-193-312 0,5 0 0,-52-78 0,0 0 0,0 0 0,0 0 0,0 1 0,0-1 0,0 0 0,0 0 0,0-1 0,0 1 0,1 0 0,-1 0 0,2 0 0,-2-1 0,-1 0 0,0 1 0,1-1 0,-1-1 0,0 1 0,1 0 0,-1 0 0,0 0 0,1 0 0,-1 0 0,0 0 0,1 0 0,-1 0 0,0 0 0,1-1 0,-1 1 0,0 0 0,0 0 0,1 0 0,-1-1 0,0 1 0,7-13 0,-1-6 0,-1 0 0,3-22 0,-5 23 0,19-114-16,58-266-915,-64 338 857,3 1 0,2 0 1,3 2-1,47-82 0,-60 121-73,0 0 0,1 1 1,0 1-1,2 0 0,0 1 0,0 0 1,28-21-1,-9 15-5554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9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0 24575,'0'0'0,"-9"0"0,6 1 0,0-1 0,-1 0 0,1 1 0,0 0 0,0 0 0,-1 0 0,1 0 0,0 0 0,0 1 0,0-1 0,-5 5 0,-2 1 0,-16 17 0,24-22 0,-18 20 0,1 0 0,0 2 0,2 0 0,1 0 0,1 2 0,2 0 0,0 1 0,-17 52 0,26-65 0,0-1 0,1 1 0,1 0 0,0 0 0,1 1 0,0 18 0,1-27 0,1 0 0,0 1 0,0-1 0,1 0 0,-1 0 0,1 0 0,1 0 0,-1-1 0,1 1 0,0 0 0,0-1 0,1 0 0,-1 0 0,1 0 0,0 0 0,8 6 0,-9-8 0,11 9 0,17 11 0,-27-19 0,1-2 0,0 1 0,0-1 0,0 1 0,0-1 0,0-1 0,0 1 0,8 1 0,-3-2-124,0 1 0,0 1 0,0 0 0,0 0 0,-1 1 0,0 0-1,1 1 1,-1 0 0,-1 1 0,12 8 0,-5-2-6702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19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0,6 12 0,3 11 0,2 10 0,4 11 0,1 10 0,-1 7 0,0-1 0,-1-4 0,-3-8 0,-5-13-8191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9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24575,'0'0'0,"4"-2"0,16-2 0,24-3 0,32-2 0,34-3 0,67-4 0,4 2-8191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0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0 413 24575,'55'-1'0,"195"-21"-71,-182 14-183,466-68-804,-9-50 488,-392 82 561,-95 29 4,47-26 1,-78 38 4,0-1 0,0 0 0,0-1 0,-1 1 0,1-1 0,-1-1 0,6-6 0,-11 11-37,0 0 0,-1 1 0,1-1 0,-1 0 0,1 0 0,-1 0 0,1 0 0,-1 0 0,1 0-1,-1 0 1,0 0 0,1 0 0,-1 0 0,0 0 0,0 0 0,0 0 0,0 0 0,0 0 0,0 0 0,0 0 0,0 0 0,0 0 0,0 0 0,-1 0 0,1 0 0,0 0 0,-1-1 0,-7-7-5146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0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1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24575,'3'6'0,"32"49"-15,169 249-424,-142-220 262,107 112 0,-154-180 177,1 0 0,0-1 0,1-1 0,1-1 0,21 13 0,-36-25 17,-1 1 0,1-1 0,0 0 0,0 0 0,0 0-1,-1 0 1,1 0 0,0-1 0,0 1 0,0-1 0,0 0-1,1 0 1,3 0 0,-4-1 14,0 0 1,0 0-1,0 0 0,0-1 0,-1 1 1,1 0-1,0-1 0,-1 0 0,0 0 1,1 1-1,-1-2 0,0 1 0,4-5 1,5-7 17,0 0 0,15-28 0,12-37-74,-24 50 37,90-213-1377,-81 181-5461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1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1 626 24575,'2'0'0,"-1"0"0,1 0 0,0 0 0,0 0 0,0 0 0,3-1 0,8-1 0,141-15 20,235-32-1386,-79-13 1078,-216 38 269,115-45-1,-184 60-28,0-2 0,0-1 0,-1-1 0,-1-1 0,27-20 0,-44 29 48,-1 0 0,1 0 0,-1 0 0,0-1 0,-1 0 0,0 0 0,0 0 0,0 0 0,5-13 0,-7 15 0,-1 0 0,0 0 0,0 1 0,-1-1 0,1 0 0,-1 0 0,0 0 0,0 0 0,0 0 0,-1 0 0,1 0 0,-1 0 0,0 0 0,0 1 0,0-1 0,-1 0 0,1 0 0,-1 1 0,-3-5 0,-1-1 0,0 1 0,0 0 0,-1 1 0,0-1 0,-1 1 0,0 1 0,0 0 0,0 0 0,-15-8 0,0 2 0,-1 1 0,-40-12 0,36 14 92,-1 1 0,-1 2 0,-37-3 0,49 8-104,-1 0-1,1 1 1,0 1 0,-1 1 0,1 1 0,-27 7 0,7 4-6501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22 0,0 0 0,1-1 0,1 1 0,1-1 0,1 0 0,1 0 0,12 27 0,-6-18-682,29 49-1,-38-73-6143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2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24575,'7'2'0,"-1"0"0,1 0 0,0 1 0,-1 0 0,8 5 0,4 2 0,221 137 0,-5 17 0,-215-151 0,62 44 0,-67-49 0,0 0 0,1 0 0,27 9 0,-39-16 0,-1 0 0,1-1 0,0 1 0,0-1 0,0 1 0,0-1 0,0 0 0,0 0 0,0 0 0,3-1 0,-4 1 0,-1-1 0,1 0 0,-1 1 0,1-1 0,-1 0 0,1 0 0,-1 1 0,0-1 0,0 0 0,1 0 0,-1-1 0,0 1 0,0 0 0,0 0 0,0 0 0,0-1 0,0 1 0,0-1 0,-1 1 0,2-2 0,1-8 0,0 0 0,-1 1 0,0-1 0,-1 0 0,0-22 0,0 29 0,-1-46 57,-7-57 0,-14-50-1339,20 149 1085,-2-16-6629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2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24575,'-2'11'0,"-21"69"0,5 0 0,-15 148 0,27-132 0,6-96 0,0 1 0,0-1 0,0 1 0,0-1 0,0 1 0,0-1 0,0 1 0,1 0 0,-1-1 0,0 1 0,0-1 0,0 1 0,0-1 0,1 1 0,-1-1 0,0 1 0,1-1 0,-1 1 0,1-1 0,-1 0 0,0 0 0,1 1 0,-1-1 0,0 0 0,1 0 0,-1 0 0,0 0 0,0 0 0,1 0 0,-1 0 0,0 0 0,1 0 0,-1 0 0,0 0 0,1 0 0,-1 0 0,0 0 0,1-1 0,-1 1 0,0 0 0,1 0 0,2-2 0,0 0 0,1-1 0,-1 1 0,3-4 0,-2 2 0,31-31 0,1-2 0,-32 33 0,2 0 0,-1 0 0,0 0 0,1 1 0,8-5 0,-11 7 0,0 1 0,0-1 0,0 0 0,-1 1 0,1 0 0,0-1 0,0 1 0,0 0 0,0 1 0,0-1 0,0 0 0,0 1 0,0 0 0,0 0 0,0 0 0,-1 0 0,1 0 0,0 0 0,-1 1 0,4 2 0,6 4 0,-1 0 0,-1 1 0,11 11 0,-14-14 0,133 148-136,-100-108-1093,-4-5-5597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24575,'1'4'0,"15"45"0,2-1 0,31 57 0,-24-52 0,221 423 0,-230-447 0,-9-19-55,-7-10 58,0 0 0,0 0 0,0 0 0,0 0 0,1 0 0,-1 0 0,0 0 0,0 0 0,0 0 0,0 0 0,0 0 1,0 0-1,0 0 0,0 0 0,1 0 0,-1 0 0,0 0 0,0 0 0,0 0 0,0 0 0,0 0 0,0 0 0,0 0 0,0 0 0,1 0 0,-1 0 0,0 0 1,0 0-1,0 0 0,0 0 0,0 0 0,0 0 0,0 0 0,0 0 0,0 0 0,0-1 0,1 1 0,-1 0 0,0 0 0,0 0 0,0 0 0,0 0 0,0 0 1,0 0-1,0-2-210,1 0 0,-1 0 0,0 0 0,1 0 1,-1 0-1,-1-4 0,0-12-6619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3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24575,'0'0'0,"0"2"0,5 13 0,8 27 0,13 38 0,11 29 0,11 31 0,9 25-1860,-1-2 1860,-10-28-6331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2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897 45 24575,'-17'-3'0,"7"-1"0,-56-9 0,-1 2 0,1 4 0,-111 0 0,147 8 0,0 1 0,1 1 0,-34 9 0,47-8 0,1 0 0,0 2 0,0 0 0,0 0 0,1 2 0,0 0 0,-20 14 0,21-11-29,0 0 0,1 1 0,0 0 0,1 1 0,-16 23 0,14-16-66,2 1-1,0 0 1,-11 35-1,8-11-43,2 0 0,2 2 0,-6 74 0,9-13-363,8 144 0,36 107-502,34 13 537,-1-9 9,-65-332 458,-2 0 0,0 58 0,-4-81 114,1-1 0,-2 0 0,1 1 0,-1-1 0,-4 12 0,4-15-163,0 0 0,0-1 0,0 1 0,0-1 0,-1 0 0,1 1 0,-1-1 0,0-1 0,0 1 0,0 0-1,-4 3 1,-13 4-4192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4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0,5 0 0,6 0 0,71 2 0,-70 0 0,0 0 0,0 0 0,-1 1 0,23 8 0,-19-4-2,-1 1-1,0 0 0,0 0 1,-1 2-1,19 16 0,-14-9 13,-2 0 0,0 1 0,16 25 0,-7-5-84,-2 1 1,-2 1-1,24 67 1,-7 3-583,-6 2-1,23 142 1,13 239-1636,-63-455 2084,83 647-2389,28-1 2755,7-116-2006,49 272 738,-110-380 136,-53-332 1066,-11 208 1,-4-268-3,-3 0 1,-3-1 0,-3 0-1,-3-1 1,-33 81-1,32-103 240,-2 0 0,-1-1 0,-3-1 0,-1-1 0,-2-2-1,-2-1 1,-2-1 0,-40 37 0,24-33-1108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6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24575,'3'11'0,"23"40"0,16 34 0,21 74-519,-7 2-1,-7 2 1,31 189 0,-38-87 36,9 340 0,-44-240 123,-34-1-1,27-362 362,-3 23 270,-1-1 1,-1 1-1,-13 32 1,16-50-192,0-2 0,-1 1 0,0 0 0,0 0 0,-1-1 0,1 0 0,-1 0 1,0 0-1,-1 0 0,1 0 0,-1-1 0,0 0 0,0 0 0,0 0 0,-1-1 0,1 0 1,-1 0-1,-8 3 0,7-3 6,0-1 1,-1-1-1,1 0 1,0 0-1,-1 0 0,1 0 1,-1-1-1,1-1 1,-1 1-1,-8-3 1,6 1-53,1-1 1,-1 0 0,0-1 0,1 0-1,0 0 1,-17-12 0,14 8-39,0-2 1,0 0-1,1 0 1,0-1-1,1 0 1,1-1-1,-1 0 1,2-1-1,0 0 1,-7-15-1,10 16 3,0 0 0,1 0 0,1 0 0,0-1 0,0 0 0,1 1 0,0-22 0,2 16 5,1-1 0,1 1 1,1-1-1,8-29 0,2 10-36,2 0 0,1 1-1,1 0 1,27-38 0,96-124-1928,-78 122-4123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7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0,5 5 0,10 7 0,9 10 0,1 0-8191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7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24575,'0'0'0,"5"0"0,5-3 0,7 0 0,9-2 0,13 0 0,17 0 0,16 2 0,15 1 0,8 3 0,-5 1 0,-18 1-8191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5:17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24575,'0'0'0,"2"0"0,8 0 0,13 0 0,26-3 0,34-2 0,32-1 0,11 1 0,-17 1-8191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29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24575,'-6'0'0,"6"0"0,0-1 0,0 1 0,-1 0 0,1 0 0,0 0 0,-1 0 0,1 0 0,0 0 0,-1 0 0,1 0 0,0 0 0,-1 0 0,1 0 0,0 1 0,0-1 0,-1 0 0,1 0 0,0 0 0,-1 0 0,1 0 0,0 0 0,0 1 0,-1-1 0,1 0 0,1 14 0,0-14 0,29 179 0,-8-47 0,96 552 0,-113-658-110,-1-6-308,0 1-1,1 41 1,-6-58-6408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35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9 0,0-1 0,1 1 0,0-1 0,0 0 0,1 1 0,6 12 0,0 2 0,43 127 0,34 87 0,-62-189-1365,-2-12-5461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35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 24575,'7'6'0,"8"4"0,25 12 0,-27-15 0,726 326-997,-726-328 997,45 17 0,99 24 0,-151-45 0,0 1 0,1-1 0,-1 0 0,1-1 0,-1 0 0,1 0 0,-1 0 0,10-2 0,-16 2 4,1 0 0,0 0 0,0-1 0,-1 1 0,1 0 0,0 0 0,0-1 0,-1 1 0,1-1-1,0 1 1,-1-1 0,1 1 0,0-1 0,-1 1 0,1-1 0,-1 1 0,1-1 0,-1 0 0,1 1 0,-1-1 0,1 0-1,-1 0 1,0 1 0,1-1 0,-1 0 0,0 0 0,0 1 0,0-1 0,1 0 0,-1 0 0,0 0 0,0 1 0,0-1-1,-1-1 1,1-2 83,-1 1 0,0 0-1,0-1 1,0 1 0,-1 0 0,1 0-1,-3-4 1,-13-20-4,-32-38 0,12 17-83,12 14 0,-34-63 0,52 84 0,1 0 0,1 0 0,0 0 0,1-1 0,0 0 0,1 1 0,1-1 0,-2-28 0,5 30-341,0 0 0,0-1-1,5-16 1,12-26-6485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36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1 24575,'-2'0'0,"1"0"0,-1 1 0,1-1 0,-1 0 0,1 0 0,-1 0 0,1 0 0,-1 0 0,-1-1 0,-8 1 0,3 1 0,0 1 0,0-1 0,0 2 0,0-1 0,1 1 0,-1 0 0,1 1 0,0 0 0,0 0 0,0 0 0,0 1 0,1 0 0,-9 8 0,6-4 0,1 1 0,0-1 0,0 1 0,1 0 0,0 1 0,1 0 0,0 0 0,-4 14 0,3-5 0,1 1 0,1 0 0,1 0 0,1 0 0,-1 33 0,4-24 0,2 0 0,0-1 0,10 43 0,-9-60 0,0-1 0,0 1 0,1-1 0,0 0 0,11 18 0,-13-25 0,0-1 0,0 0 0,0-1 0,0 1 0,1 0 0,-1-1 0,1 1 0,0-1 0,0 0 0,0 0 0,0 0 0,0 0 0,0 0 0,0-1 0,1 1 0,-1-1 0,0 0 0,1 0 0,0 0 0,-1-1 0,1 1 0,6-1 0,-1-1 0,-1 0 0,0 0 0,0-1 0,0 0 0,0-1 0,-1 0 0,1 0 0,-1-1 0,1 0 0,-1 0 0,8-6 0,10-10 0,34-33 0,-53 47 0,56-60 0,-12 12 0,-48 52 0,0 0 0,0 0 0,0 1 0,0-1 0,0 0 0,0 1 0,1 0 0,-1-1 0,3 0 0,-3 2 0,-1-1 0,1 1 0,-1 0 0,0 0 0,1 0 0,-1 0 0,1 0 0,-1 0 0,1 0 0,-1 1 0,0-1 0,1 0 0,-1 1 0,1-1 0,-1 1 0,0 0 0,1-1 0,1 2 0,3 3 0,1 0 0,-1 0 0,0 1 0,-1 0 0,1 0 0,6 9 0,27 45 0,-19-27 0,114 164-1365,-129-191-5461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37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 0 0,1 0 0,-1 0 0,0 0 0,1 0 0,-1 0 0,1 0 0,0 0 0,-1 0 0,1 0 0,-1 0 0,2 0 0,2 4 0,35 58 0,41 86 0,-20-20 0,-46-96 0,18 68 0,-31-95-227,0 1-1,0-1 1,0 1-1,-1-1 1,0 9-1,-2 0-6598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5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451 305 24575,'-5'1'0,"0"0"0,0 0 0,0 0 0,1 0 0,-1 1 0,1 0 0,-1 0 0,1 0 0,-8 6 0,-2-1 0,-7 6 0,-1 0 0,2 2 0,0 0 0,1 2 0,0 0 0,-24 29 0,13-9 0,2 2 0,-35 63 0,47-74 0,2 1 0,1 0 0,1 1 0,2 1 0,1 0 0,-10 57 0,17-69 0,0 1 0,2-1 0,0 0 0,1 0 0,1 0 0,1 0 0,0 0 0,1 0 0,1-1 0,1 1 0,1-1 0,16 29 0,-12-27-82,1-2-1,2 0 1,-1 0 0,2-1-1,28 25 1,-19-22 25,2-1 0,0 0-1,43 21 1,-21-17-247,2-2 0,1-2-1,0-2 1,78 14 0,-67-19 211,0-4 0,1-2 0,-1-3 0,1-2 0,0-4 0,0-2 0,94-20 0,-112 14 46,0-2 0,-1-2 0,-1-2 1,57-31-1,-67 29 32,0-1 1,-2-2-1,-1-1 1,0-2-1,46-51 1,-56 53 14,-2-2 0,0 0 0,-2-1 0,-1 0 0,-1-1 0,-2-1 0,0 0 0,-2-1 0,-1 0 0,-1-1 0,-2 1 0,-1-2 0,-1 1 0,-1 0 0,-2-1 0,-5-50 0,0 55 0,0 0 0,-2 1 0,-1 0 0,-1 1 0,-1-1 0,-1 2 0,-1-1 0,-1 1 0,-2 1 0,-25-34 0,13 24 0,-2 0 0,-2 2 0,0 1 0,-2 2 0,-64-43 0,51 42-47,0 3-1,-2 2 1,0 2 0,-2 2 0,0 2-1,-1 3 1,0 1 0,-1 3 0,-64-5-1,61 12-101,0 1 0,0 4 0,0 1-1,1 3 1,-1 2 0,1 3-1,1 1 1,-90 36 0,62-13-2917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1 24575,'0'0'0,"-4"2"0,-10 8 0,-21 17 0,-25 24 0,-15 18 0,-1 2 0,12-9-8191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0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24575,'0'0'0,"2"-2"0,12-3 0,18-3 0,28-4 0,37 0 0,32-1 0,20 0-1310,9 0 1310,2 3 0,-5 2 0,-21 4 0,-34 1-6881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37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0 481 24575,'0'0'0,"5"-2"0,8-3 0,17-4 0,23-3 0,18-6 0,13-6 0,3-5 0,-6-3 0,-17 4-8191</inkml:trace>
  <inkml:trace contextRef="#ctx0" brushRef="#br0" timeOffset="1">616 0 24575,'0'0'0,"0"5"0,3 10 0,4 14 0,7 18 0,5 19 0,3 19 0,1 13 0,-1 0 0,-5-18-8191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1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24575,'0'13'0,"1"0"0,1-1 0,5 23 0,-3-20 0,19 79 0,140 409-1419,-102-354 709,105 184 1,-20-94 694,-99-170 7,74 81 1,-105-131 7,1-1 0,39 30 0,-53-46-3,0 0 0,0 0 0,0 0 0,1 0 0,-1-1 0,6 2 0,-7-2 20,-1-1 1,0 0-1,1 0 1,-1 0 0,1 0-1,-1 0 1,0 0-1,1 0 1,-1 0-1,1-1 1,-1 1-1,0 0 1,1-1-1,-1 1 1,0-1 0,0 0-1,1 1 1,-1-1-1,0 0 1,1-1-1,2-2 169,0 1 0,0-2 0,-1 1-1,0 0 1,0 0 0,0-1 0,4-8-1,15-41 79,-20 49-276,23-73-182,21-113 1,-2-86-195,31-443 351,-71 670 17,-3 38-59,29-230-1178,-20 198-3983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1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1427 7 24575,'-13'-2'0,"0"0"0,1 1 0,-1 0 0,-25 2 0,34-1 0,-51 5-176,0 2 0,1 3 0,0 1-1,-71 26 1,23 1-220,-120 64 0,142-60-193,1 3-1,-89 69 1,132-86 467,0 2-1,3 1 1,0 2 0,2 1-1,2 1 1,-34 53 0,49-64 89,1 0 0,-13 33 0,20-41 218,1 0 1,1 0 0,0 0-1,-2 33 1,5-43-64,1 0 0,0 1 1,0-1-1,1 1 0,0-1 1,0 1-1,1-1 0,2 8 0,-2-11-47,-1 1 0,1-1 0,0 0 0,0 0 0,0 0 0,0 0 0,0-1 0,1 1 0,-1 0 0,1-1 0,0 0-1,0 0 1,0 0 0,0 0 0,0 0 0,4 1 0,1 1 0,1-2 0,0 1 0,0-1 0,0-1 0,0 0 0,0 0 0,0-1 0,0 0 0,0 0 1,0-1-1,0 0 0,0-1 0,9-2 0,6-3-64,-1-1-1,-1-1 1,38-20 0,89-66-11,-99 60 0,86-44 0,-125 74 0,-1 0 0,1 1 0,-1 1 0,1 0 0,14-2 0,-19 4 0,-1 0 0,1 1 0,0 0 0,0 1 0,-1-1 0,1 1 0,0 0 0,-1 0 0,1 1 0,-1 0 0,1 0 0,5 3 0,-1 0 0,-1 1 0,0 1 0,0 0 0,0 0 0,-1 0 0,0 1 0,12 16 0,-4-2 0,0 1 0,12 25 0,-12-15 0,19 52 0,4 36 0,-22-67 0,-15-47-83,15 42 297,-15-44-428,1 0 0,-1 0 1,1 0-1,1-1 0,-1 1 1,8 7-1,1-2-6612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3 0,4 9 0,7 19 0,7 25 0,7 15 0,0 11 0,-2 4 0,-4-1 0,-6-6 0,-5-11 0,-3-18 0,-4-17-8191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2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0 438 24575,'11'4'0,"116"41"0,31 7 0,74 18-761,64 7-2282,32-6 476,407 34 0,-400-84 2120,-32-25-1341,-39-23 1131,-42-19-183,-164 30 865,58-26 0,-80 27 497,58-35-1,-80 41-278,1-1 0,-2 0 0,1 0 0,-1-1 0,-1-1 0,14-17 0,-22 24-136,0-1 0,0 1 0,-1-1 0,0 0-1,0 0 1,-1 0 0,1 0 0,-1-1 0,-1 1 0,1-1 0,-1 1 0,0-1 0,-1 1 0,1-1 0,-1 0-1,0 1 1,-1-1 0,-2-9 0,0 5-107,0-1 0,-1 1 0,0 0 0,-1 1 0,-1-1 0,-8-13 0,0 4 0,-1 1 0,-22-22 0,7 11 503,-2 2 0,-1 2 0,-56-36-1,33 29 239,-97-41 0,87 48-7,19 11-5307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2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24575,'0'0'0,"0"0"0,5-2 0,8-4 0,15-2 0,17-3 0,14 1 0,9 0 0,-3 2 0,-12 2-8191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1456 24575,'0'0'0,"0"0"0,12 0 0,28-2 0,44-1 0,56-2 0,49-3 0,23-2-2619,-14 1 2619,-40 2-5572</inkml:trace>
  <inkml:trace contextRef="#ctx0" brushRef="#br0" timeOffset="1">1916 0 24575,'0'0'0,"0"0"0,-2 12 0,-1 28 0,0 44 0,0 55 0,1 54 0,4 42-3050,3 27 3050,5-3-3069,4-33 3069,-1-55-2072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3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1692 0 24575,'0'6'0,"0"18"0,-4 28 0,-13 56 0,-28 61-711,-38 56-2133,-38 41 1646,-14-11-1040,-199 284-1,-209 212-175,421-587 2020,16-20 796,24-26 108,74-106-304,-42 65 1078,42-63-986,1 1-1,0 0 1,-6 19-1,11-30-160,1 0 1,0-1-1,0 1 0,1 0 0,-1 0 0,1 0 1,0 0-1,0 0 0,0 0 0,0 0 1,1 0-1,0 0 0,0 0 0,2 6 1,-1-6-46,1 1 0,0-1 1,0 1-1,0-1 1,1 0-1,-1 0 0,1 0 1,0-1-1,0 0 0,0 1 1,7 3-1,10 5-92,0-1 0,1 0 0,35 10 0,147 35-120,78-1-361,59-7-153,600 26-2040,2-58 2447,-666-20-1108,-58-4 879,-59-1 573,-47 1 2781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44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24575,'3'6'0,"25"48"9,3-1-1,61 81 0,96 79-805,-153-178 700,77 59 1,-91-79 102,1-1 1,1-1-1,1-1 1,0-1-1,35 12 1,-26-14-7,1-1 0,-1-2 0,1-1 0,0-2 0,0-1 0,0-2 0,0-1 0,0-2 0,0-1 0,0-2 0,-1-1 0,45-15 0,-49 11 0,-1-1 0,0-1 0,-1-1 0,0-2 0,46-35 0,-53 34 0,-1-1 0,0 0 0,-1-2 0,-1 0 0,-1-1 0,-1-1 0,16-28 0,-24 36-7,0 0 1,-1-1-1,0 1 1,-1-1-1,-1 0 1,0 0-1,2-23 1,-5 31 0,-1-1 0,0 0 1,-1 0-1,0 0 0,0 1 1,0-1-1,-1 0 0,0 1 1,-1-1-1,0 1 0,0 0 1,0 0-1,-1 0 1,0 0-1,0 1 0,-9-10 1,4 5 1,-1 2 1,-1-1 0,0 1-1,0 1 1,-1 0 0,-21-12-1,9 9-92,0 1 1,-49-14-1,32 14 8,0 2 0,-1 2 0,0 2 0,0 2 1,0 1-1,0 2 0,0 2 0,0 2 0,1 2 0,-1 1 1,2 3-1,-1 1 0,1 2 0,1 1 0,-47 27 0,48-20-362,-56 43 0,-7 21-4050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57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1543 24575,'2'46'0,"1"0"0,2 0 0,2-1 0,2 0 0,18 51 0,-24-86 0,0-1 0,0 0 0,1 0 0,1 0 0,-1-1 0,11 14 0,-12-19 0,-1 0 0,1 0 0,0-1 0,0 1 0,0-1 0,0 0 0,0 0 0,0 0 0,0 0 0,1-1 0,-1 1 0,1-1 0,-1 0 0,1 0 0,0 0 0,-1 0 0,1-1 0,0 1 0,0-1 0,5 0 0,1-2 0,1 0 0,-1 0 0,1 0 0,-1-2 0,0 1 0,0-1 0,0-1 0,12-7 0,66-42 0,28-35-320,290-271-2745,-18-23-104,-97 82 2689,40-40 583,9 20-1227,-236 230 988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0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 24575,'0'0'0,"2"0"0,10 0 0,20 0 0,33 0 0,38-2 0,31-4 0,31-9-1710,24-11 1710,-8-6 0,-35 4-6481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59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24575,'-1'7'0,"0"0"0,0 0 0,0-1 0,-1 1 0,0 0 0,-1-1 0,1 0 0,-7 10 0,5-7 0,0 0 0,0 0 0,1 0 0,-3 13 0,2 4 0,1 0 0,2 47 0,11 54 0,-8-103 0,66 469-379,-13-128-96,-28 3 564,-29-248-1327,2-102-4950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6:59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31 24575,'6'0'0,"55"-11"0,12-2 0,-22 9 0,1 2 0,-1 2 0,1 2 0,-1 3 0,0 1 0,81 23 0,-111-24 0,0 2 0,0 1 0,-1 0 0,32 19 0,-44-22 0,-1 0 0,1 1 0,-1 0 0,0 0 0,-1 0 0,1 1 0,-1 0 0,0 0 0,-1 0 0,0 1 0,0 0 0,-1 0 0,6 15 0,-7-14 0,-1-1 0,0 1 0,0 0 0,-1 0 0,0 0 0,-1 0 0,0 0 0,0 0 0,-3 15 0,0-11 0,0 0 0,-1 0 0,-1 0 0,0-1 0,0 0 0,-9 12 0,1-3 0,-1-1 0,-1-1 0,-1 0 0,0-2 0,-2 1 0,-36 27 0,18-20-171,-2-1 0,-51 23 0,-86 27-313,-3-11 601,32-13-1433,113-37-4679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0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0 24575,'0'0'0,"0"0"0,0 0 0,-4 1 0,0 2 0,-1 0 0,1 0 0,0 1 0,-1 0 0,2 0 0,-1 0 0,-5 8 0,-1-1 0,-12 16 0,1 0 0,2 2 0,-24 45 0,31-50 0,1 1 0,1 0 0,1 1 0,-10 53 0,17-67 0,1 0 0,0 0 0,1 0 0,0 0 0,2 14 0,-1-19 0,0-1 0,1 1 0,0-1 0,0 1 0,0-1 0,1 0 0,0 0 0,0 0 0,1-1 0,7 11 0,-4-8 0,1-1 0,1 1 0,-1-1 0,1-1 0,0 0 0,0 0 0,1-1 0,0 0 0,0 0 0,0-1 0,0-1 0,1 0 0,21 4 0,-12-4 0,0-1 0,1-1 0,-1-1 0,0-1 0,1 0 0,34-8 0,13-9 0,80-33 0,-90 29 0,1 2 0,64-11 0,-108 28 0,-1 1 0,1 0 0,28 2 0,-37 0 0,1 1 0,0 0 0,-1 1 0,1-1 0,-1 1 0,0 1 0,0-1 0,0 1 0,0 0 0,0 0 0,5 5 0,-1 0 0,-1 0 0,-1 1 0,1 0 0,-2 0 0,1 1 0,-1 0 0,0 0 0,-1 1 0,-1 0 0,8 19 0,-2 2 0,-1 1 0,9 54 0,1 61 74,-11-74-1513,-3-30-5387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0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7 0,7 13 0,10 22 0,11 21 0,9 17 0,4 6 0,-1-4 0,-1-12 0,-5-16 0,-10-18-8191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0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0,3 4 0,4 7 0,12 3 0,6 1 0,-1-1-8191</inkml:trace>
  <inkml:trace contextRef="#ctx0" brushRef="#br0" timeOffset="1">1246 842 24575,'0'0'0,"0"0"0,5 0 0,8 0 0,11 0 0,20 0 0,29 0 0,32 2 0,22 1 0,6 2-1018,-1 3 1018,-4-1 0,-13-1 0,-25-2-7173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1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24575,'6'4'0,"1"-1"0,-1 1 0,0 1 0,-1-1 0,1 1 0,-1 0 0,5 6 0,-7-8 0,27 31-3,-1 1-1,-2 2 1,-1 1 0,24 49-1,69 172-1693,-2 55 1275,45 103 502,-137-366-492,54 86 1,-35-75-4901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1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24575,'6'6'0,"1"4"0,-1-1 0,9 17 0,-10-16 0,30 60-200,-2 3 0,-4 1 0,22 82 0,-24-49-200,22 184 0,-40-194 400,-4 1 0,-14 176 0,1-202 0,-3 0 0,-4-1 0,-2 0 0,-39 97 0,42-132 0,-26 45 0,34-71 0,0 0 0,-1 0 0,0-1 0,0 1 0,-1-2 0,-1 1 0,1-1 0,-14 10 0,20-17 25,0 1 0,0-1-1,0 0 1,-1 0-1,1 0 1,0 0-1,0 0 1,-1-1-1,1 1 1,0-1 0,-1 1-1,1-1 1,0 0-1,-1 0 1,1 0-1,-1 0 1,1 0-1,-3-1 1,2 0 29,1 0 0,-1 0 1,1-1-1,-1 1 0,1-1 0,-1 1 0,1-1 0,0 0 1,0 0-1,0 0 0,0 0 0,0 0 0,0 0 0,1-1 0,-3-2 1,-1-4-23,1 0 0,0 0 0,0 0 1,1-1-1,0 1 0,0-1 0,1 1 0,-1-18 1,2 10-38,1 0 0,0-1 1,2 1-1,4-23 0,-1 18-44,1 1 0,1 0-1,1 1 1,1 0-1,1 0 1,0 1 0,2 0-1,0 1 1,15-18 0,6-2-116,3 0 0,69-56 1,-4 16-1037,-11 16-4802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1101 24575,'0'-11'0,"0"7"0,1 1 0,-1-1 0,-1 0 0,0-6 0,1 10 0,0 0 0,0 0 0,0 0 0,0 0 0,0 0 0,0-1 0,0 1 0,0 0 0,0 0 0,0 0 0,0 0 0,0 0 0,0 0 0,0 0 0,0 0 0,0 0 0,0 0 0,0-1 0,0 1 0,0 0 0,-1 0 0,1 0 0,0 0 0,0 0 0,0 0 0,0 0 0,0 0 0,0 0 0,0 0 0,0 0 0,0 0 0,0 0 0,-1 0 0,1 0 0,0 0 0,0 0 0,0 0 0,0 0 0,0 0 0,0 0 0,0 0 0,0 0 0,0 0 0,-1 0 0,1 0 0,0 0 0,-4 4 0,-4 10 0,2 3 0,1 0 0,0 0 0,2 1 0,-3 25 0,4-9 0,2 51 0,3-57-40,0 0 0,2 1 0,1-2 0,1 1 0,2-1 0,0 0 0,2 0 0,1-1 0,1-1 0,1 0 0,1-1 0,1 0 0,2-2 0,0 0 0,1-1 0,1 0 0,1-2 0,1 0 0,29 18 0,-34-26 40,0-1 0,1-1 0,0-1 0,0-1 0,1 0 0,0-2 0,39 8 0,-35-11 0,0 0 0,0-2 0,0 0 0,0-1 0,0-2 0,36-8 0,-29 3-116,0-1 1,0-2-1,-1-1 0,0-1 1,-1-2-1,-1-1 0,0-1 1,-1-1-1,-1-1 0,-1-1 1,36-39-1,-35 30 56,-1-1 1,-1-2-1,-1 0 1,-3-1-1,0-1 0,-2 0 1,-2-2-1,-1 0 0,12-47 1,-15 33-65,-2 0 0,-2-1 0,-3 0 0,-2 0 1,-2 1-1,-2-1 0,-2 0 0,-3 0 1,-2 1-1,-2 1 0,-2-1 0,-2 2 0,-3 0 1,-25-49-1,26 64 36,-2 1 1,-1 0 0,-1 2 0,-2 0-1,-1 2 1,-1 0 0,-2 2-1,0 1 1,-2 1 0,-1 1-1,0 2 1,-2 1 0,0 2-1,-1 0 1,-67-23 0,62 28 48,-1 2 1,0 2-1,-1 1 1,0 2-1,0 2 1,-77 1-1,44 10-1844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2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24575,'0'6'0,"2"2"0,1-1 0,-1 0 0,7 12 0,-3-6 0,44 86-475,97 146 0,86 76-188,105 81-433,-293-355-4386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633 1 24575,'0'0'0,"0"1"0,-3 3 0,-1 1 0,1-1 0,0 0 0,-1 0 0,0 0 0,0 0 0,-5 3 0,-2 2 0,-143 128-37,6 12-843,11 20 650,102-119 253,-45 84 0,77-127-23,-4 5 0,1 0 0,1 0 0,-4 15 0,8-24 0,0-1 0,0 2 0,1-1 0,0 0 0,-1 0 0,1 0 0,0 0 0,0 0 0,1 0 0,-1 0 0,1 0 0,-1 0 0,1 0 0,0 0 0,0 0 0,0 0 0,1 0 0,2 4 0,-1-4-5,-1 0 1,1 0-1,0 0 1,0 0-1,0-1 0,0 0 1,1 1-1,-1-1 1,7 2-1,1 1 82,0-1-1,13 3 1,0-1 120,1-2 1,-1-1-1,1 0 1,45-3-1,100-17-328,-135 12 192,-9 2-61,1 1 0,-1 1 0,0 2 0,0 0 0,1 2 0,33 7 0,-41-5 0,-1 1 0,1 0 0,-1 1 0,-1 1 0,1 1 0,-1 1 0,-1 0 0,0 1 0,18 16 0,1 7-455,-2 2 0,56 77 0,-49-58-6371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0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 24575,'-2'1'0,"1"-1"0,-1 1 0,1 0 0,-1 0 0,1 0 0,0 0 0,0 0 0,-1 1 0,1-1 0,0 0 0,0 0 0,0 1 0,0-1 0,0 2 0,-3 2 0,-12 17 0,2 2 0,0 0 0,-13 31 0,-25 82 0,30-64-304,3 1-1,-14 117 1,27-128 268,2 1 1,4-1-1,10 94 0,-5-124 36,1 0 1,1-1-1,2-1 0,1 1 1,17 35-1,-15-43-3,1-1-1,1 0 1,0-1 0,2 0 0,1-1-1,35 33 1,19 5-1249,-7-17-4610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2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24575,'0'0'0,"0"5"0,2 10 0,6 16 0,6 19 0,4 28 0,7 29 0,1 15 0,-1-3-683,-3-17 683,-8-25 0,-8-26 0,-5-25 0,-3-17-7508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3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0,8 3 0,13 4 0,12 7 0,1 0-8191</inkml:trace>
  <inkml:trace contextRef="#ctx0" brushRef="#br0" timeOffset="1">1995 321 24575,'0'0'0,"0"0"0,5 0 0,5 0 0,11 0 0,13 0 0,19 0 0,26-2 0,21-1 0,13-2 0,1-1 0,-13 2 0,-23 0-8191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03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0 273 24575,'0'0'0,"9"-2"0,24-4 0,37-2 0,51-5 0,50-7 0,42-11-3550,39-16 3550,68-26-3405,-21 0 2169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22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24575,'18'0'0,"-17"0"0,0 1 0,1-1 0,-1 0 0,1 1 0,-1 0 0,0-1 0,0 1 0,1 0 0,-1-1 0,0 1 0,0 0 0,0 0 0,0 0 0,0 0 0,0 0 0,1 2 0,13 22 0,-15-23 0,12 25 0,16 55 0,1 36 0,-20-80 0,32 157 0,32 123 0,-57-265-455,2-1 0,32 65 0,-38-94-6371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23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24575,'160'0'0,"183"0"0,-170 15 79,-4 14-683,-119-19-236,17 2-5986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2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0,10 2 0,20 4 0,27 2 0,25 0 0,34-1 0,31-4 0,15-3-1690,4-3 1690,-16-2 0,-33 1-6501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24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24575,'1'0'0,"0"1"0,-1-1 0,1 0 0,0 0 0,-1 0 0,1 1 0,-1-1 0,1 0 0,0 0 0,-1 1 0,1-1 0,-1 1 0,1-1 0,-1 1 0,2 0 0,-2-1 0,6 6 0,0 0 0,0 0 0,0 0 0,8 14 0,15 28 0,35 72 0,-31-54 0,470 797-3402,-317-600 2657,-146-213 629,1-3 0,3-1 1,51 41-1,-80-75 226,-1-1 1,2 0-1,-1-1 1,1-1-1,32 12 1,-40-18 30,0 0 1,1-1 0,-1 0-1,0-1 1,1 0 0,0 0-1,-1-1 1,1 0 0,0 0-1,-1-1 1,1 0 0,-1-1-1,1 0 1,11-4 0,-8 0-30,0 0-1,0 0 1,-1-1 0,0-1 0,0 0-1,-1 0 1,0-1 0,0 0 0,-1-1 0,0 0-1,10-16 1,3-7-84,-2-1-1,25-57 0,-3-9-159,58-211 0,-13-115-10,-83 401 142,28-140 0,-26 142 0,1 0 0,2 0 0,0 1 0,22-40 0,9 7-1231,-2 12-4924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25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2269 508 24575,'-17'4'0,"-89"17"0,-5-1 0,-43 3-383,-417 33-1676,-4-56 2087,358-24-587,211 23 559,-47-10 0,48 9 0,0 0 0,0 1 0,0-2 0,0 1 0,0 0 0,1-1 0,-7-5 0,10 7-5,0 0 0,-1 0 0,1-1 1,0 1-1,0 0 0,0-1 0,0 1 0,0-1 0,0 1 0,0-1 1,1 1-1,-1-1 0,0 0 0,1 1 0,-1-1 0,1 0 0,0 0 0,0-2 1,0 1 55,0-1 0,1 1 1,-1-1-1,1 1 0,0 0 1,0-1-1,0 1 0,4-6 1,1-3 119,2 1 1,-1-1-1,1 1 1,1 1-1,0-1 1,16-13-1,-6 8 45,1 1 0,40-24-1,-36 27-233,0 1 1,1 0-1,0 2 0,0 1 1,1 1-1,0 1 1,1 1-1,-1 2 0,53-1 1,-47 5-3,0 1 0,0 2 1,0 1-1,-1 1 0,0 2 1,0 1-1,-1 2 1,31 15-1,-41-16 20,0 1 0,-1 1 0,0 1 0,-2 1 0,1 0 0,-1 1 0,-1 1 0,-1 1 0,-1 0 0,0 1 0,-1 0 0,14 26 0,-18-26 0,0 1 0,-1 0 0,-1 0 0,-1 1 0,0 0 0,-2 0 0,0 0 0,-1 0 0,-1 1 0,-1 0 0,-1-1 0,-1 1 0,-5 31 0,1-30 0,0 0 0,-2-1 0,0 0 0,-2 0 0,0-1 0,-1 0 0,-2 0 0,1-1 0,-2-1 0,-18 21 0,14-20 0,0-2 0,-2 0 0,0 0 0,-1-2 0,-1 0 0,0-2 0,0 0 0,-46 18 0,36-19 9,-1-2 1,0-2-1,0-1 1,0-1-1,-1-2 0,0-1 1,-62-3-1,58-3-63,1-1 1,-1-2-1,2-2 0,-1-1 0,1-2 1,-65-29-1,62 21-68,1-1-1,1-3 1,1 0 0,1-3-1,1 0 1,1-3 0,-42-47 0,53 51 74,1-1 0,1-1 0,2-1 0,1 0 0,1-1 0,1-1 0,2 0 0,1-1 1,1 0-1,-7-42 0,12 43-3,1 0 0,2 0 0,1 0 0,2-1 0,1 1 0,9-51 1,-7 62 20,1 1 0,1-1 1,1 1-1,0 0 0,1 1 0,1 0 1,0 0-1,2 1 0,0 0 1,0 1-1,23-23 0,-16 22 30,0 1 0,0 1 0,1 1 0,1 1 0,0 0 0,1 1 0,0 2 0,1 0 0,30-8 0,-28 11 0,0 1 0,0 1 0,1 1 0,-1 1 0,1 2 0,-1 0 0,1 1 0,44 9 0,-35-2-85,-2 2 0,1 1-1,-2 1 1,0 2-1,0 1 1,48 32-1,-53-29 12,-1 1-1,-1 1 0,0 1 0,-2 1 0,-1 1 1,-1 1-1,26 40 0,-33-43 94,-2 0 1,0 1-1,-2 0 0,0 1 0,-2 0 0,0 0 1,-2 0-1,3 30 0,-6-36-6,-1-1 1,0 1-1,-2 0 0,0 0 0,-1 0 1,0 0-1,-2 0 0,0-1 1,-1 1-1,0-1 0,-1-1 0,-12 22 1,12-27-14,-1 0 0,0-1 0,-1 1 0,0-1 0,0-1 0,-1 0 0,0 0 0,0-1 0,-1 0 0,0 0 0,0-1 0,-1-1 0,1 1 0,-1-2 0,-1 0 0,-11 3 0,2-2 0,0 0 0,-1-2 0,1-1 0,-1-1 0,1 0 0,-1-2 0,-41-6 0,44 3 140,0 0 1,1-1 0,0 0-1,-31-15 1,39 14-164,0 1 1,0-1-1,1-1 1,-1 0-1,2 0 1,-1-1-1,1 0 1,0 0-1,-7-11 1,7 7-2074,-10-21 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25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24575,'-8'6'0,"5"-3"0,1 1 0,0-1 0,0 1 0,0-1 0,1 1 0,-1 0 0,1 0 0,-1 5 0,0 3 0,-1 23 0,4 2 0,1 1 0,1-1 0,15 58 0,23 75-480,23 40-1441,317 753-1626,-274-751 3547,-5-35-191,-12-41-572,-67-103 715,2-1 0,1-1 0,40 37 1,-59-62 174,0 0 1,0-1 0,1 0 0,11 6 0,-16-10-58,0 1 0,-1-1 0,1 0-1,0-1 1,0 1 0,0 0 0,0-1 0,0 0 0,0 0 0,0 0-1,0 0 1,0 0 0,0 0 0,0-1 0,-1 1 0,5-2-1,-2 0 28,-1 0 0,0-1 0,0 1-1,0-1 1,0 0 0,0 0 0,-1 0-1,1 0 1,-1-1 0,0 1-1,0-1 1,3-6 0,4-5 519,-2-1-1,8-19 1,24-76-68,41-229-1046,-23-8-28,-56 334 525,59-418-1073,-28 187 555,-28 210 480,12-75-95,-11 81 101,17-49 0,-19 68 255,0 1 0,0-1 0,1 0 1,7-9-1,-9 15-81,0 1-1,0-1 1,0 0 0,1 1-1,0 0 1,-1 0-1,1 0 1,0 0 0,0 0-1,9-3 1,-6 3-189,0 1 0,15-3 0,12 0-6186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5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 24575,'-2'0'0,"-1"0"0,1 1 0,0-1 0,0 1 0,0-1 0,0 1 0,0 0 0,0 0 0,0 0 0,0 0 0,0 0 0,0 0 0,1 1 0,-1-1 0,0 0 0,1 1 0,-3 2 0,-2 4 0,0 0 0,-7 14 0,6-12 0,-70 125 0,74-128 0,0 0 0,1 0 0,-1 0 0,2 0 0,-1 0 0,-1 11 0,2 1 0,2 23 0,0-19 0,-1-22 0,0 0 0,0-1 0,1 1 0,-1 0 0,0 0 0,0-1 0,1 1 0,-1 0 0,0-1 0,1 1 0,-1 0 0,1-1 0,-1 1 0,0-1 0,1 1 0,0-1 0,-1 1 0,1-1 0,-1 1 0,1-1 0,0 1 0,-1-1 0,2 1 0,18 5 0,-16-5 0,29 6 0,36 2 0,-41-6 0,1 2 0,39 10 0,-41-6 14,-1 2-1,1 2 0,-2 0 0,0 1 1,-1 1-1,0 2 0,-1 0 1,37 38-1,-8-1-508,-3 3 0,48 73 0,-80-106-6331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1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24575,'28'-4'0,"21"1"0,-1 3 0,85 9 0,-96-4 0,-1 2 0,0 2 0,0 1 0,42 18 0,-65-23 0,1 2 0,-1 0 0,0 0 0,-1 1 0,12 10 0,-20-15 0,0 1 0,0-1 0,-1 1 0,1 0 0,-1 0 0,0 0 0,0 1 0,-1-1 0,1 1 0,-1-1 0,0 1 0,0 0 0,-1 0 0,1 0 0,-1 0 0,0 0 0,0 10 0,-1-8 0,-1 0 0,0 0 0,0 0 0,0-1 0,-1 1 0,0 0 0,-1-1 0,1 1 0,-1-1 0,-1 0 0,1 1 0,-1-2 0,-8 11 0,-3 2 0,-1-2 0,-34 28 0,-1-5-455,-2-3 0,-98 51 0,86-55-6371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24575,'0'0'0,"0"7"0,0 16 0,3 24 0,2 23 0,3 15 0,0 6 0,4-2 0,3-12 0,0-20-8191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5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24575,'0'0'0,"5"0"0,3 2 0,0 1-8191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6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0 951 24575,'0'0'0,"5"-3"0,1 0 0,0 1 0,0 0 0,13-2 0,-1 1 0,941-156-4146,9 60 2218,-241 52 90,-669 44 1601,-32 1 225,53-2 681,90-16-1,-157 18-192,0-1 1,0 0 0,21-9 0,-29 10-183,0-1-1,1 1 0,-2 0 1,1-1-1,0 0 0,0 0 1,-1 0-1,0-1 0,1 1 1,-1-1-1,-1 0 0,5-6 1,-2 1-207,-1 0 0,-1 0 0,1 0 1,-1 0-1,-1 0 0,0-1 0,0 1 1,-1-1-1,0 0 0,0 1 0,-1-1 0,-3-17 1,-2-2-89,-1 0 0,-19-51 0,-2-6-117,23 72 140,1-1 1,1 0 0,-1-27-1,6-4-1387,4 7-5461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7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0,3 2 0,4 3 0,4 1 0,0-1-8191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8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24575,'3'9'0,"38"113"0,-5-13 0,144 347-1635,26-6 1512,-193-421-415,24 36-1,-22-45-4817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8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24575,'0'-1'0,"0"0"0,0 1 0,0-1 0,0 1 0,0-1 0,0 1 0,1-1 0,-1 1 0,0-1 0,0 1 0,0-1 0,1 1 0,-1 0 0,1-2 0,1 0 0,1-1 0,-1 1 0,1 0 0,-1 0 0,1 0 0,0 0 0,0 0 0,0 0 0,0 1 0,0-1 0,3 0 0,5-3 0,40-16-43,1 2 0,85-18 0,118-11-1560,-19 12 1430,259-4 0,-275 44-109,-169 1-143,-1 2-1,60 16 1,-58-8-4130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8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0 0,13 0 0,27 3 0,37 2 0,35 3 0,27 1 0,28-5-1849,22-2 1849,0-4 0,-26-1 0,-41-1-6342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9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0 24575,'-4'1'0,"-25"11"0,10-3 0,-143 64 0,117-49 0,-65 44 0,75-42 0,1 1 0,1 1 0,2 3 0,0 0 0,3 2 0,0 1 0,-27 45 0,48-67 0,0 0 0,0 1 0,1 0 0,1 0 0,0 0 0,-3 15 0,7-24 0,1-1 0,0 1 0,0 0 0,0-1 0,0 1 0,0-1 0,1 1 0,-1-1 0,1 1 0,0-1 0,0 1 0,2 4 0,0-3 0,0-1 0,0 1 0,0-1 0,0 1 0,0-1 0,1 0 0,6 5 0,5 2 0,0 0 0,1-2 0,30 15 0,-39-21 0,48 22 0,108 33 0,66 0 0,-16-4 0,-179-42-296,57 27 0,-75-32-477,6 4-6053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9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308 522 24575,'0'0'0,"0"0"0,0 2 0,5 10 0,5 24 0,9 30 0,5 29 0,8 28 0,3 22-1439,-3 3 1439,-5-23-6752</inkml:trace>
  <inkml:trace contextRef="#ctx0" brushRef="#br0" timeOffset="1">1 1 24575,'0'0'0,"0"0"0,0 0 0,2 2 0,7 1 0,8 1 0,-1-2-8191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39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0 889 24575,'8'-2'0,"71"-13"0,-57 11 0,107-14 0,61-5-747,53-1-2244,372-28 1399,248-25-971,-815 73 2465,21-3 172,111-23 0,-175 28 129,1 1 106,0-1 0,0 1 0,8-5 0,-13 5-258,0 0 0,0 1 0,0-1 0,0 1 0,0-1 0,0 0 1,0 0-1,0 0 0,0 0 0,0 0 0,0 1 0,-1-1 0,1-1 0,-1 1 0,1 0 0,0 0 0,-1 0 0,0 0 0,1 0 0,-1 0 0,0-1 0,1 1 0,-1-1 0,0-2 164,-1 1-1,1 0 1,-1 0-1,0-1 0,0 1 1,0 0-1,0 0 0,-1 0 1,1 0-1,-3-4 1,-17-23-28,0 1 0,-37-38 0,51 60-159,-121-129 725,-74-87 73,173 184-2052,11 12-5087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1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774 1 24575,'-23'5'0,"-1"3"0,1 2 0,1 1 0,-24 15 0,32-17 0,1 0 0,0 1 0,1 1 0,0 0 0,-21 24 0,27-24 0,-1-1 0,1 1 0,1-1 0,0 2 0,0-1 0,1 0 0,0 1 0,1 0 0,-3 24 0,4-14 0,1 0 0,1 1 0,1-1 0,5 35 0,-3-40-124,2 0 0,-1 0 0,2 0 0,0 0 0,1-1 0,1 0-1,1-1 1,0 0 0,1 0 0,15 18 0,19 14-6702</inkml:trace>
  <inkml:trace contextRef="#ctx0" brushRef="#br0" timeOffset="1">0 1429 24575,'0'0'0,"2"0"0,12 2 0,20 3 0,23 0 0,34-3 0,31-3 0,14-5-1036,-8-2 1036,-26 0-7155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0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24575,'0'7'0,"1"0"0,0 0 0,0-1 0,1 1 0,0 0 0,0-1 0,1 1 0,0-1 0,3 6 0,-5-10 0,25 50-55,61 86 0,48 42-1351,73 77 1056,18-12-95,-178-199-535,-14-15-3920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0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570 1 24575,'0'0'0,"0"0"0,0 0 0,0 0 0,-2 0 0,-4 4 0,-6 16 0,-14 33 0,-18 40 0,-19 32 0,-13 18-1640,-6 7 1640,1 2 0,7-7 0,14-23 0,17-32-6551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1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1 275 24575,'0'0'0,"0"0"0,0 0 0,0-2 0,4-4 0,7-2 0,14-7 0,33-10 0,43-10 0,52-8 0,53-5-2641,75-3 2641,-10 9-5550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5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24575,'0'11'0,"0"52"-16,11 357-156,140 596-2629,-85-739 2888,-47-213-469,3-1 0,35 71-1,-22-69-3759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6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24575,'0'-1'0,"0"1"0,1-1 0,-1 1 0,0-1 0,0 1 0,0-1 0,0 1 0,0-1 0,1 1 0,-1 0 0,0-1 0,0 1 0,1-1 0,-1 1 0,0 0 0,1-1 0,1-1 0,1-1 0,-1 1 0,1 1 0,0-1 0,0 0 0,0 1 0,0-1 0,0 1 0,0 0 0,5-2 0,-4 2 0,15-4 0,0 1 0,0 0 0,0 1 0,1 2 0,28 0 0,-3 3 0,59 10 0,-36 1 0,0 2 0,-1 4 0,111 46 0,-163-58 0,0 0 0,-1 0 0,25 18 0,-35-21 0,0-1 0,0 1 0,0-1 0,-1 1 0,1 0 0,-1 0 0,0 1 0,0-1 0,-1 1 0,1-1 0,-1 1 0,0 0 0,0 0 0,-1 0 0,3 8 0,-4-5 0,1 0 0,-1-1 0,0 1 0,0 0 0,-1-1 0,0 1 0,-4 12 0,1-6 0,-1 0 0,-1 0 0,-8 16 0,-2-3-85,-1-1-1,-1-1 1,-2-1-1,0 0 0,-1-1 1,-32 25-1,-154 108-580,191-144 660,-40 26 96,-177 131-1333,181-127-4524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7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248 113 24575,'0'-16'0,"0"9"0,0 0 0,0 0 0,-1 0 0,0 1 0,0-1 0,-4-12 0,4 17 0,-1 0 0,1-1 0,0 1 0,0 0 0,-1 0 0,1 0 0,-1 0 0,0 0 0,0 1 0,1-1 0,-1 0 0,0 1 0,0 0 0,-1-1 0,1 1 0,0 0 0,0 0 0,-1 0 0,1 0 0,0 0 0,-1 1 0,-3-1 0,1 0 0,0 1 0,0 0 0,0 0 0,0 0 0,0 1 0,0-1 0,0 1 0,0 0 0,0 1 0,1-1 0,-1 1 0,0 0 0,1 0 0,-1 1 0,1-1 0,0 1 0,0 0 0,0 0 0,-6 7 0,1-2 0,1 1 0,0 1 0,1 0 0,0 0 0,0 0 0,-10 23 0,11-18 0,1 0 0,0 0 0,1 0 0,0 1 0,2 0 0,-1 0 0,2 0 0,0 0 0,1 0 0,1 0 0,3 17 0,-1-15 0,1 1 0,1-1 0,1 0 0,1 0 0,0 0 0,1-1 0,1 0 0,0-1 0,13 16 0,-16-24 0,0 0 0,1 0 0,12 11 0,-15-16 0,0 0 0,0-1 0,0 1 0,0-1 0,0 0 0,0 0 0,1 0 0,-1 0 0,1-1 0,4 1 0,1 0 0,1-1 0,-1-1 0,0 0 0,18-2 0,41-10 0,-54 9 0,257-75 0,-207 57 0,-51 16 0,1 0 0,1 0 0,0 1 0,32-4 0,-43 8 0,-1 0 0,1 0 0,-1 0 0,1 0 0,-1 1 0,1 0 0,-1 0 0,0 0 0,0 0 0,1 1 0,-1 0 0,0 0 0,0 0 0,0 0 0,-1 0 0,1 1 0,0 0 0,-1 0 0,6 5 0,5 11 0,-1 0 0,0 1 0,-1 1 0,16 38 0,-19-39 0,35 80 0,38 77 0,-75-164-273,1-1 0,0 1 0,1-2 0,14 15 0,1-4-6553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7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8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2151 1402 24575,'-4'1'0,"-14"5"0,0-1 0,-1 0 0,-25 2 0,-18 0-219,-1-3 0,0-2 1,-108-12-1,70-3-190,-153-41 1,161 26 102,1-4 1,2-3 0,-127-71 0,93 34-24,-193-148 0,253 169 128,-93-94 1,135 121 142,1 0 1,1-2 0,1 0-1,1-2 1,1 0-1,-24-56 1,37 71 54,0 1 0,0 0 0,1-1 0,1 1 0,0-1 1,1 0-1,0 0 0,1 0 0,2-17 0,-1 19 0,1 1 1,1 0 0,0 0-1,0 0 1,1 0-1,0 1 1,1-1-1,0 1 1,0 0-1,1 0 1,14-15 0,-10 13-2,1 1 1,1 0 0,0 0-1,0 1 1,25-13-1,-13 9-16,1 2 0,0 1 0,44-11 0,-25 11-14,0 2 0,57-2 0,-41 7-130,104 10-1,-83 3-147,-2 4 0,0 3 0,0 3 0,86 35 0,-103-30 151,0 4 0,-2 1 1,-2 4-1,0 1 0,73 62 0,-96-67-5,-1 1 0,-2 2 0,-1 1 0,-1 2 0,43 69 0,-60-82 87,-1 1 0,-1 0 1,-1 1-1,11 43 0,-16-49 59,-2 0 0,0 1 0,-2-1 0,0 1 1,-1 0-1,0-1 0,-5 21 0,1-19 19,0 1 0,-2-1 0,-1 0 0,-1-1 0,0 1 0,-14 21 0,7-17 0,-1 0 0,-1-1-1,-2-1 1,-22 23 0,6-13 12,-2-1 0,-1-1-1,-2-3 1,-1-1 0,-60 30 0,46-31 35,-1-2 0,0-2 0,-111 26 0,127-40 169,1-2 0,-1-1 0,-1-2 0,1-2 1,0-1-1,-71-11 0,94 8-87,0-1 0,0-1 0,1 0 1,-26-12-1,37 15-34,1 0-1,-1-1 1,0 0 0,1 0-1,-1 0 1,1 0 0,0-1 0,0 0-1,0 0 1,1 0 0,-1 0 0,1 0-1,0-1 1,-4-8 0,6 9-58,-1 0 1,1 1 0,1-1 0,-1 0-1,0 0 1,1 0 0,0 0-1,0 0 1,1-5 0,0 1-37,0 1 1,1-1-1,0 0 1,1 1-1,4-10 1,12-18-185,1 2 0,47-60 0,82-83-2516,-146 172 2640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8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24575,'0'2'0,"0"0"0,0 0 0,0 0 0,1 0 0,-1 0 0,0 0 0,1 0 0,0-1 0,0 3 0,4 8 0,67 164 0,2-13-650,62 125-765,137 303-423,-194-411 1722,144 307-517,-138-327 395,-79-151 222,14 23-75,-18-29 153,0 0-1,1-1 1,-1 0-1,0 0 1,1 1-1,-1-1 1,1-1-1,4 4 0,-7-5 11,1 1-1,0-1 0,0 0 1,0 1-1,0-1 0,0 0 1,0 0-1,0 0 0,0 0 1,0 0-1,0 0 0,0 0 0,0 0 1,0 0-1,0 0 0,0 0 1,0-1-1,0 1 0,0 0 1,0-1-1,0 1 0,0-1 0,0 1 1,-1-1-1,1 1 0,0-1 1,1 0-1,1-3 38,1 0-1,-1 0 1,0 0 0,4-7-1,3-6 225,-1 0 0,11-29 0,10-47 204,10-57-833,96-542-2892,-77 356 2293,-42 248 821,73-350-891,-84 413 1682,16-43-1,-14 54-1116,-3 12-3038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9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 24575,'-1'0'0,"-1"1"0,1-1 0,-1 1 0,0 0 0,1 0 0,0 0 0,-1-1 0,1 1 0,0 0 0,-1 1 0,1-1 0,0 0 0,0 0 0,-2 3 0,-2 2 0,-187 201 0,180-193 0,2 0 0,-1 1 0,2 0 0,0 1 0,-7 18 0,11-22 0,1 1 0,0 0 0,1 0 0,0 0 0,1 0 0,1 0 0,-1 20 0,3-11 0,1 0 0,1 0 0,1 0 0,1-1 0,7 22 0,-6-26 0,1-1 0,0 0 0,2 0 0,-1 0 0,2-1 0,17 23 0,-22-33 0,-1 0 0,1-1 0,0 1 0,1-1 0,-1 0 0,1 0 0,-1 0 0,1-1 0,1 0 0,6 3 0,-5-4 0,0 0 0,0 0 0,1 0 0,-1-1 0,0-1 0,1 1 0,14-3 0,75-10 0,33-2 0,-115 13 0,1 1 0,-1 2 0,1-1 0,-1 2 0,0 0 0,17 6 0,-10-1 0,-2 2 0,1 0 0,-1 1 0,-1 2 0,0 0 0,-1 1 0,0 0 0,-1 2 0,23 26 0,-15-12 0,0 2 0,-2 0 0,-2 2 0,31 61 0,-21-22-1365,-9-10-5461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1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24575,'0'0'0,"0"1"0,0 6 0,-2 6 0,-2 11 0,-3 18 0,-2 20 0,-1 11 0,-1 4 0,2-4 0,1-9 0,3-13 0,2-15-8191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9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9 0,6 24 0,3 31 0,2 27 0,2 23 0,-1 20-1062,3 12 1062,1-5 0,-3-14 0,-4-18 0,-4-24 0,-3-26-7129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49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5 0,11 8 0,9 4 0,0-1-8191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50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1 563 24575,'4'1'0,"46"15"0,66 19 0,59 9-775,72 14-2324,61 5 1754,395 52-508,9-55 855,-419-57 660,-44-16-1010,-47-14 886,-48-10-35,-131 29 570,1-1 0,37-20-1,-52 24 125,0 0 0,-1-1 0,0 0 0,0-1 0,12-12 0,-17 16-109,0-1 0,0 0 0,-1 0 0,1 0 0,-1 0 0,0 0 0,0 0 0,0-1 0,-1 1 0,0-1 0,1 1 0,-2-1 0,2-8 0,-2 6 103,-1 0-1,1 1 0,-1-1 1,0 1-1,-1-1 0,0 1 0,0 0 1,0 0-1,-1 0 0,0 0 1,-4-7-1,-4-3 220,0 0 0,-26-26 0,3 8-309,-39-30 1,-195-129 902,-15 19-820,226 141 233,-30-20 35,77 44-452,10 7 0,4 2 0,12 2 0,0 2 0,22 8 0,127 45-980,38 17-3922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7:50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0 0,6 0 0,15 0 0,20 2 0,30 3 0,33 1 0,21-3 0,4-2-979,-7-4 979,-10 0 0,-14-1 0,-17 1 0,-23 1 0,-20 0 0,-16 2-7212</inkml:trace>
  <inkml:trace contextRef="#ctx0" brushRef="#br0" timeOffset="1">227 895 24575,'0'0'0,"0"-2"0,10-3 0,25-8 0,39-8 0,50-7 0,56-11 0,84-16-4952,-2 0 1713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38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6 0,16 333 0,23-47-99,20 175-264,-37 0 142,-23-446-1030,1-10-5006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38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24575,'37'-2'0,"45"-6"0,-30 1 0,435-59-508,-114 14-1005,-306 44-4657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39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0,7 0 0,15 3 0,13 5 0,10 3 0,9 2 0,8 1 0,5 1 0,-1-4 0,0-7 0,-5-9 0,-13-3 0,-15 0-8191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39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24575,'0'0'0,"3"0"0,4 0 0,9-3 0,15-2 0,25-8 0,33-10 0,24-11 0,1-1 0,-18 4-8191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39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0 24575,'0'0'0,"0"0"0,0 0 0,0 2 0,-3 10 0,-2 26 0,-4 38 0,-6 33 0,-8 28 0,-4 25-1718,-2 9 1718,-4-6 0,1-17 0,2-27 0,6-35-6473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0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24575,'19'0'0,"-8"0"0,23 0 0,0 2 0,-1 1 0,1 1 0,50 14 0,-76-15 0,-1-1 0,1 1 0,-1 0 0,11 7 0,-16-9 0,1 1 0,-1 0 0,0 0 0,0 0 0,0 0 0,0 0 0,0 0 0,0 1 0,0-1 0,-1 0 0,1 1 0,-1 0 0,0-1 0,0 1 0,2 4 0,-2-2 0,-1 0 0,1 1 0,-1-1 0,0 0 0,0 0 0,-1 10 0,-2-1 0,-6 18 0,-10 24 0,-33 66 0,-3 7 0,50-116 0,1-1 0,0 1 0,-3 25 0,7-32 0,-1 0 0,1 0 0,1 0 0,-1 0 0,1 0 0,0 0 0,0 0 0,1-1 0,-1 1 0,6 10 0,-2-6 0,0-1 0,1-1 0,0 1 0,1-1 0,0 0 0,0-1 0,1 0 0,12 10 0,0-3 0,0-1 0,36 18 0,-31-20-136,1 0-1,0-1 1,0-2-1,1-1 1,0-1-1,0-1 1,1-1-1,-1-2 0,37-1 1,-16-5-6690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2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0 363 24575,'90'85'0,"94"78"0,-147-136 0,0-1 0,2-2 0,59 28 0,-80-44 0,1-1 0,0 0 0,36 7 0,-46-13 0,1 1 0,-1-2 0,0 1 0,1-1 0,-1-1 0,1 0 0,-1 0 0,0-1 0,0 0 0,12-4 0,-12 2 0,0 0 0,0-1 0,0 0 0,0-1 0,-1 0 0,0 0 0,10-9 0,-8 4 0,1-1 0,-2 1 0,0-2 0,11-17 0,-8 5 0,0 0 0,-1 0 0,-2-1 0,0-1 0,4-26 0,-5 9 0,-1 0 0,0-64 0,-7 75 0,-1 1 0,-2-1 0,-1 1 0,-9-34 0,12 60 0,-1 0 0,0 0 0,0 0 0,0 0 0,0 1 0,-1-1 0,0 1 0,-5-8 0,7 13 0,1-1 0,-1 1 0,1-1 0,0 1 0,-1-1 0,1 1 0,-1 0 0,1-1 0,-1 1 0,0 0 0,1-1 0,-1 1 0,1 0 0,-1 0 0,1-1 0,-1 1 0,0 0 0,1 0 0,-1 0 0,0 0 0,0 0 0,0 0 0,0 0 0,1 1 0,-1-1 0,0 1 0,1-1 0,-1 0 0,1 1 0,-1-1 0,1 1 0,-1-1 0,1 1 0,-1-1 0,1 1 0,-1 0 0,1-1 0,-1 1 0,1 0 0,0-1 0,-1 2 0,-2 7 0,1 0 0,0 0 0,0 1 0,0-1 0,2 0 0,-1 16 0,2 45-45,18 128-1,-13-153-92,59 417-1018,36 306-687,-83-469 1523,-17-219 161,-19 136-1,16-200 200,-1 0 0,0 0 0,-1 0 0,-10 23 0,13-37 41,0 1 0,-1 0 1,1-1-1,-1 1 0,0-1 0,0 1 0,0-1 1,0 0-1,0 0 0,0 0 0,-5 3 0,6-4 0,-1 0 0,0-1 0,1 1 0,-1 0 0,0-1-1,1 1 1,-1-1 0,0 0 0,0 0 0,0 0 0,1 0-1,-1 0 1,0 0 0,0 0 0,0 0 0,1-1-1,-1 1 1,0-1 0,-3-1 0,-1-1-4,0 0-1,0 0 1,1-1 0,-1 0 0,1 0-1,0-1 1,0 1 0,0-1 0,1 0-1,-1 0 1,1-1 0,-4-7-1,1 1-62,0-1-1,1 0 0,1 0 0,0 0 0,-3-16 0,2 2-13,2 0 0,0-1 0,2 1 0,1-1 0,2 1 0,0-1 0,2 1 0,1-1 0,1 1 0,1 1 0,16-44 0,-14 52 19,0 1 0,2 0 0,0 0 0,0 0 0,21-22-1,-12 18-387,1 1-1,1 1 1,26-19-1,21-9-6456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0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24575,'0'0'0,"2"4"0,13 11 0,23 12 0,20 8 0,-1-2-8191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1246 1 24575,'-4'4'0,"1"1"0,0 0 0,0 0 0,0 0 0,1 0 0,-3 7 0,-3 10 0,-27 63 0,-19 45 0,-18 42-483,-280 702-1931,-85 96 2414,380-865-131,-40 78-429,16 4 211,79-183 349,-4 14 0,0 1 0,0-1 0,-2 25 0,7-38 0,1 0 0,-1 0 0,1 0 0,1 0 0,-1 0 0,0 0 0,1 0 0,0 0 0,1 0 0,-1-1 0,1 1 0,0 0 0,0-1 0,0 1 0,0-1 0,1 0 0,5 7 0,-3-6 0,0 0 0,1 0 0,-1-1 0,1 0 0,0 0 0,0 0 0,1-1 0,9 4 0,3 0 0,0-1 0,0-1 0,35 4 0,112 0-5,58-17-13,52-17-464,239-32-2210,311-30-544,-499 63 3236,-26 7 0,-28 5-263,-37 3-790,-49 3 1416,-45 3 2769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1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0 821 24575,'18'1'0,"1"-1"0,-1 2 0,23 5 0,50 17 0,35 23-431,-50-13-1,-1 3 1,-3 4-1,-1 2 1,76 62-1,-113-77 428,-2 1-1,-1 2 0,-2 1 0,0 2 1,-3 0-1,24 40 0,-33-44-23,-1 1 0,-1 0 0,-2 1-1,-1 1 1,-1 0 0,-2 0 0,-2 1 0,4 36 0,-9-51 8,-1 0 1,-1 0 0,-1-1-1,0 1 1,-2 0 0,0-1-1,-1 0 1,-1 1-1,0-2 1,-1 1 0,-2-1-1,1 0 1,-2 0 0,0-1-1,-15 20 1,2-9 13,0-1 1,-2 0-1,-1-2 1,-1-1-1,0-2 0,-2 0 1,-1-2-1,0 0 0,-1-3 1,-56 24-1,67-33 96,1-1-1,-1 0 0,-1-1 1,1-2-1,-28 3 0,40-5-26,-1-2-1,0 1 0,1-1 0,-1 0 0,1 0 1,-1-1-1,-9-3 0,12 3-24,1 0 1,-1-1-1,1 1 0,0-1 1,-1 0-1,1 0 0,0 0 1,1-1-1,-1 1 0,1-1 0,-1 0 1,-2-5-1,1 0 10,0 1 0,1-2 0,0 1 0,0 0-1,1-1 1,0 0 0,-2-11 0,2-3-74,0-1 1,1-24-1,3 4-58,7-51 0,4 20-128,4 1 0,2 1 0,31-80 1,-6 47 43,79-143 0,33-20-1438,-15 27 1195,-14-3-385,-108 207 863,-2-1 1,-2 0-1,16-71 1,-27 93 240,0 0 0,-1 1 1,-1-1-1,-1 0 1,-1 0-1,0 0 0,-1 0 1,-1 0-1,-1 0 0,0 1 1,-9-22-1,8 27-6896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1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10 0,6 17 0,5 24 0,3 25 0,2 20 0,-1 9 0,-3-4 0,-3-13 0,-5-20 0,-2-24 0,-3-28 0,0-25 0,-2-11-8191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24575,'0'0'0,"2"0"0,3 2 0,1 1-8191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3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24575,'0'0'0,"2"0"0,3 0 0,3 0 0,3-2 0,4-6 0,1-3 0,-1 0-8191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24575,'12'194'0,"-3"-100"0,63 902-3448,-32-525 3463,29-7-203,-48-367-554,36 103 0,-40-153-2344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6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24575,'0'0'0,"1"-1"0,-1 1 0,0-1 0,0 1 0,0 0 0,0-1 0,0 1 0,1-1 0,-1 1 0,0 0 0,0-1 0,1 1 0,-1 0 0,0-1 0,1 1 0,-1 0 0,0-1 0,1 1 0,-1 0 0,0 0 0,1-1 0,-1 1 0,1 0 0,4-3 0,0 1 0,0 0 0,0 0 0,0 1 0,0-1 0,1 1 0,-1 0 0,0 1 0,6-1 0,-3 0 0,45-2-31,0 1-1,0 4 1,82 11-1,-95-7-27,-1 2 1,0 1-1,0 3 0,-1 0 1,-1 3-1,57 30 0,-69-30 37,0 0 0,-1 2 0,0 1 0,-2 1 0,0 0 0,-1 2 0,-1 0-1,-1 2 1,26 40 0,-36-49 22,-1 1 0,-1 0 0,-1 0 0,9 27 0,-13-34 0,0 0 0,-1 0 0,0 0 0,0 0 0,-1 1 0,0-1 0,0 0 0,-1 0 0,0 0 0,0 0 0,-4 11 0,1-10 0,0 0 0,0 0 0,0-1 0,-1 0 0,-1 0 0,-12 15 0,0-3 0,-29 22 0,-25 16-162,-107 66-1,-89 31-1728,206-122-3326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7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891 0 24575,'-66'2'0,"-1"3"0,1 2 0,0 4 0,-117 34 0,150-34 0,1 1 0,0 1 0,-47 27 0,60-28 0,1 0 0,1 1 0,0 1 0,1 0 0,0 2 0,-24 30 0,23-23 0,2 0 0,1 2 0,1 0 0,2 0 0,0 1 0,1 0 0,2 1 0,0 0 0,2 0 0,2 1 0,0 0 0,1-1 0,3 53 0,1-66 0,1 1 0,1-1 0,0 0 0,1 0 0,0 0 0,1-1 0,1 1 0,10 17 0,-10-22 0,-1-1 0,1 0 0,0 0 0,1 0 0,0-1 0,0 0 0,1-1 0,0 1 0,0-1 0,0-1 0,1 0 0,17 8 0,-22-11 0,-1-1 0,1 0 0,0 0 0,0 0 0,0-1 0,0 1 0,0-1 0,0 0 0,0 0 0,0-1 0,0 1 0,0-1 0,0 0 0,0 1 0,0-2 0,0 1 0,0 0 0,-1-1 0,1 0 0,-1 0 0,1 0 0,4-4 0,3-3 0,0-1 0,-1 0 0,0-1 0,16-22 0,24-35 0,45-59 0,-92 124 0,0 0 0,0 0 0,0 0 0,0 1 0,0-1 0,1 1 0,-1-1 0,1 1 0,0 0 0,-1 1 0,1-1 0,0 0 0,0 1 0,7-1 0,-7 1 0,1 1 0,0 0 0,-1 0 0,1 0 0,0 1 0,-1 0 0,1 0 0,0 0 0,-1 0 0,0 1 0,1 0 0,7 3 0,0 3 0,1 0 0,-1 1 0,0 0 0,-1 1 0,16 16 0,46 62 0,-46-53 0,9 12 0,-19-23 0,2 0 0,30 30 0,-41-48-195,-1 0 0,1-1 0,0 0 0,0 0 0,0-1 0,15 6 0,8 0-6631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8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5 0,2 10 0,5 15 0,6 17 0,8 21 0,3 14 0,-1-2 0,0-4 0,1-9 0,-3-15-8191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2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24575,'0'0'0,"1"-2"0,7-2 0,18-7 0,31-5 0,42-1 0,40 0 0,34 1-1992,21-3 1992,18-7 0,3-9-2468,-24-2 2468,-46 5-3731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8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0 0,21 2 0,24 3 0,2 1-8191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203 467 24575,'0'0'0,"2"0"0,5 0 0,11 2 0,18 3 0,28 4 0,31 1 0,21 0 0,8-4-806,-7-8 806,-11-10 0,-19-6 0,-25 0-7385</inkml:trace>
  <inkml:trace contextRef="#ctx0" brushRef="#br0" timeOffset="1">1 0 24575,'0'0'0,"5"5"0,10 8 0,12 13 0,15 15 0,12 22 0,8 23 0,0 15 0,-4 6-686,-2 0 686,-1-1 0,-2-6 0,-5-15 0,-10-21-7505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9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0 24575,'4'5'0,"32"44"0,-21-27 0,46 72 0,25 46-593,14 44-1781,-31-44 1886,-6 4 1,-7 2-1,-6 3 1,-7 1-1,-6 2 1,16 160-1,-32-19-957,-22-240 1371,-1-1 0,-4 1 0,-16 75 0,15-100-12,-1-1 0,-2 0 0,0-1 0,-2 0 0,-1-1-1,-1 0 1,-20 27 0,21-35 194,-1-1 0,0 0 0,-1-1 0,-1 0 0,0-2 0,-1 0 0,0-1 0,-1 0 0,0-1 0,-25 9 0,15-9-89,-1-2 0,0-1 0,0-1 1,-1-1-1,0-2 0,0-1 0,0-1 1,0-2-1,0-1 0,0-1 0,-34-8 1,42 6-20,1-2 0,0 0 0,0-1 0,1-2 0,0 0 0,0-1 0,1-1 0,0 0 0,-24-22 0,31 24 0,2-1 0,-1 0 0,1-1 0,1-1 0,0 1 0,0-2 0,2 1 0,-1-1 0,1 0 0,1 0 0,1-1 0,0 0 0,0 0 0,2 0 0,-4-18 0,6 12 43,0-1 0,0 0 0,2 1 0,1-1 0,5-24 0,2 3 163,2 1 1,2 1-1,2-1 0,2 2 1,22-40-1,4 5-307,85-110 0,110-97 75,15 19-339,-123 134-1338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16 375 24575,'-3'9'0,"0"10"0,0-1 0,-1 23 0,2 10-14,2 1 0,11 86 0,1-69-555,28 99 0,-27-125 520,2-1 0,2 0 0,1-1 0,25 38 0,-29-56 33,2 0 1,0-1-1,2-1 0,0-1 0,1-1 0,1 0 0,42 29 0,-38-32-81,1-2 0,0-1 0,0 0 0,2-2-1,-1-2 1,37 10 0,-45-15 97,-1-1 0,0-1 0,1 0 0,0-1 1,-1-1-1,1-1 0,-1 0 0,1-1 0,-1-1 0,1-1 0,23-8 0,-26 6-2,0-1-1,0-1 1,-1 0-1,0-1 1,0 0-1,-1-1 0,0-1 1,19-20-1,-17 14 13,-1-2-1,0 0 1,-2 0-1,0-1 1,15-35-1,-11 16-218,-3-2 1,-1 0-1,-2 0 0,-2-1 0,-1 0 0,0-59 0,-6 59 172,-2 0-1,-2 0 1,-2 0 0,-1 0 0,-3 0-1,-1 1 1,-25-65 0,20 73 24,0 0-1,-3 0 1,0 2 0,-2 0 0,-1 2-1,-2 0 1,0 1 0,-2 1-1,-32-26 1,36 36-30,-1 1 1,0 1-1,-1 1 0,-1 1 1,0 1-1,-1 1 0,0 2 0,0 0 1,-1 2-1,0 0 0,-1 2 1,1 1-1,-1 1 0,0 1 1,0 2-1,-50 4 0,37 2-98,0 2 1,1 1-1,-46 17 1,13 3-2673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4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24575,'1'0'0,"0"0"0,1 1 0,-1-1 0,0 0 0,0 1 0,1-1 0,-1 1 0,0-1 0,0 1 0,0-1 0,0 1 0,0 0 0,2 1 0,14 15 0,-10-9 0,108 127 6,-45-50-221,350 395-830,-338-393 467,144 119 0,-145-144-5203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0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964 0 24575,'-25'0'0,"-40"6"0,16 3-94,0 2 0,0 2-1,2 2 1,-1 2-1,2 2 1,-58 33 0,48-19-38,2 2-1,1 2 1,2 3 0,-69 69 0,97-86 186,1 1 0,-34 50-1,50-65-39,0 1-1,0 0 0,1 0 1,1 1-1,0-1 1,0 1-1,1 0 1,0 0-1,1 0 0,0 1 1,0 17-1,3-23-11,-1 0-1,1 0 0,0 0 0,0 0 1,0 0-1,1 0 0,0 0 1,0-1-1,1 1 0,-1-1 1,1 1-1,1-1 0,-1 0 1,1 0-1,0-1 0,0 1 1,0-1-1,5 5 0,0-3 80,0 1 0,0-2 0,1 1-1,-1-1 1,1-1 0,0 1-1,1-2 1,-1 1 0,14 1 0,7 0-51,0-1 1,0-1-1,1-2 1,-1-1-1,34-5 0,156-31-59,-177 27 42,-38 7-13,0 1 0,0 1 0,0-1 0,11 1 0,-14 0 0,-1 1 0,0-1 0,0 1 0,1-1 0,-1 1 0,0 0 0,0 0 0,0 0 0,0 0 0,0 0 0,0 1 0,0-1 0,0 1 0,-1-1 0,4 4 0,0 2 0,1 1 0,-1-1 0,0 1 0,-1 0 0,5 11 0,14 47 0,-17-46 0,30 98 93,7 23-1551,-29-100-5368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0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24575,'0'0'0,"0"0"0,0 0 0,0 0 0,-2 2 0,0 12 0,-1 18 0,1 16 0,0 10 0,1 1 0,1-4 0,0-10 0,0-12 0,0-12-8191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0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3 0,7 4 0,10 6 0,10 6 0,5 1 0,-4-2-8191</inkml:trace>
  <inkml:trace contextRef="#ctx0" brushRef="#br0" timeOffset="1">1674 374 24575,'0'0'0,"0"0"0,0 0 0,5 0 0,12 0 0,18 0 0,18 2 0,12 1 0,7-2 0,-3-4 0,-6-4 0,-12 0 0,-12 1 0,-10 1 0,-10 2-8191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1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1 301 24575,'0'0'0,"2"-2"0,8-8 0,17-11 0,35-11 0,42-12 0,50-11 0,90-16-3443,3 6-1305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1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650 1 24575,'-6'0'0,"-1"1"0,1 0 0,-1 0 0,1 1 0,-1 0 0,1 0 0,-12 6 0,8-4 0,-20 10-51,1 1 0,0 1-1,1 1 1,1 2 0,-31 27-1,29-19-60,0 1-1,2 2 1,-44 62-1,41-44-220,2 1-1,2 1 1,2 1-1,3 2 1,1 0-1,-17 84 1,25-78 20,3 0 1,2 1 0,3 0 0,3 0 0,11 106 0,1-90 53,3-1 0,4 0 0,2-1 0,34 75 0,-19-66 65,4-2 1,96 147 0,-74-143-162,3-3 1,91 89 0,-37-56 66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24575,'0'0'0,"4"0"0,18 0 0,30 3 0,34 10 0,35 15 0,36 28 0,12 29-2080,-10 28 2080,-23 30 0,-44 22 0,-63 31 0,-84 59 0,-33-12-6111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2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24575,'-2'5'0,"-1"2"0,1 0 0,1 0 0,-1 0 0,1 0 0,1 0 0,-1 9 0,1-13 0,-2 47 8,6 53 0,13 51-225,-14-130 111,160 926-1526,-133-815 1262,17 85-695,-40-177-3752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2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24575,'0'0'0,"2"0"0,4 0 0,2 0 0,5 0 0,11 0 0,16 0 0,18-2 0,19-3 0,11-6 0,5-4 0,5-8 0,4-5 0,2-7 0,3 0 0,-2 0 0,-9 3 0,-21 5-8191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24575,'0'0'0,"5"0"0,10 0 0,14 0 0,11 0 0,10 0 0,11 0 0,8 2 0,4 1 0,1-1 0,-6 1 0,-13-2-8191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2272 24575,'0'0'0,"3"0"0,4 0 0,9 0 0,15-2 0,25-4 0,33-6 0,26-14 0,21-15 0,1-9-1346,-23 6-5499</inkml:trace>
  <inkml:trace contextRef="#ctx0" brushRef="#br0" timeOffset="1">1434 0 24575,'0'0'0,"-2"3"0,-4 11 0,-2 18 0,-7 25 0,-6 38 0,-3 37 0,2 22-1458,7 4 1458,9-18 0,4-33-6733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24575,'1'0'0,"0"1"0,0-1 0,0 0 0,0 0 0,0 1 0,0-1 0,1 1 0,-1-1 0,0 1 0,0 0 0,0-1 0,-1 1 0,1 0 0,0-1 0,0 1 0,0 0 0,1 1 0,11 18 0,-6-7 0,-1 1 0,0 0 0,-1 0 0,0 1 0,-1-1 0,-1 1 0,0 0 0,-1 0 0,1 25 0,-4-14 0,-1 1 0,0-1 0,-2 0 0,-13 46 0,-27 101 0,39-146 0,1 1 0,1-1 0,2 1 0,2 40 0,1-56 0,0 0 0,0 0 0,1 0 0,1 0 0,0-1 0,0 0 0,1 1 0,1-1 0,0-1 0,0 1 0,10 11 0,-5-9 0,1 0 0,1-1 0,-1 0 0,2-1 0,0 0 0,0-1 0,19 9 0,43 17-1365,-8-11-5461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24575,'0'0'0,"2"0"0,10 0 0,19-2 0,13-1 0,-1 0-8191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4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650 1 24575,'-3'4'0,"0"0"0,1 0 0,-1 0 0,1 1 0,0-1 0,0 1 0,-2 7 0,-3 9 0,-22 61 0,-12 43 0,-11 45-471,-54 179-1482,-44 143-247,13 2 830,70-200 25,50-201 1035,-4 109-1,20-178 521,1 0 1,1 0-1,4 29 0,-3-42-45,1-1-1,0 1 0,0 0 0,1-1 0,0 0 1,1 0-1,0 0 0,1 0 0,7 8 1,-1-3 88,0-2 1,1 0-1,1 0 1,1-1 0,-1-1-1,2 0 1,-1-1-1,2-1 1,23 11 0,8-1-280,1-2 0,62 13 0,252 34 345,4-31-1429,0-21 559,0-34-786,-305 13-1157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4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0 390 24575,'5'0'0,"16"1"3,0 1 1,0 1-1,-1 1 0,1 0 0,-1 2 0,25 9 0,117 63-333,-69-26-56,-3 5 1,-3 3-1,83 74 0,-127-95 393,-1 2 0,69 88 0,-94-106-52,-1 0 0,-2 1 1,0 1-1,-2 0 0,0 1 1,-2 0-1,-1 1 1,6 29-1,-12-41 41,-1 0 1,-1 0-1,0 0 1,-1 1 0,0-1-1,-2 0 1,1 0-1,-2 0 1,0 0-1,-1-1 1,0 1-1,-1-1 1,-1 0-1,0 0 1,-1-1-1,-1 1 1,0-2-1,0 1 1,-1-1 0,-1 0-1,-18 17 1,13-16-6,-1 1 0,-31 18 0,37-26 56,0-1 0,0 0 0,-1 0-1,1-1 1,-1 0 0,-16 2-1,23-5 16,1 0-1,-1-1 0,1 0 0,-1 0 0,1 0 0,-1 0 1,0-1-1,1 1 0,-1-1 0,1 0 0,-1 0 0,1 0 0,0-1 1,-1 1-1,1-1 0,0 1 0,0-1 0,0 0 0,0-1 1,0 1-1,1 0 0,-1-1 0,1 1 0,-1-1 0,1 0 0,0 0 1,0 0-1,0 0 0,-2-5 0,-1-4-39,1 1-1,0 0 1,1-1 0,0 0-1,1 0 1,0 0 0,0-24-1,3-1-60,1 0-1,2 1 1,14-61-1,43-106-1273,108-209 1035,11-34-282,-115 227-511,-56 182-3740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4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24575,'0'0'0,"0"5"0,0 10 0,2 14 0,4 9 0,2 5 0,0 2 0,-1 0 0,0-3 0,2-7 0,1-6 0,-1-9-8191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5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24575,'0'0'0,"0"0"0,0 0 0,0 0 0,2-4 0,6-5 0,1 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6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43 24575,'0'0'0,"-7"5"0,-36 26 0,1 3 0,2 2 0,2 1 0,-37 46 0,56-60 0,2 1 0,0 1 0,-25 53 0,38-68 0,0 0 0,1 0 0,0 0 0,1 1 0,0-1 0,-1 15 0,3-19 0,0 1 0,1 0 0,-1 0 0,1 0 0,1-1 0,-1 1 0,1 0 0,0-1 0,1 0 0,5 12 0,-2-10 0,-1 0 0,1-1 0,0 1 0,1-1 0,-1-1 0,1 1 0,1-1 0,-1 0 0,1-1 0,0 0 0,1 0 0,-1-1 0,10 4 0,1-1 0,1 0 0,0-1 0,0-2 0,42 5 0,-39-7 0,0-1 0,0-1 0,0-2 0,0 0 0,0-1 0,0-1 0,-1-1 0,26-10 0,-32 9 0,0-1 0,0 0 0,-1-2 0,0 1 0,-1-2 0,0 0 0,-1-1 0,0 0 0,0-1 0,-1 0 0,17-23 0,-23 27 0,0-1 0,-1 0 0,1 0 0,-2 0 0,1-1 0,-2 1 0,1-1 0,-1 0 0,-1 0 0,0-1 0,0 1 0,-1 0 0,0-1 0,-1 1 0,0-1 0,0 1 0,-1 0 0,-1-1 0,0 1 0,-3-10 0,-2 2 0,0 1 0,0 0 0,-2 0 0,0 1 0,-1 1 0,-1-1 0,0 2 0,-1-1 0,0 1 0,-2 1 0,1 1 0,-25-18 0,17 15 0,-1 1 0,-1 1 0,0 2 0,0 0 0,-2 1 0,1 1 0,-1 2 0,-37-8 0,34 11 24,0 1 0,-1 1 0,1 1 0,-34 4 0,43-1-210,0 1 1,1 1-1,-1 1 0,1 0 1,0 1-1,0 1 1,-20 11-1,8 0-6640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5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24575,'0'0'0,"7"7"0,25 27 0,44 49 0,35 46 0,23 49-3812,10 49 3812,-2 41-3019,-19 28 3019,-37 15 0,-48 5 0,-54-4 0,-66-1 0,-53-11 0,-15-44 0,18-66-1360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8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2203 137 24575,'-11'-12'0,"-1"1"0,0 1 0,-1 0 0,0 1 0,0 0 0,-1 1 0,0 0 0,0 2 0,-1-1 0,0 2 0,-22-6 0,-17 0-61,1 3 0,-1 1-1,-1 4 1,1 1-1,0 3 1,-102 15 0,93-4-161,1 2 0,1 3 0,0 3 1,1 2-1,-90 48 0,69-25 169,2 4 1,2 3-1,-119 105 0,183-145 134,1-1-1,1 1 0,0 1 1,1 0-1,-16 25 1,24-33-22,-1-1 1,2 0-1,-1 1 1,0-1-1,1 1 1,0-1-1,0 1 1,0 0 0,1 0-1,-1-1 1,1 1-1,0 0 1,1 0-1,-1 0 1,1-1-1,0 1 1,0 0-1,0-1 1,1 1 0,-1-1-1,1 1 1,0-1-1,1 0 1,4 7-1,6 5-59,2 0 0,0 0 0,0-2 0,2 0 0,19 13 0,42 28-184,2-4-1,144 67 1,186 53 35,-406-169 155,15 5-6,0 0 0,0 1 0,21 12 0,-39-19 0,1 0 0,-1 0 0,0 0 0,1 0 0,-1 0 0,0 0 0,0 0 0,0 0 0,0 0 0,0 1 0,0-1 0,0 0 0,0 3 0,0-3 0,-1 0 0,0 0 0,0-1 0,0 1 0,0 0 0,0 0 0,0 0 0,0 0 0,0 0 0,0 0 0,0 0 0,0 0 0,-1 0 0,1 0 0,0 0 0,-1-1 0,0 2 0,-1 2 0,-1 0 0,-1 0 0,1 0 0,0-1 0,-1 0 0,0 1 0,-6 3 0,-136 80 0,139-83 0,-581 291-933,408-219 861,-323 89 0,482-159 54,-70 20 7,89-25 11,-16 7 0,18-8 0,0 0 0,0 0 0,0 0 0,-1 1 0,1-1 0,0 0 0,0 0 0,0 0 0,0 1 0,-1-1 0,1 0 0,0 0 0,0 0 0,0 1 0,0-1 0,0 0 0,0 0 0,0 1 0,0-1 0,0 0 0,0 0 0,0 1 0,0-1 0,0 1 0,0-1 0,0 1 0,0-1 0,1 0 0,-1 1 0,0-1 0,1 0 0,-1 1 0,0-1 0,1 0 0,-1 1 0,0-1 0,1 0 0,-1 1 0,0-1 0,1 0 0,0 0 0,9 5 176,1-1 0,0-1 0,-1 0 1,1 0-1,20 1 0,-6 0 112,95 14-19,267 27-3203,760-9-1,-1016-42 801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9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24575,'0'0'0,"-1"0"0,1 0 0,-1 0 0,0 0 0,1 0 0,-1 0 0,1 0 0,-1 1 0,1-1 0,-1 0 0,1 0 0,-1 0 0,1 1 0,-1-1 0,1 0 0,-1 1 0,1-1 0,-1 0 0,1 1 0,-1-1 0,1 1 0,0-1 0,-1 0 0,1 1 0,0-1 0,0 1 0,-1-1 0,1 1 0,0-1 0,0 1 0,-1 0 0,1-1 0,0 1 0,0-1 0,0 1 0,0-1 0,0 1 0,0-1 0,0 1 0,0 0 0,0-1 0,0 1 0,0-1 0,1 2 0,0 2 0,0 0 0,0-1 0,0 1 0,1 0 0,3 6 0,3 2 0,1 1 0,0-2 0,19 20 0,-22-24 0,284 318-734,-248-273 637,95 115 12,10-11 120,-126-135-209,1-2 0,1 0 0,1-2 0,0 0 0,2-2 0,51 24-1,-26-21-5916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681 1 24575,'-1'0'0,"1"0"0,0 0 0,-1 0 0,1 0 0,0 0 0,-1 0 0,1 0 0,-1 0 0,1 0 0,0 1 0,-1-1 0,1 0 0,0 0 0,0 0 0,-1 1 0,1-1 0,0 0 0,-1 0 0,1 1 0,0-1 0,0 0 0,-1 0 0,1 1 0,-8 9 0,6-7 0,-43 62 1,-46 88 0,-22 78-921,-33 159-370,41 15 841,27 6 188,15-1-464,59-384 646,-13 92-4390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8:59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0,21 86 0,1 4 0,-18-59 0,-2 1 0,-2-1 0,-6 55 0,6-87 0,-1 1 0,1 0 0,0-1 0,1 1 0,-1 0 0,1-1 0,0 1 0,0-1 0,0 1 0,1-1 0,0 1 0,-1-1 0,2 0 0,-1 0 0,0 0 0,1 0 0,0 0 0,0-1 0,0 1 0,0-1 0,5 5 0,14 9-1365,-1-4-5461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0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24575,'0'7'0,"16"77"0,-8-48 0,31 134-197,47 246-538,-47-144 735,-32-204 0,-6 137 0,-3-175 0,-7 34 0,8-55 0,-1-2 0,-1 1 0,1 0 0,-1 0 0,0-1 0,-1 0 0,0 1 0,0-1 0,-6 8 0,8-14 22,1 1 0,-1 0 0,0 0 1,1-1-1,-1 1 0,0-1 0,0 1 0,0-1 1,0 0-1,0 0 0,0 0 0,0 0 0,-1 0 1,1 0-1,0-1 0,0 1 0,-1-1 0,1 0 1,0 1-1,-1-1 0,1 0 0,-1 0 0,1-1 1,0 1-1,-1 0 0,1-1 0,0 1 0,0-1 1,-1 0-1,1 0 0,0 0 0,0 0 0,0 0 1,0 0-1,0-1 0,0 1 0,0-1 0,1 1 1,-1-1-1,0 0 0,-1-2 0,0-1-22,-1 0 0,1 0 0,0-1 0,0 0 0,1 0 0,-1 0 0,1 0 0,1 0 0,-1 0 0,1 0 0,0-8 0,0-4 0,0 0 0,5-32 0,1 17-455,1 0 0,21-59 0,-2 24-6371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24575,'0'0'0,"-2"0"0,-3 3 0,-3 4 0,-5 7 0,-4 7 0,-7 11 0,-6 8 0,1-2 0,4-6-8191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0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24575,'0'0'0,"4"3"0,7 2 0,5 3 0,0 1-8191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4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83 163 24575,'0'-15'0,"0"11"0,1 0 0,-1 1 0,1-1 0,0 0 0,0 1 0,0-1 0,1 0 0,-1 1 0,1 0 0,2-4 0,4-6 0,12-14 0,1-1 0,-3-3 0,-18 31 0,0 0 0,0 0 0,0 0 0,0 0 0,-1 0 0,1 0 0,0 0 0,0 0 0,0 0 0,0 0 0,0 0 0,-1 0 0,1 0 0,0 0 0,0 0 0,0 0 0,0 0 0,0 0 0,-1 0 0,1 0 0,0 0 0,0 0 0,0 0 0,0 0 0,0 0 0,0 0 0,-1-1 0,1 1 0,0 0 0,0 0 0,0 0 0,0 0 0,0 0 0,0 0 0,0 0 0,0 0 0,0-1 0,-1 1 0,1 0 0,0 0 0,0 0 0,0 0 0,0 0 0,0-1 0,0 1 0,0 0 0,0 0 0,0 0 0,0 0 0,0 0 0,0 0 0,0-1 0,0 1 0,0 0 0,0 0 0,0 0 0,0 0 0,0 0 0,1-1 0,-1 1 0,0 0 0,0 0 0,0 0 0,0 0 0,0 0 0,0 0 0,0-1 0,-11 7 0,2 2 0,1 0 0,-1 0 0,2 1 0,-1 0 0,1 0 0,1 1 0,-1 0 0,-6 17 0,-1 3 0,-16 58 0,21-53 0,2 0 0,1 1 0,-1 43 0,6 108 0,1-148 0,3 99 0,-2-140 0,0-1 0,-1 1 0,1 0 0,1 0 0,-1 0 0,0 0 0,0 0 0,1 1 0,-1-1 0,1 0 0,0 0 0,3-2 0,-1 0 0,8-7 0,1 1 0,0 0 0,1 0 0,0 2 0,0-1 0,1 2 0,-1 0 0,2 1 0,26-8 0,-39 14 0,0-1 0,1 0 0,-1 1 0,0-1 0,0 1 0,0 0 0,1 0 0,-1 1 0,0-1 0,4 1 0,-4 0 0,-1 0 0,0 0 0,1 1 0,-1-1 0,0 0 0,0 1 0,0-1 0,0 1 0,0 0 0,0 0 0,-1-1 0,1 1 0,2 4 0,15 24 0,17 39 0,-20-38 0,29 44 0,-29-54-455,2 0 0,24 23 0,-4-10-6371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1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902 0 24575,'-76'3'-68,"-1"4"-1,-84 18 0,102-14-154,0 2 0,-67 25 0,104-30 187,1 1 0,1 1 0,-1 0 0,2 2 0,0 0 0,0 1 0,1 1 0,1 1 0,-19 20 0,22-19 48,1 1 0,1 1 0,1 0 0,0 1 0,1 0 0,1 0 0,1 1 0,1 0 0,-7 28 0,6-7-162,1 2 0,3-1 1,0 78-1,25 127-1769,35 38 804,60 147-1802,19 0 2629,-108-347 314,28 87-56,182 552-315,-144-471-1156,2-32 1126,0-39 253,-77-154 27,1 0 1,2-1-1,1-1 0,29 27 1,-13-21 204,1-1 0,65 38 1,94 39 2140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5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232 323 24575,'-10'6'0,"-5"8"0,0 1 0,-16 22 0,-23 38 0,38-51 0,1 1 0,0 0 0,2 1 0,-13 38 0,21-49 0,0 1 0,2-1 0,0 1 0,0 0 0,2 1 0,0-1 0,1 0 0,0 0 0,4 24 0,1-17 0,1-1 0,0 1 0,2-1 0,0-1 0,2 1 0,0-1 0,2-1 0,0 0 0,1-1 0,18 21 0,-13-19 0,1-2 0,1 0 0,0-1 0,1-1 0,1-2 0,1 0 0,0-1 0,40 17 0,-34-19 0,0-1 0,1-1 0,1-2 0,0-1 0,42 3 0,-53-8 0,-1-1 0,0-2 0,0 0 0,1 0 0,-1-2 0,0-1 0,-1 0 0,1-1 0,-1-1 0,20-9 0,-10 0 0,0-2 0,-1-1 0,0-1 0,-2-1 0,0-1 0,-2-1 0,23-27 0,-29 29-23,-2-1 0,0 0 0,-1-2-1,-1 1 1,-1-2 0,-1 1 0,-1-2-1,-2 1 1,0-1 0,-1-1 0,-2 1-1,4-46 1,-7 45 3,-2 1-1,0 0 1,-2 0-1,-1 0 0,-1 0 1,-1 0-1,-1 0 1,-2 1-1,0 0 1,-1 1-1,-1 0 1,-2 0-1,-19-29 0,10 24 21,-1 0 0,-1 1 0,-2 1 0,0 2 0,-2 0 0,0 2 0,-2 1 0,-59-33 0,54 37 0,0 1 0,-1 2 0,0 1 0,-1 2 0,0 1 0,-1 3 0,0 0 0,-50-1 0,53 7 28,-1 2 0,1 1 0,-39 7 0,52-4-258,-1 0 0,2 1 0,-1 1 1,1 1-1,-38 20 0,20-3-6104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6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0,6 0 0,13 0 0,22 0 0,28 2 0,18 3 0,15 2 0,11-2 0,14-4-848,-1 0 848,-23 0-7343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5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24575,'-1'1'0,"1"-1"0,-1 0 0,1 1 0,0-1 0,-1 1 0,1-1 0,0 1 0,-1 0 0,1-1 0,0 1 0,0-1 0,0 1 0,-1-1 0,1 1 0,0 0 0,0-1 0,0 2 0,0 0 0,-2 13 0,0 1 0,1 16 0,1-25 0,11 262-47,16 2-487,-17-187 373,-2-12 53,15 171 338,-21-186-685,-2 0 1,-10 72 0,7-109-5754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6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24575,'0'0'0,"1"-1"0,-1 0 0,1 1 0,-1-1 0,1 1 0,0-1 0,-1 1 0,1-1 0,-1 1 0,1 0 0,0-1 0,1 0 0,0 0 0,10-6 0,0 0 0,0 1 0,1 0 0,0 1 0,0 0 0,0 1 0,1 1 0,21-3 0,164-7 0,2 15 0,-200-2 0,214 11-1365,-188-9-5461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6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24575,'0'0'0,"7"0"0,18 0 0,23 0 0,19 0 0,14-4 0,3-5 0,-13 0-8191</inkml:trace>
  <inkml:trace contextRef="#ctx0" brushRef="#br0" timeOffset="1">161 142 24575,'0'0'0,"2"2"0,8 6 0,16 8 0,19 8 0,18 5 0,12-1 0,7-5 0,-6-4 0,-16-5-8191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6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24575,'0'0'0,"0"0"0,-3 9 0,0 19 0,0 28 0,1 35 0,0 38 0,1 27-1650,0 8 1650,3-12 0,4-26 0,0-33-6541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7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24575,'0'0'0,"5"-2"0,12-3 0,26-6 0,30-4 0,17-1 0,3 3 0,-15 4-8191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7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0 24575,'0'0'0,"0"0"0,5 1 0,-1-1 0,0 1 0,-1 0 0,1 1 0,-1-1 0,0 0 0,1 1 0,-1 0 0,6 3 0,23 23 0,-4 0-50,-2 1 0,-1 1 0,-1 1-1,37 66 1,-35-48-167,-3 1 0,34 101 0,-43-102 217,-2 0 0,-2 1 0,-3 0 0,-2 0 0,-2 99 0,-5-114 0,-1-1 0,-2 0 0,-2-1 0,-1 0 0,-1 0 0,-2 0 0,-1-1 0,-2-1 0,-30 52 0,36-71 0,0 0 0,-1 0 0,-1 0 0,0-1 0,-18 15 0,24-22 0,0-1 0,-1 0 0,0 0 0,0 0 0,0-1 0,0 1 0,0-1 0,0 0 0,0-1 0,-1 1 0,1-1 0,-1 0 0,1-1 0,-1 1 0,1-1 0,-1 0 0,-9-1 0,6-1 55,1-1 0,-1 0 0,1 0 0,-1-1 0,1 0 0,0 0 0,0-1 0,1 0 0,0 0 0,-1 0 0,2-1 0,-1-1 0,-8-9 0,0-2-28,2 0-1,0-1 0,1-1 1,-12-25-1,11 17-76,2 0-1,1-1 1,1 0 0,1 0-1,2-1 1,1 0 0,2 0-1,0-1 1,2 1-1,1 0 1,2-1 0,10-54-1,0 36-290,3 1 0,1 0-1,27-54 1,7 4-5830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8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12 0,9 15 0,6 8 0,1-3-8191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8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1 332 24575,'0'0'0,"4"1"0,0 0 0,1 1 0,-1 0 0,0 0 0,0 0 0,0 1 0,6 3 0,3 3 0,30 23-17,77 72 1,29 54-905,-90-90 861,-3 3 0,54 88-1,-88-120 55,-2 0 0,18 50 0,-27-58-69,-2-1 0,-1 1 0,7 57 0,-14-68 64,0 0 0,-1-1 0,0 1 0,-2 0 0,-1 0 0,-9 36 0,8-44 12,0-1 0,0 1 0,-1-1 1,-1-1-1,0 1 0,0-1 0,-1 0 0,0 0 0,-1-1 1,0 0-1,0 0 0,-15 11 0,18-16 60,-1 0-1,0 0 1,0-1-1,0 0 1,0 0 0,0 0-1,-1-1 1,-8 2-1,11-3-20,0 0 1,0-1-1,0 0 0,0 0 0,0 0 0,0 0 1,-1-1-1,1 1 0,0-1 0,0 0 0,0 0 1,1-1-1,-1 1 0,0-1 0,-3-2 0,0 0-14,1 0-1,0-1 0,0 0 0,1 0 1,-1-1-1,1 1 0,0-1 0,1 0 0,0 0 1,0-1-1,0 1 0,-3-9 0,0-1-25,1-1 0,1 1 0,0-1-1,-2-24 1,2 3-27,2 0-1,2-1 1,4-41 0,22-115-986,-5 97 977,4 0 0,4 1 0,59-133 0,-49 145-269,5 2 0,3 2-1,104-137 1,-93 149-5399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8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 24575,'0'0'0,"0"3"0,10 45 0,16 114 0,-20-57-273,-12 180-1,-50 106-274,-7-124 548,-24-8 0,36-147 0,40-91 0,-1-1 0,-1 0 0,-16 18 0,26-34 0,-1 0 0,1-1 0,-1 1 0,1-1 0,-1 0 0,0 0 0,-1 0 0,1 0 0,-9 4 0,11-7 0,0 1 0,0-1 0,-1 1 0,1-1 0,0 0 0,0 0 0,0 0 0,0 0 0,-1 0 0,1-1 0,0 1 0,0-1 0,0 1 0,0-1 0,0 0 0,0 1 0,0-1 0,0 0 0,0 0 0,0-1 0,0 1 0,1 0 0,-1-1 0,-2-2 0,-3-3 54,1 0-1,1 0 0,-1 0 0,1-1 0,-6-13 1,1 1 242,-9-31 1,6 5-456,2 0 0,2-1 0,2 0 1,2-1-1,3 1 0,4-81 0,3 82-11,1 1-1,2-1 0,2 1 1,3 0-1,1 2 0,2-1 1,38-72-1,4 17-5361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09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865 0 24575,'0'0'0,"-1"0"0,1 1 0,-1-1 0,1 0 0,-1 0 0,1 0 0,-1 1 0,1-1 0,-1 0 0,1 1 0,-1-1 0,1 0 0,0 1 0,-1-1 0,1 0 0,-1 1 0,1-1 0,0 1 0,0-1 0,-1 1 0,-1 2 0,-7 9 0,1 0 0,1 1 0,-7 15 0,10-19 0,-200 457-1652,-31 235 1322,194-551 344,-144 492-212,143-517-225,-32 102-71,65-200 468,2 0 0,-6 40 1,12-59 54,1 0 1,0 1 0,0-1 0,0 0 0,1 0 0,0 0 0,1 0 0,0 0-1,0 0 1,0 0 0,1-1 0,7 14 0,-4-12 82,0 0 0,1-1 1,0 0-1,0 0 0,0 0 0,1-1 0,0 0 1,16 10-1,1-3 69,0-1 0,30 12 1,22 4-381,1-4 0,1-3 1,2-3-1,90 8 0,328 1-1945,-363-29-1691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 24575,'0'0'0,"10"0"0,20-2 0,25-6 0,35-13 0,34-15 0,19-8-1839,-6-1 1839,-26 7-6352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10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24575,'0'13'0,"-1"-9"0,0 0 0,0 0 0,0 0 0,0 0 0,-1 0 0,1 0 0,-1-1 0,0 1 0,0-1 0,-1 1 0,1-1 0,-1 0 0,-2 3 0,-13 19 0,6 4 0,11-29 7,1 0-1,-1 1 0,1-1 0,-1 0 1,1 0-1,-1 0 0,0 1 1,1-1-1,-1 0 0,1 0 1,-1 0-1,0 0 0,1 0 0,-1 0 1,1 0-1,-1 0 0,0 0 1,0-1-1,-12-1-1491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10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 24575,'0'0'0,"0"4"0,22 114 0,-9-12 0,2 46-391,-1 42-1174,20 463-144,22 301-355,48-100 2064,-43-356-636,-50-360 45,-12 219 1,-4-298 447,-2 1 0,-24 92 1,23-126 13,-2 0 1,-1 0 0,-2-1-1,0 0 1,-2-1 0,-35 49-1,26-48 123,-2 0-1,-2-2 0,0 0 0,-1-3 1,-2 0-1,-55 32 0,-32 7 709,114-61-676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11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1 0,5 6 0,-1 0 0,1 0 0,-1 0 0,6 14 0,4 5 0,81 128-387,73 121-502,-61-84 889,96 158 0,-115-223 288,-67-99-768,2-1 0,32 29-1,-9-17-5281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11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905 0 24575,'-2'1'0,"0"-1"0,1 1 0,-1 0 0,0 0 0,1-1 0,-1 1 0,0 0 0,1 0 0,-1 0 0,1 1 0,0-1 0,-1 0 0,-1 3 0,-3 2 0,-30 28 6,2 0 0,-33 46 0,-51 83-168,95-129 37,-224 301-1297,-22-19 1369,221-267-1043,16-17-4255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12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24575,'0'0'0,"0"0"0,4-3 0,18-5 0,39-5 0,50-1 0,59 2 0,49 7-2923,4 8 2923,-35 2-5268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24575,'1'0'0,"-1"0"0,1 1 0,0 0 0,-1-1 0,1 1 0,-1-1 0,1 1 0,-1 0 0,0-1 0,1 1 0,-1 0 0,1 1 0,0 0 0,7 12 0,-1 1 0,-1 0 0,7 22 0,8 51 0,-19-77 0,45 285-975,-18 8-617,-27-277 1664,36 461-1128,26 278-1024,-39-549 1833,5-40-740,2-46 731,-2-43 51,-5-34-660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24575,'6'0'0,"90"1"-268,1 4-1,-2 4 1,1 5 0,119 32-1,-157-29 76,-1 4-1,0 2 1,-2 2-1,-1 3 0,-1 2 1,97 73-1,-105-66 75,-1 2 0,-3 1 0,0 3 0,-3 1 0,-2 2 0,-2 1 0,39 71 0,-54-82 25,-2 1-1,-1 0 1,-2 2 0,15 67 0,-24-84 44,-2 0-1,0 0 1,-2 0-1,0 0 1,-2 0-1,0 0 1,-2 0-1,0 0 1,-1-1-1,-10 29 1,7-31 20,-2 1 1,0-1-1,-1-1 0,-1 0 1,-1 0-1,-1-1 1,-24 26-1,9-16-116,-1-1 0,-1-2 0,-40 26 0,8-12-2549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2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1108 8 24575,'-35'-5'0,"-10"3"-65,0 1 0,0 3 0,0 1 0,0 3-1,1 1 1,0 2 0,0 3 0,-43 16 0,35-7-33,1 2 0,0 2 0,2 3 1,1 1-1,-86 71 0,101-72 83,2 2 0,-50 60-1,68-73 11,1 1-1,0 0 0,1 0 0,1 2 1,1-1-1,1 1 0,-8 29 0,14-41 6,0 0 0,1 0 0,0 1 0,0-1 0,1 0 0,0 0 0,0 0 0,1 0 0,2 11 0,-1-13 0,0 1 0,0-1 0,1 0 0,0-1 0,0 1 0,0 0 0,1-1 0,0 0 0,0 1 0,0-2 0,0 1 0,6 4 0,0 0 25,0-2 0,0 0 0,1 0-1,0-1 1,0 0 0,0-1-1,16 5 1,-10-5 62,0 0 0,1-2 0,0 0 0,27 1 0,-12-4 18,0-2 1,0-1-1,0-2 0,0-1 1,35-11-1,43-20-105,53-13 0,-154 48 0,0 0 0,1 1 0,0 0 0,-1 0 0,14 2 0,-17 0 0,-1 0 0,1 0 0,0 1 0,-1 0 0,1 0 0,-1 1 0,0-1 0,0 1 0,8 5 0,-3 1 0,0-1 0,0 2 0,-1 0 0,0 0 0,17 22 0,35 66 0,20 48-864,-75-134 363,28 53-6325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3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10 0,8 21 0,11 28 0,9 22 0,6 8 0,1-5 0,2-13 0,-2-15 0,-7-19-8191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3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24575,'0'0'0,"0"0"0,5 0 0,6 0 0,1 0-8191</inkml:trace>
  <inkml:trace contextRef="#ctx0" brushRef="#br0" timeOffset="1">1876 414 24575,'0'0'0,"0"0"0,4 0 0,11 0 0,19 0 0,22-2 0,17-1 0,14-2 0,7-3 0,-9-2 0,-18 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7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1061 177 24575,'-1'0'0,"1"-1"0,0 0 0,-1 1 0,1-1 0,-1 1 0,1-1 0,0 1 0,-1-1 0,1 1 0,-1-1 0,1 1 0,-1 0 0,0-1 0,-2-2 0,-9-6 0,0 0 0,-1 1 0,-16-9 0,-11-3-58,-1 1 1,0 2-1,-1 2 0,-1 2 0,0 2 0,-1 1 0,0 3 0,-1 1 0,1 2 1,-1 3-1,0 1 0,0 2 0,1 2 0,-1 3 0,-70 18 0,92-19 58,1 2 0,1 0 0,-1 1 0,1 1 0,-26 17 0,41-23 0,1 0 0,0 0 0,0 1 0,0-1 0,0 1 0,1 0 0,0 0 0,0 1 0,-7 10 0,10-12 0,-1 0 0,1 0 0,0-1 0,0 1 0,0 0 0,0 0 0,1 0 0,0 0 0,0 0 0,0 0 0,0 0 0,0 0 0,1 0 0,0 0 0,0 0 0,0 0 0,2 5 0,2 2 28,1-1 0,-1 0 0,2 0 0,-1-1 0,1 1 0,1-1 0,-1-1 0,2 0 0,-1 0 0,1 0 0,11 6 0,-5-3 57,1-2-1,0 0 0,1-1 0,0 0 1,0-2-1,26 7 0,-13-7-84,1-1 0,-1-1 0,1-2 0,0-2 0,0 0 0,37-6 0,-13-3 0,0-2 0,82-27 0,2-21 0,-69 26 0,-68 32 0,0 0 0,0 1 0,0-1 0,0 0 0,0 0 0,0 1 0,0 0 0,0-1 0,0 1 0,1 0 0,-1 0 0,0 0 0,0 0 0,0 0 0,0 1 0,0-1 0,3 1 0,-3 1 0,1-1 0,-1 1 0,0 0 0,0-1 0,0 1 0,0 0 0,0 1 0,0-1 0,-1 0 0,1 0 0,-1 1 0,0-1 0,2 5 0,9 20 0,-2 1 0,0 1 0,5 33 0,16 85-381,14 194 0,-29 154-382,-31-255 583,8-184 120,-2 0 0,-20 64 0,21-96 60,-11 28 0,16-46 0,-1 1 0,1-1 0,-1 0 0,0 0 0,-1 0 0,1 0 0,-1-1 0,-9 8 0,11-11 54,1 0 0,-1 0 0,1 0 0,-1-1 0,0 1 0,0-1-1,0 0 1,0 0 0,0 0 0,0 0 0,0-1 0,0 1 0,-5-1 0,3 0 13,1 0-1,0-1 1,-1 0 0,1 0-1,0 0 1,0 0 0,0 0-1,-8-5 1,1 0-1,1-1 1,-1-1-1,1 1 1,1-2-1,0 1 1,-9-12-1,-2-4-107,0-1 0,2 0-1,1-2 1,2 0 0,0-1-1,2 0 1,1-1 0,1-1 0,1 0-1,2 0 1,1-1 0,2 0-1,1 0 1,1-1 0,3-58-1,4 52-207,2-1 1,1 1-1,3 0 0,14-37 0,11-12-5972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3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24575,'0'0'0,"0"0"0,2-3 0,15-2 0,25-6 0,41-5 0,55-4 0,42-1 0,41-4-2697,86-7 2697,-10 2-5494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4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2328 1 24575,'0'0'0,"0"0"0,-3 0 0,-76 0 0,-11 0 0,-39 2-298,-41 1-894,170-3 1191,-561 16-2637,0 41 2296,465-39-85,-122 37-1,170-39 227,1 2 0,0 1 0,2 3 0,-55 36 0,79-45 256,-24 23-1,36-28 134,1 0-1,0 1 1,0 0-1,-9 16 1,14-22-96,1 1 1,0 0-1,0 0 1,0-1-1,1 1 1,-1 0-1,1 1 1,0-1-1,0 0 1,1 0-1,-1 0 1,1 1-1,0-1 1,0 0-1,0 0 1,2 9-1,0-8-4,0 0 1,0 0-1,1 0 0,-1 0 0,1 0 1,0 0-1,1-1 0,-1 0 1,1 1-1,0-1 0,0-1 0,0 1 1,5 3-1,8 5-88,0-1 0,29 15 0,71 24 42,37 1 126,292 68-1479,5 2-107,-394-104 1318,106 48 0,-152-59 100,1 0 0,-1 1 0,0 0 0,-1 1 0,11 9 0,-18-15 53,0 1 0,-1 0-1,1 0 1,-1 0 0,0 1-1,0-1 1,0 0 0,0 1-1,0-1 1,-1 1 0,1 0-1,-1-1 1,0 1 0,-1 0-1,1 0 1,0 0-1,-1 0 1,0 0 0,0 0-1,-1 6 1,0-4-29,-1 1 0,0-1-1,0 1 1,-1-1 0,1 0-1,-1 1 1,-1-1 0,1-1 0,-7 9-1,-5 4-31,-27 26 0,-60 45 140,-75 48-236,-6-7 1,-358 188 0,451-272-372,-169 92 418,250-132 258,0-1 71,0 0 1,1 1 0,0 0 0,-11 10 0,18-15-226,0-1-1,0 1 1,1 0 0,-1-1 0,0 1 0,1 0 0,-1-1 0,1 1 0,-1 0-1,1 0 1,-1 0 0,1 0 0,0 0 0,-1-1 0,1 1 0,0 0-1,0 0 1,0 0 0,0 0 0,0 0 0,0 0 0,0 0 0,0 0 0,0 0-1,0 0 1,0 0 0,0 0 0,1-1 0,-1 1 0,0 0 0,1 0 0,-1 0-1,1 0 1,-1-1 0,1 1 0,-1 0 0,1 0 0,-1-1 0,1 1 0,0 0-1,-1-1 1,1 1 0,1 0 0,4 4 94,0 0 1,1-1-1,-1 0 0,1 0 0,13 5 0,45 14-37,60 10-104,47-1-512,45-3-1536,447 15-1315,2-49 2904,-443-6 216,-36-5-732,-34-5 661,-36-2 49,-32 1 253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1 24575,'0'9'0,"12"149"14,13 4-131,-16-112-48,149 799-3268,-114-620 3008,9 84-745,-45-248 1082,-4 1 0,-6 118 0,1-171 220,0 0 0,-1 0 1,0 0-1,-1-1 1,-1 1-1,0 0 0,-7 15 1,10-26-64,0 0-1,-1 1 1,0-1 0,1 0 0,-1 1 0,0-1 0,0 0 0,0-1 0,0 1 0,-1 0-1,1 0 1,0-1 0,-1 0 0,1 1 0,-4 0 0,2-1 31,0 0-1,1 0 1,-1-1 0,0 1 0,1-1 0,-1 0 0,0 0 0,0 0-1,1-1 1,-6 0 0,-4-3 172,0 0-1,1-1 1,-1-1 0,1 0 0,-16-10-1,5 1-221,1-2 0,0 0-1,1-1 1,0-1 0,-25-31 0,20 17-126,1-1 1,-38-72 0,50 81 71,1 0 0,1-2 0,2 1 0,0-1 0,2 0 0,1-1 0,1 0-1,2 0 1,-1-48 0,13-25-1255,7 15-5034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7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24575,'0'0'0,"0"0"0,7 0 0,14 0 0,19 2 0,16 4 0,6 2 0,-8 0-8191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7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6 24575,'0'0'0,"2"0"0,8 0 0,16 0 0,17 0 0,12 0 0,11 0 0,11-3 0,4 1 0,-3 1 0,-16 2-8191</inkml:trace>
  <inkml:trace contextRef="#ctx0" brushRef="#br0" timeOffset="1">1 421 24575,'0'0'0,"0"0"0,0 0 0,2 0 0,10 0 0,26-3 0,29-2 0,25-8 0,28-8 0,27-12-1419,68-26 1419,-2-2-6772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7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0,5 8 0,8 16 0,13 25 0,14 33 0,7 24 0,0 7-881,-4-9 881,-8-23-7310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8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24575,'1'1'0,"0"-1"0,0 0 0,-1 1 0,1-1 0,-1 1 0,1-1 0,0 1 0,-1-1 0,1 1 0,-1 0 0,1-1 0,0 2 0,2 2 0,50 60 0,27 49-390,-4 4-1,98 208 1,-103-167 390,80 265 0,-137-370-1170,-7-19-4680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8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24575,'4'5'0,"37"30"0,-26-22 0,337 311-1233,-99-83 985,-188-185 161,3-2-1,77 45 1,-58-51 21,-75-42 68,0-1 0,0-1 0,0 0 0,0-1 1,20 3-1,-28-6 36,0 0 1,0 1 0,-1-1-1,1-1 1,0 1-1,0 0 1,0-1 0,-1 0-1,1 0 1,6-3-1,-7 3 15,-1 0 0,1-1-1,-1 0 1,0 1-1,1-1 1,-1 0-1,0 0 1,0-1 0,-1 1-1,1 0 1,0 0-1,-1-1 1,1 1 0,1-6-1,1-2 3,0-1 0,-2 0 0,1 0 0,-1 0-1,-1 0 1,0 0 0,0 0 0,-1 0 0,-2-14 0,-1-4-44,-2 1 1,-12-41-1,-54-128 43,16 53-88,43 107-659,-14-74 1,19 56-6134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9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9 24575,'-28'-6'0,"10"5"0,1 0 0,-1 1 0,1 1 0,-1 0 0,1 1 0,-1 1 0,1 1 0,0 0 0,0 2 0,1 0 0,0 0 0,0 2 0,-18 10 0,14-6 0,0 2 0,1 0 0,0 1 0,1 1 0,1 1 0,0 0 0,1 1 0,1 1 0,-14 23 0,25-35 0,0 0 0,0 1 0,0-1 0,1 1 0,0 0 0,-3 14 0,6-17 0,-1-1 0,1 1 0,0-1 0,0 0 0,0 1 0,1-1 0,-1 1 0,1-1 0,0 0 0,1 1 0,-1-1 0,1 0 0,-1 0 0,4 5 0,1-1 0,0 1 0,0-2 0,1 1 0,0-1 0,0 0 0,1 0 0,0-1 0,0 0 0,0 0 0,18 8 0,-7-5 0,1-1 0,0 0 0,1-1 0,22 3 0,-24-6 0,0-1 0,-1-2 0,2 0 0,-1 0 0,0-2 0,0-1 0,0 0 0,-1-1 0,1-1 0,0-1 0,22-9 0,-36 12 0,-1 0 0,0 1 0,0 0 0,0-1 0,0 1 0,6 0 0,-9 1 0,1 0 0,0 0 0,0 0 0,-1 0 0,1 1 0,0-1 0,0 1 0,-1-1 0,1 1 0,-1 0 0,1-1 0,0 1 0,-1 0 0,1 0 0,-1 0 0,2 2 0,43 43 0,-21-20 0,120 113-1365,-70-73-5461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9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4 0,6 12 0,5 18 0,10 23 0,11 28 0,5 22 0,4 10-790,-3-5 790,-7-14 0,-9-21 0,-10-17 0,-10-18 0,-6-13 0,-2-11-7401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8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24575,'0'0'0,"7"1"0,21 6 0,29 6 0,43 5 0,43-1 0,39-10-2805,69-28 2805,-9-10-5386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2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0 935 24575,'0'0'0,"0"0"0,7 0 0,16-2 0,22-5 0,31-9 0,32-8 0,25-7 0,4 0-1270,-22 4-5651</inkml:trace>
  <inkml:trace contextRef="#ctx0" brushRef="#br0" timeOffset="1">1112 1 24575,'0'0'0,"5"4"0,15 25 0,24 41 0,26 52 0,16 48 0,6 27-3588,-6-4 3588,-18-34-4603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36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6 0,13 19 0,1 0 0,2-2 0,27 27 0,-13-14 0,317 359-1133,-208-231 841,219 279-1792,-160-189 1304,-125-162-3122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37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24575,'-3'3'0,"1"0"0,-1 1 0,1-1 0,0 0 0,-3 6 0,0 1 0,-16 29 9,2 2 0,-19 58-1,-14 98-377,27-60-144,6 1-1,-2 208 0,38 284-1411,-1-167 1303,-16-310 42,-25 187 0,10-234-2020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37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796 0 24575,'-12'0'0,"-14"2"0,1 0 0,-1 2 0,-40 10 0,52-11 0,-31 9-47,1 1 1,1 2-1,0 3 0,1 1 0,-49 29 0,61-28-16,0 0-1,1 2 0,1 1 1,1 1-1,1 2 0,2 0 1,-28 38-1,42-50 64,1 1 0,0 0 0,1 1 0,0 0 0,-8 26 0,13-30 0,0-1 0,1 1 0,0 1 0,1-1 0,0 0 0,1 0 0,0 0 0,4 23 0,1-12 0,1-1 0,1 0 0,1 0 0,1-1 0,1 0 0,1-1 0,13 21 0,0-8 0,0 0 0,2-2 0,34 32 0,-37-40 0,1-2 0,44 30 0,-59-45 0,1 0 0,0 0 0,0-2 0,0 1 0,1-1 0,-1-1 0,1 0 0,0 0 0,0-1 0,0 0 0,13 0 0,-10-3 26,0-1 1,-1 0-1,1 0 0,-1-1 1,0-1-1,0 0 0,22-11 1,84-52 553,-96 52-581,58-35 1,147-86 0,-213 127 0,0 2 0,1 0 0,32-9 0,-43 15 0,0 0 0,1 0 0,-1 0 0,0 1 0,0 0 0,1 0 0,-1 0 0,0 0 0,0 1 0,1 0 0,-1 0 0,0 0 0,0 1 0,0 0 0,0 0 0,-1 0 0,6 4 0,-2-1 0,-1 2 0,0-1 0,0 1 0,0 0 0,-1 1 0,0 0 0,-1-1 0,1 2 0,6 15 0,1 5 0,15 50 0,-15-33 0,20 56 0,-27-86 0,1 0 0,1-1 0,0 0 0,12 16 0,-8-16-682,15 15-1,10 6-6143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38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2 0,0 8 0,4 16 0,9 26 0,9 24 0,7 18 0,6 11 0,4 11 0,1 3-906,2-1 906,0-5 0,-3-19 0,-7-25-7285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38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24575,'5'7'0,"-1"-2"0,63 98-658,104 219 0,21 141 394,-163-385 138,34 151-1,-57-195 92,-1 0 0,-2 0 0,-1 1 0,-1-1 0,-2 1 0,-2-1 0,-8 41 0,8-60 27,-1 0 1,-7 18-1,10-29 30,-1 0-1,0-1 0,0 1 1,0 0-1,0-1 1,-1 1-1,1-1 0,-1 0 1,0 0-1,0 0 1,0 0-1,-7 4 0,9-6 46,-1 0 0,1 0 0,-1-1 0,0 1 0,1 0-1,-1-1 1,0 0 0,1 1 0,-1-1 0,0 0-1,0 0 1,1 0 0,-1 0 0,0 0 0,1 0 0,-3-1-1,1 0-12,0 0 0,0 0-1,0-1 1,1 1-1,-1-1 1,0 1 0,1-1-1,-5-3 1,2-1-20,-1 0 0,1 0 0,0 0 1,0-1-1,1 1 0,-6-13 0,5 7-34,0-1 0,1 0 0,0-1 0,1 1 0,0 0 0,-1-28 0,3 4 0,6-49 0,9-23-1365,3 9-5461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3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684 0 24575,'0'0'0,"0"0"0,0 0 0,-3 0 0,-4 0 0,-14 5 0,-9 5 0,0 2-8191</inkml:trace>
  <inkml:trace contextRef="#ctx0" brushRef="#br0" timeOffset="1">1 280 24575,'0'0'0,"0"0"0,0 0 0,0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7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24575,'0'0'0,"-2"5"0,-1 2 0,2 1 0,-1-1 0,1 0 0,0 1 0,1 11 0,-1-7 0,10 335-106,-5-287-90,3 66-641,25 367 76,15-3 849,-31-371-724,56 208-1,-58-282-4469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7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24575,'0'-1'0,"1"-1"0,-1 0 0,0 1 0,1-1 0,-1 0 0,1 1 0,-1-1 0,1 1 0,0-1 0,0 1 0,0 0 0,0-1 0,0 1 0,0 0 0,2-2 0,1-1 0,1 0 0,-1 0 0,7-4 0,5-1 2,0 1-1,0 0 1,1 1-1,-1 1 1,2 1-1,-1 0 1,29-4-1,-17 6-31,0 1-1,0 1 1,0 1-1,32 4 1,-27 2-85,0 0 1,-1 3 0,57 20-1,-44-9-8,84 49 0,-99-51 123,-2 2 0,0 2 0,-1 0 0,40 44 0,-55-52 0,-1 1 0,0 0 0,-2 1 0,1 0 0,-2 1 0,0 0 0,-1 1 0,-1 0 0,-1 0 0,6 25 0,-9-24 0,0 1 0,-2 0 0,0-1 0,-1 1 0,-1 0 0,-1 0 0,-1-1 0,0 1 0,-11 31 0,5-25 0,-1 0 0,-1-1 0,-2-1 0,0 0 0,-2 0 0,-25 31 0,-98 93 0,-11-11 0,36-34 0,37-31-1225,17-14-4897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8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24575,'6'6'0,"25"22"0,-1 0 0,-1 2 0,27 37 0,-43-49 0,-1 1 0,-1 0 0,0 0 0,-1 1 0,-1 1 0,-2 0 0,10 34 0,-11-17 0,-1 1 0,0 58 0,-1-6 0,-2-71-455,1-1 0,8 28 0,-1-16-6371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8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0,17 4 0,31 3 0,31 3 0,39-1 0,32-4 0,16-6-1647,-8-6 1647,-31 0-6544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0,9 6 0,9 8 0,3 3 0,-3-1-8191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9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24575,'0'0'0,"0"0"0,3 0 0,11 0 0,23 2 0,27 4 0,23-1 0,17-2 0,12-9 0,4-7-755,-7-2 755,-23 1-7436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9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3 0,8 11 0,18 32 0,22 39 0,24 45 0,17 45-2311,4 24 2311,-4 13-2711,-7-2 2711,-8-17 0,-13-25-1547,-14-33 1547,-14-37-270,-13-35-1082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49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24575,'1'0'0,"0"0"0,-1 0 0,1 1 0,0-1 0,-1 0 0,1 0 0,-1 1 0,1-1 0,0 1 0,-1-1 0,1 0 0,-1 1 0,1-1 0,-1 1 0,1-1 0,-1 1 0,1 0 0,3 4 0,12 12 0,-2 2 0,25 37 0,19 49 0,9 41-393,-19-15-99,-5 2 0,-6 2 0,38 267 0,-59-229 492,-14-135-72,-2-1 0,-1 0 1,-2 1-1,-13 65 0,13-90 63,-1-1-1,0 0 0,-1 0 1,-1-1-1,1 0 0,-2 0 1,-13 19-1,13-21 10,-1-2 1,1 1 0,-1-1-1,-1 0 1,1 0-1,-1-1 1,0 0-1,-1-1 1,-12 5-1,10-5-1,0 0-1,0-1 1,0-1-1,-1 0 1,0-1-1,1 0 0,-1-1 1,0-1-1,-25-1 1,28-1 130,1 1 0,0-1 0,-1-1 0,1 0 0,0 0 0,0-1 1,1 0-1,-1 0 0,1-1 0,0 0 0,0-1 0,0 0 0,1 0 0,-8-8 1,7 5-86,0-1 1,1 0 0,0 0 0,0-1-1,1 1 1,0-1 0,1-1 0,-4-11 0,4 7-56,1-1 0,1 1 0,0-1 0,1 1 0,1-24 0,3 5-231,1 0 0,2 1-1,1 0 1,2 0 0,15-42 0,10-11-400,80-149 0,-41 110-4279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0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264 556 24575,'-1'0'0,"1"0"0,-1 1 0,1-1 0,-1 0 0,1 0 0,-1 1 0,1-1 0,-1 0 0,1 0 0,-1 1 0,1-1 0,0 1 0,-1-1 0,1 0 0,-1 1 0,1-1 0,0 1 0,-1-1 0,1 1 0,-1 0 0,0 2 0,-9 13 0,1 0 0,-13 32 0,13-28 0,-37 90 0,-7 41-383,23-54-575,-26 158 1,48-199 923,2-1 1,3 1 0,3-1-1,9 89 1,-6-124-62,0-1 0,1 1 0,2-1 0,0 0 0,1-1 0,0 1 0,17 26 0,-18-35 90,0 0 1,1-1-1,1 0 1,0-1-1,0 0 1,0 0 0,1 0-1,0-1 1,1-1-1,0 0 1,0 0-1,0-1 1,0 0-1,14 4 1,-7-4-11,1-1 1,-1 0-1,1-2 0,-1 0 1,1-1-1,0 0 0,0-2 1,0 0-1,-1-1 1,1-1-1,30-9 0,-14 1-217,0-1-1,-2-2 0,0-2 1,0 0-1,31-24 0,-19 9-127,-1-2-1,-2-2 0,-1-1 1,51-63-1,-54 53 29,-1-2-1,-3-2 0,51-103 0,-65 110 311,-2-1 0,-2 0 1,-1-1-1,-3-1 0,-2 0 0,6-93 0,-13 95 3,-3 1 0,-2-1 0,-1 1 0,-3 0 0,-1 0 0,-2 1 0,-26-69 0,23 80 5,-2 1 0,-1 0 0,-1 2 0,-1 0 0,-2 0 0,-1 2 0,0 1 0,-2 0 0,-1 2 0,-1 1 0,-1 0 1,-29-17-1,28 22 0,-1 1 0,-1 2 0,0 0 0,0 2 0,-1 1 0,-1 2 0,0 0 0,0 3 0,-1 0 0,0 2 0,0 1 0,-53 3 1,46 4 26,0 2 0,0 2 0,1 1 0,0 2 0,-39 17 1,-23 16 332,89-39-298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0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24575,'2'75'-4,"3"0"1,20 98-1,-4-74-833,40 109-1,-28-117 662,70 139 0,-66-163 126,3-2 0,74 94 0,-91-131-138,1-2 1,0-1-1,40 30 1,-47-42 168,1-1-1,1-1 1,-1 0 0,2-1 0,0-1 0,32 9-1,-28-11-324,1-2 0,25 2 0,37-2-3742</inkml:trace>
  <inkml:trace contextRef="#ctx0" brushRef="#br0" timeOffset="1">1447 1215 24575,'0'0'0,"0"2"0,0 10 0,0 24 0,0 30 0,0 22 0,0 8 0,2-4 0,4-10 0,2-17 0,0-20 0,-3-29 0,-3-28 0,-2-12-8191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24575,'0'0'0,"2"3"0,6 4 0,8 5 0,14 3 0,13 3 0,-3-3-8191</inkml:trace>
  <inkml:trace contextRef="#ctx0" brushRef="#br0" timeOffset="1">1487 268 24575,'0'0'0,"0"0"0,5 0 0,12-3 0,22-2 0,23-3 0,14-5 0,5-2 0,2-6 0,-8-3 0,-12-3 0,-14 2 0,-15 4-8191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24575,'0'0'0,"0"0"0,7-2 0,20-7 0,38-12 0,51-11 0,63-9 0,96-10-4090,1 5-11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5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267 815 24575,'-5'-3'0,"1"0"0,-1 1 0,1-1 0,-1 1 0,0 0 0,0 0 0,0 1 0,-8-3 0,-1 0 0,-148-31 0,149 33 0,9 1 0,2 1 0,0 0 0,0 0 0,0-1 0,1 1 0,-1-1 0,0 1 0,1-1 0,-1 0 0,-2 0 0,4 0 0,0 1 0,0 0 0,0 0 0,-1 0 0,1-1 0,0 1 0,0 0 0,0 0 0,0 0 0,0-1 0,0 1 0,-1 0 0,1 0 0,0-1 0,0 1 0,0 0 0,0-1 0,0 1 0,0 0 0,0 0 0,0-1 0,0 1 0,0 0 0,0 0 0,0-1 0,1 1 0,-1 0 0,0-1 0,1 0 0,-1 0 0,1-1 0,0 1 0,0 0 0,0 0 0,0 0 0,0 0 0,2-2 0,12-8 0,0 1 0,23-11 0,115-50 0,95-27-925,79-11-2775,422-87 333,14 56 1387,-488 102 1776,-75 16-612,-75 13 612,-90 10 204,-28 1 0,-7-2 0,0 0 0,0 0 0,0 1 0,0-1 0,1 0 0,-1 0 0,0 0 0,0 0 0,0 0 0,0 0 0,0 0 0,0 0 0,0 0 0,0 0 0,0 1 0,0-1 0,0 0 0,0 0 0,0 0 0,0 0 0,0 0 0,0 0 0,0 0 0,0 0 0,0 1 0,0-1 0,0 0 0,0 0 0,0 0 0,0 0 0,0 0 0,0 0 0,0 0 0,0 0 0,0 0 0,0 1 0,-1-1 0,0 1 0,-1 1 0,1-1 0,-1 0 0,0 0 0,0 0 0,0 0 0,-3 1 0,-34 14 0,-136 41 0,-109 33-17,-72 21-50,192-59 41,-490 156-147,12 31 5,398-129-251,70-17 250,143-74 41,-48 37 0,73-51 173,0-1-1,1 1 1,0 0 0,0 1 0,0-1-1,1 1 1,0 0 0,0 0-1,-4 10 1,7-14 37,0 0 0,1 0-1,-1 1 1,1-1 0,-1 0 0,1 1-1,0-1 1,0 0 0,0 1 0,1-1-1,-1 0 1,0 1 0,1-1 0,0 0-1,-1 0 1,1 1 0,0-1 0,0 0-1,0 0 1,0 0 0,1 0 0,-1 0-1,0 0 1,3 2 0,5 4-18,-1-1 0,1 0-1,0 0 1,0-1 0,1 0 0,0-1 0,17 7 0,22 7 122,76 18-1,121 15 1302,182 12-1430,7-14-711,156 21-22,-510-58 676,-59-6 206,-22-6-188,1-1 0,-1 0-1,0 0 1,1 0 0,-1 0 0,0 1 0,1-1-1,-1 0 1,0 0 0,1 1 0,-1-1-1,0 0 1,0 0 0,1 1 0,-1-1-1,0 0 1,0 1 0,0-1 0,0 0-1,1 1 1,-1-1 0,0 0 0,0 1 0,0-1-1,0 0 1,0 1 0,0-1 0,0 1-1,0 0 28,-1 0 0,1-1-1,0 1 1,-1 0 0,1 0-1,-1-1 1,0 1 0,1 0-1,-1-1 1,0 1 0,1-1-1,-1 1 1,0 0 0,0-1-1,-23 14 626,-81 27-258,-70 17-203,-56 10 626,-368 80-624,-7-42-29,476-92 552,110-13-673,1 0 1,-28-4-1,43 3-61,0-1 0,0 0 0,1 0 0,-1 0 0,-4-3 0,7 4 0,-1-1 0,1 1 0,0-1 0,0 0 0,0 0 0,0 0 0,0 0 0,0 0 0,0 0 0,0 0 0,0 0 0,-1-2 0,1 2 0,1-1 0,0 1 0,-1 0 0,1-1 0,0 1 0,-1 0 0,1-1 0,0 1 0,0-1 0,0 1 0,0 0 0,0-1 0,1-1 0,0-1 0,0 0 0,0 1 0,1-1 0,-1 0 0,4-5 0,4-4 0,1-1 0,0 1 0,0 1 0,18-16 0,106-82-428,64-23-1281,54-15 1066,911-405-676,-938 465 349,-55 24 665,-59 19 55,-77 27 236,-32 17 45,-1 0 1,1 0-1,0 0 0,-1-1 1,1 1-1,0-1 0,-1 1 1,3-4-1,-4 5-7,0-1-1,0 1 1,1-1 0,-1 1-1,0-1 1,0 1-1,0-1 1,0 1 0,0-1-1,0 1 1,0-1 0,0 1-1,0-1 1,0 0 0,0 1-1,0-1 1,0 1 0,0-1-1,0 1 1,0-1-1,-1 1 1,1-1 0,0 1-1,0-1 1,-1 1 0,1 0-1,-1-1 1,0-1 50,-1 0-1,0 1 1,0-1-1,0 1 1,0 0-1,0 0 1,0-1-1,-4 0 1,-15-5 9,-1 0-1,1 2 1,-24-3 0,-156-14 29,-75 7 338,-1040 49-2140,1076-14 690,62 0 691,141-15 191,-42 12-1,72-15 103,1 0 0,-13 6 0,18-7 47,-1 0 0,1 0 0,0 0 0,-1 0 0,1 0 0,0 0-1,0 0 1,-1 0 0,1 0 0,0 1 0,0-1 0,-1 3 0,2-3 3,-1 0 1,1-1-1,0 1 0,0 0 1,0 0-1,0 0 0,0 0 1,0 0-1,0 0 0,0 0 1,0 0-1,0 0 0,0 0 1,1 0-1,-1 0 0,0 0 1,1 0-1,-1 0 0,0 0 1,2 1-1,0 2 96,1-1 0,0 1 0,0-1 0,1 0 0,-1 0 0,7 5 0,15 8-28,2 0 0,0-2 0,29 11 0,194 66-125,87 7-69,187 28-814,5-15-181,-433-91 1047,203 46-164,-76-1-611,-203-58 777,0 1-1,0 1 0,0 1 0,-1 1 1,24 18-1,-38-25 31,1 1-1,-1 0 1,0 0-1,-1 1 1,1-1 0,-1 1-1,3 7 1,-4-9 3,-1 0 0,0 1 0,-1 0 0,1-1 0,-1 1 0,0 0 0,0 0 0,-1 0 0,1 5 0,-1-3 1,-1-1 1,0 1-1,0 0 0,0-1 0,-1 1 0,-3 9 0,0-4 4,-1 0 0,0 0 0,-8 11 0,-9 8 6,-1-1-1,-2-1 1,-46 41 0,-169 125 628,-23-2 2072,260-190-2659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1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1508 1 24575,'-87'2'-67,"-120"19"1,-78 35-2351,116-12 2257,3 7 1,-185 83-1,297-109 235,-71 43 0,119-65-75,-28 21 0,31-22 0,1 0 0,0 0 0,0 0 0,0 0 0,0 1 0,1-1 0,-1 0 0,0 1 0,1-1 0,-2 5 0,3-6-3,-1 0-1,1 0 0,0 0 1,0 0-1,0 0 1,0 0-1,0 0 0,0 0 1,0 0-1,0 0 0,0 0 1,1 0-1,-1 0 1,0 0-1,1 0 0,-1 0 1,0 0-1,1 0 0,0 0 1,-1 0-1,1 0 1,-1 0-1,1-1 0,0 1 1,1 1-1,2 2 99,1-1-1,0 1 1,9 4-1,-12-7 1,113 55 1769,-62-32-1836,220 119-398,-235-118 271,0 1 1,-2 1-1,-1 2 0,56 60 1,-81-78 85,-1 0 0,0 1-1,-1 1 1,0-1 0,-1 1 0,8 20 0,-12-25 14,-1 1 1,1 0 0,-1 0-1,-1 1 1,0-1-1,0 0 1,-1 0-1,0 1 1,-1-1-1,0 0 1,-3 13-1,0-4 8,-2 0 0,0-1 0,-1 0 0,-11 19 0,-45 64-231,-68 67-632,-13-7 839,28-32 849,114-126-818,-38 47 212,35-42-169,1 0-1,-1 0 0,1 1 1,-6 15-1,9-20-51,0 0-1,0 0 1,1 1-1,-1-1 1,1 0-1,-1 1 1,1-1 0,0 0-1,0 1 1,1-1-1,-1 0 1,1 1-1,1 5 1,0-4-9,1-1 0,-1 1 0,1 0 0,0-1 0,0 1 0,0-1 0,1 0 0,5 6-1,3 0 3,1 0 0,0 0 0,27 15 0,-4-7-80,56 21-1,82 14-565,-68-30 309,0-4 1,133 6 0,212-26-2320,-263-11 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8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0 24575,'-1'1'0,"-1"-1"0,1 0 0,-1 1 0,1-1 0,-1 0 0,1 0 0,-1 0 0,0 0 0,-1-1 0,-8 0 0,-5 1 0,-133 2 0,-1 13 0,133-12 0,1 1 0,0 0 0,0 1 0,0 1 0,1 0 0,-27 16 0,32-16 0,1 1 0,-1 0 0,1 1 0,0 0 0,1 1 0,0 0 0,0 0 0,1 0 0,0 1 0,-6 13 0,6-9-3,0 0 0,2 0 0,0 0 0,0 1-1,1 0 1,1 0 0,-2 30 0,4-25 13,2 0 1,0 0-1,1 0 1,1 0-1,8 28 1,1-12-115,1 0 1,2-2 0,2 1-1,1-2 1,1 0 0,24 29-1,-5-12-578,66 66-1,-46-60-5457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24575,'0'0'0,"5"5"0,6 8 0,10 13 0,24 21 0,37 27 0,31 23 0,15 14-2406,4 2 2406,-7-10 0,-11-15 0,-14-18-59,-23-21-5667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0 24575,'-3'7'0,"-4"8"0,-6 26 0,9-26 0,-22 78 0,-7 47-355,-3 42-1065,-157 1137-1957,176-1160 2583,0 57 226,13-152-1109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2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0,0 14 0,2 26 0,1 26 0,-1 21 0,1 5 0,-2-5 0,0-11 0,2-14 0,3-17 0,0-15 0,-1-12 0,-1-11-8191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3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24575,'3'5'0,"4"9"0,9 29 0,-7-16 0,25 72 0,13 38-489,111 415-1103,-131-429 1306,-5 2 1,8 197-1,-33-156 457,0-139-129,-1 0 1,-1 0 0,-16 50-1,17-65-42,-13 23 0,16-31 0,-1-1 0,-1 0 0,1 1 0,0-1 0,-1 0 0,0 0 0,1-1 0,-1 1 0,-7 4 0,9-6-4,0-1 0,0 1-1,-1 0 1,1-1 0,-1 0-1,1 1 1,0-1-1,-1 0 1,1 1 0,-1-1-1,1 0 1,-1 0 0,1 0-1,-1 0 1,1 0 0,-1-1-1,1 1 1,0 0-1,-1-1 1,-1 0 0,0 0 55,1-1 0,-1 1 0,0-1 0,0 0 0,1 0 0,-1 0 0,1-1 0,-3-3 0,-3-3 183,1-1 0,1 0 0,0 0 1,0 0-1,1-1 0,0 0 0,-4-16 1,0-7-255,-7-45 1,-17-280-1755,28 260-4249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39:53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929 1 24575,'0'0'0,"-1"0"0,1 1 0,-1-1 0,1 1 0,-1-1 0,1 1 0,-1-1 0,1 1 0,0-1 0,-1 1 0,1-1 0,0 1 0,-1 0 0,-1 4 0,-13 14 0,0-1 0,0 0 0,-2-1 0,-22 18 0,2-7 0,-47 29 0,42-32 0,-1-2 0,-1-3 0,-1-1 0,-1-2 0,0-3 0,-1-1 0,-51 7 0,31-10 0,-133 2 0,198-12 0,1 0 0,-1 0 0,1 0 0,-1 0 0,0 0 0,1 0 0,-1 0 0,1 1 0,-2-1 0,3 1 0,-1-1 0,1 0 0,0 1 0,-1-1 0,1 0 0,0 0 0,0 1 0,0-1 0,-1 0 0,1 1 0,0-1 0,0 0 0,0 1 0,0-1 0,0 1 0,0-1 0,-1 0 0,1 1 0,0-1 0,0 1 0,0-1 0,0 0 0,0 1 0,1-1 0,-1 0 0,0 1 0,0-1 0,0 1 0,0-1 0,0 0 0,0 1 0,1-1 0,-1 0 0,0 1 0,0-1 0,0 0 0,1 1 0,5 8-341,-1-1 0,1 0-1,12 12 1,6 6-6485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5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24575,'0'7'0,"11"70"0,57 193-101,25-1-1654,-21-87 1157,108 198-1,-119-271-41,4-3-1,150 184 0,-104-169 9,-89-100 604,1 0 1,1-2-1,31 19 0,-50-35 104,0 0 1,0 0 0,0-1-1,0 0 1,0 1-1,1-2 1,-1 1 0,1-1-1,10 2 1,-14-3-20,0 0 1,1-1-1,-1 1 1,1 0-1,-1-1 0,0 0 1,1 0-1,-1 0 1,0 0-1,0 0 1,0 0-1,0 0 1,0-1-1,0 1 0,0-1 1,0 1-1,0-1 1,-1 0-1,1 0 1,-1 1-1,1-1 1,-1 0-1,0-1 1,0 1-1,1-2 0,4-8 241,-1 1 0,-1-1 0,0 0 0,4-22 0,4-58 504,-7-54-965,-28-245-749,-28-1-576,20 168 523,5-37 453,24 213 285,2 0 1,2 1-1,11-64 1,0 54-1852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5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0,2 11 0,4 10 0,2 7 0,3 5 0,1 1 0,1-4 0,5-3 0,7-5 0,-1-6-8191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5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6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24575,'1'65'-118,"3"0"0,3 0 0,2 0 0,4-2 0,2 1 0,2-1 0,4-2 0,2 0 0,3-1 0,48 80-1,62 59 109,-102-157 4,2-1-1,57 49 1,-79-78 2,19 11 1,-28-19 3,0-1 0,1 0 0,-1-1 0,1 1 1,0-1-1,10 2 0,-14-3 0,1-1 0,-1 0 0,1 1 0,-1-1 0,1 0 0,-1 0 0,1-1 0,-1 1 0,0-1 0,1 1 0,-1-1 0,1 0 0,-1 1 0,0-1 0,1-1 0,-1 1 0,0 0 0,0 0 0,0-1 0,0 1 0,0-1 0,0 0 0,-1 0 0,3-2 0,1-3 0,-1 0 0,0 0 0,0 0 0,-1 0 0,0 0 0,4-14 0,3-17 23,-2 0 0,5-54 1,-5-84 105,-18-381-1564,3 370 474,5 93-3699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6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538 1122 24575,'2'7'0,"14"42"0,-3-18 0,23 69 0,2 15-735,-5 3 0,-5 0 0,21 203 0,-42-229 408,-4 0 0,-4 0 1,-4 0-1,-4 0 0,-32 138 1,-7-60 130,32-128 152,-36 74 0,47-105 129,-2 0 1,1 0-1,-2-1 1,1 0-1,-1-1 1,-13 13-1,16-18-9,0-1 0,0 1 0,0-1 1,0 0-1,0 0 0,-1 0 0,1-1 0,-1 0 0,0 0 1,1 0-1,-1-1 0,0 0 0,0 0 0,0-1 0,-6 1 0,1-2 126,1 0 0,0 0 0,-1-1-1,1 0 1,-20-8 0,14 4 15,-1-2 0,-27-17 0,26 12-209,0 0 0,0-2 0,1 0 0,1 0 0,-24-32-1,23 24 5,1 0-1,1-2 0,1 0 0,-13-32 0,15 25-52,1-1 0,1 0 0,2-1 0,1 0 0,2-1 0,1 1 0,2-1 0,3-44-1,5 15-554,4 0 0,3 0 0,33-99 0,8 14-3438</inkml:trace>
  <inkml:trace contextRef="#ctx0" brushRef="#br0" timeOffset="1">83 0 24575,'0'0'0,"7"0"0,9 0 0,2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9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24575,'1'0'0,"-1"0"0,1 0 0,0 1 0,-1-1 0,1 0 0,0 0 0,0 1 0,-1-1 0,1 0 0,0 1 0,-1-1 0,2 2 0,4 2 0,114 44 0,-60-26 0,-26-9 0,100 41 0,-5 11 0,-116-57 0,0 0 0,-1 1 0,0 1 0,0 0 0,14 15 0,-22-20 0,0 0 0,-1 0 0,1 0 0,-1 1 0,0-1 0,0 1 0,0 0 0,-1 0 0,0 0 0,0 0 0,-1 0 0,0 0 0,0 1 0,0-1 0,0 8 0,-2-6 11,0-1 0,0 1 0,0-1 0,-1 0 0,0 1 0,0-1-1,-1 0 1,0 0 0,0-1 0,-6 10 0,2-6-259,0 0 1,0-1-1,-1-1 1,-1 1-1,-16 13 1,-4-1-6579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6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683 0 24575,'-21'1'0,"-1"1"0,1 0 0,-1 2 0,-36 10 0,20-1 0,-58 29 0,62-25 0,2 2 0,0 1 0,1 1 0,1 2 0,1 1 0,1 1 0,-47 56 0,61-62-42,1 0 1,1 1-1,1 1 0,1 0 0,0 1 0,2 0 1,1 0-1,0 0 0,-6 46 0,8-31-28,3 1 1,0-1-1,3 1 0,1 0 1,10 55-1,0-39-85,2-1-1,3-1 1,1 0-1,33 63 1,2-16-903,68 96 0,-43-82-3404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7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200 538 24575,'6'11'0,"3"3"0,1-1 0,1 0 0,19 18 0,-21-23 0,-1-1 0,2 0 0,-1 0 0,1-1 0,0 0 0,11 4 0,-15-7 0,1-1 0,-1-1 0,0 1 0,1-1 0,-1 0 0,0 0 0,1-1 0,-1 0 0,1 0 0,-1 0 0,1-1 0,-1 0 0,0 0 0,1-1 0,-1 0 0,0 0 0,0 0 0,8-5 0,-8 3 0,0 1 0,0-2 0,0 1 0,0-1 0,-1 0 0,0 0 0,0 0 0,0-1 0,-1 0 0,0 0 0,0 0 0,0 0 0,-1 0 0,1-1 0,-2 0 0,4-9 0,-4 6 0,0 0 0,0 0 0,-1-1 0,0 1 0,-1 0 0,-1-20 0,-1 14 0,-1 1 0,-1 0 0,0 0 0,-6-16 0,-1 6 0,-2 0 0,0 1 0,-1 0 0,-32-40 0,26 40 0,-1 1 0,-1 1 0,-45-35 0,50 45 0,-1 0 0,0 1 0,-1 0 0,-1 2 0,1 0 0,-29-7 0,40 13 15,-1 1 0,0 0 0,0 1 0,0 0 0,0 0 0,0 1 0,-17 1 0,23 0-68,0-1 0,1 1 0,-1 0 0,0 0 0,0 0 0,1 0 0,-1 0 0,1 0 0,-1 1 0,1-1 0,-1 1 0,1 0 0,0 0-1,0 0 1,0 0 0,0 0 0,0 0 0,0 0 0,0 1 0,1-1 0,-1 1 0,1-1 0,0 1 0,0-1 0,0 1 0,0 0 0,0 3 0,-3 26-6773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7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1 24575,'-1'0'0,"-1"0"0,1 1 0,-1-1 0,0 0 0,1 1 0,-1-1 0,1 1 0,-1 0 0,1-1 0,0 1 0,-1 0 0,1 0 0,0 0 0,-1 0 0,0 1 0,-2 2 0,1-1 0,0 1 0,-5 8 0,2-1 0,1 0 0,0 0 0,1 0 0,0 1 0,1 0 0,0 0 0,1 0 0,0 0 0,0 22 0,2 12 0,8 56 0,53 259 0,-59-348 0,2 5 0,1 3 0,-2 0 0,3 36 0,-6-52 0,0 0 0,0 0 0,-1 0 0,1 0 0,-1 0 0,0 0 0,-1 0 0,1 0 0,-1 0 0,0 0 0,0-1 0,0 1 0,-1-1 0,0 0 0,1 0 0,-7 7 0,3-6 0,0 0 0,-1 0 0,0-1 0,0 0 0,0 0 0,0 0 0,0-1 0,-10 3 0,-64 13 0,77-18 0,-30 5-682,-47 2-1,37-7-6143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7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24575,'0'0'0,"0"0"0,-2 0 0,-6 7 0,-7 20 0,-9 33 0,-3 36 0,7 40 0,14 40-1989,21 31 1989,27 23-2709,26 10 2709,17-9 0,14-17 0,13-22 0,0-32 0,-20-44-3493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8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556 1 24575,'-56'0'0,"32"2"0,0 0 0,1 2 0,0 1 0,0 0 0,0 2 0,-39 16 0,52-18 0,0 0 0,0 1 0,1 0 0,0 0 0,0 1 0,0 0 0,1 1 0,0 0 0,1 0 0,-1 0 0,1 1 0,1 0 0,0 1 0,0 0 0,1-1 0,-7 21 0,8-16 1,0 0 0,1 0 0,1 1 0,1-1 0,0 26 0,2-9-129,11 54 0,4-11-488,34 97 0,41 69 633,-42-116-52,-47-118 34,61 169-1,-47-125-142,13 77-1,-26-107 116,1 33-1,-4-45 30,0-1 0,-1 0 0,1 0 0,-2 1 1,1-1-1,-1 0 0,-4 10 0,4-13-1,1-1 1,-1 0-1,0 0 0,0 0 0,0 0 1,-1 0-1,1 0 0,-1 0 1,1-1-1,-1 1 0,0-1 0,0 0 1,0 0-1,0 0 0,-1 0 1,1-1-1,0 1 0,-1-1 0,1 0 1,-1 0-1,0 0 0,-3 0 1,-3 0 32,0 0 1,1-1 0,-1-1-1,0 1 1,1-2 0,-1 1 0,-13-5-1,1-1 175,0 0 0,1-2 0,0 0 0,0-2 0,-27-18 0,33 19-170,1-1 1,0 0-1,1-1 1,0-1 0,1 0-1,0-1 1,-16-25-1,23 31-31,1-1 0,0 1-1,0-1 1,1 1 0,0-1-1,0 0 1,1 0 0,1 0 0,-1-1-1,1 1 1,1-16 0,1 15-7,0 0 1,1 0-1,0 0 1,0 0-1,2 1 1,-1-1-1,1 0 1,0 1-1,1 0 1,10-15-1,-2 6-36,1 1 0,1 0-1,22-19 1,57-39-1815,1 10-4338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8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0,5 8 0,6 16 0,5 19 0,5 22 0,6 19 0,0 0 0,-4-13-8191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0 0,9 4 0,21 5 0,19 0 0,0-2-8191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0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24575,'0'0'0,"0"0"0,0 0 0,5 0 0,13 3 0,14-2 0,14-4 0,12-7 0,13-10 0,5-7 0,-6-2 0,-14 3-8191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9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24575,'1'33'0,"2"0"0,7 35 0,-10-66 0,22 114 0,10 38-465,18 73-763,65 343-1704,-91-363 2508,-21-164 282,-3 1 1,-8 72-1,5-99 226,0 0 0,-1-1-1,0 1 1,-1-1 0,-1 0-1,-1-1 1,0 1-1,-16 22 1,19-32 57,0-1 0,0 0 0,-1 0-1,0 0 1,0-1 0,0 1 0,0-1 0,-1 0 0,0-1 0,-8 5-1,8-6 22,1 0-1,-1-1 0,1 0 1,-1 1-1,1-2 0,-1 1 1,0-1-1,0 0 0,1 0 1,-1 0-1,0-1 0,1 0 0,-11-3 1,8 2-104,1 0 0,0-1 0,0-1 0,0 1 0,0-1 0,0 0 0,1 0 0,0-1 0,0 0 0,0 0 0,0-1 0,1 1 0,0-1 0,0 0-1,1-1 1,-1 1 0,2-1 0,-5-7 0,3 2-213,1 0 0,0-1-1,0 1 1,1-1 0,1 0-1,0 1 1,1-1 0,0 0-1,2-26 1,7-19-6671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09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24575,'1'7'0,"15"42"0,103 410-702,-46 10 1,-55-289 679,-18-3-17,0-175 38,-6 55-10,6-53 11,-1 1 0,-1 0 0,1-1 0,-1 0 0,1 1 0,-1-1 0,0 0 0,-6 8 0,8-11 0,-1 0 0,0 0 0,0 0 0,-1 0 0,1 0 0,0 0 0,0 0 0,0 0 0,-1-1 0,1 1 0,0 0 0,0-1 0,-1 1 0,1-1 0,-1 1 0,1-1 0,-1 0 0,1 1 0,-1-1 0,1 0 0,0 0 0,-4 0 0,1-1 0,1 0 0,-1 0 0,0 0 0,1-1 0,-1 1 0,1-1 0,-7-4 0,-2-2 0,1-1 1,0 0 0,1-1 0,0 0-1,0-1 1,1 0 0,0 0-1,1-1 1,1 0 0,0-1 0,0 1-1,-4-16 1,0-1 26,1 0 1,2-1-1,1 0 0,-5-52 1,9 16-401,2 0-1,11-101 1,7 42-5368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9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24575,'-5'3'0,"-1"1"0,1-1 0,-1 1 0,1 0 0,-6 7 0,6-6 0,-117 124 0,98-100 0,1 1 0,-33 59 0,47-72 0,1 1 0,0 1 0,2-1 0,0 1 0,1 0 0,0 0 0,2 1 0,-1 24 0,3-29 0,2 0 0,-1 0 0,2-1 0,0 1 0,1 0 0,0-1 0,2 0 0,-1 0 0,2 0 0,-1 0 0,14 20 0,-6-15-273,1 0 0,0-1 0,2 0 0,25 22 0,7 1-6553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0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0,7 0 0,17 0 0,19 3 0,27 5 0,38 1 0,82-10 0,9-5-8191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1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105 526 24575,'-9'5'0,"1"3"0,0 0 0,1 0 0,0 1 0,0 0 0,1 0 0,0 1 0,1-1 0,0 1 0,-6 18 0,5-9 0,0 0 0,2 1 0,0 0 0,-1 30 0,5-25-27,0 0 0,2 0 0,1 0 0,1 0 0,1-1 0,1 0 0,1 0 0,2 0 0,0-1 0,1 0 0,17 26 0,-12-24-6,0-1 1,2-1-1,1 0 1,1-2-1,1 0 1,1-1-1,0-1 1,1-1-1,40 24 1,-38-28 32,1-1 0,0-2 0,1 0 0,0-2 0,0 0 0,1-2 0,0-1 0,1-2 0,-1 0 0,35 0 0,-50-5 0,0 1 0,1-2 0,-1 1 0,0-2 0,0 0 0,0 0 0,0-1 0,-1 0 0,18-10 0,-20 9 0,-1-1 0,1 0 0,-1 0 0,-1-1 0,1 0 0,-1 0 0,0-1 0,-1 0 0,0 0 0,0-1 0,8-16 0,-7 9 8,-1 0 0,0 0 1,-1 0-1,-1 0 0,-1-1 0,0 1 0,-2-1 1,1 0-1,-2 0 0,-2-24 0,-3 3-121,-1-1 0,-2 2 1,-19-58-1,1 23-133,-3 1-1,-4 1 1,-2 2 0,-3 1 0,-3 2 0,-2 2 0,-78-85-1,86 112 44,-1 1-1,-2 1 0,-46-30 0,17 22 204,59 38 0,-1 0 0,1 1 0,-1-1 0,1 2 0,-18-4 0,24 5 5,0 1 1,0 0-1,0 0 1,0 0-1,0 0 0,1 0 1,-1 0-1,0 0 1,0 0-1,0 1 1,0-1-1,1 1 0,-1 0 1,0-1-1,0 1 1,1 0-1,-1 0 0,1 0 1,-1 0-1,1 0 1,-2 2-1,1-1 18,1 0-1,-1 0 0,1 1 1,0-1-1,0 1 1,0-1-1,0 1 0,1 0 1,-1-1-1,1 1 1,-1 0-1,1-1 0,0 1 1,0 4-1,1 6-4,1 0 1,0-1-1,1 1 0,6 17 0,3 5-18,25 47 0,52 70-88,-22-56-291,152 166 0,-170-212-255,86 68 0,91 32-102,4-25-1356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0 0,6 2 0,5 5 0,6 7 0,4 9 0,5 10 0,4 6 0,2 6 0,-1 2 0,-1-1 0,-2-5 0,-1-7 0,-4-8 0,-5-8-8191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1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24575,'1'7'0,"1"0"0,0 0 0,0 1 0,1-1 0,5 12 0,2 3 0,32 69 0,17 43-434,203 611-1740,-207-534 1767,-45-158 111,8 104 0,-17-138 296,-1-1 0,-1 0 0,-1 1 0,0-1 0,-9 33 0,9-45 0,0 1 0,-1-1 0,1 0 0,-1 0 0,0 0 0,-1-1 0,1 1 0,-1-1 0,0 0 0,-1 0 0,1 0 0,-1-1 0,0 1 0,0-1 0,0 0 0,-1-1 0,0 1 0,-11 4 0,9-5 138,0 0 0,0-1 0,0 0 0,-1-1-1,1 0 1,0 0 0,-1-1 0,1 0 0,0-1 0,-1 0-1,1 0 1,0 0 0,-1-1 0,1 0 0,0-1 0,0 0-1,-10-5 1,7 2-44,0-1 0,1 0 0,-1 0 0,1-1-1,1 0 1,-1 0 0,2-1 0,-1-1 0,1 1 0,0-1-1,-5-12 1,1 0-321,1-1-1,1-1 1,1 0-1,2 0 1,-7-31-1,0-28-6598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2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631 1 24575,'0'0'0,"0"0"0,0 0 0,-3 2 0,-2 6 0,-2 1-8191</inkml:trace>
  <inkml:trace contextRef="#ctx0" brushRef="#br0" timeOffset="1">1 629 24575,'0'0'0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2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24575,'0'0'0,"5"5"0,26 24 0,42 48 0,38 58 0,19 57-3857,-4 59 3857,-25 47-3025,-46 29 3025,-62 10 0,-82 24 0,-26-51-1309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4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24575,'1'23'0,"6"41"0,-2-31 0,91 581-2636,13 0 831,-23-128-65,-9 10 748,-36 0 852,-41-438-218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4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24575,'8'-1'0,"-3"-1"0,12-1 0,1 0 0,29-1 0,-39 4 0,62-3-191,1 4-1,117 15 1,-140-8 76,1 3 0,-1 1 1,0 2-1,78 36 0,-89-32 119,-1 2 0,0 1 0,-2 2 0,37 31 0,-54-39-9,-1 1 0,-1 0 0,23 31 0,-29-34-9,-1 1 1,-1 0-1,0 0 1,0 1-1,8 29 1,-11-27-21,-1 0 0,0 0 0,-1 0 0,-2 1 0,1-1 0,-2 0 0,-5 33 0,2-27-36,-2 0 1,-1 0-1,-1 0 1,-1-1 0,-13 24-1,0-9-92,-1-1 0,-2-1-1,-1-1 1,-2-1 0,-1-1-1,-33 27 1,-6-2-327,-2-3 1,-2-4-1,-81 43 1,68-48-2695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741 1 24575,'-12'0'0,"-1"1"0,-1 0 0,1 1 0,0 0 0,-1 1 0,1 1 0,0 0 0,1 1 0,-17 8 0,-2 4 0,1 1 0,-32 24 0,12-3-362,1 2-1,-73 80 0,87-80 268,2 1 0,1 2 0,-41 75 0,60-93 64,1 0-1,1 1 1,2 0-1,0 1 1,2 0 0,-6 38-1,11-49 14,1 1-1,1 0 1,0 0 0,1 0-1,1-1 1,1 1 0,0-1-1,1 1 1,1-1 0,1 0-1,10 21 1,-10-25 18,1-1 0,1 0 0,0 0 0,1 0 0,0-1 0,20 19 0,-21-24 0,0 1 0,0-2 0,0 1 0,1-1 0,0 0 0,0-1 0,0 0 0,1 0 0,-1-1 0,17 3 0,-11-4 0,0-1 0,0-1 0,0 0 0,0-1 0,0 0 0,0-2 0,0 1 0,0-2 0,0 0 0,22-10 0,12-8 0,73-45 0,-121 66 0,139-87-60,-6 4 359,-132 82-238,9-5 200,1 1 0,0 0 1,13-5-1,-21 10-228,0 0-1,0 0 0,0 0 0,0 1 1,0-1-1,0 1 0,1 0 0,-1 0 1,0 0-1,0 1 0,0-1 0,0 1 1,0 0-1,5 2 0,-1 1-20,0-1 0,0 2 0,-1-1 0,0 1 1,1 1-1,6 6 0,40 44-18,-5 2-378,55 86 0,32 76 152,-9-14-984,-84-142-4759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5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6 0,0 7 0,0 21 0,4 30 0,7 32 0,5 19 0,5 8-900,6-3 900,3-14 0,-2-22 0,-3-26 0,-6-24 0,-6-117 0,-6-45 0,-3-2-7291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39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0 559 24575,'0'0'0,"6"0"0,13 2 0,19 2 0,22 3 0,27-1 0,31-2 0,21-6-1159,-4-2 1159,-26-2-7032</inkml:trace>
  <inkml:trace contextRef="#ctx0" brushRef="#br0" timeOffset="1">1937 0 24575,'0'0'0,"0"4"0,2 10 0,3 17 0,1 14 0,1 7 0,3 3 0,5-4 0,2-5 0,-2-11-8191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6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24575,'0'0'0,"0"0"0,0 0 0,0 0 0,6 0 0,17 0 0,25 2 0,33 1 0,40-2 0,17-2 0,-15 0-8191</inkml:trace>
  <inkml:trace contextRef="#ctx0" brushRef="#br0" timeOffset="1">1916 40 24575,'0'0'0,"0"0"0,3 0 0,9 0 0,21 0 0,26 0 0,18 0 0,10-2 0,4-4 0,-2-2 0,-10 0 0,-18 1 0,-19 2 0,-17 1-8191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6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24575,'0'0'0,"14"-2"0,36-5 0,46-9 0,55-12 0,51-11-3307,74-6 3307,-11 6-4884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1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1966 8 24575,'-15'-2'0,"-14"-1"0,-37 0 0,-38 6 0,-45 6-363,-33 11-1088,-480 94-1139,390-39 2096,215-55 167,1 3 0,-83 47 1,112-54 237,1 2 1,0 0-1,-27 27 1,41-35 104,2 2 1,-1-1 0,2 1-1,-1 1 1,2 0 0,-1 0-1,2 1 1,-8 17 0,13-24 88,-1 0-1,2 0 1,-1 0 0,1 1 0,-1-1 0,2 0 0,-1 1 0,1-1 0,1 0 0,-1 1-1,3 10 1,0-8-77,0-1-1,0 1 0,1 0 1,0-1-1,1 0 0,0 0 0,9 12 1,-1-4-70,1-1 0,28 27 0,37 21 270,6-3-150,137 72 1,104 31-198,-299-151 117,125 60-93,-86-43-117,-9-3 78,98 59 1,-149-82 176,0 0 0,0 1 0,-1-1 0,8 8 0,-12-10 11,0 0 0,1 0 0,-1-1 0,0 1 0,0 0-1,0 0 1,-1 0 0,1 0 0,0 0 0,-1 0 0,1 1 0,-1-1 0,1 0-1,-1 0 1,0 0 0,0 0 0,0 1 0,-1 2 0,0 1-23,-1 0 0,0 0 0,-1 0 0,1-1 0,-1 1 0,0 0 0,-7 8 0,-8 10-31,-28 29 0,-10 2 70,-2-2 0,-2-3 1,-77 48-1,-213 112 367,172-107-351,123-70 209,-86 68 0,128-91-269,1 1-1,0 0 0,1 1 0,-14 20 1,22-28-27,0-1 1,1 1-1,0 0 1,0 0 0,0 0-1,1 1 1,-1-1-1,1 0 1,0 1 0,0-1-1,0 1 1,1-1 0,0 1-1,0-1 1,0 1-1,0-1 1,1 1 0,0-1-1,-1 1 1,3 5-1,0-3 1,0-1 0,0-1 0,1 1 0,0 0 0,0-1 0,0 0 0,0 0 0,1 0 0,6 5 0,4 2 0,0-1 0,1 0 0,0-1 0,19 8 0,11 2-78,65 21-1,102 14-551,-39-23-645,208 13-1,182-39 455,-417-15 412,-1-7 1,-1-5-1,148-44 1,-128 16 52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23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26 24575,'-2'0'0,"0"0"0,0-1 0,1 1 0,-1-1 0,0 1 0,1-1 0,-1 0 0,0 0 0,-2-2 0,-6-2 0,-29-7 0,37 12 0,8 1 0,14 5 0,-3 3 0,0 1 0,28 20 0,28 30 0,-46-36 0,565 532-2940,-502-459 2725,76 77-306,8-16-862,-94-96-1749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23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805 0 24575,'-3'5'0,"-8"26"0,5-13 0,-78 232 1,-17 53-1515,-42 209-578,64-219 1421,-32 84 13,1-2-547,16 1 557,57-170 409,18-27-713,12-35 739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24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99 24575,'0'-2'0,"0"0"0,0 0 0,1 0 0,-1 0 0,1 1 0,-1-1 0,2-2 0,-2 3 0,1 0 0,0-1 0,-1 1 0,0-1 0,1 1 0,-1-1 0,0 1 0,1-1 0,-1 1 0,0-1 0,0 1 0,0-1 0,-1-1 0,1 1 0,-1 0 0,0 1 0,0-1 0,0 0 0,0 0 0,0 0 0,0 1 0,0-1 0,0 1 0,-1-1 0,1 1 0,-1-1 0,1 1 0,-1 0 0,1 0 0,-4-2 0,-1 0 0,0 0 0,-1 0 0,-9-3 0,0 1 0,0 2 0,-1-1 0,1 2 0,-1 0 0,0 1 0,1 1 0,-1 1 0,0 0 0,1 1 0,-1 0 0,-16 6 0,10-1 0,0 1 0,1 0 0,0 2 0,1 1 0,0 0 0,1 2 0,-23 17 0,17-9 0,1 1 0,1 0 0,1 2 0,-28 37 0,40-47 0,2 0 0,0 1 0,1 0 0,0 0 0,1 1 0,1 0 0,1 1 0,0-1 0,1 1 0,-3 22 0,6-10 0,1-1 0,1 0 0,1 1 0,2-1 0,0 0 0,2-1 0,2 1 0,0-1 0,2 0 0,0-1 0,26 45 0,-31-64 0,-1 0 0,1 0 0,0 0 0,1-1 0,-1 0 0,1 0 0,9 7 0,-13-12 0,0 1 0,0-1 0,1 0 0,-1 1 0,0-1 0,1-1 0,-1 1 0,1 0 0,-1 0 0,1-1 0,0 0 0,-1 1 0,1-1 0,-1 0 0,1 0 0,0 0 0,-1-1 0,1 1 0,-1-1 0,1 1 0,0-1 0,-1 0 0,0 0 0,1 0 0,-1 0 0,4-3 0,8-6 0,-1 0 0,-1-2 0,1 1 0,-2-2 0,16-19 0,-8 8 0,21-23 0,17-21 0,88-83 0,-139 145 0,1 0 0,1 0 0,-1 1 0,1 0 0,12-6 0,-17 10 0,-1 0 0,0 0 0,1 0 0,-1 1 0,1-1 0,-1 1 0,1 0 0,0-1 0,-1 1 0,1 0 0,-1 0 0,1 1 0,-1-1 0,1 1 0,-1-1 0,1 1 0,-1 0 0,1 0 0,-1 0 0,0 0 0,1 0 0,-1 0 0,0 1 0,3 1 0,3 4 0,-1 0 0,1 1 0,-1 0 0,9 13 0,21 39 0,-15-23 0,33 53-1365,-32-52-5461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24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0,0 0 0,0 5 0,2 12 0,6 20 0,5 19 0,6 11 0,4 7 0,2-2 0,-1-8 0,-3-14-8191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25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1 24575,'0'11'0,"7"22"0,-3-16 0,129 537-1261,-34-98 1261,-88-381 0,-3 1 0,-4 0 0,-3 0 0,-10 87 0,4-117-31,-3 0-1,-2 0 0,-2-1 0,-1 0 0,-35 73 0,36-93 15,-2 0 0,0-1-1,-2-1 1,0 0 0,-2-1-1,0-1 1,-2-1-1,0-1 1,-1 0 0,-41 27-1,47-36 18,0-2 0,-1 1 0,0-2 0,0 0 0,-32 9 0,42-15 0,1 0 0,-1 0 0,0 0 0,1-1 0,-1 0 0,0 0 0,1 0 0,-1-1 0,1 1 0,-1-2 0,0 1 0,1 0 0,0-1 0,-1 0 0,1 0 0,0-1 0,0 0 0,0 1 0,0-2 0,1 1 0,-1 0 0,-3-5 0,2 1 0,0 0 0,0 0 0,1-1 0,0 1 0,0-1 0,-6-17 0,5 10 0,1 0 0,0-1 0,-2-22 0,3 8 3,2-1-1,1 0 1,2 0-1,0 1 1,7-31-1,40-150 9,0 56-1107,-1 22-4382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25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24575,'0'0'0,"0"5"0,2 10 0,3 9 0,1 1-8191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5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24575,'0'0'0,"-8"1"0,6-1 0,0 1 0,0 0 0,0 0 0,0 0 0,0 0 0,0 0 0,0 0 0,0 0 0,0 1 0,0-1 0,1 1 0,-1-1 0,1 1 0,-1 0 0,1 0 0,-2 2 0,-1 3 0,0 1 0,0-1 0,-3 10 0,-1 6 0,1 0 0,1 1 0,1 0 0,-3 46 0,6-23 0,7 76 0,2-71 0,2-1 0,2 0 0,2-1 0,22 55 0,-25-80 0,-6-19 0,-1 1 0,0 0 0,-1 0 0,0 1 0,0-1 0,0 1 0,-1-1 0,1 14 0,-3-19 0,1 0 0,0 0 0,-1 0 0,0 0 0,1 0 0,-1-1 0,0 1 0,0 0 0,0-1 0,0 1 0,-1 0 0,1-1 0,0 1 0,0-1 0,-1 0 0,1 1 0,-1-1 0,0 0 0,1 0 0,-1 0 0,0 0 0,1 0 0,-1 0 0,-3 0 0,-3 2 0,-1-1 0,1 0 0,-18 3 0,-43-2-1365,43-4-5461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40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1 576 24575,'2'2'0,"0"-1"0,0 1 0,0 0 0,1 0 0,-1 0 0,-1 0 0,3 3 0,7 7 0,-1-5 0,1 1 0,-1-2 0,1 1 0,0-1 0,1-1 0,-1 0 0,1-1 0,0 0 0,0-1 0,0 0 0,1-1 0,-1 0 0,1-1 0,-1 0 0,20-2 0,-23 0 0,1-1 0,-1 0 0,0 0 0,0 0 0,1-2 0,-2 1 0,1-1 0,0 0 0,15-11 0,-14 8 0,0-1 0,0-1 0,-1 0 0,0 0 0,-1 0 0,0-1 0,6-11 0,-5 6 0,0 0 0,-2 0 0,0 0 0,-1-1 0,0 0 0,-2 0 0,0-1 0,0 0 0,-2 1 0,0-1 0,0-28 0,-4 18 0,-1 1 0,-1 0 0,-2 0 0,0 1 0,-1 0 0,-2 0 0,-1 0 0,0 1 0,-2 1 0,-18-27 0,13 29 0,17 20 0,-1 1 0,1 0 0,0-1 0,-1 1 0,1 0 0,-1-1 0,1 1 0,0 0 0,-1 0 0,1-1 0,-1 1 0,1 0 0,-1 0 0,1 0 0,-1 0 0,1 0 0,-1 0 0,0 0 0,1 0 0,0 0 0,0 0 0,-1 0 0,1 0 0,0 1 0,0-1 0,0 0 0,-1 0 0,1 0 0,0 0 0,0 1 0,0-1 0,0 0 0,0 0 0,-1 0 0,1 1 0,0-1 0,0 0 0,0 0 0,0 1 0,0-1 0,0 0 0,0 1 0,0 3 0,-1-1 0,1 1 0,1 0 0,0 6 0,9 37 0,20 57 0,-22-78 0,170 614-2119,-120-311 2143,-46-220-365,-3 113 1,-9-216 323,-4 111-108,2-98 127,-1 1 0,0-1 0,-12 33 0,13-46 58,-1 0 0,1 0 1,-1 0-1,-1-1 1,1 1-1,-1-1 1,0 0-1,0 0 1,0 0-1,-8 5 1,11-8-2,-1-1 1,0 0 0,1 1 0,-1-1 0,0 0 0,0 0 0,0-1 0,0 1 0,0 0-1,0-1 1,0 1 0,0-1 0,0 1 0,0-1 0,-1 0 0,1 0 0,0 0-1,0 0 1,0 0 0,0-1 0,0 1 0,0-1 0,0 1 0,0-1 0,0 0 0,0 0-1,0 0 1,0 0 0,0 0 0,0 0 0,1 0 0,-1-1 0,0 1 0,-1-3 0,0 1-49,0 0 1,0-1-1,0 0 1,1 0 0,0 0-1,0 0 1,0 0 0,0 0-1,0 0 1,1-1-1,0 1 1,0-1 0,-1-7-1,1 0-13,0 0-1,2 0 1,-1 0-1,4-14 0,0 4 20,1 1 0,1-1-1,1 1 1,2 1 0,-1 0 0,21-34-1,-1 11-757,57-68 0,-16 32-6085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5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24575,'-3'7'0,"-1"6"0,1 1 0,-2 14 0,3-12 0,-10 77 0,-3 51-380,1 45-1142,9 742-1835,13-817 2877,26 120 0,-24-187 257,2 0-1,2 0 1,2-2-1,1 0 1,28 49 0,-24-60 111,25 34 1,17 9-298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39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24575,'0'8'0,"8"322"0,-4-255 0,11 113 0,-10-155 0,1-1 0,2 1 0,19 51 0,-14-53-682,24 40-1,-15-35-6143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39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0,7 5 0,19 8 0,30 13 0,29 10 0,21 2 0,5-2-778,-2-6 778,-7-10 0,-11-8 0,-18-6 0,-22-4-7413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3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24575,'0'0'0,"4"5"0,9 5 0,11 4 0,13-3 0,4-3 0,-4-3-8191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0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24575,'0'0'0,"7"-2"0,16-8 0,27-11 0,37-13 0,21-6 0,-7 4-8191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24575,'0'0'0,"0"0"0,4-2 0,14-4 0,18-4 0,20-3 0,7 0 0,-7 2-8191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1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24575,'0'3'0,"1"8"0,0-1 0,1 1 0,0 0 0,5 13 0,-4-12 0,45 147 0,-8-28 0,94 352 0,-127-454 0,1 2 0,20 53 0,-24-76 0,-1 1 0,2-1 0,-1-1 0,1 1 0,0-1 0,0 0 0,1 0 0,0 0 0,1-1 0,-1 0 0,10 6 0,-4-4 0,0-2 0,1 0 0,-1 0 0,1-1 0,20 5 0,72 10 0,-38-12-91,1-4-1,0-2 1,92-10 0,195-42-1868,-259 32-3908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1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24575,'0'0'0,"7"0"0,16 5 0,19 6 0,17 3 0,17 2 0,17-2 0,19-11 0,17-18 0,1-19-992,-22-3-6207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1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8 0,3 13 0,4 26 0,7 36 0,2 31 0,2 16 0,-4-8-804,-2-24-6583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2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24575,'0'0'0,"9"-8"0,-5 5 0,1 0 0,0 1 0,0-1 0,0 1 0,0 0 0,0 1 0,0-1 0,1 1 0,-1 0 0,1 0 0,-1 0 0,1 1 0,-1 0 0,1 0 0,7 2 0,-11-2 0,-1 1 0,0-1 0,1 1 0,-1-1 0,1 1 0,-1 0 0,0 0 0,0 0 0,1 0 0,-1 0 0,0 0 0,0 0 0,0 0 0,0 0 0,0 0 0,-1 1 0,1-1 0,0 0 0,0 1 0,0 0 0,2 6 0,0-1 0,2 13 0,-3-14 0,17 93 0,-3-12 0,-12-71 0,1 1 0,1-1 0,8 18 0,-10-27 11,0-1 0,0 1-1,0-1 1,1 0-1,0 0 1,0 0 0,1-1-1,0 1 1,8 5 0,-3-4-306,0-1 1,0 1 0,1-2-1,20 8 1,23 3-6532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6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47 500 24575,'1'-6'0,"-1"1"0,0-1 0,0 0 0,-1-9 0,1 8 0,-2-6 0,-1 1 0,1 0 0,-2 0 0,-9-22 0,8 21 0,1 1 0,0 0 0,0-1 0,-2-17 0,6 29 0,0 0 0,0 1 0,0-1 0,0 0 0,0 1 0,1-1 0,-1 0 0,0 1 0,0-1 0,0 0 0,1 1 0,-1-1 0,0 0 0,1 1 0,-1-1 0,1 1 0,-1-1 0,1 1 0,-1-1 0,1 1 0,-1-1 0,1 1 0,-1-1 0,1 1 0,-1 0 0,1-1 0,0 1 0,-1 0 0,1-1 0,1 1 0,2-1 0,0 0 0,0 0 0,9-1 0,-9 2 0,146-4 0,-101 5 0,79-9 0,-122 7 0,1-1 0,-1 1 0,0-1 0,1 0 0,-1 0 0,0-1 0,0 0 0,-1 0 0,1 0 0,0-1 0,-1 1 0,0-1 0,0-1 0,0 1 0,-1-1 0,1 0 0,-1 0 0,0 0 0,4-8 0,10-19-455,0-1 0,14-42 0,-15 31-6371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4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24575,'0'0'0,"6"-2"0,15-2 0,34-3 0,46-4 0,46 0 0,40 2-2915,22-1 2915,18-7 0,48-13-2723,-23-2 170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2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24575,'0'0'0,"3"0"0,7 6 0,13 13 0,26 15 0,37 14 0,21 5 0,-7-6-8191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2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335 185 24575,'0'0'0,"-1"0"0,1 0 0,-1 0 0,1 0 0,-1 1 0,1-1 0,-1 0 0,1 0 0,-1 1 0,1-1 0,-1 0 0,1 1 0,-1-1 0,1 1 0,0-1 0,-1 0 0,1 1 0,0-1 0,-1 1 0,1 0 0,-7 12 0,4 0 0,-1-1 0,2 1 0,0 0 0,-1 25 0,3-35 0,1 254-292,22 5-52,-20-228 337,3 28 45,22 197 226,16-5-1824,-35-219-4730</inkml:trace>
  <inkml:trace contextRef="#ctx0" brushRef="#br0" timeOffset="1">1 11 24575,'0'0'0,"0"0"0,4-3 0,14 1 0,18-1 0,23 1 0,16 2 0,7 2 0,-1 0 0,-3 0 0,-4 0 0,-7-3 0,-8-1 0,-12-1 0,-14 1 0,-13 3 0,-9 1-8191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0,12 5 0,20 6 0,23 5 0,23 6 0,27 0 0,19-6 0,9-12-1096,0-20 1096,-12-17 0,-26-2-7095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12 0,9 26 0,11 32 0,10 38 0,9 35 0,6 20-1834,-3-11 1834,-9-30-6357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4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24575,'0'0'0,"5"0"0,19 0 0,33-2 0,35-6 0,19-5 0,-2-1 0,-19 2-8191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3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24575,'10'22'0,"11"37"0,-20-53 0,25 85 0,5 43-458,126 815-1832,-156-940 2290,24 239 114,-21-188-61,-10 122 1,5-167-54,-1 0 0,-1 0 0,0-1 0,-10 27 0,12-39 22,0 0-1,0 1 0,-1-1 1,1 0-1,0 0 0,-1 0 1,-2 2-1,3-3 6,1 0-1,-1-1 1,0 1 0,0-1-1,0 1 1,0-1 0,1 1 0,-1-1-1,0 1 1,0-1 0,0 0-1,0 0 1,0 1 0,0-1-1,-1 0 1,0 0 31,0-1 1,0 1-1,0-1 1,0 0-1,0 1 0,0-1 1,0 0-1,0 0 1,0 0-1,0-1 0,1 1 1,-1 0-1,1-1 1,-1 1-1,1-1 1,-1 1-1,1-1 0,-2-1 1,-4-7 26,1 0 1,0 0-1,0 0 0,-6-14 1,-14-51-172,13 27 79,3 0 1,2-1-1,-4-76 0,10 37-891,11-96 1,4 67-4994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4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840 0 24575,'-31'2'0,"0"1"0,1 2 0,-47 12 0,44-9 0,-26 7 0,2 1 0,-1 4 0,-74 35 0,105-41 0,0 1 0,1 2 0,1 0 0,1 1 0,0 2 0,1 0 0,1 2 0,-30 38 0,41-46 2,2 1 0,0 0 0,1 0 0,0 0 0,2 1-1,-1 0 1,-6 30 0,9-26-32,1 1 0,1 0-1,1-1 1,1 1 0,0 0 0,4 23 0,3-4-104,2-1 1,1 1 0,2-1-1,2-1 1,2 0-1,31 55 1,-15-38-171,2-2-1,3-2 1,64 70-1,-40-59-5538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5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450 304 24575,'1'12'0,"0"0"0,2 0 0,-1 0 0,1 0 0,1 0 0,7 17 0,-4-13 0,-1-4 0,-4-15 0,-1-7 0,-2-7 0,0 0 0,-1-1 0,-1 1 0,0 0 0,-2 0 0,0 0 0,0 1 0,-2 0 0,0 0 0,-1 0 0,0 1 0,-1 0 0,-1 1 0,0 0 0,-1 0 0,-1 1 0,-20-18 0,13 16 0,-1 0 0,0 2 0,0 0 0,-1 1 0,-1 2 0,0 0 0,-37-11 0,49 18 0,-1 0 0,1 2 0,0-1 0,-1 1 0,-10 1 0,17 0 0,0 0 0,1 0 0,-1 1 0,1-1 0,-1 1 0,0 0 0,1 0 0,-1 1 0,1-1 0,0 1 0,-1-1 0,1 1 0,0 0 0,0 0 0,0 1 0,0-1 0,-2 3 0,3-3 4,1 1 0,-1-1 0,1 0-1,0 1 1,0-1 0,0 1 0,0 0-1,0-1 1,1 1 0,-1 0 0,1-1-1,-1 1 1,1 0 0,0 0 0,0-1 0,0 1-1,1 0 1,-1 0 0,1-1 0,-1 1-1,1 0 1,0-1 0,2 6 0,2 2-295,1 1-1,0-1 1,0 0 0,9 10 0,22 25-6535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6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24575,'0'0'0,"0"0"0,-2 0 0,-3 5 0,-3 13 0,-2 19 0,0 19 0,9 14 0,16 8 0,21 8 0,21-3 0,18-8 0,20-13 0,23-16-901,8-19 901,-18-13-7290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49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76 902 24575,'0'0'0,"6"0"0,3 0 0,64 2 0,-62 0 0,0-1 0,1 2 0,-1-1 0,17 8 0,-10-2 0,1 2 0,-2 0 0,1 1 0,-2 0 0,1 2 0,-2 0 0,28 29 0,-26-22 0,0 0 0,-2 1 0,0 1 0,-1 1 0,19 43 0,-23-40-54,-1 1-1,-2 0 0,0 0 0,-2 1 1,-1 0-1,1 36 0,-5-21-41,-2 0 1,-1 0-1,-13 58 0,10-70 96,-2-1 0,-1 0 0,-2 0 0,-1-1 0,-1 0 0,-1-1 0,-23 33 0,25-45 0,0 0 0,-1 0 0,0-1 0,-2-1 0,1-1 0,-2 0 0,0-1 0,0 0 0,-1-1 0,0-1 0,-1-1 0,-27 10 0,38-16 0,1-1 0,-1 0 0,0-1 0,0 1 0,0-1 0,0-1 0,0 1 0,0-1 0,0-1 0,-9 0 0,12 0 0,-1-1 0,0 1 0,1-1 0,-1 0 0,1 0 0,0 0 0,0-1 0,-1 1 0,2-1 0,-1 0 0,0 0 0,0 0 0,1-1 0,0 0 0,-5-6 0,2 1 2,0-2 1,0 1-1,1 0 0,0-1 1,1 0-1,0 0 0,1 0 0,1-1 1,-1 1-1,0-17 0,2-2-43,0-1-1,9-58 1,2 22-90,4 2-1,2-1 1,34-82 0,94-186 168,-10 26-46,-63 100-146,-53 144 78,12-84-1,-26 114 169,-2-1-1,-3-56 1,-17-63-1449,6 86-4075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41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24575,'0'0'0,"4"2"0,10 6 0,24 17 0,33 27 0,24 26 0,12 28 0,-3 28-1713,-19 21 1713,-32 20 0,-41 11 0,-51 5-2132,-55-4 2132,-81-1 0,-11-32-4346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0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24575,'0'0'0,"0"0"0,0 5 0,-2 10 0,-3 14 0,-3 11 0,-1 13 0,2 15 0,2 14 0,4 9 0,5-1 0,3-12 0,2-15 0,0-15 0,-1-17-8191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0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0 0,6 3 0,5 2 0,1 1-8191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0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24575,'0'0'0,"0"2"0,5 8 0,10 13 0,21 20 0,27 14 0,12 4 0,-7-10-8191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1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24575,'0'0'0,"1"-8"0,0 6 0,0 1 0,1-1 0,-1 1 0,0-1 0,1 1 0,-1 0 0,1 0 0,0 0 0,-1 0 0,1 0 0,0 0 0,0 0 0,0 0 0,-1 1 0,5-2 0,1 0 0,23-8 0,1 1 0,43-7 0,69-2 0,-88 12 0,7-2 0,225-18 0,-274 26 0,-33 1 0,-282 0 0,291 1-48,11-2 50,0 0-1,0 0 1,0 0 0,-1 0-1,1 0 1,0 0 0,0 0-1,0 0 1,0 0 0,0 0-1,0 0 1,0 0-1,0 0 1,0 0 0,0 0-1,0 0 1,0 0 0,0 0-1,0 1 1,0-1 0,0 0-1,0 0 1,0 0 0,0 0-1,0 0 1,0 0 0,0 0-1,0 0 1,0 0 0,0 0-1,0 0 1,0 0 0,0 1-1,0-1 1,0 0-1,0 0 1,0 0 0,0 0-1,0 0 1,0 0 0,0 0-1,0 0 1,0 0 0,0 0-1,0 0 1,0 0 0,0 0-1,0 0 1,0 0 0,0 0-1,0 1 1,1-1 0,-1 0-1,0 0 1,0 0 0,16 8-668,-10-6-78,19 10-6082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2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1 882 24575,'0'0'0,"3"0"0,31 1 4,-1 2 0,0 0 0,1 3 0,-2 1 0,1 1 0,-1 1 0,42 19 0,-28-6-231,-1 2-1,-1 1 1,-1 3 0,44 36-1,54 62-65,-109-93 221,-1 2 0,30 44 0,-45-54 46,0 1 0,-2 0-1,-1 1 1,13 36-1,-19-41 21,-1 0-1,-1 0 1,-1 1 0,-1-1-1,-1 1 1,-1 31-1,-3-30 7,-1 1 0,0-1 0,-2 0 0,-1 0 0,-17 43 0,16-49 0,-2 1 0,0-2 0,-1 1 0,-1-1 0,-1-1 0,0 0 0,-23 22 0,29-32 76,0 0-1,0-1 1,-1 0-1,-10 6 1,15-10-46,0 0 1,0 0-1,0 0 1,0-1-1,0 1 1,0-1-1,0 1 0,0-1 1,0 1-1,0-1 1,0 0-1,0 0 1,0 0-1,0 0 1,0-1-1,0 1 1,0 0-1,-1-1 1,1 0-1,1 1 1,-1-1-1,-3-2 1,2 1 1,0 0 0,0 0 1,1 0-1,-1-1 1,1 0-1,-1 1 1,1-1-1,0 0 0,0 0 1,-2-4-1,0-2 59,0 0 0,-5-18 0,4 3-70,0 0 1,1-1-1,1 0 0,1-31 0,12-103-291,25-90-692,14-1-79,0-2 150,-13 1 394,-31 189 288,-3 0 1,-2 0-1,-3-1 0,-3 1 1,-3 0-1,-2 1 0,-3 0 0,-42-113 1,32 118-2467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3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0 24575,'1'11'0,"5"11"0,10 29 0,-11-37 0,67 187-281,35 106-1073,-15 33 379,-77-262 801,-4 0-1,4 116 0,-16-122 175,-4-1 0,-2 0 0,-30 128 0,14-117 0,-3-1 0,-69 145 0,68-171-228,-49 69 1,55-94 113,-1-2 0,-2-1 0,-43 41 1,55-58 108,-1 1 0,0-2 1,-1 0-1,0 0 0,0-2 1,-1 1-1,1-2 0,-27 8 1,33-12 53,0 0 1,0-1 0,0 0 0,0 0 0,0-1 0,0 0 0,0 0-1,0-1 1,0 0 0,0-1 0,1 1 0,-1-2 0,0 1 0,1-1 0,-1 0-1,1 0 1,0-1 0,0 0 0,-8-7 0,6 4-35,1 0 1,0-1-1,1 0 1,0-1-1,0 1 1,1-1-1,0 0 1,1-1-1,-1 0 1,2 0-1,0 0 1,-4-11-1,3 1-1,0-1 0,1 0 0,1 0 0,1 0-1,1-30 1,4 14 67,0 1 0,3 0 0,1 0 0,1 0 1,3 1-1,22-53 0,2 11-620,76-121 1,-37 85-4339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3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24575,'0'0'0,"0"0"0,0 0 0,-2 7 0,-4 25 0,0 24 0,0 4-8191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24575,'0'0'0,"0"0"0,0 0 0,0 0 0,0 0 0,5 2 0,8 4 0,10 0 0,14-1 0,18-4 0,25-3 0,24-7 0,15-4 0,-2 1-621,-21 1-6949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6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356 1 24575,'0'0'0,"-3"5"0,-9 16 0,-2 0 0,-24 27 0,-6 9 0,8-4 0,2 2 0,3 2 0,3 0 0,2 2 0,-31 102 0,47-120-37,2 0-1,2 0 1,1 1-1,2-1 1,2 1-1,2 0 1,2 0 0,1-1-1,12 48 1,-4-40-10,3 0 0,1 0 0,2-1 0,3-1 0,2-1 1,1-1-1,33 43 0,-41-64 47,2-1 0,0-1 0,2 0 0,22 18 0,-33-32 0,0-1 0,0 0 0,1-1 0,0 0 0,0-1 0,1 0 0,0 0 0,0-1 0,0-1 0,0 0 0,0 0 0,23 2 0,-21-5 1,0 0-1,0-1 1,0 0-1,0-1 1,0-1 0,0 0-1,12-5 1,-8 2 1,-1-1 1,0-1 0,0-1-1,23-16 1,-14 5 2,-1 0 1,-1-2-1,0-1 0,-2-1 1,26-37-1,-27 31-4,-1-1 0,-1-1 0,-2 0 0,-2-1 0,-1-1 0,-1 0 0,-2-1 0,-1 0 0,-2-1 0,5-71 0,-11 72-1,-1-1 0,-2 1 0,-2 0 0,0 0 0,-3 0 0,-1 1 0,-1 0 0,-2 0 0,-2 1 0,0 1 0,-25-41 0,15 36 0,-1 2 0,-2 0 0,-2 2 0,-1 1 0,-1 1 0,-53-41 0,51 48 0,-2 1 0,0 1 0,-2 2 0,0 2 0,-1 1 0,0 1 0,-41-9 0,56 19 0,-1 1-1,0 1 1,-25-1 0,35 5 0,0 0 0,0 0 1,0 2-1,0-1 0,0 2 0,-23 6 0,31-7 0,0 0 0,0 1 0,0-1 0,0 1 0,0 0 0,1 0 0,-6 4 0,8-5 0,0 1 0,0-1 0,0 0 0,0 1 0,0-1 0,0 1 0,1 0 0,0 0 0,-1-1 0,1 1 0,0 0 0,0 0 0,0 0 0,0 5 0,1-1 0,0 0 0,0 1 0,0-1 0,1 0 0,0 0 0,1 0 0,0 0 0,3 9 0,4 6 0,0 0 0,23 35 0,-6-16-255,2-1 1,49 52 0,-28-40 69,63 49 0,-1-14-449,137 79 0,-126-92-4468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7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1 24575,'0'1'0,"0"-1"0,0 1 0,0 0 0,0 0 0,0-1 0,0 1 0,-1 0 0,1 0 0,0-1 0,0 1 0,0 0 0,-1-1 0,1 1 0,0 0 0,-1-1 0,1 1 0,-1 0 0,1-1 0,-1 1 0,1-1 0,-1 1 0,1-1 0,-1 1 0,1-1 0,-1 1 0,0-1 0,1 1 0,-2-1 0,-4 4 0,-30 28 0,1-1 0,27-25 0,-142 116 0,9 12 0,124-116 0,1 2 0,0 0 0,-16 28 0,25-35 0,1 0 0,0 0 0,1 1 0,0-1 0,1 1 0,0 0 0,-2 18 0,5-10 0,0 0 0,2 0 0,0 0 0,2 0 0,0 0 0,1-1 0,1 1 0,1-1 0,14 32 0,-3-15 0,2-1 0,1-1 0,2 0 0,29 36 0,-33-49 0,1-2 0,26 24 0,-33-34 0,2 0 0,-1-2 0,1 1 0,30 14 0,-40-22 0,0-1 0,0 1 0,0-1 0,0 0 0,0 0 0,8 1 0,-11-2 0,0 0 0,0 0 0,0 0 0,0 0 0,0 0 0,0 0 0,0-1 0,0 1 0,0 0 0,0-1 0,0 1 0,-1-1 0,1 1 0,0-1 0,0 1 0,0-1 0,-1 1 0,1-1 0,0 0 0,-1 1 0,1-1 0,0 0 0,-1 0 0,1 0 0,-1 1 0,1-1 0,-1 0 0,0 0 0,1 0 0,-1 0 0,0 0 0,0 0 0,1 0 0,-1 0 0,0-1 0,2-24 0,-1-1 0,-4-40 0,1 22 0,1 12 0,-1 8 0,2 1 0,0-1 0,8-47 0,-7 67 0,0 0 0,1 1 0,0-1 0,0 1 0,0 0 0,0-1 0,0 1 0,1 0 0,0 0 0,0 0 0,0 1 0,1-1 0,-1 1 0,1 0 0,-1 0 0,1 0 0,7-4 0,-6 5 0,0-1 0,0 1 0,1 0 0,-1 1 0,1-1 0,-1 1 0,1 0 0,0 0 0,-1 1 0,1-1 0,0 1 0,-1 1 0,1-1 0,9 3 0,-12-2 0,1 0 0,-1 0 0,1 1 0,-1-1 0,1 1 0,-1 0 0,0 0 0,0 1 0,0-1 0,0 0 0,0 1 0,0 0 0,-1 0 0,1 0 0,-1 0 0,0 0 0,3 4 0,2 8 0,0 0 0,9 28 0,-5-12 0,11 22 60,54 95 0,-59-120-357,1-2 0,2 0 0,0-1 0,47 43 0,-45-49-6529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41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763 1 24575,'0'0'0,"0"0"0,0 1 0,-2 5 0,-3 6 0,-5 3 0,-15 6 0,-25 3 0,-22-1 0,-17-3 0,-12-2 0,-4-2 0,3-5 0,13-4 0,22 0 0,22-3-8191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7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0,0 7 0,0 10 0,0 10 0,0 12 0,0 5 0,2 4 0,3 1 0,6 2 0,2-2 0,2-9 0,-2-10-8191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7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0 24575,'0'0'0,"0"4"0,2 23 0,0 0 0,12 52 0,-7-46 0,32 159-257,23 119-452,-21 5 653,-36-146-70,-6-141 109,-1-1 0,-2 0 0,-14 54 0,14-71 60,1-1 0,-1 0 1,-1 0-1,0 0 0,-1-1 0,1 0 1,-2 0-1,1 0 0,-1-1 0,-15 14 1,16-17-9,-1 0 1,0 0 0,0 0 0,0-1-1,0 0 1,-1-1 0,1 0 0,-1 0 0,0-1-1,0 1 1,0-2 0,0 1 0,-1-1 0,-13 0-1,15-1-16,-1-1 0,1 0-1,0 0 1,0 0 0,-1-1-1,1 0 1,0 0 0,0-1-1,1 0 1,-11-6 0,12 6-20,1 0 1,0 0 0,0 0 0,0-1 0,0 1 0,1-1 0,-1 0 0,1 0 0,0 0 0,0-1 0,1 1 0,-1-1-1,1 0 1,0 1 0,-3-11 0,4 7 0,-1 0 0,2 0 0,-1 0 0,1-1 0,1-12 0,1 2 0,8-28 0,3 5 33,28-68-1,30-35-1841,-25 58-4638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8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24575,'0'0'0,"0"0"0,-3 0 0,-2 5 0,-6 5 0,-5 9 0,-4 9 0,-2 5 0,4-3-8191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3 0,0 2 0,2 3 0,8 3 0,7 1 0,0-1-8191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0:59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24575,'0'0'0,"2"7"0,8 25 0,13 50 0,19 66 0,14 66 0,6 59-5178,-3 46 5178,-6 30-3058,-11 11 3058,-14-2 0,-22-10 0,-27-4 0,-39 30-4056,-11-49 8157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16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0 24575,'-16'0'0,"10"0"0,1 1 0,-1 0 0,1 0 0,0 0 0,-1 0 0,1 1 0,0 0 0,-9 4 0,0 2 0,-25 18 0,15-7 0,1 1 0,-23 26 0,-36 50 0,70-82 0,-225 302-773,202-262 618,3 2 1,2 1-1,3 1 0,-23 73 1,40-100 154,2 0 0,2 1 0,0 0 0,2 0 0,1 0 0,2 0 0,2 1 0,0-1 0,2 0 0,2 0 0,14 55 0,-7-50 0,1-1 0,2 0 0,2-1 0,1-1 0,1-1 0,2-1 0,2 0 0,0-2 0,2 0 0,2-2 0,0-1 0,40 31 0,-40-38 0,1-1 0,0-1 0,2-1 0,0-1 0,1-2 0,0-2 0,1 0 0,0-2 0,1-2 0,0 0 0,0-3 0,1 0 0,0-3 0,44-1 0,-34-5 0,0-1 0,0-2 0,0-3 0,-1-1 0,-1-2 0,0-2 0,-1-2 0,0-1 0,42-27 0,-46 22 0,-1-2 0,-1-2 0,-1-1 0,-1-1 0,-2-2 0,-1-1 0,-1-1 0,-2-2 0,28-46 0,-33 43 0,-2-1 0,-2 0 0,-2-1 0,-1-1 0,-2-1 0,-2 0 0,-2 0 0,-2-1 0,3-85 0,-9 94 0,-3 0 0,-1 0 0,-1 0 0,-2 0 0,-1 1 0,-2 0 0,-1 0 0,-1 1 0,-2 0 0,-2 1 0,0 0 0,-2 2 0,-22-29 0,19 32 0,-1 2 0,-1 0 0,-2 1 0,-49-38 0,39 38 0,-1 1 0,-1 2 0,-55-23 0,33 22 0,-2 1 0,0 4 0,-1 2 0,0 3 0,-74-4 0,-60 12-1108,136 8-4429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16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24575,'3'5'0,"28"34"0,-5-7 0,111 174-302,-14 12-260,1 2 259,94 121-600,25-20-76,-120-185-88,-84-97-3008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1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837 1 24575,'-2'0'0,"0"1"0,-1-1 0,1 1 0,0 0 0,0 0 0,0 0 0,0 0 0,0 0 0,0 0 0,0 0 0,-2 3 0,-5 2 0,-49 32 147,-186 126-715,190-123 279,2 1 0,-62 67 0,75-65 287,2 0-1,2 3 0,3 1 0,-49 94 0,71-120-8,0 0-1,1 1 1,-11 48 0,18-63 9,1 1 0,0-1 1,0 1-1,1 0 0,0-1 1,0 1-1,1-1 1,1 1-1,-1-1 0,1 1 1,1-1-1,-1 0 0,1 0 1,7 12-1,-4-10 53,1-1 1,0 0-1,0 0 0,1-1 1,1 0-1,-1-1 0,1 0 1,0 0-1,1-1 0,-1 0 1,1 0-1,18 6 0,-9-4 48,1-2 0,0 0-1,-1-1 1,2-1-1,-1-1 1,26 1-1,-23-4-94,0-1-1,0-1 0,0-1 0,39-10 1,-30 4-5,-1-2 1,51-25-1,-69 29 1,42-20 0,-47 24 0,1 0 0,-1 1 0,1-1 0,14-1 0,-19 4 0,-1 0 0,0 0 0,0 0 0,0 1 0,1-1 0,-1 1 0,0 0 0,0 0 0,0 0 0,0 0 0,0 1 0,0-1 0,0 1 0,-1-1 0,1 1 0,0 0 0,-1 0 0,0 0 0,3 3 0,3 5 0,0 0 0,-1 0 0,11 19 0,60 129 0,9 15 0,-77-157-341,1 0 0,0-1-1,20 21 1,-4-11-6485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17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5 0,5 11 0,5 16 0,11 20 0,11 17 0,9 10 0,6 2 0,3-5 0,-3-13 0,-10-16-8191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17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1 332 24575,'0'0'0,"4"0"0,14 2 0,12 4 0,1-1-8191</inkml:trace>
  <inkml:trace contextRef="#ctx0" brushRef="#br0" timeOffset="1">1889 158 24575,'0'0'0,"0"-2"0,4-3 0,14-3 0,17-3 0,16-1 0,13-1 0,12-1 0,11-2 0,13-8 0,4-4 0,-16 3-8191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9:41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0,4 2 0,4 2 0,10 3 0,12 1 0,9 0 0,-2-1-8191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18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24575,'0'0'0,"2"-2"0,15-4 0,36 0 0,47 1 0,51 1 0,45-1-2982,71-11 2982,-10-3-5209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2015 0 24575,'-9'0'0,"-31"2"8,-68 10-1,-42 18-148,107-21-27,-286 65-1184,-281 56-1106,449-102 2350,-158 32-427,288-54 503,0 2 0,1 1 0,-47 20 0,71-26 95,0 0 0,0 0 1,1 1-1,-1 0 0,1 0 0,0 0 1,0 1-1,0-1 0,1 1 0,-7 10 1,9-12-5,0 1 0,1-1 0,-1 1 0,1-1 0,0 1 0,0 0 0,0 0 0,0 0 0,1 0 1,0-1-1,-1 1 0,1 0 0,1 0 0,-1 0 0,1 0 0,-1 0 0,1 0 0,0-1 0,3 7 0,0 0 130,1 1 0,0-1 0,1 0 0,1 0-1,-1-1 1,11 11 0,0 0 167,40 31-1,-18-21-469,1-2-1,2-2 1,44 21-1,141 51-343,91 9 463,-184-64-71,-121-39 31,125 48-204,-124-46 235,0 2 1,0-1-1,-1 2 1,0 0 0,-1 0-1,0 1 1,13 14-1,-20-18 3,0 0-1,0 1 1,0-1-1,-1 1 1,0 0-1,-1 0 1,1 0-1,-2 1 1,1-1-1,3 15 1,-5-12 6,0-1 0,0 1 0,-1 0 0,0-1 0,-1 1 1,0 0-1,-5 18 0,1-10-18,-1 0 1,-1 0 0,-13 23-1,-35 49-277,-58 56-969,16-38 658,-124 105 0,-126 80 156,74-66-17,265-220 432,-32 27-9,-45 51 1,81-82 119,1 1 0,0 0 0,1-1 1,-1 1-1,-4 9 0,7-12-54,0 0 1,-1 0-1,1 0 1,0 0-1,0 0 0,0 0 1,0 0-1,0 0 1,0 0-1,0 0 0,0 0 1,0 0-1,0 0 1,1 0-1,-1 0 0,0 0 1,1 0-1,-1 0 1,0 0-1,1 0 1,0 0-1,-1-1 0,1 1 1,-1 0-1,1 0 1,0 0-1,0-1 0,-1 1 1,1 0-1,0-1 1,0 1-1,1 0 0,4 2 13,0 0 0,0-1 0,1 1-1,-1-1 1,0 0 0,11 1 0,83 8-40,47-8 186,40-10 352,205-34 0,176-74-1509,-441 81-3147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1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24575,'0'0'0,"1"4"0,-1 1 0,1 0 0,0 0 0,0 0 0,1-1 0,0 1 0,-1-1 0,6 8 0,-7-11 0,25 46 0,37 54 0,-58-94 0,233 338-1200,-73-108 528,-104-147 653,141 198-229,-145-215 75,115 116-1,-137-158-177,0-2 0,40 26 0,-23-23-4301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1 24575,'-9'6'0,"3"-1"0,1 1 0,0 0 0,1 0 0,-1 1 0,-6 12 0,-13 41 0,-2 23-354,-29 162 1,12 93-374,10 503-676,34-704 1365,3 149-408,12-7-795,-6-179-2388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2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1 24575,'-3'0'0,"0"1"0,0-1 0,1 1 0,-1 0 0,0 0 0,0 0 0,1 0 0,-1 1 0,1-1 0,-1 1 0,-2 1 0,-7 5 0,-48 28 0,1 3 0,2 2 0,-51 49 0,90-73 0,1 1 0,1 0 0,0 1 0,2 1 0,0 0 0,-13 26 0,20-32 0,1 1 0,0-1 0,1 1 0,1 0 0,0 1 0,1-1 0,1 1 0,0 0 0,1-1 0,2 27 0,1-23 0,1 1 0,1-2 0,1 1 0,1 0 0,0-1 0,1 0 0,13 23 0,-7-18 0,1-1 0,1-1 0,1 0 0,36 36 0,-41-46 0,1-1 0,0 0 0,1-1 0,0 0 0,1-1 0,-1 0 0,1-1 0,29 9 0,-31-13 0,1 0 0,-1 0 0,1-1 0,0-1 0,0 0 0,0-1 0,0 0 0,0-1 0,-1-1 0,1 0 0,13-4 0,-9 1 0,0-1 0,-1-1 0,0-1 0,0 0 0,-1-1 0,0 0 0,17-15 0,87-89 0,-105 99 0,-7 6 0,1 1 0,0-1 0,1 2 0,-1-1 0,14-7 0,-19 13 0,-1-1 0,1 1 0,0 0 0,-1 0 0,1 0 0,0 1 0,0-1 0,0 1 0,0-1 0,0 1 0,0 0 0,0 0 0,-1 0 0,1 1 0,0-1 0,0 1 0,0-1 0,0 1 0,0 0 0,-1 0 0,1 0 0,0 1 0,-1-1 0,5 3 0,1 3 0,0 0 0,0 0 0,-1 0 0,12 16 0,22 38 0,-34-50 0,101 178-1365,-81-136-5461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2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24575,'0'0'0,"0"0"0,0 0 0,0 0 0,-3 0 0,-2 0 0,-3 2 0,0 6 0,1 5 0,4 15 0,10 25 0,12 26 0,13 18 0,9 10 0,5-3-643,4-13 643,-3-17 0,-8-22-7548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2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24575,'0'0'0,"1"0"0,0 0 0,0 0 0,0 0 0,-1 0 0,1 0 0,0 1 0,0-1 0,-1 0 0,1 0 0,0 0 0,0 1 0,-1-1 0,1 0 0,0 1 0,-1-1 0,1 1 0,0-1 0,-1 1 0,1-1 0,0 2 0,4 3 0,0 0 0,-1 1 0,0-1 0,0 1 0,0 0 0,3 9 0,-4-9 0,32 69-108,42 128 1,-66-172-60,354 1077-1745,-350-1062 1884,71 255-560,-85-300 588,9 56 0,-9-50 0,0-1 0,-1 1 0,0 0 0,0 0 0,-2 11 0,2-16 22,-1-1 0,1 1 1,0-1-1,-1 1 0,1-1 0,-1 1 1,0-1-1,1 1 0,-1-1 1,0 1-1,0-1 0,0 0 0,0 1 1,0-1-1,0 0 0,0 0 1,0 0-1,0 0 0,-1 0 0,1 0 1,0 0-1,-1 0 0,1-1 1,-1 1-1,1 0 0,-1-1 0,1 1 1,-4-1-1,2 1 70,-1-1 1,0-1-1,1 1 0,-1-1 1,1 1-1,-1-1 0,1 0 1,-1 0-1,1 0 0,0-1 1,-1 1-1,-3-3 0,-5-4 44,-1-1-1,1 0 1,0 0-1,1-1 1,-15-17-1,11 8-51,0-1 0,-22-38-1,25 35-83,1 1 0,-14-44 0,-19-106-1365,6-20-5461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3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1354 122 24575,'0'0'0,"0"0"0,0 0 0,0 0 0,-3 4 0,-4 9 0,-5 6 0,1 0-8191</inkml:trace>
  <inkml:trace contextRef="#ctx0" brushRef="#br0" timeOffset="1">1 0 24575,'0'0'0,"2"0"0,12 3 0,25 2 0,16 3 0,-1 1-8191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24575,'0'4'0,"22"260"0,-15-212 0,3 33-428,40 294-212,15 0-716,-60-351-4411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3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24575,'74'-14'0,"126"-8"0,279 2-1648,4 22 627,-471-1-4501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25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0,6 2 0,11 1 0,1-1 0,0-1 0,24 0 0,-13-1 0,161 2 0,244 11 0,95 35-507,-106-9 406,880 82 101,-485-51 0,-642-57 0,148 15 107,184 12-582,2-23-354,864-62 829,-525-27-967,-183 13 298,806-30-1176,-1237 76 1744,1151-43-679,-540 38 1162,-690 16-187,-129 1-25,288-16 3239,-291 14-9589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4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24575,'0'0'0,"0"-2"0,9-3 0,21-6 0,26-2 0,20-4 0,10-1 0,2 2 0,-4 1 0,-13 4 0,-19 4-8191</inkml:trace>
  <inkml:trace contextRef="#ctx0" brushRef="#br0" timeOffset="1">13 544 24575,'0'0'0,"0"0"0,7 0 0,23 0 0,29 2 0,23-1 0,31-1 0,31-3 0,4 0-1434,-22-1-5323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12 0,2 26 0,4 35 0,4 46 0,4 44 0,1 29-2365,1 19 2365,2 7 0,0-21 0,-3-46-5826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216 909 24575,'24'3'0,"-18"0"0,0 0 0,0 0 0,0 0 0,-1 0 0,1 1 0,-1 0 0,0 0 0,0 1 0,0-1 0,0 1 0,-1 0 0,7 11 0,-3-4 0,-1 0 0,0 1 0,-1 0 0,0 0 0,3 15 0,-4-10 0,-2 1 0,0 0 0,-2-1 0,0 1 0,-1 0 0,0 0 0,-4 19 0,3-36 0,1 0 0,0 1 0,0-1 0,0 0 0,0 0 0,1 0 0,-1 0 0,0 0 0,1 0 0,0 1 0,-1-1 0,1 0 0,0-1 0,0 1 0,0 0 0,2 2 0,-1-2 0,0 1 0,0-1 0,1 0 0,-1 0 0,1-1 0,-1 1 0,1 0 0,0-1 0,0 0 0,4 2 0,24 7-1365,0-4-5461</inkml:trace>
  <inkml:trace contextRef="#ctx0" brushRef="#br0" timeOffset="1">1 1 24575,'0'0'0,"0"2"0,4 13 0,12 14 0,6 10 0,1-2-8191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5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24575,'20'678'-1427,"0"-70"1473,-20-575-1181,0-15-4540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5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24575,'6'-2'0,"-1"0"0,1 0 0,0 1 0,-1 0 0,1 0 0,11-1 0,0 1 0,369-13 0,-300 13 0,277 1-1365,-353 0-5461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24575,'0'0'0,"4"0"0,12-2 0,26-3 0,37-1 0,26 1 0,10 1 0,-1 1-596,-12 1 596,-24 2-7595</inkml:trace>
  <inkml:trace contextRef="#ctx0" brushRef="#br0" timeOffset="1">94 456 24575,'0'0'0,"3"0"0,11 0 0,25 0 0,28 0 0,23 0 0,15-2 0,-5-4 0,-18 0-8191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6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24575,'0'0'0,"2"12"0,6 23 0,5 34 0,6 44 0,2 38 0,-1 10-2204,-4-22-3783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6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0 24575,'2'13'0,"1"-3"0,41 216-49,-18 5-1526,-24-209 1270,28 402-178,-31-1 580,-22-199-140,18-196 36,-1 0 0,-1 0-1,-2-1 1,-1 0 0,-22 43 0,26-59-3,-1-1 0,0 0 0,0 0-1,-1 0 1,-1-1 0,-17 15 0,22-20 18,0-1 0,-1-1 0,1 1 0,-1-1-1,0 1 1,1-2 0,-1 1 0,-7 1 0,9-2 12,0 0 0,-1-1 1,1 0-1,0 0 0,-1 0 1,1 0-1,-1-1 0,1 1 0,0-1 1,-1 0-1,1 0 0,0 0 0,-5-2 1,3 0 71,1 0 0,0 0 0,-1 0 0,1 0 1,0 0-1,1-1 0,-1 0 0,1 0 1,-5-6-1,2 1 7,1 1 0,1-1 1,-1 0-1,-3-14 0,2 4-120,2-1 0,0 0-1,1 0 1,1 0 0,0 0-1,3-31 1,3 1-118,17-73 1,15-20-1111,2 13-4568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7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0,15 10 0,18 10 0,3 1-8191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7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16 24575,'-8'-3'0,"-1"0"0,1 1 0,0 0 0,0 0 0,-1 0 0,1 1 0,-1 1 0,0-1 0,-12 2 0,11-1 0,-9 0 0,-1 2 0,1 0 0,0 1 0,0 0 0,0 2 0,1 0 0,-26 12 0,31-11 0,0 0 0,1 1 0,0 1 0,0 0 0,1 0 0,0 1 0,0 1 0,1 0 0,0 0 0,1 1 0,-9 13 0,7-6-14,1 1 0,0 1-1,2-1 1,0 1-1,1 1 1,-6 28 0,5-7-271,3 0 1,-2 55 0,7-39 225,3 1 0,2-1 0,17 75 0,56 168-882,-33-138 317,-33-117 567,-1-1 0,6 77 0,-17-106 42,0 0 1,0 0-1,-2 0 1,-5 25-1,4-31 35,0 0 0,0 0 0,-1 0-1,0-1 1,-1 0 0,0 0 0,0 0-1,-9 9 1,8-11 173,-1 0 0,1 0 0,-2 0 0,1-1-1,-16 10 1,18-14-73,1 1-1,-1-1 1,0 1-1,0-2 1,0 1-1,0 0 1,0-1-1,-1 0 1,1 0-1,0 0 1,-10-1-1,13 0-110,1 0 0,-1-1 0,0 1 0,1 0 0,-1-1 0,0 1 0,1-1 0,-1 0 0,1 0 0,-1 1 0,1-1 0,-1 0 0,1 0 0,-1 0 0,1-1 0,0 1 0,0 0 0,0 0 0,0-1 0,0 1 0,0 0-1,0-1 1,0 1 0,0-1 0,0-2 0,-1-1-9,1 0-1,0 0 1,0 0-1,0 1 1,1-1-1,0 0 1,0-10-1,2 5 1,-1 0 0,1 0 0,1 0 0,0 0 0,0 0 0,6-11 0,-1 6 0,0 1 0,1-1 0,13-15 0,3 1 0,2 1 0,45-38 0,70-42 0,-111 88 0,0 2 0,63-27 0,-83 41 0,-1 0 0,0 1 0,1 1 0,0 0 0,0 0 0,-1 1 0,1 0 0,13 1 0,-14 1 0,-1 0 0,0 1 0,0 0 0,0 1 0,0 0 0,0 0 0,-1 0 0,1 1 0,-1 1 0,8 5 0,5 5 0,0 2 0,-2 0 0,0 1 0,28 35 0,57 90 0,-99-136 0,120 200 0,-92-148 0,-28-51 0,-4-6 0,0 0 0,0 1 0,0-1 0,1 0 0,-1 0 0,1 0 0,-1 0 0,4 2 0,-5-4 0,0 0 0,0 0 0,0 0 0,1 0 0,-1 1 0,0-1 0,0 0 0,0 0 0,1 0 0,-1 0 0,0 0 0,0 0 0,0 0 0,1 0 0,-1 0 0,0 0 0,0 0 0,1 0 0,-1 0 0,0 0 0,0 0 0,0 0 0,1-1 0,-1 1 0,0 0 0,0 0 0,0 0 0,0 0 0,1 0 0,-1 0 0,0 0 0,0-1 0,0 1 0,0 0 0,0 0 0,1 0 0,-1 0 0,0-1 0,0 1 0,5-10 0,-5 9 0,10-33 0,11-65 0,-12 47 0,-4 31 0,3-21 0,20-61 0,-26 97 0,0 0 0,1 0 0,0 0 0,0 0 0,6-7 0,-8 12 0,0-1 0,0 1 0,1-1 0,-1 1 0,0 0 0,1 0 0,-1 0 0,1 0 0,0 0 0,-1 0 0,1 0 0,0 0 0,-1 1 0,1-1 0,0 1 0,0-1 0,0 1 0,-1 0 0,1-1 0,0 1 0,0 0 0,3 1 0,0 0 0,0 0 0,-1 0 0,0 0 0,1 1 0,-1 0 0,0 0 0,6 4 0,2 1 0,14 14 0,6 8 0,-2 1 0,0 1 0,-2 2 0,-2 1 0,-1 1 0,25 47 0,-32-45 0,-18-37 0,0 0 0,0 0 0,0 0 0,0 0 0,0 0 0,0 0 0,0 0 0,0 0 0,0 0 0,0 0 0,0 0 0,0 0 0,0 0 0,0 0 0,0 0 0,0 0 0,0 0 0,0 0 0,0 1 0,0-1 0,0 0 0,0 0 0,0 0 0,0 0 0,0 0 0,0 0 0,0 0 0,0 0 0,0 0 0,0 0 0,0 0 0,0 0 0,0 0 0,0 0 0,0 0 0,0 0 0,1 0 0,-1 0 0,0 0 0,0 0 0,0 0 0,0 0 0,0 0 0,0 0 0,0 0 0,0 0 0,0 0 0,0 0 0,0 0 0,0 0 0,0 0 0,0 0 0,0 0 0,0 0 0,0 0 0,0 0 0,0 0 0,1 0 0,-1 0 0,0 0 0,0 0 0,0 0 0,0-1 0,0 1 0,2-6 0,2-14 0,-3 13 0,7-34 0,2 0 0,1 1 0,25-57 0,-31 86 0,0 1 0,1 0 0,0 0 0,0 0 0,1 1 0,15-16 0,-19 22 0,0 0 0,0 1 0,0-1 0,0 1 0,1 0 0,-1 0 0,1 0 0,0 0 0,-1 1 0,1-1 0,0 1 0,0 0 0,0 0 0,0 1 0,0-1 0,0 1 0,0-1 0,0 2 0,0-1 0,0 0 0,0 1 0,0-1 0,4 2 0,1 1 0,-1 1 0,0 0 0,1 0 0,-2 1 0,1-1 0,0 2 0,-1-1 0,12 13 0,-1 0 0,30 41 0,-27-28-341,-1 1 0,-2 1-1,22 51 1,-24-41-6485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0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24575,'0'0'0,"-7"3"0,6-2 0,-1 1 0,1-1 0,-1 1 0,1-1 0,-1 1 0,1 0 0,0-1 0,0 1 0,0 0 0,0 0 0,-1 3 0,-6 27 0,7-30 0,-7 42 6,-3 71 0,7 53-124,4-141 51,52 1019-2406,-22-789 1240,-25-216-3079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8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24575,'0'0'0,"4"-5"0,9-5 0,2-2-8191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8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24575,'-8'7'0,"3"2"0,1 0 0,-5 17 0,6-16 0,-14 47-138,2 2 0,3 0 1,2 0-1,3 1 0,3 0 0,4 90 0,9-45-915,4-1 1,48 189-1,-14-132 885,6-2 0,7-2 1,87 160-1,-62-167-810,-6-32 371,-13-30-1205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1 510 24575,'4'4'0,"51"42"0,16 18-63,63 72-1,54 90-1867,51 113 1483,-190-257 460,-3 3 0,45 117 0,-75-157-51,12 50 1,-23-72-25,-1 0 0,0 0 0,-1 39 0,-3-52 49,0 1 1,-2-1-1,1 1 1,-1-1-1,-1 1 1,0-1-1,0 0 1,-1 0-1,-10 18 0,12-23 6,-1-1 0,0 0-1,0 0 1,0 0 0,-1 0-1,1 0 1,-1-1 0,0 0-1,0 0 1,0 0 0,-5 3-1,6-5 30,1 0 0,0 0 0,-1-1 0,1 1 0,-1 0-1,1-1 1,-1 1 0,1-1 0,-1 0 0,1 0 0,-1 0 0,1 0 0,-1 0 0,1-1-1,-1 1 1,1-1 0,-1 0 0,1 0 0,-1 0 0,1 0 0,0 0 0,0 0 0,-4-3 0,1 0 123,-1 0 1,1-1 0,1 0 0,-1 0 0,1 0 0,0 0-1,0-1 1,-5-8 0,0-5 206,-13-33 0,7 5-477,1 0 0,-10-71 1,2-103-576,19 82 583,25-252 1,58-133 136,-72 478-31,24-159-206,-29 172 184,-1 0 0,-2 0 1,-1 0-1,-7-37 0,0 32-961,-1 13-3980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9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0,0 5 0,0 11 0,0 15 0,0 15 0,2 15 0,3 7 0,1-1 0,-1-9 0,-1-13 0,-1-17 0,-2-14 0,0-11-8191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9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24575,'0'0'0,"0"0"0,7 0 0,11 5 0,15 5 0,7 6 0,-2 1-8191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29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 24575,'9'3'0,"-5"-1"0,15 8 0,-1 2 0,34 26 0,-11-3-166,-1 1-1,-2 2 0,-1 1 1,57 83-1,-54-61-41,-3 1-1,-2 2 1,28 76 0,-44-91 144,-2 0 0,-2 1 1,-3 0-1,9 78 1,-18-96 8,-2 0 0,-1 0 0,-6 40 1,2-48 34,0-1 0,-2 0 0,-1 0 0,-18 43 0,17-50 20,0 0 0,-2-1 0,1 0 0,-2 0 0,0-1 0,-15 14 0,20-22 0,-1 0 0,0 0 0,0 0 0,-1-1 0,1 0 0,-1 0 0,0-1 0,0 0 0,-1-1 0,1 0 0,-1 0 0,0-1 0,-13 3 0,19-5 44,0 0-1,0 1 0,0-1 1,0 0-1,0-1 0,0 1 1,0 0-1,0-1 0,0 0 1,1 1-1,-1-1 1,0 0-1,0-1 0,1 1 1,-1 0-1,0-1 0,1 1 1,0-1-1,-1 0 0,-2-3 1,3 2-1,0 0 1,-1-1 0,2 0 0,-1 1-1,0-1 1,1 0 0,-1 0 0,1 0-1,0 0 1,0 0 0,1 0-1,-1 0 1,1 0 0,0 0 0,1-5-1,0-11-43,2-1 0,6-28 0,82-245-612,-45 156 423,21-81-1107,73-438-1,-126 534 613,-13 92-2736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0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24575,'0'0'0,"4"0"0,7 0 0,7-2 0,16-1 0,21 0 0,27 1 0,19 1 0,12 2 0,2 1 0,-9 1 0,-23-1-8191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0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0 24575,'0'4'0,"1"7"0,0 1 0,1-1 0,0 0 0,5 16 0,0-3 0,19 71 0,11 39-330,120 563-2853,-130-520 2671,8 357-1,-36-448 241,-4 0-1,-4-1 1,-20 87 0,18-127 111,-2-1 0,-31 69 0,30-82 141,-2-2 0,-1 0 0,-1-1-1,-29 34 1,39-52 187,-1 0-1,0-1 1,0 0-1,-1 0 1,0-1-1,-1 0 1,1-1-1,-2 0 1,-15 7-1,24-13-61,-1 1 0,1-1 0,-1 0 0,0 0-1,0-1 1,0 1 0,1-1 0,-1 1 0,0-1-1,0-1 1,0 1 0,0 0 0,1-1 0,-1 0-1,0 0 1,0 0 0,1 0 0,-1-1 0,1 1-1,-6-4 1,3 1-3,1-1-1,0 1 1,0-1-1,0-1 1,1 1-1,0 0 1,-1-1-1,2 0 1,-1 0-1,1 0 1,-3-7-1,-3-12-93,0 0 1,2-1-1,0 0 0,2 0 0,1 0 0,1-1 1,2 1-1,2-39 0,2 14-90,3-1 0,2 1 0,22-74 0,-8 58-332,53-115 1,54-48-1604,-52 115-1949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1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24575,'0'0'0,"0"0"0,0 0 0,2-2 0,10-4 0,19-2 0,27-7 0,17-4 0,-4 2-8191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1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561 1 24575,'0'0'0,"-1"0"0,1 1 0,-1-1 0,1 0 0,-1 1 0,1-1 0,-1 1 0,1-1 0,-1 1 0,1-1 0,0 1 0,-1-1 0,1 1 0,-1 0 0,-1 3 0,-80 114 0,-65 87 0,107-155 0,-88 86 0,91-105 0,-65 43 0,100-74 0,1 1 0,-1 0 0,1 0 0,0 0 0,0 0 0,-1 0 0,1 1 0,0-1 0,-1 2 0,1-2 0,1 0 0,0-1 0,0 1 0,0 0 0,0-1 0,0 1 0,0 0 0,0-1 0,0 1 0,0 0 0,0-1 0,1 1 0,-1 0 0,0-1 0,0 1 0,1 0 0,-1-1 0,0 1 0,1-1 0,-1 1 0,0-1 0,1 1 0,-1 0 0,1-1 0,0 1 0,59 56 0,-13-13 0,83 110 0,-88-99 0,54 53 0,30 1-1365,-72-68-5461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1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33 446 24575,'-3'11'0,"-2"-1"0,-1 10 0,2-1 0,0 1 0,-2 31 0,2 12-191,3 0 0,11 96 0,39 126-1056,-30-210 743,2-1-1,34 77 0,-40-117 401,1-1 0,2-1 0,1 0 0,1-1 0,2-2 0,38 42 0,-46-57 76,0-1 0,1-1 0,0 0 0,1-1 0,24 13-1,-33-20 32,1 0-1,0-1 0,0 0 0,0-1 1,1 0-1,-1 0 0,1 0 0,-1-1 1,1-1-1,-1 1 0,1-1 0,0-1 1,-1 0-1,10-1 0,-9-1-2,0 0 0,-1 0-1,1-1 1,-1 0 0,0 0 0,0-1-1,0 0 1,-1 0 0,1-1 0,-1 0-1,-1 0 1,1-1 0,10-13-1,-5 3 5,-1-1-1,0 0 0,-1-1 0,-2 0 0,9-24 0,-1-7 1,-3 0-1,-1-1 1,-3 0 0,-2-1 0,-2 1 0,-4-82 0,-5 67-43,-2 0 0,-4 1 0,-2 0 0,-38-112 0,23 103 52,-3 1 0,-4 1 0,-2 2 1,-4 1-1,-2 3 0,-73-88 0,91 127-13,-31-29 1,46 48 26,0 1 0,0 0 0,-1 0 0,0 1 0,0 1 0,0 0 0,-17-6 0,24 10 34,1 0-1,-1 0 1,0 0 0,1 1 0,-1-1-1,0 1 1,0 0 0,1 0 0,-1 0-1,0 0 1,0 1 0,1-1-1,-1 1 1,0-1 0,1 1 0,-1 0-1,0 0 1,1 0 0,-1 0-1,1 1 1,-1-1 0,1 1 0,0-1-1,0 1 1,0 0 0,0 0 0,0 0-1,0 0 1,0 0 0,1 0-1,-1 1 1,1-1 0,-2 3 0,-2 5 98,1 1 1,0-1 0,1 1-1,0 0 1,1 0-1,0 0 1,-1 12 0,2 0-152,0 0-1,2 1 1,0-1 0,2-1-1,1 1 1,6 22 0,-2-15-39,2-1 0,1-1 0,2 0 0,15 26 0,2-7-31,1-2 0,2-2 0,2-1 0,70 66 0,97 58-1118,-122-110-4721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2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643 0 24575,'-23'6'0,"-16"11"5,1 2-1,1 1 0,0 2 1,-41 33-1,24-11-258,-88 92-1,109-101 231,2 2-1,1 1 1,-40 65 0,65-94 24,0 1 0,0-1 0,1 1 0,1 0 0,-4 12 0,7-19 0,-1 0 0,1 0 0,-1 0 0,1 0 0,0 0 0,0 0 0,1 0 0,-1 0 0,1 0 0,-1 0 0,1 0 0,0 0 0,0 0 0,0 0 0,1 0 0,-1-1 0,1 1 0,-1 0 0,1-1 0,0 1 0,4 3 0,-2-2 0,1 0 0,0 0 0,1 0 0,-1-1 0,1 0 0,-1 0 0,11 3 0,-2-1 0,0-1 0,21 3 0,1-2 3,0-2 0,56-2 0,75-14 345,-78 6-121,-50 3-227,0 0 0,70 3 0,-98 2 0,0 0 0,0 1 0,0 0 0,0 0 0,0 1 0,-1 1 0,1 0 0,-1 0 0,0 1 0,18 12 0,-17-8 23,0 1 0,0-1 0,16 22 0,21 35-1119,-43-59 735,29 43-6465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2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0,0 10 0,5 19 0,5 26 0,7 26 0,1 16 0,-1 4 0,-6-6 0,-6-14 0,-3-19 0,-1-20-8191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2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226 903 24575,'0'4'0,"40"77"0,0 8 0,16 40-347,15 39-1040,174 457-1577,-56 21 2582,-163-502-154,-21-112 502,-1 0 1,-2 0-1,-3 61 1,0-87 81,1-1 1,-1 1-1,-1 0 1,1-1 0,-1 1-1,0-1 1,0 1-1,-1-1 1,-5 9 0,6-12-16,1 0 0,-1 0 1,0-1-1,1 1 1,-1-1-1,0 1 0,0-1 1,0 0-1,0 1 1,0-1-1,0 0 0,0-1 1,0 1-1,-1 0 1,1-1-1,0 1 1,-1-1-1,1 1 0,0-1 1,-1 0-1,1 0 1,0 0-1,-1 0 0,1-1 1,0 1-1,-3-1 1,-2-1 96,1 0 0,-1-1 0,1 0 0,-1 0 0,1 0 0,0-1 0,-8-6 0,1 0 456,0-1 0,-13-15 0,8 4-516,1 1 0,1-2 0,1 0 0,1-1 0,1-1 0,1 0 1,1 0-1,-12-43 0,10 15-418,1 0 1,4-1-1,-4-73 1,9 14-5521</inkml:trace>
  <inkml:trace contextRef="#ctx0" brushRef="#br0" timeOffset="1">198 9 24575,'0'0'0,"0"0"0,0 0 0,-3 0 0,-9 0 0,-16 2 0,-20-1 0,-8-6 0,5-2-8191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33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0 522 24575,'0'0'0,"0"0"0,3 0 0,4 4 0,7 5 0,7-1 0,9-2 0,6-6 0,-2-2-8191</inkml:trace>
  <inkml:trace contextRef="#ctx0" brushRef="#br0" timeOffset="1">1260 1 24575,'0'0'0,"2"0"0,12 4 0,27 14 0,38 25 0,49 45 0,38 53 0,16 54-4616,-12 51 4616,-37 34-2651,-64 18 2651,-67-4 0,-44-40 0,-14-65-924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3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24575,'0'6'0,"0"42"0,8 317 0,-4-311-98,26 581-1169,-30-598-5559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4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0,1 0 0,253 18 0,-178-9 0,315 37-909,-266-26 880,134 41-1,-195-41-572,62 29 0,-61-19-5417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4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24575,'0'5'0,"0"-3"0,-1 1 0,1-1 0,1 1 0,-1-1 0,0 0 0,1 1 0,0 3 0,0-5 0,0 0 0,0 1 0,0-1 0,0 0 0,0 0 0,0 0 0,0 0 0,0 0 0,0 0 0,0 0 0,0 0 0,1-1 0,-1 1 0,0 0 0,3 0 0,11 5 0,1-2 0,-1 0 0,31 4 0,31 1-189,1-4-1,88-4 0,158-25-441,-1-15-1701,-194 20-2327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5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939 1024 24575,'-8'0'0,"-7"0"0,0 2 0,-24 5 0,28-5 0,-8 1-2,-293 66-511,258-54 395,1 3 1,1 2-1,-85 45 0,109-49 118,0 2 0,-24 22 0,37-27 0,0 0 0,1 1 0,1 1 0,-17 24 0,26-33 0,0 0 0,1 0 0,-1 1 0,1-1 0,0 1 0,-2 12 0,4-18 0,1 1 0,-1-1 0,1 1 0,0 0 0,0-1 0,0 1 0,0 0 0,0-1 0,0 1 0,1 0 0,-1-1 0,0 1 0,1 0 0,-1-1 0,1 1 0,0-1 0,-1 1 0,1-1 0,0 0 0,0 1 0,0-1 0,0 0 0,0 1 0,0-1 0,1 0 0,-1 0 0,0 0 0,1 0 0,-1 0 0,0 0 0,1 0 0,-1-1 0,1 1 0,1 0 0,3 1 32,-1-1 0,1 0 0,-1 0 0,1 0 0,0-1 0,-1 1 0,1-1 0,8-2 0,1 0 146,1 0 0,15-6 0,-11 1-160,0 0-1,-1-1 1,0-1-1,0-1 1,-1 0 0,0-2-1,-1 0 1,18-17 0,-13 9-142,-2-1 1,0 0-1,-2-2 1,-1 0-1,21-36 1,-15 16 102,-2-2 1,-1 0-1,-3-1 0,-2-1 0,-1-1 1,-3 0-1,-2 0 0,4-61 0,-10 47 27,-3 0-1,-2 0 0,-3 0 1,-2 0-1,-3 1 0,-21-67 1,23 101-6,0 1 0,-2-1 0,-1 2 0,-2-1 0,0 2 0,-27-37 0,37 57-7,2 2 20,0 0 0,0 0 0,-1 0 0,1 1 0,-1-1 0,1 0 0,-1 1 0,0-1 0,0 1 0,1 0 0,-4-2 0,3 5 286,3 5-1,3 7-263,0 0-1,2 0 1,6 14-1,-3-9-23,32 71-11,22 36-328,214 372-1315,-170-320 1643,12 29-1037,-6-1-4146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5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0,3 0 0,2 2 0,2 1-8191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1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24575,'-2'5'0,"-1"7"0,1 0 0,1 0 0,0-1 0,0 1 0,1 0 0,0 0 0,1 0 0,1 0 0,0 0 0,0-1 0,1 1 0,1-1 0,0 0 0,1 0 0,0 0 0,0 0 0,1-1 0,0 0 0,1 0 0,0 0 0,1-1 0,0 0 0,0-1 0,1 0 0,12 9 0,-5-6 0,0-2 0,0 1 0,1-2 0,27 10 0,-32-14 0,1 0 0,-1-1 0,1-1 0,0 0 0,0 0 0,0-1 0,17-2 0,-26 1 0,1 0 0,-1-1 0,0 0 0,0 0 0,0 0 0,0 0 0,0-1 0,0 0 0,0 0 0,0 0 0,-1 0 0,5-4 0,-5 4 0,0-1 0,-1 1 0,0-1 0,1 0 0,-1 0 0,0 0 0,-1 0 0,1-1 0,0 1 0,-1 0 0,0-1 0,0 1 0,0-1 0,1-5 0,-1-3 0,0 1 0,-1-1 0,-1 0 0,0 1 0,0-1 0,-1 1 0,-1 0 0,0 0 0,0-1 0,-7-12 0,2 6 0,-1 0 0,0 0 0,-2 1 0,0 1 0,-15-17 0,19 26 0,9 13 0,10 16 0,9 11 0,1-1 0,1-1 0,32 32 0,-12-19 0,60 46 0,-61-58-682,63 37-1,-49-38-6143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5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24575,'0'0'0,"4"0"0,13 4 0,25 9 0,29 9 0,24 5 0,14 0 0,6-6-656,-2-12 656,-14-10 0,-24-4-7535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6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24575,'0'0'0,"2"5"0,5 14 0,7 26 0,5 24 0,3 22 0,6 20 0,4 21-1392,2 13 1392,6 4 0,10-5 0,3-20 0,-7-31-6799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6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24575,'1'5'0,"4"7"0,-1 0 0,8 13 0,-2-4 0,58 119-141,83 180-758,-28 9 298,-94-221 566,-25-85 14,0 0-1,0 37 1,-4-51 18,-1 1 1,0 0-1,0 0 1,-1-1-1,0 1 1,0 0 0,-1-1-1,-1 0 1,-7 16-1,8-20 3,0 0 1,0-1-1,0 0 0,0 0 0,-1 0 1,0 0-1,0 0 0,0-1 0,0 0 1,0 0-1,-1 0 0,1 0 0,-1-1 1,0 1-1,0-1 0,0 0 0,0-1 1,0 1-1,-7 0 0,4-1 53,0-1 1,0 0-1,0 0 0,0-1 1,1 0-1,-1-1 0,0 0 1,0 0-1,1 0 0,-1-1 1,1 0-1,0 0 0,0-1 1,0 0-1,-8-7 0,-1 0 95,1-2-1,1 0 1,0-1 0,0 0-1,-12-19 1,10 11-316,1-2 0,1 0 0,1-1 0,1 0 0,2-1 0,0 0 0,-8-41 0,5 0-6658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6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24575,'0'2'0,"0"0"0,1 1 0,-1-1 0,1 0 0,-1 0 0,1 0 0,0 0 0,1 2 0,3 9 0,48 150 0,23 64 0,41 76-1365,-114-295-5461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7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0 333 24575,'0'-1'0,"1"1"0,-1-1 0,0 0 0,0 1 0,1-1 0,-1 0 0,0 1 0,0-1 0,1 0 0,-1 1 0,1-1 0,-1 0 0,1 1 0,-1-1 0,1 1 0,0-2 0,9-6 0,-1 0 0,1 0 0,0 1 0,16-9 0,14-7 9,74-30 0,51-5-323,-42 19-453,198-34 0,-236 60 629,0 4 1,0 4 0,117 7 0,-108 8 17,-86-8 120,0-1 0,12 5 0,-18-6 0,0 1 0,0 0 0,0 0 0,0 0 0,0 0 0,0 1 0,0-1 0,-1 0 0,1 1 0,0-1 0,-1 1 0,2 2 0,-1-1 0,0 0 0,-1 0 0,0 0 0,0 0 0,0 0 0,0 0 0,0 0 0,0 0 0,-1 5 0,1 2 0,-1-1 0,-2 19 0,-4 9-319,-2 0 1,-2 0-1,-27 64 1,-1-13-4100</inkml:trace>
  <inkml:trace contextRef="#ctx0" brushRef="#br0" timeOffset="1">590 1321 24575,'-3'0'0,"-2"4"0,-3 9 0,0 9 0,1 7 0,4 4 0,12-2 0,29-4 0,38-8 0,40-15 0,39-15 0,25-10-1992,3-5 1992,-23-2 0,-40 5-6199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7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789 159 24575,'0'-2'0,"-1"1"0,1 0 0,-1-1 0,1 1 0,-1 0 0,0-1 0,1 1 0,-1 0 0,0 0 0,0 0 0,0 0 0,0-1 0,0 1 0,0 1 0,0-1 0,-2-1 0,3 1 0,-10-6 0,0 0 0,0 1 0,-1 0 0,0 0 0,0 1 0,-13-4 0,-36-12 0,0 3 0,0 3 0,-2 2 0,0 3 0,-102-3 0,60 16 0,86-1 0,1 1 0,-1 1 0,-26 8 0,30-6 0,14-6 0,-1 0 0,1 1 0,0-1 0,0 0 0,0 0 0,0 0 0,0 0 0,-1 0 0,1 0 0,0 0 0,0 0 0,0 0 0,0 0 0,0 0 0,0 0 0,0 1 0,0-1 0,-1 0 0,1 0 0,0 0 0,0 0 0,0 0 0,0 0 0,0 0 0,0 1 0,0-1 0,0 0 0,0 0 0,0 0 0,0 0 0,0 0 0,0 1 0,0-1 0,0 0 0,0 0 0,0 0 0,0 0 0,0 0 0,0 0 0,0 1 0,0-1 0,0 0 0,0 0 0,0 0 0,0 0 0,0 0 0,0 0 0,1 1 0,-1-1 0,0 0 0,0 0 0,0 0 0,0 0 0,0 0 0,0 0 0,0 0 0,1 0 0,-1 0 0,0 0 0,0 1 0,0-1 0,12 3 0,-12-3 0,62 12 0,103 5 0,-147-16 0,176 9 0,-183-10 0,-1 1 0,0 0 0,18 4 0,-24-4 0,-1 1 0,1-1 0,-1 1 0,1-1 0,-1 1 0,0 0 0,1 1 0,-1-1 0,0 1 0,0-1 0,-1 1 0,1 0 0,3 4 0,2 6 0,-1 0 0,-1 1 0,0 0 0,0 0 0,-1 0 0,4 26 0,28 173-446,-16 5-186,-15-143 563,0-2 134,39 341-1304,-34-350-4631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8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363 949 24575,'0'0'0,"0"0"0,0 2 0,0 3 0,0 6 0,2 4 0,3 8 0,3 8 0,3 8 0,1 9 0,1 1 0,1-6 0,0-10 0,-3-11-8191</inkml:trace>
  <inkml:trace contextRef="#ctx0" brushRef="#br0" timeOffset="1">1 0 24575,'0'0'0,"0"0"0,0 0 0,4 2 0,16 4 0,13 2 0,1 0-8191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8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0 0,10 0 0,16 3 0,19 2 0,15 3 0,10 3 0,1 1 0,-6-3 0,-9-4 0,-16-2-8191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8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24575,'0'0'0,"0"0"0,0 0 0,6-3 0,24-2 0,31-4 0,31-6 0,31-10 0,33-12-1637,71-22 1637,-4-2-6554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9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24575,'0'10'0,"2"52"11,3 0 1,23 110-1,48 119-920,-59-234 806,93 363 31,-95-344-1118,-4-21-4761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1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24575,'5'0'0,"1"1"0,0 0 0,-1 0 0,1 1 0,-1-1 0,1 1 0,-1 0 0,5 4 0,-4-4 0,29 16 0,-1 1 0,-1 1 0,49 40 0,82 86 0,-153-135 0,105 107 0,-113-115 0,-2-1 0,1-1 0,-1 1 0,0-1 0,0 1 0,1 0 0,-1-1 0,0 1 0,0 0 0,-1 0 0,1 0 0,1 2 0,-2-5 0,0 0 0,0 0 0,1 0 0,-1 1 0,0-1 0,1 0 0,-1 0 0,1 0 0,-1 0 0,1 0 0,0 1 0,-1-1 0,1 0 0,0 0 0,-1 1 0,1-1 0,0 1 0,0-1 0,1 0 0,1-1 0,-1 1 0,0-1 0,1 1 0,0 0 0,-1 0 0,1 0 0,3 0 0,3 0 0,0 1 0,0 1 0,0-1 0,0 2 0,0-1 0,0 1 0,0 1 0,11 4 0,-9-4 0,36 14-455,-1 1 0,59 33 0,-68-31-6371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9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1 216 24575,'0'0'0,"0"0"0,2-2 0,12-8 0,18-9 0,21-6 0,38-5 0,45-2 0,38 2-1947,39 6 1947,22 4-2766,-1 7 2766,-9 5 0,-17 6 0,-29 8 0,-33 5-978,-34 1 978,-37-1-2500</inkml:trace>
  <inkml:trace contextRef="#ctx0" brushRef="#br0" timeOffset="1">282 1698 24575,'0'0'0,"2"-2"0,12-6 0,38-12 0,54-12 0,56-8 0,48-1-3533,26 2 3533,17 2 0,5 2-2378,-30 4 2378,-53 7-2280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49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1 24575,'-14'0'0,"-6"5"0,0 1 0,0 0 0,1 2 0,0 0 0,-21 13 0,26-14 0,2 1 0,-1 0 0,1 1 0,1 0 0,-1 1 0,1 0 0,1 1 0,0 0 0,1 1 0,0 0 0,1 0 0,0 1 0,1 0 0,-8 18 0,7-9 0,1 1 0,1-1 0,0 2 0,2-1 0,-2 31 0,5-39 0,1 0 0,1 1 0,0-1 0,1 0 0,0 0 0,2 0 0,-1 0 0,2 0 0,8 17 0,-9-23 0,0-1 0,1 0 0,0-1 0,1 1 0,0-1 0,0 0 0,1 0 0,-1-1 0,2 0 0,-1 0 0,0-1 0,1 0 0,0 0 0,0-1 0,1 0 0,-1 0 0,1-1 0,0 0 0,12 3 0,-4-3 0,0-1 0,0-1 0,0 0 0,0-1 0,0-1 0,0 0 0,0-1 0,0-1 0,27-9 0,4-4 0,-27 8 0,40-10 0,-54 17 0,1 0 0,-1 0 0,0 1 0,1 0 0,-1 0 0,0 0 0,1 1 0,-1 0 0,12 4 0,-6 0 0,-1 0 0,0 1 0,-1 0 0,1 1 0,-1 1 0,0-1 0,-1 2 0,13 12 0,1 4 0,-1 1 0,20 30 0,106 179-46,-99-150-1273,-13-24-5507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5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175 402 24575,'0'0'0,"0"6"0,0 17 0,0 22 0,2 22 0,3 21 0,5 27 0,6 15 0,2 2-1001,-4-8 1001,-5-20 0,-3-28-7190</inkml:trace>
  <inkml:trace contextRef="#ctx0" brushRef="#br0" timeOffset="1">1 14 24575,'0'0'0,"0"0"0,0 0 0,0-2 0,2-3 0,0-1-8191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5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1 241 24575,'4'0'0,"99"8"0,-67-5 0,99 11 0,60 4-562,53 2-1685,474 17-1368,1-41 2703,-512-8-284,-39-4 802,-20-3-67,-8-12 2262,-136 29-1674,-3 0 234,1 1 0,0-1 0,-1 0 0,1 0 0,-1 0 0,1-1 1,-1 0-1,5-4 0,-10 7-298,1 0 0,-1-1 1,1 1-1,-1-1 1,0 1-1,1-1 1,-1 1-1,1-1 0,-1 0 1,0 1-1,0-1 1,1 1-1,-1-1 0,0 0 1,0 1-1,0-1 1,0 0-1,0 1 0,0-1 1,0 1-1,0-1 1,0 0-1,0 1 0,0-1 1,0 0-1,0 1 1,0-1-1,-1 0 0,1 1 1,0-1-1,0 1 1,-1-1-1,1 1 0,0-1 1,-2-1-1,0-1 170,-1 0 0,0 0-1,0 1 1,-5-5 0,5 5-311,-11-9 319,-10-8 153,-30-30 1,48 42-567,0 0-1,0 0 0,0-1 0,1 0 1,0 0-1,1 0 0,0-1 1,-7-16-1,6 0-6653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51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1469 1 24575,'0'0'0,"-4"6"0,-38 50 0,-183 315-958,174-282 45,-62 107 15,-527 1032-4321,479-884 4604,22 4-845,80-154 1195,47-142 341,-6 52-1,15-75 18,2 0 0,0 0 0,5 36 0,-3-51 34,2 1 1,0-1 0,0 0-1,1 0 1,1 0-1,0 0 1,1-1 0,1 0-1,0 0 1,15 21-1,-11-21-120,1-1-1,0 0 0,0 0 0,2-1 1,-1-1-1,1 0 0,1-1 0,-1-1 1,20 8-1,6 1 31,1-2 0,57 13 0,146 14 408,64-16-616,57-16-958,46-13 349,44-11-1212,45-6 1075,38 2-758,921-9 197,3 57 1020,-152 60 458,-11 60 0,-909-93 89,-56-8 268,-55-11-58,-50-9 541,-50-7 436,-45-7 4055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1:52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24575,'0'0'0,"0"0"0,9 2 0,10 6 0,1 1-8191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2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15 378 24575,'0'-19'0,"-7"-117"0,0 12 0,6 108 0,2-66 0,-1 86 0,0 1 0,1-1 0,0 1 0,-1-1 0,3 5 0,1 6 0,87 335-197,22-6-846,63 100 926,-172-435 20,14 25 305,-16-31-347,0 0 0,0 0 0,0 0 0,0 0 0,1-1 0,-1 1 1,1-1-1,3 3 0,5 0-5556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2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0,-1 1 0,1-1 0,0 0 0,-1 0 0,1 0 0,-1 0 0,1 1 0,-1-1 0,1 0 0,-1 1 0,1-1 0,-1 0 0,1 1 0,-1-1 0,1 0 0,-1 1 0,1 0 0,1 1 0,8 8 0,0 1 0,-1 0 0,13 22 0,-13-19 0,51 81-424,-5 3-1,-5 2 1,47 130-1,78 306 381,-118-348-994,-46-153-4373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3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1029 24575,'0'0'0,"9"-3"0,19-2 0,30-3 0,41-7 0,47-8 0,18-4-2157,-20 2-3877</inkml:trace>
  <inkml:trace contextRef="#ctx0" brushRef="#br0" timeOffset="1.01">1809 1 24575,'-1'0'0,"1"0"0,-1 0 0,1 0 0,-1 0 0,1 1 0,-1-1 0,1 0 0,0 0 0,-1 1 0,1-1 0,0 0 0,-1 1 0,1-1 0,0 0 0,-1 1 0,1-1 0,0 1 0,-1-1 0,1 0 0,0 1 0,0-1 0,-1 2 0,1-1 0,-8 12 0,1 1 0,-7 21 0,10-26 0,-29 82 0,-14 49-420,-14 50-1260,-10 43 700,-113 449-1855,86-305 2870,-20 19-1256,76-280 368,-74 144-1,50-140 803,11-30 719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24575,'10'0'0,"7"0"0,0 2 0,0 0 0,-1 1 0,1 1 0,31 11 0,-17-3 0,-1 2 0,32 19 0,-39-19 0,-1 2 0,0 0 0,0 1 0,-2 1 0,0 1 0,-2 1 0,0 0 0,-1 2 0,27 44 0,-36-50 0,1 1 0,-2 0 0,0 0 0,-2 1 0,0 0 0,5 29 0,-8-32 0,-1 0 0,-1 0 0,0 0 0,-1 0 0,-1 0 0,0 0 0,-1-1 0,-9 28 0,-12 16 0,16-41 0,0 0 0,2 0 0,-8 31 0,13-44 0,1 0 0,-1 0 0,1 0 0,0 1 0,1-1 0,-1 0 0,1 0 0,-1 0 0,1 0 0,0 0 0,1 0 0,-1 0 0,1 0 0,0-1 0,0 1 0,0 0 0,0-1 0,1 0 0,-1 1 0,1-1 0,0 0 0,0 0 0,5 4 0,5 2 0,0 0 0,0-1 0,1-1 0,1 0 0,15 6 0,16 3-133,1-1 0,0-3 0,0-1 0,1-3-1,0-2 1,51 0 0,-19-6-481,0-3 0,147-26-1,-80-2-4801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2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687 852 24575,'-3'1'0,"-1"1"0,1-1 0,0 1 0,0 0 0,0 0 0,0 0 0,0 0 0,1 1 0,-4 2 0,-7 6 0,-203 143 0,49-37 0,125-83 0,42-34 0,-1 1 0,1-1 0,0 0 0,-1 1 0,1-1 0,-1 1 0,1-1 0,0 1 0,-1-1 0,1 1 0,0-1 0,-1 1 0,1 0 0,0-1 0,0 1 0,-1 0 0,2-1 0,-1 1 0,0-1 0,0 0 0,0 0 0,0 0 0,0 1 0,0-1 0,0 0 0,1 0 0,-1 0 0,0 0 0,0 1 0,0-1 0,0 0 0,1 0 0,-1 0 0,0 0 0,0 0 0,0 0 0,1 0 0,-1 1 0,0-1 0,0 0 0,1 0 0,-1 0 0,0 0 0,0 0 0,1 0 0,2 0 0,0 0 0,0 0 0,1-1 0,-1 1 0,3-2 0,-1 1 0,0-1 0,0 0 0,0 0 0,0 0 0,0 0 0,-1-1 0,1 0 0,-1 0 0,0 0 0,0-1 0,0 1 0,0-1 0,-1 0 0,1 0 0,-1 0 0,0 0 0,0-1 0,-1 0 0,4-7 0,-1-1 0,-1 0 0,0 0 0,-1 0 0,0 0 0,-1-1 0,1-23 0,-3 9-20,-2-1 1,0 1-1,-11-49 0,-31-83-667,40 149 615,-54-168-12,-85-179 0,124 318 84,-28-47 0,38 74 0,6 11 114,2 4 109,4 9 258,-3-11-460,14 45-51,2-1 1,2 0 0,2-2 0,34 54-1,116 148-823,-95-146 905,148 150 1,-179-207-269,0-2 0,3-3 1,1-1-1,2-2 0,88 43 1,-76-49-5620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3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24575,'0'0'0,"2"0"0,8 0 0,16 0 0,17 0 0,20 0 0,23-3 0,12 0 0,-11 0-8191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4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310 607 24575,'-9'-3'0,"-40"-21"0,-81-53 0,117 68 0,0 1 0,1-2 0,0 0 0,1 0 0,0-1 0,1 0 0,-9-14 0,16 22 0,1-1 0,-1 0 0,1 0 0,1 0 0,-1 0 0,0 0 0,1 0 0,0 0 0,0-1 0,0 1 0,0 0 0,1-1 0,0 1 0,0-1 0,0 1 0,0 0 0,1-1 0,0 1 0,-1 0 0,2-1 0,-1 1 0,0 0 0,1 0 0,0 0 0,0 0 0,0 0 0,0 0 0,1 1 0,3-5 0,2-1 0,-1 1 0,1 1 0,1-1 0,14-10 0,44-21 0,-12 12-135,2 3 0,0 3 0,68-16 0,184-22-260,-81 36 395,1 22 0,-189 5 935,-186-3-935,-37 1 0,170-1 40,0 0 0,-22 6 0,30-5-175,1-1 0,-1 1 0,1 0 0,0 0 0,-1 0 0,1 0 0,0 1 0,1 0 0,-1 0 0,-5 5 0,-8 13-6691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4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0,9 0 0,24 2 0,33 2 0,19-4 0,-5-1-8191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5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 24575,'0'4'0,"0"102"-27,1 160 10,18-4-1363,-10-205 1309,2-1 0,2 0-1,3 0 1,24 56 0,-22-71 83,2-1 0,1 0-1,2-2 1,2 0 0,52 59 0,-58-76-12,0-2 0,2 0 0,0-1 0,1-2 0,1 0 0,1-1 0,0-1 0,0-2 0,2 0 0,-1-2 0,1 0 0,1-2 0,0-1 0,0-1 0,0-1 0,1-2 0,-1-1 0,1-1 0,0-1 0,46-6 0,-54 3-46,0-1-1,-1-1 1,1 0 0,-1-2-1,-1 0 1,1-1-1,-1-1 1,-1 0 0,1-1-1,-2-2 1,1 1-1,-2-2 1,0 0 0,0-1-1,-1 0 1,-1-1-1,0-1 1,15-25 0,-14 17-34,-2 0 1,-1-1 0,0-1 0,-2 1 0,-1-2 0,-1 1-1,-2-1 1,0 0 0,-2 0 0,-1-1 0,-1 1 0,-1-1-1,-1 1 1,-2 0 0,-7-34 0,-1 16 26,-2 0 0,-2 1 1,-1 0-1,-3 2 0,-45-77 0,33 71 66,-3 0 0,-1 3-1,-3 1 1,-59-55 0,52 60-95,-2 1 0,-1 3 0,-86-47 0,89 59 88,-1 2 1,0 2-1,-1 2 1,-83-18-1,112 31 330,0 1 0,0 1 0,-32-1 0,49 3-304,0 0 1,0 0-1,0 0 1,0 0-1,-1 1 1,1-1 0,0 0-1,0 0 1,0 1-1,0-1 1,0 1-1,0-1 1,0 1 0,0-1-1,-2 2 1,3-2-22,0 1 0,0-1-1,0 0 1,-1 1 0,1-1 0,0 0 0,0 1 0,0-1 0,0 0 0,0 1 0,0-1 0,0 1-1,0-1 1,0 0 0,0 1 0,0-1 0,0 0 0,0 1 0,0 0 0,7 11 239,9 8 94,2-1-1,-1-1 0,25 18 0,-28-24-313,89 73-201,231 145-636,14-24-325,-258-155-4279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5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0,3 2 0,4 3 0,1 3 0,2 2 0,1 2 0,-1 1 0,-4 3 0,-2 1 0,-1 0 0,2-3 0,0-4-8191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6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7 0,0 3 0,0-1-8191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6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98 24575,'0'0'0,"0"0"0,0 0 0,3-3 0,2 1 0,-1 0 0,0 0 0,0 1 0,1 0 0,-1 0 0,6-1 0,2 0 0,386-59 0,-140 42 0,-248 19 0,-7-1 0,-1 1 0,0 0 0,1 0 0,-1 0 0,0 0 0,1 0 0,-1 0 0,0 1 0,1-1 0,-1 1 0,5 1 0,-7-2 0,0 0 0,0 1 0,0-1 0,0 0 0,0 0 0,0 1 0,1-1 0,-1 0 0,0 0 0,0 0 0,0 1 0,0-1 0,0 0 0,0 0 0,0 1 0,0-1 0,0 0 0,0 0 0,0 1 0,0-1 0,0 0 0,0 0 0,0 0 0,0 1 0,-1-1 0,1 0 0,0 0 0,0 0 0,0 1 0,0-1 0,0 0 0,0 0 0,-1 0 0,1 1 0,0-1 0,0 0 0,0 0 0,0 0 0,-1 0 0,1 0 0,0 1 0,-6 3 0,0 1 0,0-1 0,-1 0 0,1-1 0,-1 1 0,1-1 0,-14 4 0,3-1 0,-62 22-85,-1-3 0,-2-4 0,0-3 0,-1-4 0,-1-4 0,1-3 0,-144-7 0,216 0 85,-4-1 0,1 0 0,-1 0 0,-17-5 0,32 5 0,-1 1 0,0 0 0,0 0 0,1 0 0,-1 0 0,0-1 0,1 1 0,-1 0 0,0-1 0,1 1 0,-1-1 0,1 1 0,-1 0 0,0-1 0,1 1 0,-1-1 0,1 1 0,-1-2 0,1 1 0,0 1 0,0-1 0,1 0 0,-1 1 0,0-1 0,1 1 0,-1-1 0,1 1 0,-1-1 0,0 1 0,1-1 0,-1 1 0,1-1 0,-1 1 0,1 0 0,0-1 0,-1 1 0,1 0 0,-1-1 0,1 1 0,0 0 0,-1 0 0,1 0 0,1-1 0,19-6 0,0 1 0,0 1 0,31-4 0,-19 4 0,127-19-451,73-9-2153,20 0-1852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17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0,11 0 0,22 0 0,34 2 0,43 4 0,51 2 0,49 2-2770,81 7 2770,-11 0-5421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2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24575,'0'44'0,"2"-1"0,1 1 0,3-1 0,13 51 0,-7-52 0,1-1 0,3 0 0,1-1 0,32 53 0,-34-68 0,2-1 0,0 0 0,2-2 0,0 0 0,2 0 0,0-2 0,37 27 0,-41-36 0,1 0 0,0-2 0,1 0 0,0-2 0,0 0 0,1 0 0,-1-2 0,1-1 0,1 0 0,31 1 0,8-4 0,0-2 0,76-12 0,43-13 0,60-5 0,-175 25 0,111 6 0,-142 4 0,62 15 0,-21-3 0,-65-15 0,1 0 0,-1-1 0,1 0 0,-1-1 0,1 0 0,-1 0 0,1-1 0,-1 0 0,0-1 0,13-5 0,10-5 0,45-28 0,-51 26 0,49-27-10,196-100 31,-224 121-52,1 2 0,1 2 0,99-20-1,-98 30-60,0 2 0,1 2-1,99 7 1,-88 4 25,-1 2 1,114 34-1,47 33 67,-18-5 0,-201-71 0,16 5 0,-1 0 0,2-2 0,29 4 0,-43-7 0,-1-1 0,1 0 0,-1-1 0,1 1 0,-1-1 0,1 0 0,7-3 0,-10 3 0,0 0 0,0-1 0,0 1 0,0-1 0,0 0 0,-1 0 0,1 0 0,0 0 0,-1 0 0,1-1 0,-1 1 0,0-1 0,2-3 0,-1 1 16,0-1-1,0 0 0,-1 1 1,0-1-1,0 0 0,-1 0 1,1 0-1,-1 0 0,-1 0 1,1-1-1,-1 1 0,0-7 1,-2-7 107,-1-1 0,-6-24 0,-9-23-1374,-2 9-5575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5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24575,'0'12'0,"1"0"0,1 1 0,5 20 0,-1-9 0,102 421 0,-73-309 0,-7-18 0,19 170 0,-44-258-455,-2 0 0,-2 34 0,-3-27-6371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6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24575,'5'5'0,"1"-2"0,-1 1 0,1-1 0,0 0 0,0 0 0,0 0 0,7 1 0,-10-3 0,41 14 11,71 13-1,53-1-400,481 25-2572,3-56 1009,-470-5 847,-34 0 770,40-4-156,-138 9-481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2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24575,'0'3'0,"1"1"0,-1-1 0,1 0 0,0 0 0,0 0 0,0 0 0,2 4 0,3 7 0,5 17 0,1-1 0,2 0 0,18 29 0,-23-44 0,1 0 0,1-1 0,0 0 0,1-1 0,0 0 0,1-1 0,19 14 0,-26-22 0,-1 0 0,1-1 0,0 0 0,0 0 0,0 0 0,1-1 0,8 2 0,-10-3 0,-1 0 0,0-1 0,0 0 0,0 0 0,0 0 0,0 0 0,0-1 0,0 1 0,0-1 0,0 0 0,0 0 0,0-1 0,5-1 0,-2-1 0,0-1 0,0 1 0,0-1 0,-1-1 0,0 1 0,0-1 0,0 0 0,0 0 0,-1-1 0,0 1 0,-1-1 0,1 0 0,-1-1 0,-1 1 0,0-1 0,0 0 0,3-10 0,-3 5 0,0 0 0,0-1 0,-2 1 0,0 0 0,0-1 0,-1 0 0,-1 1 0,0-1 0,-6-25 0,3 26 0,-8-21 0,10 30 0,0 0 0,0 0 0,0 0 0,-1 0 0,1 0 0,-1 0 0,0 1 0,-5-5 0,8 8 0,0 0 0,0 0 0,0 0 0,0 0 0,0 0 0,0 0 0,0-1 0,0 1 0,0 0 0,-1 0 0,1 0 0,0 0 0,0 0 0,0 0 0,0 0 0,0 0 0,0 0 0,-1-1 0,1 1 0,0 0 0,0 0 0,0 0 0,0 0 0,0 0 0,-1 0 0,1 0 0,0 0 0,0 0 0,0 0 0,0 0 0,-1 0 0,1 0 0,0 0 0,0 0 0,0 0 0,0 1 0,0-1 0,-1 0 0,1 0 0,0 0 0,0 0 0,0 0 0,0 0 0,0 0 0,0 0 0,-1 0 0,1 1 0,0-1 0,0 0 0,0 11 0,4 10 0,1 0 0,1-1 0,1 0 0,19 37 0,-22-46 0,27 53-341,2-1 0,2-1-1,54 68 1,-63-98-6485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5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24575,'1'-9'0,"1"6"0,0-1 0,0 1 0,0 0 0,1 0 0,-1 0 0,1 0 0,0 0 0,0 1 0,0-1 0,0 1 0,5-3 0,-6 4 0,19-13 0,1 1 0,1 1 0,0 1 0,0 1 0,28-8 0,5 3 0,67-10 0,189-7-538,-241 30 359,1 4 0,98 14 0,-139-11 277,0 1 1,58 20 0,-78-22-234,-1 1 1,1 0-1,-1 0 0,0 1 0,0 1 0,0-1 1,-1 2-1,0-1 0,-1 1 0,15 18 1,-2 8-5796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6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24575,'0'0'0,"0"0"0,3 0 0,9 0 0,19 5 0,27 5 0,35 6 0,39 3 0,24-2-1636,8-9 1636,-1-12 0,-3-19 0,-4-22 0,-17-10 0,-32 4-6555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6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341 864 24575,'-12'0'0,"-7"4"0,-1 0 0,1 1 0,0 1 0,0 0 0,1 2 0,-18 10 0,14-7 0,0 1 0,-29 22 0,42-27 0,1 0 0,-1 1 0,2-1 0,-1 2 0,1-1 0,0 1 0,-11 18 0,16-22 0,1-1 0,-1 0 0,1 1 0,-1-1 0,1 1 0,1-1 0,-1 1 0,1 0 0,-1-1 0,1 1 0,1 0 0,-1-1 0,1 1 0,-1-1 0,1 1 0,1-1 0,-1 1 0,1-1 0,-1 1 0,1-1 0,0 0 0,1 0 0,-1 0 0,4 4 0,-2-4 0,-1 0 0,0 0 0,1 0 0,0-1 0,0 1 0,0-1 0,0 0 0,1 0 0,-1-1 0,1 1 0,0-1 0,0 0 0,-1 0 0,1-1 0,0 1 0,1-1 0,-1 0 0,0-1 0,0 1 0,0-1 0,9 0 0,-9-2 0,1 1 0,0-1 0,-1 0 0,0 0 0,1 0 0,-1-1 0,0 1 0,0-2 0,0 1 0,-1 0 0,1-1 0,-1 0 0,0 0 0,0 0 0,0 0 0,4-7 0,4-6 0,-1-1 0,-1 0 0,11-25 0,-6 6 0,-2 0 0,-2-1 0,-1 0 0,-2-1 0,-1 0 0,2-70 0,-9 27 0,-3 0 0,-18-101 0,-17-6 0,28 152 0,-2 0 0,-33-69 0,38 94 0,7 12 0,0 0 0,0 0 0,0 0 0,0 1 0,0-1 0,0 0 0,0 0 0,0 0 0,0 0 0,0 0 0,0 0 0,0 0 0,0 0 0,0 0 0,0 0 0,0 1 0,0-1 0,0 0 0,0 0 0,0 0 0,0 0 0,0 0 0,0 0 0,-1 0 0,1 0 0,0 0 0,0 0 0,0 0 0,0 0 0,0 0 0,0 0 0,0 0 0,0 1 0,0-1 0,0 0 0,0 0 0,0 0 0,-1 0 0,1 0 0,0 0 0,0 0 0,0 0 0,0 0 0,0 0 0,0 0 0,0 0 0,0 0 0,0 0 0,0 0 0,0 0 0,-1 0 0,1 0 0,0 0 0,0-1 0,0 1 0,0 0 0,0 0 0,0 0 0,0 0 0,0 0 0,0 0 0,0 0 0,0 0 0,0 0 0,0 0 0,-1 0 0,1 0 0,0 0 0,0 0 0,0 5 0,0 1 0,0 0 0,1-1 0,-1 1 0,3 9 0,-1-3 0,14 63-3,30 91 0,42 64-865,-50-144 812,4-2 0,3-2 0,4-2 0,79 98 0,-100-145-539,35 32 0,-32-36-5252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0,0 7 0,0 5 0,0 10 0,0 13 0,0 12 0,0 6 0,0 1 0,0-6 0,0-11 0,0-13-8191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7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0 0,2 0 0,4 0 0,-1 0-8191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7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41 588 24575,'0'0'0,"0"0"0,0 0 0,0 0 0,0 0 0,4 0 0,14 0 0,19 0 0,21 0 0,18-2 0,6-3 0,1-4 0,-6-1 0,-15-2 0,-15 1 0,-16 2-8191</inkml:trace>
  <inkml:trace contextRef="#ctx0" brushRef="#br0" timeOffset="1">0 0 24575,'0'0'0,"1"5"0,96 294 0,-74-235 0,6 19 0,116 314 0,-101-305 0,-36-78 0,1 0 0,0 0 0,1-1 0,13 12 0,19 13-1365,-3-9-5461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8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0 24575,'1'8'0,"39"153"0,-17-78 0,71 309-973,-20 8 0,-50-157 529,-23-190 297,-1 0-1,-13 81 0,10-114 132,-1-1 1,-1 1-1,0-1 1,-13 27-1,15-40 39,0 0 0,0 0 0,-1 0-1,1 0 1,-2-1 0,1 1-1,-1-1 1,1 0 0,-1 0 0,-1-1-1,1 1 1,-1-1 0,0 0-1,1-1 1,-2 0 0,-5 3-1,4-3 97,0-1 0,1-1 0,-1 1 0,0-1 0,0 0-1,1-1 1,-1 0 0,0 0 0,0-1 0,0 0 0,1-1-1,-10-2 1,-1-1-119,1-1 0,0-1 0,1-1 0,-20-12-1,17 8 1,0 0 0,1-2 0,0 0 0,-16-18 0,24 22 0,1-1 0,0 0 0,0-1 0,1 0 0,1 0 0,0-1 0,-9-23 0,12 22-13,0 0 0,0 0 0,2 0-1,0-1 1,-1-26 0,4 20 71,1 0-1,0 0 1,8-30 0,2 9-369,2 1 0,2 0 0,25-47 1,9-5-5809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8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24575,'3'11'0,"0"-5"0,19 48-9,118 302-328,-17 5 58,-100-272 594,-21-77-578,0 0 0,-1-1 1,-1 1-1,0 0 0,-2 18 1,-5 0-6043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8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24575,'5'-3'0,"0"0"0,1 1 0,0 0 0,0 0 0,0 0 0,9 0 0,3-1 0,235-28-67,8 20-1301,-224 10 989,801-25-710,-598 20 86,-201 5-3282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9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24575,'0'0'0,"9"0"0,21 0 0,29 0 0,24-3 0,19-2 0,17-4 0,18-6-1200,1-3 1200,-22 2-6991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3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24575,'3'8'0,"0"-3"0,207 322 0,-190-299 0,0 2 0,-4-5 0,2 0 0,34 37 0,-51-62 0,11 10 0,-12-10 0,0 0 0,0 0 0,1 0 0,-1 0 0,0 0 0,0 0 0,0 0 0,1 0 0,-1 0 0,0 0 0,0 0 0,1 0 0,-1 0 0,0 0 0,0 0 0,1 0 0,-1 0 0,0 0 0,0 0 0,1 0 0,-1 0 0,0 0 0,0 0 0,0 0 0,1 0 0,-1-1 0,0 1 0,0 0 0,0 0 0,1 0 0,-1 0 0,0 0 0,0-1 0,0 1 0,0 0 0,0 0 0,1 0 0,-1-1 0,0 1 0,0 0 0,0 0 0,0-1 0,0 1 0,0 0 0,0 0 0,0-1 0,0 1 0,0 0 0,0 0 0,0 0 0,0-1 0,0 1 0,0 0 0,0 0 0,0-1 0,0 1 0,0-18 0,-3-32 0,-1 5 0,3 1-455,3 0 0,7-54 0,0 49-6371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9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529 1 24575,'-3'-1'0,"0"1"0,0 0 0,1 0 0,-1 1 0,0-1 0,0 0 0,1 1 0,-1 0 0,0 0 0,-2 1 0,-5 1 0,-156 33 0,5-1 0,146-31 0,0 0 0,0 1 0,1 0 0,-1 1 0,-19 13 0,30-17 0,0 1 0,1-1 0,-1 1 0,1 0 0,0 0 0,0 0 0,0 1 0,0-1 0,0 1 0,1 0 0,0 0 0,0-1 0,0 2 0,0-1 0,0 0 0,1 0 0,0 0 0,0 1 0,0-1 0,0 1 0,1-1 0,0 0 0,0 8 0,1-2 0,1 0 0,0 0 0,1-1 0,0 1 0,0 0 0,1-1 0,0 0 0,1 0 0,0 0 0,1-1 0,6 9 0,-1-3 0,1 0 0,1 0 0,0-2 0,1 1 0,19 12 0,-17-14 0,1-2 0,0 0 0,1-1 0,0 0 0,0-1 0,0-2 0,1 0 0,29 4 0,11-2 0,86-3 0,-138-4 0,1 0 0,0 0 0,13 4 0,-17-3 0,-1 0 0,0 0 0,0 0 0,0 1 0,0-1 0,0 1 0,-1 0 0,1-1 0,0 1 0,-1 1 0,5 3 0,0 4 0,0 0 0,-1 1 0,0-1 0,0 1 0,-1 1 0,5 16 0,68 242 0,-24 8 0,-45-229 0,11 67-1365,-14-82-5461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2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1097 24575,'0'0'0,"0"0"0,0 2 0,0 8 0,0 15 0,3 22 0,2 22 0,3 11 0,3 0 0,-2-11 0,-1-16 0,-5-21 0,-2-18 0</inkml:trace>
  <inkml:trace contextRef="#ctx0" brushRef="#br0" timeOffset="1">0 1 24575,'0'0'0,"5"4"0,12 9 0,18 11 0,21 13 0,9 7 0,-5-4-8191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0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24575,'0'0'0,"0"0"0,0 0 0,0 0 0,5 3 0,13 2 0,21 1 0,20-2 0,12-6 0,5-3 0,-4-6 0,-7-4 0,-12-1 0,-14 2 0,-12 3-8191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0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24575,'0'0'0,"2"-2"0,8-4 0,13-2 0,26-2 0,39-7 0,36-4 0,10 1 0,-16 4-8191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1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2075 142 24575,'0'0'0,"0"0"0,-4 0 0,-516-107-684,402 90 499,0 6 0,-176 4 1,155 16 184,1 5 0,-184 44 0,193-24 0,102-24 0,0 0 0,-38 21 0,59-28 0,1 0 0,-1 0 0,1 1 0,0-1 0,0 1 0,0 0 0,0 1 0,1-1 0,0 1 0,-7 9 0,10-13 0,1 0-1,-1 1 1,0-1 0,1 1-1,-1-1 1,1 1 0,0 0 0,-1-1-1,1 1 1,0-1 0,0 1-1,0 0 1,0-1 0,0 1-1,1-1 1,0 3 0,0-1 26,0 0 1,0 0-1,1 0 1,0 0-1,-1 0 0,1 0 1,3 2-1,6 8 185,1-1-1,0 0 1,1-1-1,15 11 0,63 35-233,-90-56 26,93 51-409,141 56 1,108 19-335,-243-91 914,-71-26-178,-1 1 0,29 16 0,-53-25 0,-1 0 0,0 0 0,0 0 1,0 0-1,0 0 0,0 1 0,0 0 0,-1-1 0,1 1 0,-1 0 0,0 0 0,0 0 0,3 6 1,-4-6 19,0 1 0,-1-1 0,1 0 0,-1 1 0,0-1 0,1 0 0,-2 1 0,1-1 0,0 0 0,-1 1 0,1-1 0,-1 0 0,0 0 1,0 0-1,0 1 0,-2 2 0,-3 7 214,-1 1 1,-1-1 0,-14 18 0,-36 38-62,6-16-484,-3-3 0,-74 55 0,-134 75-550,-5 4-332,206-138 1025,3 3 0,-81 85 0,122-113 339,-17 23 0,31-38-98,0 1-1,0 0 1,0 0 0,1 0 0,0 0-1,0 1 1,1-1 0,-2 9 0,4-13-23,-1-1 0,1 1 0,0-1 1,0 0-1,0 1 0,0-1 0,1 1 0,-1-1 1,1 0-1,-1 1 0,1-1 0,0 0 0,1 3 1,0-2 88,0 1 1,1-1 0,-1 0 0,1 0-1,0 0 1,0 0 0,4 4-1,12 5-73,0 0 0,0-1 0,1-1-1,40 14 1,3-2-245,2-3 1,90 15-1,137 3-364,885 9 547,-1126-48-1082,-38 2-4325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2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24575,'1'4'0,"-1"0"0,1 0 0,0 0 0,0-1 0,0 1 0,1 0 0,-1-1 0,5 8 0,0 0 0,20 38 24,2-2 0,2 0 0,2-2 0,74 80 0,-36-55-767,150 115 1,-182-157-6084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 24575,'3'6'0,"12"47"0,-3 1 0,-1 0 0,4 80 0,-12-68-90,-2-1 0,-4 1 1,-17 102-1,-58 190-627,34-177 601,-48 302-1480,77-365 1590,5 0-1,7 134 1,11-129-1272,2-24-2828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0 0,0 1 0,0-1 0,0 1 0,0-1 0,0 1 0,0-1 0,0 1 0,0-1 0,0 1 0,0 0 0,0-1 0,-1 1 0,2 1 0,0 0 0,5 4 0,-1 1 0,0 1 0,0-1 0,0 1 0,-1 0 0,0 0 0,6 14 0,20 65 0,-23-63 0,75 193 120,-68-183-417,3-1 0,1 0 0,1-2 0,29 35 0,-26-40-6529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4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24575,'-5'161'0,"1"38"0,13-54 0,-5-107 0,17 66 0,-18-93 0,0-1 0,1-1 0,0 1 0,1 0 0,0-1 0,11 17 0,-12-22 0,-1 0 0,1 0 0,0 0 0,-1-1 0,2 1 0,-1-1 0,0 0 0,1 0 0,-1-1 0,1 1 0,0-1 0,0 0 0,0 0 0,0-1 0,9 2 0,-5-2 0,1 0 0,0-1 0,0-1 0,0 1 0,0-2 0,-1 1 0,1-1 0,16-6 0,5-4 0,35-18 0,26-21 0,-58 31 0,0 1 0,47-17 0,-75 33 0,0 1 0,0 1 0,0-1 0,1 1 0,-1 0 0,0 1 0,1-1 0,-1 1 0,1 1 0,6 0 0,-9 0 0,1 0 0,0 1 0,-1-1 0,1 1 0,-1 0 0,1 1 0,-1-1 0,0 1 0,0-1 0,0 1 0,0 1 0,-1-1 0,6 6 0,1 4 0,0 1 0,14 25 0,-17-27 0,-1 0 0,2 0 0,0-1 0,0-1 0,13 14 0,-3-9-1365,-2-2-5461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4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24575,'-3'5'0,"-8"24"0,2 0 0,0 1 0,2 0 0,-5 57 0,8-33 0,7 105 0,-1-133-124,1 1 0,2-1 0,0 0 0,2-1 0,1 1 0,1-1-1,1-1 1,1 1 0,1-2 0,17 26 0,2-6-6702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3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 24575,'-1'0'0,"0"0"0,0 1 0,0-1 0,0 0 0,0 1 0,1-1 0,-1 1 0,0-1 0,0 1 0,0 0 0,1-1 0,-2 2 0,-5 4 0,-24 15 0,-19 12 0,2 3 0,-43 41 0,78-64 0,1 0 0,0 0 0,1 1 0,0 1 0,1-1 0,1 2 0,0 0 0,1 0 0,1 0 0,1 1 0,-6 22 0,9-24 0,0 1 0,1 0 0,1-1 0,1 1 0,3 30 0,0-25 0,1 1 0,1 0 0,13 32 0,6 2 0,3-1 0,38 55 0,-40-67 0,-10-17 0,0-3 0,-1 2 0,-1 0 0,17 47 0,-29-69 0,0 1 0,0-1 0,0 1 0,-1 0 0,1-1 0,-1 1 0,0 0 0,0 0 0,-1-1 0,1 1 0,-1 0 0,1-1 0,-3 6 0,2-6 0,-1 0 0,0 0 0,1 0 0,-1 0 0,0-1 0,-1 1 0,1-1 0,0 1 0,-1-1 0,1 0 0,-1 0 0,0 0 0,0 0 0,0-1 0,-3 2 0,-6 3 0,0-2 0,0 0 0,0 0 0,0-1 0,-1-1 0,0 0 0,-12 1 0,4-3 0,1 0 0,-1-1 0,-33-6 0,44 5 17,1 0 0,1-1 1,-1 0-1,0 0 0,1-1 0,-12-6 0,15 7-131,1 0 0,0 0-1,0 0 1,0-1 0,1 1 0,-1-1-1,1 0 1,0 0 0,0 0 0,0-1-1,1 1 1,-5-9 0,0-9-6712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5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 24575,'4'6'0,"13"30"0,21 66 0,4 44 0,-37-126 0,77 360-1133,-73-313 1091,-3 0-1,-2 1 1,-11 118 0,3-154-20,-15 60 1,14-76 58,0-1 1,-1-1-1,0 1 1,-1-1-1,-16 23 1,19-31 0,0-1 0,0 0 0,-1 0 0,1 0 0,-1-1 0,0 0 0,0 1 0,-12 5 0,14-8 15,-1-1 0,0 1 1,1-1-1,-1 0 1,0 0-1,1 0 1,-1-1-1,0 1 1,0-1-1,0 0 0,1 0 1,-1 0-1,0-1 1,0 1-1,1-1 1,-8-2-1,2-1 79,0 0 0,1-1 0,-1 0 0,1 0 0,-1-1 0,2 0 0,-1 0 0,1-1 1,0 0-1,0 0 0,1-1 0,-11-15 0,2-2-84,1 0 0,1-1 1,-12-35-1,6 9-257,3-1 0,2-1 0,2-1-1,3 0 1,2 0 0,3-1-1,4-86 1,6 75-5948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5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24575,'0'0'0,"-3"0"0,-2 5 0,-3 10 0,-5 10 0,-7 7 0,-7 3 0,2-4 0,4-8-8191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5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6 0,2 5 0,3 6 0,3 4 0,5 2 0,9 0 0,5-3 0,-2-5-8191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6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24575,'0'0'0,"0"9"0,25 471 0,-12-301 0,-11-159 0,27 330 0,-24-315-455,-3 1 0,-1 42 0,-3-50-6371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6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24575,'0'0'0,"9"-1"0,4-1 0,-1-1 0,16-6 0,9-3 0,345-63 0,-346 70-682,66-3-1,-76 9-6143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0 230 24575,'0'0'0,"7"0"0,18 2 0,22 3 0,15-1 0,13-5 0,18-10 0,17-17 0,17-27 0,6-19-1365,-20 2-5461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7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 24575,'0'0'0,"0"2"0,0 6 0,-3 17 0,-2 31 0,-3 39 0,-2 32 0,-3 24-1461,-2 14 1461,-2-1 0,0-13 0,3-20 0,4-23 0,6-26 0,3-27-6730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7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24575,'0'0'0,"0"0"0,0 0 0,0 0 0,0 0 0,4-2 0,16-4 0,22-2 0,25-3 0,17-1 0,5-3 0,-8 1 0,-17 2-8191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8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1 24575,'0'0'0,"6"3"0,2 3 0,0 1 0,-1-1 0,0 1 0,0 1 0,0-1 0,-1 1 0,7 13 0,-9-15 0,28 43-100,-3 1 0,-2 2 1,-2 1-1,26 78 0,-30-60-32,-3 0 0,-2 1 1,6 83-1,-18-102 132,-2 1 0,-2-1 0,-8 60 0,3-77 0,-2 0 0,-1 0 0,-2-1 0,-2 0 0,-22 48 0,18-50-15,-2-1 0,-1-1 0,-1-1 0,-2 0 0,-1-2 0,-45 43 1,57-61 10,-1 0 1,1-1 0,-2-1-1,1 0 1,-1-1 0,0 0 0,-15 5-1,22-10 5,1 0-1,-1 0 0,0-1 0,0 0 1,0 0-1,0 0 0,0-1 0,-1 0 1,1 0-1,0-1 0,0 0 0,0 0 1,0 0-1,0 0 0,1-1 1,-1 0-1,0-1 0,1 1 0,-9-6 1,7 3-1,1 0 0,-1 0 0,1-1 0,1 1 0,-1-1 0,1-1 0,-8-11 0,5 4 0,0 0 0,1-1 0,-5-17 0,2 2 57,2-1 1,1-1 0,1 1 0,2-1 0,-1-42 0,6 10-777,14-104 0,-1 76-5230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8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24575,'0'0'0,"3"0"0,4 6 0,9 8 0,6 3 0,-1-1-8191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3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24575,'1'0'0,"0"1"0,0-1 0,0 0 0,0 0 0,0 1 0,0-1 0,0 0 0,0 1 0,0-1 0,0 1 0,0 0 0,0-1 0,1 2 0,13 11 0,-14-11 0,18 21 0,-14-15 0,-5-8 0,0 0 0,0 0 0,1 0 0,-1 0 0,0 0 0,0 0 0,0 0 0,0 0 0,0 0 0,0 0 0,0 0 0,0 0 0,0 0 0,0 0 0,0 0 0,0-1 0,1 1 0,-1 0 0,0 0 0,0 0 0,0 0 0,0 0 0,0 0 0,0 0 0,0 0 0,0 0 0,0 0 0,0 0 0,0 0 0,0 0 0,0 0 0,0 0 0,0 0 0,0 0 0,0-1 0,0 1 0,0 0 0,0 0 0,0 0 0,0 0 0,0 0 0,0 0 0,0 0 0,0 0 0,0 0 0,0 0 0,0 0 0,0 0 0,0-1 0,0 1 0,0 0 0,0 0 0,0 0 0,0 0 0,0 0 0,0 0 0,0 0 0,0 0 0,1-8 0,-1 6 0,9-126 0,-9 127 0,1 5 0,1 11 0,0 3 0,27 219-570,-3 346 0,-31-318-635,5-222-4641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8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786 1 24575,'-8'14'0,"-18"62"0,-5 11 0,-17 35-275,-80 163-1605,-12-5 596,-7 15 393,13 7 272,104-222 457,-24 97 0,41-123 187,3 0 0,-5 102-1,14-138 302,1 1-1,1-1 1,1 1-1,4 19 1,-4-30-154,0 0 1,1 0 0,0 0 0,0-1 0,1 0 0,-1 0 0,2 0 0,-1 0 0,1 0 0,0-1 0,11 11 0,-4-7-53,1 0 1,-1-1-1,2 0 1,-1-1-1,27 11 1,-4-5 74,50 12 0,2-6-451,133 14 0,96-10-310,-293-22 562,567 28-2280,2-18 960,-416-17 668,-119 2-1806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9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0 673 24575,'0'0'0,"6"1"0,21 7 3,0 1 0,-1 1 0,-1 1 0,0 1 0,0 1 0,-1 1 0,38 31 0,-19-9-268,-2 2 0,68 80 0,-74-75 209,-2 1 0,49 89 0,-70-110 57,-1 1 1,-1-1-1,-1 2 1,-1-1-1,-1 1 1,-1 1-1,-2-1 1,3 33-1,-7-47-1,0-1 0,-1 0 0,0 0 0,0 0 0,-1 1 0,0-1 0,-1-1 0,0 1 0,-1 0 0,0-1 0,0 0 0,-1 0 0,0 0 0,0 0 0,-1-1 0,-1 0 0,1 0 0,-1-1 0,-1 1 0,-8 6 0,1-4 12,1 0-1,-1-1 1,-1 0 0,1-1-1,-1-1 1,-1-1-1,0 0 1,1-1-1,-30 4 1,29-6 69,0-2 0,-1 0 0,1 0 0,0-2 0,-1 0 0,1-1 0,0-1 0,0 0 0,-30-11 0,38 11-81,1-1 0,-1 0 0,1-1 0,0 0 0,0 0 0,0-1 0,1 0 0,0 0 0,0-1 0,1 0 0,-1 0 0,1-1 0,-8-14 0,6 8 0,2 0 0,-1-1 0,2 0 0,0 0 0,1 0 0,0-1 0,-1-25 0,2 13-115,2 0 0,1 0 1,1 0-1,8-41 0,-1 28 30,2 1 0,22-57 0,8 5-758,86-145 0,-11 46 186,57-100 198,-154 257 425,-1-1-1,-2-1 0,-1-1 0,-2 0 0,8-45 0,-12 33-4316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39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24575,'0'6'0,"1"12"0,1 0 0,0 0 0,9 34 0,-3-19 0,43 182 0,36 175 0,-80-349 0,-1 1 0,0 61 0,-6-81 0,-1-1 0,-1 1 0,-1-1 0,-1 1 0,-1-1 0,-11 31 0,13-45 0,0 0 0,0-1 0,-1 0 0,1 1 0,-1-1 0,-7 7 0,10-11 0,0-1 0,-1 1 0,1-1 0,-1 0 0,1 0 0,-1 1 0,0-1 0,1 0 0,-1 0 0,0-1 0,0 1 0,1 0 0,-1-1 0,0 1 0,0-1 0,0 1 0,0-1 0,0 0 0,0 0 0,0 0 0,0 0 0,0 0 0,0 0 0,0-1 0,0 1 0,0 0 0,-2-2 0,0 0 0,0 0 0,0 0 0,1 0 0,-1-1 0,1 1 0,0-1 0,0 0 0,0 0 0,0 0 0,0 0 0,1-1 0,-4-4 0,0-2 0,1 0 0,0 0 0,-5-18 0,2 2 0,2-1 0,0 0 0,2-1 0,-1-46 0,14-111 0,23-4-1365,-15 120-5461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4 0,4 9 0,3 6 0,0 1-8191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0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24575,'0'0'0,"2"2"0,14 15 0,26 27 0,25 35 0,27 50 0,25 51-3574,16 51 3574,7 46-3107,-12 39 3107,-28 36-3775,-48 18 3775,-57 0 0,-93 5 0,-116 19 0,-22-58 2265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0 24575,'0'0'0,"-2"0"0,-4 0 0,-6 9 0,-14 26 0,-11 52 0,-1 75 0,9 90-3494,22 103 3494,24 90-5623,21 53 5623,22 14-3764,20-2 3764,20-27-2517,3-77 2517,-14-107 7207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1522 16 24575,'-9'-7'0,"8"6"0,0 0 0,0 0 0,0 0 0,0 0 0,-1 1 0,1-1 0,0 1 0,0-1 0,-1 1 0,1-1 0,-1 1 0,1 0 0,0-1 0,-1 1 0,1 0 0,-1 0 0,1 0 0,-1 0 0,1 0 0,0 1 0,-3-1 0,0 2 0,1 0 0,-1-1 0,1 1 0,0 0 0,-1 0 0,1 1 0,-5 4 0,-68 75 0,57-60 0,-58 70 0,-20 31-364,-294 466-2345,51 37 547,85-69 2242,208-431-213,6 1 0,-40 207 1,71-268-275,2 1-1,3 0 1,2 0 0,4 0 0,13 95 0,-6-120 327,1 0-1,2 0 1,28 68-1,-25-79 195,2 0 0,1 0 1,1-2-1,2 0 0,25 29 0,-26-38-108,0 0 0,1-2-1,1 0 1,1-1 0,33 19-1,-20-17 104,0-2-1,1-1 0,44 13 0,-15-10 130,71 10 0,63 0-75,45-7-563,362 2-975,3-22 508,686-23-1058,-853 12 1701,-125 2 224,-35 1-95,-47 0-285,-51 1 483,-50 1 686,-45 2-173,-33 1 1478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4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24575,'13'224'0,"-5"-170"0,2 0 0,18 55 0,-4-35-1365,-16-51-5461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4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24575,'0'6'0,"2"51"0,2 0 0,3 0 0,3-1 0,22 76 0,-4-34 25,19 68-1415,-36-120-5436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5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0 444 24575,'1'-8'0,"0"6"0,0 1 0,0-1 0,0 0 0,0 1 0,0-1 0,0 1 0,1-1 0,-1 1 0,0 0 0,1 0 0,-1-1 0,3 0 0,23-13 0,-19 12 0,306-134-160,7 20-665,-216 82 825,1 5 0,176-28 0,-172 46-1201,-17 4-4804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4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1 516 24575,'0'-1'0,"1"1"0,0-1 0,-1 1 0,1-1 0,0 1 0,0 0 0,0-1 0,-1 1 0,1 0 0,0 0 0,0-1 0,0 1 0,0 0 0,0 0 0,1 0 0,-1 0 0,14 0 0,0 0 0,0 1 0,0 0 0,-1 1 0,16 4 0,76 27 0,-60-14-80,0 2 0,-1 2 0,-1 1 0,63 49 0,-63-39 0,-3 2 0,0 1 0,-3 2 0,34 45 0,-27-20 80,-39-54 0,0 1 0,-1 0 0,0 0 0,4 13 0,-8-19 0,0 0 0,0-1 0,0 1 0,-1 0 0,1-1 0,-1 1 0,0 0 0,-1-1 0,1 1 0,-1 0 0,0-1 0,0 1 0,0 0 0,-1-1 0,1 0 0,-1 1 0,0-1 0,-1 0 0,1 0 0,-1 0 0,1 0 0,-1 0 0,0-1 0,-1 1 0,1-1 0,-1 0 0,1 0 0,-1 0 0,-4 2 0,-2 1 31,1-1 0,-1 0 0,0 0-1,0-1 1,-1 0 0,1-1 0,-1 0-1,0-1 1,0 0 0,0-1 0,0 0-1,-19-1 1,18-1 6,-1 0-1,0-2 0,1 1 1,0-1-1,0-1 0,0 0 1,0-1-1,0 0 1,1-1-1,-20-13 0,18 9-25,-1-1-1,1 0 1,1-1-1,0-1 0,1 0 1,1 0-1,-18-28 1,17 20-48,1 0 1,1 0 0,1-1-1,0 0 1,-4-28 0,4 7-97,3 0 1,2 0 0,1-1 0,3 1 0,10-78 0,-5 75 109,3 1-1,1 0 1,3 1-1,1 0 1,2 1 0,3 0-1,35-61 1,-45 89 17,1 2 0,0-1 0,0 1 0,2 1 1,-1 0-1,2 0 0,19-13 0,-24 19 7,0 1-1,1 1 1,-1-1-1,1 1 1,0 1 0,1 0-1,-1 0 1,0 0 0,1 1-1,0 1 1,-1 0-1,1 0 1,0 1 0,10 1-1,-6 1 2,0 0 0,-1 1 0,1 0 0,-1 2-1,0-1 1,0 2 0,0-1 0,-1 2 0,13 7-1,5 7-31,-2 1 0,36 34 0,-3 4-177,-3 4 0,89 124 0,-73-75-429,63 127 0,-98-164 559,-4 2-1,29 91 1,-56-141-730,-6-12-3228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24575,'0'0'0,"0"0"0,2 0 0,13 2 0,21 3 0,24 4 0,21-1 0,24-1 0,27-4 0,15-5-1263,4-9 1263,-6-10 0,-9-9 0,-13-12 0,-17-3 0,-26 6-6928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24575,'3'7'0,"10"12"0,0-1 0,1 0 0,24 22 0,-21-22 0,113 117 0,-38-42 0,-91-93 0,2 4 0,0-1 0,0 0 0,0 1 0,-1-1 0,4 6 0,-6-8 0,1 0 0,-1 0 0,0 1 0,1-1 0,-1 0 0,0 0 0,1 1 0,-1-1 0,0 0 0,0 1 0,0-1 0,0 0 0,-1 1 0,1-1 0,0 0 0,-1 1 0,1-1 0,0 0 0,-1 0 0,1 0 0,-1 1 0,-1 0 0,-3 5 0,-1 0 0,0 0 0,0-1 0,0 1 0,-13 8 0,7-5 0,-11 9 0,-121 104 0,108-89 0,-57 69 0,91-100 0,-2 1 0,1 1 0,-1-1 0,1 1 0,0-1 0,1 1 0,-1 0 0,1 0 0,0 0 0,-3 9 0,5-13 0,0 0 0,0 0 0,0 0 0,0 0 0,0 0 0,1 0 0,-1 0 0,0 0 0,0 0 0,1 0 0,-1 0 0,0 0 0,1 0 0,-1 0 0,1 0 0,0 0 0,-1 0 0,1 0 0,-1-1 0,1 1 0,0 0 0,0 0 0,0 0 0,3 1 0,-1 0 0,0 0 0,0-1 0,1 1 0,-1-1 0,4 1 0,10 3 0,-1-1 0,1-1 0,0-1 0,29 0 0,74-10 0,87-30-674,-5-16-1181,-77 17-3807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6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24575,'0'0'0,"5"0"0,8 0 0,15 3 0,27 0 0,25-2 0,19-7 0,0-1 0,-16 0-8191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6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14 625 24575,'0'0'0,"-1"5"0,-5 45 0,2 0 0,2 57 0,2-89 0,2 0 0,0 0 0,1 0 0,1 0 0,1-1 0,10 28 0,-9-31 0,1 0 0,1-1 0,0 0 0,0 0 0,2-1 0,-1 0 0,2 0 0,12 11 0,-8-10 0,1 0 0,1-2 0,-1 1 0,20 8 0,-26-15 0,1 0 0,-1-1 0,1 0 0,0-1 0,0 0 0,1-1 0,-1 0 0,18 0 0,-22-2 0,-1-1 0,1 0 0,-1 0 0,0 0 0,1-1 0,-1 0 0,0 0 0,0-1 0,0 0 0,-1 0 0,1 0 0,-1-1 0,1 1 0,-1-1 0,0-1 0,0 1 0,-1-1 0,7-7 0,0-3 0,-1 0 0,0 0 0,-1-1 0,-1 0 0,10-26 0,-8 11-54,-1 0-1,-1 0 1,-2-1 0,-1 0-1,-2 0 1,-1 0-1,-3-50 1,-2 36-33,-3 1 0,-1 1 0,-3-1 0,-27-77 0,23 86 87,-1 1 0,-3 0 0,0 1 0,-2 1 0,-2 1 0,0 1 0,-3 1 0,0 1 0,-41-36 0,55 55 0,-1 1 0,0-1 0,-1 2 0,0 0 0,-23-10 0,32 16-3,1 1 0,-1 0 0,1 0 0,-1 0 0,1 0 0,-1 1 0,0-1 0,1 1 0,-1 0-1,1 0 1,-5 1 0,6-1 13,0 1-1,0 0 0,0 0 0,0 0 0,0-1 0,0 2 0,0-1 0,0 0 0,0 0 0,0 1 0,1-1 0,-1 1 0,1-1 0,-1 1 0,1 0 1,-1-1-1,1 1 0,0 0 0,-1 2 0,-1 3 46,0 0 0,0 0 1,1 1-1,0-1 0,1 0 0,0 1 1,0-1-1,0 1 0,1-1 1,0 1-1,0-1 0,1 1 0,3 13 1,-1-8-63,1 1 0,0-1 0,1 0 0,1 0 0,0 0 0,14 20 0,-7-14 5,1-2 0,0 0 0,2 0 0,0-2 0,24 19 0,-16-16 8,1-2 1,0 0 0,41 17-1,-14-13-500,0-2-1,1-2 0,104 16 0,-57-18-5731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7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24575,'0'0'0,"0"4"0,0 7 0,0 8 0,-3 10 0,-2 11 0,-3 12 0,-3 7 0,1 0 0,2-5 0,2-10 0,3-13 0,1-11 0,1-11 0,4-7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47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0,5 2 0,5 3 0,2 1-8191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4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24575,'0'0'0,"2"0"0,5 0 0,16 0 0,26 2 0,30 4 0,26 2 0,16 0 0,9-1-853,-3-4 853,-16-3 0,-27-2-7338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5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24575,'0'0'0,"7"-3"0,15 1 0,31-1 0,48 1 0,50 0 0,34-3-2528,2-4 2528,-31 0-5663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6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2240 1 24575,'0'0'0,"-9"3"0,-22 8 0,0-1 0,0-2 0,-54 8 0,-100-1 0,-280-15-701,98-4 212,-8 25-538,258-7 443,-136 35 0,205-38 553,1 3-1,-80 35 1,120-46 229,0 1 0,1-1 0,-1 1 0,1 0-1,0 1 1,-10 9 0,15-12-146,-1-1-1,1 1 1,0 0 0,0-1-1,0 1 1,0 0-1,0 0 1,0 0 0,1 0-1,-1-1 1,0 1-1,1 0 1,0 0 0,-1 0-1,1 1 1,0-1 0,0 0-1,0 0 1,0 0-1,0 0 1,1 0 0,-1 0-1,1 0 1,-1 0 0,1 0-1,0 0 1,0-1-1,0 1 1,1 2 0,3 3 2,0-1 1,0 0-1,1 0 1,-1-1-1,1 0 1,0 0 0,1 0-1,-1-1 1,11 6-1,29 16-54,80 32 0,57 10 0,-30-21 0,207 38 0,-312-77 0,-1 0 0,68 21 0,-108-26 0,0-1 0,0 1 0,0 0 0,0 1 0,-1 0 0,1 0 0,-1 0 0,6 6 0,-10-8 0,0 0 0,0 0 0,0 0 0,-1 1 0,1-1 0,-1 1 0,1-1 0,-1 1 0,0-1 0,0 1 0,0 0 0,-1-1 0,1 1 0,-1 0 0,1 0 0,-1-1 0,0 1 0,0 0 0,0 0 0,0 0 0,-1 0 0,1-1 0,-1 1 0,-1 4 0,-4 9 0,-1-2 0,0 1 0,-1-1 0,-1 0 0,0 0 0,-15 15 0,-10 12-68,-3-2 0,-1-2 1,-2-1-1,-57 39 0,-187 105-625,51-36 333,179-106 428,1 2 1,-54 53 0,90-76-69,-23 29 0,34-38 0,0 1 0,0 0 0,1 0 0,0 0 0,-6 20 0,10-26 7,0 0 0,0 0 0,1 0 1,-1 0-1,1 0 0,-1 0 0,1 0 0,0 0 0,0 1 1,1-1-1,-1 0 0,1 0 0,-1 0 0,1 0 1,0 0-1,2 4 0,-1-3 65,1-1 0,-1 1 1,1-1-1,0 1 0,0-1 0,1 0 0,-1 0 1,0 0-1,1 0 0,0-1 0,4 3 0,11 5-26,0 0 0,1-2 0,0 0-1,31 7 1,90 12-282,-141-27 235,517 54-668,5-44 309,-101-35-800,-389 22-4636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24575,'0'1'0,"0"-1"0,0 1 0,0-1 0,0 1 0,0-1 0,1 1 0,-1-1 0,0 1 0,0-1 0,0 1 0,1-1 0,-1 1 0,0-1 0,1 0 0,-1 1 0,1 0 0,2 2 0,127 150 0,-83-101 0,309 310-1125,-81-127 1125,-66-58 0,-153-126-1178,-15-12-4710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5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0 662 24575,'10'-7'0,"12"-3"0,34-9 0,-24 8 0,72-27 0,110-60 0,90-72 0,-152 69 0,-133 87 0,0-2 0,-2 0 0,0-1 0,-1 0 0,22-32 0,-34 43 0,0 0 0,-1 0 0,0 0 0,4-12 0,-7 16 0,1 0 0,-1 1 0,0-1 0,0 0 0,1 0 0,-1 0 0,0 0 0,-1 0 0,1-3 0,-1 4 0,1 1 0,0-1 0,0 0 0,-1 0 0,1 1 0,-1-1 0,1 0 0,-1 0 0,1 1 0,-1-1 0,1 1 0,-1-1 0,1 0 0,-1 1 0,0-1 0,1 1 0,-1-1 0,0 1 0,0 0 0,1-1 0,-1 1 0,-1-1 0,0 1 0,0 0 0,-1 0 0,1 0 0,0 0 0,0 0 0,0 0 0,0 1 0,-1-1 0,1 1 0,0-1 0,0 1 0,0 0 0,0 0 0,0 0 0,0 0 0,1 0 0,-1 0 0,0 0 0,0 1 0,-1 1 0,-3 2 0,0 1 0,1 0 0,-1 0 0,-5 9 0,8-11 0,1 1 0,-1 0 0,1 0 0,0 0 0,0 0 0,0 0 0,1 0 0,0 0 0,0 1 0,0-1 0,1 8 0,0-5 0,0 0 0,1 1 0,1-1 0,-1 0 0,1 0 0,6 14 0,-1-7 0,0 1 0,2-1 0,0-1 0,0 0 0,1 0 0,19 19 0,20 13 0,-43-41 0,1 0 0,0 0 0,0-1 0,1 0 0,13 6 0,-19-9 0,1-1 0,0 0 0,0 1 0,-1-1 0,1 0 0,0 0 0,0 0 0,-1-1 0,1 1 0,0-1 0,0 1 0,-1-1 0,1 0 0,-1 0 0,1 0 0,3-2 0,-3 1 0,-1 1 0,1-1 0,0 1 0,0 0 0,0 0 0,0 0 0,0 1 0,0-1 0,1 1 0,-1 0 0,0 0 0,0 0 0,6 1 0,-3 0 0,0 2 0,0-1 0,0 1 0,0 0 0,-1 0 0,1 0 0,-1 1 0,0 0 0,7 6 0,2 4 0,22 27 0,-15-14 0,30 51 0,-42-62 0,0 1 0,-2-1 0,0 1 0,-1 1 0,4 17 0,-9-21 0,-2-12 0,1 0 0,1 0 0,-1 0 0,0 0 0,0 0 0,1 0 0,-1 0 0,1 0 0,1 2 0,-2-4 0,0 1 0,0-1 0,0 0 0,0 0 0,1 0 0,-1 0 0,0 0 0,0 0 0,0 1 0,1-1 0,-1 0 0,0 0 0,0 0 0,0 0 0,1 0 0,-1 0 0,0 0 0,0 0 0,1 0 0,-1 0 0,0 0 0,0 0 0,0 0 0,1 0 0,-1 0 0,0 0 0,0 0 0,0-1 0,1 1 0,-1 0 0,0 0 0,0 0 0,1 0 0,6-6 0,-6 5 0,24-23 0,-2-2 0,31-42 0,23-25 0,-76 92 0,3-4 0,1 1 0,-1 0 0,1 0 0,5-4 0,-9 8 0,1-1 0,-1 0 0,0 1 0,0-1 0,0 1 0,0-1 0,1 1 0,-1 0 0,0-1 0,1 1 0,-1 0 0,0 0 0,0 0 0,1 0 0,-1 0 0,0 0 0,1 0 0,-1 0 0,0 1 0,0-1 0,1 1 0,-1-1 0,0 1 0,2 0 0,3 4 0,0 0 0,0 0 0,-1 1 0,0 0 0,0-1 0,8 15 0,8 8 0,-21-28 0,0 0 0,0 0 0,0 0 0,0 1 0,0-1 0,1 0 0,-1 0 0,0 0 0,0 0 0,0 0 0,0 1 0,0-1 0,1 0 0,-1 0 0,0 0 0,0 0 0,0 0 0,1 0 0,-1 0 0,0 0 0,0 0 0,0 0 0,1 0 0,-1 0 0,0 0 0,0 0 0,0 0 0,1 0 0,-1 0 0,0 0 0,0 0 0,0 0 0,1 0 0,-1 0 0,0 0 0,0 0 0,0 0 0,1 0 0,-1 0 0,0-1 0,0 1 0,0 0 0,0 0 0,0 0 0,1 0 0,-1 0 0,0-1 0,0 1 0,0 0 0,0 0 0,0-1 0,6-12 0,-6 11 0,21-88 0,-6 27 0,-14 57 0,0 1 0,1 0 0,0 0 0,0 0 0,0 0 0,1 1 0,0-1 0,4-5 0,-6 8 0,1 0 0,1 0 0,-1 0 0,0 0 0,0 0 0,1 1 0,-1-1 0,1 1 0,-1 0 0,1-1 0,0 1 0,0 0 0,-1 0 0,1 1 0,0-1 0,5 0 0,1 1 0,-1 0 0,1 1 0,-1 0 0,1 1 0,-1 0 0,0 0 0,0 0 0,1 1 0,-2 0 0,1 1 0,10 6 0,6 5 0,0 1 0,22 20 0,101 104 7,-89-81-1379,-40-42-5454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7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24575,'0'12'0,"-3"86"29,-25 159-1,-42 94-685,-6 49 302,57-258 344,6 1 1,7 0 0,15 187-1,9-150-1360,-11-118-4452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8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1 24575,'-10'-1'0,"-1"2"0,1 0 0,0 0 0,1 0 0,-1 2 0,0-1 0,0 1 0,1 0 0,-1 1 0,-11 7 0,6-2 0,1 1 0,0 0 0,0 1 0,1 0 0,1 2 0,0-1 0,1 1 0,0 1 0,1 0 0,0 0 0,1 1 0,-9 22 0,3-2 0,2 0 0,1 1 0,2 1 0,-9 59 0,13-50 0,1 1 0,2 71 0,3-112 0,1 1 0,-1-1 0,1 1 0,1-1 0,-1 1 0,1-1 0,0 0 0,0 0 0,1 0 0,-1 0 0,1 0 0,5 5 0,-8-11 0,0 0 0,0 0 0,0 0 0,1 1 0,-1-1 0,0 0 0,0 0 0,1 0 0,-1 0 0,0 0 0,0 0 0,1 0 0,-1 0 0,0 0 0,0 0 0,1 0 0,-1 0 0,0 0 0,0 0 0,1 0 0,-1 0 0,0 0 0,0-1 0,1 1 0,-1 0 0,0 0 0,0 0 0,1 0 0,-1 0 0,0-1 0,12-7 0,-2 1 0,7-4 0,2 1 0,-1 0 0,1 2 0,39-12 0,-51 18 0,0 1 0,0 0 0,0 0 0,0 0 0,0 1 0,0 0 0,0 0 0,0 1 0,0 0 0,0 0 0,0 0 0,0 1 0,-1 0 0,1 1 0,-1-1 0,1 1 0,-1 1 0,8 4 0,14 15 0,-2 0 0,33 38 0,-17-16 0,-31-34-119,-1 0-192,1 0-1,0-1 1,19 13-1,-16-15-6514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2 0,4 3 0,0 1-8191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2:59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0 24575,'1'7'0,"32"113"0,-15-58 0,73 307-355,-68-244 178,5 128-1,-24-176 178,-8 100 0,0-128 0,-3-1 0,-2 0 0,-17 56 0,16-76-1,0 0-1,-2-1 1,-1-1 0,-31 47-1,34-57 2,-1-2-1,-1 0 0,-1 0 1,0-1-1,0-1 0,-1 0 1,-1-1-1,0 0 0,-17 8 1,25-15 26,-1 0 1,0-1-1,0 0 0,0 0 1,0-1-1,-1 0 0,1-1 1,-1 1-1,1-2 0,-1 1 1,1-1-1,-1 0 1,1-1-1,-1 0 0,1 0 1,-1-1-1,1 0 0,0-1 1,0 0-1,0 0 1,0 0-1,0-1 0,1-1 1,0 1-1,0-1 0,-10-8 1,7 4-26,1 0 0,0-1 0,0 0 0,1-1 0,1 0 0,-1 0 0,2 0 0,0-1 1,0 0-1,-4-14 0,4 9-1,2 0 0,0 0 0,1 0-1,1 0 1,1 0 0,0-1 0,3-25 0,3 1-464,3 0-1,1 1 0,20-56 1,8-4-5869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0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4 0,7 11 0,3 8 0,-1-1-8191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0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24575,'0'0'0,"0"0"0,3 7 0,4 14 0,9 21 0,8 19 0,7 12 0,7 5 0,6 0 0,1-9 0,-8-17-8191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1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39 24575,'-2'-1'0,"1"0"0,-1 0 0,1-1 0,-1 1 0,1 0 0,0-1 0,-2-2 0,0 1 0,-20-20 0,22 26 0,0 0 0,1 0 0,-1 0 0,1 0 0,0 0 0,0 1 0,0 2 0,4 43 8,19 96 1,27 49-214,-50-193 202,101 334-579,45 179-37,-136-469-514,-5-14-4533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2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24575,'0'0'0,"6"-3"0,14-2 0,0 0 0,1 1 0,39-1 0,-16 2 0,678-61-747,-583 53-494,-95 7-4962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2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0,8 0 0,13 3 0,17 2 0,13 3 0,8 3 0,2-2 0,-2-3 0,-4-8 0,-7-6 0,-13-1-8191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1897 24575,'0'0'0,"0"0"0,2 0 0,8-2 0,13-3 0,21-4 0,21-3 0,19-6 0,3-1 0,-13 2-8191</inkml:trace>
  <inkml:trace contextRef="#ctx0" brushRef="#br0" timeOffset="1">1151 0 24575,'0'0'0,"0"0"0,0 0 0,0 0 0,0 5 0,0 10 0,3 16 0,2 22 0,2 24 0,0 21 0,3 15 0,0-5 0,0-20-8191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5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2 0,0 3 0,0 0-8191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3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1 24575,'1'10'0,"15"77"0,25 152-735,18 482-1,-62-542 447,-7-1-1,-37 192 0,47-367 290,-30 135-58,26-124 95,0-1-1,-2 1 1,0-1-1,0 0 1,-1 0-1,-1-1 1,-13 18-1,17-25 67,-1 0 0,0 0-1,0-1 1,0 0 0,0 0 0,-1 0-1,0-1 1,1 0 0,-1 0-1,-1 0 1,1-1 0,0 0-1,0 0 1,-12 2 0,11-4-60,-1 1 1,1-1-1,-1 0 1,1-1-1,-1 1 1,1-2-1,-1 1 1,1-1-1,0 0 1,0 0-1,0-1 1,-13-7-1,9 3-43,-1-1 0,1 0 0,0-1 0,1 0 0,0 0 0,1-1 0,-15-20 0,12 13 0,0-2 0,2 1 0,0-2 0,-10-25 0,14 28 0,1-1 0,1 0 0,0 0 0,1 0 0,1 0 0,1 0 0,0 0 0,1-1 0,4-20 0,0 13 0,1 1 0,1 0 0,1 1 0,2 0 0,0 0 0,14-23 0,92-143-1365,-62 114-5461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3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9 0,6 6 0,1 1-8191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4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1360 0 24575,'0'5'0,"-1"26"5,-2 0 0,0 0-1,-10 38 1,-37 92-286,-1-35-145,-5-3 0,-114 184 0,-189 210-1370,358-514 1785,-178 238-360,15 9 400,102-145-350,-68 166 0,104-206 192,4 1 1,2 1-1,3 1 1,-8 70-1,21-102 61,1 0-1,4 71 0,0-91 49,1 0-1,1 0 1,1-1-1,0 0 0,1 0 1,0 0-1,2 0 1,-1-1-1,11 17 1,-8-19 20,0 0 0,1 0 0,0 0 1,1-2-1,0 1 0,20 13 0,-8-9-16,0-1 0,0-1 0,29 11 0,-1-4-110,84 21 0,115 8-236,60-13-830,50-11 363,48-10-1293,696-15-1138,5-29 1148,-919 24 2065,1980-49-742,-7 33 919,-1804 23 269,-46 3-300,-41 1-99,-41 0 265,-42 0 792,-41 0-301,-60-2 748,33 1 1424,-41-3 3181,-74-2-6363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6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24575,'0'-16'0,"0"9"0,0-6 0,0 11 0,1 5 0,3 17 0,1 0 0,0-1 0,2 0 0,14 30 0,-1-1 0,60 196 105,-15 3-1153,-57-218 626,3 18-6404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6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24575,'0'0'0,"0"3"0,26 57 0,46 76 0,-9-18 0,-32-50-341,-2 2 0,-4 1-1,22 99 1,-39-129-6485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7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0 381 24575,'0'0'0,"3"-3"0,4-1 0,1 1 0,-1 0 0,1 1 0,-1-1 0,1 2 0,9-3 0,6 0 0,311-97-129,-163 46-833,234-58 690,-281 85 299,165-16 0,-177 36-1174,-21 4-4588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7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0 275 24575,'0'0'0,"10"-2"0,20-3 0,27-1 0,21-2 0,18-1 0,20-6 0,17-8-1002,10-6 1002,-5-6 0,-9-2 0,-13-4 0,-21 5 0,-28 7-7189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24575,'128'143'0,"-118"-131"0,-1 0 0,0 0 0,0 1 0,7 16 0,-14-24 0,0-1 0,0 1 0,-1 0 0,0 0 0,0 0 0,0 0 0,0 0 0,-1 0 0,0 0 0,0 0 0,0 0 0,0 0 0,-1 0 0,0 0 0,0 0 0,-3 7 0,-2 3 0,0-1 0,-1 0 0,-1-1 0,-14 18 0,-42 47 0,-3 1 0,66-77 0,-2 1 0,1 1 0,-1 0 0,1 0 0,0 0 0,-3 7 0,5-11 0,-1 1 0,1 0 0,0 0 0,0 0 0,0 0 0,0 0 0,0 0 0,0 0 0,0 0 0,0 0 0,0 0 0,0 0 0,0 0 0,1 0 0,-1 0 0,0 0 0,1 0 0,-1 0 0,1 0 0,-1-1 0,1 1 0,-1 0 0,1 0 0,-1 0 0,1-1 0,0 1 0,0 0 0,-1-1 0,1 1 0,0-1 0,2 2 0,7 3 0,0-1 0,1 0 0,-1-1 0,1 0 0,21 3 0,-29-5 0,54 7 38,1-2 0,100-3-1,117-22-1110,-223 14 278,41-4-5641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0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0,5 0 0,10 4 0,14 7 0,13 3 0,12 2 0,12-2 0,15-6 0,19-6 0,14-6 0,0-4 0,-6-6 0,-13-5 0,-24 1-8191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0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148 413 24575,'0'11'0,"6"277"0,20 0 0,-16-230 0,2 0 0,31 89 0,-26-102 0,2-1 0,2-1 0,42 66 0,-60-104 0,5 6 0,-1-1 0,1 1 0,16 15 0,-22-25 0,0 1 0,0 0 0,0 0 0,0-1 0,0 1 0,1-1 0,-1 1 0,0-1 0,1 0 0,-1 0 0,1 0 0,0-1 0,-1 1 0,1 0 0,0-1 0,-1 0 0,1 0 0,0 0 0,0 0 0,-1 0 0,1 0 0,0-1 0,4 0 0,0-2 0,0 0 0,-1-1 0,1 0 0,-1 0 0,0 0 0,0 0 0,0-1 0,9-10 0,-1-1 0,23-34 0,-18 18-24,0 0 0,20-53 0,16-76-617,-41 108 630,-2 0 0,-3-1 0,-2 0 0,-2-1 0,-2 1 0,-3-1 0,-3 0 0,-2 1 0,-2-1 0,-2 1 0,-3 1 0,-35-99 0,36 125 1,-1 1-1,-2 0 1,0 1-1,-32-43 1,33 52 3,-1 1 1,0 0-1,-1 1 0,-1 1 1,0 0-1,-1 1 1,-28-15-1,25 16 7,-1 2 0,0 0 0,0 1 0,0 2 0,-1 0 0,0 1 0,-1 1 0,-30-1 0,42 5 0,0 0 0,1 1 0,-1 0 0,0 1 0,1 0 0,-1 1 0,1 0 0,-14 6 0,16-5 0,1 0 0,-1 1 0,1-1 0,0 2 0,1-1 0,-1 1 0,1 0 0,0 0 0,1 0 0,0 1 0,-8 12 0,8-11 17,1 0 0,0 0-1,1 0 1,0 0 0,0 1-1,1-1 1,0 1-1,1 0 1,-1 13 0,1-10 29,2 0 1,0 1 0,0-1-1,1 0 1,1 0-1,4 14 1,4 1-32,0 0 0,2-1 0,1-1 1,1 0-1,22 28 0,1-5-336,2-2 0,2-2 0,86 72-1,-37-47-245,110 63 0,-81-62-4828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6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24575,'0'0'0,"0"0"0,0 0 0,0 0 0,0 0 0,0-2 0,0-2 0,0-1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0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24575,'0'0'0,"0"0"0,0 0 0,0 0 0,0 2 0,-2 3 0,-3 3 0,-1 5 0,1 4 0,1 2 0,1 0 0,4-1 0,3-1 0,2-4 0,-1-4 0,-1-3-8191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1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0 0,2 2 0,1 1-8191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1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24575,'0'0'0,"0"6"0,0 20-85,-1 31 193,10 74 0,-7-114-274,2 1 0,0 0-1,0-1 1,2 0 0,0 0 0,1-1-1,1 1 1,13 21 0,-15-30-6660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2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5 0,3 4 0,0 0-8191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0,5 2 0,7 3 0,12 3 0,18 3 0,24 1 0,26 1 0,15 1 0,4-3 0,-7-4 0,-8-7 0,-17-2 0,-19-2 0,-20 0-8191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2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0,1 4 0,0 1 0,0-1 0,0 0 0,0 0 0,1 1 0,0-1 0,3 5 0,0 4 0,25 54 0,47 80 0,52 61 0,-32-54 0,73 142-1365,-146-253-5461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3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0 393 24575,'31'1'-70,"0"2"0,0 1-1,-1 1 1,0 2 0,0 1 0,0 1-1,-1 2 1,45 22 0,-13 1-141,-2 2 0,93 74 1,-90-59 210,-2 2 0,92 106 0,-123-123 0,-1 2 0,-2 0 0,-1 2 0,-2 0 0,-2 2 0,17 49 0,-30-69-2,-2 0 0,0 1 0,-1-1 0,-1 1 1,-2 0-1,0 41 0,-2-52 1,-2 0-1,1-1 1,-2 1 0,1-1 0,-2 0-1,-6 17 1,6-20 1,0 0-1,0-1 1,-1 1 0,-1-1-1,1 0 1,-1 0-1,0 0 1,0-1-1,-11 8 1,11-9 42,0-1 0,-1 0 0,0 0 0,0 0 1,-1-1-1,1 0 0,-1 0 0,1-1 0,-1 0 0,0 0 0,0-1 0,0 0 0,1 0 0,-13-1 1,9-1 14,0-1 0,0 0 1,0 0-1,0-1 1,1-1-1,0 1 0,-1-2 1,1 1-1,1-1 1,-11-7-1,-3-5-93,0-1 1,1 0-1,1-2 1,1-1-1,0 0 0,2-1 1,0-1-1,2-1 1,-18-33-1,18 25-9,1 0 1,2 0-1,1-2 1,2 1-1,1-2 1,1 1-1,-3-46 1,9 46 44,1-1 0,2 0 0,2 1 0,9-50 0,1 29 0,38-104 0,19-17 212,8-17-224,-15-2-1430,-47 136-4768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3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0 24575,'0'0'0,"0"0"0,0 6 0,2 53 0,12 63 0,-4-47 0,7 105-228,-7 2-1,-9-1 0,-39 326 0,32-458 229,-3-1 0,-18 56 0,25-98-6,0 1 0,0-1-1,-1 0 1,0 0 0,-4 6-1,6-11 15,0 0-1,0 1 0,0-1 1,0 0-1,-1 0 0,1 0 1,0 0-1,0 0 0,-1 0 1,1 0-1,-1 0 0,1-1 1,-1 1-1,1 0 0,-1-1 1,1 1-1,-1-1 0,1 0 1,-1 1-1,0-1 0,1 0 1,-1 0-1,0 0 0,1 0 1,-3-1-1,1 0 58,0 0 0,-1 0 0,1 0 0,0 0-1,0 0 1,0-1 0,0 0 0,1 0 0,-6-3 0,2-1-37,0 0 1,0 0-1,-5-7 0,0-3-28,1 0 0,1-1 0,0 0 0,1-1 0,0 0 0,2 0 0,0 0 0,-6-36 0,7 24 0,2 0 0,1 0 0,1-1 0,7-58 0,-2 63-273,1 1 0,1 1 0,1-1 0,11-26 0,7-1-6553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14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9 0,0 19 0,2 14 0,1-1-8191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24575,'-1'1'0,"0"-1"0,0 1 0,0-1 0,0 1 0,0 0 0,0 0 0,0 0 0,0 0 0,0-1 0,0 1 0,0 0 0,1 0 0,-1 1 0,0-1 0,1 0 0,-2 2 0,-4 11 0,0 0 0,1 0 0,1 0 0,0 1 0,-3 21 0,4-16 0,-13 79-168,4 0-1,5 1 0,11 197 0,-4-290 155,19 202-118,-12-157 136,2-1 0,17 51-1,-20-83-249,1 0 0,1-1 0,0 0 0,12 18 0,3-4-5905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6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0,6 0 0,12 0 0,11 0 0,8 0 0,12 0 0,13 3 0,19 6 0,15 3 0,5 1 0,1 3 0,-8 1 0,-20-1-8191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5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24575,'0'0'0,"0"-1"0,1 1 0,-1-1 0,0 1 0,0 0 0,1-1 0,-1 1 0,0-1 0,1 1 0,-1 0 0,0-1 0,1 1 0,-1 0 0,0-1 0,1 1 0,-1 0 0,1 0 0,-1-1 0,1 1 0,-1 0 0,0 0 0,1 0 0,-1-1 0,1 1 0,0 0 0,12-4 0,-1 0 0,1 1 0,19-2 0,-16 3 0,241-25-78,5 17-1418,-45 8 1339,255 30 0,-201 7-894,-173-21-4201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6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24575,'0'0'0,"9"0"0,23 0 0,37 0 0,47 0 0,46 0 0,29-2-2934,22-3 2934,9-4 0,-19-1 0,-44 0-5257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6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664 897 24575,'-7'0'0,"0"1"0,0 0 0,0 0 0,1 1 0,-13 4 0,4-1 0,-25 8 0,1 2 0,0 2 0,-68 41 0,77-39 0,1 1 0,1 2 0,1 1 0,1 1 0,-23 29 0,35-36 0,-25 38 0,35-48 0,0 0 0,0 0 0,1 0 0,0 1 0,1-1 0,0 1 0,0 0 0,-2 15 0,4-21 0,0 0 0,0 1 0,0-1 0,0 0 0,1 1 0,-1-1 0,1 0 0,-1 1 0,1-1 0,0 0 0,0 0 0,-1 1 0,2-1 0,-1 0 0,0 0 0,0 0 0,1-1 0,-1 1 0,4 3 0,-3-3 0,1-1 0,-1 1 0,1-1 0,-1 0 0,1 0 0,-1 0 0,1 0 0,0 0 0,-1 0 0,1-1 0,0 0 0,0 1 0,-1-1 0,1 0 0,0 0 0,5-1 0,1-1 0,0 0 0,0 0 0,0-1 0,-1 0 0,1-1 0,-1 0 0,0 0 0,13-9 0,-7 3 0,-2-1 0,1 1 0,-1-2 0,12-14 0,-11 9-41,-1-1-1,0-1 1,-1 0-1,-1 0 1,-1-1-1,-1 0 1,0-1-1,-2 0 1,0 0-1,5-43 1,-7 29-24,-2 0 0,-2 0-1,-1-1 1,-2 1 0,-1 0 0,-10-39 0,3 32 65,-3 0 0,-1 0 0,-3 2 0,-37-66 0,-107-139 0,156 236 0,-35-47 0,15 22 0,1-1 0,-25-50 0,50 83 74,3 5 111,9 11 275,0 1-267,268 348-1299,-143-179 491,331 400-2315,-383-484-610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7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5 0,0 8 0,0 15 0,2 22 0,5 20 0,6 11 0,2 4 0,-3-5 0,-3-18-8191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24575,'0'0'0,"0"0"0,7 0 0,18 2 0,19 3 0,1 1-8191</inkml:trace>
  <inkml:trace contextRef="#ctx0" brushRef="#br0" timeOffset="1">1446 135 24575,'0'0'0,"5"0"0,10 0 0,17 0 0,16 2 0,14 1 0,12-2 0,14-2 0,6 0 0,-13-1-8191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7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24575,'0'0'0,"0"0"0,0 0 0,6 0 0,17 0 0,22-2 0,33-1 0,47-1 0,40 4 0,9 4-1870,-26 1-4451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8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2793 185 24575,'0'-2'0,"0"0"0,0 0 0,-1 1 0,1-1 0,0 0 0,-1 0 0,1 1 0,-1-1 0,1 0 0,-1 1 0,0-1 0,-2-2 0,1 1 0,0 1 0,-1-1 0,1 1 0,-1 0 0,0-1 0,-4-2 0,-11-4 0,0 0 0,0 1 0,-1 1 0,-37-10 0,-67-10 0,-45 3-366,-38 5-1097,-728 0-1976,-1 85 1423,913-63 1979,-1-1 696,-44 10 0,56-7-367,10-5-264,1 0 0,0 1-1,0-1 1,-1 0 0,1 0 0,0 0 0,0 1 0,0-1 0,0 0 0,-1 0 0,1 0 0,0 1 0,0-1 0,0 0-1,0 0 1,0 1 0,0-1 0,0 0 0,0 1 0,-1-1 0,1 0 0,0 0 0,0 1 0,1 0 95,0 1-1,-1-1 1,1 0 0,0 0 0,0 0 0,0 0-1,0 0 1,0 0 0,0 0 0,0 0 0,0-1 0,0 1-1,0 0 1,3 0 0,22 13 34,1-2 0,55 17 0,-64-23-120,123 38 7,3 0 89,317 101-28,-11 20-185,-341-116-169,-89-39 217,34 23 1,-50-30 31,0-1 0,0 2 0,-1-1 0,1 0 0,-1 1 0,0-1 0,0 1 0,0 0 0,4 8 0,-6-9 0,0 0 0,0 1 0,0-1 0,-1 0 0,1 1 0,-1-1 0,1 1 0,-1-1 0,0 0 0,-1 1 0,1-1 0,-1 1 0,1-1 0,-3 5 0,0 2 0,-1-1 0,0 0 0,0 0 0,-1 0 0,-12 16 0,-1-2 0,-1-1 0,-25 22 0,-10 4-36,-83 58-1,-77 26 115,-238 87-1676,342-170 1463,-148 66-372,15 18-259,224-122 807,0 2 0,1 0 1,0 1-1,1 1 0,-16 18 0,31-31 50,0 0 0,0 1 1,1-1-1,-1 1 0,0-1 0,1 1 0,0 0 1,-1 0-1,1 0 0,0 0 0,-1 5 1,2-6-54,1 0 1,-1 0-1,0 0 1,0 0-1,1 0 1,-1 0-1,1 0 1,0-1-1,-1 1 1,1 0-1,0 0 0,0 0 1,0-1-1,0 1 1,1-1-1,-1 1 1,0-1-1,1 1 1,-1-1-1,3 2 1,4 3 249,1 0 0,0 0 0,0-1 0,1 0 0,17 5 0,110 30 145,62-2-889,49-4-1366,517 21 1321,2-47-2049,-617-9 1964,-43 1 333,-34 0-279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9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24575,'-11'8'0,"9"-7"0,1 1 0,-1 0 0,1-1 0,0 1 0,0 0 0,-1 0 0,1 0 0,1 0 0,-1 0 0,0 0 0,0 0 0,1 0 0,-1 0 0,1 1 0,0-1 0,0 0 0,-1 0 0,1 0 0,1 1 0,-1-1 0,0 0 0,0 0 0,2 2 0,0 5 0,2-1 0,-1 1 0,1-1 0,9 13 0,163 240-198,-175-260 194,79 106-544,161 165 1,-125-161 561,142 105 0,-161-145-153,-75-57-276,0-1 0,36 15 0,-22-15-5123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2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24575,'-6'20'0,"-3"23"0,5-20 0,-25 161-735,-7 211 0,23 193-1030,6-124 1170,-19 118-1186,23-488-799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0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887 1 24575,'-41'1'0,"-63"10"0,-40 17 0,71-12-357,-135 50-1,177-53 271,2 2-1,-41 26 1,51-28 100,0 0-1,2 2 1,-1 1-1,-19 23 1,27-28-29,1 1 0,1 0 1,0 1-1,0-1 0,1 2 0,-7 17 0,12-22 15,-1-1 1,1 0-1,0 1 0,1 0 0,0-1 0,0 1 0,1 0 1,0-1-1,1 1 0,-1 0 0,2-1 0,1 9 0,1-5 1,0-1 0,1 0 0,0 0 0,1-1 0,0 1 0,1-1 0,0-1 0,0 1 0,1-1 0,0 0 0,1-1 0,11 9 0,-2-3 0,2 0 0,0-1 0,1-2 0,0 0 0,27 10 0,-25-12 0,0-2 0,1-1 0,-1-1 0,1-1 0,0-1 0,1-1 0,29-1 0,-21-3 0,0-2 0,0-1 0,0-1 0,55-19 0,48-32 586,-17 6-161,-110 48-421,1 0 0,-1 0 0,1 1 0,-1 0 0,1 1 0,11 0-1,-15 1-3,-1 0 0,0 1 0,1-1 0,-1 1 0,0 1-1,0-1 1,1 1 0,-1 0 0,0 0 0,-1 0 0,1 1-1,8 5 1,-4 0 0,-1 0 0,1 0 0,-1 0 0,-1 1 0,1 1 0,10 18 0,-2 1 0,14 36 0,-13-22-341,-1 2 0,-3 0-1,13 71 1,-19-68-6485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7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0,0 5 0,0 4 0,2 3 0,1 0 0,-1 1 0,0-4 0,0-2 0,-2-4-8191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0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0,0 4 0,0 14 0,4 16 0,7 17 0,5 19 0,5 14 0,4 11 0,1 5 0,4-4 0,-2-10 0,-2-13 0,-4-18 0,-6-17-8191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0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24575,'1'2'0,"1"-1"0,-1 1 0,0 0 0,0 0 0,0-1 0,0 1 0,0 0 0,0 0 0,1 3 0,2 5 0,27 72 0,-21-51 0,351 906-1776,-359-933 1772,54 154-97,-54-151 98,0 1 0,0-1-1,-1 1 1,0 0 0,-1-1 0,0 1 0,-1 13-1,1-19 14,-1 0 0,1 0-1,-1 0 1,1 0-1,-1 0 1,0-1-1,0 1 1,0 0 0,0 0-1,0-1 1,0 1-1,-1 0 1,1-1 0,0 1-1,-1-1 1,1 0-1,-1 1 1,0-1-1,1 0 1,-1 0 0,0 0-1,0 0 1,0 0-1,0-1 1,0 1-1,0 0 1,0-1 0,0 0-1,0 1 1,0-1-1,0 0 1,-2 0 0,-5 0 150,0-1 0,1 0 0,-1 0 0,0-1 0,1 0 0,0-1 1,-1 1-1,1-2 0,-15-7 0,6 1-163,0-1 1,1 0-1,-21-20 0,19 15 17,1-2-1,1 0 0,1-1 0,0-1 1,2 0-1,0-1 0,1 0 1,-13-34-1,15 28-225,1-2 0,1 1 0,1-1-1,2 0 1,1 0 0,-1-48 0,7 14-6614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1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750 1 24575,'0'0'0,"0"0"0,0 0 0,-2 0 0,-4 4 0,-4 7 0,-6 3 0,0-1 0,3-2-8191</inkml:trace>
  <inkml:trace contextRef="#ctx0" brushRef="#br0" timeOffset="1">0 54 24575,'0'0'0,"0"4"0,5 9 0,10 13 0,19 16 0,21 17 0,20 12 0,7-2 0,-12-12-8191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1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24575,'0'8'0,"1"1"0,1 0 0,-1 0 0,5 11 0,0 6 0,217 921-1098,-158-712-84,-60-217-4729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1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24575,'0'0'0,"4"0"0,734-8 0,-678 6 0,0-1 0,110 10 0,-140-2-1365,-12 0-5461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2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24575,'0'0'0,"7"0"0,18-3 0,21 0 0,16 0 0,14 1 0,12 4 0,11 6 0,12 0 0,-4-1 0,-20-1-8191</inkml:trace>
  <inkml:trace contextRef="#ctx0" brushRef="#br0" timeOffset="1">229 478 24575,'0'0'0,"0"0"0,0 0 0,2 0 0,8 2 0,11 4 0,15 0 0,28-3 0,31-9 0,26-7 0,3-3-842,-20 2-6507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13 0,4 23 0,6 42 0,11 46 0,9 29 0,3 0-1599,-3-27-4993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3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0 24575,'0'10'0,"3"64"0,65 581-1638,-37-427 1635,36 329-74,-62-486-52,-6 80 0,-1-126 109,0 1 0,-2-1 0,-1 0 0,-1-1 0,-1 1 1,-16 36-1,18-52 90,1 0 1,-1-1-1,0 0 1,-1 0 0,0-1-1,0 0 1,-1 0 0,1 0-1,-2-1 1,-10 8-1,13-10-19,0-1-1,0 0 1,-1-1-1,0 1 0,1-1 1,-1 0-1,0-1 0,0 1 1,0-1-1,0-1 0,0 1 1,0-1-1,0 0 0,0 0 1,0 0-1,0-1 1,-8-2-1,6 1-12,0-1-1,1 1 1,-1-1-1,1-1 1,0 0 0,0 0-1,1 0 1,-1-1 0,-7-6-1,5 2-21,1 1-1,0-1 1,1-1-1,0 1 1,-10-19-1,7 8-37,1 0 0,1-1 0,0 0 0,2 0 1,1-1-1,-4-29 0,6 22-35,2-1 1,1 0-1,1 1 0,2-1 1,0 0-1,3 1 1,0 0-1,13-36 0,5 2-383,2 1-1,52-89 0,-28 67-5802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3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7 0,7 16 0,16 22 0,15 14 0,1-2-8191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857 36 24575,'0'0'0,"-1"-1"0,1 0 0,-1 1 0,1-1 0,-1 1 0,1-1 0,-1 1 0,1-1 0,-1 1 0,0 0 0,1-1 0,-2 0 0,-1 0 0,-4-3 0,0 0 0,-1 0 0,1 1 0,-1 0 0,1 1 0,-1 0 0,0 0 0,0 0 0,0 1 0,0 1 0,0-1 0,-15 2 0,7 0 0,0 2 0,0 0 0,0 0 0,0 2 0,-22 8 0,12 0-87,0 0 0,0 1 0,2 2-1,0 0 1,1 2 0,-37 35 0,20-11-117,2 1 1,-46 69-1,48-59 69,3 1 1,3 1-1,2 1 1,2 2-1,-29 99 1,45-118-17,2 1 0,1 1 1,-2 75-1,9-84 88,2 0 1,1-1-1,1 1 1,2-1-1,15 48 0,-15-62 30,0 0-1,2 0 1,0 0-1,1 0 0,0-2 1,1 1-1,1-1 0,1 0 1,0-1-1,0-1 0,2 0 1,0-1-1,0 0 1,1-1-1,0 0 0,32 15 1,-22-15-352,49 15 1,17-5-3460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6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24575,'0'0'0,"-1"0"0,1 0 0,-1 0 0,1 0 0,-1 0 0,1 1 0,0-1 0,-1 0 0,1 0 0,0 0 0,-1 0 0,1 1 0,-1-1 0,1 0 0,0 1 0,-1-1 0,1 0 0,0 0 0,0 1 0,-1-1 0,1 0 0,0 1 0,0-1 0,0 1 0,-1-1 0,1 0 0,0 2 0,-2 13 0,2 36 0,9 71 0,-5-91 0,48 416-492,-6-63 104,-22-189 672,7 74-1787,-29-239-4589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8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345 1378 24575,'-1'-9'0,"-2"-12"0,0 1 0,-12-34 0,11 40 0,-115-344-902,21 72 616,96 280 286,-56-188 0,44 136 0,-10-81 0,22 124 0,1 0 0,0-1 0,2 1 0,-1-1 0,2 1 0,6-27 0,-7 36 0,1 1 0,0 0 0,0 0 0,1 0 0,-1 0 0,1 0 0,0 1 0,1-1 0,4-5 0,-5 7 0,1 0 0,-1 0 0,1 1 0,0-1 0,-1 1 0,1 0 0,0 0 0,0 0 0,1 1 0,-1-1 0,0 1 0,0 0 0,6 0 0,-3 0 0,1 1 0,-1-1 0,1 2 0,-1-1 0,0 1 0,1 0 0,-1 1 0,12 4 0,-2 0 0,-1 1 0,27 16 0,-5 1 36,-1 2 1,-1 2-1,-2 1 1,-1 1-1,-1 2 1,34 46-1,-45-51-36,-2 1 0,0 0 0,-2 2 0,-2 0 0,19 50 0,-27-62 0,-2 2 0,0-1 0,-1 0 0,0 1 0,-2 0 0,-1 0 0,0 0 0,-1 0 0,-2 0 0,-6 35 0,-3-13-6,6-28 60,1 0 0,-3 20 0,7-31-14,0 1 0,0-1 1,1 1-1,-1-1 1,1 1-1,-1-1 1,1 0-1,0 1 1,0-1-1,1 0 1,-1 0-1,1 0 1,-1 1-1,1-2 1,0 1-1,0 0 1,0 0-1,1-1 1,-1 1-1,4 2 0,5 5-70,1-1-1,1-1 1,18 10 0,-22-13 79,33 19-49,99 62 0,-126-76 0,-2 1 0,1 0 0,-1 1 0,-1 1 0,-1 0 0,1 1 0,11 18 0,-20-25 0,1-1 0,-1 1 0,0 0 0,0 0 0,-1 0 0,0 0 0,2 14 0,-3-15 0,-1-1 0,0 0 0,0 0 0,-1 1 0,1-1 0,-1 0 0,0 0 0,-1 0 0,1 0 0,-1 0 0,0 0 0,-3 5 0,-1-1 0,0 0 0,0-1 0,0 0 0,-1 0 0,-1-1 0,1 1 0,-1-2 0,-16 12 0,-7 0 0,-39 19 0,24-15 0,-2-2 0,0-2 0,-77 18 0,119-34 0,0-1 0,0-1 0,-7 1 0,13-1 0,-1 0 0,1 0 0,-1 0 0,1 0 0,-1 0 0,1 0 0,-1 0 0,1 0 0,-1 0 0,1-1 0,-1 1 0,1 0 0,0 0 0,-1 0 0,1-1 0,-1 1 0,1 0 0,-1-1 0,1 1 0,-1-1 0,1 1 0,0-1 0,0 1 0,0 0 0,0-1 0,0 1 0,0 0 0,0-1 0,0 1 0,0-1 0,0 1 0,0 0 0,0-1 0,0 1 0,0-1 0,0 1 0,0 0 0,0-1 0,1 1 0,-1-1 0,0 1 0,2-4 0,1 1 0,-1-1 0,1 1 0,4-4 0,19-18 0,2 2 0,59-38 0,294-162-936,20 25-1,-377 187 937,-8 3 0,0 0 0,1 2 0,29-8 0,-45 13 26,0 1-1,1 0 1,-1 0 0,1 0-1,-1 0 1,1 0-1,-1 0 1,1 0 0,-1 1-1,0-1 1,1 0 0,-1 1-1,0-1 1,1 1-1,-1 0 1,0-1 0,1 1-1,-1 0 1,0 0-1,0 0 1,0 0 0,0 0-1,0 0 1,0 0-1,0 0 1,1 2 0,2 4 175,0-1-1,-1 1 1,0 0 0,2 8 0,0-3-77,24 68-78,30 71-37,-46-123-9,0-1-1,2 0 1,23 30-1,-34-51 1,2 1 0,-1-1 0,1 0 0,0 0 0,0-1 0,1 0 0,7 5 0,-12-8 0,1-1 0,-1 0 0,1 1 0,0-1 0,0 0 0,-1-1 0,1 1 0,0 0 0,0-1 0,0 0 0,0 0 0,0 1 0,0-2 0,0 1 0,0 0 0,-1-1 0,1 1 0,0-1 0,0 0 0,0 0 0,-1 0 0,1 0 0,3-2 0,0-1 0,1-1 0,-1 1 0,0-2 0,0 1 0,-1 0 0,1-1 0,5-8 0,29-49 0,-37 58 0,67-128 0,-67 128 0,0 0 0,0 0 0,1 1 0,0-1 0,0 1 0,0 0 0,8-7 0,-8 9 0,0-1 0,0 1 0,-1 1 0,1-1 0,0 0 0,1 1 0,-1 0 0,0 0 0,0 0 0,0 0 0,7 1 0,2 0 0,-1 0 0,1 2 0,0-1 0,-1 2 0,0-1 0,20 8 0,2 4 0,32 17 0,12 12-1365,-12-1-5461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4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24575,'-28'11'0,"18"-4"0,0 0 0,1 0 0,-1 1 0,1 0 0,1 1 0,-1 0 0,2 0 0,-1 1 0,1 0 0,1 0 0,0 1 0,0 0 0,-4 13 0,3-7 0,1 0 0,2 0 0,-1 1 0,2 0 0,0 0 0,2 0 0,0 0 0,1 23 0,1-29 0,0-1 0,1 1 0,0 0 0,1-1 0,0 1 0,1-1 0,0 0 0,1 0 0,0 0 0,1-1 0,0 1 0,0-2 0,1 1 0,1-1 0,0 0 0,0 0 0,0-1 0,1 0 0,0 0 0,1-1 0,0-1 0,0 1 0,0-2 0,19 8 0,-13-7 0,0-1 0,1-1 0,-1-1 0,1 0 0,0-1 0,0-1 0,0-1 0,-1 0 0,1-1 0,0-1 0,0-1 0,-1 0 0,1-1 0,27-10 0,-30 8 0,0 0 0,0-1 0,0 0 0,0-1 0,-1-1 0,-1 0 0,0-1 0,0 0 0,-1-1 0,0 0 0,0-1 0,-2 0 0,1-1 0,-2 0 0,0 0 0,8-16 0,-13 21 0,0 0 0,0 0 0,-1 0 0,0 0 0,-1-1 0,0 1 0,0-1 0,0 1 0,-1-1 0,-1 1 0,-1-11 0,0 9 0,0 1 0,-1-1 0,0 1 0,0-1 0,-1 1 0,-1 1 0,0-1 0,0 0 0,-8-9 0,3 6 8,0 0 0,-1 1 0,0 1 0,-1 0 0,0 1 0,0 0 0,-1 0 0,0 2 0,-1-1 0,0 2 0,0 0 0,-1 1 0,1 0 0,-17-3 0,5 3-194,-1 1 1,1 1-1,-1 2 0,0 1 1,1 0-1,-1 2 1,-33 7-1,28-2-6640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4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1 24575,'-8'0'0,"1"0"0,-1 1 0,0 0 0,1 1 0,-1-1 0,1 1 0,0 1 0,-1 0 0,1 0 0,0 0 0,-11 8 0,11-6 0,-1 1 0,1 0 0,0 0 0,1 1 0,0 0 0,0 0 0,0 1 0,1 0 0,-6 12 0,1 0 0,2 1 0,0 0 0,2 0 0,0 1 0,1 0 0,1 0 0,2 1 0,-1 25 0,3 1 0,2 0 0,15 83 0,16 11 0,-14-66 0,-16-69 0,-1 0 0,-1 1 0,0 0 0,0-1 0,-1 16 0,0-21 0,-1 0 0,1 0 0,-1 0 0,0 0 0,0 0 0,0 0 0,0 0 0,-1-1 0,1 1 0,-1 0 0,0-1 0,0 1 0,0-1 0,0 0 0,0 1 0,0-1 0,0 0 0,-1 0 0,-2 1 0,-5 3 0,1-1 0,-1 0 0,0 0 0,-17 4 0,-43 9 0,55-15 0,-118 22-1365,112-23-5461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4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615 1 24575,'-2'0'0,"0"0"0,1-1 0,-1 1 0,0 0 0,0 0 0,0 1 0,0-1 0,0 0 0,0 1 0,0-1 0,-3 2 0,0-1 0,-7 3 0,1 0 0,-1 1 0,1 0 0,0 1 0,0 0 0,-19 15 0,3 1-118,2 1-1,0 1 1,1 1-1,1 1 1,2 1-1,-36 58 1,24-24-414,2 0 0,-37 107-1,-2 73-1576,42-107 1452,5 2 1,6 0-1,6 1 1,9 192-1,8-239 520,4-2-1,4 1 0,3-2 0,52 152 1,-46-178 154,3 0 0,3-2 0,2-1 0,3-1 1,2-2-1,2-2 0,59 63 0,-36-56-2,118 92 0,61 16 125,-230-162-132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5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24575,'0'0'0,"0"5"0,0 10 0,0 18 0,4 34 0,9 36 0,9 27 0,7 13-1718,8 8 1718,7 1 0,3-10 0,0-18 0,-1-21 0,-6-22 410,-10-26-7293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5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18 0,6 32 0,3 34 0,3 28 0,3 18-1386,0 12 1386,1 4 0,-3-6 0,-9-16 0,-5-27 0,-3-31 337,-1-28-7479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6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1 243 24575,'4'-2'0,"4"-2"0,0 1 0,11-4 0,-10 4 0,161-40 0,-13 14-424,46-2-1272,1195-88-3142,-1250 118 4538,-98 2 144,77 11 1,-84-3-467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24575,'0'0'0,"2"0"0,12-2 0,29-4 0,35 0 0,28 1 0,29 1 0,18 1-1564,6 1 1564,-10 1 0,-21 1 0,-26 0-361,-28 0 361,-24 1 0,-21-1-6266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1 923 24575,'8'-5'0,"-5"3"0,-1 1 0,1 0 0,-1 0 0,1 0 0,-1 0 0,4-1 0,7 0 0,0 0 0,0 1 0,0 1 0,-1 0 0,1 1 0,0 0 0,14 3 0,-8 0 0,0 1 0,-1 1 0,0 0 0,20 11 0,-31-13 0,0-1 0,0 1 0,-1 1 0,1-1 0,-1 1 0,0 0 0,-1 1 0,1-1 0,-1 1 0,5 7 0,-7-8 0,0 0 0,-1 1 0,1-1 0,-1 0 0,0 1 0,-1-1 0,1 1 0,-1 0 0,0-1 0,0 1 0,-1 0 0,0 0 0,0-1 0,-1 9 0,-1 0 0,-1 1 0,-1 0 0,-1-1 0,0 0 0,0 0 0,-1 0 0,-16 25 0,-7 3 0,-33 38 0,28-37 0,34-43 0,-1 1 0,1-1 0,-1 1 0,1-1 0,-1 1 0,1-1 0,0 1 0,-1-1 0,1 1 0,0-1 0,0 1 0,-1-1 0,1 1 0,0 0 0,0-1 0,0 1 0,-1-1 0,1 1 0,0 0 0,0-1 0,0 1 0,0 0 0,0-1 0,0 1 0,1-1 0,-1 1 0,0 0 0,0-1 0,0 1 0,1-1 0,-1 1 0,0 0 0,0-1 0,1 1 0,-1-1 0,1 1 0,-1-1 0,0 1 0,1-1 0,-1 0 0,1 1 0,-1-1 0,1 1 0,-1-1 0,1 1 0,4 1 0,-1-1 0,1 1 0,-1-1 0,1 0 0,5 1 0,-8-1 0,22 3 0,0-2 0,1 0 0,45-3 0,54-16 0,62-25-1365,17-11-5461</inkml:trace>
  <inkml:trace contextRef="#ctx0" brushRef="#br0" timeOffset="1">1206 0 24575,'0'0'0,"2"0"0,6 0 0,14 5 0,29 10 0,34 12 0,24 8 0,3 3 0,-18-5-8191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7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236 496 24575,'-3'4'0,"-4"12"0,0 1 0,1-1 0,-5 24 0,5-20 0,-23 97-497,6 1 1,-13 164-1,30-122 424,7-119-8,12 79 1,-8-96 48,1 0 0,0 0 0,2 0-1,15 30 1,-14-38 22,0 1-1,1-2 1,0 0 0,1 0-1,1 0 1,23 20-1,-23-24 11,2 0 0,-1-1 0,1-1 0,1 0 0,0 0 0,26 9 0,-29-13 0,0-2 0,1 1 0,0-1 0,-1-1 0,1-1 0,0 1 0,0-2 0,0 0 0,18-2 0,-12-2-33,-1 0 0,0-1-1,1-1 1,-1 0 0,-1-2-1,0 0 1,0-1 0,0 0-1,-1-2 1,-1 1 0,0-2-1,15-14 1,-10 6-68,0-1 1,-2-1-1,0 0 1,-1-2-1,-2 0 1,0 0-1,16-40 0,-17 30 80,-2-1-1,-2 0 0,-1-1 0,-2 0 1,-1-1-1,-2 0 0,-2 1 0,-1-1 0,-2 0 1,-6-43-1,-1 30-22,-1 1 1,-3 1-1,-3 0 1,-1 0-1,-2 2 1,-2 0-1,-28-45 1,8 26-233,-3 1 0,-3 2 0,-3 2 0,-2 2-1,-68-58 1,82 83 370,-70-47 0,88 68-80,1 1-1,-2 1 1,0 1 0,0 1-1,0 0 1,-26-5 0,39 12 15,-1-1 1,0 1 0,0 0 0,0 1 0,1 0 0,-1 0 0,0 1 0,0 0 0,0 0-1,-10 4 1,14-4 33,-1 1 0,1 0-1,0 0 1,0 1 0,0-1 0,0 1-1,0 0 1,1 0 0,-1 0-1,1 0 1,0 1 0,-1-1 0,2 1-1,-1 0 1,0 0 0,1 0-1,-4 9 1,3-6-36,1 0 0,0 1 0,0-1 0,0 1 0,1-1-1,1 1 1,-1 0 0,2 12 0,0-6-31,1 1 1,1 0-1,9 27 1,-2-15 36,1 0 0,25 41 0,-2-13 87,3-2 0,2-2 1,2-1-1,77 71 0,-58-67-368,3-3 1,2-2-1,91 51 0,-49-43-4181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7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2 0,6 6 0,8 10 0,10 13 0,8 11 0,-2-2-8191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9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1 24575,'-8'13'0,"3"-2"0,0-1 0,0 1 0,1 0 0,0 0 0,1 1 0,0-1 0,1 1 0,0-1 0,1 1 0,0 0 0,2 21 0,1-11 0,1 0 0,10 32 0,18 41 0,0 2 0,-29-93 0,-1 0 0,0 0 0,-1 0 0,1 1 0,-1-1 0,0 0 0,0 0 0,0 1 0,0-1 0,-2 8 0,0-9 0,1 1 0,-1-1 0,1 0 0,-1 0 0,0 1 0,0-1 0,-1 0 0,1-1 0,0 1 0,-1 0 0,0-1 0,0 1 0,-3 1 0,-8 6 0,0-1 0,-1-1 0,-28 12 0,-53 13 0,-2 2 0,98-35-16,-18 9 153,17-9-170,1 0-1,0 1 0,-1-1 0,1 0 1,0 0-1,-1 0 0,1 1 0,0-1 0,0 0 1,-1 0-1,1 1 0,0-1 0,0 0 0,0 0 1,-1 1-1,1-1 0,0 0 0,0 1 1,0-1-1,0 0 0,0 1 0,-1-1 0,1 0 1,0 1-1,0-1 0,0 0 0,0 1 1,0-1-1,0 0 0,0 1 0,0-1 0,0 0 1,0 1-1,1-1 0,-1 0 0,0 1 0,0-1 1,0 0-1,0 1 0,0-1 0,1 0 1,-1 0-1,0 1 0,12 6-6792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7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24575,'0'0'0,"5"2"0,13 5 0,19 6 0,21 4 0,18 0 0,8-2 0,5-6 0,-5-7 0,-9-9 0,-15-4 0,-18-1-8191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8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0,5 10 0,10 19 0,14 29 0,23 48 0,23 48 0,12 29-2704,3 16 2704,-7-2 0,-11-14 0,-11-25 0,-13-36-843,-15-38-3801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8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9 0,3 11 0,4 11 0,3 15 0,6 17 0,3 11 0,1 3 0,-1-7 0,-2-12 0,-4-11 0,-5-15-8191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3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24575,'0'0'0,"0"0"0,0 0 0,0 0 0,0 0 0,0 0 0,-1 0 0,1-1 0,0 1 0,0 0 0,0 0 0,0 0 0,0 0 0,0 0 0,0 0 0,0 0 0,0-1 0,0 1 0,0 0 0,0 0 0,0 0 0,0 0 0,0 0 0,0 0 0,0-1 0,0 1 0,0 0 0,0 0 0,0 0 0,0 0 0,0 0 0,0 0 0,0 0 0,1-1 0,-1 1 0,0 0 0,0 0 0,0 0 0,0 0 0,0 0 0,0 0 0,0 0 0,0 0 0,0 0 0,1 0 0,4-4 0,-2 3 0,0 0 0,0 1 0,0-1 0,0 1 0,0 0 0,0 0 0,1 0 0,-1 1 0,0-1 0,4 2 0,17 3 0,0 1 0,0 2 0,42 18 0,15 12-574,125 80 0,63 76-145,-46 1-1168,-155-127 1709,63 81 1,-102-111-175,26 44-1,-46-66 322,0 0 0,-1 1 0,0 0 0,-2 0 0,0 1 0,-1 0 0,4 27 0,-7-37 84,-2-1 0,1 1 0,-1 0 0,-1 0 0,1-1 0,-1 1 0,-1 0 0,1-1 0,-1 1 0,0-1-1,-1 1 1,0-1 0,0 0 0,-1 0 0,0-1 0,0 1 0,0-1 0,-1 0 0,-9 10 0,7-10 97,1 0 0,-1-1 0,0 0 0,0-1 0,-1 0 0,1 0 0,-1 0 0,0-1 0,0 0 0,0-1 0,-1 0 0,1 0 0,0 0 0,-1-1 0,1-1 0,-12 0 0,11 0-60,0-1 1,0 0 0,0-1 0,0 1 0,0-2 0,1 0 0,-1 0-1,1 0 1,0-1 0,0 0 0,0 0 0,1-1 0,-1 0 0,1-1-1,-10-9 1,8 4-89,0 1-1,1-1 1,0-1-1,1 1 0,0-1 1,1-1-1,1 1 1,-7-22-1,3 3-66,2 0 0,-5-56 1,8 22-376,5-97 1,22-65 410,6 52 29,73-244 0,-71 305-1184,-23 79-4734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40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0 24575,'0'7'0,"27"176"0,17 326-699,-51 1 0,-21-298 640,20-171 39,-2 1 1,-30 75-1,34-103 20,0-1 0,-2 1 0,1-1 0,-19 23 0,25-34 6,-1 0-1,0 1 0,0-1 0,0-1 1,-1 1-1,1 0 0,0-1 0,-1 1 1,1-1-1,-1 1 0,-4 1 0,6-3 32,0 0-1,0 0 1,-1 0 0,1 0-1,0 0 1,0 0-1,-1 0 1,1-1-1,0 1 1,0 0-1,0-1 1,0 1-1,0-1 1,-1 1-1,1-1 1,0 0-1,0 1 1,0-1-1,0 0 1,0 1-1,1-1 1,-1 0-1,0 0 1,0 0-1,0 0 1,1 0-1,-1 0 1,1 0-1,-2-2 1,-1-3 9,0-1 1,0 0 0,1 1-1,0-1 1,-2-12 0,-3-41 9,7 21-129,1 0 0,2 0 0,1 0 0,3 0 0,1 1 0,17-50 0,3 9-1275,72-139 1,-35 98-3617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40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0 0,7 0 0,8 0 0,2 0-8191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3:4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24575,'0'0'0,"2"0"0,17 2 0,33 12 0,39 27 0,45 44 0,40 63-3995,23 62 3995,-5 63-3307,-26 47 3307,-44 29-3614,-59 5 3614,-70-17 0,-71-20-2290,-83 10 2290,-16-49 5015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3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335 139 24575,'0'0'0,"-2"0"0,-6-2 0,-7-4 0,-11-2 0,-11-2 0,-9-7 0,-9-7 0,-1-3 0,5 2 0,13 5-8191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3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24575,'7'0'0,"75"9"0,147 12 0,283-8-1327,-104-5 1426,-6 20-1305,-313-17-4551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3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24575,'0'0'0,"3"0"0,7 5 0,20 5 0,37 7 0,46 2 0,44-5 0,44-8-2538,33-13 2538,57-23-3665,-22-7 1677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09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24575,'0'0'0,"2"8"0,5 17 0,6 26 0,9 30 0,8 36 0,7 25 0,5 8-1413,6 2 1413,6 2 0,7-2 0,1-13 0,-4-16 0,-4-16 0,-2-6-536,-3-8 536,-11-20-6242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7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1782 17 24575,'0'0'0,"-3"-1"0,-16-2 0,1 0 0,-1 1 0,-23 1 0,9 0 0,-699-5-1367,540 17 983,-341 63 0,500-67 358,1 0 1,-44 18-1,71-23 26,0 1 0,0-1 0,0 1 0,0 0 0,-5 4 0,9-6 0,0 0 0,0 0 0,0 1 0,-1-1 0,1 0 0,0 1 0,0-1 0,1 1 0,-1-1 0,0 1 0,0 0 0,1-1 0,-1 1 0,1-1 0,0 1 0,-1 0 0,1 0 0,0-1 0,0 4 0,1-1 41,-1 1 0,1-1-1,1 1 1,-1-1-1,0 0 1,1 0-1,0 0 1,0 0 0,0 0-1,4 5 1,6 6 431,15 16 1,-25-29-441,30 31-6,2-1 1,2-2-1,0-2 0,2-1 0,1-2 0,44 21 1,26 6-149,126 41 0,-100-47 122,62 23 0,-193-67 0,1 0 0,0 0 0,0 0 0,0 1 0,0-1 0,5 5 0,-10-7 0,1 1 0,-1-1 0,1 1 0,-1-1 0,1 1 0,-1 0 0,1-1 0,-1 1 0,1-1 0,-1 1 0,0 0 0,1-1 0,-1 1 0,0 0 0,0 0 0,0-1 0,1 1 0,-1 0 0,0 0 0,0-1 0,0 1 0,0 0 0,0 0 0,0-1 0,0 1 0,-1 0 0,1 0 0,0-1 0,0 1 0,0 0 0,-1-1 0,1 1 0,0 0 0,-1-1 0,1 1 0,-1 0 0,1-1 0,-1 1 0,1-1 0,-1 1 0,1-1 0,-1 1 0,0-1 0,0 1 0,-12 9 131,0-1 0,0 0 1,-27 12-1,17-9 51,-217 110-355,-232 130-799,427-225 972,-66 51 0,109-76 0,-4 3 0,0 0 0,0 0 0,-8 11 0,13-15 0,0 0 0,1 0 0,-1 1 0,0-1 0,0 0 0,1 1 0,-1-1 0,0 1 0,1-1 0,0 1 0,-1-1 0,1 1 0,0-1 0,0 1 0,0-1 0,-1 1 0,2-1 0,-1 1 0,0-1 0,0 1 0,0-1 0,1 1 0,-1-1 0,2 3 0,-1-2 0,1 1 0,0 0 0,0-1 0,1 0 0,-1 1 0,1-1 0,-1 0 0,1 0 0,-1 0 0,1 0 0,0-1 0,4 2 0,8 4 0,1 0 0,0-2 0,17 5 0,96 15 0,16-7-657,186 0 1,145-37-1930,-324 5-420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7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0,84 70-216,82 93 0,64 100-215,-100-102 285,173 202-2079,-249-305-2732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8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1 24575,'-1'0'0,"-1"0"0,1 1 0,0-1 0,-1 1 0,1-1 0,0 1 0,0 0 0,-1-1 0,1 1 0,0 0 0,0 0 0,0-1 0,0 1 0,-2 2 0,0 1 0,-15 13 0,2 1 0,0 1 0,-20 30 0,-36 70 0,65-105 0,-29 50-75,4 2-1,2 1 1,4 1-1,-23 90 1,35-98 12,3-1 0,2 1 0,3 1 0,3-1 0,6 97 0,7-72-175,3-1 1,30 102-1,-10-77-155,54 120 0,-44-138-751,-7-21-3649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 24575,'-16'0'0,"14"1"0,-1 0 0,1 0 0,-1-1 0,1 2 0,-1-1 0,1 0 0,0 0 0,-1 1 0,1 0 0,0-1 0,0 1 0,0 0 0,0 0 0,-2 4 0,-4 4 0,-11 19 0,17-26 0,-6 12 0,1 1 0,0 0 0,1 0 0,1 0 0,0 1 0,1-1 0,1 1 0,0 0 0,2 0 0,0 1 0,0-1 0,2 0 0,0 0 0,1 0 0,1 0 0,6 20 0,-3-14 0,2-2 0,0 1 0,1-1 0,2 0 0,0-1 0,1 0 0,1-1 0,0 0 0,2-1 0,0-1 0,27 24 0,-32-33 0,0 1 0,1-2 0,0 0 0,0 0 0,0-1 0,1 0 0,22 7 0,-27-11 0,0 0 0,0-1 0,1 0 0,-1 0 0,0-1 0,0 1 0,1-2 0,-1 1 0,0-1 0,0 0 0,0-1 0,0 1 0,0-2 0,0 1 0,9-5 0,-4 1 0,0-1 0,0-1 0,-1 0 0,0-1 0,0 0 0,-1-1 0,12-14 0,5-10 0,23-38 0,-45 65 0,-4 4 0,2-1 0,-1 1 0,0 0 0,1 1 0,-1-1 0,1 0 0,0 1 0,0-1 0,0 1 0,5-3 0,-6 4 0,1 0 0,-1 1 0,1-1 0,0 0 0,-1 1 0,1 0 0,0-1 0,-1 1 0,1 0 0,0 0 0,-1 1 0,1-1 0,-1 1 0,1-1 0,0 1 0,3 1 0,7 3 0,0 1 0,-1 0 0,1 1 0,-1 0 0,14 12 0,54 50 0,-72-61 0,166 177 112,-16 13-1348,-148-185 995,15 19-6585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8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7 0,0 13 0,0 20 0,4 21 0,7 16 0,5 6 0,9 1 0,10-6 0,8-10 0,-1-16 0,-8-16-8191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9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24575,'0'7'0,"2"6"0,5 24 0,-3-20 0,89 317-598,15-3-460,-4-9 171,-13 2 699,-91-324 188,13 49-37,-3 0 0,6 70 0,-16-117 35,1 2 29,-1 0 0,0-1 0,0 1 0,0-1 0,0 1 0,0 0 0,-1-1 0,1 1 0,-1-1 0,0 1 0,0-1 0,-3 5 0,4-8 19,0 1 0,0-1 0,-1 0 0,1 1 0,0-1 0,0 0 0,-1 0 0,1 1 0,0-1 1,-1 0-1,1 0 0,0 1 0,-1-1 0,1 0 0,-1 0 0,1 0 0,0 0 0,-1 0 0,1 1 0,-1-1 1,1 0-1,0 0 0,-1 0 0,1 0 0,-1 0 0,1 0 0,0 0 0,-1-1 0,1 1 0,-1 0 0,1 0 1,-1 0-1,-1-1-3,1 0 1,0 0 0,-1 0-1,1 0 1,-1 0 0,1 0-1,-2-2 1,-2-4 25,0 0 0,1-1 1,0 1-1,0-1 0,0 0 0,1 0 1,0 0-1,-3-13 0,-1-8-33,1-1-1,-4-48 0,9-61-1506,7 50-5355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09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885 82 24575,'0'0'0,"0"0"0,0 0 0,-2 0 0,-1 2 0,0 1 0</inkml:trace>
  <inkml:trace contextRef="#ctx0" brushRef="#br0" timeOffset="1">0 1 24575,'0'0'0,"0"0"0,3 0 0,4 5 0,9 3 0,6 3 0,-1 0-8191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0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24575,'0'0'0,"0"6"0,1 27 0,2 1 0,1 0 0,2-1 0,15 50 0,54 125 0,-66-184 0,177 413 0,-163-386-1365,-5-13-5461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0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24575,'7'-3'0,"17"-3"0,49-7 0,-36 8 0,358-77 117,-150 29-1599,-196 43-5344</inkml:trace>
  <inkml:trace contextRef="#ctx0" brushRef="#br0" timeOffset="1">94 907 24575,'0'0'0,"0"0"0,0 0 0,2 0 0,13-2 0,21-4 0,23-2 0,18-2 0,9-2 0,3-1 0,-3 1 0,-15 4 0,-20 2-8191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0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0,9 0 0,19 4 0,23 5 0,26 2 0,29-1 0,28-6 0,8-6-1165,-20-3-5861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0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184 274 24575,'-2'0'0,"1"1"0,-1-1 0,1 0 0,-1 1 0,0-1 0,1 1 0,-1 0 0,1-1 0,-1 1 0,1 0 0,0 0 0,-1 0 0,1 0 0,0 0 0,-1 0 0,1 1 0,0-1 0,0 0 0,0 0 0,0 1 0,-1 2 0,0 0 0,0 0 0,0 0 0,0 0 0,1 1 0,-1-1 0,1 1 0,-1 4 0,1 1 0,1 1 0,0-1 0,0 0 0,1 1 0,0-1 0,1 0 0,0 0 0,4 11 0,6 11 0,17 34 0,53 86 0,13-4 0,-14-23 0,-73-113 0,2 3 0,14 32 0,-22-43 0,0 0 0,-1 0 0,0 0 0,0 1 0,0-1 0,0 0 0,0 1 0,-1-1 0,0 0 0,0 1 0,0-1 0,-1 0 0,0 6 0,0-8 0,0 1 0,0 0 0,-1-1 0,1 1 0,-1 0 0,1-1 0,-1 0 0,0 1 0,1-1 0,-1 0 0,-1 0 0,1 0 0,0 0 0,0 0 0,-1-1 0,1 1 0,-1-1 0,1 1 0,-1-1 0,0 0 0,-4 1 0,-2 1 0,0-1 0,0-1 0,0 0 0,0 0 0,-17-1 0,10-1 0,-1-1 0,0 0 0,1-2 0,-1 0 0,1 0 0,0-2 0,0 0 0,1-1 0,0 0 0,0-1 0,0-1 0,1 0 0,1-1 0,0-1 0,-24-24 0,25 22 0,1-1 0,0 0 0,1 0 0,1-1 0,0-1 0,1 0 0,0 0 0,1 0 0,1-1 0,1 0 0,1 0 0,0 0 0,1-1 0,1 1 0,-1-23 0,4 17-11,1 1 1,0 0-1,2 0 0,12-42 0,-6 35-109,1 1 0,2 0 1,17-30-1,-2 15 38,1 1 0,3 1 0,1 1 1,40-37-1,43-24 82,-90 81 0,0 2 0,50-24 0,-65 36 0,1 1 0,-1 0 0,1 1 0,0 1 0,16-3 0,-23 5 0,1 1 0,0 0 0,-1 0 0,1 0 0,0 0 0,-1 1 0,1 0 0,-1 0 0,1 1 0,-1-1 0,1 1 0,-1 1 0,9 4 0,-5-1 0,1 1 0,-1 1 0,0-1 0,0 2 0,-1-1 0,0 1 0,-1 0 0,11 17 0,-1 4 0,25 58 0,-10-6-169,33 137 0,1 95 113,-16-68 82,15-5-43,-54-208-216,1 0 1,1-1 0,2-1 0,20 32 0,-15-34-5471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1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24575,'0'0'0,"0"0"0,-2 2 0,-4 12 0,-2 29 0,-3 37 0,-3 40 0,-9 40 0,-8 9-1842,3-23-4507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1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285 736 24575,'0'0'0,"0"1"0,1 13 0,0 0 0,6 27 0,0-3 0,10 68 0,3 40-374,37 425-1645,-50-412 2093,-22 257 1,8-351-237,-22 92-1,23-135 123,-1 0-1,0 0 1,-2-1-1,0 0 0,-1-1 1,-1 0-1,-22 29 1,27-41 40,0-1 0,-1 0 0,1-1 0,-1 0 0,-1 0 0,-10 7 0,15-11 0,-1 0 0,1 0 0,-1-1 0,1 1 0,-1-1 0,1 0 0,-1 0 0,0-1 0,0 1 0,1-1 0,-1 1 0,0-1 0,0 0 0,0-1 0,0 1 0,1-1 0,-1 1 0,-4-2 0,4 0 63,-1 0 0,0 0 0,1-1 0,-1 0 0,1 1 0,0-1 0,0-1 0,0 1 1,-7-8-1,5 3 171,0 0 1,0 0-1,1-1 1,-7-13-1,4 5-157,2 0 1,0 0-1,1 0 1,-4-26-1,5 13-139,2 0 0,0-31 0,6 3-409,2 0 0,2 1 0,25-87 0,9 3-4947</inkml:trace>
  <inkml:trace contextRef="#ctx0" brushRef="#br0" timeOffset="1">378 0 24575,'0'0'0,"5"3"0,8 2 0,5 3 0,-2 0-8191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2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662 1 24575,'-23'0'0,"0"2"0,-1 1 0,-40 10 0,-66 30 0,97-30-83,0 2-1,0 1 1,2 1-1,-59 43 1,75-48 45,-1 2 0,1 0 0,1 0 0,1 2 0,0-1 0,1 2 0,0 0 0,1 0 0,2 1 0,-12 25 0,15-24-18,1 0-1,0 0 0,1 0 0,1 1 0,1 0 0,1-1 0,0 1 1,2 0-1,0-1 0,5 23 0,3 1-233,1 0-1,3-1 1,27 62 0,-3-25 75,60 96 1,60 66 242,-54-87 15,-72-105-183,28 57 0,-50-87 100,-1 0 0,-1 1 0,-1 0 0,-1 0 0,0 0-1,2 29 1,-6-39 39,-1 0 0,0 1 0,-1-1 0,0 1 0,-1-1 0,1 0-1,-2 0 1,-4 14 0,4-17 11,0-1 0,-1 1 0,1-1 0,-1 0 0,-1 0 0,1 0 0,-1 0 0,0-1 0,0 0 0,0 0 0,-1 0 0,-8 5 0,6-5 86,-1 0 0,0-1 0,0 0 0,-1-1 0,1 0 0,-1 0 0,0-1 0,0 0 0,1-1 0,-1 0 0,0 0 0,-15-2 0,9 0 108,1-1-1,-1-1 0,1-1 0,-1 0 0,1 0 0,1-2 0,-18-8 0,23 10-140,1-1 0,0 0 0,-1 0 0,2-1 0,-1 0 0,1-1 0,-9-9-1,12 11-58,0 0-1,1 0 1,-1 0-1,2 0 0,-1-1 1,0 1-1,1-1 0,0 0 1,0 0-1,1 1 1,-1-1-1,0-12 0,2 7-3,1-1 0,-1 1 0,2 0 0,0 0 0,0 0 0,1 0 0,0 0 0,6-13 0,1 3 0,1-1 0,26-37 0,-16 30 0,1 2 0,1 0 0,2 2 0,0 0 0,36-25 0,-35 31 0,1 2 0,0 0 0,1 2 0,1 1 0,60-21 0,-72 30 0,0 1 0,1 1 0,0 0 0,-1 1 0,1 1 0,30 2 0,-34 0 0,0 1 0,0 1 0,0 0 0,-1 1 0,0 1 0,0 0 0,0 0 0,0 1 0,12 9 0,-4-1 0,-2 1 0,0 1 0,32 33 0,42 63 0,-57-67 0,-30-37 0,179 209 0,-180-211 0,-1-1 0,0-1 0,1 1 0,-1-1 0,1 0 0,0 0 0,7 4 0,-11-8 0,-1 0 0,1 1 0,0-1 0,-1 0 0,1 0 0,-1 0 0,1 1 0,0-1 0,-1 0 0,1 0 0,0 0 0,-1 0 0,1 0 0,0 0 0,0 0 0,-1 0 0,1-1 0,-1 1 0,1 0 0,0 0 0,-1-1 0,1 1 0,0 0 0,-1 0 0,1-1 0,-1 1 0,1-1 0,-1 1 0,1-1 0,-1 1 0,1-1 0,-1 1 0,1-1 0,1-2 0,0 0 0,0-1 0,-1 1 0,3-7 0,-3 7 0,18-53 0,18-45 0,-28 83 0,0-1 0,0 1 0,17-21 0,-22 33 0,0 1 0,0 0 0,1 0 0,0 0 0,0 1 0,0-1 0,7-3 0,-8 6 0,0 0 0,0 0 0,1 0 0,-1 1 0,1-1 0,-1 1 0,1 0 0,0 0 0,-1 0 0,1 1 0,5 0 0,2 1 0,1 0 0,-1 1 0,1 0 0,-1 1 0,0 0 0,18 8 0,-1 3 0,38 22 0,-35-17 0,-2 2 0,0 1 0,-2 1 0,0 1 0,-1 2 0,-2 1 0,43 59 0,-67-85 0,-1 0 0,1 0 0,0 0 0,-1 0 0,1-1 0,0 1 0,-1 0 0,1 0 0,0 0 0,0-1 0,0 1 0,0 0 0,0-1 0,0 1 0,0-1 0,2 2 0,-2-3 0,0 1 0,-1 0 0,1-1 0,0 1 0,0 0 0,0-1 0,0 1 0,0-1 0,0 0 0,0 1 0,-1-1 0,1 0 0,0 1 0,-1-1 0,1 0 0,0 0 0,-1 1 0,1-3 0,54-74 0,-30 40 0,34-39 0,-50 65 0,1 2 0,0-1 0,0 1 0,1 1 0,0 0 0,0 0 0,1 1 0,14-6 0,-11 7 0,1 1 0,-1 1 0,1 0 0,0 2 0,0-1 0,0 2 0,0 0 0,1 1 0,-1 1 0,21 3 0,-17-1 0,0 1 0,-1 1 0,1 1 0,-1 1 0,-1 0 0,1 2 0,31 19 0,-41-22 20,0 0 0,0 1 0,-1 0 0,0 0 0,7 10 0,-11-12-155,-1-1 0,0 1 0,0 0 0,0 0 0,0 0 0,-1 1 0,0-1 0,0 1 0,0-1 0,1 12 0,-3 13-6691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2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 2 0,1 1-8191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2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24575,'0'0'0,"0"0"0,-2 4 0,-3 14 0,-3 18 0,-3 27 0,1 34 0,2 33 0,5 20-1356,14 18 1356,26 14 0,31 2-2192,23-10 2192,5-27 0,-14-38-4643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3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13 287 24575,'-8'0'0,"4"0"0,5 0 0,10 1 0,-1 0 0,1 0 0,-1 1 0,1 1 0,-1 0 0,0 0 0,12 6 0,71 33 0,-14 1-447,108 75-1,-131-77 150,-3 2 0,76 79-1,-100-90 250,-2 1-1,-1 1 1,-2 1-1,-1 1 1,30 67-1,-41-76-1,-2 1 0,-1 1 0,8 43 0,-14-50 35,0 0 1,-2 1-1,0-1 1,-2 0-1,-3 28 1,1-36 9,1-1 1,-2 1-1,0-1 0,-1 0 1,0-1-1,-1 1 1,0-1-1,-1 0 1,0 0-1,-1-1 1,0 0-1,-11 10 0,8-9 39,-1-2 0,0 0 0,0 0 0,-1-1 0,0 0-1,-1-1 1,0-1 0,0 0 0,-1-1 0,-17 4-1,25-7 136,0-2-1,0 1 1,0-1-1,-1 0 1,1 0-1,0-1 1,-14-1-1,18 0-135,-1 1 1,1-1-1,0 0 1,0 0-1,-1-1 0,1 1 1,0 0-1,0-1 0,1 0 1,-1 0-1,0 0 1,0 0-1,1 0 0,-1-1 1,1 1-1,0-1 1,0 1-1,0-1 0,-2-3 1,1 1-19,0-1 0,1 0 1,-1-1-1,1 1 1,0 0-1,1-1 0,-2-11 1,2 4-17,1 1 1,0-1-1,3-15 0,2-4-19,1 0-1,20-56 1,32-61-686,-37 102 331,141-337 97,20 7 105,-175 364 215,-4 8 153,-1 0 0,1 1 1,0 0-1,1-1 0,0 1 1,8-8-1,-13 19 23,3-4-246,2-8 40,-3 3-11,0 0 0,0 0 0,0 0 0,-1-1 0,1 1 0,-1 0 0,0-1 0,0 1 0,0 0 0,0-1 0,0 1 0,-2-4 0,1 0 0,-14-132-1365,11 89-5461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4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770 461 24575,'-1'1'0,"1"-1"0,-1 1 0,0 0 0,1 0 0,-1 0 0,1 0 0,-1 0 0,1 0 0,0 0 0,-1 0 0,1-1 0,0 1 0,-1 2 0,0 3 0,-16 74 0,-3 10 0,10-58 0,-2 0 0,0-1 0,-3-1 0,0 0 0,-2-1 0,0-1 0,-26 31 0,19-31 0,-1-1 0,0-1 0,-2-1 0,-2-1 0,0-1 0,-43 25 0,58-40 0,0 0 0,0-1 0,-1-1 0,-20 6 0,30-10 0,0-1 0,-1 0 0,1 0 0,0-1 0,0 1 0,0-1 0,-1 0 0,1-1 0,0 1 0,0-1 0,0 0 0,0 0 0,0-1 0,0 0 0,0 0 0,-9-5 0,7 3 0,1-1 0,0 0 0,0 0 0,1 0 0,-1-1 0,1 0 0,0 0 0,-5-10 0,1 0 0,0-1 0,-10-27 0,6 6-180,1-2-1,-11-75 0,4-87-361,15 100 542,4 0 0,15-113 0,0 127 0,-12 78 0,0-1 0,0 1 0,1 0 0,0 0 0,11-16 0,-14 23 0,1 0 0,1 0 0,-1 0 0,0 1 0,1-1 0,-1 1 0,1 0 0,0-1 0,0 1 0,0 0 0,0 1 0,0-1 0,0 0 0,0 1 0,5-2 0,-3 2 0,0 1 0,0-1 0,0 1 0,0 0 0,-1 0 0,1 1 0,0-1 0,0 1 0,0 0 0,8 3 0,-1 1 0,0 0 0,-1 0 0,0 1 0,0 1 0,16 12 0,-7-2-71,0 0 0,-2 2 0,19 22-1,-6-1-174,-1 2 0,-3 1 0,-1 2 0,-2 0 0,23 62 0,-27-50 257,-2 0-1,-2 1 1,-3 0-1,7 77 0,-17-90-11,-1 0-1,-3 0 0,-1-1 0,-3 1 0,-9 45 1,7-62 16,0-1 0,-2 0 0,0 0 0,-2-1 0,-1 0 0,-1-1 0,-2-1 0,-33 45 0,40-59 47,0-1-1,-1 0 0,0-1 1,-1 1-1,1-2 0,-2 1 1,1-2-1,-14 7 0,18-10-56,0 0-1,-1-1 0,1 0 0,-1 0 1,1-1-1,-1 0 0,0 0 1,1-1-1,-1 1 0,0-2 1,0 1-1,1-1 0,-1 0 1,0 0-1,1 0 0,-8-3 1,5 0-210,1 0 0,-1 0 0,1-1 0,-14-9 0,-21-23-4883,43 36 5051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173 465 24575,'-3'8'0,"0"5"0,0 0 0,2 1 0,-2 18 0,3-25 0,-3 80-312,11 101-1,27 89-879,-19-191 354,50 154 0,-50-194 813,2-1-1,3-1 1,1-1 0,54 77 0,-64-103-56,2-1 1,0 0 0,1 0-1,0-2 1,26 20 0,-33-29 71,0 0 0,1 0 0,-1 0 0,1-1 0,0-1 0,0 0 0,0 0 0,0 0 0,1-1 0,-1-1 0,1 1 0,-1-2 0,1 1 0,12-2-1,-10-1 8,1 0 0,-1 0 0,0-2-1,0 0 1,0 0 0,0-1 0,15-9-1,-9 4 1,0-2 0,-1-1 0,29-26 0,-22 14-11,-1 0-1,-2-2 0,0-1 1,-2 0-1,-1-2 1,-1 0-1,-2-1 0,-1 0 1,11-36-1,-11 19-14,-1-1 0,-3 0-1,-2-1 1,-2 0 0,0-82 0,-8 78 28,-2 0 0,-2 1 0,-3 0 0,-2 0 0,-31-86 0,24 93 0,-1 1 0,-3 1 0,-1 1 0,-2 1 0,-2 2 0,-47-55 0,41 59-38,-1 1 0,-1 2 0,-2 2 0,-60-40 0,74 56 19,-1 2 0,0 0 0,-1 2 0,0 0 0,-1 2 0,0 0 0,0 2 0,-1 2 0,-38-5 0,49 9 12,0 1 1,0 1-1,0 0 1,0 1-1,0 0 1,1 2-1,-1 0 1,1 0-1,0 2 1,0 0-1,-15 8 1,20-8 1,0 0 0,0 1 0,1 0 0,0 1 0,0 0 0,0 0 0,1 1 1,1 0-1,-1 0 0,1 1 0,1 0 0,0 0 0,0 1 0,1 0 0,-5 17 1,5-12-2,1 1 0,0 0 1,2-1-1,0 1 0,1 1 1,1-1-1,1 18 0,2-11-13,1 0-1,1-1 0,0 0 0,15 36 0,-4-23-1,1-1 1,2 0-1,1-1 0,2-1 1,1-1-1,28 30 1,-19-28-2,2-1 0,1-1 0,1-2 0,2-2 1,0-1-1,2-2 0,50 23 0,-13-14-472,84 25-1,77 10-1096,-232-68 1548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5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8 0,7 16 0,6 15 0,2 11 0,0 11 0,-1 8 0,-1 2 0,-1-6 0,-2-9 0,-2-14 0,-3-15 0,-4-12-8191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5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24575,'0'0'0,"0"0"0,5 2 0,5 5 0,11 9 0,11 10 0,4 5 0,-3-2-8191</inkml:trace>
  <inkml:trace contextRef="#ctx0" brushRef="#br0" timeOffset="1">1031 708 24575,'0'0'0,"0"0"0,7 0 0,16 0 0,24 2 0,25 4 0,23 2 0,9 0 0,-13-1-8191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0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810 40 24575,'-2'-2'0,"0"1"0,0 0 0,-1-1 0,1 1 0,-1 0 0,1 0 0,-1 1 0,1-1 0,-6 0 0,-1-1 0,-38-8 0,0 3 0,-89-3 0,-96 18 0,96 5 0,105-9 0,2 1 0,-42 14 0,66-17 0,0-1 0,0 1 0,0 0 0,-7 6 0,11-8 0,0 1 0,1-1 0,-1 1 0,0-1 0,1 1 0,-1-1 0,0 1 0,1 0 0,-1-1 0,1 1 0,-1 0 0,1 0 0,0-1 0,-1 1 0,1 0 0,0 0 0,-1 0 0,1-1 0,0 1 0,0 0 0,0 0 0,0 0 0,-1 0 0,1 0 0,0 0 0,1-1 0,-1 1 0,0 0 0,0 0 0,0 0 0,1 0 0,-1 0 0,0-1 0,1 3 0,1 0 0,0 0 0,1 0 0,-1-1 0,1 1 0,-1 0 0,1-1 0,0 0 0,0 1 0,0-1 0,0 0 0,4 1 0,7 4 0,19 6 0,-30-12 0,18 6 0,1-1 0,0-1 0,24 3 0,68-1 0,-109-7 0,1 1 0,-1 0 0,0 0 0,0 0 0,1 1 0,-1 0 0,0 0 0,0 0 0,-1 0 0,1 1 0,6 4 0,5 5 0,25 25 0,-20-17 0,32 27-1365,-2-2-5461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6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0 291 24575,'7'4'0,"5"4"0,14 12 0,-9-7 0,55 47 0,36 39-400,-21-10-486,-4 4 0,89 129 0,-113-134 371,-4 2 1,-4 3 0,40 101-1,-37-39 421,-28-45-239,-24-92 298,0 0 1,-1 0-1,-2 34 0,0-44 70,-1 1 0,1-1 0,-1 1 0,-1-1 0,0 0-1,0 0 1,0 0 0,-1 0 0,0-1 0,-1 1 0,-9 11 0,11-15 54,0-1-1,-1 1 1,1-1 0,-1 0 0,0 0-1,1-1 1,-1 1 0,-1-1-1,1 0 1,0 0 0,0 0-1,-1-1 1,1 1 0,-1-1 0,0 0-1,1 0 1,-1-1 0,0 1-1,1-1 1,-1 0 0,0-1-1,-7 0 1,4-1 18,1 0 0,-1-1 0,1 1 0,0-1 0,0-1 0,0 1 0,0-1 0,1 0 0,-1-1 0,1 0 0,0 0 0,1 0 0,-1-1 0,-6-8-1,1 0 38,2-1 0,0 0 0,0 0 0,1 0 0,-9-29 0,6 12-214,3 0 1,-7-44-1,7 8-202,3 1 1,3-1-1,12-114 1,55-200 309,24 29-38,29 8 0,-94 289-1030,-8 22-4119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6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0 24575,'0'0'0,"0"7"0,7 80 22,-7 137 0,-25 87-495,18-240 67,-41 268 224,37-289 185,-2 0 0,-3 0-1,-2-2 1,-36 73 0,41-98-3,-19 27-1,28-44 1,-1 0 0,0 0 0,0 0 0,-1-1 0,0 0 0,0 0 0,0-1 0,-12 8 0,16-11 5,0 0-1,0 0 1,1-1-1,-1 1 1,0 0-1,0-1 1,0 1-1,0-1 1,0 0-1,0 0 0,0 1 1,1-1-1,-1-1 1,0 1-1,0 0 1,0 0-1,0-1 1,0 1-1,0-1 1,0 1-1,1-1 1,-1 0-1,0 0 0,-2-2 1,1 1 47,0-1-1,1 1 1,-1-1 0,1 0-1,0 0 1,0 0 0,0 0 0,1 0-1,-1-1 1,1 1 0,0 0-1,-1-1 1,1-4 0,-3-10-28,2-1-1,0 0 1,1 0 0,1 0 0,1 0 0,6-36 0,3 6-611,2 1-1,26-71 1,-1 29-5841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6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0,3 0 0,2 2 0,1 1-8191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1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0 24575,'0'0'0,"9"10"0,24 27 0,38 55 0,36 69 0,26 76-5073,12 80 5073,-9 63-3847,-34 38 3847,-49 10 0,-65-16 0,-74-34 0,-67-60 0,-61-62-2701,-80-46 2701,10-59 3430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6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24575,'0'0'0,"0"0"0,0 0 0,0 0 0,-2 6 0,0 1 0,1 0 0,0 0 0,0 13 0,0-7 0,0 57-129,2-1 1,21 131-1,48 138-409,-46-232 487,-10-45 51,24 119 0,-12-3 0,-25-166 100,-1 1 0,-1 21 0,1-29-207,-1-1 0,0 0-1,1 1 1,-1-1-1,0 0 1,-1 0 0,1 0-1,-1 0 1,1 0 0,-1 0-1,0 0 1,0 0-1,-4 4 1,-8 3-5906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 24575,'0'0'0,"0"0"0,7-3 0,55-9 0,-37 7 0,75-10 0,44-5-350,348-32-788,5 33 525,-327 25 613,-31 8-59,-103-8-58,33 9 0,-58-12 102,0 1 1,-1-1-1,0 2 1,15 7-1,-22-10 16,0 0 0,0 1 0,0-1 0,0 1-1,0-1 1,-1 1 0,1 0 0,-1 0 0,1 0 0,-1 0 0,0 1 0,0-1 0,-1 1 0,1-1 0,1 8 0,-1-4-1,-1 0 0,-1 0 0,1 0 0,-1 0 0,-1 0 0,1 1 0,-1-1 0,-3 12 0,-3 7 0,-20 47 0,15-47-200,0 1 0,-33 47 0,-116 136-2198,-113 113 1753,-17 2 713,58-65 320,200-223-296,-5 5 48,-53 76 1,89-116-49,0 1 0,0 0 0,0 0 0,1 0 1,-1 0-1,1 0 0,0 0 0,0 0 0,0 1 1,0-1-1,0 6 0,1-8-28,0 0 0,0 0 1,0 0-1,1 0 0,-1 0 0,0 0 0,1 0 1,-1 0-1,1 0 0,-1 0 0,1 0 0,0 0 1,-1 0-1,1 0 0,1 1 0,0 0 65,1-1-1,-1 1 0,0-1 1,1 1-1,-1-1 1,1 0-1,5 2 0,11 2 188,32 6 0,63 1-316,37-4-97,42-9-658,374-50 1,-419 27-4357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7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958 63 24575,'-1'-10'0,"1"9"0,1 1 0,-1-1 0,0 1 0,0-1 0,0 0 0,0 1 0,0-1 0,0 1 0,0-1 0,0 0 0,0 1 0,0-1 0,-1 0 0,1 1 0,0-1 0,0 1 0,0-1 0,-1 1 0,1-1 0,0 0 0,-1 1 0,1-1 0,-1 1 0,0-1 0,-2-1 0,0-1 0,-1 1 0,1 1 0,-1-1 0,1 0 0,-1 1 0,0 0 0,1 0 0,-1 0 0,-6 0 0,-3-2 0,-24-4-41,-1 2-1,0 1 1,-1 2 0,-65 6-1,45 2-159,1 3-1,-79 22 0,-41 31 202,143-47 0,1 2 0,-59 39 0,87-52 0,1 0 0,-1 0 0,1 1 0,0 0 0,-5 6 0,9-10 0,0 0 0,0 0 0,1 0 0,-1 0 0,0 1 0,1-1 0,-1 0 0,1 0 0,-1 1 0,1-1 0,0 0 0,0 0 0,-1 1 0,1-1 0,0 0 0,0 1 0,0-1 0,0 0 0,0 0 0,1 1 0,-1-1 0,0 0 0,1 1 0,-1-1 0,1 0 0,-1 0 0,1 0 0,-1 1 0,1-1 0,0 0 0,0 0 0,-1 0 0,3 1 0,0 1 0,1 0 0,-1 0 0,1 0 0,0-1 0,0 1 0,0-1-1,0 0 1,7 2 0,6 2 68,19 2 1,17 1-21,0-2 0,83 0 0,110-14-108,-217 6 58,114-6 2,-133 7 0,-1 0 0,1 0 0,-1 1 0,18 4 0,-23-4 0,0 1 0,-1-1 0,1 1 0,0 0 0,-1 0 0,0 0 0,1 0 0,-1 1 0,0-1 0,0 1 0,0 0 0,-1 0 0,1 0 0,3 4 0,-1 2 0,0 0 0,0 0 0,-1 0 0,0 1 0,2 11 0,12 56 0,13 164-568,-14 6-501,1 11 447,17-2 186,-31-237 407,1-1 0,11 27 0,-15-41 28,1-1 0,0 1 1,0 0-1,0-1 0,1 1 1,-1-1-1,1 0 0,0 1 0,0-1 1,0-1-1,5 5 0,-6-6 12,1 1 1,0-1-1,-1 0 0,1 0 0,0 0 0,0 0 0,0-1 0,0 1 0,0-1 1,0 0-1,0 0 0,0 0 0,0 0 0,0 0 0,6-2 0,0 0 108,0-1 0,0 0 0,0 0 0,0-1 0,13-9 0,-2 1-538,21-19 0,16-18-4441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7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53 931 24575,'0'0'0,"0"0"0,0 4 0,-2 7 0,-2 10 0,-1 19 0,0 29 0,1 27 0,0 15 0,2 3-572,-1-7 572,-1-17 0,3-22 0,2-22 0,1-19-7619</inkml:trace>
  <inkml:trace contextRef="#ctx0" brushRef="#br0" timeOffset="1">0 9 24575,'0'0'0,"5"0"0,7-3 0,5 0 0,0 0-8191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8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83 24575,'0'0'0,"4"-2"0,7-3 0,8-4 0,9-1 0,15 0 0,17 2 0,19 1 0,13-5 0,-6 2 0,-17 1-8191</inkml:trace>
  <inkml:trace contextRef="#ctx0" brushRef="#br0" timeOffset="1">0 991 24575,'0'0'0,"7"0"0,13-2 0,26-6 0,42-7 0,45-11 0,45-15-2739,83-25 2739,-2-1-5452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8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1632 51 24575,'-9'-2'0,"-4"-3"0,-25-4 0,28 7 0,-58-11-147,0 4 0,-1 2-1,-83 4 1,36 8-492,-125 21 0,127-7 627,1 5 0,1 4-1,-190 77 1,215-64-162,73-33 157,-1 0-1,1 1 1,-17 17-1,26-23 18,2 1 0,-1-1 0,0 1 0,1 0 0,0 1 0,-1-1 0,2 1 0,-1-1 0,0 1 0,1 0 0,0 0 0,0 0 0,1 0 0,-1 0 0,1 0 0,-1 10 0,3-8 0,-1 0 0,1 0 0,0 0 0,0 0 0,1 0 0,0 0 0,0-1 0,1 1 0,0-1 0,0 1 0,0-1 0,7 8 0,3 5 0,2-1 0,30 31 0,4-5 26,1-2 0,2-3 0,106 61 0,189 74 1,-189-99-34,-155-74 7,82 45-2,-75-40 2,0 0 0,-1 1 0,0 1 0,0 0 0,14 15 0,-20-18 0,0-1 0,0 1 0,0 0 0,0 0 0,-1 0 0,1 1 0,-1-1 0,-1 0 0,1 1 0,-1-1 0,0 1 0,0 0 0,-1-1 0,1 1 0,-1 0 0,-1 0 0,1-1 0,-1 1 0,0 0 0,-2 6 0,-2 3 0,0 0 0,-1-1 0,-1 0 0,-1 0 0,0 0 0,-13 17 0,-3 1-155,-46 45 1,-100 77-671,-13-8 194,102-83 544,62-47 92,-293 244 852,292-242-747,-16 21 0,33-36-94,1 0 0,-1 0 0,1 0 0,0 0-1,0 0 1,1 1 0,-1-1 0,1 0 0,-1 1 0,0 6 0,2-8-13,0 0-1,0 0 1,0 0-1,0 0 1,1-1 0,-1 1-1,1 0 1,-1 0-1,1 0 1,0-1 0,0 1-1,0 0 1,0-1-1,0 1 1,0-1 0,0 1-1,0-1 1,1 1-1,-1-1 1,0 0 0,1 0-1,0 0 1,2 2-1,6 3-2,0 0 0,1-1 0,0 0 0,0-1 0,14 4 0,115 23 0,49-8-131,149-7-640,0-16-1187,-256 0 1070,200-3-984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0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24575,'-2'1'0,"0"-1"0,1 0 0,-1 1 0,1-1 0,-1 1 0,1-1 0,-1 1 0,1 0 0,-1-1 0,1 1 0,-1 0 0,1 0 0,0 0 0,-2 2 0,-16 18 0,17-19 0,-6 8 0,1 1 0,0-1 0,0 2 0,1-1 0,1 1 0,0 0 0,0 0 0,1 0 0,1 1 0,0-1 0,1 1 0,0 0 0,0 19 0,2-15 0,1-1 0,1 0 0,0 1 0,1-1 0,1 0 0,0 0 0,2-1 0,-1 1 0,2-1 0,11 19 0,-6-15 0,1-1 0,0 0 0,1-1 0,1-1 0,1 0 0,0-1 0,1-1 0,1 0 0,36 21 0,-36-25 0,1 0 0,0-2 0,1 0 0,-1-1 0,2-1 0,-1-1 0,0-1 0,1 0 0,0-2 0,33 0 0,-44-2 0,0-1 0,1 0 0,-1 0 0,0-1 0,0-1 0,0 1 0,0-2 0,0 1 0,0-1 0,-1-1 0,0 0 0,0 0 0,0-1 0,-1 0 0,13-11 0,-9 4 11,-1 0 0,0-1 0,0 0 0,9-19-1,-3 2-719,14-36-1,6-30-6116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24575,'0'0'0,"4"1"0,1 1 0,0 0 0,0 0 0,7 5 0,3 2 0,197 133-154,-7 22-1585,271 274 1442,-362-317-399,183 257 1,-251-308-3915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29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615 1 24575,'-3'4'0,"-12"15"0,-17 31 0,15-22 0,-35 55 0,-17 37-308,-8 24-256,6 4 0,6 2 0,-45 163 1,79-202-61,-25 181 1,46-199 441,4 0 0,8 133 0,6-130-179,5 0-1,4-1 1,4-1-1,52 145 1,-35-142-1667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0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0 24575,'-16'1'0,"0"0"0,1 1 0,-1 1 0,-24 7 0,15-1 0,-46 21 0,57-23 0,0 1 0,0 1 0,0 1 0,1-1 0,1 2 0,0 0 0,0 0 0,-17 23 0,22-24 0,1 0 0,0 0 0,0 0 0,1 1 0,0 0 0,1 0 0,0 1 0,1-1 0,0 1 0,1 0 0,0-1 0,0 20 0,2-18 0,1 1 0,0 0 0,1-1 0,1 0 0,0 1 0,0-1 0,11 22 0,-11-29 0,0 1 0,1-1 0,-1 0 0,2 0 0,-1-1 0,1 1 0,6 5 0,-8-8 0,1 0 0,0 0 0,-1-1 0,1 1 0,1-1 0,-1 0 0,0 0 0,0 0 0,1-1 0,-1 0 0,10 2 0,-3-2 0,1-1 0,-1 0 0,1-1 0,-1 0 0,1-1 0,-1 0 0,12-4 0,76-30 0,-94 34 0,19-8 0,-9 3 0,0 1 0,32-8 0,-43 14 0,0-1 0,0 1 0,0 0 0,0 1 0,0-1 0,0 1 0,0-1 0,0 1 0,0 0 0,0 1 0,-1-1 0,1 1 0,0 0 0,-1-1 0,1 2 0,-1-1 0,1 0 0,-1 1 0,3 3 0,7 6 0,-1 1 0,0 1 0,10 15 0,-19-25 0,89 140-19,6 7 116,-82-129-386,2-1 1,0 0-1,1-2 1,32 26-1,-17-21-6537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0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0,0 6 0,0 8 0,0 10 0,0 10 0,0 12 0,3 15 0,4 11 0,7 8 0,5 1 0,4-5 0,0-6 0,-2-12 0,-3-15-8191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1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24575,'0'11'0,"3"9"0,1 0 0,10 31 0,-8-29 0,51 169-457,38 138-537,-18 43-48,-64-271 521,0 177 1,-33-5 175,10-208 230,-3-1 0,-23 70 0,30-115 167,-1-1-1,-1 1 1,-18 32 0,24-48 58,0-1-1,0 1 1,0-1 0,0 1 0,-4 3 0,5-6-91,1 1 0,-1-1 0,1 0 1,-1 1-1,1-1 0,-1 0 1,1 0-1,-1 1 0,1-1 0,-1 0 1,0 0-1,1 0 0,-1 0 1,1 0-1,-1 0 0,0 0 1,1 0-1,-1 0 0,1 0 0,-1 0 1,1 0-1,-1 0 0,1-1 1,-1 1-1,0 0 0,1 0 0,-1-1 1,1 1-1,-1 0 0,1-1 1,0 1-1,-1 0 0,1-1 1,-1 1-1,1-1 0,0 1 0,-1-1 1,-2-3 153,1 0 0,0 1 0,0-1-1,0 0 1,0 0 0,1 0 0,-1 0 0,0-8 0,-5-41 70,6 47-250,-6-180 65,14 1-1586,1 60-4360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1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1233 242 24575,'0'0'0,"0"0"0,0 0 0,-2 0 0,-3 0 0,-13 4 0,-12 5 0,0-1-8191</inkml:trace>
  <inkml:trace contextRef="#ctx0" brushRef="#br0" timeOffset="1">0 1 24575,'0'0'0,"0"0"0,0 0 0,0 0 0,0 0 0,0 0 0,3 0 0,13 2 0,17 4 0,2 0-8191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1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24575,'0'0'0,"-3"1"0,2 0 0,0 0 0,-1 0 0,1 0 0,0 0 0,0 1 0,0-1 0,0 0 0,0 1 0,0-1 0,0 1 0,1-1 0,-1 1 0,-1 2 0,-5 26 0,5-24 0,-3 22 4,1 1 0,0 52 0,10 61-200,-6-136 172,41 349-1086,20-1 1243,-49-288-195,-6-37-17,23 153 269,-25-143-613,-1-1 0,-4 64 0,-5-59-5363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2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24575,'0'0'0,"2"-2"0,6-4 0,12-2 0,19 0 0,21-1 0,17-1 0,10-1 0,5-2 0,0-2 0,0-4 0,-1 0 0,-8 0 0,-17 4-8191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24575,'0'0'0,"0"0"0,0 0 0,2-2 0,15-3 0,24-5 0,26-6 0,20-5 0,9-2 0,2-3 0,-12 3 0,-19 6-8191</inkml:trace>
  <inkml:trace contextRef="#ctx0" brushRef="#br0" timeOffset="1">67 799 24575,'0'0'0,"0"0"0,7 0 0,14 2 0,21-1 0,22-1 0,9-1 0,-8 1-8191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2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3 0,0 13 0,5 26 0,6 27 0,5 32 0,10 38 0,7 28-1792,2 3 1792,-4-28-6399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1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24575,'8'11'0,"53"88"0,3 19-606,69 178-1,15 144 157,-76-160 170,-7-21 33,-51-217-754,-4-13-3999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3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0 24575,'3'7'0,"1"9"0,4 26 0,-7-34 0,12 96-312,1 156 0,-29 105-313,-10-145 504,17-172 80,-3-1 1,-24 69 0,29-100 40,0 0 0,-1-1 0,-1 0 0,-11 16 0,17-29-8,0 1 1,1-1 0,-1 0-1,-1 0 1,1 0 0,-3 2-1,5-3 15,-1-1 1,1 0-1,-1 1 0,1-1 0,-1 0 0,0 0 0,1 1 0,-1-1 1,1 0-1,-1 0 0,0 0 0,1 0 0,-1 0 0,1 0 0,-1 0 1,0 0-1,1 0 0,-1 0 0,1 0 0,-1 0 0,0-1 0,1 1 1,-1 0-1,1 0 0,-1-1 0,1 1 0,-1 0 0,1-1 0,-1 1 1,1 0-1,-1-1 0,1 1 0,-1-1 0,1 1 0,-1-1 0,-1-3 76,-1 1-1,1-1 1,1 1-1,-1-1 1,0 0-1,1 0 1,0 0 0,0 0-1,0 0 1,0-4-1,-3-46 81,4 53-163,1-79-1193,5 2-5590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3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1206 1 24575,'0'0'0,"0"0"0,0 0 0,0 4 0,2 4 0,1 3 0,-1 0-8191</inkml:trace>
  <inkml:trace contextRef="#ctx0" brushRef="#br0" timeOffset="1">1 735 24575,'0'0'0,"2"0"0,12 0 0,22-3 0,23-2 0,31-1 0,39-1 0,27 0-1513,-1 1 1513,-28 2-6678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4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828 0 24575,'-2'1'0,"1"-1"0,-1 0 0,1 0 0,-1 1 0,1-1 0,-1 0 0,1 0 0,-3-1 0,-8 1 0,2 1 0,1 1 0,-1 1 0,1 0 0,0 0 0,0 1 0,-9 4 0,-26 14 7,-49 33 0,-37 37-221,73-47-251,-58 58 0,78-65 414,2 1 0,-41 60 0,55-68 78,2 0 1,2 2-1,1 0 1,-14 41 0,21-46-36,1-1 0,2 1 0,1 1 0,1-1 0,2 0 0,0 31 0,4-25-44,2 1 0,1 0 0,1-1-1,2 0 1,2-1 0,1 0 0,23 48 0,-5-24-520,2-1 0,3-3 1,47 60-1,1-15-3714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4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13 152 24575,'1'6'0,"-1"0"0,1 1 0,0-1 0,1 0 0,-1 0 0,1 0 0,1 0 0,-1 0 0,4 6 0,2 1 0,0 0 0,17 19 0,-15-21 0,0 0 0,1-2 0,0 1 0,1-1 0,0-1 0,1 0 0,0-1 0,0 0 0,0-1 0,1-1 0,0 0 0,21 5 0,-12-5 0,1-1 0,0-1 0,0-1 0,1-1 0,-1-1 0,44-6 0,-57 4 0,0 0 0,0-1 0,0 0 0,0 0 0,15-9 0,-22 11 0,0-2 0,-1 1 0,1 0 0,-1-1 0,0 1 0,0-1 0,1 0 0,-2 0 0,1 0 0,0 0 0,-1-1 0,1 1 0,-1-1 0,0 0 0,0 1 0,0-1 0,1-7 0,-2 6 0,0-1 0,0 1 0,-1-1 0,0 1 0,0-1 0,-1 1 0,1-1 0,-1 1 0,0-1 0,-1 1 0,1 0 0,-1-1 0,0 1 0,-1 0 0,-3-7 0,-2 0 0,0 0 0,0 1 0,-1 0 0,-1 0 0,-11-9 0,4 5 0,-1 1 0,-1 1 0,0 1 0,0 0 0,-1 2 0,0 0 0,-1 2 0,-23-8 0,20 10 0,0 0 0,0 1 0,0 1 0,-1 2 0,1 0 0,-1 2 0,-29 2 0,41 0-455,0 0 0,-18 6 0,-10 8-6371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4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24575,'-6'1'0,"5"-1"0,1 0 0,0 0 0,-1 0 0,1 0 0,-1 1 0,1-1 0,-1 0 0,1 0 0,-1 0 0,1 0 0,0 0 0,-1 1 0,1-1 0,0 0 0,-1 0 0,1 1 0,-1-1 0,1 0 0,0 1 0,0-1 0,-1 0 0,1 1 0,0-1 0,-1 1 0,0 1 0,0 0 0,0 0 0,0 0 0,0 1 0,0-1 0,0 0 0,1 0 0,-1 1 0,1-1 0,0 5 0,2 29 0,-2-32 0,6 36-4,2 1 0,1-1 0,19 48 0,54 116-737,-29-88 584,-17-41 160,33 102-1,-67-169-2,1 0 0,-1 0 0,-1 0 0,0 1 0,1 14 0,-2-21 0,0 1 0,-1-1 0,1 0 0,0 0 0,-1 0 0,0 1 0,1-1 0,-1 0 0,0 0 0,0 0 0,0 0 0,-1 0 0,1 0 0,0 0 0,-1-1 0,1 1 0,-1 0 0,1-1 0,-1 1 0,0-1 0,0 1 0,0-1 0,0 0 0,0 0 0,-2 1 0,-3 0 0,1 1-1,0-2 0,-1 1 1,1-1-1,-1 0 1,-6 0-1,-43-2 157,11-4-359,-1-2 1,-47-13-1,51 8-6623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5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24575,'-3'0'0,"-2"3"0,0-1 0,1 1 0,-1 0 0,1 0 0,0 0 0,0 1 0,0 0 0,0-1 0,-4 7 0,1 0 0,0 0 0,1 1 0,-5 12 0,-1 5-17,2 0 0,1 1-1,1 0 1,2 0 0,1 1 0,1 0-1,0 44 1,5-1-632,3-1 1,14 75-1,57 218-1474,30-4 704,-52-206 1419,7-2 0,138 250 0,-82-211-427,-14-36-1711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5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32 840 24575,'-3'6'0,"0"5"0,1-1 0,0 1 0,-1 16 0,3-27 0,-4 49-29,2 0-1,3-1 1,1 1-1,15 80 0,-9-88-133,3 0-1,1 0 1,2-1-1,2-1 1,36 66-1,-23-58-236,2-2 0,46 54 0,-48-68 379,1 0-1,1-2 1,53 38 0,-66-54-22,2-1 1,-1-1 0,1 0-1,1-2 1,0-1 0,33 10 0,-40-15 14,0 0 0,1-1 0,-1-1 1,1 0-1,-1-1 0,0 0 0,1-1 1,-1-1-1,0 0 0,1-1 0,15-6 1,-16 4 31,0-1 0,0 0 0,-1-1 0,0-1 0,-1 0 0,1 0 0,-2-1 0,22-22 0,-20 17-96,0-2 0,-1 1 0,-1-2 0,0 0 1,-2 0-1,10-22 0,-6 5-68,-2 0-1,-2 0 1,-1-1-1,-1 0 1,-2 0 0,-2 0-1,0-50 1,-7 18-19,-2 0 1,-3 0 0,-3 0-1,-3 1 1,-2 1 0,-4 1-1,-2 1 1,-36-68 0,23 61 191,-3 3 0,-3 1 0,-3 2 0,-2 2 1,-3 2-1,-102-93 0,21 50-92,109 88 100,-1 0 0,-1 1 0,0 2 1,-1 0-1,0 2 0,-48-13 0,63 21 53,0 0-1,0 1 1,0 0-1,0 0 1,0 1 0,0 0-1,-20 4 1,26-3-17,0 0 1,1 0-1,-1 1 1,0-1 0,1 1-1,-1 0 1,1 0 0,-1 0-1,1 0 1,0 0-1,0 1 1,0 0 0,0-1-1,1 1 1,-1 0 0,1 1-1,0-1 1,-1 0-1,1 1 1,1-1 0,-1 1-1,-2 6 1,2 0 205,0 0 0,0 0 0,1 0 1,0 0-1,1 0 0,1 14 0,1 1-109,2 1-1,11 43 1,-1-25-201,28 63-1,0-21-142,67 100 0,65 68-813,-65-107-3550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5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24575,'0'0'0,"5"4"0,5 11 0,7 17 0,4 18 0,6 21 0,2 15 0,2 8 0,-1-3 0,-3-9 0,-6-17 0,-6-20-8191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6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24575,'0'0'0,"7"4"0,18 5 0,16 1 0,2 1-8191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6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1 418 24575,'5'0'0,"3"2"0,-1 0 0,1 1 0,-1 0 0,0 1 0,0-1 0,0 1 0,12 9 0,-7-5 0,62 46 0,33 39-374,-23-12-133,-4 4 1,-4 3-1,78 117 1,-107-134 531,-3 3 1,-4 1-1,-3 3 0,-3 0 1,26 92-1,-29-32-92,-26-110-5,-2 1-1,0 42 1,-4-61 61,1 0 1,-1 0-1,-1 0 0,0 0 1,-1-1-1,1 1 1,-2-1-1,1 0 0,-1 0 1,-8 13-1,10-19 6,0 0 0,0 0 0,-1 0 0,1 0 0,-1 0-1,0-1 1,0 1 0,0-1 0,0 0 0,0 0 0,0 0 0,0 0 0,-1 0 0,1-1 0,-1 1 0,1-1-1,-8 1 1,7-1 36,-1-1-1,0 0 1,0 0 0,1-1-1,-1 1 1,0-1-1,1 0 1,-1 0-1,1-1 1,-1 1-1,1-1 1,-1 0-1,1 0 1,-4-3-1,-2-2 158,-1-1 0,1 0 0,1 0 0,0-1 0,0 0 0,1-1 0,0 1 0,0-2 0,-12-21 0,6 3-274,1 0 0,-18-59 0,14 23-192,3-1-1,2-1 1,-4-113-1,28-205-1753,55-71 1014,41 9 628,-91 388-106,-5 21-1984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1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840 7 24575,'-34'-4'0,"-29"2"0,-1 2 0,-106 15 0,87-2 0,-126 38 0,197-47 0,-78 25 0,73-22 0,1 0 0,0 1 0,-18 12 0,31-18 0,1 0 0,-1 0 0,0 0 0,1 0 0,0 0 0,-1 0 0,1 1 0,0-1 0,0 1 0,1 0 0,-4 5 0,5-6 0,-1 0 0,1-1 0,0 1 0,-1 0 0,1-1 0,0 1 0,0 0 0,0 0 0,0 0 0,1-1 0,-1 1 0,0 0 0,1-1 0,-1 1 0,1 0 0,0-1 0,0 1 0,-1-1 0,1 1 0,0-1 0,0 1 0,0-1 0,2 2 0,2 3 0,1 0 0,0-1 0,0 0 0,0 0 0,8 5 0,38 19 0,-49-27 0,289 128 0,-211-97 0,322 119-1365,-335-128-5461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6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24575,'0'9'0,"10"66"0,58 612-1290,-63-503 1153,-31 322 0,19-453 89,-14 56 0,20-104 48,-9 28 0,9-32 0,1 1 0,-1-1 0,1 0 0,-1 0 0,0 1 0,0-1 0,1 0 0,-1 0 0,0 0 0,0 0 0,0 0 0,0 0 0,0 0 0,-1 0 0,1 0 0,0 0 0,-2 0 0,3-1 0,-1 0 0,0 0 0,1 0 0,-1 0 0,1 0 0,-1 0 0,1 0 0,-1 0 0,0 0 0,1 0 0,-1-1 0,1 1 0,-1 0 0,1 0 0,-1-1 0,1 1 0,-1 0 0,1-1 0,-1 1 0,1 0 0,0-1 0,-1 1 0,1-1 0,-1 1 0,1-1 0,0 1 0,0-1 0,-1 0 0,-2-4 53,1 1 0,-1-1 0,1 0 0,0 0 0,1 0 0,-3-8 0,-3-38 690,6 39-578,-10-242-181,25 0-2017,-3 137-3728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7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0,2 7 0,1 1-8191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7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24575,'0'0'0,"0"0"0,0 0 0,5 0 0,10 0 0,17 0 0,20-2 0,34-3 0,87-3 0,13-1-8191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37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24575,'0'0'0,"3"0"0,9 2 0,28 17 0,46 35 0,53 55 0,59 81-4959,38 93 4959,4 92-4396,-33 66 4396,-67 17-3685,-86-25 3685,-114-20 0,-47-79 4849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43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1279 24575,'1'1'0,"1"-1"0,-1 1 0,1-1 0,-1 1 0,1 0 0,-1 0 0,1 0 0,-1 0 0,0 0 0,1 0 0,-1 0 0,0 0 0,0 0 0,2 3 0,2 2 0,150 177 0,-131-152 0,61 87 0,-53-73 0,-28-39 0,0 0 0,1 0 0,0-1 0,0 0 0,0 0 0,1 0 0,-1 0 0,1-1 0,0 0 0,8 3 0,-9-5 0,0 0 0,0 0 0,0-1 0,0 0 0,1 0 0,-1 0 0,0-1 0,1 1 0,-1-1 0,0-1 0,1 1 0,-1-1 0,0 0 0,9-2 0,3-4 0,-1 0 0,1 0 0,-1-2 0,0 0 0,-1 0 0,0-2 0,16-14 0,9-11-175,-2-1-1,-1-1 0,58-81 0,74-148-1345,126-260-570,-14-5 1519,-228 431-2732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4:44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1814 24575,'0'7'0,"0"21"0,3-1 0,0 1 0,1-1 0,12 39 0,-5-32 0,2 0 0,31 62 0,-22-59 0,1 0 0,1-2 0,47 50 0,-46-58 0,2-1 0,1-1 0,1-1 0,44 26 0,-61-43 0,-1 0 0,1-1 0,1-1 0,19 7 0,-26-10 0,1-1 0,0 0 0,-1 0 0,1-1 0,0 1 0,0-1 0,-1-1 0,1 1 0,0-1 0,0-1 0,8-2 0,-1-1 0,0 0 0,-1-2 0,24-13 0,-2-4 0,35-30 0,64-69-536,33-51-1609,32-46 895,25-42-1604,24-34 1478,21-27-1273,23-22 1490,26-11 214,-17 29 5668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31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24575,'10'0'0,"225"24"16,3 0-208,429-5-690,-648-19 644,1-1 0,0-1 0,-1-1 1,21-5-1,-23 2-5706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31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24575,'0'0'0,"0"0"0,0 0 0,0 1 0,-5 9 0,1 1 0,1 0 0,0 0 0,-2 16 0,-3 49 0,7-58 0,-5 73-129,5 1 0,13 127 0,-3-153-199,3-1 0,2-1 0,3 0 1,26 63-1,-4-35-5837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1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131 279 24575,'0'0'0,"-3"1"0,1 1 0,0 0 0,0 1 0,0-1 0,0 0 0,0 1 0,1 0 0,-1 0 0,1-1 0,0 1 0,-1 0 0,0 5 0,0-2 0,-6 17 3,2 1-1,0-1 0,1 1 1,2 0-1,-1 36 1,4-6-95,10 75 0,9-4-189,6-1-1,50 151 1,-52-205 253,63 134 0,-73-178 15,2-1 0,1 0 0,0-1 0,2-1 0,1-1 0,1 0 1,44 37-1,-52-50 6,0-1 0,1 0 1,0 0-1,0-1 0,22 7 1,-27-11 7,0-1-1,1 0 1,-1 0 0,1-1-1,-1 0 1,1-1 0,0 1 0,-1-2-1,1 1 1,15-4 0,-13 1-1,-1-1 0,1 1 1,-1-2-1,0 0 0,0 0 1,0-1-1,0 0 1,-1 0-1,0-1 0,-1-1 1,1 1-1,-1-1 0,11-15 1,-5 3-5,0-1 0,-1 0 0,-1-1 0,-2 0 0,11-31 0,-1-4-17,-4-1 1,-2 0-1,-2-1 1,4-71-1,-12 65 23,-3 0-1,-3-1 1,-17-111 0,10 132-2,-2 1 1,-1 0 0,-3 0 0,-1 2 0,-2 0 0,-2 0 0,-2 2 0,-32-45 0,33 56-11,-2 1 1,0 1-1,-2 1 0,-1 1 0,-1 1 0,-1 2 0,-1 0 0,-1 2 0,-1 1 0,-64-28 1,61 34 6,-1 2 1,0 0-1,-1 3 1,0 1-1,-1 2 1,1 1-1,-69 2 1,104 2 4,-9 1-6,0-1 0,0 1 1,0 1-1,-15 4 0,23-5 11,1-1-1,-1 1 1,0 0 0,0 0 0,0-1-1,1 1 1,-1 1 0,0-1 0,1 0-1,-1 0 1,1 1 0,-1-1-1,1 0 1,0 1 0,0 0 0,0-1-1,0 1 1,0 0 0,0-1 0,0 1-1,0 0 1,1 0 0,-1 0-1,0 0 1,1 0 0,0 0 0,-1 0-1,1-1 1,0 4 0,1 1 82,0 1 1,0-1 0,0 0-1,1 0 1,0 0-1,0-1 1,0 1-1,6 10 1,3 2-30,21 25 0,-5-10-88,2-1 0,2-1 0,35 27 0,114 71-1030,-102-81 911,137 60 1,-148-80 166,2-3-1,106 23 1,-35-23-1097,-23-11-4305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428 0 24575,'-2'0'0,"0"0"0,0 1 0,0-1 0,0 1 0,1-1 0,-1 1 0,0-1 0,0 1 0,1 0 0,-1 0 0,-2 1 0,-17 16 0,10-9 0,-27 24 0,2 1 0,1 2 0,2 1 0,-54 78 0,65-82 0,3 2 0,0 0 0,3 1 0,0 0 0,3 2 0,-15 63 0,24-81 0,1 0 0,1 0 0,1 33 0,2-42 0,0 1 0,0-1 0,1 0 0,1 0 0,0 0 0,0 0 0,9 17 0,-10-24 0,0 0 0,1 0 0,-1 0 0,1 0 0,0-1 0,0 1 0,0-1 0,0 0 0,1 0 0,-1 0 0,1 0 0,0-1 0,0 1 0,0-1 0,8 3 0,-2-2 0,0 0 0,0-1 0,0-1 0,1 0 0,-1 0 0,12-1 0,44-1 0,103 1 0,-129 2 0,0 2 0,46 11 0,-17 3-1365,-12 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1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1431 24575,'-3'-10'0,"-7"-12"0,-1-1 0,-1 2 0,-27-37 0,17 25 0,-112-173-373,14-15-46,98 172 332,2-2 1,-21-83-1,33 98 108,2-1-1,1 1 1,2-1 0,2-62 0,2 77-37,2 1 0,0-1 0,2 1 1,0 0-1,1 0 0,1 1 0,1 0 0,12-22 1,-13 31 11,-1 0 1,1 0 0,1 1 0,0 0 0,0 0 0,1 1 0,0 0 0,1 1 0,0 0 0,0 0 0,1 1 0,0 0 0,0 1 0,23-9 0,-29 13 29,0 1 1,1-1 0,-1 1 0,1 0 0,-1 1 0,1-1 0,-1 1 0,1 0 0,-1 0 0,1 1 0,-1 0 0,1 0 0,-1 0 0,1 1 0,-1-1 0,0 1 0,0 1 0,0-1 0,0 1 0,0-1 0,-1 2 0,1-1 0,-1 0 0,0 1 0,0 0 0,0 0 0,0 0 0,5 8 0,-2-3 6,-1 1-1,0 0 0,-1 0 0,0 1 1,0 0-1,-1 0 0,-1 0 1,3 14-1,-3-8-20,-1-1 1,-1 0-1,-1 1 1,0 0-1,-3 19 1,-3-3-15,-1 1 0,-2-1 0,-1-1 0,-2 1 0,-15 30 0,23-55 2,0-1 0,2-1 0,-1 1 0,-2 10 0,4-15 0,1 0 0,-1 1 0,1-1 0,0 0 0,0 0 0,0 1 0,0-1 0,1 0 0,-1 0 0,1 0 0,-1 0 0,1 1 0,0-1 0,0 0 0,1 2 0,6 8 0,0-1 0,0 0 0,1-1 0,12 11 0,-7-7 0,14 17 0,-20-20 0,-1 1 0,0 0 0,0 0 0,-1 0 0,-1 1 0,0 0 0,-1 0 0,0 0 0,-1 1 0,0-1 0,-1 1 0,0 24 0,-2-29 0,0 0 0,-1 0 0,0 0 0,-1 0 0,0 0 0,0 0 0,-1-1 0,0 1 0,0-1 0,-1 0 0,0 0 0,-1 0 0,0 0 0,0-1 0,0 1 0,-1-1 0,0-1 0,-1 1 0,1-1 0,-10 6 0,7-6 60,-18 10 0,24-15-174,0 1 0,1-1-1,-1 0 1,0 0 0,0 0 0,0-1-1,0 1 1,0-1 0,1 0 0,-1 1-1,0-1 1,-4-1 0,3-1-6712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2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7 0,5 16 0,8 24 0,11 23 0,10 17 0,12 19 0,8 19 0,3 6-1136,-2-6 1136,-8-14 0,-8-18 0,-5-15 0,-7-19 0,-7-19-7055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2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24575,'0'5'0,"2"82"-277,4-1 0,4 1-1,34 138 1,50 92 34,18-5 280,-94-261-53,-13-39 16,7 23 0,12 46 0,-19-52 0,-5-27 0,0 0 0,0 0 0,0 0 0,0 0 0,-1 0 0,1 0 0,0 0 0,-1-1 0,1 1 0,-1 0 0,-1 3 0,1-4 8,0-1-1,1 1 0,-1 0 1,0 0-1,0 0 1,0-1-1,1 1 1,-1 0-1,0-1 1,0 1-1,0-1 0,0 1 1,0-1-1,0 0 1,0 1-1,0-1 1,0 0-1,0 0 1,-1 1-1,1-1 0,0 0 1,0 0-1,0 0 1,0-1-1,0 1 1,0 0-1,0 0 1,0 0-1,0-1 1,-2 0-1,-2-1 169,0 0-1,0 0 1,1 0 0,-9-7-1,-21-19-1318,2-4-5683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3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3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0,9 10 0,28 19 0,42 31 0,42 44 0,33 45-2717,27 48 2717,8 46-3963,-18 30 3963,-36 26 0,-50 9 0,-63-4 0,-59-24 0,-31-47-2158,-3-64 2805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5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24575,'0'0'0,"0"0"0,0 0 0,0 0 0,0 0 0,5 0 0,12 0 0,18 0 0,18 0 0,12 0 0,8-2 0,10-4 0,10-4 0,6-6 0,6-4 0,-7-1 0,-20 3-8191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6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120 353 24575,'-2'11'0,"-1"3"0,1 1 0,1 0 0,0-1 0,1 1 0,0 0 0,4 21 0,23 86 0,-1-35 0,3-1 0,48 97 0,-74-177 0,7 17 0,2 0 0,28 41 0,-35-57 0,1-1 0,-1 0 0,1-1 0,0 1 0,11 7 0,-12-11 0,-1 1 0,0-1 0,1 0 0,-1 0 0,1 0 0,0-1 0,-1 0 0,1 0 0,0 0 0,7 0 0,-5-1 0,1 0 0,-1-1 0,1 0 0,-1-1 0,0 1 0,1-2 0,-1 1 0,0-1 0,0 0 0,0 0 0,-1-1 0,12-7 0,-5 1 0,0-1 0,-1 0 0,0 0 0,20-26 0,-17 15-53,0-1-1,-2 0 1,0-1 0,-2 0-1,0-1 1,-2 0-1,-1-1 1,-1 0 0,5-34-1,-7 22-17,-1 0-1,-2 0 1,-2-1 0,-1 1-1,-12-74 1,7 85 64,0 0 1,-2 0 0,-1 1-1,-1 0 1,-2 1 0,-26-45-1,28 54 2,-2 0 0,0 1-1,0 0 1,-2 1 0,0 1-1,0 0 1,-1 1 0,-1 0-1,0 2 1,-29-16 0,22 16 5,-2 0 0,1 1 0,-1 2 0,-44-8 0,52 12 0,-1 1 0,1 1 0,-1 1 0,0 0 0,1 2 0,-1 0 0,-32 8 0,41-8-2,1 1 1,-1 1 0,1-1-1,0 2 1,0-1 0,0 1-1,1 0 1,0 0 0,-8 8-1,10-8 14,1-1-1,0 1 1,1 0-1,-1 0 1,1 0-1,0 0 1,0 1-1,0-1 1,1 1-1,0 0 1,0 0 0,0 0-1,1 0 1,-1 7-1,1-5 18,1 0 0,0 0 0,1 0-1,-1 0 1,2 0 0,-1-1 0,1 1 0,5 13-1,-3-11 16,1 0-1,0 0 0,0-1 0,1 0 1,13 15-1,-6-9-3,1-2 0,1 1-1,0-2 1,1 0 0,0-1 0,33 17 0,-15-12-70,1-2 0,1-1 0,0-2-1,52 9 1,-15-9-943,94 3 0,-77-12-5013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7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 24575,'-1'0'0,"-1"0"0,1 1 0,-1-1 0,0 0 0,1 0 0,-1 0 0,1 0 0,-4-1 0,-5 1 0,7 1 0,1-1 0,-1 1 0,0 0 0,0 0 0,0 0 0,1 0 0,-1 1 0,1-1 0,-1 1 0,1-1 0,0 1 0,-1 0 0,1 0 0,0 0 0,-3 5 0,-3 3 0,1 1 0,-8 14 0,13-23 0,-8 19 0,1-1 0,0 1 0,2 1 0,0-1 0,-4 31 0,3-1 0,-2 64 0,9-18 0,2-84 0,0 0 0,1 0 0,0 0 0,1 0 0,6 14 0,-9-25 0,0-1 0,1 0 0,-1 0 0,0 0 0,1 0 0,-1 0 0,1 0 0,0 0 0,-1 0 0,1 0 0,0-1 0,-1 1 0,1 0 0,0 0 0,0 0 0,0-1 0,0 1 0,0-1 0,-1 1 0,1 0 0,0-1 0,1 1 0,-1-1 0,0 0 0,0 1 0,0-1 0,0 0 0,0 0 0,0 0 0,0 0 0,0 0 0,0 0 0,1 0 0,-1 0 0,0 0 0,0 0 0,0-1 0,0 1 0,0 0 0,0-1 0,1 0 0,4-2 0,0 0 0,-1-1 0,0 0 0,0 0 0,8-8 0,20-23 0,7-8 0,-36 39 0,1 0 0,0 0 0,1 0 0,-1 1 0,1-1 0,10-3 0,-12 6 0,-1 0 0,1 0 0,-1 1 0,1-1 0,0 1 0,-1 0 0,1 0 0,-1 1 0,1-1 0,0 1 0,-1-1 0,1 1 0,-1 0 0,1 1 0,-1-1 0,0 1 0,1-1 0,-1 1 0,4 3 0,7 4 0,-2 2 0,24 21 0,-35-31 0,110 123-605,-97-108-155,20 24-6066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12 0,2 0 0,-1 0 0,2-1 0,-1 1 0,6 11 0,-5-13 0,12 39 0,2-1 0,3-1 0,1-1 0,2-1 0,37 53 0,-50-85-195,1 1 0,0-2 0,1 0 0,0 0 0,0-1 0,24 16 0,-9-10-6631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683 547 24575,'-1'1'0,"0"-1"0,0 0 0,0 0 0,0 0 0,0 1 0,0-1 0,0 1 0,1-1 0,-1 0 0,0 1 0,0-1 0,0 1 0,1 0 0,-1-1 0,0 1 0,1 0 0,-2 0 0,-8 15 0,6-9 0,1 0 0,0 0 0,1 0 0,0 0 0,0 1 0,0-1 0,1 1 0,-1 12 0,2 7 0,3 30 0,45 254-12,-32-224-82,-11-64-23,48 303-299,-51-311 416,-1-11 0,0 1 0,0-1 0,-1 0 0,0 1 0,0-1 0,0 1 0,-1 6 0,-1-9 0,-2-5 0,-1-5 9,1 0 1,0-1-1,0 1 1,-4-15-1,3 11 50,-5-18 74,1 0 1,1 0-1,-5-50 0,0-78-1498,4-20-5461</inkml:trace>
  <inkml:trace contextRef="#ctx0" brushRef="#br0" timeOffset="1">0 0 24575,'0'0'0,"0"0"0,0 0 0,0 0 0,0 0 0,0 2 0,0 1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8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24575,'0'0'0,"4"4"0,14 7 0,16 5 0,22 5 0,16 4 0,19-2 0,13 0 0,-12-6-8191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2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24575,'0'0'0,"-1"36"0,0-19 0,1 0 0,0 0 0,1-1 0,4 18 0,-3-29 0,-1 0 0,1 0 0,1 0 0,-1 0 0,1 0 0,-1 0 0,1-1 0,1 1 0,-1-1 0,1 0 0,-1 0 0,1 0 0,0-1 0,1 1 0,-1-1 0,1 0 0,-1 0 0,1-1 0,0 1 0,8 2 0,2 0 0,0 0 0,0-2 0,0 1 0,0-2 0,0 0 0,17-1 0,-16-1 0,1 0 0,0-1 0,-1-1 0,0-1 0,1-1 0,-1 0 0,0-1 0,0 0 0,-1-1 0,0-1 0,0-1 0,0 0 0,-1-1 0,-1 0 0,16-14 0,-27 22 0,12-11 0,16-10 0,-24 18 0,-1 1 0,1 0 0,0 0 0,0 1 0,0 0 0,11-3 0,-3 3 0,0 1 0,0 0 0,0 1 0,0 1 0,0 0 0,0 1 0,26 6 0,-3 3 0,58 25 0,39 33-1365,-103-51-5461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9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311 244 24575,'0'0'0,"-3"0"0,2 1 0,0 0 0,0 0 0,0 0 0,0 0 0,0 0 0,1 1 0,-1-1 0,0 0 0,0 0 0,1 0 0,-1 1 0,1-1 0,-1 0 0,1 1 0,-1-1 0,1 2 0,-1 0 0,-5 22 0,1 0 0,1 1 0,2 0 0,0 33 0,2-27-50,2 0-1,1 0 0,2 0 1,1-1-1,1 0 0,2 0 1,1 0-1,22 47 1,-11-37-40,2-1 1,1-1-1,2-2 1,1 0 0,46 46-1,-57-66 90,1-1 0,0 0 0,1-1 0,1-1 0,29 16 0,-41-27 0,0 1 0,0-1 0,1 0 0,-1 0 0,1-1 0,0 0 0,0 0 0,0-1 0,0 0 0,0-1 0,0 0 0,0 0 0,0 0 0,1-1 0,-1 0 0,-1-1 0,1 0 0,14-5 0,-13 3 0,0-1 1,0 0-1,-1 0 0,0-1 0,0 0 0,0 0 0,11-12 0,-10 7 0,0 0-1,0-1 1,-1 1 0,11-25 0,-8 12 1,-1-2 0,-2 0 0,0 0 0,-2 0 0,4-33 1,-6 26 0,-2 0 1,-1-1 0,-1 1 0,-2 0 0,-2 0 0,-7-34 0,5 39-2,-2 1 0,-1 0 1,-2 0-1,0 1 0,-1 0 1,-2 1-1,-23-33 0,16 31-1,-1 0 1,-2 2-1,0 0 0,-2 2 0,0 0 0,-1 2 0,-2 1 0,0 2 0,-1 0 1,-52-21-1,53 27-1,0 2 1,-2 1-1,1 2 0,-1 0 1,0 2-1,0 2 1,0 0-1,0 3 1,-1 0-1,1 2 0,-59 11 1,79-11-4,-1 1 1,1 0-1,0 1 1,-1 0-1,2 1 1,-19 11-1,26-14 4,-1 1 0,1-1 0,0 1 0,0 0-1,0 0 1,0 0 0,0 1 0,1-1 0,-1 1 0,1 0 0,0-1 0,0 1-1,1 0 1,-1 0 0,1 0 0,0 0 0,0 1 0,0-1 0,0 0 0,1 0-1,-1 7 1,2-3 0,0 1 0,0 0 0,0-1 0,1 1 0,0-1 0,1 0 0,0 0 0,7 15 0,-1-8 0,0 0 0,1 0 0,20 22 0,-3-9-156,1-1 0,1-2-1,1 0 1,34 19-1,139 72-1630,-79-56-2847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9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1 24575,'-1'0'0,"-1"0"0,0 1 0,1-1 0,-1 0 0,1 0 0,-1 0 0,0 0 0,1 0 0,-3 0 0,-10-1 0,-26 5 0,0 2 0,1 2 0,0 1 0,0 2 0,1 2 0,-61 28 0,79-30 0,-1 1 0,2 1 0,-1 1 0,-25 23 0,36-29 0,1 1 0,0 0 0,1 0 0,-1 0 0,2 1 0,0 0 0,0 0 0,0 1 0,2-1 0,-8 22 0,11-25 0,-1-1 0,1 1 0,1-1 0,-1 1 0,1 0 0,0-1 0,1 1 0,0-1 0,0 1 0,0-1 0,4 10 0,-2-8 0,0 0 0,1 0 0,0-1 0,1 1 0,0-1 0,0 0 0,11 12 0,-2-6 0,0-1 0,1-1 0,0 0 0,0-1 0,1-1 0,1 0 0,26 10 0,-25-13 0,1 0 0,0-1 0,0-1 0,20 2 0,78-2 0,-107-4 0,0 1 0,-1 0 0,1 0 0,-1 1 0,1 0 0,-1 1 0,0 0 0,1 0 0,-2 1 0,17 9 0,60 35-1365,-42-24-5461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4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24575,'0'0'0,"3"9"0,4 23 0,9 30 0,6 19 0,3 13 0,3 3 0,-1-10 0,-6-20-8191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50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456 535 24575,'1'14'0,"3"21"0,2-1 0,19 63 0,-16-65 0,6 21-17,72 266-543,-14 3 103,-65-285 457,-3 1 0,3 74 0,-8-106 0,-1 15 0,1-20 0,-1-1 0,1 1 0,0 0 0,0 0 0,0 0 0,-1 0 0,1 0 0,0 0 0,-1 0 0,1-1 0,-1 1 0,1 0 0,-1 0 0,1 0 0,-2 0 0,1 0 6,1-1-1,0 0 1,-1 0-1,1 0 0,0 0 1,-1 0-1,1 0 1,0 0-1,-1 0 0,1 0 1,0 0-1,-1 0 0,1 0 1,-1 0-1,1 0 1,0 0-1,-1 0 0,1-1 1,0 1-1,-1 0 1,1 0-1,0 0 0,-1 0 1,1-1-1,0 1 0,0 0 1,-1 0-1,1-1 1,0 1-1,0 0 0,-1-1 1,-4-5 102,0-1 0,1 0 1,0 0-1,0 0 0,1-1 0,0 1 1,-3-9-1,4 11-113,-11-35-336,2 0 0,1-1-1,-6-64 1,9 33-6485</inkml:trace>
  <inkml:trace contextRef="#ctx0" brushRef="#br0" timeOffset="1">1 0 24575,'0'0'0,"0"0"0,0 0 0,0 0 0,0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50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2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53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24575,'0'0'0,"0"9"0,1-1 0,0 1 0,0-1 0,6 16 0,14 32 0,-10-28 0,9 23 0,2-1 0,2-1 0,32 47 0,-43-76 0,1 0 0,1-2 0,1 1 0,1-2 0,0 0 0,1-2 0,1 0 0,0 0 0,33 16 0,-11-11 0,0-2 0,59 17 0,90 14 0,-133-35 0,-47-11 0,230 62 0,-196-50 0,0 2 0,-2 1 0,55 34 0,-45-19 0,-2 3 0,71 66 0,-66-48 0,80 101 0,-127-145 0,-8-10 0,0 0 0,0 1 0,0-1 0,0 0 0,0 0 0,0 0 0,0 0 0,1 0 0,-1 0 0,0 0 0,0 0 0,0 0 0,0 0 0,0 0 0,0 0 0,0 1 0,0-1 0,0 0 0,0 0 0,0 0 0,1 0 0,-1 0 0,0 0 0,0 0 0,0 0 0,0 0 0,0 0 0,0 0 0,0 0 0,0 0 0,1 0 0,-1 0 0,0 0 0,0 0 0,0 0 0,0 0 0,0 0 0,0 0 0,0 0 0,0 0 0,0 0 0,1-1 0,-1 1 0,0 0 0,0 0 0,0 0 0,0 0 0,0 0 0,0 0 0,0 0 0,0 0 0,0 0 0,0 0 0,0 0 0,0-1 0,0 1 0,0 0 0,1 0 0,1-9 0,-1 2 0,5-8 0,0 0 0,1 0 0,1 1 0,0 0 0,0 0 0,13-14 0,68-71 0,-69 79 0,1 1 0,1 0 0,0 2 0,2 0 0,0 2 0,41-20 0,-16 15-40,0 2-1,1 3 0,1 2 1,0 2-1,1 2 1,53-2-1,9 6-101,194 17 0,-245-6 142,190 9 0,-246-15 31,1 0 1,-1-1-1,0 0 1,0 0 0,0 0-1,0-1 1,-1 0-1,11-4 1,-14 4-14,1 0 0,0-1-1,-1 1 1,0-1 0,0 0 0,0 0-1,0 0 1,0 0 0,0 0 0,-1 0-1,1-1 1,-1 1 0,0-1 0,0 0-1,2-7 1,19-74-1340,-23 84 1279,10-45-6783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6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24575,'0'0'0,"0"0"0,-4 11 0,1-7 0,-1 5 0,1-1 0,0 1 0,0 0 0,1 0 0,0 0 0,1 0 0,0 0 0,0 13 0,3-21 0,0 0 0,0-1 0,1 1 0,-1 0 0,0 0 0,2 1 0,6 3 0,20 6 0,-23-9 0,-9-1 0,-13 0 0,15-1 0,-1 0 0,1 0 0,0 0 0,-1 0 0,1 0 0,-1 0 0,1 0 0,0 0 0,-1 0 0,1 0 0,0 0 0,-1 0 0,1 0 0,0 0 0,-1-1 0,1 1 0,0 0 0,-1 0 0,1 0 0,0-1 0,-1 1 0,1 0 0,0 0 0,0-1 0,-1 1 0,1 0 0,0 0 0,0-1 0,-1 1 0,1 0 0,0-1 0,0 1 0,0 0 0,0-1 0,-1 0 0,5-8-1365,2-3-5461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5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369 108 24575,'-10'1'0,"-1"0"0,1 0 0,0 1 0,-1 0 0,1 1 0,0 0 0,-11 6 0,-2 2 0,-38 24 0,39-21 0,-37 32 0,50-38 0,0 1 0,1 0 0,-1 1 0,2 0 0,0 0 0,-7 13 0,5-5 0,2 0 0,0 0 0,2 1 0,-1 0 0,2 0 0,1 0 0,-1 24 0,2-4 0,2 0 0,8 65 0,4-38-208,2-1 0,2-1 0,43 104 0,-40-122 208,2 0 0,3-2 0,1 0 0,2-2 0,53 64 0,-59-82 0,1-1 0,1-1 0,2-1 0,0-1 0,0-1 0,2-1 0,0-1 0,1-2 0,58 23 0,-71-33-2,0-1 0,0 0 1,1-1-1,-1-1 0,1 0 1,29-1-1,-31-2 1,-1-1-1,0 0 1,1 0 0,-1-2 0,0 0-1,-1 0 1,1-1 0,14-8-1,-6 0-43,0 0 0,-1-2 0,-1 0-1,0-1 1,-1-1 0,-1 0-1,0-2 1,-1 0 0,23-38 0,-19 23-31,-2-1 1,-1 0-1,-2-1 1,-1 0-1,13-58 1,-19 57 75,-1-1 0,-2 0 0,-2 0 0,-2 0 0,-1-1 0,-8-62 0,3 69 0,-2 1 0,-1 0 0,-1 0 0,-2 1 0,-1 1 0,-1 0 0,-1 0 0,-27-37 0,15 29 0,-3 2 0,0 1 0,-2 1 0,-57-45 0,44 44 0,-2 1 0,-1 3 0,-68-32 0,81 46-15,0 2 1,0 2-1,-54-13 1,73 21 27,0 2-1,0 0 1,0 0 0,0 2-1,-1 0 1,1 0 0,0 2-1,0 0 1,0 0 0,-28 10 0,36-10 39,1 1 0,0 0-1,-1 0 1,1 1 0,0 0 0,0 0 0,1 0 0,-1 1 0,1 0 0,0 0 0,-8 11 0,10-11-48,-1 1 0,1-1 0,1 1 0,-1 0 0,1 0 0,0 0 0,0 0-1,1 1 1,0-1 0,0 0 0,0 1 0,1-1 0,0 12 0,2-4-3,0 0-1,1-1 1,0 1 0,1-1-1,9 19 1,0-2-72,3 0 0,26 39 0,-2-13-175,3-3-1,2-1 0,2-3 0,2-1 0,84 62 0,-55-54-428,4-3 0,1-3 0,116 49 0,-53-39-2125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5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24575,'1'0'0,"-1"0"0,1 1 0,0-1 0,0 0 0,0 1 0,0-1 0,0 0 0,0 1 0,-1-1 0,1 1 0,0-1 0,0 1 0,-1 0 0,1-1 0,0 1 0,-1 0 0,1-1 0,0 2 0,0-1 0,3 4 0,0 1 0,0-1 0,0 1 0,-1 0 0,0 0 0,0 0 0,0 0 0,-1 0 0,2 8 0,-2-4 0,0 1 0,0-1 0,-2 1 0,1 0 0,-2 11 0,-2 7 0,-1-1 0,-2 1 0,-12 34 0,-27 57 0,20-58 0,23-58-195,1-1 0,0 1 0,0-1 0,0 1 0,0 0 0,0 6 0,3 2-6631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5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24575,'0'0'0,"-2"0"0,-4 3 0,-2 4 0,-5 7 0,0 2 0,2 0 0,3-5-8191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7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0 24575,'0'0'0,"0"3"0,0 1 0,0 0 0,0 0 0,0 0 0,-1 1 0,0-1 0,0 0 0,0 0 0,0 0 0,-1-1 0,1 1 0,-1 0 0,0 0 0,0-1 0,0 1 0,-1-1 0,1 0 0,-1 1 0,0-1 0,0-1 0,0 1 0,0 0 0,-1-1 0,1 1 0,-1-1 0,1 0 0,-5 2 0,-7 2 0,0 0 0,-1-1 0,0 0 0,0-1 0,-19 2 0,-84 3 0,108-9 0,7 0 0,-2 0 0,1 1 0,0-1 0,-1 1 0,1 0 0,-9 3 0,13-4 0,-1 0 0,1 1 0,0 0 0,0-1 0,0 1 0,1-1 0,-1 1 0,0 0 0,0 0 0,0 0 0,0-1 0,1 1 0,-1 0 0,0 0 0,1 0 0,-1 0 0,1 0 0,-1 0 0,1 0 0,-1 1 0,1-1 0,0 0 0,-1 0 0,1 0 0,0 0 0,0 0 0,0 1 0,0-1 0,0 0 0,0 0 0,0 0 0,1 2 0,4 16 0,0-1 0,1-1 0,15 30 0,-2-3 0,45 137-66,-44-119-1233,-9-30-5527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2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648 1 24575,'-7'-1'0,"-1"2"0,1-1 0,-1 1 0,1 0 0,0 1 0,-1 0 0,1 0 0,0 0 0,0 1 0,0 0 0,0 0 0,1 1 0,-1 0 0,1 0 0,0 1 0,0-1 0,1 1 0,-1 1 0,1-1 0,-6 9 0,3-3 0,1 0 0,1 0 0,0 1 0,0-1 0,1 1 0,1 1 0,0-1 0,0 1 0,1-1 0,-2 27 0,4-12 0,1 1 0,5 44 0,17 54 0,-3-17 0,-18-102 0,0 0 0,-1 0 0,0 0 0,0 0 0,0 0 0,-1 0 0,-2 10 0,2-14 0,0 0 0,0 0 0,0-1 0,0 1 0,-1-1 0,1 1 0,-1-1 0,0 1 0,0-1 0,0 0 0,0 0 0,0 0 0,0 0 0,-1 0 0,1-1 0,-1 1 0,1-1 0,-1 1 0,0-1 0,-3 2 0,-3-1 0,1 1 0,-1-1 0,0-1 0,0 1 0,-15-1 0,-50-6 0,-132-32-1365,110 13-5461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7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0,2 4 0,5 2 0,7 2 0,2 3 0,-1-2-8191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2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24575,'5'0'0,"345"65"0,-201-29 0,-107-23 0,58 26 0,-85-33 0,-1 2 0,-1-1 0,1 2 0,23 19 0,-31-22 0,1 1 0,-1-1 0,0 2 0,0-1 0,-1 1 0,0-1 0,0 2 0,-1-1 0,6 13 0,-6-7 0,-1 0 0,0-1 0,-1 1 0,0 0 0,-1 0 0,-1 0 0,0 0 0,0 0 0,-2 0 0,0 0 0,-1 0 0,-6 22 0,-5 5 0,-2-1 0,-39 68 0,49-96 0,0-2 0,0 0 0,2 1 0,-6 13 0,9-21 0,0-1 0,1 1 0,-1 0 0,1-1 0,-1 1 0,1 0 0,0 0 0,0-1 0,0 1 0,1 0 0,-1-1 0,1 1 0,-1 0 0,1-1 0,0 1 0,0 0 0,0-1 0,0 0 0,2 4 0,1-3 0,-1 1 0,1 0 0,-1-1 0,1 1 0,0-1 0,0 0 0,1-1 0,8 5 0,5 2 0,1-1 0,28 7 0,76 11 0,-38-15-496,87-1-1,85-15-1608,-111-4-2988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0,2 33 0,5 38 0,0-13 0,10 143-301,37 319-965,-41-435 1309,5 0 1,30 90-1,-32-128-348,3 0 0,2-1 0,2-1 0,53 80 0,-24-59-4924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3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14 0,1-4 0,71 291-493,65 271-808,-51-130 1194,-82-393-89,1 58 0,-7-82-79,-1 1 0,-2-1 0,-10 49 0,-8-9-4523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3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1 588 24575,'0'0'0,"2"-2"0,13-4 0,17-2 0,21-3 0,25-1 0,24-3 0,17-4 0,0 2-757,-20 3-6677</inkml:trace>
  <inkml:trace contextRef="#ctx0" brushRef="#br0" timeOffset="1">1354 0 24575,'0'0'0,"0"3"0,4 6 0,9 17 0,9 21 0,7 19 0,4 10 0,-2 3 0,-4-3 0,-4-10 0,-3-14 0,-6-15-8191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3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0,5 5 0,17 5 0,17 4 0,1-1-8191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4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24575,'0'5'0,"1"17"0,1 1 0,2-1 0,9 37 0,-12-57 0,22 80-164,5-1 0,2-1 0,4-2 0,3-1 1,63 94-1,-13-47 164,-71-105 0,1 0 0,1-1 0,37 30 0,-49-44 0,0 1 0,0-1 0,1-1 0,0 1 0,0-1 0,0 0 0,12 3 0,-15-5 0,0-1 0,0 1 0,0-1 0,-1 0 0,1 0 0,0 0 0,0-1 0,0 1 0,0-1 0,0 0 0,0 0 0,-1 0 0,1-1 0,0 1 0,5-5 0,-1 1 17,0 0-1,-1-1 1,1-1 0,-2 1 0,13-15 0,25-41 677,-19 25-506,-16 25-188,-1 1 0,2 0 0,-1 1 0,13-11 0,-15 16 0,0 1 0,-1-1 0,1 1 0,1 0 0,-1 1 0,1-1 0,-1 1 0,14-2 0,-4 1 0,1 2 0,-1 0 0,1 1 0,22 1 0,70 12 0,-68-6 0,58 0 0,-94-6 0,1 0 0,0 0 0,0-1 0,-1 0 0,1-1 0,-1 0 0,1 0 0,-1 0 0,12-6 0,-14 5 0,0 1 0,0-1 0,0-1 0,0 1 0,-1-1 0,1 1 0,-1-1 0,0 0 0,0 0 0,0 0 0,-1-1 0,0 1 0,1-1 0,0-4 0,2-6 0,-1 0 0,0-1 0,-1 1 0,-1 0 0,-1-1 0,0 1 0,-1-1 0,-2-20 0,-2 9 0,0 0 0,-2 0 0,-18-50 0,6 34-195,-1 2 0,-3 0 0,-1 1 0,-2 2 0,-2 0 0,-47-51 0,27 39-6631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4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24575,'2'5'0,"3"6"0,0 1 0,-2-1 0,1 1 0,-1 0 0,1 14 0,3 65 0,-6-70 0,-5 354 0,2-325 0,2-45-84,-1 1-23,1 0 0,0 0 0,0-1 1,0 1-1,1 0 0,0-1 1,0 1-1,0 0 0,0-1 0,1 1 1,3 5-1,3 2-6719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4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24575,'0'16'0,"-1"-12"0,1-1 0,-1 1 0,0-1 0,-1 1 0,1-1 0,-1 0 0,1 0 0,-1 1 0,0-1 0,0 0 0,0-1 0,-1 1 0,1 0 0,-1-1 0,-4 4 0,3-3 0,0 0 0,0 0 0,0-1 0,-1 1 0,1-1 0,-1 0 0,1-1 0,-1 1 0,0-1 0,-9 2 0,14-3 0,0 0 0,-1 0 0,1 0 0,0 0 0,-1 0 0,1 0 0,0 1 0,0-1 0,-1 0 0,1 0 0,0 0 0,-1 0 0,1 0 0,0 0 0,-1-1 0,1 1 0,0 0 0,-1 0 0,1 0 0,0 0 0,0 0 0,-1 0 0,1 0 0,0-1 0,0 1 0,-1 0 0,1 0 0,0 0 0,0-1 0,-1 1 0,1 0 0,0 0 0,0-1 0,-1 1 0,2-1 0,-1 1 0,0-1 0,0 1 0,1-1 0,-1 1 0,0-1 0,1 1 0,-1-1 0,1 1 0,-1-1 0,0 1 0,1 0 0,-1-1 0,1 1 0,-1 0 0,1 0 0,-1-1 0,1 1 0,1 0 0,14-6-1365,4 1-5461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24575,'0'0'0,"2"0"0,5 5 0,11 5 0,12 4 0,11 2 0,8 0 0,3 0 0,2-5 0,0-7 0,-4-4 0,-8-2 0,-10-1 0,-9 0-8191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6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24575,'14'0'0,"-3"0"0,35 2 0,0 3 0,0 1 0,-1 3 0,0 1 0,-1 3 0,47 19 0,-79-27 0,0 0 0,0 1 0,-1 0 0,18 14 0,-25-17 0,-1 0 0,1 0 0,-1 1 0,0 0 0,0-1 0,0 1 0,0 0 0,-1 0 0,0 1 0,0-1 0,0 0 0,0 1 0,0 0 0,-1-1 0,2 10 0,-3-6 0,1 0 0,-1 0 0,-1 0 0,1 0 0,-1-1 0,0 1 0,-5 15 0,2-12 0,-1 1 0,0-1 0,0 0 0,-12 16 0,2-7 0,-1-1 0,0 0 0,-2-1 0,-27 22 0,-16 5 0,-73 42 0,99-66 0,29-17 0,-15 10 0,20-14 0,0 1 0,0 0 0,0 0 0,1 0 0,-1 0 0,0 0 0,0 0 0,1 0 0,-1 0 0,0 0 0,1 0 0,-1 0 0,1 0 0,-1 0 0,1 2 0,0-2 0,0 0 0,0 0 0,0-1 0,0 1 0,0 0 0,1 0 0,-1 0 0,0-1 0,0 1 0,1 0 0,-1 0 0,1-1 0,-1 1 0,0 0 0,1-1 0,0 1 0,-1 0 0,1-1 0,-1 1 0,1-1 0,0 1 0,-1-1 0,2 1 0,21 10 0,-21-10 0,20 7 0,0-1 0,45 7 0,48-1 0,-106-12 0,111 7-999,200-15 0,-249 2-5194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8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24575,'0'0'0,"2"-2"0,15-8 0,32-10 0,41-12 0,54-12 0,93-27-4783,6-3 1375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8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71 24575,'-1'0'0,"-1"0"0,1 0 0,-1 1 0,1-1 0,0 1 0,-1-1 0,1 1 0,-1-1 0,1 1 0,0 0 0,0-1 0,-1 1 0,1 0 0,0 0 0,0 0 0,0 0 0,0 0 0,0 0 0,-2 3 0,0 1 0,-1 1 0,1 0 0,-3 7 0,6-13 0,-8 20 0,1 1 0,1-1 0,-6 36 0,7-23 0,0 56 0,5-70 0,1 0 0,1 0 0,0-1 0,2 1 0,0 0 0,1-1 0,1 0 0,0 0 0,2 0 0,0-1 0,1 0 0,0-1 0,2 0 0,0-1 0,0 0 0,2 0 0,21 19 0,-31-31 0,1 1 0,0-1 0,0-1 0,0 1 0,0-1 0,0 1 0,0-1 0,1 0 0,-1-1 0,1 1 0,0-1 0,-1 0 0,1 0 0,0 0 0,0-1 0,-1 1 0,1-1 0,0 0 0,0-1 0,8-1 0,4 1 0,0 0 0,0 1 0,0 1 0,1 0 0,23 6 0,-9-2 0,17 2-28,209 29 76,1-18-776,-89-22 576,-132 1 156,-1-2-1,54-13 1,-79 15-4,1-1 0,-1-1 0,0 0 0,-1 0 0,1-1 0,-1 0 0,10-9 0,-15 11 0,0-2 0,0 1 0,-1-1 0,0 0 0,0 0 0,0 0 0,-1-1 0,0 1 0,0-1 0,0 0 0,-1 0 0,3-11 0,-2 3 0,-1-1 0,0 1 0,-2 0 0,1 0 0,-2-1 0,0 1 0,-1-1 0,-1 1 0,-6-28 0,0 13 0,-1 0 0,-2 0 0,-26-51 0,16 42 63,-42-57 0,47 74-223,-2 1-1,0 1 1,-38-32-1,35 36-6665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8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24575,'0'0'0,"0"0"0,-1 28 0,-8 53 0,-14 27 0,13-67 0,2 0 0,1 1 0,0 44 0,7-80 0,0 0 0,0 0 0,1 0 0,0 0 0,0 0 0,1 0 0,-1-1 0,1 1 0,1-1 0,-1 1 0,7 9 0,-5-9 0,0-1 0,1 0 0,-1 0 0,1-1 0,0 1 0,1-1 0,-1 0 0,1 0 0,0-1 0,7 4 0,8 2-341,-1-2 0,1-1-1,37 7 1,0-4-6485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9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0,3 0 0,7 2 0,15 4 0,21-3 0,17 0 0,5-2 0,-9-1-8191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9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0 789 24575,'0'0'0,"0"0"0,5 0 0,8 0 0,10 2 0,12-1 0,6-4 0,5-7 0,2-10 0,-8 0-8191</inkml:trace>
  <inkml:trace contextRef="#ctx0" brushRef="#br0" timeOffset="1">523 1 24575,'0'0'0,"0"2"0,4 10 0,11 21 0,15 33 0,15 36 0,9 28 0,2 10-1306,-3-2 1306,-7-21 0,-10-30-6885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49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417 1 24575,'0'0'0,"2"0"0,10 13 0,19 31 0,18 43 0,14 52 0,3 44-2918,-9 33 2918,-24 20-2081,-36-2 2081,-44-15 0,-42-27 0,-46-30 0,-90-13 0,-6-32-3192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0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1 24575,'-2'0'0,"-15"9"0,-25 28 0,-30 57 0,-26 82 0,-12 76-5163,4 56 5163,22 32-3097,32 4 3097,40-13 0,49-23 0,55-34-2553,61-37 2553,63-39 0,65-42 0,91-40 0,-20-40 2622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0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24575,'2'34'0,"1"0"0,1-1 0,11 40 0,-13-68 0,13 60-156,4 0-1,2-1 0,3-2 1,35 64-1,-32-74 103,3-2-1,3-1 1,1-2 0,2-1 0,43 41-1,-63-71 52,0-1 0,1 0-1,25 16 1,-38-29-3,-1 0-1,1 0 1,0 0 0,0-1 0,0 1 0,8 1 0,-11-3 15,1 1 1,-1-1 0,1 0 0,-1 0 0,1 0 0,0-1-1,-1 1 1,1 0 0,-1 0 0,0-1 0,1 1 0,-1-1-1,1 1 1,-1-1 0,0 0 0,1 0 0,-1 1-1,0-1 1,1 0 0,-1 0 0,1-2 0,2-2 145,0 0 0,0 0 0,-1-1 0,0 0 0,3-6 0,-2 4-155,0 0-1,7-10 1,-9 16 2,0-1 0,0 1 0,0 0 0,1 0-1,-1-1 1,0 2 0,1-1 0,0 0 0,-1 0-1,6-1 1,-1 0-2,-1 1 0,1 1 0,0-1 0,-1 1 0,12-1 0,39 3 0,-46 0 0,300 25-402,-77-4-86,-2-16 244,-207-6 240,-1-1 1,0-2-1,0 0 0,-1-2 1,33-10-1,-48 12 2,0 0 0,0-1 0,0 0 0,-1-1 0,1 0 1,-1 0-1,11-10 0,-13 10 1,-1 0 1,0 0-1,0 0 1,0-1-1,-1 1 0,0-1 1,0 0-1,0 0 1,-1 0-1,0-1 0,2-8 1,-2 5 0,0-1 0,-1 0 0,-1 0 0,0 0 0,0 0 0,-5-21 0,-1 5 0,-15-44 0,-2 14-294,-54-100 0,-47-48-149,62 106 702,6-1-552,44 73-5655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0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874 1 24575,'-3'0'0,"0"0"0,-1 0 0,1 1 0,0-1 0,0 1 0,0 0 0,-5 1 0,-1 1 0,-53 19 0,2 3 0,0 2 0,2 3 0,-90 61 0,129-78 0,2 1 0,-1 1 0,2 0 0,0 1 0,-15 20 0,24-28 0,1 0 0,1 1 0,0 0 0,0 0 0,1 0 0,0 1 0,0 0 0,1-1 0,1 1 0,-1 0 0,2 0 0,-1 0 0,1 17 0,2-14 0,1 0 0,0 0 0,1 0 0,0-1 0,1 1 0,0-1 0,1 1 0,1-1 0,0-1 0,1 1 0,14 18 0,3 1 0,2-2 0,48 44 0,-28-33 0,18 17 0,-61-53 0,1-1 0,-1 1 0,0 0 0,0 0 0,5 9 0,-8-12 0,1 0 0,-1 1 0,1-1 0,-1 0 0,0 1 0,1-1 0,-1 1 0,0-1 0,0 0 0,0 1 0,0-1 0,0 1 0,0-1 0,-1 1 0,1-1 0,0 0 0,-1 1 0,1-1 0,-1 0 0,1 1 0,-1-1 0,0 0 0,-1 3 0,-1-1 0,0 0 0,0 0 0,0 0 0,-1 0 0,1-1 0,-1 1 0,0-1 0,0 0 0,-4 2 0,-11 4 0,0 0 0,-33 7 0,-47 5 0,-159 16-1991,149-25-4209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5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24575,'0'0'0,"2"0"0,8 0 0,13 0 0,17 0 0,19 0 0,23-3 0,25-4 0,14-7 0,-4 0-625,-22 2-6941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24575,'0'0'0,"0"0"0,0 0 0,-2 10 0,0 17 0,-1 24 0,-3 19 0,-4 6 0,0-6 0,1-14-8191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5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24575,'0'0'0,"4"0"0,25 0 0,39 0 0,54 0 0,53-2 0,38-4-3596,29-4 3596,10-4 0,-25-1 0,-51 2-4595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5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24575,'-2'7'0,"0"3"0,1 0 0,0-1 0,0 1 0,2 11 0,-1 1 0,28 436-1035,24 3-491,-8-91 1043,-30-179 15,-14-158 254,-1 0 0,-1-1 0,-12 57 0,0-37-3609</inkml:trace>
  <inkml:trace contextRef="#ctx0" brushRef="#br0" timeOffset="1">141 120 24575,'5'-3'0,"7"-2"0,0 0 0,0 1 0,0 1 0,1-1 0,18-1 0,17-1 0,0 2-1,69 2 1,-83 4-108,1 2-1,-1 1 1,0 1 0,40 13 0,-55-12 91,-1 0 0,0 1 0,0 1 0,0 1 0,-2 0 0,1 1 0,28 25 0,-37-29 19,-1 1-1,0 0 1,0 0-1,0 0 1,-1 1 0,-1 0-1,1 0 1,-1 1-1,-1-1 1,0 1 0,0 0-1,-1 1 1,0-1-1,-1 0 1,0 1 0,0 12-1,-2-13 1,0 1 0,-1-1 0,0 0 0,-1 0-1,0 0 1,-1 0 0,-6 16 0,3-12 1,-1-1 0,-1 0 0,0 0 0,-16 20 0,3-10-33,0-1 0,-2-1 1,-1-1-1,-40 27 0,11-15-403,-1-1 0,-2-3 0,-83 30 0,62-32-5256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6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24575,'2'38'0,"12"69"0,-4-41 0,-8-51 0,49 466 0,-50-471 0,0-2 0,-1 1 0,0-1 0,0 0 0,-2 10 0,-1-11 0,0-7 0,2 0 0,0-1 0,0 0 0,0 0 0,1 0 0,-1 1 0,0-1 0,1 0 0,-1 0 0,0-2 0,-8-15 0,1 0 0,1 0 0,1 0 0,-7-37 0,-4-81 0,15 100 0,1-1 0,2 1 0,1-1 0,2 1 0,10-43 0,-12 71 0,0 1 0,1 0 0,-1 0 0,2-1 0,-1 2 0,0-1 0,7-8 0,-9 13 0,1 0 0,-1 1 0,1-1 0,0 0 0,0 1 0,0-1 0,0 1 0,0-1 0,0 1 0,0 0 0,1 0 0,-1 0 0,0 0 0,1 0 0,-1 1 0,0-1 0,1 1 0,-1-1 0,1 1 0,-1 0 0,1 0 0,-1 0 0,1 0 0,-1 1 0,4 0 0,3 1 0,0 1 0,-1 1 0,1-1 0,-1 1 0,0 0 0,0 1 0,0 0 0,-1 0 0,0 1 0,0 0 0,0 0 0,-1 0 0,0 1 0,0 0 0,-1 1 0,5 7 0,-3-4 0,0 1 0,-2 0 0,1 0 0,-2 0 0,0 0 0,0 1 0,-1-1 0,0 1 0,-1 0 0,0 22 0,-2-30 0,-1 5 0,1-10 0,0 0 0,0 0 0,1 0 0,-1 0 0,0-1 0,0 1 0,0 0 0,0 0 0,0 0 0,0 0 0,0 0 0,0 0 0,0 0 0,0 0 0,0 0 0,0 0 0,0 0 0,0 0 0,0 0 0,0 0 0,1 0 0,-1 0 0,0 0 0,0 0 0,0 0 0,0 0 0,0 0 0,0 0 0,0 0 0,0 0 0,0 0 0,0 0 0,0 0 0,0 0 0,1 0 0,-1 0 0,0 0 0,0 0 0,0 0 0,0 0 0,0 0 0,0 0 0,0 0 0,0 0 0,0 0 0,0 0 0,0 0 0,0 0 0,0 1 0,0-1 0,0 0 0,0 0 0,0 0 0,1 0 0,-1 0 0,0 0 0,0 0 0,0 0 0,0 0 0,0 0 0,0 0 0,0 0 0,0 1 0,33-41 0,51-55 0,-68 80 0,0-1 0,2 2 0,29-20 0,-41 30 0,1 0 0,0 1 0,-1 0 0,2 0 0,-1 0 0,0 1 0,0 0 0,9-1 0,-12 3 0,0-1 0,0 1 0,1 1 0,-1-1 0,0 0 0,0 1 0,0 0 0,0 0 0,0 0 0,0 1 0,0-1 0,0 1 0,0 0 0,-1 0 0,1 0 0,4 4 0,1 2 0,0 0 0,0 1 0,-1 0 0,0 1 0,8 12 0,29 55 0,-37-62 0,99 222-1365,-83-173-5461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0,2 5 0,6 10 0,3 11 0,2 14 0,2 5 0,0 4 0,-1-4 0,-1-6 0,-4-8 0,-4-9 0,-1-8-8191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7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24575,'0'0'0,"0"0"0,0 0 0,0 0 0,5-2 0,5-1 0,2 0-8191</inkml:trace>
  <inkml:trace contextRef="#ctx0" brushRef="#br0" timeOffset="1.56">1112 276 24575,'0'0'0,"2"0"0,6 2 0,10 3 0,16 5 0,22 4 0,26-1 0,17-3 0,5-3 0,-16-2-8191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7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24575,'0'13'0,"3"-1"0,7 23 0,-4-17 0,122 383-739,114 375-342,-160-430 287,-72-282 468,-4 1-1,-2-1 1,-5 92 0,-5-95-3946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7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24575,'9'3'0,"5"4"0,0 1 0,21 15 0,15 14 0,-1 1 0,-3 3 0,-1 2 0,56 70 0,-82-90 0,-2 1 0,0 1 0,-2 1 0,18 40 0,-27-51 0,-1 0 0,0 1 0,-1-1 0,0 1 0,-1 0 0,-1 0 0,-1 0 0,0 0 0,-4 31 0,0-28 0,0-1 0,-2 0 0,0 0 0,-1 0 0,-1 0 0,-1-1 0,0-1 0,-1 1 0,-1-1 0,-20 24 0,13-20 0,-1 0 0,-1-2 0,-1 0 0,0-1 0,-1-1 0,-1-1 0,-24 12 0,-14 3-876,-87 31 0,55-30-5563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9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888 97 24575,'-3'-8'0,"-1"2"0,0 0 0,0 0 0,-1 1 0,1 0 0,-1 0 0,0 0 0,-1 1 0,1-1 0,-1 1 0,0 0 0,0 1 0,0 0 0,-8-3 0,3 1 0,-2 1 0,1 1 0,0 0 0,-1 1 0,1 0 0,-19-1 0,3 4 3,0 1-1,1 1 1,-1 1-1,1 1 1,0 2-1,1 0 1,-33 15-1,14-2-131,0 2 0,2 1 0,-51 37-1,71-43 112,1 0 0,1 1 0,0 1 0,1 1 0,-24 32 0,35-39 19,0 0 0,1 1-1,1-1 1,0 1 0,1 1 0,0 0-1,1-1 1,1 2 0,0-1-1,1 0 1,-1 19 0,4-16-1,0-1 0,1 0 0,1 1 0,1-1 0,0 0 0,2 0 0,-1 0 0,2-1 0,0 1 0,1-1 0,1-1 0,18 29 0,-11-24 0,0 0 0,2 0 0,0-2 0,0 0 0,2-1 0,0-1 0,2-1 0,29 18 0,-36-25 0,0 0 0,1-1 0,0-1 0,0 0 0,1-1 0,-1-1 0,1 0 0,0-2 0,0 1 0,0-2 0,1 0 0,-1-1 0,27-3 0,-15-2-7,0-2 0,0 0 0,-1-2 1,-1-1-1,50-26 0,117-84 417,-164 100-183,-25 17-227,0 0 0,0 1 0,0-1 0,0 1 0,0 0 0,1 1 0,6-3 0,-9 4 0,0 0 0,0 0 0,0 0 0,0 0 0,0 0 0,0 0 0,-1 1 0,1-1 0,0 1 0,0-1 0,0 1 0,0 0 0,-1 0 0,1-1 0,0 1 0,-1 0 0,1 1 0,-1-1 0,1 0 0,2 3 0,18 21 0,36 48 0,-22-24 0,68 76-1365,-76-94-5461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5:59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0,0 9 0,0 18 0,2 23 0,4 19 0,4 9 0,6-1 0,7-10 0,1-15 0,-3-16-8191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0,7 3 0,12 0 0,9 0 0,0-1-8191</inkml:trace>
  <inkml:trace contextRef="#ctx0" brushRef="#br0" timeOffset="1">1044 562 24575,'0'0'0,"0"0"0,5 2 0,8 3 0,16 4 0,21-1 0,22-4 0,20-6 0,5-6 0,-13-1-8191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8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24575,'0'-1'0,"0"0"0,1 0 0,-1 1 0,0-1 0,1 0 0,-1 0 0,0 0 0,1 0 0,-1 0 0,1 0 0,0 1 0,-1-1 0,1 0 0,0 0 0,-1 1 0,1-1 0,0 1 0,1-2 0,17-9 0,-17 10 0,11-6 0,0 2 0,0 0 0,0 0 0,1 1 0,0 1 0,-1 1 0,1 0 0,0 0 0,1 1 0,-1 1 0,0 0 0,0 1 0,0 1 0,0 0 0,14 5 0,-18-5 0,0 2 0,0-1 0,0 1 0,-1 1 0,1-1 0,-1 2 0,0-1 0,0 1 0,-1 1 0,0 0 0,0 0 0,0 0 0,-1 1 0,0 0 0,-1 0 0,1 1 0,-2 0 0,1 0 0,-1 1 0,6 16 0,-6-11 0,-2 0 0,1 1 0,-2-1 0,2 22 0,-5 65 0,-1-63 0,5 45 0,2-38 0,-1-16 0,-1 1 0,-3 59 0,-1-83 9,0 0-1,-1 1 1,0-1-1,0 0 0,-1 0 1,0 0-1,0 0 1,-1 0-1,1-1 1,-1 0-1,-1 1 0,-5 5 1,-7 6-400,-1-1 1,-25 20-1,37-32 88,-22 17-6523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0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24575,'5'111'0,"6"-1"0,8 44-418,9 40-1254,148 858-1611,-74-619 1981,-88-387-214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864 1 24575,'-1'0'0,"0"1"0,0-1 0,0 0 0,0 1 0,0-1 0,0 1 0,0 0 0,0-1 0,-1 2 0,-8 5 0,-84 46-3,-117 70-184,-51 62-811,21 25 1046,236-204-48,0-3 0,1 1 0,1 0 0,-1 1 0,-5 8 0,8-12 0,0 1 0,1-1 0,-1 0 0,1 0 0,0 1 0,-1-1 0,1 0 0,0 1 0,0-1 0,-1 0 0,1 1 0,0-1 0,1 0 0,-1 1 0,0-1 0,0 1 0,0-1 0,1 0 0,-1 0 0,1 1 0,-1-1 0,1 0 0,0 0 0,-1 1 0,2 0 0,4 5 121,0 0 0,0-1 0,1 1-1,0-1 1,1-1 0,11 8 0,-11-7-17,57 38 48,232 176-970,-228-157 136,107 130-1,-127-132-5287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1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0,0 6 0,0 10 0,4 20 0,7 29 0,7 28 0,6 16 0,1 3-648,-2-9 648,-4-16 0,-8-18 0,-11-19 0,-5-16 0,-1-14-7543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1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24575,'74'54'0,"-51"-36"0,72 57-635,142 145 0,-196-174 305,58 83-1,-75-92 393,-2 1 0,-1 1 0,16 44 0,-31-65-62,0-1 0,-1 0 1,0 1-1,2 26 1,-7-36-1,1 1 0,-1 0 0,-1-1 0,1 1 0,-1-1 0,-1 1 0,0-1 0,0 0 0,-1 0 0,0 0 0,-5 11 0,3-10-9,-1 0 0,0-1 1,0 0-1,0 0 1,-1 0-1,-13 10 0,8-8 205,-2 0-1,1-1 1,-24 11-1,5-5-314,0-2 0,-2-2 0,-36 9 0,19-9-6636</inkml:trace>
  <inkml:trace contextRef="#ctx0" brushRef="#br0" timeOffset="1">1072 1430 24575,'0'2'0,"0"13"0,0 14 0,0 12 0,3 6 0,0-1 0,0-8-8191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1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0 0,1 0-8191</inkml:trace>
  <inkml:trace contextRef="#ctx0" brushRef="#br0" timeOffset="1">468 215 24575,'2'4'0,"9"21"0,14 32 0,20 43 0,19 34 0,11 13-2338,13-6 2338,16-17 0,0-25 0,-17-30-5853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2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1116 24575,'3'9'0,"5"15"0,1-1 0,1 0 0,1 0 0,1-2 0,1 1 0,1-1 0,33 36 0,-43-52 0,1 0 0,0-1 0,0 0 0,1 0 0,-1 0 0,1-1 0,0 1 0,7 2 0,-10-5 0,0 0 0,0 0 0,1-1 0,-1 1 0,0-1 0,1 0 0,-1 1 0,1-2 0,-1 1 0,0 0 0,1-1 0,-1 1 0,0-1 0,0 0 0,1 0 0,-1 0 0,5-3 0,1-2 0,0 1 0,-1-1 0,0 0 0,0-1 0,-1 0 0,9-10 0,37-52 0,-44 57 0,23-32 0,45-59 0,-73 98 0,1-1 0,0 1 0,1 0 0,-1 1 0,1-1 0,0 1 0,0 0 0,0 1 0,1-1 0,-1 1 0,1 0 0,0 1 0,0 0 0,0 0 0,10-1 0,24-1 0,0 1 0,44 4 0,-38 0 0,55-5 0,-93 3 0,0 0 0,-1-1 0,1 0 0,-1 0 0,0-1 0,0 0 0,11-5 0,-16 6 0,1-1 0,-1 1 0,1-1 0,-1 0 0,0 0 0,0 0 0,0 0 0,-1 0 0,1 0 0,-1-1 0,0 0 0,0 1 0,0-1 0,0 0 0,0 0 0,-1 0 0,1-5 0,0 0 0,0 0 0,-1 0 0,-1-1 0,1 1 0,-2-1 0,-1-15 0,-2 3 0,-13-41 0,-2 9-319,-42-81 0,-39-47-306,37 69 725,-43-98-1271,73 136-4686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24575,'0'0'0,"2"7"0,5 14 0,4 16 0,3 14 0,0 5 0,-1 0 0,-4-6 0,-3-8 0,0-10 0,4-7 0,4-7 0,9-3 0,10-4 0,5-5 0,-2-2-8191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2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24575,'0'0'0,"2"0"0,17 5 0,17 3 0,1 1-8191</inkml:trace>
  <inkml:trace contextRef="#ctx0" brushRef="#br0" timeOffset="1">1313 803 24575,'0'0'0,"5"-3"0,8-4 0,14-16 0,6-13 0,-2 1-8191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3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24575,'0'3'0,"0"4"0,2 14 0,4 16 0,2 15 0,3 9 0,-1 0 0,-2-6 0,-3-11 0,-1-14-8191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3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24575,'0'0'0,"0"0"0,5 2 0,5 3 0,9 4 0,14 1 0,20 2 0,22-3 0,15-9 0,10-7 0,0-9 0,0-16 0,-9-14 0,-18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24575,'0'0'0,"-2"4"0,-5 9 0,-6 15 0,-9 20 0,-6 19 0,-3 10 0,5-1 0,6-10 0,7-13 0,11-17 0,19-20 0,17-18 0,2-8-8191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4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24575,'0'0'0,"0"3"0,5 16 0,10 30 0,10 32 0,9 24 0,6 22 0,4 17-1439,-5-3 1439,-7-25-6752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3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 0 24575,'0'5'0,"7"26"0,6 46 0,-3 56 0,-19 51 0,-31 25-3596,-41 10 3596,-38-8 0,-13-31 0,17-46-4595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4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5 0,23 13 0,29 23 0,26 33 0,18 35 0,7 37-2181,-7 38 2181,-24 26 0,-36 20-2809,-46 10 2809,-54-2 0,-35-24 0,-4-47-3201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5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24575,'0'0'0,"0"4"0,3 70-32,2 1 0,4-1 0,3-1 0,40 137-1,5-42-971,140 292 0,-184-435-5018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5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0 332 24575,'0'0'0,"0"0"0,0 0 0,0-2 0,5-4 0,12-2 0,22-5 0,27-7 0,42-6 0,42-4 0,35-4-2271,27-4 2271,12-2 0,-10 3-2502,-27 5 2502,-41 5 0,-46 8-3418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6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582 1211 24575,'1'-3'0,"-1"0"0,-1 1 0,1-1 0,0 0 0,-1 1 0,1-1 0,-1 1 0,0-1 0,-1-3 0,1 4 0,0 1 0,-1-1 0,1 1 0,0-1 0,0 1 0,-1 0 0,1-1 0,-1 1 0,1 0 0,-1 0 0,0 0 0,1 0 0,-1 1 0,0-1 0,-2 0 0,-5-2 0,0 1 0,0 0 0,0 0 0,0 1 0,0 0 0,-18 1 0,3 2 0,-34 8 0,27-3 0,0 1 0,1 1 0,0 2 0,-42 21 0,51-21 0,2 0 0,-1 2 0,2 0 0,-1 2 0,2-1 0,-31 35 0,44-45 0,1 0 0,-1 1 0,1-1 0,0 1 0,0 0 0,0 0 0,1 0 0,-4 10 0,6-14 0,0 0 0,-1 0 0,1 0 0,0 0 0,0 0 0,0 0 0,1 1 0,-1-1 0,0 0 0,0 0 0,0 0 0,1 0 0,-1 0 0,1 0 0,-1 0 0,0 0 0,1 0 0,0 0 0,-1-1 0,1 1 0,0 0 0,-1 0 0,1 0 0,0-1 0,0 1 0,0 0 0,-1-1 0,1 1 0,0-1 0,0 1 0,0-1 0,0 1 0,0-1 0,0 1 0,2-1 0,1 1 0,1 0 0,0 0 0,-1 0 0,1-1 0,0 0 0,-1 0 0,7-1 0,1-1 0,1 0 0,-1-1 0,0-1 0,0 0 0,0-1 0,-1 0 0,13-7 0,-3-2 0,0 0 0,32-28 0,-32 22-56,-1-1-1,0-1 1,-2-1-1,-1-1 1,0 0-1,-2-1 1,-1-1-1,-1 0 1,12-34-1,-9 14-56,-3-1 0,-1-1 0,-2 0 0,5-86 0,-13 77 108,-3-1-1,-2 1 1,-3-1 0,-2 1-1,-3 1 1,-2 0-1,-3 1 1,-2 0 0,-2 1-1,-49-91 1,54 120 5,10 18 2,5 7-2,0 0 0,0 0 0,0 1 0,0-1-1,0 0 1,0 0 0,0 0 0,0 0 0,0 0 0,0 0 0,0 0 0,0 0 0,0 0 0,0 0 0,0 0-1,0 0 1,0 0 0,0 0 0,0 0 0,0 0 0,0 0 0,0 0 0,0 0 0,0 0 0,0 0-1,0 0 1,0 0 0,0 0 0,0 0 0,0 0 0,0 0 0,0 0 0,0 0 0,0 0 0,0 0 0,0 0-1,0 0 1,0 0 0,0 0 0,0 0 0,0 0 0,6 15 189,128 319 500,-18 10-2102,-110-327 1414,79 252 106,-17 1-1517,-53-194-3753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6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37 419 24575,'6'1'0,"63"8"0,-38-5 0,1 0 0,0-2 0,34-2 0,-56 0 0,-1-2 0,1 1 0,-1-1 0,1 0 0,-1-1 0,0 0 0,0-1 0,0 0 0,-1 0 0,1-1 0,-1 0 0,0-1 0,0 1 0,11-12 0,-14 12 0,0-1 0,0 0 0,-1 0 0,1 0 0,-1 0 0,-1-1 0,1 1 0,2-9 0,-4 10 0,-1 1 0,0-1 0,0 0 0,0 0 0,0 0 0,-1 0 0,0 0 0,0 0 0,0-1 0,-1 1 0,0 0 0,1 0 0,-3-5 0,0 1 0,-1 1 0,0-1 0,-1 0 0,0 1 0,0 0 0,-1 0 0,1 1 0,-14-13 0,3 4 0,-1 1 0,-31-20 0,26 21 0,0 1 0,-44-19 0,52 27 0,0 0 0,0 1 0,-1 0 0,1 1 0,-1 1 0,-20-1 0,31 3 11,-1 0 0,0 0 0,0 1 0,1 0 0,-1 0 0,0 0-1,1 0 1,-1 1 0,1 0 0,-5 2 0,7-3-104,-1 1 0,1 0 1,-1 0-1,1 0 0,0 0 0,0 0 0,0 0 0,0 1 1,0-1-1,0 1 0,0-1 0,1 1 0,0 0 1,-1-1-1,-1 7 0,-1 8-6733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6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24575,'0'0'0,"0"0"0,-2 2 0,-3 8 0,-3 17 0,-1 23 0,2 19 0,2 9 0,2 2 0,1 0 0,2-8 0,-1-9 0,2-13 0,-1-15 0,0-13 0,1-11-8191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7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0 24575,'0'0'0,"0"0"0,0 0 0,0 0 0,0 0 0,0 0 0,-3 0 0,-7 5 0,-9 10 0,-10 11 0,-9 12 0,-8 7 0,-5 4 0,2-1 0,5-3 0,7-8 0,10-9-8191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8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24575,'0'7'0,"1"56"-31,3 0 0,3-1-1,2 1 1,4-1 0,39 117-1,8-27-438,151 272 0,-140-314-707,-47-80-4709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8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24575,'-1'3'0,"-1"-1"0,1 0 0,0 1 0,-1-1 0,1 1 0,1-1 0,-1 1 0,0 0 0,1-1 0,-1 1 0,1 3 0,-2 6 0,-9 43 0,3 0 0,-1 59 0,8-100 0,2 0 0,-1 0 0,5 20 0,-4-27 0,1-1 0,-1 0 0,2 0 0,-1 0 0,1-1 0,-1 1 0,2 0 0,-1-1 0,0 0 0,6 6 0,0-2 0,0-1 0,1 1 0,0-2 0,0 1 0,1-2 0,0 1 0,0-1 0,1-1 0,19 7 0,-2-4 0,-1 0 0,1-2 0,34 2 0,-5-3 60,97-6 0,57-19-1545,-133 10-5341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24575,'0'0'0,"0"0"0,0 0 0,0 0 0,3-3 0,11-2 0,25-1 0,25 1 0,19 1 0,12 2 0,10 2 0,1 5 0,-7 2 0,-14 4 0,-19 1 0,-18 2 0,-18-3 0,-14-2-8191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8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1 313 24575,'0'0'0,"0"-2"0,4-3 0,18-8 0,30-10 0,25-9 0,14-3 0,11 0 0,3 2 0,1 1 0,-10 4 0,-11 5 0,-11 1 0,-14 5 0,-17 5-8191</inkml:trace>
  <inkml:trace contextRef="#ctx0" brushRef="#br0" timeOffset="1">643 153 24575,'-2'2'0,"-5"8"0,-5 7 0,-1 2 0,1 3 0,2 2 0,8 2 0,11 0 0,22-1 0,28-3 0,26-5 0,16-11 0,-1-9 0,-16-6-8191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9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24575,'0'0'0,"-2"2"0,-3 17 0,-4 33 0,-3 36 0,-8 38 0,-2 16 0,2-17-8191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9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 24575,'-8'0'0,"-28"0"0,1 1 0,-40 8 0,62-7 0,1 1 0,0 0 0,0 1 0,1 0 0,-1 1 0,1 0 0,0 1 0,0 0 0,-17 13 0,24-16 0,1 1 0,-1-1 0,1 0 0,0 1 0,0 0 0,0-1 0,1 1 0,-1 1 0,1-1 0,0 0 0,0 0 0,0 1 0,1-1 0,-1 1 0,1-1 0,0 8 0,0-7 0,1 0 0,1 0 0,-1 1 0,1-1 0,0 0 0,0 0 0,0 0 0,1 0 0,0 0 0,0 0 0,0-1 0,0 1 0,1 0 0,5 6 0,1 1 0,1-1 0,0 0 0,1-1 0,0-1 0,1 1 0,12 7 0,81 41 0,-45-27 0,-51-26 0,-1 0 0,1 1 0,-1 0 0,0 0 0,-1 1 0,0-1 0,0 2 0,0-1 0,-1 1 0,0 0 0,0 0 0,-1 1 0,0 0 0,-1 0 0,6 13 0,1 14 4,-1 0-1,9 69 0,-3 79-130,-5 75-450,10 135-678,-15-331-4987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09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24575,'0'0'0,"0"0"0,0 0 0,0 2 0,-2 5 0,-3 16 0,-1 23 0,1 26 0,1 15 0,1 5 0,4-7 0,4-13 0,0-18-8191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0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24575,'0'0'0,"0"0"0,-3 6 0,-6 13 0,-1-1 0,-1 0 0,0 0 0,-1-1 0,-21 21 0,32-36 0,-1-1 0,0 1 0,0-1 0,1 0 0,-1 1 0,0-1 0,0 0 0,-1 0 0,1-1 0,0 1 0,0 0 0,-4 0 0,5-1 0,1 0 0,-1 0 0,0 0 0,1 0 0,-1 0 0,1 0 0,-1 0 0,0 0 0,1 0 0,-1-1 0,0 1 0,1 0 0,-1 0 0,1-1 0,-1 1 0,1 0 0,-1-1 0,1 1 0,-1-1 0,0 0 0,0 0 0,1 0 0,-1 0 0,1 0 0,-1 0 0,1 0 0,0 0 0,-1 0 0,1 0 0,0 0 0,0 0 0,0 0 0,0-1 0,0 1 0,0-1 0,0 0 0,0 0 0,1 0 0,-1 0 0,1 0 0,0 1 0,-1-1 0,1 0 0,0 0 0,0 1 0,0-1 0,0 0 0,0 1 0,1-1 0,-1 1 0,0 0 0,1-1 0,-1 1 0,1 0 0,-1 0 0,1 0 0,0 0 0,1-1 0,13-6-273,0 1 0,0 1 0,0 1 0,29-7 0,20-1-6553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0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24575,'0'0'0,"0"0"0,3 0 0,7 0 0,18 3 0,22 2 0,19 6 0,9 2 0,1 3 0,-7-3 0,-11-8 0,-13-4 0,-16-2-8191</inkml:trace>
  <inkml:trace contextRef="#ctx0" brushRef="#br0" timeOffset="1">1 549 24575,'0'0'0,"0"0"0,0 0 0,7 0 0,22 2 0,37 1 0,36 0 0,28-3 0,24-4-1379,4-1 1379,-25 1-6812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0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0,7 8 0,16 8 0,22 8 0,20 3 0,5-1 0,-9-6-8191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1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24575,'0'10'0,"1"0"0,0 0 0,4 12 0,-1-4 0,91 351-934,-80-317 415,72 236 156,-59-210 399,62 121 0,-72-165-8,2-1 0,1-1 0,38 45-1,-49-65-18,1-1 1,0 0-1,1-1 0,1 0 0,-1 0 1,1-2-1,1 1 0,0-2 0,0 0 0,0-1 1,20 6-1,-19-8-148,0-2 0,1 0 0,-1-1 0,1 0 0,-1-1 0,0-1 0,30-5 0,16-8-5418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1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24575,'0'0'0,"2"0"0,8 0 0,14 0 0,18-2 0,29-1 0,31 0 0,17 3 0,8 3-872,-10 2 872,-19-1 0,-26 0-7319</inkml:trace>
  <inkml:trace contextRef="#ctx0" brushRef="#br0" timeOffset="1">363 543 24575,'0'0'0,"0"0"0,0 0 0,0 0 0,9 4 0,24 7 0,28 3 0,27 1 0,24-1 0,24-3-1040,6-4 1040,-23-2-7151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19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24575,'11'15'0,"19"22"0,-11-15 0,65 83-516,85 138-1,-77-92 309,117 179 462,-195-309-544,2-1 1,0 0-1,32 29 0,-29-33-5755</inkml:trace>
  <inkml:trace contextRef="#ctx0" brushRef="#br0" timeOffset="1">1669 0 24575,'0'0'0,"2"2"0,0 2 0,1 1-8191</inkml:trace>
  <inkml:trace contextRef="#ctx0" brushRef="#br0" timeOffset="2">1613 614 24575,'0'0'0,"0"2"0,0 2 0,0 1-8191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1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13 0,4 28 0,5 32 0,2 32 0,4 31 0,4 9-1372,-1-20-5447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2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660 20 24575,'-14'-3'0,"2"-1"0,-10 0 0,0 0 0,-1 2 0,1 0 0,-1 2 0,0 1 0,-28 3 0,17 2 0,1 1 0,0 1 0,-50 19 0,56-16 0,1 2 0,0 0 0,-41 29 0,56-35 0,0 2 0,1-1 0,0 1 0,0 1 0,1 0 0,1 0 0,0 1 0,0 0 0,1 0 0,-8 17 0,13-23 0,0 0 0,0 0 0,1 1 0,-1-1 0,1 1 0,1 0 0,-1-1 0,1 9 0,0-10 0,0-1 0,1 0 0,0 1 0,-1-1 0,1 0 0,1 1 0,-1-1 0,0 0 0,1 0 0,-1 0 0,1 0 0,0 0 0,0 0 0,0-1 0,3 4 0,2-1 0,-1 1 0,1-1 0,0 0 0,0-1 0,1 0 0,-1 0 0,1 0 0,0-1 0,8 3 0,7 0 0,0-1 0,25 2 0,-12-4 0,0-1 0,54-4 0,72-17 0,-123 13 0,-37 6 0,0 0 0,0 0 0,0-1 0,0 1 0,0 0 0,0 1 0,0-1 0,0 0 0,-1 0 0,4 2 0,-4-2 0,0 1 0,0 0 0,1 0 0,-1 0 0,0 0 0,0 0 0,0 0 0,0 0 0,0 0 0,0 0 0,0 1 0,-1-1 0,1 0 0,0 1 0,0 1 0,5 14 0,0 0 0,-2 0 0,5 34 0,-7-43 0,46 387-896,-25-186-494,-11-114-4515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2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55 589 24575,'0'0'0,"0"0"0,0 0 0,0 2 0,0 5 0,0 11 0,0 16 0,0 16 0,0 12 0,2 6 0,1-2 0,0-11 0,0-14-8191</inkml:trace>
  <inkml:trace contextRef="#ctx0" brushRef="#br0" timeOffset="1">0 1 24575,'0'0'0,"0"0"0,0 0 0,0 0 0,0 0 0,0 0 0,0 0 0,7 0 0,16 2 0,11 3 0,-1 1-8191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3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24575,'0'0'0,"0"0"0,0 0 0,7 0 0,14 2 0,16 3 0,19 3 0,15-2 0,14-9 0,1-8 0,-13-3-8191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3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356 1 24575,'-14'7'0,"1"0"0,1 2 0,0-1 0,-14 14 0,4-2 0,-21 29 0,19-19-79,1 1 0,2 1 0,1 1 0,2 1-1,1 1 1,-18 53 0,21-44-31,2 1-1,2 0 1,2 1-1,2-1 1,0 54-1,7-39-130,2-1 0,3 0 0,2 0 0,19 67 0,-8-58-6,3-1 1,4-1 0,37 71 0,-12-43-4538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3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24575,'3'6'0,"46"76"-107,3-2 1,3-2-1,113 121 0,-93-123 0,4-4 0,3-3 0,99 65 1,-170-127 152,27 17 198,-35-23-412,1 1 0,0 0 0,0-1-1,0 0 1,0 0 0,0 0 0,0 0 0,6-1 0,6-1-5946</inkml:trace>
  <inkml:trace contextRef="#ctx0" brushRef="#br0" timeOffset="1">925 0 24575,'0'0'0,"-3"0"0,-2 2 0,-10 10 0,-15 24 0,-20 30 0,-14 31 0,-8 26 0,-1 22-1629,3 12 1629,7-3 0,9-17 0,14-27 0,14-32-6562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4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778 242 24575,'0'0'0,"0"0"0,-8 0 0,3-1 0,0-1 0,0 1 0,0-1 0,0 0 0,0 0 0,1-1 0,-8-4 0,-30-25 0,30 22 0,-27-21 0,-1 3 0,-46-26 0,65 43 0,0 1 0,0 1 0,-1 1 0,0 0 0,-1 2 0,-36-5 0,42 9 0,-1 1 0,1 0 0,0 2 0,0 0 0,0 1 0,0 0 0,0 2 0,-25 7 0,34-8 0,0 0 0,0 1 0,0 0 0,0 0 0,1 0 0,-1 1 0,1 0 0,0 1 0,1 0 0,-1 0 0,1 0 0,0 1 0,1-1 0,0 1 0,0 1 0,0-1 0,1 1 0,-5 11 0,7-13 0,0 0 0,1 0 0,-1 0 0,1 0 0,1 0 0,-1 0 0,1 0 0,0 0 0,0 0 0,1 0 0,-1 0 0,2 0 0,1 6 0,-1-4 0,1-1 0,0 1 0,1-1 0,0 0 0,0 0 0,1-1 0,-1 1 0,1-1 0,7 6 0,-1-1 0,1-1 0,0-1 0,0 0 0,1-1 0,1 0 0,-1-1 0,1 0 0,0-1 0,28 8 0,-18-9 0,1-2 0,0 0 0,0-1 0,-1-1 0,43-5 0,-67 4 0,1 0 0,0 0 0,-1 0 0,1 0 0,0 0 0,0 0 0,-1 1 0,1-1 0,0 0 0,-1 1 0,1-1 0,-1 0 0,1 1 0,0-1 0,-1 0 0,1 1 0,-1-1 0,1 1 0,-1-1 0,1 1 0,-1-1 0,0 1 0,1 1 0,8 17 0,-7-14 0,10 28 0,9 47 0,3 41 0,-14-67 0,49 238 120,15-7-1605,-62-247-5341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5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2 0,5 3 0,13 3 0,21 3 0,34-4 0,27-9 0,4-6 0,-16-3-8191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5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24575,'1'0'0,"0"0"0,0 1 0,0-1 0,0 0 0,0 0 0,0 1 0,-1-1 0,1 0 0,0 1 0,0-1 0,-1 1 0,1-1 0,0 1 0,0-1 0,0 2 0,4 1 0,81 73 0,-78-69 0,235 239-893,-7 11-172,-8-10 1458,-215-233-460,10 11-264,1-1 0,34 26-1,-38-36-5233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5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0 24575,'0'4'0,"-35"185"5,-17 86-130,22-147-176,-50 130 0,74-240 390,-20 57-1423,19-49-4890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3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1032 1 24575,'0'0'0,"-1"0"0,1 0 0,-1 0 0,1 0 0,-1 0 0,1 0 0,-1 1 0,0-1 0,1 0 0,-1 1 0,1-1 0,0 0 0,-1 1 0,1-1 0,-1 0 0,0 1 0,-2 2 0,-34 31 0,17-15 0,-228 193-225,136-121-554,-168 151 528,20 21 302,255-258-51,-3 4 0,-1 0 0,2 1 0,-1 0 0,2 0 0,-9 17 0,14-25 11,0 0 0,1 0 1,-1-1-1,1 1 0,-1 0 1,1 0-1,0 0 0,0 0 1,-1 0-1,2 0 0,-1 0 1,0 0-1,0 0 0,1 0 1,-1 0-1,1 0 0,-1 0 1,1 0-1,0 0 0,0 0 1,0-1-1,0 1 0,0 0 1,0-1-1,0 1 0,1-1 1,-1 1-1,1-1 0,-1 1 1,3 0-1,3 3 82,0 0 0,0-1 1,1 0-1,-1-1 0,1 1 0,10 1 0,16 5 17,63 10-1,38-6-127,-52-9-323,-1-4 0,1-3-1,155-26 1,-175 16-6485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6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1269 1575 24575,'-9'-9'0,"-3"-1"0,-1 1 0,0 0 0,0 1 0,0 0 0,-17-6 0,-77-23 0,11 10-91,-2 4 1,0 5-1,-1 4 0,-1 5 0,0 4 0,-108 8 0,176-1 91,-1 1 0,1 2 0,-41 12 0,66-15 0,0 1 0,-1-1 0,1 2 0,0-1 0,1 1 0,-1 0 0,-10 8 0,15-10 0,0 0 0,0 0 0,0 0 0,0 0 0,1 1 0,-1-1 0,0 1 0,1-1 0,0 1 0,0-1 0,0 1 0,0 0 0,0 0 0,0 0 0,1-1 0,-1 1 0,1 0 0,0 0 0,0 0 0,0 0 0,0 0 0,1 5 0,1-1 0,0 0-1,1 0 0,-1 0 0,1 0 1,1-1-1,0 1 0,-1-1 1,2 0-1,-1 0 0,10 10 0,-2-4 30,1 0-1,0-1 1,24 15-1,-25-19 44,0 0-1,0-1 1,0 0 0,1-1-1,-1 0 1,19 3-1,-20-6-68,-1 0 1,1-1-1,-1 0 0,1-1 0,0-1 1,-1 1-1,1-2 0,18-3 0,-13 0-6,0-1 0,0-1-1,-1 0 1,0-1 0,0 0 0,-1-1-1,0-1 1,-1 0 0,0-1-1,22-24 1,-13 11-191,-2-2-1,-1 0 1,-2-1-1,27-54 1,-23 36 162,-3-2 1,-2 0-1,-2-1 1,-2 0-1,-2-1 1,-2-1-1,2-73 1,-10 53 41,-2 1 0,-4-1 0,-2 1 0,-32-120 0,-31-27-10,-14 5 0,73 184 0,9 17 0,4 10 0,4 7 0,47 87 870,-45-80-731,47 96 62,14 39-602,109 303-1757,-21 13 2437,-63-179-405,41 75-838,-74-219-3857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7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787 596 24575,'-9'0'0,"-18"1"0,-44 7 0,27-2 0,-10 1 0,-146 20 0,139-16 0,-74 24 0,119-30 0,1 0 0,0 1 0,1 1 0,0 0 0,0 1 0,0 1 0,-17 14 0,27-19 0,-1 0 0,1 0 0,-1 1 0,1 0 0,1 0 0,-1 0 0,1 1 0,0-1 0,0 1 0,0-1 0,1 1 0,0 0 0,0 0 0,0 0 0,1 1 0,0-1 0,0 0 0,1 0 0,-1 1 0,1-1 0,2 9 0,0-4 0,1-1 0,0 0 0,0 0 0,1 0 0,0 0 0,1-1 0,0 1 0,1-1 0,0-1 0,0 1 0,1-1 0,0 0 0,0 0 0,1-1 0,14 10 0,-14-11 0,0-1 0,0 0 0,1 0 0,-1-1 0,1 0 0,0 0 0,17 3 0,-20-6 0,1 0 0,0 0 0,0 0 0,0-1 0,0 0 0,-1-1 0,1 1 0,0-1 0,0-1 0,0 1 0,8-4 0,-5 0 0,0 0 0,-1 0 0,0 0 0,0-1 0,0-1 0,-1 1 0,1-2 0,-2 1 0,1-1 0,-1 0 0,0 0 0,7-14 0,-2 2 0,-1 0 0,-1-1 0,-1 0 0,12-42 0,-8 11-218,-2 0 0,5-79-1,-12 60 90,-8-97-1,0 120 130,-20-86 0,15 101 0,-1-1 0,-2 2 0,-19-40 0,26 64 161,5 10 242,5 17 74,-4-14-604,132 419-366,-102-328-211,65 176 543,-68-203-441,69 119 0,-46-108-5027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7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0,0 9 0,0 11 0,2 12 0,1 8 0,0 3 0,0-3 0,-2-6 0,1-7 0,-2-6 0,0-9-8191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0 856 24575,'0'0'0,"0"0"0,0 0 0,0 0 0,0 0 0,5-3 0,7-2 0,8-1 0,-1 1-8191</inkml:trace>
  <inkml:trace contextRef="#ctx0" brushRef="#br0" timeOffset="1">709 0 24575,'45'62'0,"-13"-20"0,46 66 0,23 42-616,63 137-2304,-126-207 2840,50 150 0,-74-182 45,-2 1 0,-2 0 0,-3 0 0,-1 1 0,-3 0 0,-6 94 0,-1-108 13,-1 0 0,-2 0-1,-1 0 1,-2-1 0,-1 0 0,-2-1-1,-2 0 1,-1-1 0,-1-1 0,-23 32 0,16-32-184,-1-1 0,-1-2 1,-49 43-1,15-25-2977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8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5 0,0 12 0,0 20 0,2 19 0,6 18 0,5 15 0,8 16 0,5 11 0,0 3-787,-4-8 787,-9-15 0,-6-25-7404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8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24575,'0'0'0,"5"-2"0,15-3 0,22-1 0,27 1 0,31 5 0,33 8 0,19 9-1819,-1 4 1819,-14 1 0,-19-4 0,-24-5 293,-22-4-293,-21-2 0,-18 1 0,-13-1 0,-11-2-6665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9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24575,'0'0'0,"5"0"0,17 3 0,34 2 0,38 1 0,27-1 0,33-3-1997,75-7 1997,0-3-6194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9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927 823 24575,'-4'-3'0,"1"1"0,-1 0 0,0 0 0,0 1 0,0-1 0,0 1 0,0 0 0,0 0 0,0 0 0,-1 0 0,1 1 0,-7 0 0,1-1 0,-93-5 0,-164 11 0,140 6 0,92-6 0,-59 17 0,76-17 0,1 1 0,0 1 0,1 1 0,0 0 0,-16 11 0,22-12 0,1 0 0,0 1 0,0 0 0,1 1 0,-1 0 0,2 0 0,-1 0 0,-8 17 0,11-17 0,1 0 0,0 0 0,0 0 0,1 0 0,0 1 0,1 0 0,0-1 0,-2 19 0,4-24 0,0 1 0,0-1 0,1 1 0,-1-1 0,1 0 0,0 1 0,0-1 0,0 0 0,0 1 0,1-1 0,0 0 0,0 0 0,0 0 0,0-1 0,1 1 0,0 0 0,-1-1 0,1 0 0,0 1 0,1-1 0,5 4 0,-4-4 0,0 0 0,0-1 0,0 1 0,0-1 0,0-1 0,1 1 0,-1-1 0,1 0 0,-1 0 0,1 0 0,-1-1 0,1 0 0,0 0 0,-1 0 0,10-2 0,-2-1 0,0 0 0,0-1 0,0 0 0,-1-1 0,20-10 0,-16 5-27,0 0 0,0-1 0,-1 0 0,-1-1 0,23-25 0,-20 18-62,-1-2 0,0 0 1,20-38-1,-16 16-15,-1 0 0,-2-2 1,-2 0-1,11-58 1,-16 56 87,-2-1 1,-2 0 0,-3 0-1,-1-1 1,-3 1-1,-2-1 1,-2 1-1,-21-93 1,20 121 30,0-4 24,0 0 0,-2 1 0,-16-34 0,25 60 106,0 0-1,0-1 0,0 1 1,0 0-1,0 4 1,3 12-131,111 410-901,-25-87 363,-20-74-585,-48-172-4440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1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242 227 24575,'0'0'0,"2"7"0,5 14 0,5 21 0,1 24 0,1 23 0,1 20 0,0 9 0,-1 1-1032,1-13 1032,-4-25-7159</inkml:trace>
  <inkml:trace contextRef="#ctx0" brushRef="#br0" timeOffset="1">1 0 24575,'0'0'0,"4"0"0,14 3 0,9 2 0,1 1-8191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0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24575,'0'0'0,"0"0"0,0 0 0,0 0 0,2 0 0,8 0 0,18 0 0,27 3 0,25 2 0,17 1 0,12-3 0,10-6 0,-3-8-639,-21-1-6913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3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24575,'-2'3'0,"0"3"0,1 0 0,1 0 0,-1-1 0,1 1 0,0 9 0,4 44-37,3-1 1,17 73-1,-17-93-102,301 1115-3249,-230-953 2756,-62-165 452,2-2-1,1 0 1,36 45 0,-16-32-3021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0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0 294 24575,'0'0'0,"0"0"0,0 0 0,0 0 0,5 5 0,5 8 0,11 20 0,13 34 0,12 33 0,6 22 0,-1 11-1231,-1 7 1231,-2 1 0,-6-8 0,-4-13 0,-4-17 0,-7-22 0,-7-25-6960</inkml:trace>
  <inkml:trace contextRef="#ctx0" brushRef="#br0" timeOffset="1">1017 0 24575,'1'5'0,"54"203"13,-20-78-231,-1-1-128,69 245-336,-100-364 682,8 22 0,16 37 0,-23-61 0,1 1 0,-1-1 0,2 0 0,-1 0 0,1 0 0,0-1 0,1 0 0,12 11 0,-15-15 14,0-1 1,0 0-1,0 1 1,0-1-1,0-1 1,0 1-1,0-1 1,1 1-1,-1-1 1,0 0-1,1-1 1,-1 1-1,1-1 1,-1 0-1,1 0 1,-1 0-1,1-1 1,-1 1-1,7-3 1,2-1-257,-1 0 0,0-1 1,0-1-1,-1 0 1,16-11-1,36-28-5556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24575,'0'0'0,"4"-2"0,14-3 0,21-8 0,22-6 0,24-4 0,25-3 0,21-1 0,10 3-1197,1 6 1197,-16 6 0,-21 6 0,-28 2 0,-26 4-6994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24575,'0'0'0,"2"0"0,10-2 0,23-4 0,34-2 0,31-2 0,23-2 0,30-6-1593,83-11 1593,2-1-6598</inkml:trace>
  <inkml:trace contextRef="#ctx0" brushRef="#br0" timeOffset="1">1206 1 24575,'0'0'0,"0"0"0,2 7 0,8 25 0,11 43 0,11 50 0,7 49 0,0 31-2595,-10 9 2595,-17-8 0,-21-12 0,-25-15 0,-14-30-1422,1-40-2752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1450 24575,'9'-9'0,"5"2"0,0 0 0,28-10 0,-35 15 0,435-131-725,-193 64 173,-6-13 702,-214 71-150,0-1 0,-1-1 0,49-32 0,-64 34 8,-13 11-9,0-1 0,0 1 1,0 0-1,0 0 0,1 0 1,-1-1-1,0 1 0,0 0 1,0-1-1,0 1 0,0 0 1,0 0-1,0-1 0,0 1 1,1 0-1,-1-1 0,0 1 1,0 0-1,0 0 0,-1-1 1,1 1-1,0 0 0,0-1 1,0 1-1,0 0 0,0-1 1,-1 1 11,0-1 0,0 0 0,-1 1 0,1-1 0,0 1 0,0-1 0,-1 1 0,1 0 0,0 0 0,0-1 0,-1 1 0,1 0 0,0 0 0,-1 0 0,1 0 0,0 1 0,-3-1 0,-12 2 74,-1 1 0,1 0 1,-1 1-1,1 1 0,0 0 0,1 1 0,0 1 0,0 0 0,0 1 0,1 1 0,-19 14 1,23-14-92,0 0 1,0 0-1,1 1 1,0 0-1,1 1 1,0 0-1,0 0 1,1 1-1,1-1 1,0 2-1,1-1 1,0 1-1,1-1 1,-5 23-1,7-21 6,1 0 0,1-1 0,0 1 0,0-1 0,2 1 0,-1-1 0,2 1 0,0-1 0,0 0 0,1 0 0,1 0 0,0 0 0,11 18 0,-11-23 0,1 1 0,0-1 0,1 0 0,-1 0 0,1 0 0,1-1 0,0 0 0,9 6 0,-10-8 0,0-1 0,0-1 0,0 1 0,1-1 0,-1 0 0,1-1 0,0 1 0,0-2 0,0 1 0,0-1 0,9 0 0,-7-1 1,-1 0 1,1-2-1,-1 1 0,1-1 0,-1 0 0,0-1 1,0 0-1,0 0 0,0-1 0,0 0 0,-1-1 1,0 0-1,0 0 0,13-12 0,-5 3-49,-1-1 0,0-1 0,-2 0-1,0-1 1,19-33 0,-10 10-99,-3-1 0,-1-1 0,-2 0 1,-2-1-1,16-82 0,-17 41-11,-4-1 0,-1-102-1,-9 100 159,-17-123 0,10 162 0,-2 0 0,-2 0 0,-2 2 0,-20-47 0,27 76 0,0 1 0,-1 1 0,-1 0 0,-1 0 0,0 1 0,-16-18 0,23 29 0,0-1 0,-1 1 0,0 0 0,0 1 0,-5-5 0,8 7 0,0-1 0,0 1 0,0 0 0,0-1 0,0 1 0,1 0 0,-1 0 0,0-1 0,0 1 0,0 0 0,0 0 0,0 0 0,0 0 0,0 0 0,0 0 0,0 0 0,0 0 0,0 1 0,0-1 0,1 0 0,-1 1 0,0-1 0,0 0 0,0 1 0,0-1 0,1 1 0,-1-1 0,0 1 0,0 0 0,1-1 0,-1 1 0,0 1 0,-1 1 0,0 0 0,1 0 0,-1 0 0,1 0 0,0 1 0,0-1 0,1 0 0,-1 1 0,1-1 0,-1 1 0,1 3 0,0 14 0,1-1 0,4 25 0,19 85 0,134 492-548,-18-85-96,-119-438-370,-8-26-3344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2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1 589 24575,'0'0'0,"0"0"0,0 0 0,0 2 0,4 14 0,7 26 0,5 25 0,3 19 0,0 10 0,-1-3 0,-3-13 0,-4-20-8191</inkml:trace>
  <inkml:trace contextRef="#ctx0" brushRef="#br0" timeOffset="1">1 1 24575,'0'0'0,"0"0"0,0 7 0,6 18 0,11 25 0,5 15 0,0-2-8191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24575,'0'0'0,"0"3"0,4 9 0,7 12 0,5 18 0,10 29 0,9 32 0,6 21 0,0 10-1180,-5 2 1180,-6-5 0,-10-16 0,-9-24-142,-6-26 142,-4-25-6869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3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24575,'0'0'0,"0"-3"0,6-4 0,12-9 0,26-8 0,41-7 0,45-2 0,46-1-2060,37 1 2060,-5 5-2315,-37 6-1501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0 24575,'0'0'0,"-3"5"0,-2 12 0,-8 22 0,-8 32 0,-7 33 0,-9 28 0,-2 5-1667,6-20-4857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4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92 24575,'-9'-8'0,"8"8"0,-3-2 0,-1-1 0,1 1 0,-1 1 0,0-1 0,0 0 0,0 1 0,0 0 0,-7 0 0,-20-3 0,1 2 0,-1 2 0,-56 5 0,42 1 0,1 3 0,-46 14 0,61-14 0,-41 19 0,58-21 0,0-1 0,1 1 0,0 1 0,0 1 0,-14 13 0,23-20 0,0 1 0,1-1 0,0 1 0,0-1 0,-1 1 0,2 0 0,-1 0 0,0 0 0,0 0 0,-1 5 0,3-8 0,0 0 0,0 1 0,0-1 0,0 0 0,0 1 0,0-1 0,0 1 0,0-1 0,0 0 0,0 1 0,0-1 0,0 1 0,0-1 0,0 0 0,0 1 0,1-1 0,-1 0 0,0 1 0,0-1 0,0 0 0,1 1 0,-1-1 0,0 0 0,0 1 0,1-1 0,-1 0 0,0 0 0,0 1 0,1-1 0,-1 0 0,0 0 0,1 0 0,-1 1 0,1-1 0,16 2 0,-3-2 0,0-1 0,0 0 0,26-7 0,41-16 0,-76 22 0,38-12 0,-1-3 0,-1-1 0,0-3 0,-2-1 0,0-1 0,53-44 0,-82 58 0,-4 5 0,-1-1 0,12-6 0,-16 11 0,-1-1 0,0 1 0,1 0 0,-1 0 0,1 0 0,-1-1 0,0 1 0,1 0 0,-1 0 0,1 0 0,-1 0 0,1 0 0,-1 0 0,0 0 0,1 0 0,-1 0 0,1 0 0,-1 0 0,1 0 0,-1 0 0,0 0 0,1 1 0,-1-1 0,1 0 0,-1 0 0,0 0 0,1 1 0,-1-1 0,1 0 0,-1 0 0,0 1 0,1 0 0,1 1 0,-1 0 0,0 0 0,0 1 0,0-1 0,2 4 0,6 24 0,9 57 0,-13-62 0,34 197-303,51 259-663,-75-406 1107,25 125-1504,-31-153-4337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4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106 194 24575,'3'8'0,"0"-5"0,1 1 0,-1-1 0,1 0 0,0 0 0,0 0 0,0 0 0,0 0 0,1-1 0,-1 0 0,1 0 0,-1 0 0,1-1 0,0 0 0,0 1 0,6-1 0,-2 1 0,1-1 0,0-1 0,0 0 0,0 0 0,0-1 0,15-3 0,-19 3 0,-1-1 0,0 1 0,0-1 0,0-1 0,0 1 0,0 0 0,0-1 0,-1 0 0,1 0 0,-1-1 0,0 1 0,5-6 0,-7 6 0,0 0 0,1 0 0,-2 0 0,1 0 0,0 0 0,0-1 0,-1 1 0,0 0 0,0-1 0,0 1 0,0-1 0,0 0 0,-1 1 0,0-1 0,0 0 0,0 1 0,0-1 0,0 0 0,-1-3 0,0 1 0,-1 0 0,1 1 0,-1-1 0,0 1 0,-1-1 0,1 1 0,-1 0 0,0 0 0,0 0 0,-1 1 0,0-1 0,-5-5 0,3 5 0,0 0 0,0 0 0,-1 1 0,1 0 0,-1 0 0,0 0 0,0 1 0,-11-4 0,5 4 0,0-1 0,-1 2 0,1 0 0,-1 0 0,0 1 0,0 1 0,1 1 0,-1 0 0,-27 5 0,33-4 24,0 0 0,0 1 0,-1 0 0,-9 5 0,16-7-95,0 0 1,0 0-1,0 1 0,0-1 0,0 0 1,1 1-1,-1-1 0,0 1 1,1 0-1,-1 0 0,1 0 0,0-1 1,0 1-1,-1 0 0,1 1 1,0-1-1,1 0 0,-1 0 0,0 0 1,0 4-1,2 14-6755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4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0 642 24575,'55'6'0,"-27"0"0,0 1 0,0 2 0,-1 0 0,-1 2 0,0 1 0,0 1 0,-1 2 0,32 23 0,-29-17 0,-2 2 0,0 0 0,-2 1 0,-1 2 0,0 0 0,31 51 0,-40-55 0,10 25 0,-20-39 0,-1 1 0,0 0 0,0 0 0,-1 0 0,0 0 0,1 11 0,-3-17 0,0 0 0,0 0 0,0 0 0,0 0 0,-1 0 0,1 0 0,-1-1 0,0 1 0,0 0 0,0 0 0,0-1 0,0 1 0,0 0 0,-1-1 0,1 1 0,-3 2 0,1-2 0,0 0 0,0-1 0,0 1 0,0-1 0,-1 0 0,1 0 0,0 0 0,-1 0 0,0-1 0,-7 3 0,1-2 0,0 0 0,-1 0 0,1-1 0,-1-1 0,1 0 0,-1 0 0,1-1 0,-14-3 0,8 0 0,0 0 0,0-2 0,0 0 0,0-1 0,1-1 0,1 0 0,-1-1 0,1 0 0,1-1 0,-1-1 0,-14-15 0,13 10 0,1 0 0,0-1 0,1-1 0,0 0 0,2-1 0,0 0 0,1-1 0,-10-29 0,11 18-52,1 0 0,1 0 0,2-1 0,1 0-1,2 0 1,0 0 0,3 0 0,1 0 0,5-33 0,0 29 17,1 0 1,2 0 0,1 1 0,2 0 0,1 1 0,2 1-1,32-51 1,-26 51 34,34-38 0,-41 54 0,1 0 0,1 2 0,30-23 0,-40 33 0,1 0 0,0 1 0,0-1 0,1 1 0,-1 1 0,14-4 0,-16 6 0,0 0 0,1 0 0,-1 0 0,0 1 0,1 0 0,-1 0 0,0 1 0,1 0 0,-1 0 0,8 2 0,-2 2 0,-1 0 0,1 0 0,-1 1 0,0 1 0,0 0 0,-1 0 0,1 1 0,17 18 0,9 12-49,-2 2 1,-1 1-1,-3 2 0,43 73 0,-33-39-32,-4 1-1,30 88 1,-34-63 81,-4 1 0,-5 0 0,19 195 0,-40-268 0,-2 1 0,-4 53 0,0-68-1151,0-10-4606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4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24575,'0'0'0,"-8"1"0,8-1 0,-1 1 0,0-1 0,0 1 0,1-1 0,-1 1 0,1 0 0,-1-1 0,1 1 0,-1 0 0,1-1 0,-1 1 0,0 1 0,-3 7 0,1 1 0,0-1 0,1 1 0,0-1 0,0 1 0,0 14 0,1-11 0,-4 42-130,4 1 1,1-1-1,3 0 0,3 0 0,1 0 0,27 93 0,-13-80 97,2-2 0,4-1 0,2-1 0,71 113 0,-80-145 33,3-1 0,0 0 0,49 46 0,-67-71 0,1-1 0,1 0 0,-1 0 0,1-1 0,0 1 0,0-2 0,0 1 0,0-1 0,9 3 0,-12-5 0,-1-1 0,1 1 0,-1-1 0,0 0 0,1 0 0,-1 0 0,1 0 0,-1 0 0,1-1 0,-1 0 0,0 0 0,1 0 0,-1 0 0,0 0 0,0 0 0,0-1 0,0 0 0,0 0 0,0 1 0,0-2 0,-1 1 0,5-4 0,-1-1-237,0 0 0,0 0 0,0-1-1,4-8 1,16-35-5694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5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1 560 24575,'0'0'0,"0"0"0,0 0 0,0 0 0,0-2 0,4-3 0,14-3 0,18-3 0,25 1 0,20 3 0,14 1 0,3 3 0,-9 3 0,-17 5 0,-21 0-8191</inkml:trace>
  <inkml:trace contextRef="#ctx0" brushRef="#br0" timeOffset="1">188 1148 24575,'0'0'0,"0"0"0,4 0 0,14 0 0,17 0 0,20-2 0,24-6 0,26-8 0,25-14 0,6-10-1188,-20 2-5815</inkml:trace>
  <inkml:trace contextRef="#ctx0" brushRef="#br0" timeOffset="2">1354 0 24575,'0'0'0,"-3"9"0,-2 23 0,-3 34 0,-3 37 0,-1 24 0,1-5-1046,3-23-6099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5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711 1086 24575,'0'-1'0,"0"0"0,0 0 0,0 0 0,0 0 0,0 0 0,0 0 0,0 0 0,0 0 0,-1 0 0,1 0 0,0 0 0,-1 0 0,1 0 0,-1-2 0,-1 1 0,0-1 0,0 1 0,0-1 0,0 1 0,0 0 0,-1 0 0,1 0 0,-1 0 0,1 0 0,-1 1 0,-4-3 0,-4-1 0,-18-5 0,27 9 0,-26-7 0,-1 2 0,-51-6 0,-61 5 0,-2 11 0,120-2 0,0 2 0,0 0 0,0 1 0,-24 10 0,37-11 0,1 0 0,1 0 0,-11 7 0,17-10 0,0 1 0,0-1 0,0 1 0,0-1 0,0 1 0,1-1 0,-1 1 0,1 0 0,-1 0 0,1 0 0,-1 0 0,1 0 0,0 0 0,0 1 0,0-1 0,1 0 0,-1 0 0,0 3 0,1-4 0,-1 0 0,1 1 0,0-1 0,1 0 0,-1 0 0,0 0 0,0 0 0,0 0 0,0 0 0,1 0 0,-1 0 0,1 0 0,-1 0 0,1 0 0,-1 0 0,1 0 0,-1-1 0,1 1 0,0 0 0,-1 0 0,1 0 0,0-1 0,0 1 0,0 0 0,-1-1 0,1 1 0,0-1 0,0 1 0,0-1 0,0 1 0,0-1 0,0 0 0,2 1 0,1 0 0,0-1 0,-1 1 0,1-1 0,0 0 0,0 0 0,-1-1 0,1 1 0,0-1 0,5-1 0,1-2 0,1 0 0,0 0 0,-1-1 0,12-8 0,40-31 0,-29 16-72,-1-2 0,-2-1 0,-1-1 0,-1-1 0,-2-2 0,-1-1 0,20-40 0,-19 28-25,-3-2 1,-3 0 0,-1-2 0,-2 0 0,10-64 0,-21 84 96,-1 0 0,-1-65 0,-4 82 0,-1 0 0,-1 0 0,-1 0 0,0 0 0,0 0 0,-2 1 0,0 0 0,-9-20 0,11 29 0,1 0 0,-1 0 0,0 1 0,-1-1 0,1 0 0,-1 1 0,0 0 0,0 0 0,0 0 0,-9-5 0,13 8 10,-1 1 1,0-1-1,1 1 1,-1 0-1,0-1 1,1 1-1,-1 0 1,0 0-1,1 0 1,-1-1-1,0 1 1,1 0 0,-1 0-1,0 0 1,0 0-1,1 0 1,-1 0-1,0 0 1,1 0-1,-1 1 1,0-1-1,1 0 1,-1 0-1,0 1 1,1-1-1,-1 0 1,0 1-1,1-1 1,-1 0-1,1 1 1,-2 0-1,1 1 53,0 0-1,-1 0 1,1 0-1,0 0 1,0 0-1,1 1 1,-1-1-1,0 0 1,0 5-1,-1 4-21,1 1 0,0-1 1,1 1-1,1 18 0,12 55-55,22 50-304,96 235-1270,24-7 984,-133-312 159,16 36-4791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6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13 0,6 19 0,5 22 0,6 18 0,4 7 0,3-3 0,-4-15-8191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6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2 108 24575,'0'-21'-104,"-1"9"218,1-21 0,1 30-220,-1 1-1,0-1 1,1 1 0,-1-1-1,1 1 1,0-1-1,0 1 1,0 0 0,0-1-1,0 1 1,1 0 0,-1 0-1,3-4 1,2 2-6720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6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24575,'294'22'0,"-250"-17"0,165 22 127,-14-1-1619,-179-24-5334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7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24575,'0'0'0,"0"2"0,0 1 0,0 0 0,12-1 0,30 2 0,41-2 0,42-4 0,41-8 0,24-7-2237,-6-3 2237,-35 2-5954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0,7 0 0,23 5 0,33 5 0,29 4 0,8 2 0,-13-3-8191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7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24575,'1'10'0,"3"16"0,8 25 0,-8-33 0,27 105-125,93 408-1029,-117-497 1168,66 398-1255,-70-404-4444</inkml:trace>
  <inkml:trace contextRef="#ctx0" brushRef="#br0" timeOffset="1">0 27 24575,'7'0'0,"21"1"0,56 11 0,-44-6 0,627 71 0,-663-77-60,78 2-1245,-73-3-5521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42 24575,'0'0'0,"5"0"0,17-2 0,33-4 0,31-2 0,17 0 0,3 1 0,-7 2 0,-20 2 0,-19 1 0,-18 1 0,-17 1-8191</inkml:trace>
  <inkml:trace contextRef="#ctx0" brushRef="#br0" timeOffset="1">0 510 24575,'0'0'0,"0"0"0,5 0 0,17 5 0,33 3 0,33 3 0,21-1 0,5 1 0,-10 0 0,-22-1-8191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7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5 0,5 6 0,5 7 0,7 6 0,8 4 0,5 2 0,4 1 0,6-3 0,0 0 0,-1-4 0,-5-3 0,-8-7-8191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4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0 593 24575,'4'-3'0,"36"-34"0,2 1 0,1 3 0,89-52 0,230-93-722,11 23 764,-219 93-73,-144 59 31,-17 7 0,1 0 0,-367 250 711,369-251-711,-63 52 0,57-45 0,0 1 0,0-1 0,-15 23 0,24-31 0,0 0 0,0 0 0,0 0 0,0 0 0,0 0 0,0 0 0,0 0 0,1 0 0,-1 0 0,1 1 0,0-1 0,-1 0 0,1 0 0,0 1 0,0-1 0,1 4 0,0-5 0,-1 0 0,1 0 0,-1 0 0,1 0 0,-1 0 0,1 0 0,0 0 0,0 0 0,-1 0 0,1 0 0,0 0 0,0-1 0,0 1 0,0 0 0,0-1 0,0 1 0,0-1 0,0 1 0,0-1 0,0 1 0,1-1 0,-1 0 0,0 1 0,0-1 0,0 0 0,0 0 0,1 0 0,-1 0 0,0 0 0,0 0 0,0-1 0,2 1 0,2-1 0,0 0 0,0 0 0,0-1 0,0 1 0,0-1 0,0 0 0,5-3 0,31-23 0,-27 19 0,36-28 0,-24 17 0,1 1 0,0 2 0,48-24 0,-67 38 0,-1 1 0,0-1 0,0 1 0,1 1 0,0 0 0,-1 0 0,1 0 0,-1 1 0,1 0 0,14 2 0,-12 0 0,-1 0 0,1 1 0,0 0 0,-1 1 0,0 0 0,0 1 0,0 0 0,8 6 0,94 77 0,-73-57 0,228 168-687,-231-177 481,1-2-1,1-1 1,1-2-1,0-1 1,1-3-1,42 10 1,-21-12-5853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8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700 771 24575,'-8'1'0,"-3"2"0,1 1 0,0 1 0,-16 8 0,4 0 0,-213 97 0,-72 38 0,304-146 0,-11 6 0,0 0 0,-17 14 0,30-22 0,1 1 0,-1-1 0,0 1 0,1-1 0,-1 1 0,1-1 0,-1 1 0,1 0 0,0-1 0,-1 1 0,1 0 0,-1-1 0,1 1 0,0 0 0,0-1 0,-1 1 0,1 0 0,0 1 0,0-2 0,0 1 0,0-1 0,0 1 0,0-1 0,1 1 0,-1-1 0,0 1 0,0-1 0,1 1 0,-1-1 0,0 1 0,1-1 0,-1 0 0,0 1 0,1-1 0,-1 1 0,0-1 0,1 0 0,0 1 0,3 1 0,-1 0 0,1-1 0,0 0 0,-1 1 0,8 0 0,0 0 0,0 0 0,0-1 0,0 0 0,0-1 0,1 0 0,-1-1 0,0 0 0,0-1 0,0 0 0,0-1 0,-1 0 0,1-1 0,-1 0 0,0 0 0,0-1 0,0-1 0,-1 1 0,1-2 0,14-12 0,-9 5 2,-1-2-1,-1 1 1,0-2-1,-2 1 1,1-2-1,-2 0 1,0 0-1,-2 0 1,0-1-1,0-1 1,4-22 0,-3 4-176,-2-1 1,-1 1 0,-2-1 0,-2-77-1,-5 64 128,-3 0 0,-1 1-1,-17-56 1,15 73 44,-2 0 1,-2 1 0,-1 0-1,-1 1 1,-30-44-1,39 65 2,-2 1 0,1 1 0,-2-1 0,1 1 0,-11-9 0,18 17 0,0 1-1,0-1 1,0 0-1,0 1 1,0-1-1,0 1 0,0-1 1,0 1-1,0-1 1,0 1-1,0 0 0,0-1 1,0 1-1,-2 0 1,3 0 1,0 0 0,0 0 1,-1 0-1,1 0 0,0 0 1,0 0-1,-1 1 0,1-1 1,0 0-1,0 0 0,0 0 1,-1 0-1,1 1 0,0-1 1,0 0-1,0 0 0,0 0 1,-1 1-1,1-1 0,0 0 1,0 0-1,0 1 0,0-1 1,-1 13 144,4 3 15,0 0 0,1 0 0,1 0 0,9 22 0,-5-15-119,273 669-3099,-233-582-2052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9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7 0,5 16 0,6 24 0,7 25 0,5 16 0,-1 2 0,-5-15-8191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24575,'0'0'0,"5"5"0,7 8 0,10 8 0,5 4 0,-2-3-8191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29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0,18 5 0,30 5 0,29 4 0,19 2 0,13 0 0,5-4-642,2-10 642,-9-4 0,-23-3-7549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0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4 0,9 20 0,17 38 0,14 42 0,12 42 0,10 37-2344,3 18 2344,-3-6 0,-11-27 0,-14-42-5847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0 24575,'0'0'0,"-3"2"0,-7 8 0,-11 13 0,-13 21 0,-11 33 0,1 37 0,10 24 0,17 18-1430,23 17 1430,25 4 0,22-8 0,19-19 0,3-30 0,-11-36-6761</inkml:trace>
  <inkml:trace contextRef="#ctx0" brushRef="#br0" timeOffset="1">449 266 24575,'16'1'0,"0"0"0,0 1 0,-1 1 0,1 0 0,0 1 0,27 12 0,-16-4 0,-1 1 0,46 31 0,-46-25 0,-2 0 0,0 2 0,-1 1 0,-1 0 0,-1 2 0,-1 0 0,-1 2 0,-1 0 0,20 40 0,-28-46 0,-2 0 0,0 1 0,-1 0 0,-2 0 0,0 1 0,3 23 0,-7-28 0,0 1 0,-1 0 0,-1 0 0,-1 0 0,0-1 0,-1 1 0,-1-1 0,-7 20 0,6-22-76,-1 0 1,-1-1-1,0 0 0,-1-1 0,0 0 0,-1 0 0,0 0 0,-1-1 1,-1-1-1,0 0 0,0 0 0,-1-1 0,-1 0 0,1-1 1,-2-1-1,1 0 0,-19 8 0,-15 0-6750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0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0 24575,'-7'1'0,"0"-1"0,0 2 0,0-1 0,0 1 0,1 0 0,-1 0 0,1 1 0,-7 3 0,5-2 0,-28 14 0,0 1 0,1 2 0,1 1 0,1 2 0,-40 38 0,41-31 0,2 1 0,1 1 0,1 2 0,-41 68 0,57-83 0,2 1 0,0 0 0,-12 43 0,18-52 0,2 0 0,0 1 0,0 0 0,1-1 0,1 1 0,0 0 0,0-1 0,5 22 0,-2-22 13,0 1-1,1-1 1,1 0 0,0 0-1,0-1 1,1 0 0,1 0-1,9 13 1,-4-10-260,0 0 1,1 0-1,0-2 1,1 0-1,16 12 1,33 15-6580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1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24575,'0'0'0,"-2"1"0,-1-1 0,1 1 0,0 0 0,0 0 0,-1 0 0,1 0 0,0 1 0,0-1 0,0 1 0,0-1 0,-3 4 0,-2 1 0,-7 5 0,2-1 0,-1 2 0,2 0 0,-1 0 0,-14 22 0,21-27 0,1 0 0,0 1 0,0 0 0,0 0 0,1 0 0,1 0 0,-1 1 0,1-1 0,0 1 0,1-1 0,0 1 0,1 12 0,0-17 0,0 0 0,1 0 0,-1 0 0,1 0 0,0-1 0,0 1 0,0 0 0,1-1 0,0 1 0,-1-1 0,1 1 0,0-1 0,0 0 0,1 0 0,-1 0 0,1 0 0,0 0 0,-1-1 0,1 1 0,0-1 0,1 0 0,-1 1 0,0-2 0,1 1 0,5 3 0,5-1 0,0 0 0,0 0 0,0-1 0,0-1 0,23 1 0,33-2 0,-42-1 0,35 3 0,-57-2 0,0 0 0,-1 1 0,1-1 0,0 1 0,-1 1 0,0-1 0,1 1 0,-1 0 0,0 0 0,0 0 0,-1 1 0,1-1 0,-1 1 0,8 9 0,0 1 0,-2 1 0,0 1 0,13 24 0,2 13 5,23 65-1,9 59-92,-50-156 52,80 291-1790,-69-241-4424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255 441 24575,'0'0'0,"0"0"0,0 5 0,0 10 0,0 19 0,0 19 0,0 15 0,0 6 0,2 3 0,4-3 0,0-12 0,-1-16-8191</inkml:trace>
  <inkml:trace contextRef="#ctx0" brushRef="#br0" timeOffset="1">0 1 24575,'0'0'0,"2"0"0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24575,'0'0'0,"3"0"0,4 0 0,11 3 0,12 2 0,9 3 0,5 2 0,4 2 0,4 2 0,-4-3 0,-9-2-8191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4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24575,'0'4'0,"40"99"0,59 221-940,-44-134 534,152 418 360,-187-552 40,-18-52 5,5 16-2,0 0 0,7 39 0,-13-34-1128,-5-10-4521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2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 24575,'9'0'0,"1"1"0,0 0 0,0 0 0,-1 1 0,1 0 0,-1 1 0,0 0 0,11 6 0,-8-3 0,0 1 0,-1 0 0,0 0 0,0 2 0,13 11 0,-8-3 0,-1 0 0,0 1 0,-2 0 0,0 1 0,-1 1 0,16 33 0,-22-37 0,1 0 0,-2 0 0,0 1 0,-1 0 0,-1-1 0,0 2 0,-1-1 0,-1 26 0,-2-28 0,-1 0 0,0 0 0,0 0 0,-2 0 0,0 0 0,-1-1 0,0 0 0,-1 0 0,-15 26 0,7-20 0,0 0 0,-2 0 0,0-2 0,-1 0 0,-1-1 0,-38 28 0,26-24 0,-2-1 0,0-2 0,-67 27 0,73-36-1365,10-5-5461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2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0 24575,'-2'1'0,"1"-1"0,0 0 0,0 0 0,-1 0 0,1 0 0,0 0 0,0 0 0,-3 0 0,-4 0 0,-3 1 0,1 1 0,0 0 0,0 0 0,0 1 0,1 1 0,-1 0 0,0 0 0,1 1 0,0 0 0,1 0 0,-1 1 0,1 0 0,-15 14 0,6-2 0,1 0 0,1 1 0,1 0 0,-23 40 0,18-22-90,1 0-1,1 1 1,-16 61-1,24-68 31,3 1 0,0 0 0,2 0-1,1 1 1,2 35 0,2-55-7,0 1 1,1-1 0,0 1 0,0-1-1,2 0 1,0 0 0,0 0 0,1-1-1,1 1 1,0-1 0,1 0 0,0-1-1,0 1 1,2-2 0,-1 1-1,1-1 1,1 0 0,0-1 0,12 9-1,46 27-6007,-67-45 6006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27 24575,'-8'1'0,"-1"-1"0,1 2 0,0-1 0,-1 1 0,1 0 0,0 1 0,0 0 0,-11 6 0,6-2 0,1 0 0,1 1 0,-1 0 0,-12 13 0,16-14 0,1 1 0,0 0 0,1 0 0,-1 1 0,2 0 0,-1 0 0,1 1 0,-6 17 0,9-22 0,0 1 0,1-1 0,0 1 0,0-1 0,1 1 0,-1 0 0,1-1 0,1 7 0,-1-8 0,1-1 0,0 1 0,0-1 0,0 1 0,0-1 0,1 0 0,-1 1 0,1-1 0,0 0 0,0 0 0,0 0 0,0 0 0,4 3 0,-3-3 0,0 0 0,1-1 0,-1 0 0,1 0 0,-1 0 0,1 0 0,0 0 0,0-1 0,0 0 0,0 0 0,0 0 0,0 0 0,0 0 0,0-1 0,0 0 0,0 0 0,0 0 0,6-1 0,4-1 0,-1 0 0,0-1 0,0-1 0,16-6 0,-6 0 0,-15 6 0,1 0 0,0 1 0,10-3 0,-16 6 0,-1-1 0,1 1 0,0-1 0,0 1 0,0 0 0,0 0 0,0 1 0,0-1 0,0 1 0,0-1 0,0 1 0,0 0 0,0 0 0,3 2 0,6 3 0,0 2 0,-1-1 0,0 2 0,16 14 0,37 46 0,-24-20-93,-1 2-1,-3 1 1,36 73 0,64 180-1499,-109-233-4634</inkml:trace>
  <inkml:trace contextRef="#ctx0" brushRef="#br0" timeOffset="1">884 1 24575,'0'0'0,"0"2"0,0 8 0,0 18 0,2 22 0,3 17 0,3 10 0,0 1 0,-1-8 0,-1-13 0,-3-17-8191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3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24575,'0'0'0,"5"2"0,14 3 0,19 3 0,9 0 0,-4-1-8191</inkml:trace>
  <inkml:trace contextRef="#ctx0" brushRef="#br0" timeOffset="1">1232 146 24575,'0'0'0,"0"3"0,6 11 0,17 29 0,23 41 0,18 47 0,11 43-2965,-6 22 2965,-19 13 0,-27 0 0,-28-12 0,-28-23 0,-13-32 0,2-42-5226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5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24575,'1'31'0,"9"49"0,-3-33 0,32 349 72,-5-39-1078,0-93-360,-19-160-4525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24575,'0'0'0,"0"-2"0,7-3 0,15-6 0,28-4 0,29-6 0,25-2 0,17-3 0,16-1-1135,6 1 1135,-1 1 0,-15 1 0,-28 3-7056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6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24575,'0'0'0,"9"-2"0,24-1 0,35 0 0,43 3 0,44 4 0,29 3-2863,13 3 2863,-15 2 0,-39-1-5328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6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971 128 24575,'0'-2'0,"-1"0"0,0-1 0,0 1 0,0 0 0,0 0 0,-2-3 0,-1-2 0,-1 1 0,0 0 0,0 0 0,0 0 0,-1 1 0,1 0 0,-1 0 0,-1 1 0,1-1 0,-1 1 0,1 0 0,-14-4 0,0 1 0,0 0 0,0 2 0,-35-5 0,14 5-62,0 2-1,0 1 0,-1 2 1,1 3-1,-80 13 0,86-8 17,1 1-1,0 2 0,0 1 0,1 1 0,1 2 0,1 2 0,-39 25 0,51-28 47,-34 31 0,46-39 0,0 2 0,1-1 0,0 1 0,0 0 0,1 0 0,0 1 0,-4 10 0,8-16 8,-1 0-1,1-1 1,1 1 0,-1 0 0,0 0 0,1 0 0,-1 0-1,1 0 1,0-1 0,0 1 0,0 0 0,0 0-1,1 0 1,-1 0 0,1 0 0,0 0 0,0 0 0,0-1-1,0 1 1,0 0 0,0-1 0,1 1 0,-1-1 0,1 1-1,0-1 1,0 0 0,2 3 0,2 0 37,1 0 0,0 0 1,0-1-1,0 0 0,0 0 0,1 0 1,-1-1-1,14 4 0,5 0-28,1-1 0,0-1 0,0-1 0,1-2 0,-1-1 0,1-1 0,32-4 0,-2-4-20,-1-2-1,77-24 0,-123 31 4,-1 0 0,1 0 0,-1 1 0,17 0 0,-24 1 0,0 2 0,0-1 0,0 0 0,1 1 0,-1-1 0,0 1 0,0 0 0,0 0 0,0 0 0,0 1 0,0-1 0,0 1 0,-1-1 0,1 1 0,0 0 0,-1 0 0,0 0 0,1 0 0,2 5 0,1 0 0,-1 1 0,0-1 0,-1 1 0,6 14 0,10 38 0,-17-51 0,73 277-599,-13-42-121,98 201-425,-114-339-4582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36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15 535 24575,'0'0'0,"0"7"0,0 15 0,4 23 0,6 24 0,11 20 0,8 23 0,4 8-894,-3-17-6403</inkml:trace>
  <inkml:trace contextRef="#ctx0" brushRef="#br0" timeOffset="1">1 0 24575,'0'0'0,"0"0"0,0 0 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24575,'-2'7'0,"1"1"0,0 0 0,0-1 0,1 1 0,0 0 0,0-1 0,1 1 0,2 9 0,2 14 0,2 0 0,1 0 0,2-1 0,1 0 0,22 43 0,4-5 0,51 71 0,-46-80 0,-17-26 0,30 54 0,-54-84 0,1-1 0,-1 1 0,0-1 0,0 0 0,0 1 0,0 0 0,-1-1 0,1 1 0,-1 0 0,1-1 0,-1 1 0,0 0 0,0-1 0,-1 5 0,1-5 0,-1 0 0,0 0 0,0-1 0,0 1 0,0 0 0,0-1 0,0 1 0,-1-1 0,1 1 0,0-1 0,-1 1 0,1-1 0,-1 0 0,1 0 0,-1 0 0,0 0 0,0 0 0,1 0 0,-5 1 0,-6 3 24,0-1 0,-1-1 0,0 0 0,-22 3 0,9-4-767,-37-2 1,31-2-6084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5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1 590 24575,'3'-2'0,"13"-5"0,1 2 0,21-5 0,-18 5 0,25-7-11,261-71-445,-218 55 267,122-58-1,-99 29 190,192-130 0,-298 183 0,6-3 0,-1-1 0,0 0 0,17-18 0,-26 25 8,0 0 0,0 0 1,0 0-1,-1 0 0,1 0 0,0 0 1,-1 0-1,1 0 0,-1-1 1,0 1-1,1 0 0,-1 0 0,0-1 1,1 1-1,-1-2 0,0 2 8,-1 0 0,1 0 1,0 0-1,0 0 0,-1 1 0,1-1 0,0 0 0,-1 0 1,1 0-1,-1 1 0,1-1 0,-1 0 0,1 1 0,-1-1 1,0 0-1,1 1 0,-2-1 0,-2-2 37,1 1 0,-1 0 0,0 0 0,0 1 0,0-1-1,0 1 1,-8-1 0,4 0-53,-1 1 0,1 0 0,-1 0 0,1 1 0,-1 0 0,1 1 0,-1 0 0,1 0 0,-15 4 0,17-2 0,0-1 0,0 1 0,0 0 0,0 0 0,0 0 0,1 1 0,0 0 0,0 0 0,0 0 0,0 1 0,1 0 0,-1 0 0,-4 8 0,3-5 0,1 1 0,1 0 0,-1 0 0,2 1 0,-1-1 0,1 1 0,1 0 0,0 0 0,0 0 0,1 0 0,0 0 0,0 0 0,1 0 0,1 0 0,0 0 0,0 0 0,1 0 0,0 0 0,1 0 0,0-1 0,1 1 0,7 14 0,0-4 0,1 0 0,1-1 0,1-1 0,1 0 0,0-1 0,19 16 0,-12-14 0,1 0 0,1-2 0,1-1 0,35 18 0,-40-25 0,1-1 0,0-1 0,0 0 0,0-2 0,1 0 0,0-2 0,0 0 0,0-2 0,0 0 0,0-1 0,0-2 0,0 0 0,38-9 0,-37 5 0,-1-1 0,0-1 0,0 0 0,0-2 0,-1-1 0,-1 0 0,0-2 0,-1 0 0,0-1 0,-1-1 0,0 0 0,27-33 0,8-28 0,-36 50 0,34-42 0,-45 61 0,1 0 0,-1 1 0,1 0 0,0 0 0,1 1 0,0 0 0,0 0 0,0 1 0,0 0 0,12-4 0,-9 5 0,0 1 0,0 0 0,1 1 0,-1 0 0,0 0 0,1 2 0,-1-1 0,1 1 0,-1 1 0,0 0 0,0 1 0,14 4 0,-8 0 0,0 0 0,0 0 0,0 2 0,-1 0 0,-1 1 0,28 22 0,-33-22 0,1-1 0,-2 2 0,1 0 0,-1 0 0,-1 0 0,0 1 0,10 21 0,-14-23 0,1 1 0,-1 0 0,-1 1 0,0-1 0,-1 1 0,0-1 0,-1 1 0,0 0 0,-1 18 0,-2-10-455,-1-1 0,-10 37 0,-17 28-6371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4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24575,'0'0'0,"0"0"0,0 0 0,-2 7 0,-1 22 0,-1 37 0,4 40 0,11 46 0,16 38-2367,19 20 2367,16 7 0,14-7-2518,6-20 2518,-1-30 0,-8-34-915,-18-39-1476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5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24575,'11'5'0,"13"10"0,33 27 0,-43-32 0,83 70 0,38 41-529,32 39-1590,165 210 1543,-269-286 591,-3 2 1,84 163-1,-121-199-91,22 64 0,-37-88-128,-1 2 1,8 52 0,-14-68 187,-1 0 0,1 0 0,-2 0 0,0 0 0,0 0 1,-1 0-1,-1 0 0,0 0 0,0 0 0,-1-1 0,-8 16 0,9-22 18,0 0-1,0 1 1,-1-1 0,0-1-1,0 1 1,0 0-1,0-1 1,-1 0 0,0 0-1,0 0 1,0-1-1,0 0 1,-1 0-1,1 0 1,-1 0 0,1-1-1,-1 0 1,0 0-1,0-1 1,0 1 0,0-1-1,0-1 1,-10 1-1,6-1-1,-1-1 0,1 0 0,-1-1 0,1 0 0,0-1 0,0 0 0,0-1 0,0 0 0,1 0 0,-17-10 0,9 2 0,-1 0 0,2-2 0,-1 0 0,-19-22 0,17 14 113,2-1-1,0 0 1,2-1-1,0 0 0,2-2 1,1 1-1,-11-34 1,7 9 112,2-1-1,3 0 1,-5-53 0,10 45-225,3 0 0,8-96 0,4 67 0,23-93 0,-4 59 139,30-178 402,-56 274-906,0 0-1,-5-48 1,-3 34-5116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5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5 0,0 7 0,0 19 0,2 24 0,3 18 0,4 9 0,-3 2 0,-3-8 0,-1-13 0,-1-18-8191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6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0,5 0 0,3 0 0,1 0-8191</inkml:trace>
  <inkml:trace contextRef="#ctx0" brushRef="#br0" timeOffset="1">898 349 24575,'0'0'0,"0"0"0,2 0 0,8 0 0,14 2 0,16 3 0,17 3 0,20 4 0,10 3 0,-10-1-8191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6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24575,'6'9'0,"53"65"0,3 8 0,21 37-363,18 28-973,130 194 790,-18 9 612,-143-213-66,-29-41 0,-33-76 0,-2 0 0,6 35 0,-11-47 0,0-1 0,-1 1 0,1 0 0,-2-1 0,1 1 0,-1 0 0,-3 12 0,4-17 0,-1 0 0,0 0 0,-1 0 0,1-1 0,0 1 0,-1 0 0,0 0 0,1-1 0,-1 1 0,0-1 0,0 0 0,0 1 0,-1-1 0,1 0 0,-1 0 0,1 0 0,-1-1 0,1 1 0,-1-1 0,-4 2 0,3-2-1,1 0 0,-1 0 1,1 0-1,-1-1 0,1 1 1,-1-1-1,0 0 0,1 0 1,-1-1-1,1 1 1,-7-2-1,1-1 75,1 0 0,0 0 0,0 0 1,-8-6-1,-3-4 145,0 0 1,1-1 0,0-1-1,1-1 1,0 0-1,2-1 1,0-1-1,-23-37 1,13 15-449,3-2 0,1 0 1,-21-63-1,14 19 188,5-1 0,3-1 0,-11-112 0,22 100 45,5-1 0,15-171 1,-5 219-612,20-82 0,-7 71-5464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6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24575,'0'5'0,"1"3"0,0 0 0,0 0 0,1 0 0,0 0 0,0 0 0,5 10 0,-3-8 0,129 291-290,-51-124-1088,47 154 1030,-103-249 297,-5 1 0,14 99 0,-30-144-120,-2 1 0,-1 0-1,-2 0 1,-11 76 0,8-96 168,-2 1 0,0 0-1,0-1 1,-2 0 0,-1-1-1,0 1 1,-1-1-1,-1-1 1,-1 0 0,0 0-1,-18 18 1,21-26 45,0-1 1,-1 0 0,0-1-1,0 0 1,-1-1-1,0 0 1,-14 7-1,19-11 63,-1 0 1,1-1-1,0 1 0,0-1 0,-1 0 0,1 0 0,-10-1 0,11 0-36,0 0-1,1-1 1,-1 1-1,1-1 1,-1 0-1,1 0 1,-1-1-1,1 1 1,0-1-1,0 1 1,-1-1-1,-4-4 1,5 3-14,-1-1 0,0 1 0,1-1 0,0 0 0,0 0 0,0 0 0,0-1 0,0 1 0,1-1 0,-3-8 0,1 1 26,1 0 0,0-1 1,-2-19-1,3 8-133,1 0 0,2 0 0,4-39 0,2 26-178,18-61 1,2 21-105,50-100 1,-6 40-800,-8 23-4528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7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0,12 8 0,18 16 0,10 9 0,-2 0-8191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7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24575,'0'0'0,"0"0"0,0 0 0,9-2 0,19-4 0,25-2 0,26-5 0,19-7 0,-2-2 0,-16 2-8191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98 331 24575,'-2'2'0,"0"0"0,1 1 0,-1-1 0,1 0 0,-1 1 0,1 0 0,0-1 0,0 1 0,0 0 0,0-1 0,0 5 0,-5 23 0,2 0 0,-1 33 0,5-61 0,-3 97-196,4 0-1,5 0 1,3-1 0,5 0-1,5 0 1,58 178-1,-1-86 201,-54-146-10,2-1-1,33 45 1,-47-75-2,0 1-1,1-2 1,1 1 0,0-1-1,20 14 1,-24-20 5,0-1 1,0 0-1,1-1 1,0 0 0,0 0-1,0-1 1,0 0-1,1-1 1,-1 1-1,17 0 1,-14-3 4,1 0 1,0-1 0,0 0-1,-1-1 1,1 0 0,0-1 0,-1-1-1,0 0 1,0-1 0,0 0-1,-1 0 1,0-2 0,16-10-1,-8 4-29,-2-2 1,0 0-1,0 0 0,-2-2 1,0 0-1,25-36 0,-27 31-79,-1 0 0,0-1 1,-2-1-1,0 0 0,10-43 0,-13 32 36,-1 1 1,-2-1-1,0-61 0,-7 39 13,-2 1-1,-2 1 1,-4-1-1,-1 1 1,-24-64-1,11 54 58,-2 0 0,-4 2 0,-2 1 0,-3 1 0,-2 2 0,-3 2 0,-3 2 0,-1 2 0,-3 1 0,-102-82 0,121 111-26,0 2 0,-2 1 0,-1 1-1,-48-20 1,68 34 19,-1 0 1,0 1-1,1 1 0,-1 0 1,-15-1-1,23 4 15,1 0 0,0 0 0,0 0-1,0 0 1,0 0 0,0 1 0,0 0 0,0 0 0,0 0 0,0 1 0,0-1 0,0 1 0,1 0 0,-1 0 0,0 0 0,1 0-1,0 1 1,0-1 0,-6 7 0,6-5 18,0 0 0,0 0 0,0 1 0,1-1 0,0 1 0,0 0 0,0-1 0,0 1 0,1 0 1,0 0-1,0 0 0,0 0 0,0 1 0,1-1 0,0 0 0,0 0 0,1 8 0,2 1 16,0 0 0,0 0 0,2-1 0,-1 0 0,12 22 0,1-3-23,33 46 1,12 5-322,4-2 1,118 111 0,183 112-985,-241-218 481,54 19 126,-124-78-1709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8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24575,'-9'6'0,"-4"8"0,0 1 0,1 1 0,0-1 0,2 2 0,-1 0 0,-13 32 0,10-14 0,1 2 0,-12 53 0,18-55 0,1 0 0,2 0 0,0 41 0,4-60 0,0 0 0,2 0 0,0 0 0,0 0 0,2 0 0,0 0 0,1-1 0,0 0 0,10 19 0,-11-28 0,-1 0 0,1 0 0,0-1 0,1 1 0,0-1 0,-1 0 0,1 0 0,1-1 0,-1 1 0,11 5 0,-8-6 0,0 0 0,0-1 0,0 0 0,1 0 0,-1-1 0,1 0 0,14 1 0,-5-1 0,1-2 0,33-4 0,36-9 0,-48 6 0,-27 5 0,0 0 0,0 1 0,0 1 0,0 0 0,14 2 0,-18 0 0,-1-1 0,0 2 0,1-1 0,-1 1 0,0 0 0,0 1 0,0 0 0,11 8 0,-2 0 30,-1 1 0,21 22-1,25 35-784,-49-55 56,1 2-6127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6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24575,'0'1'0,"-1"-1"0,0 1 0,1-1 0,-1 1 0,1-1 0,-1 1 0,1-1 0,-1 1 0,1-1 0,0 1 0,-1 0 0,1-1 0,0 1 0,-1 0 0,1 1 0,-2 2 0,-6 15 0,0 1 0,1 0 0,2 0 0,0 1 0,-4 35 0,0 110 0,9-161 0,0 125-583,33 257-1,-14-283 591,3 0 1,70 190-1,-38-161-7,5-3 0,128 206 0,-144-274-1175,-11-19-4696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8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2 0,6 12 0,10 22 0,11 23 0,8 20 0,4 19 0,3 17 0,-1 11-1147,-4-8 1147,-10-24-7044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9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24575,'7'9'0,"49"68"0,156 255-982,-164-246 819,-3 3 0,32 94-1,-39-65-19,-34-100 164,0 0-1,-1 0 0,-1 0 0,-1 30 1,-1-45 15,0 0-1,0 0 1,0-1 0,-1 1 0,0 0 0,1 0 0,-1 0 0,0 0-1,0 0 1,0-1 0,-1 1 0,1-1 0,-4 5 0,4-6 14,0 0 1,0 0 0,0 0 0,-1 0-1,1-1 1,-1 1 0,1 0 0,0-1-1,-1 1 1,1-1 0,-1 1-1,1-1 1,-1 0 0,1 0 0,-1 1-1,0-1 1,1 0 0,-1 0 0,1-1-1,-1 1 1,1 0 0,-1 0 0,1-1-1,-1 1 1,1-1 0,-2 0-1,-6-3 127,0 0-1,1-1 0,0 0 0,0 0 1,0-1-1,0 0 0,1 0 0,0 0 0,0-1 1,-6-9-1,-3-5-583,0-1-1,-16-32 1,2-3-6379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9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523 168 24575,'0'0'0,"0"0"0,-3 0 0,-2 0 0,-6 3 0,-5-2 0,-4-4 0,-1-2 0,2-2-8191</inkml:trace>
  <inkml:trace contextRef="#ctx0" brushRef="#br0" timeOffset="1">0 8 24575,'0'0'0,"0"0"0,0 0 0,0 0 0,3 0 0,4-2 0,4-1 0,0 1-8191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9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7 0,19 13 0,32 28 0,41 53 0,42 69 0,21 67-4218,-7 64 4218,-34 44-4447,-67 32 4447,-70 6 0,-43-50 0,-11-83 474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3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24575,'16'333'42,"19"-2"-346,-19-198-390,43 329 455,22-6 287,-33-239-1222,-33-146-4696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3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24575,'1'-2'0,"-1"1"0,0 0 0,0-1 0,0 1 0,0-1 0,0 1 0,0 0 0,0-3 0,-1-2 0,1 2 0,0 1 0,1-1 0,-1 1 0,1-1 0,-1 1 0,1-1 0,0 1 0,1 0 0,-1-1 0,0 1 0,1 0 0,0 0 0,0 0 0,0 0 0,0 0 0,0 0 0,0 1 0,5-4 0,0 0 0,1 1 0,-1 0 0,1 1 0,0 0 0,0 0 0,15-4 0,6 0-85,1 1 1,0 1-1,0 1 0,0 2 0,0 1 0,1 2 0,30 3 0,4 3-207,1 4 0,76 21 0,-67-10 292,0 3 0,-2 3 0,-1 4 0,86 49 0,-131-64-19,0 1 1,44 39 0,-61-48 10,-1 1 1,0 1-1,-1 0 1,0 0-1,-1 1 1,0 0-1,-1 0 1,0 0-1,7 20 1,-9-20 9,-1 1 0,0 0 0,-1-1 0,-1 1 0,0 0 0,0 0 0,-2 19 0,-1-15-10,-1 0 1,0-1 0,-1 1-1,-1-1 1,-7 16 0,-3 0-175,-1-1 0,-1-1 1,-2 0-1,-40 45 0,-87 81-10,-12-10 192,-36 36 5,173-159-304,0 0 0,-26 39 0,28-30-4186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4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881 1 24575,'-2'0'0,"-13"-1"0,1 1 0,-1 1 0,1 1 0,-1 0 0,-20 6 0,-8 7 4,0 2-1,-45 25 0,-77 55-131,114-63-82,1 2 1,-81 76 0,108-88 214,0 0 0,2 2 0,1 0-1,1 1 1,1 2 0,-26 53 0,36-62-5,-8 27 0,14-39 0,0 0 0,1 0 0,0 0 0,0 0 0,1 0 0,0 13 0,1-19 21,-1 0-1,0 0 1,1 0 0,-1-1 0,1 1 0,-1 0-1,1 0 1,0-1 0,0 1 0,-1 0 0,1-1-1,1 1 1,-1-1 0,0 1 0,0-1 0,0 1-1,4 1 1,-3-2 0,0 1 1,1-1-1,-1 0 0,1 0 0,0 0 1,-1 0-1,1 0 0,0-1 0,-1 1 1,1-1-1,3 0 0,6 0-2,1-1 1,-1-1-1,1 0 0,15-4 1,-24 5-34,53-15 14,84-35 0,50-37 0,-179 81 0,-5 4 0,0-1 0,0 1 0,15-5 0,-20 8 0,-1-1 0,1 1 0,0 0 0,0-1 0,-1 1 0,1 0 0,0 0 0,0 1 0,-1-1 0,1 0 0,0 0 0,-1 1 0,1-1 0,0 1 0,-1 0 0,1-1 0,-1 1 0,1 0 0,-1 0 0,1 0 0,-1 0 0,3 2 0,2 5 0,0 0 0,-1 0 0,0 0 0,0 1 0,-1 0 0,0 0 0,2 10 0,15 44 38,13 75 0,-1-2-118,-23-104-374,1 0 1,17 33-1,-18-46-6372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7 0,6 17 0,5 17 0,3 16 0,2 11 0,-3 0 0,-4-8 0,-4-12 0,-3-14 0,-2-21 0,-1-16 0,-1-9-8191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4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0,5 0 0,8 5 0,6 3 0,1 1-8191</inkml:trace>
  <inkml:trace contextRef="#ctx0" brushRef="#br0" timeOffset="1">1836 134 24575,'0'0'0,"0"0"0,2 0 0,8 0 0,14 0 0,13-2 0,13-1 0,2 0 0,-8 0-8191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5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0 244 24575,'0'0'0,"0"-3"0,12-2 0,30-6 0,43-9 0,59-20 0,98-39 0,9-7-8191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6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24575,'0'7'0,"58"319"-177,-29-187 29,5-2 0,6-1 1,6-3-1,6-1 0,103 186 0,-147-304 148,-3-7 0,-1 1 0,0 0 0,0 0 0,0 0 0,-1 0 0,0 0 0,2 15 0,-5-21-108,1 0 0,-1 1 0,-1-1 0,1 0 0,0 0 0,0 0 0,-1 1 0,1-1 0,-1 0 0,-1 2 0,-10 13-5831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5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2257 0 24575,'-16'1'0,"-97"14"0,-4 1 0,-44 6-424,45-7-158,-500 70-2438,8 25 1246,436-69 868,37-2 648,103-30 298,1 2 0,0 1 0,-36 20 0,64-30 80,-1 0 1,1 0-1,0 0 1,0 1-1,-1-1 1,2 1-1,-1-1 1,0 1-1,1 0 1,-1 0-1,1 1 1,-3 3-1,5-6-59,-1 1 0,1-1 0,0 0 0,-1 0 0,1 0 0,0 1 0,0-1 0,0 0 0,0 0 0,0 1 0,0-1 0,1 0-1,-1 0 1,0 1 0,1-1 0,0 1 0,0 1 95,0-1 0,1 0 0,-1 1 0,1-1 0,0 0 0,-1 0 0,1 0 0,0 0 0,4 2 1,6 5-19,1-1-1,0 0 1,22 9 0,52 16-173,137 34 72,7-11-5,10 3-35,-6 12-73,-201-59-3,-1 1 1,0 2-1,-1 1 1,50 34 0,-69-40 79,-2-1 0,1 2 0,-1 0 0,-1 0 0,16 21 0,-20-22-1,0-1 0,-1 1 0,0 0-1,-1 1 1,0-1 0,0 1-1,-1 0 1,3 18 0,-5-14 0,0-1 1,-1 0 0,0 1 0,-1-1 0,-4 20 0,0-10-69,-1 0 0,-14 33 0,-2-6-61,-3-1 0,-2-1 0,-1-1 0,-67 82 0,17-39-45,-109 99 0,-10-19 1913,187-163-1590,-12 10 185,21-17-324,0 0-1,0-1 1,0 2 0,0-1-1,0 0 1,0 0-1,1 0 1,-1 0-1,0 1 1,1-1 0,-1 0-1,1 0 1,-1 3-1,1-4-9,0 1 0,0 0 0,0 0 0,1-1 0,-1 1 0,0 0 0,1-1 0,-1 1 0,0 0 0,1-1 0,-1 1 0,1 0 0,-1-1 0,1 1 0,-1-1 0,1 1 0,-1-1 0,1 1 0,0-1 0,-1 0 0,1 1 0,0-1 0,-1 0 0,1 1 0,0-1 0,1 0 0,9 4 0,-1 0 0,23 3 0,73 9 0,56-1-208,45-1-626,294-1-2091,-208-25 1995,-10-8-1005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6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24575,'5'9'0,"0"0"0,11 14 0,-6-10 0,17 24-15,3-3-1,43 42 1,79 57-1044,-117-103 578,333 298 183,-250-221 278,-45-42-485,138 95 0,-139-116-4772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6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0,11 800-1003,61-6-1101,94 13 458,-139-710-1792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7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1 24575,'-17'0'0,"10"0"0,0 1 0,0 0 0,0 0 0,0 0 0,0 1 0,-12 5 0,-40 23 0,1 6 0,1 2 0,-94 82 0,132-104 0,1 2 0,1 0 0,0 1 0,-17 26 0,29-37 0,0-1 0,1 1 0,0 0 0,0 0 0,1 0 0,0 0 0,1 1 0,-1-1 0,2 1 0,-1 0 0,1-1 0,1 1 0,-1 0 0,2 0 0,1 15 0,1-13 0,0 0 0,0-1 0,1 1 0,1-1 0,-1 0 0,2-1 0,-1 1 0,2-1 0,-1 0 0,1 0 0,11 10 0,-7-9 0,0 0 0,1 0 0,0-1 0,0-1 0,1 0 0,1 0 0,24 9 0,-31-14 0,1-1 0,-1 0 0,1-1 0,-1 1 0,1-1 0,-1-1 0,1 0 0,13 0 0,-7-3 0,0 1 0,0-2 0,24-8 0,5-3 0,48-10 0,-64 19 0,1 1 0,0 2 0,29 0 0,-40 3 0,0 1 0,0 0 0,-1 2 0,1 0 0,-1 1 0,19 6 0,-23-5 0,0 0 0,0 1 0,-1 1 0,0-1 0,0 2 0,-1-1 0,0 1 0,17 19 0,-12-9 0,0 0 0,-2 2 0,-1-1 0,13 28 0,-22-42-136,-1 0-1,0 0 1,0 0-1,-1 1 1,1-1-1,-1 1 1,0-1-1,-1 0 0,1 11 1,-2-11-6690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7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24575,'0'0'0,"0"0"0,0 0 0,0 0 0,0 0 0,-2 5 0,-3 7 0,-3 19 0,-1 24 0,5 23 0,6 17 0,9 8 0,6-3 0,5-6 0,8-13 0,5-15 0,0-17 0,-7-17-8191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8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6 0,10 30 0,-4-18 0,76 230-556,77 396 1,-149-591 555,-3 1 0,3 78 0,-11-131 0,0 11 0,-2 20 0,1-29 0,1-1 0,-1 1 0,1-1 0,-1 0 0,0 1 0,0-1 0,0 0 0,0 0 0,0 0 0,0 0 0,-1 0 0,1 0 0,-1 0 0,-2 3 0,3-5 17,0 1-1,1-1 1,-1 1 0,0-1 0,1 0 0,-1 1 0,0-1-1,0 0 1,1 0 0,-1 1 0,0-1 0,0 0 0,1 0-1,-1 0 1,0 0 0,0 0 0,0 0 0,1 0 0,-1 0 0,0 0-1,0 0 1,0-1 0,1 1 0,-1 0 0,0 0 0,0-1-1,1 1 1,-1-1 0,0 1 0,1-1 0,-1 1 0,-1-2-1,0 0 64,-1-1-1,1 0 1,0 0-1,-1 0 0,1 0 1,-2-4-1,-3-8-59,1 0 0,0-1 0,1 0-1,1 0 1,-5-27 0,-2-85-1504,10 65-5342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8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618 0 24575,'0'0'0,"0"0"0,0 0 0,-2 0 0,-2 2 0,1 2 0</inkml:trace>
  <inkml:trace contextRef="#ctx0" brushRef="#br0" timeOffset="1">1 162 24575,'0'0'0,"0"0"0,0 0 0,4 4 0,5 4 0,0 1 0,-2-2-8191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8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4 0,0 14 0,4 23 0,11 30 0,12 26 0,13 16 0,10 10-949,5 5 949,-6-7 0,-6-9 0,-8-16 0,-11-23-7242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9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24575,'0'0'0,"0"0"0,0 0 0,5 0 0,8-2 0,15-4 0,27-4 0,30-1 0,24 1 0,9 3 0,1 2-687,-2 2 687,-7 2 0,-14 1 0,-17 0 0,-21 3 0,-20 0-7504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49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0 127 24575,'0'0'0,"0"0"0,0 0 0,7-2 0,15-4 0,26-4 0,24-6 0,20-4 0,18-1 0,13 0 0,4 4-844,-12 8 844,-24 4-7347</inkml:trace>
  <inkml:trace contextRef="#ctx0" brushRef="#br0" timeOffset="1">160 648 24575,'0'0'0,"0"0"0,7 0 0,16 2 0,17 3 0,21-1 0,27-4 0,16-2 0,-9-1-8191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7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1 603 24575,'0'0'0,"0"-1"0,0 1 0,0-1 0,0 1 0,0 0 0,0-1 0,1 1 0,-1 0 0,0 0 0,0-1 0,0 1 0,1 0 0,-1-1 0,0 1 0,0 0 0,1 0 0,-1 0 0,0-1 0,1 1 0,-1 0 0,0 0 0,1 0 0,-1 0 0,1-1 0,1 0 0,10-5 0,0 0 0,22-8 0,-13 7 0,75-27 0,42-13-451,-120 41 258,608-198-3311,8 10 2291,-581 179 1140,24-8 361,79-12 1,-136 32-3623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0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24575,'0'0'0,"0"0"0,0 0 0,0 3 0,-3 13 0,0 28 0,0 30 0,3 25 0,4 3 0,1-15-8191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0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229 548 24575,'0'0'0,"0"0"0,0 2 0,-2 6 0,-2 12 0,1 14 0,3 15 0,6 13 0,4 5 0,3-6 0,-1-15-8191</inkml:trace>
  <inkml:trace contextRef="#ctx0" brushRef="#br0" timeOffset="1">0 1 24575,'0'0'0,"0"0"0,0 0 0,0 0 0,0 0 0,3 4 0,2 7 0,1 0-8191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0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0,5 12 0,10 25 0,12 24 0,8 21 0,5 12 0,3 13 0,-4 8-738,-6-4 738,-7-11 0,-8-18 0,-6-19 0,-6-18 0,-4-18-7453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1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24575,'0'0'0,"6"0"0,219-15 0,-121 10 0,472-38-2002,-540 39-4187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1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24575,'0'0'0,"3"-2"0,7-4 0,13-2 0,19-4 0,25-6 0,24-1 0,15 3 0,4 3 0,-4 2 0,-13 3 0,-23 3-8191</inkml:trace>
  <inkml:trace contextRef="#ctx0" brushRef="#br0" timeOffset="1">268 545 24575,'0'0'0,"0"3"0,0 2 0,0 3 0,2 3 0,10 1 0,21 1 0,31-4 0,26-8 0,21-13 0,3-14 0,-18-2-8191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1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 6 0,5 24 0,11 39 0,9 40 0,7 21 0,2-3-1071,-5-24-6049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2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24575,'2'54'0,"13"85"0,-11-115 0,56 331-1439,14 3 1069,-52-250 463,3 5-103,29 154 32,-22 2-155,-31-229 1,-1 1 0,-12 77 0,9-97 102,-2 1-1,-1-1 1,-1 0-1,0-1 1,-1 0-1,-22 37 1,25-50 21,0 1 1,0-1-1,-1 0 1,0-1-1,0 1 0,0-1 1,-11 7-1,13-10 28,1-1 0,-1 0 1,0 0-1,0 0 0,1-1 0,-1 1 0,-1-1 0,1 0 0,0 0 0,0-1 0,0 1 0,0-1 0,-1 0 1,1 0-1,0 0 0,0 0 0,-6-2 0,4 0 96,0 0 1,0 0-1,1 0 1,-1-1-1,1 0 1,-1 0-1,1 0 1,0-1-1,-8-7 1,4 2-73,1 0 1,0 0 0,0-1 0,-7-13 0,4 4-69,1 0 0,1-1 0,0 0 0,-8-32 0,9 21-67,2-1-1,-4-49 1,7 20-41,4-1-1,13-105 0,52-153-965,-31 200-4393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2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0,3 5 0,0 2-8191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3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1219 233 24575,'0'-6'0,"-1"1"0,-1 0 0,1 0 0,-1 1 0,0-1 0,0 0 0,0 1 0,-1-1 0,1 1 0,-7-8 0,-2-1 0,-22-20 0,17 20 2,-1 0 0,1 0 0,-2 2 0,0 0-1,0 1 1,-1 1 0,0 1 0,-28-8 0,25 9-28,-1 2 1,-1 1-1,1 1 1,-1 1 0,1 1-1,-1 1 1,-28 3-1,17 2-75,0 2 0,0 1 0,0 2 0,1 1-1,-64 31 1,61-22 36,1 1-1,1 1 1,1 2 0,-60 56-1,69-55 66,1 2 0,1 1 0,2 0 0,1 2 0,1 0 0,1 2 0,2 0 0,1 0 0,-20 68 0,29-78 0,1-1 0,1 1 0,1 0 0,1 0 0,0 0 0,4 32 0,-1-39 0,1-1 0,1 1 0,1-1 0,0 0 0,0 0 0,2-1 0,-1 1 0,2-1 0,0 0 0,15 21 0,-6-16 42,-1 0 1,2-1-1,0-1 0,1-1 0,1 0 0,31 18 0,-9-10-533,0-1 0,59 20 0,6-6-5401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6:54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24575,'0'5'0,"1"10"0,0 0 0,1 0 0,1-1 0,0 1 0,1-1 0,0 0 0,1 0 0,1 0 0,0-1 0,9 14 0,1-2 0,1 0 0,1-2 0,1 0 0,22 21 0,-34-38 0,4 6 0,16 11 0,-23-20 0,0 0 0,-1-1 0,1 1 0,1-1 0,-1 0 0,0-1 0,0 1 0,9 1 0,-12-2 0,1-1 0,0 0 0,-1 0 0,1 0 0,-1 0 0,1 0 0,-1 0 0,1 0 0,0-1 0,-1 1 0,1 0 0,-1-1 0,1 0 0,-1 1 0,0-1 0,1 0 0,-1 1 0,3-3 0,-2 1 0,0 0 0,0 0 0,0-1 0,-1 1 0,1 0 0,-1-1 0,1 1 0,-1-1 0,2-4 0,-1-1 0,0 1 0,0-1 0,-1 0 0,0 0 0,0 1 0,-1-14 0,-1 12 0,0 1 0,-1-1 0,0 1 0,0 0 0,-1-1 0,0 1 0,0 1 0,-1-1 0,0 0 0,0 1 0,-1 0 0,0 0 0,0 0 0,-1 1 0,0-1 0,-11-8 0,0 0-1365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7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0 125 24575,'0'0'0,"2"0"0,14 0 0,29 2 0,41 3 0,48-1 0,43-1 0,35-4-2655,19-6 2655,0-2 0,-11-7 0,-17-8 0,-26-5 0,-34 1-1150,-43 4-3236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6 0,1 100 0,15 117 0,4-101-170,5-1 0,6-1 0,5-2 0,71 157 0,-100-258-237,0-1-1,20 29 0,-15-30-5710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1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1 527 24575,'0'-2'0,"-1"0"0,1 0 0,0 0 0,0 0 0,0 0 0,1 0 0,-1 0 0,0 0 0,1 0 0,-1 0 0,1 0 0,0 1 0,-1-1 0,3-3 0,1-3 0,1 1 0,0-1 0,0 1 0,0 0 0,1 0 0,7-6 0,10-9-18,2 2-1,-1 0 1,2 1-1,52-27 0,-14 14-592,76-25-1,-11 13-77,186-38-1,140 9-366,-437 71 1053,142-14-228,-2 12 29,-105 9-465,-20 2-2670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2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24575,'0'0'0,"0"0"0,0 0 0,0 0 0,0 0 0,6-2 0,19-1 0,33 1 0,33-1 0,28 2 0,29 2-1295,23 4 1295,7 2 0,-17 4 0,-36-1-6896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890 609 24575,'0'0'0,"-4"0"0,-8 1 0,-1 0 0,0 1 0,-18 5 0,10-2 0,-77 18-115,-159 60 0,204-62 7,1 3-1,1 3 1,1 1 0,-65 49 0,95-61 108,-21 21 0,33-29 0,1 1 0,0 0 0,0 0 0,-9 17 0,14-22 0,0 0 0,0 0 0,0 1 0,1-1 0,-1 0 0,1 1 0,1-1 0,-1 1 0,0-1 0,1 1 0,0-1 0,0 1 0,1 7 0,0-9 0,0 0 0,0 0 0,0 0 0,0-1 0,1 1 0,-1 0 0,1 0 0,-1-1 0,1 1 0,0-1 0,0 1 0,0-1 0,1 0 0,-1 0 0,0 0 0,1 0 0,0 0 0,-1-1 0,1 1 0,4 1 0,-1 0 0,0-1 0,1 0 0,0 0 0,0-1 0,-1 0 0,1 0 0,0-1 0,9 0 0,1-1 0,0 0 0,24-7 0,-9 0-9,0-2 1,0-1-1,-1-1 0,-1-2 0,0-1 0,-1-2 1,37-27-1,-37 22 1,0-2 0,-2-1 1,-1-1-1,-1-1 0,-1-2 0,31-47 0,-28 30 8,-2-1 0,-2-1 0,-2-1 0,-3-1 0,13-53 0,-17 46 0,-3-1 0,-2 0 0,-3 0 0,-2-81 0,-5 120 0,-3-25 0,2 36-2,5 24 154,44 125 594,6-9-1114,170 322-2787,28-14 1394,-175-309-1146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3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348 775 24575,'0'0'0,"0"0"0,0 0 0,0 4 0,0 14 0,3 16 0,2 22 0,1 12 0,-1-6-8191</inkml:trace>
  <inkml:trace contextRef="#ctx0" brushRef="#br0" timeOffset="1">0 0 24575,'0'0'0,"0"0"0,0 0 0,5 3 0,5 2 0,11 5 0,8 4 0,0-1-8191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3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24575,'0'0'0,"5"0"0,9 0 0,18 0 0,14 0 0,8 0 0,9 0 0,11-2 0,6-1 0,-12 1-8191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3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24575,'0'0'0,"0"0"0,0 0 0,7-2 0,14-3 0,16-4 0,30-1 0,45-4 0,89-7 0,11 1-8191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4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1202 0 24575,'-4'1'0,"-119"20"0,-25 3 0,-160 7-409,-93 14-195,383-42 604,0 0 0,1 1 0,-1 1 0,-19 8 0,34-12-3,0 1 0,1-1 0,-1 0-1,1 1 1,0-1 0,-1 1 0,1 0 0,0 0 0,0 0 0,0 0 0,0 0 0,0 0 0,-2 5 0,3-5 13,0 0-1,1 0 0,0-1 0,-1 1 0,1 0 0,0 0 1,0 0-1,0 0 0,0 0 0,1 0 0,-1-1 1,0 1-1,1 0 0,-1 0 0,1 0 0,0-1 0,-1 1 1,1 0-1,0-1 0,0 1 0,0 0 0,2 1 1,5 7 169,0 0 0,1 0 0,12 11 0,37 25-51,108 70-261,9-9-365,-49-31 480,-94-56 18,59 46 0,-87-63 0,-1 1 0,1-1 0,-1 1 0,1 0 0,-1 0 0,0 0 0,-1 0 0,1 1 0,-1-1 0,0 1 0,2 5 0,-3-7 0,-1 0 0,1 0 0,-1 0 0,0 1 0,0-1 0,0 0 0,0 0 0,-1 1 0,1-1 0,-1 0 0,0 0 0,0 0 0,0 0 0,0 0 0,-1 0 0,1 0 0,-1 0 0,-2 3 0,-3 3 0,0 0 0,0-1 0,-1 0 0,0-1 0,-11 9 0,-52 32 0,-131 70-263,-49 31 100,240-142 163,-38 24 0,-89 75 0,136-104 0,-1 0 0,1 1 0,-1 0 0,0-1 0,1 1 0,0 0 0,-2 3 0,3-5 0,1 0 0,0-1 0,-1 1 0,1 0 0,0 0 0,0-1 0,0 1 0,0 0 0,0-1 0,0 1 0,0 0 0,0 0 0,0-1 0,0 1 0,0 0 0,0-1 0,0 1 0,1 0 0,-1 0 0,0-1 0,0 1 0,1-1 0,-1 1 0,1 0 0,-1-1 0,0 1 0,1-1 0,-1 1 0,1-1 0,-1 1 0,1-1 0,0 1 0,-1-1 0,1 1 0,-1-1 0,1 0 0,1 1 0,4 2 0,0-1 0,0 1 0,1-1 0,-1-1 0,14 3 0,75 3 0,43-8-129,206-23-721,416-83-1,-623 81-4435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24575,'0'0'0,"1"4"0,1 3 0,1 0 0,0 0 0,6 11 0,-3-8 0,74 117 17,12-4-245,-76-104 118,-14-15 99,222 280-1027,12-7 481,-175-209 109,3-3 1,115 88-1,-112-106-4473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5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24575,'-8'7'0,"4"0"0,1-1 0,1 1 0,0-1 0,0 1 0,0 0 0,-1 8 0,-1 5 0,-13 72 0,-1 40-298,0 56-732,8 1 0,8 0 0,32 263-1,63 110 442,31-10-600,-98-446-805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24575,'0'-1'0,"1"1"0,-1-1 0,1 1 0,-1 0 0,0-1 0,1 1 0,-1 0 0,1 0 0,-1-1 0,1 1 0,-1 0 0,1 0 0,-1 0 0,1-1 0,0 1 0,9 0 0,-1 0 0,1 0 0,-1 1 0,0 0 0,1 0 0,-1 1 0,15 5 0,2 3 0,35 18 0,-24-9 0,0 3 0,-2 0 0,-1 3 0,49 45 0,-58-46 0,-2 1 0,0 0 0,-1 2 0,-2 1 0,-1 1 0,15 31 0,-26-44 0,-1 0 0,-1 0 0,0 1 0,-2-1 0,0 1 0,0 0 0,0 19 0,-3-23 0,-1 1 0,-1-1 0,0 0 0,-1 1 0,0-1 0,-1 0 0,0 0 0,-1-1 0,-10 23 0,6-20 19,0 0-1,-1-1 1,-1 0-1,0 0 1,-16 15-1,8-12-510,-1 0 0,-37 26 0,-6-4-6334</inkml:trace>
  <inkml:trace contextRef="#ctx0" brushRef="#br0" timeOffset="1">807 0 24575,'-8'1'0,"3"1"0,-1 0 0,1 0 0,0 0 0,0 1 0,0 0 0,-10 7 0,-26 25 0,35-29 0,-14 13 0,1 0 0,1 2 0,-23 31 0,38-48 0,1 0 0,0 0 0,0 0 0,0 0 0,0 0 0,1 0 0,-1 1 0,1-1 0,0 0 0,0 9 0,1-9 0,0-1 0,1 1 0,-1-1 0,1 1 0,0-1 0,0 1 0,0-1 0,0 1 0,1-1 0,0 0 0,-1 0 0,1 0 0,0 0 0,3 3 0,3 4 0,1-1 0,0 0 0,0 0 0,1-1 0,0 0 0,20 11 0,-2-4 0,51 19 0,-26-17-628,1-1-1,63 9 1,-10-9-5678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5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886 1 24575,'-4'0'0,"-9"3"0,0 1 0,1 0 0,0 1 0,-22 11 0,21-10 0,-68 35-154,1 4 0,2 3-1,-88 72 1,125-86 77,2 2 0,1 1-1,2 2 1,2 1 0,1 2 0,2 1 0,-25 48 0,43-67 77,2 0 0,0 1 0,2 0 0,0 1 0,-4 28 0,10-42 0,2 0 0,0 0 0,1 1 0,0-1 0,2 19 0,0-23 0,-1 0 0,2 1 0,-1-1 0,1 0 0,0-1 0,1 1 0,-1 0 0,10 12 0,-8-13 19,1 0 0,0-1 0,0 0-1,0 0 1,1 0 0,0-1 0,0 0 0,0-1 0,1 1 0,0-1 0,-1-1 0,1 1 0,1-2 0,-1 1 0,0-1 0,1 0 0,-1 0 0,16 0 0,-7-2 55,1 0 0,-1-1 1,1-1-1,-1-1 0,0 0 1,0-1-1,0-1 0,21-9 0,12-10 39,64-39 0,-74 38-119,1 2-1,69-27 0,-99 47 7,-1 0 0,1 0 0,0 1 0,0 0 0,-1 1 0,2 0 0,-1 1 0,0 0 0,0 1 0,0 0 0,14 4 0,-13-2 0,-1 1 0,1 0 0,-1 1 0,0 0 0,-1 1 0,1 0 0,-1 1 0,0 0 0,-1 0 0,11 11 0,-6-3 17,-1 0 0,0 1 0,-1 0 1,-1 1-1,0 0 0,9 21 0,-1 5-760,19 66 1,-17-37-6084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5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24575,'0'0'0,"0"5"0,0 12 0,4 24 0,9 31 0,6 22 0,5 17 0,3 9-1080,1 5 1080,1-3 0,-3-15 0,-5-27-7111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24575,'6'6'0,"26"49"0,17 29-76,-4 1 1,38 106-1,-52-101-330,-4 1 1,23 138-1,-40-157 415,-3 0 0,-3 0 0,-10 135 0,-14-83-203,15-101 187,-2 0 0,0-1 0,-13 25 1,16-38 6,-1-1 0,-4 7 0,8-13 0,0-1 0,-1 1 0,1-1 0,0 1 0,0-1 0,-1 0 0,1 0 0,-1 0 0,1 1 0,-1-1 0,0-1 0,1 1 0,-1 0 0,-3 1 0,4-2 13,0 0 1,0 0-1,0 0 1,0 0-1,1 0 1,-1 0-1,0 0 1,0 0-1,0 0 1,0 0-1,1-1 1,-1 1-1,0 0 1,0-1-1,1 1 1,-1 0-1,0-1 1,0 1-1,1-1 1,-1 1-1,0-1 1,1 0-1,-1 1 1,1-1-1,-1 0 1,1 1-1,-1-2 1,-1-1 92,0 0 0,1 0 0,0-1 0,-1 1 0,1 0 0,0-6 0,-1-2-61,1 0 0,0-1 0,1 1-1,2-17 1,18-112-1363,11-26-5270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6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764 1 24575,'0'0'0,"0"0"0,-2 0 0,-5 0 0,-4 0 0,0 0-8191</inkml:trace>
  <inkml:trace contextRef="#ctx0" brushRef="#br0" timeOffset="1">1 1 24575,'0'0'0,"0"0"0,2 0 0,13 4 0,21 5 0,14 2 0,-1-1-8191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6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24575,'1'7'0,"17"40"0,-9-24 0,114 262-383,6 18-780,24 140-249,-136-388-3821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7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24575,'5'-2'0,"55"-21"-144,1 2 0,0 3 0,85-13 0,192-2-432,-265 29 576,1 4 0,141 18 0,-193-14 98,0 1-1,26 8 1,-42-10-231,1-1-1,-1 1 1,1 0 0,-1 1-1,0-1 1,-1 1 0,1 1-1,-1-1 1,0 1 0,10 10 0,-11-10-1815,-1 1 0,5 10 1,-7-16 1924</inkml:trace>
  <inkml:trace contextRef="#ctx0" brushRef="#br0" timeOffset="1">375 1054 24575,'0'0'0,"0"0"0,3-2 0,16-3 0,30-6 0,30-2 0,19-2 0,16 1 0,11 2-813,5 0 813,-8 2 0,-25 3-7378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7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0,3 0 0,4 2 0,11 3 0,16 3 0,23-2 0,15-2 0,-5-2-8191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7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24575,'0'0'0,"0"0"0,0 0 0,-2 5 0,-3 12 0,-1 29 0,3 38 0,11 32 0,11 8 0,2-17-8191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08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366 990 24575,'0'0'0,"0"1"0,0 0 0,0 0 0,0-1 0,-1 1 0,1 0 0,0 0 0,1 0 0,-1-1 0,0 1 0,0 0 0,0 1 0,1 1 0,7 50 0,5 40 0,-8 13-561,-13 174 0,-40 104-441,14-196-249,-88 279-1,120-461 1242,-37 103-146,31-91 225,-1 0 0,0-1 0,-19 27 0,26-42 37,0 1 0,0-1 0,0 0 0,0 0 0,0 0 0,-1 0 0,-4 3 1,7-4-82,-1-1 0,0 1 1,0-1-1,0 0 0,0 0 1,0 0-1,1 1 1,-1-1-1,0 0 0,0 0 1,0 0-1,0 0 0,0 0 1,0-1-1,1 1 1,-1 0-1,0 0 0,0-1 1,0 1-1,0 0 0,1-1 1,-1 1-1,0-1 1,0 1-1,1-1 0,-1 1 1,0-1-1,1 1 1,-2-2-1,-1-2 140,0 0 0,0 0 0,1 0 1,-1 0-1,1 0 0,0 0 0,0-1 0,0 1 0,-1-8 1,-1-7 39,-3-23 1,5 20-61,1 0 0,1 0 0,1 0-1,5-29 1,0 18-73,2 0-1,14-37 1,8-5-1438,58-103-1,-13 44-4186</inkml:trace>
  <inkml:trace contextRef="#ctx0" brushRef="#br0" timeOffset="1">488 1 24575,'0'0'0,"4"7"0,11 9 0,8 6 0,-1 0-8191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0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567 101 24575,'-29'-15'0,"-21"-9"0,18 11 0,0 2 0,-1 1 0,0 2 0,0 1 0,-1 2 0,-66-2 0,88 7 0,0 0 0,0 1 0,0 1 0,0 0 0,1 1 0,-14 4 0,20-5 0,0 1 0,-1-1 0,1 1 0,0 0 0,1 0 0,-1 1 0,0 0 0,1-1 0,0 1 0,0 1 0,0-1 0,1 1 0,-1-1 0,-4 10 0,4-6 0,0 1 0,1 0 0,0 0 0,0 0 0,1 0 0,0 0 0,1 0 0,-1 12 0,2-2 0,1-1 0,0 0 0,7 30 0,1-12-124,1 0-1,18 38 1,9 10-482,65 106-1,68 69-46,-3-40 692,2 4-235,-147-193 7,-2 2 0,-1 0-1,27 66 1,-40-83 180,-1 1-1,-1 1 1,0-1-1,1 25 1,-4-30 11,-1 1 0,0 0 0,-1-1 0,-1 1 1,0 0-1,0-1 0,-5 14 0,3-14-2,-1 0 0,0 0 0,-1 0 0,0 0 0,0-1 0,-1 0 0,-10 10 0,5-7 0,0-1 0,-1 0 0,-1-1 0,-22 14 0,13-11 0,-1-2 0,-1 0 0,0-2 0,0 0 0,-1-2 0,-36 7 0,48-13 176,0 0 0,0 0 0,0-1-1,-1-1 1,1 0 0,-24-4 0,33 3-67,0-1 0,0 1 0,0-1 0,0 0 0,1 0 0,-1 0 0,1 0 0,-1-1 0,-5-5-1,7 6-62,0-1 0,1 0 0,-1 0-1,1 0 1,0 0 0,0 0 0,0 0-1,0-1 1,1 1 0,-1-1 0,1 1-1,0-1 1,0 0 0,-1-3 0,1-2-29,1 0 1,-1 0-1,2 1 0,-1-1 1,1 0-1,0 0 1,1 1-1,0-1 1,0 1-1,7-16 1,-1 6-22,2 0 0,0 0 0,22-29 0,-5 14-183,1 0 0,54-46 0,78-46-375,46-13 562,-144 102 0,96-40 0,-143 69 0,1 1 0,-1 1 0,1 0 0,1 1 0,26-2 0,-38 5 0,-1 1 0,0 0 0,0 0 0,1 0 0,-1 1 0,0 0 0,0 0 0,0 0 0,0 0 0,0 0 0,0 1 0,0 0 0,0 0 0,-1 0 0,1 0 0,0 0 0,-1 1 0,0 0 0,0-1 0,0 1 0,0 1 0,0-1 0,0 0 0,-1 1 0,0-1 0,0 1 0,3 4 0,2 12 211,0 0-1,-1 0 0,5 35 1,-9-44-117,13 70-4,0 8-188,39 122 0,-43-179 35,1-1 0,27 46 0,-27-57 45,1-1 0,0 0 0,2-1 0,25 26 0,-31-36 18,-1 0 0,1-1 0,1 0 0,-1-1 0,1 1 0,0-2 0,15 7 0,-21-11 0,0 1 0,1-1 0,0 0 0,-1 0 0,1 0 0,0-1 0,-1 0 0,1 0 0,0 0 0,-1 0 0,1-1 0,0 0 0,-1 0 0,1 0 0,-1 0 0,1-1 0,-1 1 0,0-1 0,1 0 0,5-5 0,0 0 32,-1-1 0,0 0 0,0-1-1,-1 0 1,0-1 0,0 1 0,-1-2-1,10-19 1,1-6 111,17-51 0,28-120-143,-63 206 0,0 0 0,0 1 0,1-1 0,-1 0 0,0 1 0,0-1 0,0 1 0,1-1 0,-1 0 0,0 1 0,0-1 0,1 1 0,-1-1 0,0 1 0,1-1 0,-1 1 0,1-1 0,-1 1 0,1 0 0,-1-1 0,1 1 0,-1-1 0,1 1 0,-1 0 0,1 0 0,-1-1 0,1 1 0,0 0 0,-1 0 0,1 0 0,0-1 0,1 2 0,0-1 0,0 1 0,0-1 0,0 1 0,0 0 0,0-1 0,0 1 0,-1 0 0,4 2 0,19 15 0,-1 0 0,0 1 0,25 29 0,-27-27 0,45 47 0,47 43 0,-111-108 0,0-1 0,1 0 0,0 0 0,-1 0 0,1 0 0,0 0 0,5 1 0,-7-2 0,0-1 0,0 0 0,0 0 0,0 0 0,0 0 0,0 0 0,0 0 0,0 0 0,-1-1 0,1 1 0,0 0 0,0 0 0,0-1 0,0 1 0,0-1 0,0 1 0,-1-1 0,1 1 0,0-1 0,0 1 0,-1-1 0,1 0 0,0 1 0,-1-1 0,1 0 0,0 0 0,-1 1 0,1-1 0,-1 0 0,1-1 0,9-15 0,-1-1 0,11-33 0,-5 13 0,-2 6 0,62-129 0,-72 156 0,0 0 0,0 0 0,0 1 0,1-1 0,-1 1 0,1 0 0,0 0 0,1 0 0,-1 0 0,1 1 0,-1-1 0,1 1 0,0 0 0,0 1 0,1-1 0,-1 1 0,0 0 0,1 0 0,-1 1 0,8-1 0,2 0 0,1 1 0,-1 1 0,0 1 0,0 0 0,0 1 0,-1 0 0,1 1 0,26 10 0,-11-2 0,0 2 0,-1 1 0,31 20 0,-25-11-455,-1 2 0,36 33 0,-22-12-6371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8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24575,'9'0'0,"157"4"0,30 1 0,168-20-874,-85 3 826,-84 7-1164,-131 4-4845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1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24575,'0'0'0,"2"0"0,16-2 0,20-3 0,3-1-8191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1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24575,'-8'6'0,"4"0"0,1-1 0,0 1 0,0 0 0,1 0 0,0 0 0,0 0 0,0 0 0,-1 10 0,1-8 0,-13 84 0,8 44-336,13 44-1010,15 19-328,69 302 1,10-152 1673,-68-263 0,82 156 0,-12-81-527,-10-38-2108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2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48 225 24575,'0'0'0,"-1"1"0,-1 5 0,0 0 0,0 0 0,0 0 0,0 0 0,1 1 0,-1 6 0,-1 9 0,-10 60-295,4 1-1,3 0 1,4 0-1,16 160 1,-4-172 237,3-1 0,3 0 0,4-1-1,2-1 1,3-1 0,35 65 0,-38-91 46,2-2 0,30 40 0,-32-52 34,0-1 1,1-1-1,43 34 1,-49-45-40,2-2 0,-1 1-1,2-2 1,0-1 0,0 0 0,27 8-1,-30-13-56,0 0 0,0-2-1,1 0 1,-1-1 0,1 0 0,0-2-1,-1 0 1,30-4 0,-31 1 57,-1 0 1,0-1 0,0-1 0,0 0-1,0-1 1,-1-1 0,19-12 0,-16 8 8,-1-1 1,0 0-1,-1-1 1,-1-1-1,17-20 0,-10 6-170,-1 0 0,-2-1 1,-1-1-1,-1-1 0,-1 0 0,16-55 0,-16 34 27,-2 0 1,-3 0-1,-1-1 1,-3 0-1,-3 0 1,-2 0-1,-2-1 1,-2 1-1,-3 0 1,-13-53-1,9 62 131,-2 0 1,-2 1-1,-2 1 1,-2 0-1,-2 1 0,-1 1 1,-2 2-1,-2 0 1,-1 1-1,-2 1 0,-2 2 1,-40-37-1,39 45 22,0 1 0,-1 2 0,-2 1 0,0 1 0,-1 2 0,-53-20 0,59 29 45,-1 0 0,0 2 0,0 1 0,-1 2 0,0 1 0,0 1 0,0 1 1,-51 5-1,64-1 77,1 0 1,0 2-1,1 0 0,-23 8 1,34-11-57,0 2 1,0-1 0,0 0-1,0 1 1,1 0-1,-1 0 1,1 0 0,0 1-1,0-1 1,0 1-1,0 0 1,1 0 0,0 0-1,0 1 1,0-1-1,0 1 1,-3 8 0,4-7 57,1-1 1,-1 1-1,2 0 1,-1 0-1,0-1 1,1 1-1,0 0 1,1 0-1,-1 0 1,1 0-1,3 10 1,1-1-61,0 0 1,1 0-1,11 19 1,1-3-68,1-2 0,1 0 0,1-2 0,44 44 0,-16-24-166,85 60 1,-41-44-944,127 66 1,-86-62-2653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2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0,4 7 0,7 19 0,8 22 0,7 17 0,7 14 0,3 7 0,4 5 0,-1-5 0,-2-16 0,-8-20-8191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2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24575,'0'0'0,"4"4"0,5 4 0,-1 1-8191</inkml:trace>
  <inkml:trace contextRef="#ctx0" brushRef="#br0" timeOffset="1">1193 856 24575,'0'0'0,"5"0"0,10 2 0,14 5 0,21 7 0,24 0 0,22-7 0,9-6 0,-14-4-8191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3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24575,'0'0'0,"1"0"0,3 0 0,-1 1 0,1-1 0,0 0 0,-1 1 0,1 0 0,5 2 0,3 0 0,18 7 0,0 1 0,-1 2 0,45 25 0,63 53-476,30 44-1428,-75-50 628,141 168 0,-173-176 889,-3 3-1,84 156 1,-119-192 1,21 62-1,-37-88 342,-1 1 0,0 0-1,-1 0 1,-1 0-1,-1 0 1,0 1 0,-3 33-1,0-44 141,0 0-1,0-1 0,-1 0 0,-1 1 1,1-1-1,-1 0 0,-1 0 0,1 0 0,-1-1 1,-1 1-1,0-1 0,0 0 0,0 0 1,-1 0-1,1-1 0,-2 0 0,1 0 1,-1-1-1,-7 6 0,6-7 73,1 1 0,-1-1-1,0-1 1,-1 0 0,1 0-1,0 0 1,-1-1 0,0 0-1,1-1 1,-1 0 0,0 0-1,0-1 1,1 0 0,-1-1 0,0 1-1,0-2 1,-9-2 0,1-1-93,0 0 0,0-2 1,1 0-1,0-1 1,1 0-1,0-1 0,-25-20 1,10 3-43,1-1 0,1-2 0,1 0 0,2-2 0,1-1-1,1-1 1,2-1 0,-17-37 0,12 15-328,2-1-1,3-1 0,3 0 0,-18-96 0,26 83 257,3 0-1,2 0 1,4-1-1,15-127 0,-1 109-302,5 2-1,3 0 1,42-113-1,-27 110-3324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3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24575,'6'6'0,"10"14"0,-1 0 0,-1 1 0,-1 0 0,10 25 0,-3-1 0,16 54 0,-21-46-59,-2 2 0,-2-1 1,-3 1-1,-2 1 0,-3-1 0,-4 71 0,-3-66-10,-4 0 0,-1-1 1,-4 0-1,-2 0 0,-35 90 1,29-102 68,-26 47 0,33-71 0,0 0 0,-2-1 0,-30 32 0,44-51 0,-2 1 0,0 0 0,0 0 0,-1 0 0,-9 6 0,13-9 0,0-1 0,0 1 0,1-1 0,-1 1 0,0-1 0,0 0 0,0 0 0,0 1 0,0-1 0,0 0 0,0 0 0,0 0 0,0 0 0,0 0 0,0 0 0,0 0 0,0 0 0,0 0 0,0-1 0,0 1 0,0 0 0,0-1 0,0 1 0,0 0 0,0-1 0,0 1 0,0-1 0,0 0 0,1 1 0,-1-1 0,0 0 0,0 1 0,1-1 0,-1 0 0,0-1 0,-3-4 34,1 1 0,0-1 1,1 0-1,0 1 0,-1-1 1,0-8-1,-7-43 413,7 17-652,2-1 1,2 0-1,1 1 0,2 0 1,12-49-1,5-3-6621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0,5 2 0,7 3 0,0 1-8191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7:1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24575,'0'0'0,"7"2"0,22 17 0,39 32 0,49 51 0,49 62 0,29 68-5418,0 54 5418,-30 32-3089,-46 9 3089,-61-17 0,-64-38-2223,-45-55 2223,-14-63 2539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4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0 326 24575,'0'0'0,"0"0"0,6 0 0,3 1 0,0 0 0,0-1 0,0 0 0,0-1 0,0 0 0,0 0 0,12-4 0,62-24 0,-48 15 0,510-146 0,-373 129 0,-139 28 0,1 1 0,-1 1 0,40 5 0,-70-3 0,-4 0 0,-7 2 0,-16 2 0,-222 38 0,-217 46 0,457-88 0,4 0 0,0 0 0,1-1 0,-1 1 0,0-1 0,1 1 0,-1-1 0,0 0 0,0 0 0,0 0 0,1 0 0,-4 0 0,5-1 0,1 1 0,-1 0 0,0-1 0,0 1 0,0-1 0,0 1 0,1 0 0,-1-1 0,0 1 0,1 0 0,-1 0 0,0-1 0,0 1 0,1 0 0,-1-1 0,0 1 0,1 0 0,-1 0 0,0 0 0,1 0 0,-1-1 0,1 1 0,-1 0 0,1 0 0,25-13 0,34-10 0,-45 17 0,95-31-328,1 5 1,140-23-1,232 3-1138,-366 46-4276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8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24575,'0'0'0,"0"0"0,0 0 0,0 0 0,3 0 0,12 4 0,27 5 0,37 7 0,36 2 0,38-4 0,30-7-1996,24-14 1996,15-12-2573,-20-5 2573,-45 1-3622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4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181 309 24575,'-2'0'0,"0"0"0,1 0 0,-1 0 0,0 0 0,0 0 0,0 0 0,0 0 0,0 0 0,1 1 0,-1-1 0,0 1 0,0 0 0,0-1 0,1 1 0,-3 2 0,-2 0 0,0 1 0,0 0 0,1 0 0,0 0 0,0 1 0,0 0 0,-4 6 0,-2 3 0,-15 25 0,17-22-23,-1 1-1,2 1 0,1 0 1,0 0-1,-6 32 0,8-24-54,1 0 0,2 0 0,1 45 0,5-23-13,2 0 0,3 0 0,1-1 0,22 59 0,-20-69 91,3 0 0,1-1 0,2-1 0,44 67 0,-47-83 0,0-1 0,1-1 0,1 0 0,1-1 0,0-1 0,1 0 0,1-2 0,0 0 0,32 15 0,-30-18-2,0-2-1,1-1 1,0 0-1,1-2 1,-1 0-1,1-2 1,39 3-1,-49-7 1,0-1 0,0 0 0,0 0 0,0-2 0,-1 1 0,17-7 0,-20 5 1,0 0 0,0-1 1,0 0-1,-1 0 0,1-1 1,-1-1-1,-1 1 0,14-14 1,-9 5-23,0 0 1,-1-1-1,0-1 1,-1 1-1,11-25 1,-11 16-52,-1-1 0,-1 0 0,9-39 0,-12 28 2,0 0 0,-3-1 0,-1 1 1,-2-1-1,-8-72 0,0 65 21,-2 1 1,-2 0-1,-1 1 0,-3 1 1,-1 0-1,-3 1 0,0 1 1,-3 1-1,-2 1 1,0 1-1,-40-42 0,34 45 22,-1 2 0,-2 2 0,-1 0 0,-62-38 0,64 48-45,-2 1 1,-1 2-1,0 1 1,-1 2-1,-60-15 1,68 23 64,-30-3-1,45 8 148,0 0 1,0 1-1,1 1 0,-19 3 0,30-4-96,1 0 0,-1 0 1,1 0-1,-1 1 0,1-1 1,-1 0-1,1 1 0,0-1 0,-1 1 1,1 0-1,0-1 0,-1 1 1,1 0-1,0 0 0,0 0 1,0 0-1,0 0 0,0 0 0,0 0 1,-2 2-1,3-2 0,0 0 0,0-1 0,0 1-1,0 0 1,0 0 0,0 0 0,0-1 0,0 1 0,0 0 0,0 0-1,0-1 1,0 1 0,0 0 0,1 0 0,-1 0 0,1 2-14,1-1 0,-1 1 0,1-1 0,-1 0 0,4 4 0,9 8 93,2 0 1,-1 0-1,2-1 1,19 11-1,55 32-474,135 63-1,111 23-20,-199-86-811,-94-37-4740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5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769 65 24575,'-1'-2'0,"1"1"0,-1-1 0,1 1 0,-1-1 0,0 1 0,1 0 0,-1 0 0,0-1 0,0 1 0,-1-1 0,0-1 0,-1 1 0,0-1 0,0 1 0,0 0 0,0 0 0,0 0 0,0 0 0,-1 0 0,-3-1 0,-35-8 0,39 10 0,-18-4 0,0 2 0,0 0 0,-1 1 0,1 2 0,0 0 0,-1 1 0,1 1 0,0 1 0,0 1 0,0 0 0,1 2 0,-1 1 0,-31 14 0,25-6 0,1 0 0,0 2 0,1 1 0,1 1 0,0 1 0,-28 31 0,34-31 0,2 0 0,0 1 0,1 0 0,2 1 0,0 1 0,1 0 0,-16 48 0,23-55 0,1 1 0,0-1 0,2 1 0,0 0 0,0 0 0,2 0 0,0 0 0,1 0 0,4 20 0,-3-28 0,0 1 0,1-1 0,1 1 0,-1-1 0,1 0 0,1-1 0,7 13 0,-7-15 0,0 0 0,0 0 0,0 0 0,1-1 0,0 0 0,0 0 0,0 0 0,1-1 0,-1 0 0,10 4 0,-2-3 0,-1 0 0,1-1 0,0 0 0,0-2 0,0 1 0,1-2 0,-1 0 0,29-2 0,-8-2 0,1-2 0,49-13 0,31-21 0,-77 25 0,-36 12 0,0 1 0,0 0 0,0 0 0,1 1 0,-1-1 0,1 1 0,-1-1 0,0 1 0,1 0 0,4 1 0,-5 0 0,0 0 0,-1-1 0,1 2 0,-1-1 0,1 0 0,-1 0 0,1 1 0,-1-1 0,0 1 0,0 0 0,0 0 0,0 0 0,3 3 0,7 10 24,-1 1 0,0 0 0,12 26 0,20 54-910,-36-79 311,14 34-6251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5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6 0,0 10 0,0 14 0,0 14 0,5 16 0,5 16 0,11 14 0,9 10 0,3 0 0,-4-19-8191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5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0 24575,'0'11'0,"0"22"0,6 38 0,9 28 0,9 37-313,88 379-2640,35 193 1343,-138-651 1540,2 73 0,-11-124 59,-1 36 214,1-39-124,0-1 0,-1 0 1,1 1-1,-1-1 0,1 0 0,-1 0 0,0 1 0,0-1 0,0 0 0,0 0 1,0 0-1,-1 0 0,-1 2 0,2-3-53,0-1 1,1 1-1,-1-1 1,0 1-1,0-1 0,0 1 1,0-1-1,1 0 1,-1 1-1,0-1 0,0 0 1,0 0-1,0 0 1,0 0-1,0 0 0,0 0 1,0 0-1,0 0 1,0 0-1,0 0 0,0-1 1,1 1-1,-1 0 1,-1-1-1,-5-1 160,1-1-1,0 0 1,0 0 0,0-1 0,1 1-1,-9-8 1,-33-35 514,13 8-724,2-2 1,1-1-1,-25-46 1,-63-142-72,71 122-1062,12 20-4632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993 134 24575,'0'0'0,"0"0"0,0 0 0,0-2 0,0-1 0</inkml:trace>
  <inkml:trace contextRef="#ctx0" brushRef="#br0" timeOffset="1">1 1 24575,'0'0'0,"0"0"0,0 0 0,2 0 0,6 2 0,10 3 0,9 1 0,0-1-8191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06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3 0,15 9 0,24 23 0,31 34 0,22 40 0,7 44-2196,-3 44 2196,-14 43-3080,-31 20 3080,-56 18 0,-59 5-3016,-29-34 3016,2-59 101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13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1 233 24575,'0'6'0,"5"5"0,1 1 0,0 0 0,0-1 0,1 0 0,1-1 0,11 14 0,-15-19 0,18 24 0,2-1 0,2-1 0,28 23 0,-45-42 0,1 0 0,0-1 0,1 0 0,0-1 0,0 0 0,0-1 0,0 0 0,1-1 0,0 0 0,0-1 0,0 0 0,0-1 0,13 1 0,-9-3 0,-1-1 0,1 0 0,-1-1 0,0-1 0,1 0 0,24-9 0,-4-3 0,56-30 0,37-32-342,167-115-1313,-133 85 575,-37 26-4034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15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1 764 24575,'0'0'0,"3"3"0,18 18 0,-1 1 0,2-2 0,36 28 0,-49-42 0,-1-1 0,1 0 0,0 0 0,0-1 0,0 0 0,1-1 0,-1 0 0,1-1 0,0 0 0,0 0 0,18 0 0,-2-3 0,0-1 0,1-2 0,-1 0 0,38-13 0,1-4-376,-1-3 0,110-57 0,112-87-1793,76-65 1178,63-37-1485,-267 175 1049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16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0 479 24575,'0'11'0,"1"20"0,1-1 0,2 1 0,10 43 0,-1-29 0,27 69 0,-36-105 0,0-1 0,0 0 0,0 0 0,11 13 0,-13-18 0,1 0 0,0 0 0,0 0 0,0 0 0,0-1 0,0 0 0,1 0 0,-1 0 0,1 0 0,0 0 0,-1-1 0,1 1 0,6 1 0,-3-2 0,1 0 0,0 0 0,0-1 0,0 0 0,0 0 0,10-2 0,1-1 0,29-10 0,18-10-150,84-43 1,-1-7-1050,28-20 433,27-17-1097,555-284-1752,-492 266 3166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0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0 593 24575,'1'0'0,"-1"0"0,1 0 0,-1 0 0,1 0 0,-1 0 0,0 0 0,1-1 0,-1 1 0,1 0 0,-1 0 0,0 0 0,1-1 0,-1 1 0,1 0 0,-1 0 0,0-1 0,1 1 0,-1 0 0,0-1 0,0 1 0,1 0 0,-1-1 0,0 1 0,0-1 0,1 1 0,-1 0 0,0-1 0,0 1 0,0-1 0,3-16 0,-3 10 0,8-101 0,-10-162 0,0 231 0,-3-105 0,6 214 4,3 1 1,17 94-1,44 135-1283,-4-58 1034,25 102 235,-19 1-12,-62-308-19,0 0 1,-2 53-1,-3-86 41,-1 1 0,1 0 0,-1 0 0,-2 9 0,2-14 0,1 1 0,0 0 0,0 0 0,-1-1 0,1 1 0,-1 0 0,1 0 0,-1-1 0,1 1 0,-1-1 0,1 1 0,-1 0 0,1-1 0,-1 1 0,0-1 0,1 1 0,-1-1 0,0 0 0,0 1 0,1-1 0,-1 0 0,0 1 0,0-1 0,1 0 0,-1 0 0,0 0 0,0 0 0,0 0 0,1 0 0,-1 0 0,0 0 0,0 0 0,-1 0 0,-1-1-136,-1 0 0,1 0 0,0-1 0,0 1 0,0-1 0,0 1 0,-3-4 0,-24-18-5302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24575,'0'0'0,"15"2"0,32 5 0,0-2 0,81-3 0,-118-2 0,253-14 0,-208 7 0,0-2 0,94-31 0,-142 39 0,-16 7 0,1-1 0,-185 114-1365,130-80-5461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9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24575,'0'0'0,"0"4"0,4 12 0,6 27 0,8 34 0,5 30 0,1 30 0,2 24-1603,-3 5 1603,-3-6 0,-3-9 0,0-4 0,-2-10 0,-1-18-669,-1-18 669,-1-22 0,-2-24-5919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19 840 24575,'0'0'0,"0"-2"0,-2-6 0,-3-8 0,-1-8 0,1-9 0,5-6 0,15-8 0,23-6 0,25-9 0,24-5 0,29-6 0,27-6-1528,19-2 1528,5 4-2009,-5 5 2009,-21 11 0,-35 15-4654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1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0 646 24575,'0'0'0,"1"1"0,31 19 0,0-2 0,59 24 0,-70-32 0,20 8 0,82 25 0,-109-39 0,1-1 0,0-1 0,0 0 0,1-1 0,-1 0 0,0-2 0,0 0 0,0 0 0,24-6 0,-15 0 0,1-2 0,-1 0 0,-1-2 0,0-1 0,42-27 0,-28 11 0,-1-1 0,47-48 0,-66 59 0,-1-1 0,0 0 0,-2-2 0,-1 1 0,0-2 0,-1 0 0,-2 0 0,0-1 0,11-39 0,2-41 0,-15 63 0,23-70 0,-27 101 0,-1 1 0,1-1 0,1 1 0,7-12 0,-10 18 0,-1 0 0,1 0 0,-1 0 0,1 0 0,0 1 0,-1-1 0,1 1 0,0-1 0,0 1 0,0 0 0,0 0 0,0 0 0,0 0 0,1 0 0,-1 0 0,0 1 0,0-1 0,1 1 0,-1-1 0,0 1 0,1 0 0,-1 0 0,4 0 0,-2 1 0,0 0 0,0 1 0,0-1 0,0 1 0,0-1 0,0 1 0,0 0 0,-1 1 0,1-1 0,-1 1 0,4 2 0,2 4 0,-1 0 0,0 0 0,8 12 0,-2-1 0,-1 1 0,14 32 0,-7-4-129,-2 0 0,-2 1-1,-2 1 1,-3 0 0,-1 1 0,2 59-1,-9-56-21,-3 1 1,-2-1-1,-2 0 0,-3 0 0,-24 96 0,16-104 142,-1 0-1,-2-2 1,-3 0 0,-1-1-1,-31 45 1,31-57-4,-1-1 0,-2-1 0,-1-1 0,-1-1 0,-1-2 0,-1 0-1,-34 21 1,50-38 9,1-1-1,-2-1 1,1 0-1,-1 0 0,0-2 1,-21 7-1,31-11 4,0 0-1,0-1 0,1 1 1,-1-1-1,0 0 0,0 0 1,0 0-1,1-1 0,-1 1 1,0-1-1,0 0 0,1 0 1,-6-2-1,7 2 19,-1-1 0,1 1 0,0-1 0,-1 0 0,1 0 0,0 0-1,0 0 1,0 0 0,1 0 0,-1-1 0,0 1 0,1 0 0,0-1 0,-1 0 0,1 1 0,0-1 0,0 0 0,0-3 0,-1-2 164,0-1 1,1 1-1,1-1 1,-1 1-1,1 0 1,2-15 0,1 4-108,1-1 0,7-19-1,5-9-276,3 0 0,32-58 0,63-87-407,-38 78 556,94-109 0,-97 140-45,147-130-1,-214 208 87,76-59-51,-70 56 67,1 1 0,0 1 0,0 0 0,26-10 0,-35 16 27,1 0-1,0-1 0,-1 1 0,1 1 1,0-1-1,0 1 0,-1 0 0,1 0 1,0 0-1,0 0 0,0 1 0,-1 0 1,8 2-1,-7-1 40,1 1 0,-1 0 0,0 0 0,0 0 1,0 0-1,0 1 0,-1 0 0,1 0 0,-1 0 0,7 10 0,0 1 9,0 2 0,13 26 0,25 70-78,-1 37-313,45 230-707,-16 6 471,3 81-154,-74-418 210,0 69 1,-8-71-3733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2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24575,'0'-1'0,"0"1"0,0-1 0,1 1 0,-1-1 0,0 1 0,0 0 0,0-1 0,1 1 0,-1-1 0,0 1 0,1 0 0,-1-1 0,0 1 0,1 0 0,-1-1 0,0 1 0,1 0 0,-1-1 0,0 1 0,1 0 0,-1 0 0,1 0 0,-1-1 0,1 1 0,13-4 0,-8 4 0,0 0 0,0 0 0,0 0 0,0 1 0,0 0 0,0 0 0,0 0 0,0 1 0,0 0 0,-1 0 0,1 1 0,-1-1 0,6 5 0,1 0 0,-1 0 0,0 1 0,0 1 0,16 18 0,-20-20 0,-1 1 0,0 0 0,0 0 0,-1 1 0,0-1 0,0 1 0,-1 0 0,0 1 0,-1-1 0,0 1 0,3 14 0,-5-10 0,0-1 0,0 0 0,-1 0 0,-1 0 0,0 0 0,-1 0 0,0 0 0,-6 17 0,-1-2 0,-1 0 0,-2-2 0,-15 28 0,-51 72 0,25-43 0,42-63 0,8-13 0,5-5 0,12-5 0,36-15 0,56-30 0,-77 34 0,56-28-248,150-100-1,-188 108 149,0-3 1,-2-2-1,-2-2 1,46-56-1,-73 77 100,0 0 0,-1-1 0,-2-1 0,15-30 0,-24 44 0,-1-1 0,4-17 0,-6 24 0,-1-1 0,1 0 0,-1 1 0,0-1 0,0 0 0,0 1 0,0-1 0,-1 0 0,1 1 0,-1-1 0,1 0 0,-1 1 0,-1-4 0,1 5 0,1 0 0,-1 0 0,0 0 0,1 0 0,-1 1 0,0-1 0,0 0 0,0 0 0,0 0 0,0 1 0,0-1 0,0 0 0,0 1 0,0-1 0,0 1 0,0-1 0,0 1 0,0-1 0,0 1 0,0 0 0,0 0 0,-1 0 0,1-1 0,0 1 0,-2 1 0,-2-1 0,1 1 0,0 0 0,-1 0 0,1 0 0,0 0 0,-5 3 0,-6 3 83,1 1 0,0 0 0,0 1 0,1 0 0,-19 18 0,12-7 83,0 0-1,-24 35 1,28-33-227,2 1 0,0 0 1,2 1-1,0 1 0,2 0 0,1 0 0,1 1 0,1 0 0,-5 32 0,10-38 55,0 0-1,1 0 0,1 0 0,1 0 0,0 0 0,2 0 0,0-1 0,1 1 1,2-1-1,-1 0 0,2 0 0,1 0 0,11 20 0,-6-18 11,2 0 0,0-2 0,1 1-1,1-2 1,0 0 0,34 25 0,-14-15-696,1-2-1,69 34 1,6-8-4744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2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1 24575,'3'0'0,"-1"1"0,1-1 0,0 1 0,-1 0 0,1 0 0,-1 0 0,1 0 0,-1 0 0,4 3 0,3 1 0,46 23 0,-2 2 0,-1 3 0,51 42 0,-92-65 0,0 0 0,-1 0 0,14 16 0,-20-20 0,0 0 0,0 1 0,-1-1 0,0 0 0,0 1 0,0 0 0,-1 0 0,4 13 0,-5-8 0,0 1 0,-1-1 0,0 0 0,-1 1 0,0-1 0,-1 0 0,0 0 0,-1 0 0,0 0 0,-1 0 0,-6 12 0,-3 4 0,-1-2 0,-1 1 0,-27 34 0,-113 116-390,15-20 64,132-147 326,0 1 0,0 0 0,1 1 0,0 0 0,-8 22 0,13-30 0,1 1 0,0 0 0,0-1 0,0 1 0,0 0 0,1 0 0,0 0 0,0-1 0,0 1 0,1 0 0,-1 0 0,1 0 0,0-1 0,1 1 0,-1 0 0,1-1 0,0 1 0,0-1 0,4 6 0,-1-3 0,0 0 0,1 0 0,0-1 0,0 0 0,1 0 0,-1 0 0,12 6 0,1 0 0,1-1 0,1-1 0,25 9 0,9-1-196,0-2 0,2-3 1,0-2-1,76 4 0,234-9-782,-185-13 58,-30-2-3678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3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1472 24575,'-3'-8'0,"-2"1"0,0 0 0,0 1 0,0-1 0,-1 1 0,0 0 0,-7-4 0,-2-4 0,-14-15 6,1-1 0,1-1 0,2-1 0,-37-65-1,28 35-393,-49-131 0,61 129 363,3-2 0,3-1 0,3 0 0,3 0 0,-2-119 0,11 155 25,2-1 0,1 1 0,2 0 0,14-60 0,-13 77 0,0 1 0,0-1 0,1 1 0,1 0 0,11-16 0,-12 21 0,1-1 0,0 1 0,0 0 0,1 1 0,0 0 0,0 0 0,1 0 0,10-4 0,-12 7 0,0 0 0,1 1 0,0 0 0,0 0 0,0 1 0,0 0 0,0 0 0,0 1 0,0 0 0,1 0 0,-1 1 0,0 0 0,1 1 0,-1 0 0,0 0 0,16 5 0,-6 0 0,0 1 0,-1 1 0,0 0 0,0 2 0,-1 0 0,21 17 0,6 7 45,-3 1-1,-1 3 1,46 57-1,-45-45-32,-3 2-1,47 87 1,-60-91-12,24 66 0,-38-85 0,-1 0 0,-2 1 0,7 53 0,-14-78 0,1 14 0,-1-18 0,0 0 0,0 0 0,0-1 0,0 1 0,0 0 0,0 0 0,0-1 0,0 1 0,0 0 0,-1-1 0,1 1 0,0 0 0,-1-1 0,1 1 0,0 0 0,-1-1 0,0 2 0,1-2 3,0 0 0,-1 0 0,1 0 0,0 0 0,0 0 0,-1 0 1,1 0-1,0 0 0,0 0 0,-1 0 0,1 0 0,0 0 0,0 0 0,-1 0 0,1 0 0,0-1 0,0 1 0,-1 0 0,1 0 1,0 0-1,0 0 0,0 0 0,0-1 0,-1 1 0,1 0 0,0 0 0,0 0 0,0-1 0,0 1 0,-1 0 0,1 0 1,0 0-1,0-1 0,0 1 0,0 0 0,0-1 0,-3-5 68,1 0 1,0 0-1,0 0 0,0-1 0,1 1 1,0-1-1,-1-12 0,1-13-71,1-1 0,2 1 0,5-36 0,26-94 0,-2 43 0,-24 96 0,2 0 0,22-42 0,-28 59 0,1 1 0,-1-1 0,1 0 0,1 1 0,-1 0 0,8-7 0,-10 11 0,-1 0 0,1-1 0,0 1 0,-1 0 0,1 1 0,0-1 0,0 0 0,0 0 0,-1 1 0,1-1 0,0 1 0,0-1 0,0 1 0,0 0 0,0 0 0,0 0 0,0 0 0,0 0 0,0 0 0,0 1 0,0-1 0,0 1 0,-1-1 0,1 1 0,0 0 0,2 1 0,2 1 0,-1 0 0,-1 1 0,1 0 0,0-1 0,-1 2 0,0-1 0,5 6 0,3 5 0,10 21 0,4 10-133,-3 0 0,30 87 0,14 107-597,-31-49 725,-11-53-85,-19-111-303,1 0 1,16 43 0,-6-35-5398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3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0 868 24575,'2'0'0,"0"0"0,0-1 0,0 1 0,0-1 0,0 0 0,0 1 0,0-1 0,0 0 0,-1 0 0,1 0 0,0 0 0,1-2 0,2 0 0,43-33 0,-2-2 0,82-85 0,-95 85-139,-1-1 0,-2-1 0,37-64 0,-52 76 121,-1-1 0,-1-1 0,-1 0 0,-2 0 0,-1-1 0,8-47 0,-16 68 18,0 0 0,0-1 0,-1 1 0,-1-1 0,0 1 0,0-1 0,-1 1 0,0-1 0,-4-9 0,5 16 0,-1 0 0,1 1 0,-1-1 0,0 0 0,0 1 0,-1-1 0,1 1 0,-1 0 0,1 0 0,-1 0 0,0 0 0,0 0 0,-1 1 0,1-1 0,0 1 0,-1 0 0,0 0 0,1 0 0,-1 0 0,0 1 0,0-1 0,0 1 0,0 0 0,0 1 0,-4-1 0,1 0 6,0 1-1,0 1 1,0-1-1,0 1 0,0 0 1,0 1-1,0 0 0,1 0 1,-1 0-1,-11 7 0,5-2 97,0 1 0,1 0 0,0 1 0,-14 13 0,12-8-90,0 2 0,0-1 1,2 2-1,0 0 0,1 0 1,0 1-1,2 1 1,0-1-1,-9 31 0,9-20-13,1 1-1,2 0 0,1 0 1,2 0-1,-1 57 0,5-68 2,1-1 0,0 1 0,1-1 0,1 1 0,11 30 0,-10-36 0,1 1 0,1-1 0,0 0 0,1-1 0,0 0 0,1 0 0,17 18 0,-11-16-455,1 0 0,20 13 0,28 12-6371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4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1108 24575,'0'0'0,"-1"0"0,0 0 0,0 0 0,1 1 0,-1-1 0,0 0 0,0 0 0,1 1 0,-1-1 0,0 0 0,1 1 0,-2 0 0,-3 1 0,-197 121 0,178-106 0,2 1 0,0 1 0,1 1 0,1 1 0,1 1 0,-20 28 0,26-29 0,-21 42 0,30-55 0,0 2 0,1-1 0,0 0 0,1 1 0,0-1 0,1 1 0,-1 14 0,2-20 0,0-1 0,0 1 0,0-1 0,1 1 0,0-1 0,0 1 0,0-1 0,0 0 0,0 1 0,0-1 0,1 0 0,0 0 0,0 0 0,0 0 0,4 5 0,-3-6 0,0 1 0,0-1 0,0 0 0,0 1 0,1-1 0,-1-1 0,1 1 0,-1-1 0,1 1 0,-1-1 0,1 0 0,0 0 0,0 0 0,5 0 0,0-1 0,1 0 0,0 0 0,0-1 0,0 0 0,-1-1 0,1 0 0,0 0 0,-1-1 0,0-1 0,0 1 0,0-1 0,0-1 0,14-9 0,-10 5 0,-2 0 0,1-1 0,-1 0 0,-1-1 0,0 0 0,0-1 0,-1 0 0,12-22 0,-7 7-126,-2-1-1,-1 0 1,-1-1-1,-1 0 1,-2 0-1,-1-1 1,-1 0-1,1-50 1,-6 22-49,-2 0 1,-2 0 0,-21-93-1,1 51-360,-6 1-1,-3 1 0,-4 2 0,-88-159 0,123 251 527,-59-99-156,48 84 240,0 1 1,-33-34 0,45 51-49,-2-2 97,0 0 0,0 0 0,-1 1 0,-5-5 0,8 7-102,1 0 0,-1-1 0,1 1 0,-1 0 1,0-1-1,0 1 0,1 0 0,-1 0 0,0 0 0,0 0 0,1-1 0,-1 1 0,0 0 0,1 0 0,-1 1 0,0-1 1,0 0-1,1 0 0,-1 0 0,0 0 0,0 1 0,1-1 0,-1 0 0,0 1 0,1-1 0,-1 0 0,1 1 0,-1-1 0,0 1 1,1-1-1,-1 1 0,1-1 0,-1 2 0,-1 1 136,0 0 0,1 0 0,-1 0 0,1 1 0,0-1 1,0 1-1,0-1 0,0 1 0,0 4 0,-1 10-26,1 1 0,2 20-1,11 79-131,12 22-375,7-1-1,5-1 0,6-3 0,6-1 0,6-3 1,6-2-1,86 138 0,-100-194-3721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4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1308 24575,'-5'-1'0,"0"0"0,0 1 0,0 0 0,-10 1 0,-2 0 0,-111-1 0,123 1 0,10 1 0,15 5 0,-17-6 0,79 21-231,0-4-1,2-3 1,-1-3-1,2-4 1,154-7 0,-203-4 231,0-1 0,0-2 0,65-20 0,-76 18 0,-1-2 0,0-1 0,0-1 0,-1-1 0,-1-1 0,21-17 0,-21 13 0,-2 0 0,0-2 0,-1-1 0,-1 0 0,-1-1 0,-1-1 0,0-1 0,-2 0 0,-1-1 0,-1 0 0,-2-1 0,0 0 0,9-42 0,-11 28 0,-1-1 0,-3 0 0,-1 0 0,-2 0 0,-1 0 0,-3 0 0,-10-54 0,7 63 0,-2 0 0,-1 0 0,-1 1 0,-2 0 0,-1 1 0,-1 1 0,-2 0 0,-1 0 0,-33-41 0,34 51-40,-1 1 1,0 1 0,-2 0 0,0 2-1,-1 0 1,-42-24 0,53 34 31,-1 0 1,1 1-1,-1 1 0,1 0 1,-1 0-1,0 1 0,0 0 1,-13-1-1,19 3 9,1 0-1,-1 0 1,1 1-1,-1-1 1,1 1-1,-1 0 1,1 0-1,0 0 1,-1 0-1,1 0 1,0 1-1,0-1 1,0 1-1,0 0 1,0 0-1,0 0 1,1 1-1,-1-1 1,1 0-1,-1 1 1,1 0-1,0 0 1,0 0-1,0-1 1,0 2-1,-2 5 1,1-1-1,0 1 0,1 0 0,0 0 0,0 0 0,1 0 0,1 0 0,-1 0 0,2 10 0,1 13-121,2 0 0,12 46 0,42 108-1333,33 27 749,-16-67 150,113 163 0,126 112-43,-190-275 224,-25-38-1495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3235 5290 24575,'-9'-2'0,"9"2"0,0 0 0,0 0 0,-1 0 0,1 0 0,0-1 0,0 1 0,0 0 0,0 0 0,0 0 0,0 0 0,0-1 0,0 1 0,0 0 0,0 0 0,0 0 0,0 0 0,0-1 0,0 1 0,0 0 0,0 0 0,0 0 0,0 0 0,0-1 0,0 1 0,0 0 0,0 0 0,0 0 0,0 0 0,0 0 0,0-1 0,0 1 0,1 0 0,0-2 0,1 0 0,0 0 0,0 0 0,0 0 0,0 1 0,3-3 0,8-5 0,0 1 0,24-10 0,40-11 0,83-19-547,72-6-1642,75-4 833,62-5-1878,44-2 1744,968-139-2655,4 19 1024,-977 138 3137,-36 8 49,-37 10-49,-37 7 163,-41 5 540,-40 3-215,-36 2 794,168-15 3041,-336 26-3859,5 0 626,-1-1 0,35-8 1,-51 9-1025,0 1 0,1 0 0,-1-1 0,1 1 0,-1-1 0,0 0 0,1 1-1,-1-1 1,0 0 0,0 0 0,1 0 0,-1 0 0,0 0 0,0 0 0,0 0 0,0 0 0,0 0 0,-1 0 0,1-1 0,0 1 0,0 0 0,-1 0 0,1-1 0,-1 1 0,1-1 0,-1 1 0,0 0 0,1-1 0,-1 1 0,0-1 0,0 1 0,0-1 0,0 1 0,-1-3-1,-1-14 246,0 0 0,-2 0 0,0 1-1,-10-25 1,8 25-350,-161-597-1403,59-85-2081,39-8 969,57 580 2710,-4-54 32,-27-270-1368,-29 8 565,0 187 706,55 210 333,-2 1-1,-1 1 1,-38-57-1,45 80 101,-2 1 0,-21-23 0,28 35-232,-1 0 1,0 0 0,0 1 0,0 0 0,-1 0 0,-21-9 0,16 10-95,0 0 1,-1 2-1,1 0 1,-1 0 0,-29-1-1,6 3 133,-51 5-1,-139 25-71,-2 16-58,106-20-447,-228 37-3203,-505 21 1,171-79 2002,-1-38-10,1-25 199,2-13 409,-144-15 671,-626-26-404,636 54-8,537 38 675,37 5 422,42 5-13,43 5 1011,128 6-1516,-98-1 1847,102 3-1021,0 2-1,-43 9 1,63-10-551,-1 0 0,1 1 0,0-1 0,0 2-1,0-1 1,0 1 0,1 1 0,-1-1 0,1 1 0,0 0 0,1 1 0,-1 0 0,1 0 0,0 0 0,0 1-1,1 0 1,0 0 0,0 0 0,-4 10 0,-3 7-168,2 0 1,1 1-1,0 0 0,-6 37 1,-9 111-216,2 218-185,22 6-1552,0-343 1251,73 1317-3083,3-891 2274,-53-381 1182,5-1 0,70 163 0,-66-194 136,2-1-1,4-2 1,2-1-1,3-2 1,3-2-1,63 64 1,-41-58 75,3-2 1,95 64 0,-68-63-1,147 73-1,124 19-97,13-36-187,-42-36 224,934 197-1567,-978-218 1797,556 113-613,-460-99 5278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2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24575,'15'1'0,"0"0"0,0 1 0,0 1 0,0 0 0,18 8 0,35 11-173,79 39 0,61 46-430,-166-82 572,-1 1 0,56 46 0,-80-56-6,0 0 1,-1 1-1,0 0 1,-2 1-1,0 1 0,-1 0 1,14 29-1,-18-29 37,-1 1 0,-1-1 0,-1 1 0,-1 1 0,-1-1 0,0 1 0,-2 0 0,0 0 0,-1 0 0,-1 0 0,-2 0 0,0 0 0,0-1 0,-2 1 0,-1 0 0,-1-1 0,0 0 0,-14 29 0,-3-2-226,-2-2 0,-41 57-1,-76 75-452,89-119 794,-65 57-1,80-83-496,-2-2 1,-77 46-1,65-49-4200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29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24575,'8'0'0,"165"13"0,-1 15 0,-162-26 0,24 3 0,0 2 0,-1 2 0,45 17 0,-75-25 0,0 0 0,0 0 0,0 1 0,0 0 0,-1-1 0,1 1 0,-1 0 0,1 0 0,-1 1 0,0-1 0,4 5 0,-5-6 0,-1 1 0,1 0 0,-1 0 0,1-1 0,-1 1 0,1 0 0,-1 0 0,0-1 0,0 1 0,0 0 0,0 0 0,0 0 0,0-1 0,0 1 0,-1 0 0,1 0 0,-1-1 0,1 1 0,-1 0 0,0-1 0,1 1 0,-3 3 0,-6 9 0,-1 0 0,-1-1 0,0 1 0,-21 17 0,30-29 0,-240 219 0,126-120 0,110-96 0,2-1 0,0-1 0,1 0 0,-1 1 0,1 0 0,-5 6 0,8-9 0,-1-1 0,1 1 0,0 0 0,-1 0 0,1 0 0,0 0 0,-1-1 0,1 1 0,0 0 0,0 0 0,0 0 0,0 0 0,0 0 0,0 0 0,0 0 0,0-1 0,0 1 0,0 0 0,1 0 0,-1 0 0,0 0 0,1-1 0,-1 1 0,0 0 0,1 0 0,-1 0 0,1-1 0,-1 1 0,1 0 0,0-1 0,-1 1 0,1 0 0,0-1 0,-1 1 0,1-1 0,1 1 0,4 3 0,0-1 0,0 1 0,0-2 0,0 1 0,11 2 0,40 8 0,-49-12 0,105 16 0,-1-7-605,0-6-1,180-14 0,-61-16-456,-4-7-4250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0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940 44 24575,'-9'-8'0,"5"5"0,-1-1 0,0 1 0,0 0 0,0 1 0,0-1 0,-1 1 0,1 0 0,-7-1 0,-4-1 0,-29-1 0,24 4 2,-1 1 0,1 1 0,0 1 0,-1 1-1,1 1 1,0 1 0,1 1 0,-38 15 0,17-2-53,0 2 0,2 2 0,-42 30 0,44-25-36,0 1 0,2 1 0,1 2 0,2 2 0,1 1 0,-48 71 0,63-81 40,2 2 0,0 0 0,2 1 0,-15 50 1,21-54 32,1 0 1,1 0-1,1 1 1,2-1 0,0 1-1,3 34 1,1-36-13,1 1 1,1 0-1,1-1 1,1 0-1,1 0 1,15 29-1,-8-24-63,2 0-1,0-1 1,2-1-1,26 29 1,-11-20-105,1-1 0,44 33 0,84 44-388,-7-24-595,-18-21-2923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0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24575,'0'0'0,"2"0"0,10-2 0,33-1 0,51-3 0,56-8 0,56-19-3408,36-21 3408,-5-14-2085,-44 6-613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0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0 24575,'-8'8'0,"1"-2"0,0 0 0,0 0 0,-1-1 0,1 1 0,-1-2 0,-1 1 0,1-1 0,-1-1 0,1 0 0,-1 0 0,0 0 0,0-1 0,-1 0 0,1-1 0,-12 0 0,11-3 0,11-1 0,6-2 0,12-2-455,1 0 0,31-6 0,7 0-6371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1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24575,'0'0'0,"9"-2"0,19-4 0,23-2 0,19-2 0,4 0 0,-10 2-8191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1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1 138 24575,'0'0'0,"2"-2"0,22-7 0,42-8 0,70-6 0,67-8 0,11 1-3536,-29 4-1119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1396 187 24575,'-3'-12'0,"0"4"0,0 0 0,-1 0 0,0 0 0,0 1 0,-1-1 0,0 1 0,0 0 0,-1 1 0,0-1 0,0 1 0,0 0 0,-1 0 0,0 1 0,0 0 0,0 0 0,-10-4 0,-3 0 0,-1 0 0,0 2 0,0 0 0,0 2 0,-29-4 0,6 3-157,0 2 0,0 2-1,0 2 1,0 1-1,-1 3 1,1 2 0,1 1-1,-63 20 1,65-14-1,1 2 1,1 1 0,0 2-1,1 2 1,1 2 0,1 1-1,1 2 1,-59 54-1,67-52 33,2 2-1,0 1 1,2 1-1,2 1 0,1 1 1,1 1-1,2 0 0,1 2 1,-11 37-1,12-20-83,1 0-1,3 1 1,3 1-1,2 0 1,1 97 0,10-53-282,5 0 0,26 116 0,68 190-982,-22-142 1473,-6-28-165,-14-33-494,-15-36 555,-32-108 418,13 114 0,-28-170-282,2 16 469,-2 21 1,0-35-401,0 0 0,-1 1 0,0-1-1,0 0 1,0 0 0,0 0 0,0 0 0,-1 0 0,0 0-1,-2 4 1,2-6 18,1-1 1,0 1-1,-1-1 0,1 1 0,-1-1 0,1 1 0,-1-1 0,0 0 0,0 1 1,0-1-1,-3 1 0,1 0-907,0-1 0,-1 0 0,-7 1 0,12-2 765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2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24575,'0'0'0,"0"-2"0,7-4 0,22-6 0,48-7 0,56-5 0,53 3 0,43 4-4020,19 3 4020,6 4 0,42 5 0,-30 5-4171</inkml:trace>
  <inkml:trace contextRef="#ctx0" brushRef="#br0" timeOffset="1">39 2469 24575,'0'0'0,"3"-3"0,9-2 0,35-6 0,59-2 0,72-5 0,66-7-4530,78-16 4530,-15-1-3661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2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0 24575,'0'0'0,"-2"2"0,-4 17 0,-6 39 0,-7 51 0,-5 54 0,3 52-3677,8 30 3677,14 19-2241,23 5 2241,27-11 0,28-19 0,26-25 0,13-31-2143,-4-41 2143,-22-44-130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2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24575,'39'1'0,"0"2"0,0 1 0,0 2 0,0 2 0,59 20 0,-35-6-147,0 2 1,-2 4-1,-1 2 0,98 66 0,-140-83 147,1 1 0,-2 1 0,0 0 0,29 33 0,-43-44 0,0 0 0,0 1 0,0 0 0,-1-1 0,1 1 0,-1 0 0,0 0 0,0 0 0,-1 0 0,0 1 0,0-1 0,0 0 0,0 8 0,-1-7 0,-1 0 0,0 0 0,0 0 0,0-1 0,-1 1 0,0 0 0,0-1 0,-1 1 0,1-1 0,-1 0 0,0 0 0,-4 6 0,-5 4 0,0-1 0,-26 25 0,-36 22 0,-136 91-124,60-45 95,108-74 29,41-32 0,1-1 0,-1 1 0,1-1 0,-1 1 0,1-1 0,-1 1 0,1-1 0,0 1 0,-1-1 0,1 1 0,0 0 0,0-1 0,-1 1 0,1 0 0,0 0 0,0-1 0,0 0 0,0 0 0,1 0 0,-1 1 0,0-1 0,0 0 0,0 0 0,0 0 0,1 1 0,-1-1 0,0 0 0,0 0 0,0 0 0,1 0 0,-1 0 0,0 0 0,0 0 0,1 1 0,-1-1 0,0 0 0,0 0 0,1 0 0,-1 0 0,0 0 0,0 0 0,0 0 0,1 0 0,-1 0 0,0 0 0,0 0 0,1-1 0,10 0 0,-1-1 0,0 0 0,14-6 0,79-32 0,40-32-424,33-40-1273,161-149-55,-254 186 1339,134-156 1,-138 124-83,-63 83 418,11-25-1,-23 41 83,-1 0-1,0 0 1,0 0-1,-1-1 0,0 1 1,2-16-1,-4 21 56,1 1-1,-1-1 0,0 0 1,-1 0-1,1 1 0,0-1 1,-1 0-1,1 1 0,-1-1 1,0 0-1,0 1 0,0-1 1,0 1-1,-1-1 0,1 1 1,-1 0-1,1-1 0,-1 1 1,0 0-1,0 0 0,0 0 1,0 0-1,0 1 0,0-1 1,0 0-1,-1 1 0,1 0 1,0-1-1,-1 1 0,0 0 1,1 0-1,-4 0 0,-2-1 244,-1 0 0,0 1-1,0 0 1,0 1 0,1 0-1,-1 0 1,0 1-1,-15 3 1,12-2-157,1 1 1,-1 1-1,1 0 1,0 1-1,0 0 0,0 0 1,1 1-1,-16 11 1,18-10-130,1-1 0,0 1 0,0 0 0,1 1 0,0-1 0,0 1 0,0 0 0,1 1 0,1-1 0,-1 1 0,-3 11 0,3-2-20,1 0 0,0 0 0,1 0 0,1 0 0,0 0 0,2 1 0,0-1 0,1 1 0,1-1 0,1 0 0,5 19 0,2 0-215,2-1-1,1 0 1,2-1 0,27 48 0,-5-21 145,59 73-1,57 44-1144,-67-91-4481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3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0 224 24575,'0'0'0,"3"-2"0,16-6 0,39-8 0,65-5 0,70-3 0,53-1-4473,39-5 4473,62-18-3604,-28-1 3490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33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24575,'1'10'0,"9"31"0,-5-23 0,4 12 59,157 585-1128,-150-548 1069,49 214 0,-15 1 0,-45-237-1197,-2-15-4787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3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24575,'0'0'0,"2"0"0,27 7 0,48 23 0,69 51 0,63 67 0,34 69-6005,6 66 6005,-20 51-3415,-47 42 3415,-66 17 0,-80-8 0,-94-17 0,-100-28 0,-120-24 0,-13-66 1229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3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0 857 24575,'5'-8'0,"-1"4"0,0 1 0,1-1 0,-1 1 0,1 0 0,0 0 0,0 1 0,0-1 0,1 1 0,7-2 0,-13 4 0,26-9 0,48-9 0,38 1 0,85-2-627,66 2-1880,71 2 1045,75-1-1878,73-3 1859,78-9-1105,81-9 1507,82-6-650,97-8 1139,96-10-41,92-5 441,84-3 61,61-3 97,603-29-81,-7 0 1591,-798 43 5349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8:34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22200 6141 24575,'88'-11'0,"35"-3"0,524-62-4773,-335 38 5300,-299 37-435,108-17 654,-115 17-634,0-1-1,-1 1 1,1-1 0,0 0-1,9-5 1,-12 5-34,-1 1-1,0-1 1,0 0 0,0 0 0,0 0-1,0 0 1,0 0 0,-1 0 0,1-1 0,-1 1-1,1 0 1,-1-1 0,0 1 0,0-1-1,1-3 1,3-15 10,-1 0 0,-1 0 0,2-39 0,-4 36-57,5-123-259,-5-56-685,-4-51 72,-4-43-1612,-5-36 1207,-47-596-2116,-53 3 3558,-43 130-1344,-33 14 1,127 538 1134,10 36-42,7 37 292,31 123 217,-8-33 1394,-48-122-1,63 190-1388,-1-1 0,0 1 0,0-1 0,-15-17 0,16 25-222,1 0-1,-1 0 0,0 0 0,-1 1 0,1 0 1,-1 1-1,0-1 0,0 1 0,-14-6 0,9 6 112,0 1 0,0-1-1,0 2 1,-23-3 0,8 4-174,-38 4-1,-78 14-355,-48 14-549,-59 10-152,-70 6-1917,-82 2 1328,-82-3-1618,-86-7 1801,-84-10-777,-80-12 1291,-82-12-258,-72-10 673,-68-9-48,-52-7 306,-4287-80 102,4266 84 0,41 0 0,38 4 0,44 5 0,52 7 0,67 5 0,80 6 0,83 4 0,83 5 0,81 3 0,77 6 110,73 7 332,64 9-81,189-30 35,1 2 1,-90 40-1,112-40-53,1 2-1,1 1 0,1 1 1,0 2-1,-31 30 0,34-25-256,1 1-1,2 1 1,-32 48-1,29-32-35,1 1 0,-19 49 1,7 2 439,5 2 0,-23 115 1,-4 89-272,14 41-593,14 44-310,16 2 0,36 397 0,61-64 727,75-16-1293,-64-427 1016,-57-192 245,3-2 1,57 95 0,-63-130-12,2-3 0,1 0 1,3-3-1,70 68 1,-68-79-1,1-1 0,2-2 0,59 34 0,-44-35-14,1-2 1,1-3-1,68 19 0,-25-16-95,202 28-1,224-25-1,135-54-117,131-47 57,54-20-261,-774 82 404,957-102-248,76 6-367,57 19 451,32 24 69,-66 26 1457,-158 16 5493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1038 1 24575,'-2'1'0,"-1"0"0,0 0 0,1 1 0,0-1 0,-1 1 0,-2 3 0,-5 3 0,-140 127 0,16-3-693,31-22-58,5 4 1,-96 144-1,144-181 508,3 3 1,3 1-1,5 2 0,-54 161 1,78-189 242,2 1 0,2 0 0,3 0 0,3 1 0,2 0 0,4 63 0,4-69 0,1 0 0,3 0 0,2-1 0,2-1 0,2 1 0,3-2 0,23 47 0,-14-44 28,2-2 0,2-1 0,2-1 0,3-1 0,78 77 0,-44-60-308,2-2 0,143 89 0,-65-61-3081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1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0 401 24575,'3'6'0,"3"5"0,1 1 0,1-1 0,0-1 0,0 0 0,17 16 0,-2-5 0,34 23 0,8-1 0,1-4 0,2-2 0,93 36 0,-128-61 0,-24-10 0,-9-2 0,0 0 0,0 0 0,0 0 0,0 0 0,0 0 0,0 0 0,0 0 0,0 0 0,0 0 0,0 0 0,0 0 0,0 0 0,0 0 0,0 0 0,0 0 0,0 0 0,0 0 0,0 0 0,0 0 0,0 0 0,0 0 0,0 0 0,0 0 0,0 0 0,0-1 0,0 1 0,0 0 0,0 0 0,0 0 0,0 0 0,0 0 0,0 0 0,0 0 0,0 0 0,0 0 0,0 0 0,0 0 0,0 0 0,0 0 0,0 0 0,0 0 0,0 0 0,0 0 0,0 0 0,0 0 0,0 0 0,0 0 0,0 0 0,0 0 0,0 0 0,0 0 0,0 0 0,0 0 0,1 0 0,-1 0 0,0 0 0,0 0 0,0 0 0,0 0 0,0 0 0,0 0 0,0 0 0,0 0 0,0 0 0,0 0 0,0 0 0,-13-9 0,-84-48 0,-82-55 0,158 97 0,2-1 0,0 0 0,1-2 0,0 0 0,2-1 0,-19-27 0,28 37 0,2-1 0,-1 0 0,1-1 0,1 1 0,0-1 0,0 0 0,-2-16 0,5 20 0,0 0 0,0 0 0,1 0 0,0 0 0,1 0 0,0 0 0,0 0 0,0 0 0,1 0 0,0 1 0,0-1 0,0 0 0,5-7 0,-1 4 1,1-1 0,0 2 0,1-1 0,0 1 0,0 0 0,1 1 1,0 0-1,0 0 0,1 1 0,15-9 0,-4 4-35,1 2 0,0 0 1,1 1-1,33-8 1,-27 11-85,1 1 0,-1 1 0,1 2 0,0 1 0,0 1 0,-1 2 0,1 1 0,-1 1 0,1 1 1,42 14-1,-26-3-59,-1 1 0,0 3 0,-2 1-1,0 3 1,67 48 0,-78-48 157,-1 2 0,-1 1-1,-2 1 1,0 2 0,-2 0-1,-2 2 1,-1 1 0,-1 0-1,-1 2 1,-3 1 0,-1 0-1,-1 1 1,-2 1 0,13 56 0,-25-85 284,3 13-63,-3-15 279,-2-7-462,0 0-1,0 0 0,0 0 0,0 0 0,0 0 0,0 0 1,0 0-1,1 0 0,-1 0 0,0 0 0,0 0 0,0 0 1,0 0-1,0 0 0,0 0 0,0 0 0,0 0 0,0 0 1,0 0-1,0 0 0,0 1 0,0-1 0,0 0 0,0 0 1,0 0-1,0 0 0,0 0 0,0 0 0,0 0 0,1 0 1,-1 0-1,0 0 0,0 0 0,0 0 0,0 0 0,0 0 1,0 0-1,0 0 0,0 0 0,0-1 0,0 1 0,0 0 1,0 0-1,0 0 0,0 0 0,0 0 0,0 0 0,0 0 1,0 0-1,0 0 0,0 0 0,1 0 0,-1 0 0,0 0 1,0 0-1,0 0 0,0 0 0,0 0 0,0 0 0,0 0 1,0 0-1,0 0 0,0-1 0,6-13 256,6-20 0,-4 10-127,92-240-258,-76 212-79,1 2 0,3 1-1,36-48 1,30-16 191,-74 92 0,1 2 0,1 1 0,26-18 0,-41 32 0,0-1 0,1 1 0,-1 0 0,1 0 0,0 1 0,0 0 0,0 1 0,10-2 0,-12 3 0,-1 1 0,0 0 0,0 0 0,0 0 0,0 1 0,0 0 0,1 0 0,-1 0 0,-1 0 0,1 1 0,0 0 0,0 0 0,0 0 0,6 5 0,0 1 10,0 0 0,0 1 0,-1 0 0,0 1 0,-1 0 0,13 19 0,-2 0 356,22 44-1,-8 0-1570,-7-11-5621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2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1112 24575,'17'9'0,"6"7"2,-1 0 1,0 2-1,-2 1 0,0 0 0,0 1 0,-2 1 0,24 37 1,-20-23-163,-2 0 0,-1 1 1,-2 1-1,20 61 1,-28-66 138,-1 0-1,-2 1 1,0 0 0,-3 1 0,-1-1 0,-1 0-1,-5 43 1,1-48 23,-2 0-1,0 0 1,-2-1-1,-1 0 1,-2 0-1,0-1 1,-2 0-1,-27 45 1,34-63-2,0-1 0,0 1 0,0-1 0,-1 0 0,0-1 0,-1 1 0,1-1 0,-11 7 0,16-13 0,0 1 0,1-1-1,-1 1 1,0-1 0,0 1 0,0-1 0,0 0 0,0 1-1,0-1 1,-1 0 0,1 0 0,0 0 0,0 1 0,0-1-1,0-1 1,0 1 0,0 0 0,0 0 0,0 0 0,0 0-1,0-1 1,0 1 0,-2-1 0,1-1 12,1 1 0,-1-1 1,1 1-1,-1-1 0,1 0 1,0 1-1,0-1 0,0 0 1,0 0-1,0 0 0,0 0 1,-1-4-1,-2-7 144,1-1 0,0 0 0,-1-14 0,-1-88 0,13-44-561,7 44-510,5 0-1,64-207 0,117-213-1223,-118 338 1878,-8 31-781,-61 135 977,57-114-376,-49 107 488,41-57 0,-58 87 151,2 2 0,-1-1-1,1 1 1,0-1 0,0 2 0,13-10 0,-17 15-101,-1-1 1,1 1 0,0-1-1,0 1 1,0 0-1,0 0 1,0 0 0,0 1-1,0-1 1,0 1 0,0 0-1,0 0 1,0 0 0,1 0-1,-1 0 1,0 1-1,0-1 1,0 1 0,0 0-1,0 0 1,0 0 0,0 0-1,-1 0 1,6 3-1,1 3-18,0 0-1,0 0 0,-1 0 0,1 1 1,8 12-1,6 8-78,27 46 0,32 73-64,83 245-240,-28 13 48,-121-357 135,46 139-1174,108 363-37,-158-504 1087,12 89 1,-22-86-1375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2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24575,'0'0'0,"5"-3"0,12-2 0,27-8 0,34-5 0,28-6 0,17-2 0,-3 1-782,-20 5-6627</inkml:trace>
  <inkml:trace contextRef="#ctx0" brushRef="#br0" timeOffset="1">2532 228 24575,'0'0'0,"0"-2"0,4-4 0,5 1 0,-1-1-8191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3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1747 1102 24575,'-4'6'0,"-4"2"0,0 0 0,-13 10 0,12-10 0,-29 23-74,-2-1-1,-1-2 0,-2-2 1,0-2-1,-2-2 1,-91 33-1,100-45 3,1-1 0,-1-2 1,-1-1-1,-38 1 0,44-7 45,0-1 0,1-1-1,0-1 1,-1-2 0,-39-11 0,34 4-51,0-1 1,2-2-1,-63-35 0,53 22-149,2-1-1,-53-50 1,38 24-21,3-2-1,2-2 1,-74-112 0,88 113 261,-47-99 0,71 126-35,2 0 1,1-1-1,1 0 0,2-1 1,-6-41-1,12 55-20,1 1-1,1 0 1,0 0 0,1-1 0,1 1-1,1 0 1,6-21 0,-6 29 29,1 0 0,0 0 0,0 0 0,1 0 0,0 1 0,1-1 0,0 1 0,1 1 0,0-1 0,0 1 0,0 0 0,1 1 0,12-9 0,-9 8 13,1 1 0,0 1 0,1 0 0,0 0 0,-1 1 0,2 1 0,17-4 0,-7 4 0,-1 1 0,1 0 0,39 3 0,-32 2-88,0 1 0,-1 2 0,47 12 0,-34-3-380,-1 1-1,62 33 0,-46-17 118,86 65 1,-70-39 81,-4 4 1,-2 2-1,-3 4 1,-3 2 0,-3 3-1,82 131 1,-89-114 272,-3 3 0,-4 2 0,-5 2 0,-3 2 0,41 179 0,-58-177-129,-4 1 0,-5 0 1,-4 1-1,-8 131 1,-2-185 60,-2 0 1,-3-1 0,-2 0-1,-16 48 1,17-68 155,-2 0 1,-1-1-1,-1 0 0,-1-1 1,-1 0-1,-1-1 1,-36 40-1,37-48-92,-1-1 0,0-1 0,-1 0 0,-1-1 0,0-1 0,-1-1 0,0 0 0,0-1 0,-1-2 0,0 0 0,-1-1 0,0-1 0,-28 5 0,13-6-2,-38 0 0,-26-6-16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3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1 24575,'0'4'0,"-13"174"0,9-136 0,-30 194 0,28-208 0,-1-2 0,-2 1 0,0-1 0,-2 0 0,-1-1 0,-22 36 0,28-53 0,0 1 0,0-2 0,-1 1 0,0-1 0,0 0 0,-10 7 0,14-12 0,0 0 0,0 0 0,0 0 0,0-1 0,0 1 0,0-1 0,-1 0 0,1 0 0,0 0 0,-1 0 0,1-1 0,0 1 0,-1-1 0,1 0 0,-1 0 0,1 0 0,-1 0 0,1-1 0,-1 1 0,-5-3 0,5 1 0,0 0 0,0 0 0,0 0 0,0-1 0,1 1 0,-1-1 0,1 0 0,-1 0 0,1 0 0,0-1 0,1 1 0,-5-7 0,1 0 0,0-1 0,1 1 0,-7-21 0,5 9-36,1-1 0,1 0 0,1-1 0,1 1 0,1-1 0,1 1 0,3-30-1,1 23-11,1 0 0,2 0 0,0 1 0,2 0 0,15-36 0,-17 50 48,1 0 0,1 0 0,1 1 0,0 0 0,0 0 0,18-18 0,-19 24 0,0 0 0,0 1 0,1 0 0,0 0 0,1 1 0,-1 1 0,1-1 0,0 1 0,1 1 0,14-5 0,-11 6 0,-1 0 0,0 1 0,1 0 0,-1 1 0,1 1 0,0 0 0,18 3 0,-13 0 0,0 1 0,-1 1 0,1 0 0,29 14 0,-17-4 0,-1 2 0,-1 1 0,-1 1 0,0 2 0,37 35 0,-42-33 0,0 0 0,26 37 0,-42-51 0,0 2 0,-1-1 0,0 1 0,0 0 0,-1 0 0,-1 0 0,0 1 0,0 0 0,2 15 0,-6-22-2,0-1-1,0 0 1,0 1 0,0-1 0,-1 1 0,1-1-1,-1 0 1,0 0 0,0 1 0,-4 6 0,4-9 6,1-1-1,-1 1 1,0-1 0,0 1 0,0-1 0,0 0 0,0 1 0,0-1 0,0 0-1,-1 0 1,1 0 0,0 0 0,-1 0 0,1 0 0,0 0 0,-1-1 0,1 1 0,-1 0-1,0-1 1,1 1 0,-1-1 0,1 0 0,-1 1 0,0-1 0,1 0 0,-1 0-1,0 0 1,1 0 0,-1 0 0,-2-1 0,1 0 21,1 0 1,-1 0-1,0 0 1,1-1-1,-1 1 0,1-1 1,-1 1-1,1-1 0,0 0 1,-1 0-1,1 0 1,0 0-1,1 0 0,-1 0 1,0-1-1,0 1 1,1-1-1,0 1 0,-2-5 1,0 2-29,1-1 0,0 1 0,1-1 0,0 0 0,-1 1 0,2-1 0,-1 0 0,1-10 0,0 10 3,1 0 0,0 0 0,0 0 0,0 0 0,1 1 0,0-1 0,0 0 0,1 1 0,0-1 0,0 1 0,0 0 0,0 0 0,1 0 0,0 1 0,0-1 0,0 1 0,0 0 0,1 0 0,8-6 0,-2 4 0,-1 0 0,0 1 0,1 0 0,0 1 0,0 0 0,1 0 0,-1 1 0,1 1 0,15-2 0,4 3-63,1 0 1,-1 3-1,0 0 0,0 2 0,39 9 0,-8 4-125,94 38-1,34 37 189,-9 17 0,-165-98 0,23 12 0,-34-21 0,-1 0 0,0 0 0,0 0 0,1-1 0,-1 0 0,1 0 0,6 0 0,-9-1 15,0 0 0,0 0 0,0 0 0,0 0 1,-1-1-1,1 1 0,0-1 0,0 0 0,0 1 0,-1-1 0,1 0 0,0 0 0,-1 0 0,1 0 0,-1 0 0,1 0 1,-1-1-1,0 1 0,1 0 0,-1-1 0,0 1 0,0-1 0,0 0 0,2-2 0,0-3 61,0-1-1,0 0 0,0 0 1,2-10-1,1-13-75,-1 0 0,1-52 0,-7-65 0,0 129 0,-1-50 0,2 68 0,-1 0 0,1 1 0,0-1 0,0 1 0,0-1 0,0 0 0,0 1 0,0-1 0,0 1 0,1-1 0,-1 0 0,0 1 0,0-1 0,0 1 0,0-1 0,1 1 0,-1-1 0,0 1 0,1-1 0,-1 1 0,0-1 0,1 0 0,0 2 0,0-1 0,0 0 0,0 1 0,0-1 0,0 1 0,0-1 0,-1 1 0,1 0 0,0-1 0,0 1 0,0 0 0,-1 0 0,1-1 0,-1 1 0,1 0 0,0 2 0,17 22 0,-2 1 0,-2 1 0,15 33 0,-26-52 0,60 138-416,7 41-1249,109 438-1307,-56 15 1449,-94-426 1300,-23-161-9,-5-24-928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4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 24575,'1'-8'0,"-1"7"0,1-1 0,0 1 0,0-1 0,0 1 0,0 0 0,0 0 0,0 0 0,1 0 0,-1-1 0,0 2 0,1-1 0,-1 0 0,0 0 0,1 0 0,-1 1 0,4-2 0,-1 0 0,21-10 0,1 2 0,0 1 0,0 1 0,1 1 0,0 1 0,1 1 0,52-1 0,-66 6 0,0 1 0,0 1 0,0 0 0,0 1 0,0 1 0,-1 0 0,1 1 0,-1 0 0,0 1 0,0 0 0,-1 1 0,13 10 0,-18-11 0,1 0 0,-1 1 0,0-1 0,0 2 0,-1-1 0,0 1 0,-1 0 0,6 9 0,-8-10 0,1 0 0,-1 0 0,-1 1 0,0-1 0,0 1 0,0 0 0,-1-1 0,0 1 0,0 0 0,-1 14 0,-2-12 0,1 0 0,-1-1 0,0 1 0,-1-1 0,-1 1 0,1-1 0,-1 0 0,-1 0 0,1 0 0,-2-1 0,-8 12 0,-1-2 0,0-1 0,-1-1 0,-34 28 0,7-14-341,-2-1 0,0-3-1,-77 33 1,94-47-6485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3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3 0,5 12 0,1-1 0,8 13 0,-3-7 0,186 298-417,-59-98 179,-100-156 415,66 105-1610,-73-122-4847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5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2515 24575,'5'0'0,"13"-3"0,-1-1 0,1-1 0,23-9 0,49-26 0,-77 33 0,316-181-764,-243 129 382,129-115 0,-175 135 348,65-79 0,-84 90 17,-1-1 0,-1-1 0,28-62 0,-44 84 17,0 0 0,0 0 0,3-17 0,-6 24 0,1 0 0,-1 0 0,0 0 0,0 0 0,0 0 0,0 0 0,0-1 0,0 1 0,0 0 0,0 0 0,0 0 0,-1 0 0,1 0 0,0 0 0,-1 0 0,1 0 0,-1 0 0,1 0 0,-1 0 0,1 0 0,-1 0 0,0 0 0,1 0 0,-1 0 0,0 0 0,0 1 0,-1-2 0,-1 1 0,1 0 0,-1 1 0,1-1 0,-1 1 0,1-1 0,-1 1 0,1 0 0,-1 0 0,1 0 0,-1 1 0,1-1 0,-5 1 0,-7 3 0,0 0 0,0 1 0,-26 12 0,-43 30 0,42-18-8,1 1-1,2 2 1,1 1-1,-37 43 1,35-29-6,1 1 0,-61 106 0,82-124 13,2 0 1,1 1-1,1 1 1,2 0 0,-10 46-1,19-67 0,0 1 1,1-1-1,0 1 0,1-1 0,0 1 1,0-1-1,2 1 0,-1-1 0,7 20 0,-5-24 1,0 1 0,0-1 0,1 0-1,0 0 1,0 0 0,1-1 0,0 1-1,0-1 1,1 0 0,0 0-1,0-1 1,0 0 0,0 0 0,12 6-1,-2-2 1,1-1 0,0-1 0,0 0 0,27 6 0,-4-4-182,76 6-1,-40-10-289,1-5-1,-1-2 1,124-21-1,-117 7 202,-1-3 0,0-4 0,88-38 0,-77 20 190,-1-3-1,-2-5 1,-3-3-1,102-81 1,-144 97-229,-2-2 1,53-60-1,-79 78 308,0-2-1,-1 0 1,-1-1-1,-1 0 1,-1-1-1,19-51 1,-29 67 149,-1 0 0,0 0 0,0-1 0,-1 1 0,0 0 0,-1-1 0,1 1-1,-2 0 1,0-11 0,0 15-19,0 0 1,0-1-1,-1 1 0,1 0 0,-1 0 0,0 0 0,0 0 0,-1 0 0,1 0 0,-1 1 0,1-1 0,-1 1 0,0 0 0,-1-1 0,1 1 1,0 1-1,-1-1 0,-5-3 0,2 2-38,-1 1 0,1-1-1,-1 1 1,0 0 0,0 1 0,0 0 0,-15-2 0,10 3 40,-1 0 1,0 2-1,1-1 0,-18 4 0,5 1 1,1 1 0,0 2 0,0 0 0,-36 18 0,39-15-131,1 1 0,0 1 0,0 1 0,1 1 0,1 1 0,1 0 0,0 2 0,-16 19 0,22-22 0,1 1 0,0 1 0,1-1 0,1 2 0,0-1 0,1 1 0,1 1 0,1-1 0,1 1 0,-5 31 0,8-37 29,1-1 0,1 1 1,0-1-1,0 1 0,1-1 0,1 1 1,0-1-1,5 14 0,-3-16-5,-1 0 0,2-1 0,-1 1 0,1-1 0,1 0 0,0 0 0,0-1 0,0 0 0,1 0 0,8 7 0,-5-7-24,-1-1 0,1 0 0,0 0 0,0-1 0,1-1 0,0 1 0,0-2 0,0 0 0,1 0 0,-1-1 0,1 0 0,0-1 0,0 0 0,0-1 0,0 0 0,0-1 0,0-1 0,0 0 0,-1 0 0,1-1 0,0-1 0,0 0 0,-1 0 0,0-1 0,1-1 0,-2 0 0,1 0 0,15-11 0,-13 7-39,-1-1 0,-1 0 0,1 0 0,-2-1 0,0-1 0,11-13 0,-7 3-196,0-1 0,20-45 1,-15 21 62,-2-2 0,-2 0-1,-3-1 1,-1-1 0,6-92 0,-14 62-501,-3-1 0,-21-160 0,1 129-76,-6 0-1,-42-117 1,-105-205 532,99 275-696,13 41 780,-17-14 930,76 129-542,-1 0 0,1 1 0,-1 0 0,-5-5 0,8 8-249,0 0-1,0 0 1,0 0-1,0-1 1,0 1-1,0 0 1,0 0-1,0 0 1,0 0-1,0 0 0,0 0 1,-1 0-1,1 0 1,0 0-1,0 0 1,0 0-1,0 0 1,0 0-1,0 0 1,0 0-1,0 0 1,0 0-1,0 0 1,0 0-1,0 0 1,0 0-1,-1 0 1,1 0-1,0 0 0,0 0 1,0 0-1,0 0 1,0 0-1,0 0 1,0 0-1,0 0 1,0 0-1,0 0 1,0 1-1,0-1 1,0 0-1,0 0 1,0 0-1,0 0 1,0 0-1,-1 0 1,1 0-1,0 0 0,0 0 1,0 0-1,0 0 1,0 0-1,0 0 1,0 0-1,0 0 1,0 1-1,0-1 1,0 0-1,0 0 1,0 0-1,0 0 1,3 11 456,8 18 251,1 0 1,22 38-1,-7-14-441,66 129-551,20 51-836,228 545-2098,-26 15 2198,-215-535 152,-37-102 491,-62-152 370,87 193-25,-58-149 1446,-8-21-1889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5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709 1 24575,'-4'0'0,"-10"0"0,0 1 0,0 1 0,0 0 0,-17 6 0,-55 22 0,43-13-55,1 3 1,1 1-1,1 2 0,-63 48 0,75-48 16,1 0 0,1 2 0,1 1 0,2 1 0,0 1-1,-30 50 1,40-55 39,-14 33 0,24-47 0,0-1 0,0 1 0,1 0 0,0 1 0,0-1 0,1 0 0,0 11 0,1-19 0,0 1 0,0-1 0,0 1 0,0 0 0,1-1 0,-1 1 0,0-1 0,1 1 0,-1-1 0,1 1 0,0-1 0,-1 1 0,3 2 0,-2-4 0,0 1 0,0 0 0,0 0 0,0-1 0,0 1 0,0-1 0,0 1 0,0-1 0,0 1 0,0-1 0,0 1 0,0-1 0,1 0 0,-1 0 0,0 0 0,0 0 0,0 0 0,1 0 0,-1 0 0,1 0 0,6-1 25,0 0-1,-1-1 1,0 0-1,15-6 1,30-16 227,-34 15-170,143-76-141,4-3-243,5 15 121,-143 64 181,0 0 0,1 3 0,0 0 0,0 1 0,52-1 0,-59 7 0,-1 0 0,0 1 0,0 1 0,0 1 0,0 0 0,0 2 0,-1 0 0,35 18 0,-22-6-315,-1 1 0,-1 1 0,32 29 0,-3 4-5983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5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24575,'0'5'0,"9"136"0,-2-68 0,18 687-939,-25-752 939,0-10 0,0-13 0,4-23 409,12-50-1,16-39-286,-27 110-122,7-27 0,19-44 0,-26 76 0,0 0 0,1 1 0,1-1 0,0 2 0,0-1 0,1 1 0,0 0 0,16-15 0,-17 20 0,0 0 0,1 1 0,-1-1 0,1 1 0,0 1 0,0-1 0,0 1 0,1 1 0,-1-1 0,1 2 0,0-1 0,-1 1 0,1 0 0,0 1 0,0 0 0,-1 0 0,11 3 0,0 0 0,0 1 0,0 1 0,-1 0 0,0 2 0,0 0 0,31 17 0,-27-9-170,0 0-1,-1 1 0,-1 1 1,0 1-1,-1 1 0,-1 0 1,28 41-1,-21-24-6655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24575,'-3'3'0,"1"0"0,0 1 0,0-1 0,1 1 0,0-1 0,-1 1 0,0 7 0,0-4 0,-18 83-304,5 0-1,-7 133 1,20-174 266,2 0-1,2 1 1,3-1-1,14 69 1,-12-91 42,1 0 0,1-1 0,21 42 0,-20-50-17,0 0 0,2-1 0,0-1 0,1 1 0,24 22 0,-25-28-5,1-1 0,0 0 0,1-1 0,0 0 0,0-1 0,1-1 1,0-1-1,0 0 0,1 0 0,-1-2 0,1 0 0,30 3 0,-18-4 0,1-2 0,-1-1 0,1-2 1,-1 0-1,1-2 0,40-11 0,-42 7-20,0-1 0,-1-2 1,0 0-1,-1-2 0,0 0 0,-1-2 0,-1-1 1,0-1-1,-1 0 0,-1-2 0,0-1 0,-2 0 1,0-1-1,-2-1 0,0-1 0,-2-1 1,0 0-1,-2-1 0,0 0 0,-2-1 0,-1 0 1,-1-1-1,-1 0 0,5-36 0,-10 48 66,-2 0 1,0 0-1,0-1 0,-2 1 0,0 0 1,-5-26-1,4 34 24,0 0 1,0 1-1,0-1 1,-1 1-1,0-1 1,-1 1-1,1 0 1,-1 0-1,0 0 1,0 1-1,-1-1 1,0 1-1,0 0 1,0 0-1,-1 1 1,-7-5-1,7 5-8,0 1 0,0 0-1,0 0 1,-1 1 0,1 0 0,-1 0-1,1 0 1,-1 1 0,0 0-1,0 1 1,1-1 0,-1 1 0,0 0-1,0 1 1,0 0 0,-12 3-1,9-1 15,0 0 0,1 1 0,0 0 0,0 1 0,0 0 0,0 0 0,1 1 0,0 0-1,0 1 1,-12 13 0,8-8-58,2 1 0,0 1 0,1 0 0,0 0 0,1 0 0,0 1 0,-9 29 0,13-33 0,1 0 0,1 1 0,0-1 0,0 1 0,1 0 0,0-1 0,1 1 0,1 0 0,0 0 0,0-1 0,6 23 0,-3-22-1,0-1 0,1 1 0,1-1 0,-1 0 1,2-1-1,-1 1 0,1-1 0,17 17 0,-12-15 4,0-1 0,1-1 0,0 0 0,1-1-1,0 0 1,16 7 0,-1-4-132,1-1 0,0-1 0,0-2 0,1-1 0,0-1 0,49 3 0,-30-7 85,0-2-1,0-3 1,0-1-1,81-18 0,-75 8 57,0-3-1,-1-2 0,90-45 0,-25-3-11,-26 14 0,-87 49 0,-1 1 0,-1-1 0,1 1 0,0 1 0,0-1 0,1 1 0,-1 0 0,0 0 0,12-1 0,-16 3 11,-1 0 0,1 0 0,-1 1 0,1-1 1,0 0-1,-1 1 0,1-1 0,-1 1 0,1-1 0,-1 1 0,0 0 1,1 0-1,-1-1 0,1 1 0,-1 0 0,0 0 0,0 1 0,0-1 1,0 0-1,0 0 0,0 0 0,0 1 0,0-1 0,0 0 0,0 1 1,-1-1-1,2 2 0,0 4 85,0-1 1,-1 1-1,1 0 1,-1-1-1,0 10 1,0 26-41,-2 1-1,-9 64 1,3-45-45,-24 231-1376,24-226-5461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24575,'0'0'0,"7"2"0,18 3 0,23-1 0,19-4 0,6-2 0,-11-1-8191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7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24575,'0'0'0,"10"-2"0,20-3 0,33-3 0,37-7 0,42-10 0,27-9-2331,14-18 2331,-6-9 0,-35 6-5860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24575,'11'8'0,"19"17"0,45 49 0,30 47-582,18 53-1745,-73-93 1871,-4 2-1,-4 3 0,-3 1 0,-4 1 1,44 176-1,-65-193 374,-2 1 0,-4 1 0,-1 84 0,-8-97 63,-3 0 0,-3-1 0,-2 1 0,-22 72 0,15-78-444,-36 77 0,29-83 349,-34 52-1,36-68 93,-1-1 0,-1 0 1,-1-2-1,-2-1 0,-1-2 1,-42 34-1,27-31-769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7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24575,'4'10'0,"20"73"0,-14-44 0,29 111 0,10 59-588,7 41-1767,110 680-2055,-40 8 1712,-122-909 3063,2 32 1200,29 113 1,-22-134-3202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8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34 458 24575,'6'7'0,"17"22"0,2-1 0,2-1 0,43 35 0,-47-44 0,1-1 0,1-2 0,0 0 0,1-2 0,29 11 0,-44-20 0,0 0 0,0-1 0,1 0 0,-1-1 0,1-1 0,18 1 0,-23-2 0,0 0 0,0-1 0,0 0 0,-1-1 0,1 1 0,0-1 0,-1-1 0,1 1 0,-1-1 0,0 0 0,0-1 0,8-5 0,-4 1 0,0-1 0,0 0 0,-1-1 0,0 0 0,0-1 0,-1 1 0,-1-2 0,0 1 0,0-1 0,5-15 0,-5 10 0,-1-1 0,-1 0 0,0 0 0,-1 0 0,-1-1 0,1-35 0,-5 36 0,0-1 0,-1 1 0,-2-1 0,1 1 0,-2 0 0,-1 0 0,0 1 0,-1 0 0,-1 0 0,0 0 0,-2 1 0,1 0 0,-2 1 0,0 0 0,-1 1 0,-18-17 0,18 19 0,-1 1 0,-1 1 0,1 0 0,-2 1 0,1 0 0,-1 1 0,-31-12 0,33 16 0,-1 0 0,1 1 0,-1 1 0,1 0 0,-1 1 0,0 0 0,0 1 0,1 0 0,-1 1 0,-19 4 0,22-2 0,1 0 0,-1 0 0,1 1 0,-1 1 0,1-1 0,1 2 0,-1-1 0,1 1 0,0 1 0,-10 8 0,9-5 0,0 0 0,2 0 0,-1 1 0,1 0 0,0 0 0,1 1 0,-10 24 0,8-14-455,1 0 0,-4 25 0,-3 35-6044,15-79 6172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8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1 24575,'-10'0'0,"1"3"0,0-1 0,0 1 0,-9 5 0,5-3 0,-52 23 0,-65 40 0,88-43 0,2 1 0,-57 50 0,87-68 0,0 1 0,1 1 0,0 0 0,1 0 0,0 1 0,-7 12 0,13-20 0,0 0 0,1 1 0,-1-1 0,1 1 0,0 0 0,0-1 0,0 1 0,0 0 0,1 0 0,-1-1 0,1 1 0,0 0 0,0 0 0,1 0 0,-1 0 0,1-1 0,0 1 0,0 0 0,0-1 0,0 1 0,0 0 0,1-1 0,0 0 0,4 7 0,0-3 0,0 0 0,0-1 0,1 1 0,0-1 0,0-1 0,1 1 0,-1-1 0,1 0 0,0-1 0,11 4 0,3 1 0,0-1 0,42 8 0,-23-9 0,48 1 0,-19-3 0,-64-4 0,-1 0 0,1 0 0,0 0 0,9 3 0,-13-3 0,0 0 0,-1 0 0,1 0 0,-1 0 0,1 0 0,-1 0 0,1 0 0,-1 1 0,1-1 0,-1 0 0,0 1 0,0-1 0,0 1 0,0-1 0,0 1 0,0 0 0,0-1 0,0 3 0,5 14-455,2-1 0,16 29 0,-4-13-6371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33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24575,'0'11'0,"3"116"0,5 0 0,38 187 0,-16-182 0,-19-95 0,22 52 0,-30-82 0,1 1 0,0 0 0,0-1 0,10 13 0,-12-18 0,-1-1 0,1 1 0,0 0 0,-1-1 0,1 1 0,0-1 0,0 0 0,0 0 0,0 1 0,0-1 0,0-1 0,0 1 0,1 0 0,-1 0 0,0-1 0,0 1 0,1-1 0,-1 0 0,0 0 0,1 0 0,-1 0 0,3 0 0,9-3 0,0-1 0,0-1 0,0 0 0,15-8 0,28-11 0,-44 21 0,0-1 0,0 2 0,0 0 0,0 0 0,1 2 0,-1-1 0,0 2 0,0-1 0,20 5 0,-24-3 0,0 0 0,0 1 0,0 0 0,-1 0 0,1 1 0,-1 0 0,0 1 0,0 0 0,0 0 0,-1 1 0,0-1 0,0 2 0,0-1 0,7 10 0,-11-12 0,0 0 0,-1 0 0,0 0 0,0 0 0,0 0 0,0 1 0,0-1 0,-1 0 0,0 1 0,0-1 0,0 1 0,-1 0 0,0-1 0,1 1 0,-2 0 0,1-1 0,0 1 0,-1 0 0,0-1 0,0 1 0,-2 5 0,-1 1 0,-1-1 0,0 1 0,-1-1 0,0 0 0,0-1 0,-1 0 0,-14 15 0,0-3 0,0-1 0,-2-1 0,0-1 0,-47 26 0,21-17 0,-85 31 0,108-48 0,-1-1 0,0-2 0,-35 6 0,53-12 24,1 0 0,0-1 0,0 0 0,-11-1 0,16 0-117,0 1 0,0-1 1,1 1-1,-1-1 0,0 0 0,1 0 0,-1 0 0,1-1 1,-1 1-1,1-1 0,0 1 0,0-1 0,-1 0 1,1 0-1,-2-3 0,-6-10-6733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8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1340 24575,'-8'-1'0,"3"-1"0,-19-2 0,0 0 0,0 2 0,-28 0 0,-74 11 0,91-6 0,1 2 0,0 2 0,-58 19 0,79-21 0,0 1 0,0 0 0,1 1 0,0 0 0,-12 10 0,17-11 0,0 0 0,1 0 0,-1 1 0,1 0 0,1 0 0,-1 0 0,1 1 0,-6 13 0,8-14 0,0-1 0,1 0 0,0 1 0,0-1 0,1 1 0,0 0 0,0-1 0,1 1 0,-1 0 0,2 0 0,-1-1 0,1 1 0,0 0 0,0-1 0,3 11 0,-2-11 0,1-1 0,-1 0 0,1 0 0,0 0 0,0 0 0,0 0 0,0 0 0,1-1 0,0 0 0,0 0 0,0 0 0,1 0 0,-1-1 0,1 1 0,0-1 0,0 0 0,0-1 0,8 4 0,-6-4 1,-1 0 0,1 0 0,0 0 0,0-1-1,-1 0 1,1-1 0,0 0 0,0 0 0,0 0 0,0-1-1,0 0 1,0 0 0,0 0 0,-1-1 0,1 0 0,-1-1-1,1 0 1,-1 1 0,0-2 0,0 1 0,0-1-1,10-8 1,-4 1-29,0-1-1,-1 0 0,0 0 0,-1-1 0,0-1 1,-1 1-1,-1-2 0,13-28 0,-9 13-291,-1-2 0,12-56 0,-14 33-63,-2-1-1,-3 0 1,-3-82 0,-8 44-204,-23-119 0,-50-101 209,52 233 189,-67-133 0,79 183 189,-2 1 0,-23-31 0,19 36 199,22 25-163,-1 0-1,1-1 0,-1 1 0,1 0 0,0-1 0,-1 1 0,1 0 1,-1-1-1,1 1 0,-1 0 0,1 0 0,-1 0 0,1-1 0,-1 1 0,1 0 1,-1 0-1,1 0 0,-2 0 0,2 0-25,0 0 1,0 0-1,-1 1 1,1-1-1,0 0 0,0 0 1,-1 0-1,1 1 1,0-1-1,0 0 0,0 0 1,0 1-1,-1-1 1,1 0-1,0 0 0,0 1 1,0-1-1,0 0 1,0 0-1,0 1 0,0-1 1,0 0-1,0 1 1,0-1-1,0 0 0,0 5 87,0 0-1,0 0 0,1-1 0,1 6 0,20 68 1593,26 50-1267,24 44-736,251 494-1309,-236-516 1343,5-3-1,142 169 1,-159-228-4199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3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2 24575,'-1'0'0,"-1"0"0,1-1 0,-1 1 0,0 0 0,1 0 0,-1 0 0,0 0 0,-1 1 0,-4-1 0,6 0 0,0 0 0,0 0 0,0 0 0,0 0 0,0 1 0,0-1 0,1 0 0,-1 0 0,0 1 0,0-1 0,0 0 0,0 1 0,0-1 0,1 1 0,-1-1 0,0 1 0,0 0 0,1-1 0,-1 1 0,0 0 0,1-1 0,-1 1 0,1 0 0,-1 0 0,1 0 0,-1-1 0,1 1 0,-1 0 0,1 1 0,-1 3 0,0 0 0,0 0 0,0 0 0,1 8 0,0-7 0,0 23 0,2 0 0,9 48 0,20 61 0,-16-80 0,-12-46 0,14 58 0,13 121 0,-29-177 0,0 0 0,-1 0 0,-1 0 0,-2 16 0,2-25 0,0 0 0,0-1 0,-1 1 0,0-1 0,0 1 0,0-1 0,0 0 0,0 0 0,-1 0 0,0 0 0,0 0 0,0-1 0,0 1 0,0-1 0,-9 6 0,4-4 10,0 0-1,0-1 1,-1-1-1,1 1 1,-1-1-1,0 0 1,0-1-1,-1 0 0,1-1 1,-11 1-1,-9-1-743,-56-5-1,10-6-6091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4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0,5 5 0,7 15 0,12 22 0,8 22 0,6 19 0,5 15 0,2 18 0,1 13-1072,-1-3 1072,-4-11 0,-6-18 0,-9-25-7119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41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24575,'8'3'0,"7"5"0,-1-1 0,1 2 0,23 18 0,56 50 0,25 41-404,-67-58-64,-2 2 1,-3 3-1,-4 2 1,-2 1 0,40 91-1,-43-69-81,-4 2-1,-4 2 1,35 186-1,-46-150 473,-7 1 1,-4 1-1,-7-1 0,-5 1 0,-7-1 0,-27 133 0,-27 30-2000,-9-17 1907,74-276 171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42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24575,'12'-8'0,"-3"4"0,0 0 0,0 1 0,0 0 0,1 1 0,15-2 0,51-2 0,-59 5 0,0 2 0,0 0 0,0 0 0,0 2 0,0 0 0,19 7 0,-29-8 0,0 0 0,-1 1 0,1 0 0,-1 1 0,1 0 0,-1 0 0,0 0 0,0 0 0,-1 1 0,0 0 0,1 0 0,-1 1 0,-1 0 0,1-1 0,-1 1 0,6 13 0,-6-11 0,-1-1 0,-1 2 0,0-1 0,0 0 0,0 0 0,-1 1 0,0-1 0,0 1 0,-1-1 0,-1 1 0,1-1 0,-1 1 0,-2 8 0,-4 9 0,-1 0 0,-21 43 0,17-43 0,2 1 0,-9 31 0,18-54 0,1-1 0,-1 1 0,1 0 0,-1 0 0,1 0 0,0 0 0,1 0 0,-1 0 0,1-1 0,-1 1 0,1 0 0,0 0 0,1-1 0,-1 1 0,1 0 0,-1-1 0,1 0 0,0 1 0,0-1 0,1 0 0,-1 0 0,1 0 0,-1 0 0,1 0 0,5 3 0,1 0 0,1 1 0,0-2 0,0 1 0,1-1 0,-1-1 0,1 0 0,20 4 0,2-1 1,0-1-1,0-2 0,51-1 1,100-14-2129,-61-3-3937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4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24575,'0'0'0,"2"0"0,14 7 0,28 16 0,33 28 0,33 48 0,24 49-3142,8 52 3142,-5 49-2716,-22 38 2716,-32 28-3381,-43 15 3381,-43-2 0,-35-22 0,-40 15 0,-8-49 1048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6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1210 834 24575,'-3'4'0,"-9"14"0,-11 22 0,-7 13 0,8-21 0,-1-2 0,-2 0 0,-1-1 0,-1-2 0,-2-1 0,0-1 0,-47 30 0,62-46 0,0-1 0,-1-1 0,1 0 0,-1-1 0,-1 0 0,1-1 0,-1-1 0,0-1 0,0 0 0,0-1 0,0-1 0,-1 0 0,1-1 0,-25-3 0,18-1-34,0-1 0,-1-1 0,2-1 0,-1-2 0,-22-10-1,16 4-77,2-1-1,0-1 1,-35-29-1,29 18 4,1-3 0,2-1-1,1-1 1,1-1 0,-42-68 0,55 75 113,0-1 0,2 0 0,1-1 0,2 0 1,0 0-1,-7-47 0,13 51-20,1 0-1,2 0 1,0 0 0,2 0 0,0 0-1,2 0 1,1 1 0,11-38 0,-7 37-59,1 0 0,1 1 0,1 0 0,1 0 0,2 1 1,0 1-1,30-36 0,-32 45 78,0 0 0,1 1 0,0 1 0,1 0 0,20-11 0,-22 15-15,0 1 0,1 0 1,-1 1-1,1 1 1,0 0-1,1 0 1,19-1-1,-12 3 0,-1 1 0,1 1 0,0 1 0,-1 1 0,1 1-1,33 9 1,-24-3-159,0 2 0,0 1 0,48 26 0,-44-17 107,-1 2-1,-1 1 1,-1 1-1,-2 1 1,0 2-1,32 41 0,-12-6-10,-4 1-1,46 87 0,-37-48-133,-5 2-1,-5 3 0,-4 1 0,-5 2 0,-5 1 0,-5 2 0,11 125 1,-29-160 110,-3 1 1,-4 0 0,-3-1 0,-4 1-1,-3-1 1,-22 84 0,17-109-20,-2-1 0,-2-1-1,-46 86 1,43-100 82,-2 0 0,-1-1 1,-3-1-1,0-2 0,-38 35 0,31-38 26,0-1 0,-2-3-1,-50 29 1,13-16-1537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992 1 24575,'-14'0'0,"-12"4"0,-41 12 0,6 3-212,1 2 0,1 3 0,-82 45 0,63-23-87,-136 104-1,90-41 300,102-87 0,2 1 0,0 1 0,-20 33 0,32-45-3,2-1 0,0 2 0,0-1 0,1 0 0,1 1 0,-5 17 0,8-25 7,1 0 0,-1 0 0,1 0 0,0-1 0,0 1 0,1 0 0,-1 0 0,3 9 0,-2-10 11,1-1 0,-1 0 0,0 0 0,1 0 0,0-1 0,0 1 0,0 0 1,0 0-1,0-1 0,0 0 0,1 1 0,-1-1 0,1 0 0,4 3 0,0-1 114,1-1-1,0 1 0,0-1 0,0 0 0,0-1 1,0 0-1,1 0 0,-1-1 0,17 0 1,7-1-179,39-5 0,-67 5 73,73-10-23,63-3 0,-133 13 0,-1 0 0,1 1 0,0-1 0,-1 1 0,1 1 0,0 0 0,-1-1 0,1 2 0,-1-1 0,0 1 0,0 0 0,0 0 0,0 1 0,-1 0 0,10 8 0,-2 0 0,-2 1 0,0 0 0,0 1 0,-1 0 0,11 22 0,36 80 0,7 44-419,1 35-1260,87 454-1488,-70 14 843,-80-645 2302,7 127-503,-11-5 1930,2-136-1296,0 0 0,-1 0 0,0 0 1,1 0-1,-1-1 0,-3 8 0,4-11-78,0 0 0,0 0 0,0 0-1,0 1 1,0-1 0,-1 0 0,1 0 0,0 0-1,0 0 1,0 1 0,0-1 0,-1 0-1,1 0 1,0 0 0,0 0 0,0 0 0,-1 0-1,1 1 1,0-1 0,0 0 0,0 0-1,-1 0 1,1 0 0,0 0 0,0 0 0,-1 0-1,1 0 1,0 0 0,0 0 0,-1 0-1,0-1 44,1 1-1,-1 0 1,0-1-1,1 1 0,-1-1 1,0 1-1,1-1 0,-1 0 1,1 1-1,-1-1 1,1 1-1,-1-2 0,-5-8 47,1 0-1,0-1 0,-5-15 0,-25-90-119,-2-57-48,0-49-148,1-76-948,2-430 1,41 514 922,11 37-661,15 4 475,-25 147 438,0 0 1,2 0 0,1 1 0,18-30-1,-24 46 239,1 0 0,0 1-1,0 0 1,1 0 0,0 0 0,0 1-1,1 0 1,16-12 0,-19 17-132,-1-1 1,0 1 0,1 0-1,0 0 1,-1 1 0,1-1 0,0 1-1,0 0 1,-1 0 0,1 1-1,0-1 1,0 1 0,0 0-1,0 1 1,0-1 0,0 1 0,0 0-1,0 0 1,-1 0 0,8 4-1,-3-1 4,-1 0 0,0 1-1,0-1 1,-1 2 0,1-1 0,5 7-1,2 3 126,22 28 0,-5 2-275,-1 1 0,34 70-1,34 109 134,-96-218-60,10 26 80,-1 0-1,11 50 1,-23-82-145,2 6 0,2-15 0,8-27 0,10-53 0,-12 40 0,-5 30 18,70-284-500,-46 205 364,44-99 0,-66 180 118,0-1 0,1 2 0,1-1 0,19-25 0,-26 39 0,0 0 0,0 0 0,0 0 0,0 0 0,0 0 0,0 0 0,1 1 0,-1-1 0,1 1 0,-1 0 0,1-1 0,0 1 0,-1 0 0,1 1 0,0-1 0,0 0 0,4 0 0,-3 1 0,0 1 0,0-1 0,0 1 0,0 0 0,0 0 0,0 0 0,0 1 0,0-1 0,0 1 0,0 0 0,5 4 0,12 9 146,-1 1 0,0 2 0,29 31 0,154 178-448,94 93-479,-286-310 781,34 30 0,-41-36 0,1-1 0,0 0 0,0 0 0,0 0 0,0-1 0,0 1 0,10 2 0,-13-5 0,0 0 0,1 1 0,-1-1 0,0 0 0,1 0 0,-1 0 0,0 0 0,1-1 0,-1 1 0,0-1 0,1 1 0,-1-1 0,0 0 0,0 0 0,0 0 0,0 0 0,3-2 0,-1 0 0,1-1 0,-1 0 0,0 0 0,0 0 0,6-8 0,-1 0-583,12-22 1,2-14-5245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0 478 24575,'0'34'0,"2"-1"0,0 1 0,3-1 0,0 0 0,20 60 0,-13-61 0,1-1 0,2 0 0,1-1 0,1-1 0,36 45 0,-29-44 0,2-2 0,0-1 0,2-1 0,57 41 0,-73-59 0,0-1 0,0 0 0,1 0 0,0-1 0,0-1 0,22 6 0,-31-10 0,1 0 0,-1 0 0,1 0 0,0-1 0,-1 0 0,1 0 0,-1 0 0,1 0 0,0-1 0,-1 0 0,1 0 0,-1 0 0,0 0 0,1-1 0,-1 0 0,0 0 0,0 0 0,0 0 0,0-1 0,0 1 0,-1-1 0,1 0 0,4-5 0,-3 2 0,-1 0 0,0 1 0,-1-1 0,1 0 0,-1-1 0,0 1 0,-1-1 0,0 1 0,0-1 0,0 0 0,-1 0 0,0 1 0,1-10 0,-2-2 0,0 0 0,-2 1 0,0-1 0,-4-20 0,-4-1-65,-2 1 0,-1 0 1,-1 1-1,-2 1 0,-26-42 0,-119-164-380,144 218 439,11 15 6,-13-19 0,18 26 0,1 0 0,-1 1 0,0-1 0,0 1 0,1-1 0,-1 0 0,1 0 0,0 1 0,-1-1 0,1 0 0,0 0 0,0 1 0,0-1 0,1-2 0,-1 3 0,0 0 0,1 0 0,-1 0 0,1 0 0,-1 0 0,1 0 0,0 0 0,-1 1 0,1-1 0,0 0 0,0 0 0,-1 1 0,1-1 0,0 1 0,0-1 0,0 1 0,0-1 0,0 1 0,0-1 0,0 1 0,0 0 0,1-1 0,5-1 0,0 1 0,1-1 0,-1 1 0,1 1 0,11 0 0,45 5 0,-50-3 0,81 13-121,-1 3-1,126 42 1,179 85-408,-354-128 496,188 74-401,-200-81 434,-32-9-3,0-1-1,0 0 1,-1 0 0,1 0-1,0 0 1,0 0-1,0 0 1,-1 0-1,1 0 1,0 0 0,0 0-1,0 0 1,-1 0-1,1 0 1,0-1 0,0 1-1,-1 0 1,1-1-1,1 0 1,-2 1 21,1-1 0,-1 0 0,0 0 0,1 1 0,-1-1 0,0 0-1,0 0 1,0 1 0,1-1 0,-1 0 0,0 0 0,0 0 0,0 1 0,0-1 0,0 0 0,0 0 0,0 0-1,-1-1 1,-3-15 295,-1-1 0,0 1-1,-2 1 1,-8-18 0,1 1-43,0 0-236,1 0 0,-13-59 1,24 80-36,0-1 0,1 1 0,0 0 1,1-1-1,0 1 0,1-1 1,0 1-1,1 0 0,1-1 1,0 1-1,6-16 0,-3 15 17,0 0 0,1 1-1,1-1 1,0 1 0,0 1-1,20-20 1,-10 13-508,2 1 1,39-27-1,7 3-6334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8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1159 24575,'0'-3'0,"3"-2"0,0-1 0,1 2 0,-1-1 0,1 0 0,0 1 0,0-1 0,0 1 0,9-7 0,-2 2 0,19-19-15,0-1 0,-2-2 0,-2 0-1,-1-2 1,-1-1 0,30-57 0,-40 62-28,-2 0-1,-1 0 1,-1-1 0,-2-1 0,-1 0-1,-1 0 1,3-49 0,-9 51 22,0 1 1,-2-1-1,-1 1 0,-1 0 0,-2 0 1,0 0-1,-2 1 0,-18-42 1,16 47 18,-1 1 1,0 0 0,-2 0 0,-1 1-1,-22-26 1,29 38 1,-1 0-1,0 1 1,0 0-1,0 0 1,-1 1-1,1 0 1,-2 1-1,1-1 1,-1 2-1,1 0 1,-1 0-1,0 0 1,-1 1-1,-16-2 1,18 4 0,0 0 0,0 1 0,0 1 0,0-1 0,0 1 0,0 1 0,0 0 0,0 0 0,0 0 0,1 1 0,0 1 0,-1-1 0,1 2 0,0-1 0,1 1 0,-1 0 0,1 0 0,0 1 0,0 0 0,1 0 0,0 1 0,0 0 0,-9 13 0,10-10-4,-1 0 0,2 0 0,0 0 0,0 1 0,1 0 0,0 0 0,0 0 0,2 0 0,-1 0 0,1 0 0,1 1 1,0-1-1,2 17 0,1-10-41,1-1 0,0 1 0,2-1 0,-1 1 0,2-2 0,1 1 1,0-1-1,10 16 0,-1-8-72,0 0 0,2-1 0,0-1 0,31 26 0,-16-19-377,2-2 1,0-1-1,54 28 1,-27-22 106,1-3 1,82 24-1,169 26-2145,6-28 1730,-50-23 776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34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24575,'5'7'0,"-4"-4"0,7 10 0,0 0 0,-2 1 0,0-1 0,6 22 0,13 60 0,-20-73 0,3 12 0,-4-12 0,1 0 0,1 0 0,1-1 0,17 36 0,-23-54 0,1 0 0,0 0 0,0 0 0,0 0 0,0 0 0,1 0 0,-1-1 0,1 1 0,0-1 0,-1 0 0,1 0 0,0 0 0,0 0 0,1 0 0,-1 0 0,0-1 0,1 1 0,-1-1 0,0 0 0,1 0 0,-1-1 0,1 1 0,0-1 0,-1 0 0,1 1 0,0-2 0,-1 1 0,1 0 0,4-2 0,1 0 0,0-1 0,0-1 0,0 1 0,-1-1 0,0-1 0,0 0 0,0 0 0,-1 0 0,1-1 0,-1 0 0,8-10 0,3-4 0,-1 0 0,24-39 0,-35 49 0,-2 3 0,1 0 0,-1 1 0,1-1 0,8-7 0,-11 12 0,0 1 0,0-1 0,0 1 0,0-1 0,0 1 0,0 0 0,0 0 0,1 0 0,-1 0 0,0 1 0,1-1 0,-1 0 0,0 1 0,1 0 0,-1 0 0,1-1 0,-1 1 0,1 1 0,2-1 0,4 3 0,1-1 0,-1 1 0,0 1 0,0 0 0,-1 0 0,1 1 0,13 10 0,210 153-85,-11 16-2003,-148-119-3930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8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 0 24575,'0'0'0,"-1"1"0,1-1 0,-1 0 0,1 1 0,-1-1 0,1 1 0,-1-1 0,1 1 0,-1-1 0,1 1 0,-1-1 0,1 1 0,-1 0 0,0 4 0,0-1 0,0 1 0,1 0 0,-1-1 0,1 1 0,0 0 0,1-1 0,-1 1 0,1 0 0,2 8 0,-1-1 0,18 74 0,20 41 0,20 42-438,27 55-1420,21 56 1499,-19 6 387,-75-229-288,11 111 0,-23-141 144,-1-1-1,-2 0 1,0 1-1,-2-1 0,-1 0 1,-11 39-1,10-51 104,0 0 0,-1 0-1,0-1 1,-1 0 0,-1 0-1,0 0 1,-1-1 0,-14 15-1,10-13-6,-2-1 0,0 0 0,-1-1 0,0-1 0,-30 17 0,15-13 2,-2-1-1,0-2 1,0-1-1,-1-2 1,0-1-1,-62 6 1,70-11-62,-1-2-1,1 0 1,-1-2-1,0-1 1,1-1 0,0-1-1,-45-13 1,30 1-3136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9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969 68 24575,'-4'-2'0,"1"-1"0,-1 1 0,0 1 0,0-1 0,0 0 0,-7-1 0,-2-1 0,-33-9-56,-1 2-1,-1 2 0,0 2 1,0 2-1,0 2 0,0 2 1,0 3-1,-1 1 0,-81 17 1,104-13 38,1 0 0,1 2 1,-1 0-1,1 2 0,1 1 1,0 0-1,-30 24 0,39-26 21,1 1-1,1 1 0,-1 1 1,2 0-1,-11 15 0,15-18 0,0 1 0,0 1 0,2-1-1,-1 1 1,2 0 0,-1 1 0,-3 16 0,7-21-2,-1 1 0,2-1 0,-1 1 0,1 0 0,0-1 0,1 1 0,-1-1 0,2 1 0,-1-1 0,1 0 0,1 1 0,0-1 0,0 0 0,7 13 0,-4-12 0,-1-1 0,1 1 0,1-1 0,0-1 0,0 1 0,0-1 0,1-1 0,0 1 0,1-1 0,-1-1 0,1 1 0,10 3 0,-3-2 7,0-1 0,0 0 0,1-1 0,-1-1 0,1-1 0,0 0 0,21 0 0,-16-3 17,1-1-1,-1-1 1,0 0 0,0-2-1,24-7 1,-16 1 17,-1 0 0,-1-2-1,0-1 1,0-2 0,-1 0 0,-1-2 0,-1-1 0,30-27 0,-36 27 17,18-24 0,-5 6-61,-31 35 3,0 0 0,-1 1 0,1-1 0,0 0 0,-1 1 0,1-1 0,0 1 0,0-1 0,0 1 0,-1 0 0,1-1 0,0 1 0,0 0 0,0-1 0,0 1 0,0 0 0,0 0 0,0 0 0,-1 0 0,1 0 0,0 0 0,0 0 0,0 0 0,0 0 0,0 0 0,0 1 0,0-1 0,0 0 0,-1 1 0,1-1 0,0 0 0,1 2 0,2 1 0,0 0 0,0 0 0,0 0 0,-1 1 0,3 4 0,-2-5 0,19 24 0,12 14 0,1-2 0,69 57 0,-79-77-170,2-2-1,-1 0 0,2-2 1,0-2-1,1 0 0,0-2 1,55 12-1,-2-7-6655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49:59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24575,'0'0'0,"0"2"0,0-1 0,1 1 0,-1 0 0,0-1 0,1 1 0,-1 0 0,1-1 0,-1 1 0,2 1 0,3 9 0,43 108 0,-28-70 0,46 114-499,16 50-1499,13 41 869,72 209-1998,198 632 1676,-317-944 1119,10 22 199,-41-134 611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0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1-8191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24575,'0'0'0,"0"0"0,0 0 0,0 2 0,0 6 0,-3 10 0,-2 13 0,-4 22 0,1 28 0,1 21 0,4 13 0,5 2-630,5-10 630,5-18 0,5-22 0,0-23-7561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0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24575,'0'0'0,"0"0"0,7 4 0,9 4 0,1 1-8191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1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100 895 24575,'3'-9'0,"32"-60"0,-10 21 0,22-58 0,-35 68-49,-1-1 1,-1 0-1,-2 0 0,-3-1 0,0 1 0,-3-1 0,-1 0 0,-2 0 1,-2 0-1,-1 0 0,-11-43 0,9 62 49,-9-24 0,12 37 0,-1 0 0,0 0 0,0 0 0,-1 1 0,-8-10 0,12 15 0,0 0 0,-1 0 0,0 0 0,1 1 0,-1-1 0,0 1 0,0-1 0,0 1 0,0 0 0,0 0 0,0 0 0,0 0 0,-1 0 0,1 0 0,0 0 0,-1 1 0,1-1 0,0 1 0,-1 0 0,1 0 0,0-1 0,-1 2 0,1-1 0,-1 0 0,1 0 0,-4 2 0,2 0 0,-1 0 0,1 0 0,0 0 0,0 1 0,0 0 0,0-1 0,1 2 0,-1-1 0,1 0 0,0 1 0,0-1 0,-5 9 0,0 0 0,2 0 0,-1 0 0,2 1 0,-9 23 0,7-7 0,-7 40 0,7-8-132,3 1 1,2-1-1,4 1 0,12 95 1,-10-130 105,1 0 0,2 0 0,0 0 0,2-1 0,14 32 0,-17-47 8,0-1 0,1 1 0,0-1 0,0 0 0,17 16 1,-17-20 11,0 0 1,0 0-1,1-1 1,0 0 0,0 0-1,0-1 1,1 0-1,14 4 1,-13-5 5,0 0 0,0-2 0,0 1 0,0-1 0,0 0 0,1-1 0,19-3 0,-15 1 0,-1-1 0,0-1 0,0 0 0,0-1 0,13-7 0,0-2 0,-1-1 0,-1-2 0,0 0 0,41-39 0,-11 0 0,56-73 0,-26 29 0,-75 88 0,0 1 0,1 1 0,0 0 0,16-10 0,-21 16 0,0 1 0,1-1 0,0 1 0,0 0 0,0 1 0,0-1 0,0 1 0,0 1 0,1-1 0,8 1 0,-8 0 24,1 2 0,-1-1 0,1 1-1,-1 0 1,0 1 0,1 0 0,12 5 0,-9-2 60,0 1 0,-1 0 1,1 1-1,14 11 0,-6-1 38,0 1 1,-1 1-1,0 1 1,18 27-1,-13-13-67,-1 2 1,31 68-1,20 84 111,-74-187-166,0 0 0,0-1 0,0 1 0,1 0 0,-1-1 0,0 1 0,1 0 0,-1-1 0,0 1 0,1 0 0,-1-1 0,1 1 0,-1-1 0,1 2 0,0-3 0,-1 1 0,1 0 0,-1-1 0,1 1 0,-1 0 0,0-1 0,1 1 0,-1 0 0,0-1 0,1 1 0,-1-1 0,0 1 0,0-1 0,1 1 0,-1-1 0,0 1 0,0-1 0,0 1 0,0-1 0,0 1 0,1-1 0,-1 1 0,0-1 0,7-34 0,5-40 0,-5 21 0,-5 45 0,18-103 0,-14 81 0,18-47 0,-22 72 0,1 0 0,-1 0 0,1 1 0,0-1 0,1 1 0,5-7 0,-8 10 0,1 1 0,0-1 0,0 0 0,0 0 0,0 1 0,1-1 0,-1 1 0,0 0 0,1 0 0,-1-1 0,1 2 0,-1-1 0,1 0 0,-1 0 0,1 1 0,0 0 0,3-1 0,0 1 0,-1 1 0,0-1 0,1 1 0,-1 0 0,0 1 0,0-1 0,1 1 0,7 4 0,1 1 0,0 1 0,12 11 0,11 9-51,-2 3-1,51 55 0,52 80-341,-86-100-881,-14-14-5095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1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1 456 24575,'0'8'0,"1"1"0,1 0 0,-1-1 0,1 1 0,5 11 0,-1 0 0,8 26 0,2-2 0,1 0 0,28 48 0,-34-71 0,2 0 0,1-1 0,0-1 0,2 0 0,0-1 0,1 0 0,0-2 0,23 17 0,-32-27 0,-1-1 0,1-1 0,1 1 0,-1-1 0,1 0 0,-1-1 0,1 0 0,0-1 0,0 0 0,0 0 0,0-1 0,1 0 0,-1 0 0,0-1 0,1 0 0,-1-1 0,0 0 0,17-4 0,-7-1-43,0 0 0,0-1 0,32-18 0,-37 18-43,-1-1 0,-1 0-1,1-1 1,-1 0 0,-1-1 0,0 0 0,10-13-1,6-11-161,-2-2 0,37-70-1,31-93-1490,-20 13 1276,-28 41 435,-39 122-9,-1-1-1,2-24 1,-7 43 32,1-1 0,-1 1 0,-1 0 0,1 0 0,-1 0 0,-1-6 0,2 10 5,0 0 0,-1 0 0,1 1 0,0-1 0,0 0 1,-1 1-1,1-1 0,-1 0 0,1 1 0,0-1 0,-1 0 1,1 1-1,-1-1 0,0 1 0,1-1 0,-1 1 0,1-1 1,-1 1-1,0-1 0,1 1 0,-1 0 0,0-1 0,0 1 1,1 0-1,-1 0 0,0 0 0,0-1 0,1 1 0,-1 0 1,0 0-1,0 0 0,1 0 0,-1 0 0,0 0 0,0 0 1,1 1-1,-1-1 0,0 0 0,0 0 0,1 1 0,-2 0 1,-2 1 18,0 0 0,0 0 0,0 1 0,1-1 0,-1 1 0,1 0 0,0 0 0,0 0 0,-4 5 0,-2 4 158,-12 20 1,12-15 23,0 0 1,1 0-1,2 1 1,-1 0-1,2 0 1,0 0 0,2 1-1,0 0 1,0 0-1,2 0 1,1 0-1,0 0 1,1-1 0,1 1-1,8 35 1,-2-26-203,1 0 1,1 0-1,1 0 0,28 46 1,-27-54 5,1-1 0,0 0 1,2-1-1,0-1 1,1 0-1,32 25 0,-41-36 13,1-1-1,0 0 1,0 0-1,0-1 1,1 0-1,-1-1 1,1 0-1,14 3 1,-16-4-17,-1-2 0,0 1 1,1-1-1,-1 0 0,1 0 0,-1-1 0,1 0 0,-1 0 1,0 0-1,1-1 0,-1 0 0,11-5 0,-6 1-1,0-1 0,-1 0 0,1-1 0,-1 0 0,-1 0 0,0-1 0,0-1 0,0 1 0,-1-1 0,7-12 0,2-6 0,-1-1 0,21-52 0,-20 37 0,-3 0 0,-1-1 0,9-61 0,-17 83 0,-5 22 0,0 1 0,0 0 0,0 0 0,0-1 0,1 1 0,-1 0 0,0 0 0,0 0 0,0-1 0,0 1 0,0 0 0,1 0 0,-1 0 0,0-1 0,0 1 0,0 0 0,1 0 0,-1 0 0,0 0 0,0 0 0,1 0 0,-1-1 0,0 1 0,0 0 0,1 0 0,-1 0 0,0 0 0,0 0 0,1 0 0,-1 0 0,0 0 0,0 0 0,1 0 0,-1 0 0,0 0 0,0 0 0,1 0 0,-1 1 0,0-1 0,0 0 0,1 0 0,-1 0 0,0 0 0,0 0 0,1 0 0,-1 1 0,0-1 0,0 0 0,0 0 0,0 0 0,1 1 0,-1-1 0,5 6 0,0-1 0,-1 1 0,0 0 0,4 7 0,42 78 0,24 63-509,15 58-1526,6 51 863,115 510-982,-170-562 1574,20 371 0,-60-330 277,-19-45-908,13-166 1024,-23 77 0,24-103 151,-1 0 1,0 0-1,-1 0 0,-1-1 0,0-1 1,-1 1-1,-19 22 0,24-31 111,-1-1-1,0 1 1,0-1-1,0 0 1,0 0-1,-1-1 1,0 1-1,0-1 1,0 0-1,0-1 1,0 0-1,0 0 1,-1 0-1,1-1 1,-1 1-1,1-2 1,-1 1-1,1-1 1,-1 0 0,-12-1-1,10-1-41,0 0-1,0-1 1,0 0 0,0-1 0,1 1-1,-1-2 1,1 1 0,0-1 0,-11-8-1,4 0 21,0-1 0,1 0 0,0 0 0,1-1-1,-14-23 1,5 4 370,2-1-1,-28-67 1,23 38-452,3-1 0,4-2 0,2 0-1,3-1 1,2 0 0,4-1 0,3 1 0,3-1 0,3 0 0,3 0 0,3 0-1,28-111 1,40-44-318,7 43-1391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2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24575,'0'0'0,"2"0"0,15 3 0,26 4 0,35 9 0,23 6 0,18 6 0,12 3-1103,1 0 1103,-3 0 0,-18-3 0,-26-7-7088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2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1 255 24575,'0'0'0,"0"0"0,0 0 0,9 5 0,26 5 0,39 4 0,53 0 0,54-8 0,37-15-2934,32-35 2934,11-33 0,-31-14 0,-55 9-5257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3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24575,'0'0'0,"0"5"0,3 3 0,1-1 0,-1 1 0,6 8 0,2 4 0,151 294 0,-143-275 0,-1 2 0,-2 0 0,14 55 0,-25-75 0,-1-1 0,-1 1 0,-1 0 0,-1 0 0,-1 1 0,-1-1 0,0 0 0,-10 40 0,7-44 0,-1-1 0,0 0 0,-2-1 0,-14 27 0,17-35 0,0-1 0,0 1 0,-1-1 0,0 0 0,0-1 0,-1 1 0,1-1 0,-1 0 0,0 0 0,-1-1 0,1 0 0,-12 5 0,15-7 0,0-1 0,0 0 0,0 0 0,0 0 0,-1-1 0,1 1 0,0-1 0,-1 0 0,1 0 0,0 0 0,-1 0 0,1 0 0,0-1 0,-1 0 0,1 0 0,0 1 0,0-2 0,0 1 0,0 0 0,0-1 0,0 1 0,0-1 0,-4-3 0,4 2 0,0 0 0,0 0 0,0 0 0,1-1 0,-1 1 0,1-1 0,0 1 0,0-1 0,0 0 0,0 0 0,0 0 0,1 0 0,0-1 0,0 1 0,0 0 0,1 0 0,-1-9 0,1-1 0,1 1 0,0-1 0,2 1 0,-1 0 0,1 0 0,8-19 0,0 4 0,29-49 0,-9 27-82,2 3 0,2 0-1,55-55 1,137-115-292,-206 197 370,-7 6-10,-8 8 40,0 1 1,1-1-1,-1 1 0,14-8 1,-22 15 8,0-1 1,0 1-1,-1 0 1,1 0 0,0 0-1,1 0 1,-1 0 0,0 0-1,1 0 1,-1 1 0,1-1-1,-1 1 1,1-1-1,0 1 1,0-1 0,0 1-1,0 4 1,-1 3-49,0 1 0,1 0 0,0 14 0,1-4 13,1-1 0,1 1 0,1-1 0,1 1 0,1-1 0,0-1 0,1 1 0,15 31 0,-16-42 0,0 1 0,1-1 0,0-1 0,0 1 0,1-1 0,0 0 0,0 0 0,1 0 0,0-1 0,0-1 0,1 1 0,-1-2 0,1 1 0,1-1 0,-1 0 0,1-1 0,0 0 0,15 4 0,-13-6 0,0 0 0,0 0 0,-1-1 0,1-1 0,0 0 0,0 0 0,0-1 0,0-1 0,-1 0 0,15-5 0,-11 2 0,0-1 0,-1 0 0,0-1 0,0-1 0,0 0 0,22-19 0,-13 7 0,-2 0 0,37-45 0,25-51 0,-68 91 0,-8 13 0,0 0 0,1 1 0,1-1 0,18-17 0,-25 27 0,1 0 0,0 0 0,0 0 0,-1 0 0,1 1 0,1-1 0,-1 1 0,0 0 0,0 0 0,0 0 0,1 0 0,-1 1 0,0-1 0,1 1 0,-1 0 0,0 0 0,1 0 0,-1 0 0,0 1 0,1-1 0,-1 1 0,0 0 0,0 0 0,5 2 0,3 2 0,-1 0 0,1 1 0,-1 0 0,-1 1 0,18 15 0,0 4 20,-1 1-1,-1 1 1,-1 1-1,-1 2 1,20 36-1,81 175-1406,-121-237 1292,10 22-6731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2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24575,'8'0'0,"3"0"0,0 1 0,1 0 0,20 6 0,3 2 0,-1 2 0,-1 1 0,49 25 0,62 46-469,-82-41 68,-3 3-1,83 79 0,-96-78-33,-3 3 1,-2 1-1,48 74 1,-65-83 174,0 1-1,-3 1 1,-2 1-1,-2 0 1,14 55 0,-22-63 175,-2 1 0,-2 0 0,-1 0 1,-2 0-1,-2 0 0,-1 1 0,-8 45 1,2-43 19,-2 0 0,-1-1 1,-3 0-1,-1-1 0,-23 44 1,14-39-153,-2 0 1,-2-2 0,-62 72-1,44-65 20,-2-3 0,-2-1 0,-2-2 0,-2-3 0,-1-2 0,-109 55 0,63-47 291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3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24575,'0'0'0,"3"-7"0,3-3 0,0 0 0,0 1 0,1 0 0,0 0 0,1 1 0,0 0 0,0 0 0,16-11 0,-12 12 0,0-1 0,1 1 0,-1 1 0,2 1 0,-1 0 0,18-5 0,-7 5 0,0 1 0,0 2 0,0 0 0,0 1 0,0 1 0,1 2 0,43 7 0,-44-4 0,-1 1 0,0 1 0,-1 0 0,0 2 0,0 1 0,30 18 0,-38-19 0,0 0 0,-1 2 0,-1-1 0,1 2 0,-2 0 0,1 0 0,-2 1 0,0 0 0,0 1 0,9 18 0,-6-6-51,-2 2-1,-1-1 0,-1 1 1,-1 0-1,-2 1 0,0 0 1,-2 0-1,0 46 1,-4-40-16,-2 1 1,-1-1-1,-2 0 1,-1-1 0,-2 1-1,-23 60 1,17-60 66,-2 0 0,-2-1 0,-1-1 0,-1 0 0,-2-2 0,-1 0 0,-30 29 0,46-52 104,5-6-213,0 0-1,1 0 1,-1 0-1,-1 0 0,1 0 1,0-1-1,0 1 1,-1-1-1,1 1 1,0-1-1,-5 2 0,2-5-5941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3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 24575,'0'0'0,"-2"0"0,-6 0 0,-8 2 0,-10 8 0,-10 13 0,-8 16 0,-3 18 0,1 13 0,9 8 0,16 6 0,26 10 0,41 21 0,36 15-1454,15-7 1454,-10-25-6737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4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10 0,9 30 0,9 42 0,7 41 0,8 39-1807,5 34 1807,-3-1-2258,-8-35-1868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4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634 1534 24575,'0'0'0,"-2"-1"0,-61-18 0,-1 2 0,-78-11 0,108 24 0,-1 1 0,1 2 0,-1 1 0,1 2 0,-67 12 0,88-12 0,-21 9 0,31-10 0,-1 1 0,0-1 0,1 1 0,0 0 0,-1 0 0,1 1 0,0-1 0,0 1 0,-5 5 0,8-8 0,-1 0 0,1 1 0,-1-1 0,1 1 0,0-1 0,-1 1 0,1-1 0,0 1 0,0-1 0,-1 1 0,1-1 0,0 1 0,0-1 0,-1 1 0,1-1 0,0 1 0,0-1 0,0 1 0,0 0 0,0-1 0,0 1 0,0-1 0,0 1 0,0-1 0,0 1 0,0 0 0,1-1 0,-1 1 0,0-1 0,0 1 0,1-1 0,-1 1 0,0-1 0,0 1 0,1-1 0,-1 1 0,0-1 0,1 0 0,-1 1 0,1-1 0,-1 1 0,1-1 0,-1 0 0,2 1 0,0 0 0,1 0 0,0 1 0,0-2 0,-1 1 0,1 0 0,0 0 0,5-1 0,0 1-1,0-1 0,0 0 0,0-1 0,0 0-1,0 0 1,0 0 0,-1-1 0,1-1 0,0 1 0,10-6 0,-9 3 5,1-1 1,-1 0-1,0-1 1,0 0-1,-1 0 1,14-16-1,-7 5-38,-2-1-1,0 0 1,-2 0-1,0-2 1,-1 1 0,14-42-1,-11 19-37,-2 0 0,-2 0 0,-2-1 0,3-75-1,-10 61-17,-2 0 0,-3 0 0,-14-66 0,-1 41 25,-3 1 0,-3 1 0,-4 1 0,-4 1 1,-44-75-1,60 122 65,-36-51 0,51 80 0,1 0 0,0 1 0,-1-1 0,0 0 0,1 1 0,-5-3 0,6 5 0,1-1 0,0 1 0,0 0 0,-1 0 0,1 0 0,0 0 0,-1-1 0,1 1 0,0 0 0,-1 0 0,1 0 0,0 0 0,-1 0 0,1 0 0,0 0 0,-1 0 0,1 0 0,0 0 0,-1 0 0,1 0 0,0 0 0,-1 0 0,1 0 0,0 0 0,-1 0 0,1 1 0,0-1 0,0 0 0,-1 0 0,1 0 0,0 0 0,-1 1 0,1-1 0,0 0 0,0 0 0,-1 1 0,1-1 0,0 0 0,0 0 0,0 1 0,0-1 0,-1 0 0,1 1 0,0 0 0,-1 2 0,1 1 0,-1-1 0,1 1 0,0 0 0,0-1 0,0 1 0,1 0 0,1 4 0,18 78 0,24 49-141,21 40-421,260 641-2727,-259-661 2351,-13-37 421,-14-32-895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4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0,8 0 0,18 0 0,25 3 0,22 2 0,11 3 0,5 2 0,-6 0 0,-18-2-8191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5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24575,'0'0'0,"0"0"0,4 3 0,13 0 0,25-3 0,36-2 0,32-5 0,23-5 0,30-4-1743,73-19 1743,-2-3-6448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5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24575,'0'0'0,"1"0"0,0 0 0,0 1 0,-1-1 0,1 0 0,0 0 0,0 0 0,0 0 0,-1 0 0,1 0 0,1 0 0,8 0 0,7 2 0,-1 1 0,1 1 0,16 6 0,47 22 0,-40-14-71,-1 1-1,-1 3 0,51 37 0,-61-37-40,0 1 0,-2 1-1,-1 2 1,37 48 0,-39-41 112,0 2 0,-3 0 0,-1 1 0,16 42 0,-25-50 0,-1 0 0,-1 1 0,-1 0 0,-2 0 0,-1 0 0,1 42 0,-6-51 10,-1 0 1,0 0 0,-1 0-1,-2 0 1,0-1 0,-1 0 0,0 0-1,-2 0 1,-16 29 0,2-13-344,-1 0 0,-1-2 0,-46 47 1,-4-4-5787</inkml:trace>
  <inkml:trace contextRef="#ctx0" brushRef="#br0" timeOffset="1">710 1 24575,'-5'0'0,"1"1"0,0 0 0,0-1 0,0 2 0,0-1 0,0 0 0,0 1 0,0 0 0,0 0 0,0 0 0,-4 3 0,4-2 0,-19 11 0,1 1 0,1 1 0,0 1 0,1 0 0,-35 41 0,46-46 0,0 0 0,0 1 0,1 0 0,1 0 0,0 1 0,1 0 0,1 0 0,0 0 0,1 1 0,0-1 0,1 1 0,-1 19 0,3-13-26,1 1 0,2-1 0,0 1 0,1-1 0,1 0-1,1 0 1,1 0 0,14 32 0,-10-30-36,2 0 0,0-1 1,2 0-1,0-1 0,2-1 1,0 0-1,19 18 0,-8-14-560,39 29 0,24 6-5596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5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 18 0,5 36 0,11 42 0,7 47 0,6 85-4465,-3 4 739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6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0 24575,'-1'0'0,"0"0"0,-1 0 0,1 0 0,0 0 0,0 0 0,0 0 0,0 1 0,0-1 0,0 0 0,0 0 0,0 1 0,0-1 0,0 1 0,0-1 0,-1 2 0,-1-1 0,-253 100 0,64-30 0,184-67 0,1-2 0,0 1 0,0 0 0,0 1 0,1 0 0,-1 0 0,-11 9 0,17-12 0,1-1 0,-1 1 0,1 0 0,-1-1 0,1 1 0,-1 0 0,1-1 0,-1 1 0,1 0 0,-1 0 0,1 0 0,0-1 0,0 1 0,-1 0 0,1 0 0,0 0 0,0 0 0,0-1 0,0 1 0,0 0 0,0 0 0,0 0 0,0 0 0,0 0 0,0-1 0,1 1 0,-1 0 0,0 0 0,0 0 0,1-1 0,-1 1 0,1 0 0,-1 0 0,1-1 0,-1 1 0,1 0 0,0 0 0,3 2 0,-1 0 0,0 0 0,1 0 0,0-1 0,8 4 0,22 9 0,58 18 0,-43-17 0,-43-14 0,0 0 0,0 1 0,-1-1 0,1 2 0,-1-1 0,1 0 0,-1 1 0,7 7 0,-6-5 0,0 1 0,-1 0 0,0 1 0,0-1 0,7 15 0,11 30 1,-3 0-1,23 91 0,9 113-990,15 131-376,-52-296-4470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35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0,2 7 0,3 6 0,0 2 0,-1-4-8191</inkml:trace>
  <inkml:trace contextRef="#ctx0" brushRef="#br0" timeOffset="1">35 839 24575,'0'0'0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6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1 0</inkml:trace>
</inkml:ink>
</file>

<file path=ppt/ink/ink2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6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24575,'0'0'0,"0"0"0,2 0 0,10-2 0,21-4 0,26-2 0,20 0 0,23 3 0,20 6 0,13 4-1046,-2 3 1046,-14 1 0,-17-3 0,-19-4 0,-22-1 0,-21-1-7145</inkml:trace>
</inkml:ink>
</file>

<file path=ppt/ink/ink2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24575,'0'0'0,"0"0"0,7 0 0,22 0 0,32-2 0,37-4 0,46-4 0,34-8-1913,25-5 1913,22-8-2666,57-22 2666,-19-1-3612</inkml:trace>
</inkml:ink>
</file>

<file path=ppt/ink/ink2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7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24575,'13'1'0,"0"-1"0,0 2 0,0 0 0,0 1 0,14 4 0,60 28 0,-86-34 0,48 21 0,-2 2 0,-1 2 0,73 55 0,-104-69 0,-1 0 0,0 1 0,-1 1 0,-1 0 0,12 18 0,-18-22 0,0-1 0,-1 1 0,0-1 0,-1 1 0,0 1 0,-1-1 0,0 0 0,-1 1 0,0 0 0,1 13 0,-3-8 0,-1 0 0,0 1 0,-1-1 0,-1 0 0,0 0 0,-1 0 0,-1 0 0,-1-1 0,0 0 0,-10 18 0,-3 0 0,-1 0 0,-2-2 0,-32 37 0,-6-4-682,-81 68-1,96-93-6143</inkml:trace>
</inkml:ink>
</file>

<file path=ppt/ink/ink2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7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607 844 24575,'-2'-1'0,"1"1"0,-1 0 0,0-1 0,1 0 0,-1 1 0,1-1 0,-1 0 0,1 1 0,-1-1 0,1 0 0,-2-1 0,-10-6 0,0 3 0,0 1 0,0 0 0,-1 1 0,0 0 0,1 1 0,-19 0 0,6 2 0,0 1 0,-40 7 0,43-4 0,-1 1 0,1 2 0,0 0 0,0 1 0,1 2 0,-39 22 0,49-26 0,1 2 0,1 0 0,-1 0 0,1 0 0,1 2 0,-1-1 0,2 1 0,-1 0 0,2 1 0,-1 0 0,1 0 0,1 1 0,0 0 0,-5 14 0,9-17 1,-1 0 0,2-1 0,-1 1 0,1 0 0,1 1 0,0-1 0,0 0 0,1 0 0,0 0 0,0 0 0,1 0 0,0 0 0,1-1 0,0 1 0,0-1 0,1 1 0,0-1 0,10 15 0,-5-10-25,2 0 0,-1 0 0,2-1 0,-1-1 0,2 0 0,-1 0 0,2-1 0,-1-1 0,28 14 0,-12-9-248,1-2 1,51 13-1,67 5-1162,-10-14-4287</inkml:trace>
  <inkml:trace contextRef="#ctx0" brushRef="#br0" timeOffset="1">688 1 24575,'0'0'0,"0"2"0,7 10 0,13 30 0,13 43 0,8 42 0,-2 36-2294,0 18 2294,-2-8 0,-7-34-5897</inkml:trace>
</inkml:ink>
</file>

<file path=ppt/ink/ink2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08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1 353 24575,'0'0'0,"4"0"0,18 0 0,44-3 0,78-4 0,93-7 0,88-4-6241,89-3 6241,76 1-3811,37-3 3811,2-5-3454,-9-4 3454,-23-6-2310,-46 0 2310,-49 0-390,-9-1 390,-71 5 8015</inkml:trace>
</inkml:ink>
</file>

<file path=ppt/ink/ink2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3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86 24575,'0'0'0,"-1"1"0,0-1 0,0 0 0,1 0 0,-1 1 0,0-1 0,1 0 0,-1 1 0,0-1 0,1 1 0,-1-1 0,1 0 0,-1 1 0,0 0 0,1-1 0,-1 2 0,-2 0 0,-18 19 0,-30 37 0,-16 30 0,-17 40-374,28-33-144,5 3 1,3 1 0,5 3 0,5 2 0,4 1-1,5 1 1,4 2 0,-10 112 0,28-149 535,3 0-1,3 0 1,3 0 0,4 0 0,26 129 0,-21-154-195,3 0 1,1-1-1,3-1 1,1 0-1,2-2 1,2 0-1,2-1 1,1-2-1,54 62 1,-47-67 131,1-2 1,2-1 0,0-2-1,2-1 1,2-2 0,0-2-1,85 38 1,-73-42-223,1-2 1,1-3-1,0-2 1,1-2-1,0-2 1,79 1-1,-65-10 220,0-3 0,1-3-1,-1-2 1,-1-4 0,0-3 0,-1-3-1,-1-2 1,0-4 0,82-41 0,-93 36 55,-1-3 1,-2-1 0,-1-3-1,-2-2 1,-1-2-1,-2-2 1,-2-3-1,-2-1 1,-2-1 0,55-87-1,-63 78-8,-2-1 0,-3-2 0,-2 0 0,-3-2 0,-2 0 0,-3-1 0,-3-1 0,-3-1 0,5-105 0,-14 110 0,-4 0 0,-2 0 0,-3 0 0,-18-76 0,12 84 0,-3 1 0,-2 0 0,-2 2 0,-2 0 0,-32-51 0,20 47-28,-1 2-1,-3 2 1,-1 2 0,-3 1-1,-75-62 1,63 64-47,-2 3 0,-2 2 0,-2 3-1,-109-47 1,103 56 29,-2 2 0,0 4-1,-1 3 1,-1 3-1,0 3 1,-1 2 0,0 4-1,0 4 1,0 2 0,0 3-1,-75 15 1,89-8 82,-83 29 1,99-25 122,-73 38 0,93-41 60,0 0 1,1 1-1,1 2 1,0 0-1,1 0 1,0 2-1,-19 23 1,26-24-195,-13 23 0</inkml:trace>
</inkml:ink>
</file>

<file path=ppt/ink/ink2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0 991 24575,'0'0'0,"0"0"0,1-13 0,0 0 0,0 1 0,2-1 0,-1 0 0,9-20 0,-2 8 0,23-40 0,-17 38 0,1 1 0,1 1 0,33-36 0,-37 48 0,0-1 0,1 2 0,1 0 0,0 1 0,0 0 0,1 1 0,21-9 0,-16 10-41,2 2 0,-1 0 0,1 2 0,-1 0 0,2 2-1,-1 0 1,0 2 0,36 1 0,-5 4-184,0 3 0,81 20-1,-37 1 213,114 49 0,-200-72 10,2 1 3,-1-1-1,1 0 1,0-1 0,1 0-1,15 1 1,-27-5 11,1 0 0,-1 0 0,1 0 0,-1-1 0,0 1 0,1-1 0,-1 0 0,0 0 0,0 0 0,1-1 0,-1 1 0,0-1 1,0 1-1,0-1 0,-1 0 0,1 0 0,0 0 0,-1-1 0,1 1 0,-1-1 0,0 1 0,0-1 0,0 0 0,2-3 0,3-7 96,0-1 0,-1-1 0,0 1 0,4-17 1,-7 21-50,119-327-870,-63 216-547,-3 17-4454</inkml:trace>
</inkml:ink>
</file>

<file path=ppt/ink/ink2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4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24575,'0'0'0,"0"0"0,11-3 0,30-2 0,45-8 0,64-8 0,71-10 0,66-8-3982,60-8 3982,42-1-4752,15 0 4752,-10 3 0,-37 3 0,-50 4 0,-64 9-1840,-73 8 4223</inkml:trace>
</inkml:ink>
</file>

<file path=ppt/ink/ink2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4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24575,'4'11'0,"35"84"0,2 13 0,15 50-506,16 54-1518,12 47 876,183 735-2679,-56 17 962,-174-809 2711,86 429-1248,46-24 1405,-107-442 3729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5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24575,'1'8'0,"2"5"0,0 0 0,1 1 0,0-1 0,11 20 0,31 49 0,-21-43 0,3-1 0,0-1 0,3-1 0,1-2 0,60 50 0,-86-79 0,0 0 0,1 0 0,0 0 0,0-1 0,0-1 0,9 5 0,-15-8 0,0 1 0,0-1 0,0 0 0,0 0 0,0 1 0,0-1 0,1 0 0,-1 0 0,0 0 0,0 0 0,0 0 0,0 0 0,0-1 0,0 1 0,0 0 0,0 0 0,0-1 0,0 1 0,0-1 0,0 1 0,0-1 0,0 1 0,0-1 0,0 0 0,0 1 0,-1-1 0,2-1 0,0-1 0,1 0 0,-2-1 0,1 1 0,0-1 0,-1 1 0,3-7 0,5-22 25,-2-1 1,-1 1-1,3-37 0,-2-99-990,-6 144 464,0-46-6325</inkml:trace>
</inkml:ink>
</file>

<file path=ppt/ink/ink2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6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0 605 24575,'12'2'0,"3"1"0,0 0 0,1-1 0,-1-1 0,19 0 0,-15-1 0,476-11-1224,-409 7 446,172-7-288,49-1-1596,787-18-1578,2 35 3579,-780 6-901,-40 6 1134,-46 5 275,-45 2 386,19 18 789,-173-33-375,0 1 1,0 1-1,-1 2 0,32 18 1,-53-26-129,-1 1-1,1 0 1,9 8 0,-17-12-277,1 0 0,0-1 0,-1 1 0,1 0 0,-1 0 0,1 0 0,-1 0 0,0 0 1,0 0-1,0 0 0,0 0 0,0 0 0,-1 1 0,1-1 0,-1 0 0,1 0 0,-1 1 0,0 4 0,0-7-217,0 0 0,1 1 0,-1-1 0,0 0 0,0 1 0,0-1 0,0 1 0,0-1 0,0 0 0,-1 1 0,1-1-1,0 0 1,0 1 0,0-1 0,0 0 0,0 1 0,0-1 0,-1 0 0,1 1 0,0-1 0,0 0 0,0 0 0,-1 1 0,1-1 0,0 0 0,-1 0 0,1 1 0,0-1 0,0 0-1,-1 0 1,1 0 0,0 1 0,-1-1 0,1 0 0,0 0 0,-1 0 0,1 0 0,0 0 0,-1 0 0,1 0 0,-1 0 0,1 0 0,0 0 0,-1 0 0,1 0 0,0 0-1,-1 0 1,1 0 0,0 0 0,-1 0 0,1 0 0,0-1 0,-1 1 0,1 0 0,0 0 0,-1 0 0,1-1 0,0 1 0,-1 0 0,1-1 0,-3-1-8,0-1 0,0 1 1,1-1-1,-5-5 0,2 1-17,0-1 0,1 1 0,0-1 0,0 0 0,1 0 0,0-1 0,1 1 0,-1-1 0,2 1 0,-1-1 0,1 0 0,0 1 0,1-13 0,1 3 0,1 0 0,1 0 0,1 0 0,0 1 0,11-30 0,2 9-128,1 0 0,2 2-1,1 0 1,2 2 0,1 0-1,2 1 1,39-37 0,-41 46 128,2 1 0,0 2 0,1 0 0,1 2 0,1 1 0,1 2 0,1 0 0,52-18 0,-58 26 0,1 1 0,0 1 0,0 1 0,1 1 0,-1 2 0,1 0 0,-1 2 0,1 1 0,0 1 0,-1 1 0,42 11 0,-41-5 26,1 0 1,-1 2-1,0 1 0,-1 1 1,-1 1-1,0 1 0,26 22 1,-24-15-120,-1 2 1,-1 0-1,-2 2 1,0 1-1,29 45 1,-29-34-35,-1 1 0,-2 1 0,-2 1-1,-2 1 1,-2 0 0,-1 1 0,-3 0 0,-1 1 0,6 85 0,-14-97 70,-1 1 1,-2 0 0,-1 0 0,-1-1 0,-2 0 0,-1 0 0,-1 0 0,-22 49-1,27-73 184,0 0 0,-1-1 0,0 0 0,-1 1 0,-5 6 0,10-14-112,0 0 0,-1 1 0,1-1 0,0 0-1,0 0 1,0 1 0,0-1 0,0 0-1,-1 0 1,1 0 0,0 1 0,0-1 0,-1 0-1,1 0 1,0 0 0,0 0 0,0 0-1,-1 1 1,1-1 0,0 0 0,0 0 0,-1 0-1,1 0 1,0 0 0,-1 0 0,1 0-1,0 0 1,0 0 0,-1 0 0,1 0 0,0 0-1,0 0 1,-1 0 0,1 0 0,0 0-1,-1-1 1,1 1 59,-1-1 0,1 0 1,-1 0-1,1 0 0,0 0 0,-1 0 0,1 0 0,0 0 0,0 1 0,0-1 0,0-2 0,0-10 65,0 0 0,1-1 0,1 1 0,0 0 0,5-16 0,3-3-174,0 1 1,2 1-1,1 0 0,2 0 0,1 2 1,26-37-1,-12 24-69,3 1 0,1 2 0,55-48 0,-63 64 104,1 2 0,1 0 0,0 2 0,2 1 0,0 1 0,1 2 0,0 1 0,1 1 0,1 2 0,0 2 0,44-7 0,-32 9 0,0 2 0,78 4 0,-96 2 0,0 1 0,-1 1 0,0 1 0,0 1 0,0 2 0,24 10 0,-37-12-11,-1 0 1,19 13-1,-26-16 29,-1 1 0,1-1 0,-1 1 0,0 0 0,-1 0-1,1 0 1,-1 1 0,6 8 0,-5-2 472,-4-11-484,1 1-1,-1-1 1,0 0 0,0 1 0,0-1-1,0 0 1,0 1 0,0-1 0,0 0-1,0 1 1,0-1 0,0 0 0,0 1-1,0-1 1,0 0 0,0 1 0,0-1-1,0 0 1,0 1 0,-1-1 0,1 0-1,0 1 1,0-1 0,0 0 0,-1 1 0,1-1-1,0 0-5,0 0 0,0 0 0,0 0 0,0 0 0,0 0 0,0 0 0,0 0 0,0 0 0,0 0 0,0 0 0,0 0 0,0 0 0,0 0 0,0 0 0,0 0 0,0 0 0,0 0 0,0 0 0,0 0 0,0-1 0,0 1 0,0 0 0,0 0 0,0 0 0,0 0 0,0 0 0,0 0 0,0 0 0,0 0 0,0 0 0,0 0 0,0 0 0,0 0 0,0 0 0,0 0 0,0 0 0,0 0 0,0 0 0,0 0 0,0 0 0,0 0 0,0 0 0,0 0 0,0 0 0,0 0 0,0 0 0,0 0 0,0 0 0,0-1 0,0 1 0,0 0 0,0 0 0,0 0 0,0 0 0,-1 0 0,1 0 0,0 0 0,0 0 0,0 0 0,0 0 0,0 0 0,0 0 0,0 0 0,0 0 0,0 0 0,0 0 0,0 0 0,0 1 0,4-7 0,2 1 0,0 1 0,0 0 0,1 0 0,-1 0 0,1 1 0,13-5 0,-12 5 0,64-23-133,0 3-1,97-18 1,156-1-865,-220 37 716,0 4 0,0 5 0,0 4 0,0 5 0,-2 5 0,179 54 0,141 76-733,91 29-1125,-218-97 99,35-13 1127,32-14-703,859 28 102,0-115 607,-877 6 823,-39-5-255,-41 0 355,-48 0 382,-48 2 66,-49 4 1502,-38 5 951</inkml:trace>
</inkml:ink>
</file>

<file path=ppt/ink/ink2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6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24575,'0'2'0,"0"15"0,4 27 0,9 56 0,11 70 0,15 67-4181,19 62 4181,16 38-3377,9 20 3377,3 5 0,4-8 0,5-18 0,2-19 0,2-33 0,-1-46-2231,-12-55 2231,-19-57 1598</inkml:trace>
</inkml:ink>
</file>

<file path=ppt/ink/ink2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1 277 24575,'17'1'0,"135"12"0,21-5-758,71-3-2273,62-7 1702,53-8-956,878-63-1869,-2-36 3480,-888 76-787,-40 8 1087,-43 7 339,-48 8 276,-48 2 756,38-4 2358,-152 8-2038</inkml:trace>
</inkml:ink>
</file>

<file path=ppt/ink/ink2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1896 167 24575,'-12'1'0,"-15"2"0,-36 10 0,-37 16 0,-40 22-403,-40 22-1212,51-15 779,2 6 0,3 5 0,-144 107 0,187-114 807,2 3 1,3 3-1,4 3 0,2 4 1,-79 111-1,120-144 12,2 1 0,3 1-1,1 1 1,-28 77 0,40-87-209,1 1 0,2 1 1,1-1-1,2 1 0,2 0 0,2 71 1,4-69 147,2 0 1,2 0 0,1-1-1,3 0 1,0 0-1,25 52 1,-14-45-169,2 0 0,3-2 0,1 0 0,51 58 0,-32-49-183,2-2 0,101 77 0,-80-76 71,139 75 0,-121-82 254,2-5 0,2-4 1,1-3-1,1-5 0,2-4 0,165 19 0,-147-33 36,0-5-1,0-5 1,0-5 0,-1-5 0,170-38 0,-190 26 21,-1-4-1,-1-4 1,-1-4 0,-2-4 0,-2-3 0,-2-4-1,86-64 1,-109 65-16,-3-3 0,-2-3 0,87-100 1,-103 101 42,-2-3 0,-2-1 1,-2-1-1,45-104 1,-58 106 24,-2 0-1,-3-1 1,-2-1 0,10-84-1,-19 91-4,-2 0-1,-3-1 0,-1 1 0,-3 0 0,-16-76 1,8 74 3,-2 1 1,-3 1-1,-1 0 1,-50-89-1,35 83 8,-3 0 0,-2 3 1,-70-75-1,44 64 6,-2 3 1,-3 2-1,-3 3 1,-1 4-1,-3 3 1,-85-39-1,49 36 25,-2 4 0,-2 5 1,-2 6-1,-1 5 0,-2 5 0,0 5 0,-235-7 0,130 36 501,181-3-365,-85 21 0,102-18 233,0 1 0,-40 21 0,-17 21 1564</inkml:trace>
</inkml:ink>
</file>

<file path=ppt/ink/ink2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64 847 24575,'-8'-8'0,"2"2"0,0 0 0,1-1 0,-1 0 0,2 0 0,-1-1 0,-5-12 0,7 14 0,1 0 0,0 0 0,0-1 0,0 1 0,1 0 0,0-1 0,0 1 0,1-1 0,0-9 0,0 14 0,1-1 0,-1 1 0,0 0 0,1 0 0,0-1 0,-1 1 0,1 0 0,0 0 0,0-1 0,0 1 0,1 0 0,-1 0 0,0 0 0,1 1 0,-1-1 0,1 0 0,0 0 0,-1 1 0,1-1 0,0 1 0,0 0 0,0-1 0,0 1 0,0 0 0,1 0 0,-1 0 0,0 0 0,0 1 0,1-1 0,2 0 0,5 0 0,1 0 0,0 1 0,0 0 0,0 0 0,17 4 0,265 54 0,-185-34 0,-50-11 0,154 25 0,-196-36 0,-1-2 0,0 1 0,1-2 0,22-3 0,-30 2 0,-1 0 0,0 0 0,1 0 0,-1-1 0,0 0 0,0-1 0,0 1 0,-1-1 0,1 0 0,9-10 0,-6 5 0,-2-1 0,0 0 0,0 0 0,0-1 0,-1 0 0,-1 0 0,0-1 0,-1 1 0,0-1 0,5-19 0,-3 2 0,-1-1 0,-1 0 0,2-43 0,-7-10-603,-3 0-1,-16-96 1,4 82-5778</inkml:trace>
</inkml:ink>
</file>

<file path=ppt/ink/ink2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9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24575,'0'0'0,"1"6"0,2 11 0,7 18 0,1 4 0,23 114 11,30 117-768,135 332 607,-165-518-1066,-6-19-4863</inkml:trace>
</inkml:ink>
</file>

<file path=ppt/ink/ink2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0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24575,'5'-3'0,"15"-2"0,116-5 0,-121 10 0,132-4-491,358 4-1851,87-2 289,-393-2 2053,-31 0-136,190-5-237,-350 9 660,-5 0-117,1-1 0,-1 1 0,0 1 0,7 0 0,-9-1-129,0 1-1,0-1 1,0 0-1,0 1 1,0-1 0,0 1-1,0-1 1,-1 1 0,1 0-1,0-1 1,0 1 0,0 0-1,-1 0 1,1-1 0,0 1-1,-1 0 1,1 0-1,-1 0 1,1 0 0,0 1-1,0 3 272,1 0 0,-1 1-1,0-1 1,-1 0-1,1 10 1,-7 128 202,3-101-560,-7 106-116,-8 355-1598,36 3 243,-9-409 1237,37 153 0,-34-203 87,2-1 1,2-1 0,2 0 0,2-1 0,31 50-1,-13-39-1778</inkml:trace>
</inkml:ink>
</file>

<file path=ppt/ink/ink2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0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 24575,'0'0'0,"2"0"0,13-2 0,35-3 0,50-1 0,54-1 0,52-2-3410,36-4 3410,21-7-2435,5-9 2435,-18-3 0,-31-2 0,-37 1-1534,-44 1 1534,-44 6-124,-39 8-564</inkml:trace>
</inkml:ink>
</file>

<file path=ppt/ink/ink2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0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0,6 10 0,17 26 0,20 31 0,19 25 0,14 23 0,11 23-1708,4 14 1708,-7-2 0,-11-11 0,-10-18 0,-10-20-588,-7-24 588,-9-23 0,-11-20-5895</inkml:trace>
</inkml:ink>
</file>

<file path=ppt/ink/ink2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1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1039 1 24575,'-8'6'0,"5"-2"0,1 0 0,-1 1 0,1-1 0,0 1 0,1-1 0,-1 1 0,1-1 0,-1 11 0,-1-3 0,-7 43-37,3 1 0,0 89 0,21 117-1592,6-111 1427,49 190 1,76 138-1008,-123-417 1212,51 159-182,-72-218 182,4 12 9,-1 1 0,0 0-1,0 16 1,-3-27 92,-1-1-1,0 1 1,0 0 0,-1 0-1,1-1 1,-1 1-1,0 0 1,-1-1 0,1 1-1,-1-1 1,0 1-1,0-1 1,0 0 0,-5 7-1,1-4-46,0 0 1,0-1-1,0 0 0,-1 0 1,0-1-1,-13 8 0,-3 0-97,-27 11 0,-24 6 75,-122 31 1,-86 3 77,125-30-87,-53 16-38,9 12 189,155-43-1310,17-5-4697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5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0,0 11 0,0 22 0,2 28 0,2 22 0,3 21 0,2 13 0,3 6-680,1-6 680,1-12 0,0-20 0,-3-24-7511</inkml:trace>
</inkml:ink>
</file>

<file path=ppt/ink/ink2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2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125 232 24575,'14'1'0,"92"6"0,13 1 0,46 2-409,409-2-2321,-1-45 615,-370 9 1880,-34-5-708,12-17 430,-154 40 821,0 0-1,-1-2 1,0-1 0,30-21 0,-55 33-272,3-1 255,-1 0 1,1-1 0,-1 0 0,0 1-1,0-1 1,0 0 0,0-1 0,3-4-1,-5 8-263,-1 0 0,0 0 0,0 0 0,0 0-1,0 0 1,1-1 0,-1 1 0,0 0 0,0 0-1,0 0 1,0 0 0,0 0 0,0-1 0,0 1-1,0 0 1,1 0 0,-1 0 0,0-1-1,0 1 1,0 0 0,0 0 0,0 0 0,0 0-1,0-1 1,0 1 0,0 0 0,0 0 0,0 0-1,0-1 1,0 1 0,0 0 0,-1 0 0,1 0-1,0 0 1,0-1 0,0 1 0,0 0 0,0 0-1,0 0 1,0 0 0,0 0 0,-1-1-1,1 1 1,0 0 0,0 0 0,0 0 0,0 0-1,0 0 1,-1 0 0,1 0 0,0-1 0,0 1-1,0 0 1,0 0 0,-1 0 0,1 0 0,0 0-1,0 0 1,0 0 0,-1 0 0,1 0 0,0 0-1,0 0 1,-13 4 596,6 1-593,1 0 0,-1 1 0,1-1 0,0 1 0,1 0 0,-1 1 0,1 0 0,0-1 0,1 1 0,0 1 0,-6 13 0,1 0-38,2 0-1,1 0 1,-6 32-1,5 1-156,2-1-1,4 107 0,25 112-849,-21-245 1044,28 231-1009,10 101 83,-19-1 229,-21-322 635,-2 0 0,-1-1-1,-10 53 1,11-81 61,-1 0-1,0-1 1,0 1-1,-1-1 1,0 0-1,0 1 1,0-1-1,-1-1 1,0 1-1,0-1 1,0 1-1,-7 5 1,7-7 17,-1-1 0,0 0 0,0 0-1,0 0 1,0 0 0,-1-1 0,1 0 0,-1 0 0,1 0 0,-1-1 0,0 0 0,0 0-1,0 0 1,-8-1 0,-2 0-18,-1-1 0,1-1 1,-1 0-1,1-1 0,0-1 0,0-1 0,-18-7 0,-2-4-9,1-2 0,-36-22 0,-58-50 263,-111-105-708,7-16-467,46 42 534,47 44 359,-405-346 0,407 365-152,56 46-483,-166-90 1,217 135-1932</inkml:trace>
</inkml:ink>
</file>

<file path=ppt/ink/ink2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9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24575,'0'0'0,"0"6"0,4 166 0,0-124 0,15 75 0,28 37-1365,-33-118-5461</inkml:trace>
</inkml:ink>
</file>

<file path=ppt/ink/ink2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1 24575,'-3'4'0,"0"2"0,1 1 0,0-1 0,-3 14 0,1-1 0,-209 782-1672,144-595 1500,-7 22-192,13 0 163,55-193 201,2 0 0,-4 59 0,10-82 0,0 0 0,1 0 0,0 0 0,1 0 0,0 0 0,1 0 0,0 0 0,1-1 0,0 1 0,1-1 0,9 15 0,-6-14 123,1-1 1,1 0-1,-1 0 0,2-1 0,0 0 0,0-1 0,0 0 0,1-1 0,1 0 0,24 11 1,3-2-61,1-1 0,58 13 0,6-6-197,184 19 0,108-19-1491,-394-23 1594,409 11-1443,-327-10-2454</inkml:trace>
</inkml:ink>
</file>

<file path=ppt/ink/ink2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0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1 24575,'0'19'0,"0"3"0,0 1 0,2-1 0,1 0 0,8 32 0,-9-46 0,1 0 0,0 0 0,0 0 0,1-1 0,0 1 0,0-1 0,1 1 0,0-1 0,0-1 0,0 1 0,1-1 0,0 0 0,1 0 0,11 8 0,-7-8 0,0 0 0,0-1 0,0 0 0,1-1 0,0-1 0,-1 1 0,1-2 0,1 0 0,-1 0 0,23-1 0,-24-1 0,0 0 0,1-1 0,-1-1 0,0 0 0,0 0 0,0-1 0,0-1 0,-1 0 0,1 0 0,-1-1 0,18-11 0,-25 14 0,-1 1 0,0-1 0,0 0 0,0 0 0,0 0 0,0 0 0,0 0 0,-1 0 0,1-1 0,-1 1 0,1 0 0,-1-1 0,1-3 0,-1 5 0,-1-1 0,0 1 0,0 0 0,0-1 0,0 1 0,0 0 0,0-1 0,-1 1 0,1 0 0,0-1 0,-1 1 0,1 0 0,-1-1 0,1 1 0,-1 0 0,1 0 0,-1 0 0,0-1 0,0 1 0,0 0 0,0 0 0,0 0 0,0 0 0,0 1 0,0-1 0,0 0 0,0 0 0,-2 0 0,-3-3 0,0 1 0,0 0 0,0 1 0,0 0 0,0 0 0,-1 0 0,1 1 0,-1-1 0,1 2 0,-1-1 0,-9 1 0,-4 1 0,-1 1 0,-29 6 0,9 1 40,0 3 0,-67 27 0,49-12-783,-60 38 1,60-28-6084</inkml:trace>
</inkml:ink>
</file>

<file path=ppt/ink/ink2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1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576 627 24575,'0'-17'0,"-1"13"0,1-1 0,-1 0 0,0 1 0,0-1 0,-1 0 0,1 1 0,-1 0 0,0-1 0,0 1 0,0 0 0,-1 0 0,1 0 0,-5-5 0,-5-4 0,0 0 0,-16-12 0,25 22 0,-1 0 0,1 0 0,-1 1 0,1 0 0,-1 0 0,0 0 0,0 0 0,0 0 0,0 1 0,0 0 0,0 0 0,-5-1 0,6 2 0,1 0 0,-1 0 0,1 0 0,-1 0 0,1 0 0,0 1 0,-1-1 0,1 1 0,-1 0 0,1 0 0,0 0 0,0 0 0,0 0 0,-1 0 0,1 0 0,0 1 0,0-1 0,1 1 0,-1 0 0,0-1 0,0 1 0,-1 3 0,1-2 0,0-1 0,1 0 0,-1 1 0,1 0 0,0-1 0,0 1 0,0 0 0,0-1 0,0 1 0,1 0 0,-1 0 0,1 0 0,0 0 0,0-1 0,0 1 0,0 0 0,0 0 0,1 0 0,-1 0 0,1 0 0,0-1 0,-1 1 0,1 0 0,1-1 0,-1 1 0,0 0 0,1-1 0,-1 0 0,1 1 0,0-1 0,0 0 0,0 0 0,0 0 0,0 0 0,4 3 0,2 0 0,0-1 0,0 0 0,0-1 0,0 1 0,1-1 0,-1-1 0,1 0 0,9 1 0,11 1 0,33-1 0,-25-3 0,-1-1 0,70-11 0,-91 9 0,0 0 0,0-1 0,0-1 0,-1 0 0,1-1 0,-1-1 0,-1 0 0,1-1 0,18-15 0,-26 18 0,0 0 0,-1-1 0,0 1 0,0-1 0,0 0 0,-1-1 0,0 1 0,0-1 0,-1 0 0,1 0 0,-2 0 0,1 0 0,-1 0 0,0-1 0,1-10 0,-2 9 0,-1 0 0,0 0 0,0-1 0,-1 1 0,0 0 0,-1 0 0,0 0 0,0 0 0,-1 0 0,0 0 0,-1 0 0,-6-11 0,0 3-29,0 1-1,-2 0 0,0 1 0,0 0 1,-28-24-1,20 22-68,-1 1 0,-1 1 0,-43-23 0,28 21 3,1 2 0,-2 2 0,0 1 0,0 2 0,-71-9 0,71 15 193,0 1 0,-71 6 0,82 0-392,-1 1 0,1 2 0,0 0 0,-40 16 1,-9 13-5543,76-35 5796</inkml:trace>
</inkml:ink>
</file>

<file path=ppt/ink/ink2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7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144 616 24575,'6'6'0,"15"12"0,1-1 0,1 0 0,41 22 0,-48-31 0,0-1 0,1-1 0,-1 0 0,1-1 0,0-1 0,0-1 0,21 2 0,-18-3 0,1-2 0,-1 0 0,1-1 0,-1-1 0,37-9 0,-48 9 0,1-2 0,-1 1 0,0-1 0,0 0 0,-1-1 0,9-6 0,-11 7 0,-1 0 0,1-1 0,-1 0 0,-1 0 0,1 0 0,-1-1 0,0 1 0,0-1 0,4-9 0,-3 4 0,-1 0 0,-1 0 0,0 0 0,0-1 0,-1 1 0,-1-1 0,0 1 0,0-1 0,-1 0 0,-1 1 0,0-1 0,-3-13 0,1 6 0,-2 1 0,-1-1 0,0 1 0,-1 0 0,-1 0 0,-17-28 0,11 25-69,-2 1 0,0 0 0,-1 2 0,0-1-1,-2 2 1,0 0 0,-27-16 0,10 9 21,-2 2 0,0 2 1,-58-22-1,53 26 102,-51-11 1,69 21-393,-1 2 1,0 0-1,-36 1 1,39 4-5869</inkml:trace>
</inkml:ink>
</file>

<file path=ppt/ink/ink2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7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921 56 24575,'-19'-9'0,"-1"0"0,-1 2 0,1 1 0,-1 1 0,-31-5 0,-107 0 0,98 10 0,-111 15 0,134-9 0,-1 3 0,2 0 0,-73 30 0,97-33 0,-1 0 0,1 1 0,0 1 0,-20 16 0,27-19 0,1 0 0,0 0 0,0 0 0,1 1 0,-1-1 0,1 1 0,0 0 0,1 1 0,0-1 0,0 1 0,-4 13 0,3-5 0,1 0 0,1 0 0,1 1 0,0 25 0,10 63 0,-9-103 0,86 416 0,-73-344 0,-13-72 0,0 0 0,1 0 0,-1 0 0,1-1 0,-1 1 0,0 0 0,1-1 0,-1 1 0,1 0 0,0-1 0,-1 1 0,1-1 0,-1 1 0,1-1 0,0 1 0,0-1 0,-1 1 0,1-1 0,0 0 0,0 1 0,-1-1 0,1 0 0,0 0 0,0 1 0,0-1 0,0 0 0,27 1 0,-22-1 0,107-6 0,37 0 0,-118 7 0,-1 1 0,55 10 0,-78-10 0,-1 0 0,1 0 0,-1 1 0,1 0 0,-1 0 0,0 1 0,11 8 0,-13-9 0,-1 1 0,0 0 0,0 0 0,0 0 0,-1 0 0,1 0 0,-1 1 0,0 0 0,0 0 0,-1 0 0,4 9 0,-3-5 0,-1-1 0,0 1 0,0 0 0,-1 0 0,0 0 0,0 0 0,-1 0 0,-2 13 0,0-9 0,0 0 0,-1-1 0,0 1 0,-1-1 0,-8 16 0,1-6 0,-2 0 0,0-1 0,-1-1 0,-1 0 0,-30 29 0,-4-2-1365,6-10-5461</inkml:trace>
</inkml:ink>
</file>

<file path=ppt/ink/ink2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8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0,11 2 0,17 6 0,24 3 0,24 2 0,29-1 0,23-5 0,11-6-1168,-4-5 1168,-17-2 0,-30 0-7023</inkml:trace>
</inkml:ink>
</file>

<file path=ppt/ink/ink2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5 0,10 17 0,17 30 0,17 29 0,11 25 0,9 29-1480,1 21 1480,-3 10 0,-6-7 0,-9-16 0,-9-25 0,-13-33-6711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8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24575,'0'0'0,"2"0"0,4 4 0,5 4 0,3 6 0,-2 0-8191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6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24575,'0'0'0,"3"0"0,14 0 0,18 0 0,17 2 0,17 2 0,19 3 0,18-2 0,3-4 0,-6-3 0,-17-2 0,-24-1-8191</inkml:trace>
</inkml:ink>
</file>

<file path=ppt/ink/ink2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9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24575,'43'76'0,"-17"-35"0,38 68 0,17 41-552,172 399-2418,-204-417 3038,-6 3 1,33 178-1,-67-267-78,-3 0 0,2 90 0,-8-126 10,-1 0 0,0 1 0,-1-1 0,0 0 0,0 0 0,-1 0 0,-5 12 0,5-16 0,0-1 0,0 0 0,0-1 0,0 1 0,-1-1 0,0 1 0,0-1 0,0 0 0,0 0 0,-1-1 0,1 1 0,-1-1 0,0 0 0,-6 2 0,3-1 38,0-1 0,0 0 0,-1 0 0,1-1 0,-1 0-1,1-1 1,-1 0 0,0 0 0,-17-1 0,14-1 81,1-1 0,-1 0 0,1-1 0,-1 0 0,1-1 0,-19-9 0,12 3 16,1 0-1,0-2 1,1 1-1,0-2 1,1 0 0,1-1-1,0 0 1,-19-27-1,15 15-85,1-2 0,1 0-1,1-1 1,2 0-1,1-2 1,1 1-1,-9-45 1,10 20-416,1 0 0,3 0 0,2-80 0,7 38-5821</inkml:trace>
</inkml:ink>
</file>

<file path=ppt/ink/ink2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9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117 216 24575,'0'0'0,"0"3"0,1 3 0,-1 0 0,1 0 0,1 0 0,-1 0 0,1-1 0,4 9 0,-3-4 0,7 14 0,1-1 0,1 1 0,0-2 0,2 0 0,30 37 0,-29-42 0,1 0 0,1-1 0,0-1 0,1 0 0,0-1 0,38 20 0,-48-29 0,1-1 0,0-1 0,0 0 0,-1 0 0,2 0 0,12 1 0,-17-4 0,-1 1 0,1-1 0,0 0 0,0-1 0,-1 1 0,1-1 0,0 0 0,0 0 0,-1 0 0,1-1 0,-1 0 0,0 0 0,1 0 0,4-3 0,-4 2 0,-1-1 0,1 0 0,-1 0 0,1 0 0,-1-1 0,0 1 0,-1-1 0,1 0 0,-1 0 0,0 0 0,0 0 0,-1-1 0,0 1 0,0-1 0,0 1 0,0-1 0,-1 0 0,1-10 0,-1 7 0,-1-1 0,0 0 0,-1 1 0,0-1 0,0 1 0,-1-1 0,0 1 0,-1 0 0,0 0 0,0 0 0,-6-10 0,-3-1 0,0 1 0,-1 1 0,0 0 0,-2 1 0,0 0 0,-1 1 0,-23-18 0,3 7 0,-1 1 0,-68-35 0,72 43 0,-1 2 0,0 2 0,-1 1 0,-46-11 0,75 22-455,-1 1 0,-11 0 0,2 3-6371</inkml:trace>
</inkml:ink>
</file>

<file path=ppt/ink/ink2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0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24575,'0'0'0,"0"0"0,-2 0 0,-3 0 0,-1 3 0,1 2 0,4 1 0,1 0-8191</inkml:trace>
</inkml:ink>
</file>

<file path=ppt/ink/ink2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0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24575,'0'0'0,"6"-2"0,0 0 0,1 1 0,-1 0 0,1 0 0,0 0 0,0 1 0,0 0 0,-1 0 0,1 1 0,0 0 0,-1 0 0,12 4 0,-2 0 0,-1 1 0,1 1 0,21 12 0,-21-10 0,-1 1 0,0 1 0,-1 0 0,0 0 0,-1 1 0,0 1 0,-1 1 0,0 0 0,-1 0 0,-1 1 0,0 0 0,-1 1 0,-1 0 0,9 22 0,-9-14 0,-1 0 0,-1 1 0,-1 0 0,-2-1 0,2 49 0,-6-34 0,-1 0 0,-3 0 0,-9 42 0,6-47 0,3-13 0,1-1 0,-4 42 0,8-58 0,0 0 0,0-1 0,1 1 0,-1 0 0,1 0 0,0-1 0,0 1 0,0 0 0,1-1 0,-1 1 0,1-1 0,0 0 0,0 1 0,0-1 0,0 0 0,0 0 0,1 0 0,0-1 0,-1 1 0,1-1 0,0 1 0,0-1 0,0 0 0,6 3 0,6 2 0,1 0 0,0-2 0,0 0 0,23 5 0,-38-10 0,133 23 0,62-3-1365,18-5-5461</inkml:trace>
</inkml:ink>
</file>

<file path=ppt/ink/ink2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3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28 24575,'-9'-1'0,"0"1"0,0-2 0,-13-3 0,-4 0 0,-10-1 0,0 2 0,-49 0 0,83 4 0,0 0 0,0 0 0,0 0 0,1 0 0,-1 1 0,0-1 0,0 1 0,0-1 0,1 1 0,-1-1 0,0 1 0,1 0 0,-1 0 0,1 0 0,-1 0 0,-1 1 0,2 0 0,0 0 0,-1 0 0,1 0 0,0 0 0,0 0 0,1 0 0,-1 0 0,0 0 0,1 0 0,-1 0 0,1 0 0,0 1 0,0-1 0,0 4 0,0 7 0,0 1 0,2-1 0,3 20 0,17 47 0,23 47-320,16 34-935,49 133 726,-11 4-1338,18 184 1438,-95-351 343,9 228 0,-35-213-613,1-110 565,-2-1 0,-11 42-1,10-57 104,0-1 0,-2 1 0,0-1 0,-1-1 0,-12 19 0,13-24 24,-1-2 1,0 1 0,-1-1-1,0-1 1,-1 1-1,0-2 1,-24 17 0,24-19 130,0-1-1,0 0 1,-1-1 0,1 0 0,-1-1 0,0-1 0,-1 1 0,1-2 0,0 0 0,-1 0-1,1-1 1,-1-1 0,0 0 0,1-1 0,-1 0 0,1-1 0,-1 0 0,1-1 0,0 0-1,0-1 1,0-1 0,0 1 0,1-2 0,0 0 0,0 0 0,0-1 0,1-1-1,0 1 1,1-1 0,-1-1 0,-9-12 0,10 9-124,0-1 0,0 0 0,2 0 0,0-1 1,0 1-1,1-2 0,1 1 0,0-1 0,1 1 0,1-1 0,0-1 0,1 1 0,0-23 1,2 9 4,1 0 1,2 0-1,1 0 1,1 1-1,2-1 1,13-35-1,2 8-265,3 1 0,2 1 0,48-71 0,6 9-4984</inkml:trace>
</inkml:ink>
</file>

<file path=ppt/ink/ink2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3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19 234 24575,'0'0'0,"0"5"0,7 129 0,-4-111 0,1 0 0,2 0 0,13 38 0,-17-55 0,1-1 0,0 1 0,1-1 0,-1 0 0,1 1 0,0-2 0,0 1 0,1 0 0,-1-1 0,1 0 0,0 0 0,0 0 0,0-1 0,1 1 0,-1-1 0,1-1 0,6 3 0,5 1 0,0-1 0,0-1 0,0 0 0,32 2 0,-31-5 0,-1 0 0,1-1 0,0-1 0,-1 0 0,1-2 0,-1 0 0,26-8 0,-34 8 0,-1 0 0,0-1 0,0 0 0,0 0 0,0 0 0,-1-1 0,0-1 0,0 1 0,0-1 0,-1 0 0,1-1 0,-1 0 0,-1 0 0,0 0 0,0 0 0,7-14 0,-8 13 0,-1 0 0,-1 0 0,1 0 0,-1 0 0,0 0 0,-1 0 0,0 0 0,-1-1 0,1 1 0,-2-10 0,0 7 0,-1 0 0,-1-1 0,1 1 0,-2 0 0,1 0 0,-10-17 0,2 8 0,0 1 0,-2 1 0,0 0 0,-1 1 0,-1 0 0,0 1 0,-21-17 0,16 18 0,0 0 0,-1 1 0,0 1 0,-1 1 0,0 1 0,-1 1 0,-1 1 0,1 1 0,-1 1 0,-1 1 0,1 2 0,-1 0 0,-34-1 0,24 7-1365,13 1-5461</inkml:trace>
</inkml:ink>
</file>

<file path=ppt/ink/ink2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3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5 0,0 5 0,3 4 0,0 0-8191</inkml:trace>
</inkml:ink>
</file>

<file path=ppt/ink/ink2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24575,'9'1'0,"-3"-2"0,50 4 0,0 1 0,0 4 0,0 2 0,90 28 0,-134-35 0,36 14 0,-44-15 0,0 0 0,0 0 0,0 1 0,0-1 0,0 1 0,0 0 0,-1 0 0,5 5 0,-7-7 0,0 1 0,0-1 0,0 1 0,0 0 0,0-1 0,0 1 0,-1 0 0,1-1 0,-1 1 0,1 0 0,-1 0 0,1 0 0,-1 0 0,0 0 0,0-1 0,0 1 0,0 0 0,-1 0 0,1 0 0,0 0 0,-1 0 0,1-1 0,-2 5 0,-1 0 0,0-1 0,0 1 0,-1 0 0,0-1 0,-7 9 0,-6 4 0,-1 0 0,-1-1 0,-1-1 0,-24 15 0,-93 51 0,78-50 0,54-29 0,0 0 0,-1 1 0,1-1 0,0 1 0,-6 5 0,10-9 0,0 1 0,1-1 0,-1 1 0,1-1 0,-1 1 0,1 0 0,-1-1 0,1 1 0,-1 0 0,1-1 0,-1 1 0,1 0 0,0 0 0,-1 0 0,1-1 0,0 1 0,0 0 0,0 0 0,0 0 0,0-1 0,0 1 0,0 0 0,0 0 0,0 0 0,0 0 0,0-1 0,0 1 0,0 0 0,1 0 0,-1 0 0,0-1 0,1 1 0,-1 0 0,1 0 0,-1-1 0,0 1 0,1 0 0,0-1 0,0 2 0,2 0 0,1 1 0,-1 0 0,1-1 0,-1 0 0,1 0 0,0 0 0,0 0 0,5 1 0,40 10 0,-45-12 0,51 9 28,0-2 0,85 2 0,109-16-2305,-125-2-3721</inkml:trace>
</inkml:ink>
</file>

<file path=ppt/ink/ink2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2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2 24575,'-2'-1'0,"1"1"0,-1 0 0,1 0 0,-1 0 0,1 0 0,-1 0 0,1 0 0,-3 1 0,-2-1 0,-25 4 0,-60 14 0,36-5 0,33-8 0,-21 3 0,-73 25 0,111-31 0,0 0 0,0 0 0,0 1 0,0-1 0,0 1 0,1 0 0,-1 1 0,1-1 0,-7 9 0,8-8 0,0 0 0,0 0 0,1 0 0,0 0 0,0 1 0,0-1 0,0 1 0,1 0 0,-1-1 0,1 1 0,0 9 0,-1 10 0,1 0 0,2 0 0,3 26 0,16 72 0,-18-113 0,5 29 0,37 161 0,-43-196 0,0 1 0,0-1 0,0 1 0,0-1 0,1 1 0,3 5 0,-4-8 0,0 0 0,0 0 0,0 0 0,0 0 0,0 0 0,0-1 0,0 1 0,0 0 0,0-1 0,0 1 0,0-1 0,0 1 0,0-1 0,0 0 0,0 1 0,1-1 0,-1 0 0,0 0 0,0 0 0,0 0 0,1 0 0,-1 0 0,1 0 0,56-7 0,22-2 0,-42 7 0,0 2 0,1 2 0,-1 1 0,0 3 0,-1 0 0,57 18 0,-83-20 0,-1 0 0,0 1 0,0 0 0,0 0 0,-1 1 0,1 0 0,9 9 0,-14-10 0,0 0 0,0 0 0,0 1 0,-1-1 0,0 1 0,0 0 0,-1 0 0,1 1 0,-1-1 0,-1 1 0,1 0 0,1 9 0,-2-6 0,-1-1 0,0 1 0,0-1 0,-1 1 0,0 0 0,-1-1 0,-4 19 0,1-10 0,-1-1 0,-1 1 0,-13 23 0,-5 3-522,-2-1 1,-1-2-1,-44 50 0,-8-2-5582</inkml:trace>
</inkml:ink>
</file>

<file path=ppt/ink/ink2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4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4159 24575,'5'-4'0,"30"-15"0,-7 5 0,55-31 0,40-28-382,42-26-1147,43-25 536,40-28-1447,34-27 1158,27-26-1402,25-22 1464,592-418-2568,-2 2 2318,-565 396 1323,-21 15 142,-25 20-15,-32 17 106,-30 16 278,-30 20-49,-31 21 579,-36 24-245,-38 22 1056,-73 55-42,47-51 0,-60 51-1233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6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1185 24575,'0'0'0,"2"0"0,12-2 0,19-2 0,20-1 0,27-2 0,26 0 0,16-3 0,-3 4-761,-22 2-6669</inkml:trace>
  <inkml:trace contextRef="#ctx0" brushRef="#br0" timeOffset="1">896 1 24575,'0'0'0,"1"8"0,6 21 0,6 31 0,5 31 0,3 35 0,1 28-2023,-3 10 2023,0 1 0,-1-4 0,-5-15 0,-3-33-6168</inkml:trace>
</inkml:ink>
</file>

<file path=ppt/ink/ink2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4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24575,'1'-4'0,"11"-4"0,6 0 0,0 0 0,1 2 0,32-8 0,56-9 0,43 5-349,-71 12-113,1 3-1,-1 4 0,153 22 1,-180-14 477,0 3 0,-1 2 0,-1 2 1,-1 3-1,0 1 0,89 53 1,-114-58-25,-1 1 0,-1 1 0,-1 1 0,0 1 0,-1 1 0,25 33 0,-33-36-96,0 0 0,-1 2 0,-1-1 0,-1 1 1,-1 1-1,0-1 0,-2 2 0,0-1 0,3 25 0,-5-17 60,-2 0 1,0 0-1,-2 0 1,-5 36-1,-1-21-93,-3 0-1,-24 77 0,3-42-692,-40 79-1,-72 96-164,-48 16-1322,-54 13 1940,-7-19 1385</inkml:trace>
</inkml:ink>
</file>

<file path=ppt/ink/ink2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5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24575,'0'0'0,"7"-2"0,21-13 0,27-19 0,17-11 0,-4 3-8191</inkml:trace>
</inkml:ink>
</file>

<file path=ppt/ink/ink2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5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24575,'1'7'0,"0"4"0,1 1 0,1-1 0,5 13 0,5 14 7,29 56 1,27 33-189,-50-94 14,11 19-375,181 332-678,-32 15 1314,-101-150-357,-69-208 210,-1 0 1,-2 0-1,-2 1 0,-1 47 1,-4-72 52,0 1 0,-1-1 0,-1 0 0,-1-1 0,0 1 0,-12 29 0,11-36 0,0 0 0,0-1 0,-1 0 0,0 1 0,-1-2 0,0 1 0,0-1 0,-1 0 0,0-1 0,0 1 0,-16 9 0,12-10 146,0-1 0,-1 0-1,0 0 1,0-1 0,-1-1 0,1 0 0,-1-1 0,0 0-1,0-1 1,0-1 0,0 0 0,0-1 0,-14-2 0,21 1-113,0 0 1,0 0 0,1-1 0,-1 0 0,1 0-1,-1 0 1,1-1 0,0 0 0,0 0 0,0-1-1,0 0 1,1 0 0,-7-6 0,6 4-33,1 0 0,0-1 0,0 1 0,1-1 0,-1 0 0,1 0 0,1-1 0,0 1 0,0-1 0,0 0 0,-1-8 0,0-2 12,1 0-1,1-1 1,1-35-1,3 17-719,7-37-1,13-34-6118</inkml:trace>
</inkml:ink>
</file>

<file path=ppt/ink/ink2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5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0 24575,'-1'1'0,"1"-1"0,-1 0 0,1 1 0,-1-1 0,1 1 0,-1-1 0,1 1 0,-1-1 0,1 1 0,0-1 0,-1 1 0,1 0 0,0-1 0,0 1 0,-1 0 0,-1 4 0,-33 60 0,-104 241-471,19 10-446,76-194 1063,35-99-146,-30 88 0,32-86 0,1-1 0,-5 40 0,11-59 10,-1 0 0,1-1 0,0 1 0,1 0 1,-1 0-1,1 0 0,0 0 0,0-1 0,0 1 0,3 6 0,-2-7 61,0 0 0,1-1 0,-1 0 1,1 1-1,0-1 0,-1 0 0,2 0 0,-1 0 0,0-1 0,0 1 0,1-1 0,6 4 0,6 1-41,1 0-1,0-1 1,0-1 0,1 0-1,-1-1 1,35 2-1,11-2-258,1-2 0,-1-3-1,90-14 1,185-52-1178,-231 40-4460</inkml:trace>
</inkml:ink>
</file>

<file path=ppt/ink/ink2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24575,'0'0'0,"0"0"0,16 16 0,35 37 0,52 62 0,56 79 0,40 73-6432,36 81 6432,-22-18-1759</inkml:trace>
</inkml:ink>
</file>

<file path=ppt/ink/ink2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3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24575,'1'10'0,"4"13"0,15 36 0,-18-54 0,32 86 0,16 35-435,98 251-1851,-17 10 693,92 580 230,-203-844 774,-8-29-1336</inkml:trace>
</inkml:ink>
</file>

<file path=ppt/ink/ink2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24575,'12'0'0,"1"0"0,0 1 0,0 1 0,24 6 0,38 16 0,-66-21 0,28 12-92,-1 1-1,0 1 1,-2 2-1,0 2 1,-1 1-1,54 47 1,-60-45 59,-2 2 0,-1 0 0,-1 1 1,-1 2-1,-1 0 0,-2 2 0,27 56 0,-38-69 12,-1 0 0,-1 1 0,-1-1 0,0 1 0,-2 0 0,0 0 0,-1 1 0,-1-1 0,0 1 0,-2-1 0,0 0 0,-2 1 0,0-1 0,-6 22-1,-4-3 22,-1 0 0,-2-1 0,-1-1 0,-35 53 0,-104 125 0,51-89 0,101-120-62,-12 16 489,15-20-404,1 0-1,-1-1 1,1 1-1,0 0 1,-1 0-1,1 0 1,0-1-1,0 1 1,-1 0-1,1 0 1,0 0-1,0 0 1,0 0-1,0 0 1,0-1-1,0 1 1,0 0-1,1 0 1,-1 0 0,0 0-1,0-1 1,1 1-1,-1 0 1,0 0-1,1 1 1,3 0 2,-1 1 0,0 0 0,1 0 0,-1-1 0,1 0 0,0 0 0,0 0 0,0 0 1,0-1-1,8 3 0,-4-1-26,91 28 1,32 12 0,-66-17-408,-2 4 1,-1 2-1,-1 4 0,106 81 0,-89-54-5744</inkml:trace>
</inkml:ink>
</file>

<file path=ppt/ink/ink2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4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554 0 24575,'-17'0'0,"14"0"0,-1 1 0,1-1 0,0 1 0,-1 0 0,1-1 0,0 2 0,-1-1 0,1 0 0,0 1 0,0-1 0,0 1 0,-4 3 0,-2 2 0,0 1 0,-10 12 0,6-6 0,1 1 0,0 0 0,2 0 0,-1 2 0,2-1 0,0 1 0,2 0 0,-1 1 0,2 0 0,0 0 0,2 0 0,-5 35 0,6-20 0,2 0 0,1-1 0,2 1 0,1 0 0,14 60 0,-3-42 0,2 0 0,41 90 0,-37-101 0,-6-14 0,-1 2 0,17 56 0,-28-75 0,0 0 0,0-1 0,-1 1 0,0 0 0,-1 0 0,0 0 0,0 0 0,-1 0 0,0 0 0,-1 0 0,0-1 0,0 1 0,-1 0 0,-5 12 0,0-7 0,0-1 0,-1 0 0,-1 0 0,0-1 0,0 0 0,-2 0 0,1-2 0,-26 20 0,3-7 0,-1-2 0,-46 22 0,23-16-682,-107 35-1,145-57-6143</inkml:trace>
</inkml:ink>
</file>

<file path=ppt/ink/ink2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4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24575,'2'0'0,"0"1"0,-1-1 0,1 0 0,0 1 0,0 0 0,0-1 0,0 1 0,-1 0 0,1 0 0,0 0 0,-1 0 0,1 0 0,2 3 0,0 0 0,0 0 0,0 0 0,5 7 0,-4-3 0,0 1 0,-1-1 0,0 1 0,-1 0 0,0 0 0,0 0 0,-1 0 0,0 1 0,0-1 0,0 17 0,-2 6 0,-5 58 0,-10 6 0,-2 28 0,16-120 0,1 0 0,0 0 0,0 0 0,0 0 0,1 0 0,-1 1 0,1-1 0,0 0 0,0 0 0,1 0 0,-1-1 0,1 1 0,3 6 0,-2-7 0,0 1 0,0-1 0,0 0 0,1 0 0,-1 0 0,1 0 0,0 0 0,0-1 0,0 0 0,0 0 0,0 0 0,8 2 0,21 5-341,0-1 0,1-1-1,38 1 1,19 0-6485</inkml:trace>
</inkml:ink>
</file>

<file path=ppt/ink/ink2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4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24575,'10'-3'0,"39"-7"0,0 2 0,67-3 0,100 12 0,-151 4 0,0 2 0,65 17 0,-127-24 0,1 1 0,-1 0 0,0 0 0,0 0 0,0 1 0,0-1 0,0 1 0,0 0 0,3 2 0,-4-2 0,-1-1 0,0 1 0,1-1 0,-1 1 0,0-1 0,0 1 0,0-1 0,0 1 0,-1 0 0,1-1 0,0 1 0,-1 0 0,1 2 0,0 5 0,-1-1 0,-1 0 0,1 0 0,-1 1 0,-1-1 0,-3 14 0,-3 6-45,-1 0-1,-1 0 0,-1-1 1,-2 0-1,0-1 1,-2 0-1,-1-2 0,-1 1 1,-1-2-1,-33 33 1,23-29-18,-2 0 0,0-3 0,-2 0 1,-1-2-1,-1-1 0,0-2 1,-55 21-1,-4-8 63,12-5 0,74-23 0,7-4 0,0 0 0,0 0 0,0 0 0,0 0 0,0 0 0,0 0 0,0 0 0,0 0 0,0 0 0,0 0 0,-1 1 0,1-1 0,0 0 0,0 0 0,0 0 0,0 0 0,0 0 0,0 0 0,0 0 0,1 0 0,-1 0 0,0 0 0,0 1 0,0-1 0,0 0 0,0 0 0,0 0 0,0 0 0,0 0 0,0 0 0,0 0 0,0 0 0,0 0 0,0 0 0,0 0 0,0 0 0,0 1 0,0-1 0,0 0 0,1 0 0,-1 0 0,0 0 0,0 0 0,0 0 0,0 0 0,0 0 0,0 0 0,0 0 0,5 1 0,0 1 0,-1-1 0,1-1 0,0 1 0,5-1 0,75 2 0,57-13 0,44-22-335,40-32-1004,41-42 141,-3-13-3103,-263 120 4286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6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0,4 16 0,5 30 0,1 19 0,-1-1-8191</inkml:trace>
</inkml:ink>
</file>

<file path=ppt/ink/ink2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5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364 541 24575,'0'0'0,"6"0"0,65 0 0,162-3 0,-228 3 0,25-2 0,32-6 0,-54 7 0,0-1 0,0 0 0,0 0 0,0-1 0,-1 0 0,1-1 0,-1 1 0,0-2 0,7-4 0,-11 7 0,0-1 0,-1 0 0,1 0 0,0 0 0,-1 0 0,0 0 0,1 0 0,-1-1 0,0 1 0,-1-1 0,1 1 0,-1-1 0,0 0 0,0 0 0,0 1 0,0-1 0,0 0 0,-1 0 0,0 0 0,0-5 0,-1-2 0,0 1 0,-1 0 0,0 0 0,-1 0 0,0 1 0,-9-19 0,0 5-24,-1 0-1,0 1 1,-2 0-1,-1 1 0,-1 1 1,0 0-1,-2 1 1,0 1-1,-1 1 1,-1 1-1,0 1 1,-42-23-1,44 29-2,0 0-1,-1 2 1,1 0-1,-2 1 1,1 1-1,-1 0 1,-24-1-1,29 5 19,-1 1 0,1 1 0,0 0 0,0 1 0,0 0 0,0 1 0,1 1 0,-1 1 0,1 0 0,-15 8 0,17-7 37,1 2 1,0-1 0,0 2-1,0-1 1,1 2-1,1-1 1,-1 1 0,2 1-1,-1 0 1,-11 18-1,9-10-290,1 1 0,1 1 0,1 0-1,0 0 1,-9 40 0,-4 50-6032</inkml:trace>
</inkml:ink>
</file>

<file path=ppt/ink/ink2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5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24575,'0'0'0,"5"7"0,29 41 0,-4-11-11,2-1 0,37 33-1,83 62-796,-103-90 296,98 83-200,-62-52-264,351 305-373,-24 22 1348,-326-303-1013,-25-23-1771</inkml:trace>
</inkml:ink>
</file>

<file path=ppt/ink/ink2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6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745 0 24575,'0'0'0,"0"5"0,-9 54 0,-26 87 0,-30 52-679,40-124 62,-31 82 531,-6-2 0,-94 167-1,-73 62-53,166-280-826,18-30-4564</inkml:trace>
</inkml:ink>
</file>

<file path=ppt/ink/ink2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6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0 24575,'0'0'0,"0"5"0,-2 8 0,-3 22 0,-6 40 0,-7 43 0,-7 35 0,-12 33-2277,-7 21 2277,0-8 0,8-39-5914</inkml:trace>
</inkml:ink>
</file>

<file path=ppt/ink/ink2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959 1061 24575,'0'0'0,"0"-1"0,-1 0 0,1 1 0,-1-1 0,1 1 0,-1-1 0,1 1 0,-1-1 0,0 1 0,1 0 0,-1-1 0,1 1 0,-1 0 0,-1-1 0,0 0 0,-15-7 0,-1 0 0,0 2 0,-1 0 0,1 1 0,-1 0 0,0 2 0,-1 0 0,-35 1 0,5 3 0,1 2 0,-61 12 0,60-6-74,1 3 1,1 1-1,-57 24 0,79-26 37,1 1 0,0 1 0,1 2 0,0 0 0,1 2 0,1 0 0,-25 25 0,38-32 37,-1 1 0,1 0 0,1 0 0,-8 14 0,13-21 0,1 0 0,0 0 0,1 1 0,-1-1 0,1 0 0,-1 1 0,1-1 0,0 1 0,1-1 0,-1 1 0,1-1 0,0 1 0,0 0 0,1-1 0,-1 1 0,2 4 0,-1-6-1,0-1 0,0 1 0,0-1 0,0 0 0,0 1 0,1-1 0,-1 0 0,1 0 0,0 1 0,0-1 0,0-1 0,0 1 0,0 0-1,0 0 1,0-1 0,0 1 0,1-1 0,-1 0 0,1 1 0,-1-1 0,1-1 0,3 2 0,1 0 14,-1-1 1,0 0 0,1-1 0,-1 0-1,0 0 1,1 0 0,-1-1-1,12-2 1,-6 0 43,0-1 1,0 0-1,0-1 0,0 0 1,-1-1-1,0 0 0,18-14 1,-15 8-43,-1 0 1,0 0 0,0-1-1,19-28 1,-13 12-156,-2 0 0,-1-1 0,-2-1 0,0 0 0,11-43 0,-13 29 111,-1 0 0,-3 0 0,-1-1 1,-3 0-1,0-49 0,-6 56 31,-1 0 0,-1 1 0,-3-1 0,-1 1 0,-2 0 0,-19-49 0,11 45-2,-2 0 0,-2 1 0,-1 1 0,-2 1 0,-2 1 0,-2 1 0,-1 2 0,-42-38 0,66 67 0,-18-14 0,23 19 0,-1 0 0,1 0 0,-1 0 0,0 0 0,1 0 0,-1 0 0,0 0 0,0 1 0,0-1 0,-3 0 0,5 1 0,-1 0 0,1 0 0,0 0 0,-1 0 0,1 0 0,0 1 0,0-1 0,-1 0 0,1 0 0,0 0 0,-1 0 0,1 0 0,0 1 0,0-1 0,0 0 0,-1 0 0,1 1 0,0-1 0,0 0 0,0 0 0,-1 1 0,1-1 0,0 0 0,0 0 0,0 1 0,0-1 0,0 0 0,0 1 0,-1-1 0,1 0 0,0 1 0,0-1 0,0 0 0,0 0 0,0 1 0,0-1 0,0 0 0,0 1 0,1-1 0,-1 0 0,0 1 0,0-1 0,0 0 0,0 1 0,2 6 40,0-1-1,0 1 1,6 11 0,28 57 596,23 42-477,15 38-573,155 391-3240,24 48 1211,-198-480 763</inkml:trace>
</inkml:ink>
</file>

<file path=ppt/ink/ink2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24575,'0'0'0,"0"0"0,0 0 0,5 0 0,7 0 0,19 0 0,29-2 0,26-4 0,20 0 0,3 0 0,-11 5 0,-16 1 0,-23 1-8191</inkml:trace>
</inkml:ink>
</file>

<file path=ppt/ink/ink2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 24575,'0'0'0,"2"-2"0,17-8 0,30-11 0,39-11 0,47-14 0,88-31-4065,5-2-61</inkml:trace>
</inkml:ink>
</file>

<file path=ppt/ink/ink2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8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62 24575,'-8'2'0,"6"-1"0,0 1 0,1 0 0,-1 0 0,0 0 0,1 0 0,0 0 0,-1 0 0,1 1 0,0-1 0,0 0 0,0 1 0,-1 4 0,0 1 0,-8 23 0,2 1 0,-8 60 0,12-42 0,1 63 0,5-77-53,2 1 1,1-1-1,2 0 0,1 0 0,2 0 0,2-2 1,1 1-1,1-1 0,2-1 0,1-1 0,2 0 0,1-2 1,2 0-1,27 30 0,-32-41 53,1-1 0,0-1 0,2 0 0,24 16 0,-30-25 0,-1 0 0,1-1 0,0 0 0,1-1 0,-1-1 0,1 0 0,31 5 0,-28-8 0,1-1 0,-1-1 0,1 0 0,-1-2 0,1 0 0,31-8 0,-18 2 0,-1-3 0,59-27 0,-66 26 0,-1-1 0,0-1 0,-1-1 0,0-1 0,-2-1 0,26-26 0,-33 29 0,-2 0 0,0 0 0,-1-1 0,0 0 0,-1-1 0,-1 0 0,0 0 0,-1-1 0,-1 0 0,5-23 0,-7 20 0,-1 0 0,-2 0 0,0 0 0,0 0 0,-2 0 0,-1 0 0,0 0 0,-2 0 0,0 0 0,-1 1 0,-1 0 0,-1 0 0,-16-33 0,9 27 0,0 1 0,-2 0 0,-1 1 0,0 1 0,-2 1 0,-1 0 0,0 2 0,-1 0 0,-31-21 0,14 16-190,0 2 0,-2 2 0,0 1 0,-1 2 0,-76-21 0,66 26 56,1 1 0,-1 4 0,0 1 0,-86 2 0,60 11-853,24 4-3615</inkml:trace>
</inkml:ink>
</file>

<file path=ppt/ink/ink2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9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</inkml:trace>
</inkml:ink>
</file>

<file path=ppt/ink/ink2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0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 24575,'0'0'0,"0"-1"0,0 1 0,0-1 0,0 1 0,0-1 0,0 1 0,0-1 0,0 1 0,0-1 0,1 1 0,-1 0 0,0-1 0,0 1 0,0-1 0,1 1 0,-1 0 0,0-1 0,1 1 0,-1 0 0,1-1 0,6-9 0,12-7 0,0 0 0,1 1 0,0 1 0,1 0 0,34-16 0,-36 22 0,0 0 0,1 1 0,-1 1 0,1 1 0,1 1 0,-1 0 0,1 2 0,0 0 0,34 1 0,-40 2 0,1 2 0,0-1 0,-1 2 0,1 0 0,-1 1 0,0 0 0,0 1 0,0 1 0,-1 1 0,0 0 0,0 0 0,-1 2 0,18 13 0,-24-17 0,0 1 0,0 1 0,-1-1 0,0 1 0,0 0 0,-1 1 0,0-1 0,0 1 0,0 0 0,-1 0 0,0 1 0,-1-1 0,0 1 0,0 0 0,-1 0 0,0 0 0,-1 0 0,0 0 0,0 15 0,-2-4 0,-2 0 0,0 0 0,-1-1 0,-1 0 0,-8 23 0,-45 91 0,-44 62 0,17-35 0,80-151 0,2-3 0,0 0 0,0 1 0,1-1 0,-3 10 0,5-15 0,-1 0 0,1-1 0,0 1 0,0 0 0,0-1 0,0 1 0,0 0 0,0-1 0,0 1 0,0 0 0,1-1 0,-1 1 0,0-1 0,0 1 0,0 0 0,1-1 0,-1 1 0,0-1 0,1 1 0,-1-1 0,0 1 0,1-1 0,0 2 0,15 6 0,20 3 0,0-2 0,50 7 0,-22-4 0,-45-8 0,5 0 0,0 1 0,-1 1 0,44 18 0,-63-22 0,0 0 0,0 0 0,0 1 0,-1-1 0,0 1 0,1-1 0,-1 1 0,0 0 0,0 1 0,3 3 0,-5-4 0,1-1 0,-1 1 0,0 0 0,1 0 0,-1-1 0,-1 1 0,1 0 0,0 0 0,-1 0 0,1 0 0,-1 0 0,0 0 0,0 0 0,0 0 0,-2 5 0,1 1 0,-1-1 0,-1 0 0,0 1 0,0-1 0,-6 11 0,-28 39 0,5-15 0,-1-2 0,-44 42 0,-87 62 0,160-141-65,-53 44-1235,43-33-5526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7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629 12 24575,'-12'-5'0,"10"4"0,0 0 0,0 0 0,-1 1 0,1-1 0,0 0 0,-4 0 0,-1 1 0,-1 0 0,0 0 0,0 1 0,0-1 0,0 2 0,1-1 0,-15 5 0,-1 3 0,-26 14 0,23-10 2,1 1 0,1 1 1,1 1-1,0 1 0,-24 24 0,33-28-20,1 1 1,1 1 0,1 0 0,0 0-1,1 1 1,0 0 0,1 1-1,-12 34 1,14-25-64,0 0 1,2 0-1,1 1 1,2-1-1,0 1 1,2 0-1,0-1 1,7 43-1,5-5 9,2 0 0,30 81 0,36 67-986,8 24 994,-86-229 70,3 9-12,0 1 0,4 26-1,-9-39 17,1 1 0,-1-1-1,0 1 1,0-1 0,0 1 0,-1-1-1,1 0 1,-1 1 0,0-1 0,-1 0-1,1 1 1,-1-1 0,0 0-1,-4 7 1,3-6 52,-1-1-1,0 0 1,-1 0 0,1 0-1,-1 0 1,1-1-1,-1 0 1,0 0 0,0 0-1,-1-1 1,1 1-1,-11 2 1,-4 0 284,1 0 0,-28 2 0,18-4-220,-36-1 0,52-2-129,0-1 0,0 0 0,0-1 0,0-1 0,-13-4 0,23 6 3,0 0 0,0 0 0,0-1 0,0 1 0,0-1 0,0 1 0,0-1 0,1 0 0,-1 0 0,1 0 0,-1-1 0,1 1 0,0 0 0,0-1 0,0 0 0,0 1 0,-3-7 0,4 6 0,0 0 0,1-1 0,-1 1 0,1-1 0,0 1 0,-1-1 0,2 1 0,-1-1 0,0 1 0,1-1 0,-1 1 0,1-1 0,0 1 0,0 0 0,0-1 0,1 1 0,1-4 0,9-13-273,1 1 0,0 0 0,1 1 0,31-30 0,12-8-6553</inkml:trace>
</inkml:ink>
</file>

<file path=ppt/ink/ink2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1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24575,'0'0'0,"0"0"0,0 0 0,0 5 0,0 8 0,-2 13 0,-3 14 0,-3 11 0,-3 8 0,-1 4 0,-1-5 0,1-10 0,4-10 0,2-13-8191</inkml:trace>
</inkml:ink>
</file>

<file path=ppt/ink/ink2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1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24575,'9'6'0,"57"48"0,4 4 0,30 30-357,33 30-1074,1015 852-1567,-1062-902 2238,-26-21-1885</inkml:trace>
</inkml:ink>
</file>

<file path=ppt/ink/ink2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1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377 0 24575,'0'0'0,"-4"7"0,-3 7 0,-8 25 0,13-32 0,-111 379-595,84-277-267,-76 261 566,43-159 300,27-69-1077,30-104-4296</inkml:trace>
</inkml:ink>
</file>

<file path=ppt/ink/ink2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24575,'0'0'0,"0"0"0,-2 5 0,-4 10 0,-2 26 0,-4 33 0,-4 26 0,0 22 0,3 19-1206,2 1 1206,5-22-6985</inkml:trace>
</inkml:ink>
</file>

<file path=ppt/ink/ink2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2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1009 299 24575,'-1'-3'0,"1"0"0,0 0 0,-1-1 0,0 1 0,0 0 0,0 0 0,0 0 0,0 0 0,0 1 0,-1-1 0,1 0 0,-1 0 0,0 1 0,0-1 0,0 1 0,-3-3 0,-4-3 0,0 0 0,-20-12 0,-13-6 5,-1 3 0,-1 1 0,-56-19 0,32 18-269,-112-22 1,1 18 136,139 24 135,-1 2 1,-57 5-1,90-3-8,0-1 0,0 2 0,0-1 0,0 1 0,1 0 0,-1 1 0,0-1 0,-12 8 0,18-9 6,1 0-1,-1 0 0,1 0 1,0 0-1,-1 1 1,1-1-1,0 0 0,0 1 1,0-1-1,0 0 0,0 1 1,0-1-1,1 1 1,-1 0-1,0-1 0,1 1 1,-1-1-1,1 1 0,0 0 1,-1 0-1,1-1 1,0 1-1,0 0 0,0-1 1,0 1-1,1 0 1,-1 0-1,0-1 0,1 1 1,-1 0-1,1-1 0,0 2 1,1 2 31,1 0-1,0 0 1,0 0-1,0-1 1,0 1 0,1-1-1,-1 0 1,9 7 0,-3-5-29,-1 0 0,1 0 0,0-1 0,0-1-1,1 1 1,-1-2 0,1 1 0,0-1 0,0-1 0,0 0 0,0 0 0,1-1 0,19 0 0,8-2-14,1-2 0,53-13 0,-25 5 14,-64 11-8,-1-1 0,0 1 0,0 0 0,1 0 0,-1 0 0,0 0 0,0 0 0,1 0 0,-1 0 0,0 1 0,0 0 0,0-1 0,0 1 0,1 0 0,-1 0 0,0 0 0,2 2 0,-1-1 0,-1 1 0,0-1 0,0 1 0,0 0 0,0 0 0,0 0 0,-1 0 0,1 0 0,-1 0 0,0 0 0,1 6 0,8 28 0,6 62 0,-13-79 0,14 109-276,10 99-525,65 443-1881,-55-493 2534,-23-125-403,27 62 0,-15-57-2631</inkml:trace>
</inkml:ink>
</file>

<file path=ppt/ink/ink2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24575,'0'0'0,"3"0"0,7 0 0,11 0 0,13 0 0,15 2 0,13 6 0,7 5 0,-2 6 0,-9 1 0,-15-2-8191</inkml:trace>
</inkml:ink>
</file>

<file path=ppt/ink/ink2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0 24575,'-3'0'0,"-6"2"0,-12 3 0,-7 3 0,-3 3 0,4 1 0,9 1 0,16 3 0,25 1 0,33 0 0,46-3 0,44-9 0,18-6-1697,-12-5 1697,-32 0-6494</inkml:trace>
</inkml:ink>
</file>

<file path=ppt/ink/ink2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155 532 24575,'1'0'0,"-1"0"0,1 0 0,0 0 0,0 0 0,-1 0 0,1 0 0,0 0 0,0 0 0,-1 0 0,1 0 0,0 0 0,0 1 0,1 0 0,3 0 0,59 15 0,53 11 0,-99-24 0,0-1 0,0 0 0,1-2 0,26-2 0,-37 1 0,-1 0 0,0-1 0,0 0 0,0 0 0,-1 0 0,1-1 0,0 0 0,-1 0 0,0-1 0,0 0 0,0 0 0,0 0 0,0-1 0,5-6 0,-5 4 0,0 0 0,-1 0 0,0-1 0,0 0 0,-1 0 0,0 0 0,0 0 0,-1-1 0,0 1 0,3-18 0,-4 16 0,-1-1 0,0 1 0,0-1 0,-1 1 0,-1-1 0,0 1 0,0 0 0,-1-1 0,-5-13 0,3 10 0,-1 1 0,-1 1 0,0-1 0,-1 1 0,-1 0 0,-12-16 0,4 10 0,-1 0 0,-1 1 0,0 1 0,-2 0 0,1 1 0,-2 2 0,-39-21 0,37 23 24,0 2 0,0 0 0,-1 1 0,-45-8 0,54 14-173,1 0 1,-1 1-1,0 1 1,1 0-1,-1 1 1,0 1-1,1 0 1,0 1-1,-21 6 1,-9 11-6678</inkml:trace>
  <inkml:trace contextRef="#ctx0" brushRef="#br0" timeOffset="1">1346 585 24575,'0'0'0,"0"0"0,0 0 0,0 0 0,0 0 0,0 0 0</inkml:trace>
</inkml:ink>
</file>

<file path=ppt/ink/ink2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24575,'4'0'0,"73"0"0,102 1 0,-163 0 0,0 0 0,1 1 0,-1 1 0,0 0 0,18 6 0,-26-6 0,-1 1 0,1-1 0,-1 1 0,1 0 0,-1 1 0,-1 0 0,1 0 0,0 0 0,-1 1 0,0 0 0,9 13 0,-7-9 0,-2 1 0,1 0 0,-2 0 0,1 1 0,-2 0 0,1 0 0,3 18 0,-5-13 0,0 0 0,-2-1 0,0 1 0,-1 0 0,-2 18 0,-2-3 0,-2 1 0,-2-1 0,0-1 0,-3 0 0,-19 42 0,-5 4 0,-38 90 0,70-156 0,-1 1 0,1-1 0,1 1 0,0 0 0,0 0 0,1 0 0,1-1 0,1 18 0,0-23 0,0 0 0,1 0 0,-1 0 0,1 0 0,0-1 0,1 1 0,-1-1 0,1 1 0,0-1 0,0 0 0,1 0 0,0 0 0,0-1 0,0 1 0,0-1 0,1 0 0,-1 0 0,9 5 0,0-2 0,0 0 0,0-1 0,0 0 0,28 7 0,-11-5 0,45 4 0,-34-9-237,74-2-1,94-22-2553,9-13-2134</inkml:trace>
</inkml:ink>
</file>

<file path=ppt/ink/ink2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5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0,5 0 0,5 0 0,2 0-8191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7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12 0,4 25 0,4 24 0,6 21 0,4 13 0,0-3 0,-2-16-8191</inkml:trace>
</inkml:ink>
</file>

<file path=ppt/ink/ink2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8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24575,'0'0'0,"0"2"0,5 5 0,5 7 0,9 4 0,7 3 0,13 1 0,21 2 0,22-1 0,19-2 0,9-7 0,5-8 0,8-8 0,-4-3 0,-22 0-8191</inkml:trace>
</inkml:ink>
</file>

<file path=ppt/ink/ink2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8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24575,'0'0'0,"0"0"0,5 0 0,16 0 0,31 2 0,32 3 0,39 3 0,38 3 0,24-4-2115,5-4 2115,0-8 0,49-14 0,-15-4-6076</inkml:trace>
</inkml:ink>
</file>

<file path=ppt/ink/ink2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8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24575,'7'0'0,"15"1"0,23 2 0,-7 3 0,0 2 0,-1 1 0,49 19 0,71 37-402,-82-28 45,-2 2 0,-1 4 0,-2 3 0,-3 3 0,66 61 0,-90-68 431,-1 1 0,68 95 0,-83-98-141,-3 1 0,-1 1 0,-2 0 0,19 56 0,-28-63-10,-2 2 1,-2-1-1,-1 1 0,-1 0 0,-3 1 0,-1-1 1,-1 1-1,-2-1 0,-2 1 0,-2-1 0,-1 0 1,-2 0-1,-1-1 0,-2 0 0,-18 41 0,8-33 66,-2-1 0,-2-1 0,-1-2 0,-47 55-1,30-46-329,-2-2 0,-91 73 0,86-83-2885</inkml:trace>
</inkml:ink>
</file>

<file path=ppt/ink/ink2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24575,'1'0'0,"-1"-1"0,1 1 0,0 0 0,-1 0 0,1 0 0,0 0 0,-1 0 0,1 0 0,0 0 0,-1 0 0,1 0 0,1 1 0,2 0 0,9 1 0,1 1 0,-1 1 0,0 0 0,-1 0 0,23 12 0,-9-1 0,39 29 0,-35-22-9,-1 2-1,-2 1 0,0 2 1,-2 0-1,-1 2 0,-1 0 1,21 37-1,-31-45-36,-2 2 0,0-1 0,-1 1 0,-1 1 1,-1 0-1,-2 0 0,0 1 0,-2-1 0,0 1 0,-2 0 0,-1 40 0,-3-40 35,-1 1 1,-1-1-1,-2 0 1,0 0-1,-2 0 0,-19 42 1,12-39 41,0 0-1,-2 0 1,-1-2 0,-1 0 0,-26 26 0,20-27-146,0-1 1,-2-1 0,0-2 0,-1 0-1,-1-2 1,-1-1 0,-1-2 0,0 0-1,-1-2 1,-1-2 0,-35 9-1,21-12-6187</inkml:trace>
</inkml:ink>
</file>

<file path=ppt/ink/ink2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9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0 24575,'0'0'0,"-2"3"0,-10 7 0,-15 11 0,-13 11 0,-12 14 0,-11 17 0,-8 20 0,-1 18 0,5 8-830,11 0 830,18-4 0,22-3 0,32-1 0,43 9 0,82 34 0,17-6-7361</inkml:trace>
</inkml:ink>
</file>

<file path=ppt/ink/ink2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9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0 24575,'0'0'0,"-3"0"0,-4 5 0,-9 10 0,-8 18 0,-10 25 0,-2 20 0,-1 13 0,7 0 0,8-16-8191</inkml:trace>
</inkml:ink>
</file>

<file path=ppt/ink/ink2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0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24575,'0'0'0,"0"0"0,0 0 0,2 0 0,10 0 0,17 2 0,19 4 0,17 0 0,17 1 0,7 2 0,-5 0 0,-16-3-8191</inkml:trace>
  <inkml:trace contextRef="#ctx0" brushRef="#br0" timeOffset="1">1 667 24575,'0'0'0,"2"0"0,17 0 0,30 3 0,36 0 0,43-3 0,40-2 0,8-3-1923,-26 1-4345</inkml:trace>
</inkml:ink>
</file>

<file path=ppt/ink/ink2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153 344 24575,'0'6'0,"0"14"0,2 0 0,0 1 0,1-1 0,1-1 0,1 1 0,1-1 0,1 0 0,17 36 0,-7-23 0,2-1 0,0-1 0,2-1 0,1-1 0,1-1 0,2-1 0,34 29 0,-39-38 0,1-1 0,1-2 0,0 0 0,0-1 0,2-1 0,-1-1 0,2-1 0,-1-2 0,1 0 0,42 7 0,-52-13 0,0-1 0,0 0 0,0-1 0,1-1 0,-1 0 0,0-1 0,0 0 0,19-7 0,-28 7 0,1 0 0,-1-1 0,1 0 0,-1 0 0,0 0 0,0-1 0,0 0 0,-1 0 0,1 0 0,-1-1 0,0 0 0,-1 0 0,1 0 0,-1 0 0,0-1 0,0 0 0,0 0 0,-1 0 0,0 0 0,3-10 0,-3 6 0,-1 0 0,0 0 0,-1 0 0,0-1 0,0 1 0,-1 0 0,-1-1 0,-1-11 0,-2 1 0,-1 0 0,0 0 0,-10-23 0,3 13-42,-2 0 0,-2 1-1,0 1 1,-2 0 0,-23-27-1,13 22-96,-2 2-1,0 1 0,-53-41 1,34 36 3,-2 2 1,-1 3-1,-2 2 1,0 2 0,-110-37-1,55 34 136,95 28 0,1-1 0,-1 2 0,-25 0 0,36 1 0,-1 0 0,1 0 0,0 1 0,0 0 0,0 0 0,0 0 0,-3 1 0,4-1 0,1 0 0,0-1 0,0 1 0,0 0 0,0 0 0,0 0 0,0-1 0,0 1 0,0 0 0,1 0 0,-1 1 0,0-1 0,0 0 0,0 1 0,0 1 0,1 0 0,-1 0 0,1 0 0,0 0 0,0 0 0,0-1 0,0 1 0,0 0 0,1 0 0,-1 0 0,1 0 0,0 0 0,0 0 0,0-1 0,2 5 0,5 10-365,1 0 1,17 23-1,31 38-5107</inkml:trace>
</inkml:ink>
</file>

<file path=ppt/ink/ink2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2 0</inkml:trace>
</inkml:ink>
</file>

<file path=ppt/ink/ink2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24575,'2'1'0,"1"-1"0,-1 0 0,1 1 0,-1 0 0,1-1 0,-1 1 0,1 0 0,-1 0 0,0 0 0,0 1 0,0-1 0,1 0 0,-1 1 0,2 2 0,1 0 0,0 1 0,0 1 0,-1-1 0,4 7 0,3 4 0,-2 1 0,0 1 0,-1 0 0,0 0 0,-2 0 0,0 1 0,-1 0 0,-1 0 0,-1 0 0,-1 1 0,0-1 0,-2 24 0,-14 111 0,-1-1 0,14-122 0,1-1 0,2 0 0,5 32 0,-5-51 0,1 0 0,0 0 0,0-1 0,1 1 0,0-1 0,1 0 0,0 0 0,14 19 0,-11-19 0,1-1 0,0 1 0,0-1 0,1-1 0,0 0 0,1 0 0,17 9 0,-1-3 38,2 0-1,41 12 1,61 11-1516,-55-20-5348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1 24575,'20'0'0,"76"9"0,454 75-1040,-413-62 1180,-105-16-140,-28-4 0,-9 0 0,-14 0 0,-122 10 750,45-2-1208,0 4 0,-162 47 0,175-32 371,1 2 1,2 5-1,-108 64 1,104-43-77,75-50 153,0 0 0,1 0-1,-15 18 1,22-24 10,0 0 0,0 0 0,0 1 0,0-1 0,0 0 0,0 1 0,1-1 0,-1 1 0,0-1 0,1 1 0,-1 0 0,1-1 0,0 1 0,-1-1 0,1 1 0,0 0 0,0-1 0,0 1 0,0 0 0,0-1 0,1 1 0,-1 0 0,1 2 0,1-1 0,0-1 0,-1 0 0,1 0 0,0 1 0,0-1 0,1 0 0,-1-1 0,0 1 0,1 0 0,-1-1 0,1 1 0,-1-1 0,6 2 0,8 3 0,1 0 0,0-1 0,19 2 0,14 1-40,0-2-1,92-1 1,-74-9-152,109-19 0,-74 1-369,-1-5-1,161-66 1,-139 40-3367</inkml:trace>
</inkml:ink>
</file>

<file path=ppt/ink/ink2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4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813 184 24575,'-91'-38'0,"52"23"0,-145-54 0,-6 17 0,175 49 0,-1 0 0,0 1 0,0 1 0,0 0 0,0 1 0,-20 3 0,29-2 0,1 1 0,-1 0 0,0-1 0,1 2 0,0-1 0,0 1 0,0 0 0,0 0 0,0 1 0,0 0 0,1 0 0,0 0 0,-1 1 0,2-1 0,-1 1 0,1 0 0,-6 9 0,2-1 0,0 1 0,1 0 0,1 0 0,0 1 0,1-1 0,-3 20 0,1 2 0,-4 56 0,8-20 0,3 0 0,3 0 0,23 133 0,-24-193 0,0 1 0,2-1 0,-1 0 0,8 14 0,-9-22 0,0 0 0,0-1 0,0 1 0,1-1 0,-1 1 0,1-1 0,0 0 0,0 0 0,1 0 0,-1-1 0,0 1 0,1-1 0,0 1 0,0-1 0,-1-1 0,5 3 0,5 0 0,1 0 0,-1-1 0,27 2 0,42-1 0,-59-4 0,85-1 0,87 4 0,-179-1 0,0 0 0,0 2 0,-1-1 0,1 2 0,-1 0 0,0 1 0,0 0 0,0 1 0,-1 1 0,0 0 0,-1 1 0,0 1 0,0 0 0,-1 0 0,0 1 0,19 24 0,-19-19 0,0 0 0,-2 1 0,0 0 0,0 0 0,-2 1 0,0 1 0,-1-1 0,-1 1 0,-1 0 0,4 29 0,-7-34 0,-1-1 0,-1 1 0,0 0 0,-1 0 0,0 0 0,-7 24 0,5-27 0,0-1 0,-1 0 0,-1 0 0,0 0 0,0 0 0,0-1 0,-2 1 0,1-1 0,-10 10 0,4-9-151,1 1-1,-2-1 0,0-1 0,0-1 1,0 0-1,-1 0 0,0-1 1,-23 7-1,-35 9-6674</inkml:trace>
</inkml:ink>
</file>

<file path=ppt/ink/ink2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293 730 24575,'-1'-2'0,"0"1"0,0-1 0,0 1 0,0 0 0,-1 0 0,1-1 0,0 1 0,-2-1 0,-1-1 0,-69-59 0,51 45 0,0-1 0,-36-41 0,46 44 0,0-1 0,1-1 0,1 1 0,1-2 0,0 1 0,1-1 0,2-1 0,-1 1 0,-5-31 0,10 35 0,0 0 0,1 0 0,0 0 0,1 0 0,1 0 0,0 0 0,1 0 0,0 0 0,1 1 0,1-1 0,0 0 0,1 1 0,0 0 0,9-13 0,-9 17 1,2 0 0,-1 0 0,1 1 0,0 0 0,1 0 0,0 1 0,0 0 0,0 0 0,1 1 0,0 0 0,1 1 0,-1 0 0,19-7 0,-8 5-26,0 1 0,0 1-1,1 1 1,-1 1 0,1 1 0,27 0 0,-16 3-95,0 2 0,0 1-1,0 1 1,-1 2 0,1 1 0,57 25 0,-32-7 130,0 2 0,81 56 1,-98-56-11,-1 2 0,-1 1 0,-2 1 0,48 57 1,-65-66-3,-1 1 1,-1 1-1,-1 0 1,-1 2 0,-2-1-1,0 2 1,-2 0 0,11 41-1,-18-53-2,-1 1 0,-1 0 0,0 0 0,-1 0 0,-1 0 0,-1 0 0,0 0 0,-5 23 0,3-28 2,0 1 1,-1-1-1,0 0 1,-1-1-1,-1 1 0,0-1 1,0 0-1,-1 0 0,0-1 1,-1 0-1,-16 17 1,18-22 69,-1 0 1,1 0 0,0 0 0,-1 0 0,0-1-1,-8 3 1,11-5-33,0-1 0,0 1-1,1-1 1,-2 0 0,1-1-1,0 1 1,0 0 0,0-1-1,0 0 1,0 0 0,0-1-1,-1 1 1,-5-2 0,5 0-32,-1 0 1,1 0-1,-1-1 1,1 0-1,0 0 1,0 0-1,0-1 1,1 1-1,-1-1 1,1 0-1,0-1 1,-5-5-1,-1-3-4,1 0 0,1-1 0,-10-19 0,7 8 0,1-1 0,1 1 0,2-1 0,0-1 0,2 1 0,-3-42 0,6 20 0,2 1 0,10-89 0,-5 106 0,0 0 0,2 1 0,1 0 0,1 0 0,2 1 0,20-39 0,-21 50 0,0 0 0,1 1 0,1 0 0,1 1 0,0 0 0,1 1 0,0 1 0,1 0 0,0 1 0,32-19 0,-34 24 0,-1 1 0,1 0 0,1 0 0,-1 1 0,1 1 0,0 0 0,0 1 0,0 1 0,0 0 0,0 1 0,1 0 0,-1 1 0,0 1 0,0 0 0,1 1 0,18 5 0,-13 0 0,-1 0 0,0 1 0,-1 1 0,0 1 0,0 1 0,-1 0 0,-1 1 0,25 24 0,-22-18 0,-1 1 0,-2 0 0,0 2 0,0 0 0,-2 0 0,16 34 0,-23-40 0,-2-1 0,0 0 0,0 1 0,-1 0 0,-1 0 0,-1 0 0,2 22 0,-4-27 0,0 0 0,-1 0 0,0 0 0,0 0 0,-1 0 0,0 0 0,-1-1 0,0 1 0,-1-1 0,0 0 0,0 0 0,-7 11 0,-4-2 0,15-18 0,0 0 0,-1 0 0,1 1 0,0-1 0,-1 0 0,1 0 0,0 1 0,-1-1 0,1 0 0,-1 0 0,1 0 0,0 0 0,-1 0 0,1 1 0,-1-1 0,1 0 0,0 0 0,-1 0 0,0 0 0,1-1 0,0 1 0,-1 0 0,1 0 0,-1-1 0,1 1 0,0 0 0,0-1 0,-1 1 0,1 0 0,0-1 0,0 1 0,-1 0 0,1-1 0,0 1 0,0-1 0,0 1 0,0-1 0,0 1 0,-1 0 0,1-1 0,0 1 0,0-1 0,0 0 0,0-8 0,-1-1 0,1 0 0,3-18 0,1 2 0,1-1 0,0 1 0,3 1 0,0 0 0,1 0 0,21-40 0,-20 47 0,1 0 0,1 0 0,0 1 0,1 0 0,1 2 0,1-1 0,0 2 0,33-25 0,-38 32 0,0 1 0,1 0 0,-1 1 0,1 0 0,0 1 0,12-3 0,-16 5 0,0 1 0,0 0 0,0 0 0,0 1 0,0-1 0,0 2 0,0-1 0,0 1 0,0 0 0,0 0 0,8 4 0,-5-2 0,-1 2 0,0-1 0,0 1 0,0 1 0,0 0 0,-1 0 0,0 0 0,-1 1 0,14 15 0,1 6 0,29 45 0,-44-62 0,17 27 0,-7-10 0,36 45 0,-45-65 0,0 0 0,0 0 0,1 0 0,0-1 0,0-1 0,0 1 0,1-2 0,0 1 0,11 3 0,-2-2 28,1 0-1,0-2 0,27 4 1,62 0-1503,-43-8-5351</inkml:trace>
</inkml:ink>
</file>

<file path=ppt/ink/ink2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0 24575,'5'4'0,"2"0"0,-2 1 0,1 1 0,9 10 0,-10-10 0,48 56 13,71 112 0,21 85-951,-73-94 682,-55-118 154,18 80-1,-28-95 68,-3 0 1,0 0 0,-2 50-1,-4-57 27,0 0 0,-1-1-1,-2 1 1,-1-1 0,-11 31-1,10-38 9,-1 0 0,0 0 0,-2 0 0,0-1 0,-1-1 0,0 0 0,-1 0 0,-1-1 0,0-1 0,-1 0 0,-26 19 0,18-18 0,0 0 0,-1-1 0,0-2 0,-1 0 0,0-2 0,-1 0 0,-49 9 0,57-15 0,-1 0 0,0-2 0,-1 0 0,1-1 0,0-1 0,-19-3 0,27 2 0,1 0 0,0 0 0,0 0 0,0-2 0,1 1 0,-1-1 0,1 0 0,0-1 0,0 1 0,0-2 0,0 1 0,1-1 0,-10-10 0,14 12 0,0 0 0,0 0 0,0 0 0,1-1 0,-1 1 0,1-1 0,0 1 0,0-1 0,1 0 0,-3-8 0,3 5 0,1 0 0,-1 0 0,1 1 0,0-1 0,1 0 0,2-13 0,2 2 0,1 0 0,0 0 0,13-26 0,11-13-423,4 2 0,51-68 0,-6 21-4938</inkml:trace>
</inkml:ink>
</file>

<file path=ppt/ink/ink2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8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111 312 24575,'1'2'0,"-1"-1"0,1 1 0,0 0 0,-1-1 0,1 1 0,0 0 0,0-1 0,0 1 0,0-1 0,0 0 0,2 3 0,2 1 0,5 8 0,1 0 0,1-1 0,0-1 0,16 13 0,-19-17 0,2 0 0,-1 0 0,1-1 0,0 0 0,1-1 0,15 5 0,-22-9 0,1 1 0,0-1 0,-1-1 0,1 1 0,0-1 0,0 0 0,0 0 0,-1-1 0,1 1 0,0-1 0,-1-1 0,1 1 0,-1-1 0,1 0 0,-1 0 0,0 0 0,1-1 0,-1 0 0,-1 0 0,1 0 0,0-1 0,5-5 0,-4 3 0,-1 1 0,0-1 0,0-1 0,-1 1 0,0 0 0,0-1 0,0 0 0,-1 0 0,0 0 0,0-1 0,-1 1 0,0-1 0,0 1 0,-1-1 0,0 1 0,0-11 0,-1 6 0,-2-1 0,1 1 0,-1 0 0,-1 0 0,-1 0 0,1 1 0,-2-1 0,1 1 0,-2 0 0,1 0 0,-2 0 0,-10-13 0,8 11 0,-1 2 0,0 0 0,-1 0 0,0 0 0,-1 2 0,0-1 0,0 1 0,-1 1 0,-24-11 0,26 14 0,-1 1 0,0 1 0,0 0 0,-1 0 0,1 1 0,0 1 0,-1 0 0,1 0 0,-19 3 0,24-1 0,-1-1 0,1 2 0,0-1 0,0 1 0,0 0 0,1 0 0,-1 1 0,0 0 0,1 0 0,0 1 0,0 0 0,0 0 0,0 0 0,1 1 0,-1 0 0,1 0 0,-8 9 0,11-10 8,-1 1 0,1-1 0,0 1 0,0-1-1,0 1 1,1 0 0,0 0 0,0 0 0,0 0 0,0 0-1,1 0 1,0 7 0,0 0-375,2 0 1,-1 0-1,7 22 0,8 14-6459</inkml:trace>
</inkml:ink>
</file>

<file path=ppt/ink/ink2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2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9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24575,'4'1'0,"0"-1"0,0 1 0,0 0 0,-1 0 0,1 0 0,0 1 0,6 3 0,1-1 0,176 87 0,-151-71 0,-2 2 0,0 2 0,31 30 0,-52-43 0,0 2 0,-2 0 0,0 0 0,0 1 0,-1 0 0,-1 1 0,0 0 0,6 17 0,-10-21 0,-1 1 0,-1-1 0,0 1 0,0 0 0,-1 0 0,-1 0 0,0 0 0,0 0 0,-1 1 0,-1-1 0,0 0 0,-4 15 0,1-12 0,-1 1 0,0-1 0,-1 0 0,-13 24 0,3-12 0,-28 35 0,40-57 0,-9 12 0,13-16 0,0-1 0,-1 0 0,1 1 0,0-1 0,0 1 0,-1-1 0,1 1 0,0-1 0,0 1 0,0-1 0,0 1 0,0-1 0,0 1 0,0-1 0,0 1 0,0-1 0,0 1 0,0-1 0,0 1 0,0-1 0,0 1 0,0-1 0,0 1 0,1-1 0,-1 1 0,0-1 0,0 1 0,1-1 0,-1 0 0,0 1 0,1-1 0,-1 1 0,1-1 0,4 3 0,0-1 0,0 1 0,1-1 0,-1-1 0,1 1 0,-1-1 0,1 0 0,11 1 0,-9-1 0,62 4-572,102-6-1,-165 1 353,73-3-6606</inkml:trace>
</inkml:ink>
</file>

<file path=ppt/ink/ink2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1 24575,'-15'-1'0,"0"1"0,-1 1 0,1 0 0,0 1 0,0 1 0,-27 8 0,26-7 0,1 2 0,-1 0 0,1 1 0,0 0 0,-22 15 0,29-16 0,1 0 0,0 0 0,0 0 0,0 0 0,1 1 0,0 0 0,0 1 0,1 0 0,0-1 0,0 1 0,-6 15 0,7-9 0,-1 0 0,2 1 0,0-1 0,1 1 0,-1 17 0,4 74 0,0-103 0,35 310 0,-9-111 0,-23-156 0,5-53 0,-8 6 0,16-14 0,0 2 0,38-24 0,45-15 0,-71 39 0,1 1 0,1 1 0,0 2 0,0 1 0,41-5 0,-56 11 0,1 1 0,-1 0 0,0 2 0,1-1 0,-1 2 0,0 0 0,0 1 0,0 1 0,0 1 0,0 0 0,-1 0 0,18 11 0,-25-12 0,-1 0 0,0 1 0,0 0 0,-1 1 0,0-1 0,0 1 0,0 0 0,-1 1 0,8 9 0,-11-12 0,0 0 0,0 0 0,0 0 0,0 0 0,-1 0 0,1 0 0,-1 1 0,0-1 0,-1 0 0,1 1 0,-1-1 0,0 1 0,0-1 0,0 1 0,0-1 0,-1 0 0,0 1 0,0-1 0,-2 7 0,-1-2-136,-1-1-1,0 0 1,0 0-1,0 0 1,-1 0-1,-1-1 1,1 0-1,-1 0 0,-11 8 1,-26 18-6690</inkml:trace>
</inkml:ink>
</file>

<file path=ppt/ink/ink2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0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2004 24575,'0'0'0,"0"0"0,13-6 0,96-52 0,19-14 0,57-30-634,54-22-1903,49-21 1144,-71 36 615,353-176-1258,6 10 1059,674-274-1151,-1004 450 1474,-35 20-259,-43 20 1366,-41 18 2953</inkml:trace>
</inkml:ink>
</file>

<file path=ppt/ink/ink2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1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24575,'38'6'0,"71"20"0,32 25 0,-75-23-286,86 50 0,-108-51 191,0 2 0,64 57 0,-94-73 95,0 0 0,-1 1 0,0 0 0,19 30 0,-29-39 0,0 1 0,0-1 0,-1 1 0,1-1 0,-1 1 0,-1 0 0,1 0 0,-1 0 0,0 0 0,0 0 0,-1 0 0,1 0 0,-1 0 0,-1 0 0,1 0 0,-1 0 0,0 0 0,-4 11 0,0-4-2,-1-1 1,0 0-1,-1 0 1,0-1-1,-13 15 1,-49 50 103,59-66-52,-135 134-701,116-117-6175</inkml:trace>
</inkml:ink>
</file>

<file path=ppt/ink/ink2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1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24575,'0'0'0,"9"0"0,27-2 0,37-4 0,38-6 0,19-7 0,-2-2-1210,-24 2-5771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4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0 263 24575,'4'0'0,"-1"1"0,1-1 0,-1 1 0,0 0 0,1 0 0,-1 0 0,4 3 0,7 1 0,95 35 0,113 39 0,4-14 0,-96-40 0,-111-23 0,0-1 0,1-1 0,-1 0 0,32-5 0,-44 4 0,-1-1 0,1 0 0,0 0 0,-1 0 0,1-1 0,-1 1 0,1-2 0,-1 1 0,0-1 0,6-5 0,-9 6 0,0 0 0,0 0 0,0 0 0,0 0 0,-1-1 0,1 0 0,-1 1 0,0-1 0,0 0 0,-1 0 0,1 0 0,-1 0 0,0 0 0,0 0 0,0-1 0,0 1 0,0-7 0,-1 3 0,-1 1 0,0-1 0,0 1 0,0-1 0,-1 1 0,0 0 0,0-1 0,-6-10 0,2 5 0,-1 1 0,-1-1 0,-17-21 0,9 17-89,0 0-1,-1 0 0,-1 2 0,0 0 1,-25-14-1,16 13-9,0 1-1,-1 1 1,-48-15 0,42 18 84,-1 2 0,0 2 0,0 1 0,0 2 0,-1 1 0,0 2 0,-60 5 0,64 1-579,-57 15-1,-8 13-5352</inkml:trace>
</inkml:ink>
</file>

<file path=ppt/ink/ink2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24575,'1'0'0,"-1"0"0,1 0 0,0 0 0,-1 0 0,1 0 0,0 0 0,-1 1 0,1-1 0,0 0 0,-1 0 0,1 1 0,0-1 0,-1 0 0,1 1 0,0 0 0,2 1 0,11 8 0,0 1 0,23 25 0,-33-32 0,46 49-142,-1 2 0,-4 2 0,-2 2 0,60 109 0,-72-107 91,-3 1 0,-2 1 0,-3 2 0,-3 0 0,14 81 0,-29-116 51,-1-1 0,-1 1 0,-3 51 0,-1-68 0,0 0 0,-2 1 0,1-1 0,-2 0 0,0 0 0,0 0 0,-1-1 0,-1 1 0,0-1 0,-11 16 0,8-15-2,-2-1-1,0 0 1,0 0 0,-1-1 0,0-1 0,-1 0 0,0 0 0,-17 8-1,10-7 148,-1-1-1,-1-1 1,1-1-1,-1-1 0,-26 5 1,36-10-115,-1 0 1,1 0-1,-1-1 0,0-1 1,-21-1-1,29 0-31,0 0 0,-1 0 1,1 0-1,0-1 0,0 0 0,0 0 0,0 0 1,0-1-1,0 1 0,1-1 0,-1-1 0,1 1 1,0 0-1,0-1 0,-7-7 0,6 3 2,-1 0 0,1-1 0,1 1 0,-1-1 0,1 0 0,1 0 0,0 0 0,0-1 0,1 1 0,0-1 0,0 1 0,1-15-1,0 6-32,2-1 0,0 0 0,1 1 0,1-1 0,10-31 0,-1 14-315,3 1 0,1 1-1,1 1 1,2 0-1,22-30 1,31-32-5580</inkml:trace>
</inkml:ink>
</file>

<file path=ppt/ink/ink2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2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 24575,'-3'10'0,"-27"125"0,-16 60 0,18-93 0,-28 111 0,56-213 0,-3 16 0,0 1 0,1 0 0,0 21 0,2-33 0,0-1 0,1 0 0,-1 0 0,1 0 0,0 0 0,0 1 0,0-1 0,1 0 0,-1-1 0,1 1 0,0 0 0,0 0 0,0-1 0,1 1 0,-1-1 0,1 0 0,0 0 0,5 5 0,-2-3 0,1-1 0,-1-1 0,0 1 0,1-1 0,0-1 0,11 4 0,48 7 0,2-5-153,0-3 0,110-7 0,134-32-1594,-200 16-4238</inkml:trace>
</inkml:ink>
</file>

<file path=ppt/ink/ink2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2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24575,'0'0'0,"0"3"0,9 16 0,23 39 0,39 66 0,34 67 0,18 60-5302,10 90 5302,-17-14-2889</inkml:trace>
</inkml:ink>
</file>

<file path=ppt/ink/ink2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1054 1712 24575,'0'0'0,"0"0"0,0 0 0,0 0 0,11-6 0,2-4 0,0 0 0,-1-1 0,20-23 0,26-44 0,-43 57 0,-2-1 0,0-1 0,-2 0 0,0-1 0,-2 0 0,0 0 0,5-29 0,-11 38 0,-1 1 0,-1-1 0,0 0 0,-1 1 0,-4-29 0,2 32 0,0-1 0,-1 1 0,-1 0 0,0 0 0,0 0 0,-1 1 0,0-1 0,-9-11 0,9 16 0,1 0 0,-1 0 0,-1 0 0,1 0 0,-1 1 0,0 0 0,0 1 0,-1-1 0,-11-5 0,9 5 0,-1 1 0,0 1 0,0-1 0,0 2 0,0 0 0,-17-2 0,7 3 0,-1 1 0,0 1 0,1 0 0,-1 2 0,1 1 0,-36 10 0,41-9 0,-23 10 0,34-13 0,0 0 0,1 0 0,-1 0 0,0 1 0,1 0 0,0-1 0,-1 1 0,1 0 0,0 1 0,-3 4 0,5-6 0,0-1 0,1 0 0,-1 1 0,1-1 0,0 0 0,-1 1 0,1-1 0,0 1 0,0-1 0,0 0 0,0 1 0,0-1 0,0 1 0,0-1 0,1 1 0,-1-1 0,1 0 0,-1 1 0,1-1 0,-1 0 0,1 1 0,-1-1 0,1 0 0,1 2 0,0 0 0,1 0 0,-1 0 0,0-1 0,1 1 0,-1-1 0,1 1 0,0-1 0,5 3 0,-7-4 0,0 0 0,0-1 0,-1 1 0,1 0 0,0 0 0,-1-1 0,1 1 0,-1 0 0,1 0 0,-1 0 0,1 0 0,-1 0 0,0 0 0,1 1 0,2 5 0,5 9 0,1-1 0,0 0 0,1-1 0,0 0 0,1 0 0,1-1 0,0-1 0,1 0 0,0-1 0,1 0 0,0-1 0,1 0 0,26 12 0,-16-11 1,0-2 0,0 0 0,1-2 0,0-1-1,0 0 1,0-2 0,1-2 0,-1 0 0,1-1-1,0-2 1,-1-1 0,31-6 0,-35 4-4,-1-2 1,1 0-1,-2-1 1,1-1-1,-1-1 1,29-18-1,-33 17-10,-2-1 1,1 0-1,-1-1 0,-1 0 0,0-2 1,-1 1-1,0-1 0,13-23 0,-14 19-38,-1 0-1,-2-1 0,0 0 1,0 0-1,-2-1 0,-1 0 0,0 0 1,-1-1-1,-1 1 0,-1-1 1,-1 0-1,-2-21 0,-2 11-135,-1 0 0,-1 0 0,-2 0 0,-1 1 1,-1 0-1,-2 1 0,-20-40 0,10 29-20,-2 1 0,-2 2 0,-2 0 0,-1 1 0,-1 2 0,-2 1 0,-43-35 0,21 26-31,-1 2 1,-1 3-1,-3 2 1,-73-32-1,78 43 118,0 2 1,-2 3-1,0 2 0,-1 3 1,-99-13-1,118 24-9,-1 2 0,1 1 0,-71 10 1,79-4 81,-1 1 0,1 1 0,0 1 0,1 1 1,-37 20-1,46-19 26,0 0-1,0 1 1,1 1 0,1 1 0,0 0 0,1 2-1,-22 26 1,26-27 12,2 0 0,0 1 0,0 0 0,2 1-1,0 0 1,1 0 0,0 1 0,2 0 0,-5 23 0,6-19 0,2 1 1,0-1-1,1 1 1,2-1-1,0 1 1,7 35 0,-1-29-23,1 0 0,1-1 0,1 1 1,20 37-1,-7-26-40,0 0 1,38 46-1,68 60-162,-54-74 69,3-4 1,3-3-1,3-3 0,172 94 0,-146-101 176,1-5-1,3-4 1,216 54 0,-100-53 12,-45-20 99</inkml:trace>
</inkml:ink>
</file>

<file path=ppt/ink/ink2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8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317 425 24575,'-10'-8'0,"0"0"0,0 1 0,-1 0 0,0 1 0,0 0 0,-1 1 0,-22-8 0,14 8 0,-1 0 0,0 1 0,-40-1 0,58 5 0,-5-1 0,0 1 0,-1 0 0,-13 3 0,21-3 0,-1 0 0,0 1 0,0-1 0,1 1 0,-1-1 0,1 1 0,-1 0 0,0-1 0,1 1 0,-1 0 0,1 0 0,0 0 0,-1 1 0,1-1 0,0 0 0,0 0 0,-1 1 0,1-1 0,0 0 0,0 1 0,1-1 0,-1 1 0,0-1 0,0 3 0,0 0 0,1 0 0,-1 0 0,1 0 0,0 0 0,0 0 0,1 0 0,-1 0 0,1 0 0,2 5 0,3 13 0,2 0 0,11 23 0,27 45 0,19 25-422,6-2 0,89 109 0,-121-174 338,1-2-1,86 77 0,-113-113 81,0 0 1,1 0-1,0-2 0,18 10 1,-27-16 7,0 0 1,1 0-1,0-1 0,-1 1 1,1-1-1,9 0 0,-11 0 13,-1-2-1,1 1 0,-1 0 1,0-1-1,1 1 0,-1-1 1,1 0-1,-1 0 0,0-1 1,0 1-1,7-4 0,-6 2 66,0 0 0,0-1 1,-1 1-1,1-1 0,-1 0 0,1 0 0,-1 0 0,0 0 0,-1 0 0,3-5 0,3-7-13,8-31 0,0-8-228,-3-2 1,7-66-1,2-122-502,-16 169 599,20-213 342,20 7-1681,-26 197-4199</inkml:trace>
</inkml:ink>
</file>

<file path=ppt/ink/ink2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8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24575,'0'0'0,"5"0"0,8 0 0,10 0 0,14 0 0,7 0 0,5 0 0,1 0 0,-4-2 0,-6-1 0,-11 1-8191</inkml:trace>
</inkml:ink>
</file>

<file path=ppt/ink/ink2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9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1510 24575,'0'0'0,"0"0"0,0-2 0,7-4 0,15-4 0,28-11 0,30-16 0,23-19 0,7-9 0,-16 7-8191</inkml:trace>
  <inkml:trace contextRef="#ctx0" brushRef="#br0" timeOffset="1">791 0 24575,'0'0'0,"0"0"0,0 5 0,11 26 0,25 53 0,31 72 0,22 59-4130,5 32 4130,-6-9 0,-18-44-4061</inkml:trace>
</inkml:ink>
</file>

<file path=ppt/ink/ink2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37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686 0 24575,'-4'1'0,"0"0"0,0-1 0,0 1 0,1 1 0,-1-1 0,0 1 0,1-1 0,-1 1 0,1 0 0,-6 4 0,-8 5 0,-156 94-28,130-75-222,2 1 1,-37 37 0,46-36 215,2 1 0,1 2 0,2 0 0,-29 50 1,38-54 35,2 1 0,1 1 1,2 0-1,1 1 0,-14 67 0,20-63-131,2 0 0,1 0-1,2 0 1,2 0 0,6 41-1,1-28-296,2-1-1,2 0 0,25 63 0,-6-39-69,3-1-1,3-2 0,3-2 1,88 115-1,-74-117 322,4-2-1,2-3 1,3-3-1,3-2 1,2-3-1,2-3 1,108 59-1,-110-75 20,0-3 0,2-2 0,1-4 0,1-3 0,1-3 0,1-3 0,1-4 0,133 8 0,-155-21 43,0-2 0,0-2-1,-1-2 1,77-20 0,-84 14 10,-1-3 0,-1-1 0,-1-2 0,0-3 0,54-34 1,-49 23 102,-2-2 0,-2-2 0,-1-2 0,39-46 0,-37 32 0,-2-2 0,69-117 0,-85 122-1,-2 0 1,-3-2 0,-1-1 0,-3 0 0,-2-1 0,-2-1 0,7-73 0,-16 83 1,-2 1 0,-2-1 0,-2 0 0,-1 1 0,-3 0 0,-1 0-1,-3 0 1,-1 1 0,-29-72 0,23 78 0,-2 0-1,-1 1 0,-2 1 0,-1 1 1,-35-39-1,23 35 0,-1 2 0,-1 2 0,-78-53 0,58 50 0,-2 3 0,-2 2 0,0 3 0,-2 3 0,-1 3 0,-112-24 0,118 34 238,0 3 1,-1 3-1,0 2 0,0 2 1,-84 10-1,60 5 20</inkml:trace>
</inkml:ink>
</file>

<file path=ppt/ink/ink2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38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70 118 24575,'-2'0'0,"1"-1"0,0 1 0,-1 0 0,1-1 0,-1 1 0,1-1 0,0 0 0,-2 0 0,1 0 0,-4-1 0,1-1 0,-1 0 0,1 0 0,-1 0 0,1-1 0,0 0 0,-8-8 0,13 12 0,0-1 0,-1 1 0,1 0 0,0-1 0,0 1 0,-1-1 0,1 1 0,0-1 0,0 1 0,0-1 0,0 1 0,0-1 0,0 1 0,0-1 0,-1 1 0,1-1 0,1 1 0,-1-1 0,0 1 0,0-1 0,0 1 0,0-1 0,0 1 0,1-1 0,-1-1 0,1 1 0,0 0 0,-1 0 0,1 0 0,0 0 0,0 0 0,0 0 0,0 0 0,2 0 0,1-2 0,1 0 0,-1 1 0,11-4 0,19-5-455,1 2 0,56-7 0,-53 11-6371</inkml:trace>
</inkml:ink>
</file>

<file path=ppt/ink/ink2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38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24575,'165'0'0,"-4"5"-924,63 2-2775,52 2 2234,365 6-1277,864-32 2554,-1315 8 38,-46-2-269,-42 1 565,-34 2 1104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2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24575,'0'9'0,"-3"59"0,0 23 0,30 204-241,19 0 106,-4-30-287,-14 0-643,-26-230-5263</inkml:trace>
</inkml:ink>
</file>

<file path=ppt/ink/ink2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38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24575,'0'0'0,"-2"6"0,1 1 0,-1 0 0,1 0 0,1 0 0,-1 8 0,1 3 0,-1 195 0,9-31-514,10 44-1545,13 35 964,114 467-790,50-9 871,-123-465 1014,-9-26-275,-12-38-817,-11-40 835</inkml:trace>
</inkml:ink>
</file>

<file path=ppt/ink/ink2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39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0 647 24575,'143'1'0,"15"4"-936,68 8-2810,56 8 2276,98 10-790,877 62 1851,-985-77 366,-39-2-129,-42-2-7,-104-7-124,206 19 1372,-259-19-31,42 11 0,-62-13-326,-1 2 0,0 0 0,-1 0 0,1 1 0,20 13 0,-30-16-471,1-1 0,-1 1 0,1 0 1,-1 0-1,0 0 0,4 5 0,-7-8-233,0 1 0,0-1 0,0 0 0,1 0 0,-1 0 0,0 0 0,0 0 0,0 0 0,0 0 0,0 0 0,0 1 0,0-1 0,0 0 0,0 0 0,0 0 0,0 0 0,0 0 0,0 1 0,1-1 0,-1 0 0,0 0 0,0 0 0,0 0 0,0 0 0,0 0 0,0 1 0,-1-1 0,1 0 0,0 0 0,0 0 1,0 0-1,0 0 0,0 1 0,0-1 0,0 0 0,0 0 0,-6-2 80,0-4-85,0 0 1,0 0-1,0-1 0,0 0 1,1 0-1,0 0 1,-6-13-1,10 17-2,-7-12-1,0 0 0,1-1 0,1 0 0,0 0 0,2-1 0,0 1 0,0-1 0,2 0 0,0 0 0,1 0 0,1-22 0,2 17 0,1 0 0,0 0 0,2 0 0,1 0 0,0 1 0,2 0 0,0 0 0,14-23 0,-10 23-46,0 0 0,1 1 0,1 1 1,1 0-1,1 1 0,0 1 0,1 1 0,1 0 0,1 1 0,0 1 0,1 0 0,36-17 0,-32 20 15,1 2 0,-1 1 0,2 0 0,-1 2 0,1 1 0,34-2 0,-28 6-48,0 1-1,-1 1 0,1 2 1,-1 1-1,31 8 1,-30-4 21,-1 2 0,0 1 0,0 1 0,-1 2 0,-1 0 0,0 3 1,-1 0-1,-1 2 0,-1 0 0,-1 2 0,35 36 0,-36-28 48,0 1-1,-2 0 1,-2 2-1,-1 1 1,-1 0 0,-2 1-1,-1 1 1,17 62-1,-23-63-6,-2 0 0,-1 1-1,-2 0 1,-1 0-1,-1 0 1,-3 0-1,0 0 1,-3 0 0,-11 52-1,11-70 9,-1 1-1,-1-1 1,-1-1-1,0 1 1,-1-1-1,-12 17 1,16-26 12,-2 0 0,1-1 0,-1 0 0,0 0 0,0 0 0,-10 7 0,11-10 4,0 0 1,0-1-1,0 1 1,-1-1-1,1 0 1,0 0-1,-1-1 1,1 1-1,-1-1 1,-8 0-1,9-1 8,1 0-1,-1 0 0,0-1 0,0 1 0,1-1 0,-1 0 0,1-1 0,-1 1 0,1-1 0,-1 0 0,1 0 0,0 0 0,0-1 1,0 1-1,0-1 0,0 0 0,1 0 0,-1 0 0,1-1 0,-5-6 0,1 1 6,1-1 0,0 0 0,0 0 0,1-1 0,1 0-1,0 1 1,-5-20 0,4 5-8,1 0 0,1-1 0,1 0 0,1 0 0,1 0 0,4-28 1,5-3 29,25-95 0,-16 89-201,4 1 0,1 1 0,4 0 0,52-87 0,-56 112 41,2 0-1,1 2 1,1 1-1,2 1 1,1 2-1,2 1 1,0 1-1,40-25 1,-48 38 70,0 2 0,1 0 1,1 2-1,0 0 0,0 2 1,1 1-1,0 1 0,1 1 0,0 2 1,0 0-1,0 2 0,0 2 1,0 0-1,0 1 0,0 2 0,-1 1 1,1 2-1,50 15 0,-41-7 42,-1 1-1,-1 2 0,0 1 1,-2 2-1,0 1 0,-1 2 0,-1 1 1,30 30-1,-35-27-5,-1 0-1,-1 2 1,-1 1-1,-1 1 1,-2 0 0,-2 2-1,0 0 1,19 54-1,-23-45 281,-2 0 0,-2 2 0,-2-1-1,5 65 1,-12-93 288,-1-7-324,0 0 1,1 0-1,0 0 0,2 10 0,-2-16-165,0 1-1,1 0 1,-1 0 0,0-1 0,1 1 0,0 0-1,0-1 1,-1 0 0,1 1 0,0-1 0,1 0 0,-1 0-1,0 0 1,6 3 0,0-1-32,0 1 1,1-2 0,-1 1-1,1-1 1,9 1-1,14 3-35,42 3 0,84-2-406,56-12-1218,51-14 546,47-12-1609,525-66-969,59-7 2627,-598 74-439,-50 6 1832,-53 6 3291</inkml:trace>
</inkml:ink>
</file>

<file path=ppt/ink/ink2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0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24575,'0'0'0,"2"0"0,13 0 0,23 0 0,34 2 0,42 3 0,43-1 0,27-4-1962,30-9 1962,72-18-3555,-13-6 881</inkml:trace>
</inkml:ink>
</file>

<file path=ppt/ink/ink2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0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24575,'0'4'0,"0"4"0,1 0 0,0 0 0,2 12 0,-2-16 0,40 169 0,-37-156 0,39 147-448,64 273-1007,-29 9 671,-69-352 537,-3 133 0,-9-172 123,-1 0 1,-4-1-1,-23 93 1,23-123 123,-10 26 0,14-42 0,-1 1 0,1 0 0,-2-1 0,1 0 0,-10 10 0,13-15 28,-1 0 1,0 0-1,0-1 1,0 0-1,0 1 1,0-1-1,0 0 1,-1-1-1,1 1 1,-1 0-1,0-1 1,1 0-1,-1 0 0,0 0 1,1 0-1,-1-1 1,0 0-1,0 1 1,0-1-1,0 0 1,1-1-1,-1 1 1,0-1-1,0 0 1,-7-2-1,2-1 125,0 0 0,0 0 0,0-1-1,1 0 1,0-1 0,0 0 0,0 0-1,-13-15 1,10 10-101,1-1 1,1-1-1,0 1 0,1-1 1,1-1-1,-10-22 0,9 14-8,1 0 1,1 0-1,-6-43 0,8 20 11,2-1 1,2 1-1,11-87 0,9 21-1287,2 20-4931</inkml:trace>
</inkml:ink>
</file>

<file path=ppt/ink/ink2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1 24575,'-4'6'0,"-32"44"0,-69 102 0,67-89 0,3 1 0,-43 111 0,74-162 0,-1 0 0,1 1 0,-2 21 0,5-30 0,1-1 0,0 1 0,0-1 0,0 1 0,1-1 0,-1 1 0,1-1 0,0 0 0,0 1 0,1-1 0,-1 0 0,1 1 0,0-1 0,0 0 0,3 3 0,0-1 0,0 0 0,0-1 0,0 1 0,1-1 0,0-1 0,7 6 0,2-1 0,28 13 0,0-4-7,0-3-1,1-1 1,55 9-1,138 11-1047,20-13-310,-162-17-4376</inkml:trace>
</inkml:ink>
</file>

<file path=ppt/ink/ink2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1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24575,'0'0'0,"2"9"0,8 24 0,13 35 0,21 49 0,22 48 0,15 26-3422,3-6 3422,-13-35-4769</inkml:trace>
</inkml:ink>
</file>

<file path=ppt/ink/ink2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1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24575,'2'63'0,"12"79"0,-6-80 0,13 106-603,4 47-1808,3 40 1364,19 997-4566,-70-745 5333,-1 130-1512,28-422 1784,9-35 244,8-38 1073,1-37 709</inkml:trace>
</inkml:ink>
</file>

<file path=ppt/ink/ink2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2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24575,'18'1'0,"34"5"0,-31-3 0,115 15-233,-1-7 0,1-5 0,161-14 0,-147-11 233,227-57 0,-357 71 0,47-10 0,-64 14-1,-1 1 0,1 0-1,0-1 1,-1 1 0,1 0 0,0 1 0,0-1-1,-1 0 1,6 2 0,-6-1 11,0 0 0,0 0-1,-1 0 1,1 0 0,-1 0 0,1 0 0,-1 0 0,0 1 0,1-1-1,-1 1 1,0-1 0,0 1 0,0-1 0,0 1 0,0 0-1,1 1 1,5 15 147,-1 1-1,-1-1 0,0 1 1,3 22-1,-6-30-161,16 108 5,0 41-398,25 514-3897,-14-163 3575,82 410 488,-52-464-1653,-55-353 1224</inkml:trace>
</inkml:ink>
</file>

<file path=ppt/ink/ink2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2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24575,'0'0'0,"0"4"0,16 65 0,2 18 0,42 418-1035,-47-363 891,5 63 328,3 43-166,14-4-1389,-30-217-4472</inkml:trace>
</inkml:ink>
</file>

<file path=ppt/ink/ink2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3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0 209 24575,'47'-16'0,"23"3"-29,82-4-1,-97 12-141,133-13-463,217-22-993,-3-12 638,-338 42 712,202-25-82,-264 35 361,17-2-2,0 1 0,32 3 0,-46-1 62,0 0-1,0 0 1,0 0-1,0 0 1,-1 1 0,1 0-1,0 0 1,-1 0 0,1 0-1,-1 1 1,0 0 0,1 0-1,-1 0 1,-1 0-1,5 4 1,-5-2 12,1 0 1,-1 0-1,0 0 0,0 0 1,0 1-1,-1-1 0,0 1 1,0-1-1,1 9 0,1 5 494,1 34 0,-4 47-516,-12 105-1,5-123-234,-9 381-122,18-382 260,3 0 0,4 0 0,34 135-1,53 59 277,-94-269-17,-1-2-70,-1-1 1,1 1-1,-1-1 0,0 1 0,0 0 1,0 6-1,-1-10-133,0 1 0,0-1 0,0 1 0,0-1 1,0 1-1,0-1 0,-1 1 0,1-1 0,0 1 0,0-1 1,-1 1-1,1-1 0,0 1 0,-1-1 0,1 1 0,0-1 0,-1 0 1,1 1-1,-1-1 0,1 0 0,0 1 0,-1-1 0,1 0 1,-1 0-1,1 1 0,-1-1 0,1 0 0,-1 0 0,1 0 0,-1 0 1,1 1-1,-1-1 0,0 0 0,-22 0-50,18 0 59,-102-9-20,17 1 0,-194 4-857,207 9 577,-132 26 1,126-12-449,-141 54 1,160-46 695,1 2-1,-96 61 1,130-71-146,0 2 0,1 0 0,1 2 0,1 1 0,1 1 1,-21 29-1,17-12-3800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3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24575,'3'3'0,"33"48"9,-2 2 0,32 66 0,43 120-283,-69-148-206,-18-41 393,55 128 20,-55-119 67,16 66 0,-31-96-313,-2 1 0,-1 0 0,1 49 0,-8-13-5745</inkml:trace>
</inkml:ink>
</file>

<file path=ppt/ink/ink2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3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0,0 10 0,0 21 0,2 27 0,6 28 0,10 32 0,12 30-1501,7 11 1501,-1-2 0,-3-10 0,-4-10 0,-4-18 0,-6-31-6690</inkml:trace>
</inkml:ink>
</file>

<file path=ppt/ink/ink2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3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24575,'0'0'0,"3"-2"0,16-4 0,37-2 0,52 0 0,63 1 0,52 2-3694,41 2 3694,22 3-2802,12 3 2802,-2-3 0,-38 0 0,-63-1-1695</inkml:trace>
</inkml:ink>
</file>

<file path=ppt/ink/ink2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4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0 24575,'0'0'0,"-2"0"0,-4 0 0,-6 5 0,-14 10 0,-13 16 0,-14 19 0,-9 13 0,-4 8 0,2 6 0,3 2 0,9-6 0,12-13 0,14-17 0,11-16 0,8-12-8191</inkml:trace>
  <inkml:trace contextRef="#ctx0" brushRef="#br0" timeOffset="1">1082 67 24575,'0'0'0,"0"0"0,0 5 0,-2 12 0,-4 17 0,-4 17 0,-9 13 0,-9 9 0,-9 11 0,-10 11 0,-4 8 0,5-8 0,10-18-8191</inkml:trace>
</inkml:ink>
</file>

<file path=ppt/ink/ink2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4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1 24575,'0'0'0,"0"7"0,-2 15 0,-4 21 0,-9 25 0,-11 31 0,-11 21 0,-3 8-1028,0-8 1028,7-20 0,10-27-7163</inkml:trace>
</inkml:ink>
</file>

<file path=ppt/ink/ink2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5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72 101 24575,'-16'1'0,"14"0"0,0-1 0,0 1 0,0 0 0,0 0 0,0 0 0,0 1 0,1-1 0,-1 0 0,0 1 0,1-1 0,-1 1 0,1-1 0,-1 1 0,1 0 0,0 0 0,0-1 0,-2 5 0,0 1 0,0 0 0,0 0 0,1 1 0,-2 7 0,0 7 2,1-1 0,1 1-1,1 0 1,1 0 0,1 0-1,4 24 1,1-8-54,3 0 0,20 61 0,-15-62-91,2-1-1,1-1 1,1 0-1,26 34 1,-24-42 143,0-1-1,2-1 1,1-1 0,1 0-1,31 23 1,-43-38 0,0-1 0,1 0 0,0-1 0,0 0 0,0 0 0,1-2 0,22 7 0,-31-11 0,1 0 0,-1 0 0,1 0 0,0-1 0,-1 0 0,1 0 0,0 0 0,-1-1 0,1 0 0,-1 0 0,1 0 0,-1-1 0,1 0 0,-1 0 0,0 0 0,0 0 0,0-1 0,0 0 0,0 0 0,-1-1 0,1 1 0,4-6 0,-1 1 0,-1-1 0,0-1 0,-1 1 0,0-1 0,0 0 0,-1 0 0,0-1 0,-1 0 0,0 1 0,-1-1 0,0-1 0,-1 1 0,2-12 0,-3 1 0,0 1 0,0 0 0,-2 0 0,-1-1 0,-1 1 0,-7-29 0,0 16-26,-2-1-1,-1 1 1,-2 1 0,-1 0-1,-28-42 1,8 22-27,-3 1 1,-53-54-1,67 80 53,-1 0 0,0 2 0,-38-25 0,58 44 0,0 2 0,0-1 0,-1 1 0,-10-4 0,15 6 0,0 0 0,-1 1 0,1 0 0,0-1 0,0 1 0,0 0 0,-1 0 0,1 0 0,0 0 0,0 0 0,0 1 0,0-1 0,-1 1 0,1-1 0,0 1 0,0 0 0,-4 2 0,4-1 24,-1 0 1,1-1-1,0 2 0,-1-1 1,1 0-1,0 0 1,1 1-1,-1-1 0,0 1 1,1 0-1,-3 3 0,1 2-389,1-1 0,-1 0 0,-1 11-1,-3 26-5477</inkml:trace>
</inkml:ink>
</file>

<file path=ppt/ink/ink2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5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2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5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638 1 24575,'0'0'0,"-3"0"0,-568 0 0,559 0 0,9 0 0,-1 0 0,1-1 0,-1 1 0,1 1 0,-1-1 0,1 1 0,-1-1 0,1 1 0,-1 0 0,-4 2 0,7-2 0,0-1 0,1 1 0,-1-1 0,0 1 0,1 0 0,-1-1 0,1 1 0,-1 0 0,1-1 0,0 1 0,-1 0 0,1-1 0,-1 1 0,1 0 0,0 0 0,0 0 0,0-1 0,-1 1 0,1 0 0,0 0 0,0 0 0,0 0 0,0 1 0,5 22 0,-4-20 0,76 205 0,-34-100 0,-41-104 0,57 158 0,-12 4 0,-44-148 0,3 27 0,-6-45 0,0-1 0,0 1 0,0-1 0,0 1 0,0-1 0,0 1 0,1-1 0,-1 1 0,0-1 0,0 1 0,1-1 0,-1 1 0,0-1 0,1 0 0,-1 1 0,0-1 0,1 0 0,-1 1 0,0-1 0,1 0 0,-1 1 0,1-1 0,-1 0 0,1 0 0,-1 1 0,0-1 0,1 0 0,-1 0 0,1 0 0,-1 0 0,1 0 0,0 0 0,19 0 0,-12-1 0,34-1 0,0 2 0,0 1 0,0 2 0,0 3 0,-1 1 0,59 17 0,-72-15 0,-1 1 0,0 2 0,0 0 0,-1 2 0,-1 1 0,0 1 0,-1 1 0,-1 1 0,42 42 0,-53-47 0,0 1 0,-1 1 0,17 28 0,-24-37 0,-1 1 0,0 0 0,0 0 0,-1 0 0,0 0 0,0 0 0,-1 0 0,0 1 0,0-1 0,0 0 0,-1 1 0,-1 8 0,-1-7 0,0 0 0,0 0 0,-1 0 0,0 0 0,-1 0 0,0 0 0,0-1 0,-1 0 0,-11 15 0,1-4 0,-1-1 0,-32 28 0,18-21-195,-1-1 0,-2-2 0,0 0 0,-1-3 0,-1-1 0,-72 27 0,80-37-6631</inkml:trace>
</inkml:ink>
</file>

<file path=ppt/ink/ink2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24575,'-7'7'0,"5"-4"0,-4 4 0,-1 0 0,0-1 0,-1 1 0,0-2 0,0 1 0,0-1 0,0-1 0,-1 1 0,0-1 0,0-1 0,0 0 0,0 0 0,-12 2 0,15-6 0,12-4 0,6-1-455,0 1 0,16-5 0,4 0-6371</inkml:trace>
</inkml:ink>
</file>

<file path=ppt/ink/ink2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6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24575,'0'0'0,"0"0"0,0 0 0,3 0 0,13 0 0,24 2 0,20 1 0,18-2 0,15-4 0,-1-1 0,-15 0-8191</inkml:trace>
</inkml:ink>
</file>

<file path=ppt/ink/ink2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605 1 24575,'3'12'0,"19"66"0,30 165-1475,36 403 0,-76-439 707,-21 319-1,-5-376 429,-7 0 0,-72 268-1,62-320-58,-45 98 0,52-144 314,-2-1 0,-3-2 0,-48 65 0,63-96 337,-26 25 0,33-36-166,-1 0 0,-1 0-1,1-1 1,-1 0-1,-12 5 1,17-9-31,0 0 0,0-1 0,0 1 0,0-1 0,0 0 0,0 0 0,0-1 1,-1 1-1,1-1 0,0 0 0,0 0 0,0 0 0,-1-1 0,-5-1 0,5 0 61,0 1 1,0-2-1,0 1 1,0 0-1,0-1 0,1 0 1,-1 0-1,1-1 0,0 1 1,-4-5-1,-4-5 166,1-1 0,1-1 0,0 0 0,1 0 0,-14-31 0,10 14-242,1-1 0,2 0-1,1-1 1,1 0-1,2 0 1,1 0 0,2-1-1,2 0 1,1 0-1,1 1 1,2-1 0,2 0-1,1 1 1,2 0-1,1 1 1,1-1 0,19-40-1,-11 40-274,1 0-1,1 1 0,2 2 1,33-38-1,-16 26-138,2 2 1,51-39-1,10 3-4401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3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24575,'0'0'0,"2"0"0,13-2 0,32 0 0,49 0 0,54 2 0,38 1-2801,25 0 2801,6-1-1890,-12-7 1890,-31-6 0,-41-1-869,-43 3-1762</inkml:trace>
</inkml:ink>
</file>

<file path=ppt/ink/ink2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7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24575,'0'0'0,"0"74"0,4-1 0,4 0 0,2 0 0,25 87 0,-28-136 0,1 1 0,1-1 0,2 0 0,0-1 0,26 39 0,-25-47 0,-1 0 0,2-1 0,0 0 0,1 0 0,0-2 0,1 0 0,0-1 0,25 15 0,-24-18 0,-1 0 0,1-2 0,0 0 0,1 0 0,-1-2 0,1 0 0,24 3 0,-31-6 0,0-1 0,0 0 0,0 0 0,0-1 0,0 0 0,0-1 0,-1 0 0,1 0 0,-1-1 0,1-1 0,-1 0 0,0 0 0,0 0 0,10-8 0,-12 7 0,0-1 0,0 0 0,0 0 0,-1-1 0,0 0 0,0 0 0,-1 0 0,0-1 0,0 0 0,0 0 0,-1 0 0,-1 0 0,1-1 0,-1 1 0,2-16 0,-3 13 0,0-1 0,-1 0 0,-1 0 0,0 0 0,-1 0 0,0 0 0,-1 0 0,0 1 0,-1-1 0,0 0 0,-9-17 0,0 3-32,-1 2 0,-1 0 0,-1 0 0,-1 1 0,-1 1 0,-28-27 0,15 19-100,-2 2 0,-1 1 1,-55-35-1,53 41 168,-1 2 0,-49-19 0,60 29-305,0 0-1,-1 2 0,0 1 0,-39-3 1,26 7-5931</inkml:trace>
</inkml:ink>
</file>

<file path=ppt/ink/ink2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7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24575,'0'0'0,"0"0"0,0 0 0,0 0 0,-2 0 0,-4 0 0,-2 3 0,-5 4 0,-5 4 0,1 0-8191</inkml:trace>
</inkml:ink>
</file>

<file path=ppt/ink/ink2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48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24575,'6'0'0,"32"1"0,53 9 0,37 14 0,-112-21 0,9 2 0,-7-2 0,0 1 0,0 0 0,0 2 0,20 8 0,-35-13 0,-1 1 0,1-1 0,-1 1 0,1-1 0,-1 1 0,0 0 0,0 0 0,0 0 0,0 0 0,0 0 0,0 0 0,0 0 0,-1 1 0,1-1 0,1 5 0,-2-3 0,0 0 0,0 0 0,0 0 0,-1-1 0,0 1 0,0 0 0,0 0 0,0 0 0,0 0 0,-1 0 0,-1 6 0,-3 7 0,-1 0 0,0 0 0,-1-1 0,-12 21 0,-43 60 0,54-85 0,-112 150 0,36-50 0,75-99 0,-21 31 0,27-40 0,1 1 0,0 0 0,0-1 0,0 1 0,1 0 0,-1 0 0,0 10 0,2-14 0,0 1 0,0 0 0,0-1 0,0 1 0,0 0 0,1-1 0,-1 1 0,1-1 0,-1 1 0,1 0 0,-1-1 0,1 1 0,0-1 0,0 0 0,0 1 0,0-1 0,0 1 0,0-1 0,0 0 0,0 0 0,1 0 0,-1 0 0,0 0 0,3 1 0,2 2 0,1-1 0,0 0 0,-1 0 0,11 2 0,-17-5 0,32 8 0,0-1 0,1-2 0,43 2 0,102-6 0,-143-1 0,354-11-1365,-322 7-5461</inkml:trace>
</inkml:ink>
</file>

<file path=ppt/ink/ink2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0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0 503 24575,'132'5'0,"-47"-1"0,47 1-297,36 0-890,1464 109-2556,-1407-86 3234,-164-17 2456,97 30-1,-150-39-1185,-6-3-196,-8-7 17,-3-3-647,2 0 65,1 1 0,1-1 0,0 0 0,0-1 0,1 1 0,1-1 0,0 0 0,0 1 0,1-2 0,1 1 0,0 0 0,0 0 0,1 0 0,1 0 0,0-1 0,1 1 0,5-20 0,1 10 0,1 1 0,1 0 0,0 0 0,2 1 0,15-21 0,-1 8 0,57-60 0,-60 72 0,0 1 0,1 1 0,1 0 0,50-26 0,-55 35 0,1 0 0,0 2 0,0 1 0,1 1 0,-1 0 0,1 2 0,31-3 0,-29 6-23,0 1-1,0 1 0,0 0 1,-1 2-1,1 1 0,0 1 1,-1 1-1,0 1 1,-1 1-1,0 1 0,0 1 1,0 1-1,-2 1 0,1 1 1,-1 0-1,-1 2 1,-1 0-1,0 1 0,-1 1 1,-1 0-1,20 27 0,-19-17 16,0 0 0,-2 1 0,-1 0 0,-1 1 0,-1 1 0,-2 0 1,-1 1-1,-2 0 0,0 0 0,-3 0 0,0 1 0,-1 33 0,-3-51 8,-1 1 0,-1-1 0,0 1 0,0-1 0,-2 1 0,0-1 0,0 0 0,-10 19 0,9-24 0,0-1 0,0 0 0,-1 0 0,0 0 0,0 0 0,-1-1 0,0 0 0,0 0 0,-1-1 0,0 0 0,0 0 0,0-1 0,-12 6 0,8-6 18,-1 0 0,1-1 0,0 0 0,-1-1 0,0 0 1,0-1-1,0 0 0,0-1 0,-14-1 0,17-1 7,1 0-1,-1 0 0,1-1 0,-1 0 0,1 0 0,0-1 0,0-1 1,0 1-1,0-1 0,0-1 0,1 0 0,0 0 0,-8-6 0,8 4-15,1 0 0,0-1 0,0 0 0,0 0 0,1 0 1,0-1-1,1 1 0,0-2 0,-5-11 0,5 9-5,1-1 1,1 1 0,0-1 0,1 1 0,0-1 0,0-24-1,3 15-20,1 0 0,1 1 0,1-1 0,1 1 0,1-1-1,1 1 1,0 1 0,17-33 0,-3 15-95,2 1 1,1 1-1,1 1 1,2 1-1,35-33 1,-37 43 115,0 2-1,2 0 0,0 2 1,2 1-1,0 1 1,0 1-1,34-12 1,-40 20-11,1 1 0,0 1 0,0 1 0,1 1 0,0 2 0,0 0 0,0 2 1,36 1-1,-45 2-2,0 0 1,0 1 0,0 1 0,0 0 0,-1 1 0,16 7-1,-20-6 9,0 0-1,-1 0 0,1 1 0,-1 0 0,-1 1 0,1 0 1,-1 1-1,12 14 0,-10-8 0,-1 0 0,0 1 0,-2 0 0,1 1 0,-2 0 0,-1 0 0,6 21 0,21 127 0,-33-163 0,13 88-7,12 68 638,-23-149-612,0 0 1,1 0 0,0-1-1,0 1 1,1-1 0,0 0-1,0 0 1,1 0 0,7 9-1,-6-10-15,1 0 0,1 0 0,0 0-1,0-1 1,0 0 0,0-1 0,1 1-1,13 4 1,3 1-4,1-1 0,35 8 0,108 13-504,59-9-1513,53-10 811,49-14-1604,247-22-85,3-13 1535,124-6 632,-6 22-322,-559 22 1535,7 5 2290,-122-3-471,-16-1-3489</inkml:trace>
</inkml:ink>
</file>

<file path=ppt/ink/ink2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0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24575,'0'0'0,"-2"0"0,-4 0 0,-2 0 0,0 0 0,1 0 0,2 0 0,4 0 0,13 0 0,24 4 0,25 5 0,30 4 0,32 3 0,24-4-1650,10-10 1650,-13-9 0,-30-2-6541</inkml:trace>
</inkml:ink>
</file>

<file path=ppt/ink/ink2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1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1 24575,'4'12'0,"20"70"0,115 517-1302,-118-459 1149,-6 1 1,-6 191-1,-19-164-83,5-134 157,-1-1 0,-19 61 0,20-81 69,0-1 0,0 1 0,-1-1-1,0-1 1,-1 1 0,-11 13 0,15-22 25,0 1 1,0-1-1,0 0 1,0 0-1,-1 0 1,1 0-1,-1-1 1,1 0 0,-1 1-1,0-1 1,0-1-1,0 1 1,0 0-1,-1-1 1,1 0-1,0 0 1,0 0-1,-1-1 1,1 1-1,-1-1 1,1 0 0,-7-1-1,4-1 91,0 0-1,-1 0 1,1-1 0,0 0-1,1 0 1,-1 0 0,0-1 0,1 0-1,0-1 1,0 1 0,0-1-1,0 0 1,1-1 0,0 1-1,-8-12 1,6 7-77,0-1-1,0-1 0,1 1 1,1-1-1,0 0 1,0 0-1,1-1 1,-3-20-1,4 17-26,2-1 0,0 0 0,1 0 1,1-1-1,0 1 0,2 1 0,5-24 0,0 12-64,0 1-1,3 1 1,23-46 0,-18 43-247,2 1-1,38-45 1,90-79-1056,20 2-4301</inkml:trace>
</inkml:ink>
</file>

<file path=ppt/ink/ink2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1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373 1 24575,'-4'4'0,"-41"55"0,-64 111 0,47-62 0,-56 139 0,115-240 0,-3 8 0,0 0 0,1 0 0,0 0 0,-3 25 0,7-38 0,1 0 0,0 1 0,0-1 0,0 0 0,0 1 0,0-1 0,1 0 0,-1 1 0,1-1 0,0 0 0,-1 0 0,1 1 0,0-1 0,0 0 0,1 0 0,-1 0 0,0 0 0,1 0 0,-1-1 0,1 1 0,-1 0 0,1 0 0,4 2 0,0 0 0,1-1 0,0 1 0,0-1 0,0-1 0,0 1 0,11 1 0,18 4 5,0-1-1,39 1 1,77-5-224,-79-7-328,1-2 0,-1-4 0,126-34 1,-89 11-5253</inkml:trace>
</inkml:ink>
</file>

<file path=ppt/ink/ink2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2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24575,'0'0'0,"3"3"0,6 7 0,14 24 0,22 48 0,20 55 0,18 55-3432,9 39 3432,-7-3-2098,-18-41-563</inkml:trace>
</inkml:ink>
</file>

<file path=ppt/ink/ink2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1 584 24575,'14'-3'0,"97"-8"0,-80 9 0,139-9-722,75-1-2166,64 1 1590,48 1-1005,590-30-1273,-2-58 2607,-620 43-471,-27-7 1038,-32 1 234,-39 6 357,-40 8 738,-38 9-224,-92 24 194,94-22 1405,-114 29-497,0 2 0,39 0 0,-74 5-1724,7-1 529,-1 1 0,0 1 0,9 1 0,-15-2-560,0 1 1,0-1 0,1 1 0,-1 0 0,0 0-1,0 0 1,0 0 0,0 0 0,0 0 0,0 1-1,0-1 1,0 1 0,0-1 0,-1 1-1,3 2 1,4 8-51,-1 1 0,-1-1 0,0 1 0,6 21 0,17 60-92,23 136-1,-43-185-102,128 739-3084,-24 4 571,-63-469 4137,-46-295-672,-3-23-682,-1-1-1,0 0 1,0 0 0,0 1-1,0-1 1,0 0 0,0 1-1,0-1 1,0 0-1,0 1 1,0-1 0,0 0-1,0 1 1,0-1 0,0 0-1,0 1 1,0-1 0,0 0-1,0 1 1,0-1-1,0 0 1,-1 1 0,1-1-1,0 1 1,-8-9 678,-19-27-329,-3 2 1,-1 2 0,-60-50 0,44 46-738,-2 2 0,-72-38 0,66 44 199,-2 3 0,0 2 0,-2 2 0,0 3 0,-1 3 0,0 3 0,-1 2-1,0 2 1,0 4 0,-1 2 0,1 3 0,-1 2 0,1 3 0,-78 20 0,101-17 114,0 2 0,2 1 0,-1 2 0,2 2 0,0 1 0,1 1 0,1 2 0,-35 29 0,47-31 0,0 0 0,1 1 0,1 1 0,1 1 0,1 0 0,1 1 0,1 1 0,0 1 0,3 0 0,0 1 0,1 0 0,-7 29 0,11-27-4,1-1 1,2 1-1,1 0 1,1 1-1,2-1 1,0 0-1,2 0 1,2 0-1,0 0 1,1 0-1,12 33 1,-3-21-300,2 0 1,2-1-1,2 0 0,1-2 1,2-1-1,49 62 0,-24-44-170,82 74-1,-51-62-183,2-4 1,3-3-1,169 89 0,-148-98 199,2-5 0,2-5 1,134 33-1,-154-53 307,-1-4 0,163 8 0,-181-23-29,0-3 1,0-3 0,0-3-1,78-20 1,-86 12 157,0-4 1,0-2-1,-2-2 1,-1-4 0,-2-2-1,0-2 1,-2-3-1,-2-2 1,70-63 0,-81 61 23,-3-2 0,-2-2 1,-1-1-1,45-74 1,-56 76-11,-2-2 0,-2-1 0,-2 0 1,-2-1-1,17-75 0,-27 85 14,-1 0-1,-2 0 1,-1-1-1,-2 1 1,-2-1 0,-6-44-1,2 52 76,-1 0 1,-1 1-1,-1-1 0,-2 1 1,-1 1-1,-1 0 0,-1 0 0,-20-28 1,12 26-66,0 0 1,-2 2 0,-2 0-1,-32-27 1,22 25 104,-1 2 1,-78-44 0,60 43-22,-2 3 1,0 3-1,-2 2 1,0 2-1,-84-13 1,67 20-111,1 2 0,-106 3-1,126 8 89,0 3-1,1 1 0,-1 3 0,-55 17 0,79-16 190,0 1 0,0 1-1,1 2 1,1 1 0,-32 21 0,37-19-253,2 0-1,0 1 1,0 1 0,2 1-1,1 1 1,-17 23 0,-19 43-401</inkml:trace>
</inkml:ink>
</file>

<file path=ppt/ink/ink2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24575,'0'0'0,"0"0"0,0 0 0,0 9 0,2 20 0,1 22 0,0 25 0,-3 27 0,-3 22 0,-4 7-1010,-3-6 1010,-2-12 0,-2-14 0,1-20 0,-1-21 0,2-19 0,3-15-7181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8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 24575,'0'0'0,"0"0"0,0 1 0,3 4 0,4 3 0,2 5 0,0 1-8191</inkml:trace>
  <inkml:trace contextRef="#ctx0" brushRef="#br0" timeOffset="1">1 916 24575,'0'0'0,"0"0"0,0 0 0,0 0 0,0-2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1 355 24575,'0'0'0,"2"-2"0,10-4 0,30-13 0,42-14 0,42-15 0,45-17-2778,66-27 2778,-7 2-5413</inkml:trace>
</inkml:ink>
</file>

<file path=ppt/ink/ink2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3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24575,'0'0'0,"7"-2"0,24-5 0,43-4 0,57 2 0,60 5 0,51 6-4174,37 4 4174,11 1-2649,-7-2 2649,-14-7 0,-28-6-2240,-43 2 2240,-56 1 872</inkml:trace>
</inkml:ink>
</file>

<file path=ppt/ink/ink2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4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 24575,'0'0'0,"0"0"0,0 0 0,-2 0 0,-4 2 0,-4 6 0,-6 5 0,-4 8 0,-2 9 0,6 16 0,8 8 0,5-4-8191</inkml:trace>
</inkml:ink>
</file>

<file path=ppt/ink/ink2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4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24575,'0'13'0,"2"79"0,4 6 0,4 46-376,4 43-1131,1 40 611,46 1469-4850,-58-1212 5564,4 383 267,-4-701 4912,-3-161-9563</inkml:trace>
</inkml:ink>
</file>

<file path=ppt/ink/ink2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5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24575,'59'3'0,"-42"0"0,1 1 0,-1 1 0,0 1 0,0 0 0,0 1 0,-1 0 0,0 2 0,19 13 0,-23-14 0,0 1 0,-1 1 0,0-1 0,-1 2 0,0 0 0,-1 0 0,0 1 0,0 0 0,-1 0 0,10 22 0,-15-27 0,-1 1 0,1-1 0,-1 1 0,0-1 0,-1 1 0,0 0 0,0-1 0,-1 1 0,0 0 0,-1 12 0,-1-10 0,0 0 0,-1-1 0,1 1 0,-2-1 0,0 0 0,0 0 0,-8 13 0,-2-2 0,-1 0 0,-2-1 0,0 0 0,0-1 0,-35 26 0,0-7 0,-1-1 0,-101 49 0,152-84 0,-3 2 0,13-1 0,65-2-4,77-11 0,-68 4-140,310-20-1828,-280 20-4095</inkml:trace>
</inkml:ink>
</file>

<file path=ppt/ink/ink2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5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677 201 24575,'0'0'0,"-1"0"0,1 0 0,-1 0 0,1 1 0,-1-1 0,1 0 0,-1 0 0,1 0 0,-1 0 0,1 1 0,-1-1 0,1 0 0,0 1 0,-1-1 0,1 0 0,-1 1 0,1-1 0,-3 3 0,-13 10 0,2 0 0,-15 17 0,21-21 0,-64 72 0,2 5-316,4 3 0,-108 193 0,135-205 126,3 2 1,4 1-1,4 1 0,-28 125 1,47-156 189,1 0 0,3 0 0,2 0 0,2 1 0,3-1 0,1 1 0,13 59 0,-9-77 0,1 0 0,2-1 0,2 0 0,0-1 0,2 0 0,2-1 0,0-1 0,2-1 0,1 0 0,2-1 0,42 44 0,-27-39-176,0-2 0,2-1 0,2-2 0,0-2 0,2-2 0,0-1 0,60 21 0,-26-17-176,0-3 0,2-4 0,124 15 0,-118-25 363,0-4 1,1-4-1,-1-4 1,0-3 0,165-34-1,-184 24-28,-1-4-1,-1-2 1,61-31 0,-74 28-53,-1-3 0,-1-1 1,85-71-1,-104 74-21,-1-2 1,-2 0-1,0-2 1,-2 0-1,-2-2 0,0-1 1,-3 0-1,0-2 1,20-56-1,-26 56 47,-3 0 0,-1-1-1,-1 0 1,-2 0 0,-2-1-1,-1 0 1,-2 1 0,-2-1-1,-1 0 1,-8-43 0,0 31-25,-2 1-1,-2 0 1,-3 1 0,-1 0 0,-25-43 0,12 34-167,-3 2 0,-2 1-1,-62-71 1,39 60-107,-3 3 0,-75-57 0,48 51 10,-111-64 0,-155-53 90,270 149 258,-1 3 0,-120-27 0,151 48 17,1 2 1,-58-2-1,69 10-7,-1 2 0,-63 9 0,66-2 162,-76 23-1,-3 17 715</inkml:trace>
</inkml:ink>
</file>

<file path=ppt/ink/ink2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9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24575,'1'-1'0,"-1"0"0,0 1 0,0-1 0,0 1 0,0-1 0,1 1 0,-1-1 0,0 1 0,0-1 0,1 1 0,-1 0 0,1-1 0,-1 1 0,0-1 0,1 1 0,-1 0 0,1-1 0,-1 1 0,1 0 0,-1-1 0,1 1 0,-1 0 0,1 0 0,0-1 0,16-4 0,-15 4 0,15-2 0,0 0 0,0 1 0,34-1 0,53 10 0,-59-2 0,-1 2 0,0 1 0,71 24 0,-91-23 0,-1 1 0,0 0 0,0 2 0,-2 1 0,1 1 0,-1 0 0,-1 2 0,18 17 0,-20-15 0,-1 1 0,-1 0 0,-1 1 0,-1 1 0,0 0 0,17 38 0,-26-46 0,1 0 0,-2 1 0,0-1 0,0 1 0,-1 0 0,-1 1 0,-1-1 0,0 0 0,0 0 0,-2 1 0,0-1 0,0 0 0,-4 16 0,-1-12 0,-1 0 0,0 0 0,-1-1 0,-1 0 0,0-1 0,-21 28 0,25-38 0,3-4 0,1 1 0,-1-1 0,0 1 0,1-1 0,-1 1 0,0 3 0,2-5 0,-1 0 0,1 0 0,0 0 0,0 0 0,0 0 0,0 0 0,0 0 0,0 0 0,0 0 0,0 0 0,1 0 0,-1 0 0,0 0 0,1 0 0,-1 0 0,0 0 0,1 0 0,-1-1 0,1 1 0,-1 0 0,1 0 0,0 0 0,0 0 0,59 54 0,-19-20 0,-5-1 0,33 39 0,-59-61 0,0 1 0,-1 0 0,0 0 0,-2 1 0,1 0 0,-2 1 0,8 22 0,-12-30 0,0 0 0,-1 0 0,1 1 0,-2-1 0,1 0 0,-1 1 0,0-1 0,-1 0 0,0 1 0,0-1 0,-1 0 0,1 0 0,-1 0 0,-1 0 0,0 0 0,0-1 0,0 1 0,-1-1 0,1 1 0,-1-1 0,-1-1 0,0 1 0,1 0 0,-2-1 0,-5 5 0,-5 3-13,-1-1 0,0 0 0,0-2 0,-1 0 0,-1-1 0,-26 10 0,-7-2-388,-65 13 0,75-21 354,0-2-1,0-2 0,-55 0 1,81-5 42,-1-1 0,0-1 1,1 0-1,0-1 0,0 0 0,0-2 1,0 0-1,0-1 0,1 0 0,0-1 1,-19-13-1,22 12-292,1-1 1,0 0-1,-12-14 0,-15-26-5495,37 49 5720</inkml:trace>
</inkml:ink>
</file>

<file path=ppt/ink/ink2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59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1394 1 24575,'-9'0'0,"0"1"0,-1 0 0,1 1 0,0 0 0,0 1 0,0-1 0,-10 6 0,-68 32 0,-37 35-459,-24 36-1379,-12 34 993,47-27 201,5 5 0,-152 228 1,201-261 643,4 4 0,-65 152 0,104-204-167,2 0 1,1 0-1,2 1 0,-8 70 1,17-85 73,1 0 1,1 0-1,1 1 1,1-1-1,2 0 1,1-1-1,1 1 1,13 32-1,-8-30 93,2 0 0,1-2 0,2 0 0,23 32 0,-13-25-100,1-2 0,2 0 0,40 33 0,-25-29-434,2-1 1,73 42-1,-49-39 218,3-3 0,1-3 0,128 38 0,-109-46 80,1-5-1,173 16 0,-174-31 238,1-4 0,-1-5 0,1-3-1,148-32 1,-157 18-9,-2-3 1,0-3-1,-2-4 0,-1-4 0,83-49 0,-111 53-41,-2-3-1,-1-1 1,-2-3-1,-2-2 1,-1-1 0,-2-3-1,58-78 1,-75 87 9,-2-2 0,-2-1 0,-1-1 0,23-66 1,-32 71 34,-2 0 1,-1-1 0,-1-1-1,-3 1 1,0-1 0,-2-39 0,-4 42 3,-1 1 0,-1-1-1,-2 1 1,-1-1 0,-17-44 0,9 39 5,-2 0 0,-1 2 0,-45-67 0,30 58-10,-2 1 1,-57-54 0,37 46-45,-78-54 0,52 50-19,-2 3 0,-3 5 0,-2 3 0,-158-58 0,141 69 22,-1 5 1,-1 4-1,-220-22 1,239 42 46,-155 11 0,-95 48 638,73 11 1950,217-52-1987</inkml:trace>
</inkml:ink>
</file>

<file path=ppt/ink/ink2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00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24575,'0'0'0,"5"4"0,7 11 0,17 19 0,18 23 0,16 24 0,7 15 0,0 5-785,-6-7 785,-11-14 0,-13-17 0,-13-18 0,-11-14 0,-8-9 0,-6-10-7406</inkml:trace>
</inkml:ink>
</file>

<file path=ppt/ink/ink2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0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792 0 24575,'-7'0'0,"-7"1"0,0 0 0,0 1 0,1 0 0,-1 1 0,0 1 0,1 0 0,0 1 0,0 0 0,-18 11 0,5-1 0,1 2 0,0 1 0,-33 30 0,11-2-295,2 2 0,1 2 0,3 1-1,-49 82 1,52-68 251,3 2 0,3 1-1,-38 120 1,56-140 44,1 0 0,3 1 0,2 0 0,3 0 0,0 81 0,7-98 0,1 0 0,1 0 0,16 58 0,-12-66 0,1 0 0,1-1 0,1 0 0,1 0 0,21 29 0,-17-29-7,2-2 1,1 0-1,0-1 0,1 0 0,2-2 1,25 18-1,-18-17 30,1-2 0,1 0 1,0-3-1,51 18 0,-34-18-275,2-2-1,-1-3 0,1-1 0,0-3 1,1-2-1,-1-2 0,54-6 0,-37-2 184,1-3-1,-2-3 0,0-3 0,-1-3 1,0-3-1,120-58 0,-136 53 81,-1-1 0,-1-2 0,-2-3 0,-1-1-1,-1-2 1,-2-2 0,-2-2 0,63-84 0,-82 96-117,-2-1 0,-1-1 0,-1-1 0,20-56 0,-28 62 30,-2 0 1,0-1-1,-1 0 0,-2 1 1,-1-1-1,-1-48 0,-4 44 79,-1 0-1,-1 1 1,-2-1 0,0 1-1,-2 1 1,-2 0-1,0 0 1,-2 1-1,-16-26 1,11 23-43,-2 2 0,-1 1 0,-1 0 0,-2 1 0,0 2 0,-2 0 0,-45-31 0,31 28-263,-1 3 0,-1 2 0,-1 1 0,-89-29 0,55 29 3,-1 2 1,-94-9 0,83 18 252,-1 4 0,-1 4 0,-155 16 0,-36 38 7,16 16-160</inkml:trace>
</inkml:ink>
</file>

<file path=ppt/ink/ink2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0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24575,'0'0'0,"0"2"0,3 11 0,4 17 0,7 24 0,4 26 0,5 32 0,5 27 0,2 9-1404,3-4 1404,4-17 0,2-27 0,-7-29-6787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4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0 364 24575,'1'1'0,"0"0"0,-1 0 0,1 0 0,0 0 0,0 0 0,0 0 0,0 0 0,0 0 0,2 1 0,0 0 0,8 9 0,1-1 0,0-1 0,1 0 0,22 12 0,-30-18 0,1-1 0,-1 0 0,1 1 0,0-2 0,0 1 0,0-1 0,0 0 0,0 0 0,0-1 0,0 0 0,0 0 0,0 0 0,0-1 0,12-2 0,-8-1 0,0 0 0,0 0 0,0-1 0,-1-1 0,1 1 0,-1-1 0,-1-1 0,1 0 0,-1 0 0,0-1 0,-1 0 0,10-13 0,-4 3 0,-1-1 0,0 0 0,-1-1 0,-1 0 0,7-24 0,-11 27 0,-1 0 0,-1 0 0,4-25 0,-7 33 0,-1-1 0,1 1 0,-2 0 0,1-1 0,-1 1 0,-1 0 0,1 0 0,-4-10 0,3 16 0,1-1 0,-1 1 0,1 0 0,-1 0 0,0 0 0,-3-4 0,4 6 0,1 1 0,0 0 0,-1-1 0,1 1 0,0 0 0,-1-1 0,1 1 0,0 0 0,-1 0 0,1-1 0,-1 1 0,1 0 0,-1 0 0,1 0 0,0 0 0,-1-1 0,1 1 0,-1 0 0,1 0 0,-1 0 0,1 0 0,-1 0 0,0 1 0,0-1 0,1 0 0,-1 1 0,1-1 0,-1 1 0,0-1 0,1 1 0,-1 0 0,1-1 0,0 1 0,-1-1 0,1 1 0,-1 0 0,1-1 0,0 1 0,0 0 0,-1-1 0,1 1 0,0 1 0,-2 4 0,1 1 0,1-1 0,-1 0 0,1 0 0,0 9 0,2 13 0,7 33 0,23 74 0,17 40-473,-4-22 33,84 302-858,-92-303 984,15 159 0,-38-134 73,-14-127-27,-9 82 0,5-102 129,-2 0 1,-1-1 0,-21 54-1,20-63 97,-2-1 0,0 0 0,-1-1 0,0 0 1,-2-1-1,-18 21 0,21-28 32,0 0 0,0-1 1,-1 0-1,0-1 1,-1 0-1,0-1 0,0 0 1,-1-1-1,-22 8 1,25-11 155,1-1 0,-1 0 0,1 0 0,-1-1 0,0 0 0,0-1 0,1 0 0,-1 0 0,0-1 0,0-1 1,1 1-1,-1-2 0,1 1 0,-14-6 0,14 3-120,0 0 0,0 0 0,0 0 0,0-1 0,1-1 0,0 1 0,1-1 0,-1 0 0,1-1 0,1 0 0,0 0 0,0-1 0,0 1 0,1-1 0,0 0 0,1-1 0,-6-17 0,5 9-32,0-1-1,1 0 1,2 0 0,0 0 0,0 0 0,2 0 0,1-1 0,0 1 0,4-19 0,0 12-12,1 0 1,2 1-1,0 0 1,17-35 0,2 8-504,59-83 0,51-46-4533,-136 180 5006</inkml:trace>
</inkml:ink>
</file>

<file path=ppt/ink/ink2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01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0 24575,'0'0'0,"0"2"0,-13 74 0,-14 63 0,-7-2-330,-14 23-553,-78 172-1,-99 142 909,198-422-192,-39 79-132,59-118 299,1 1 0,1-1 0,-6 27 0,10-36 0,0 1 0,1-1 0,-1 0 0,1 1 0,0-1 0,1 1 0,-1-1 0,1 0 0,0 0 0,0 1 0,0-1 0,1 0 0,-1 0 0,1 0 0,0 0 0,4 6 0,-1-3 80,0-1 0,1 0 0,-1 0 0,1-1 0,1 1-1,9 6 1,0-2 440,34 15 0,2-5-474,0-2 1,83 16-1,326 41-586,6-32 187,-379-36 342,302 25-1452,-347-28-3561</inkml:trace>
</inkml:ink>
</file>

<file path=ppt/ink/ink2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0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12 24575,'0'0'0,"-1"1"0,-1 8 0,0-1 0,1 1 0,0 0 0,0 0 0,1 10 0,-1-5 0,1 18 0,1 0 0,1 0 0,1 0 0,11 41 0,-9-55 0,0 0 0,2 0 0,-1-1 0,2 0 0,1-1 0,0 0 0,1 0 0,0-1 0,14 15 0,-10-15 0,0-1 0,1 0 0,1-1 0,0-1 0,1 0 0,0-1 0,1-1 0,0-1 0,1 0 0,37 11 0,-43-17 0,0 0 0,1 0 0,-1-1 0,1-1 0,-1 0 0,1-1 0,-1-1 0,1 0 0,0 0 0,-1-1 0,0-1 0,0-1 0,0 0 0,0 0 0,0-1 0,-1-1 0,15-8 0,-15 6 0,0-1 0,-1 0 0,0-1 0,0 0 0,-1-1 0,0 0 0,-1 0 0,0-1 0,-1 0 0,12-24 0,-16 27 0,0 1 0,-1-1 0,0 0 0,0 0 0,-1 0 0,0-1 0,-1 1 0,0 0 0,0-1 0,-1 1 0,0-1 0,-1 1 0,0-1 0,-1 1 0,0 0 0,0 0 0,-6-17 0,2 14 0,-1 0 0,0 1 0,-1 0 0,0 0 0,0 1 0,-1 0 0,0 0 0,-18-13 0,5 6 0,0 1 0,-1 2 0,-31-15 0,28 16-195,1 2 0,-2 1 0,1 0 0,-1 3 0,-1 0 0,-53-6 0,34 12-6631</inkml:trace>
</inkml:ink>
</file>

<file path=ppt/ink/ink2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09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1398 1 24575,'-32'1'-48,"0"2"1,0 1-1,0 1 0,1 2 0,0 1 0,0 2 0,1 1 0,-35 17 0,16-2-272,0 2-1,2 2 0,-81 68 0,-13 38-80,-4 41-1200,6 43 637,14 43-1291,23 37 1692,-3 181-390,53 13-1143,63 501-953,86-38 2008,39-5-83,-127-896 1095,17 117-48,99 667-288,-12 1 290,-64-425 75,-3-31 65,0-44 197,6-54 4,12-57 541,-41-171-164,29 57 1,19 10 4785</inkml:trace>
</inkml:ink>
</file>

<file path=ppt/ink/ink2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24575,'6'0'0,"49"-4"0,-11 0 0,2 2 0,-1 1 0,1 3 0,48 8 0,-74-7 0,0 1 0,-1 1 0,1 1 0,-1 1 0,0 1 0,-1 0 0,0 1 0,0 1 0,24 19 0,-24-14-7,-2 1 0,0 0 0,0 2-1,-2 0 1,0 0 0,-1 1 0,-1 1 0,-1 0-1,12 29 1,-1 9-431,-2 1 0,15 80 0,3 66-256,-7 36-976,-5 33 671,40 392-3060,28 0 1642,83 179 1412,32-3 293,-143-586 659,131 502 53,8 36 0,-12 56-427,-59 7 0,-107-593 528,-10-36 302,-10-41 2,-8-41 812,-8-38-313,7-96-476,0 0-1,-1 0 0,0 0 1,-5 12-1,6-19-311,-1-1-1,1 1 0,-1-1 1,0 0-1,0 0 0,0 0 1,0 0-1,-1 0 0,1-1 1,-1 0-1,0 1 1,-6 2-1,2-1 257,0-1 0,-1-1 0,1 0 0,-1 0 0,0 0 0,-18 2 0,3-2-430,-36-1 0,-27-5-3439</inkml:trace>
</inkml:ink>
</file>

<file path=ppt/ink/ink2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6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24575,'11'0'0,"1"1"0,-1 1 0,19 5 0,-2-1 0,30 3 25,1-2-1,81-1 0,119-17-546,-173 6-394,-14 1-5910</inkml:trace>
</inkml:ink>
</file>

<file path=ppt/ink/ink2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6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1 24575,'0'0'0,"0"0"0,11 327-93,14-7-1046,-15-193 772,5 242 374,-18-260-54,-22 147-1,19-218-63,-1-1 1,-2-1-1,-24 65 1,27-88 111,0-1 0,-1 0-1,0 0 1,-1 0 0,-16 18 0,17-24-1,1 0-1,-1 0 1,0 0 0,0-1 0,-1 0 0,0 0-1,0-1 1,0 0 0,-16 5 0,15-6 10,1-1 0,-1-1-1,0 0 1,0 0 0,0 0 0,1-1 0,-1 0 0,0-1 0,-11-2 0,9 0 98,-1 0 0,0-1 1,1 0-1,0 0 0,0-2 1,-14-7-1,12 3-1,-1 1 0,1-2-1,1 1 1,0-2 0,0 0-1,1 0 1,1-1 0,0 0 0,1-1-1,-10-19 1,12 19-90,2-1 1,0 1-1,0-1 1,2 0-1,-1 0 1,2 0-1,0 0 1,1-1-1,1 1 1,0 0-1,4-30 1,2 16-342,0 0 0,2 0 0,1 1 0,2 0 0,14-29 0,24-36-6038</inkml:trace>
</inkml:ink>
</file>

<file path=ppt/ink/ink2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6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24575,'-1'1'0,"-1"-1"0,1 1 0,0 0 0,0-1 0,0 1 0,0 0 0,0 0 0,0-1 0,1 1 0,-1 0 0,0 0 0,0 0 0,0 0 0,1 0 0,-1 0 0,1 0 0,-2 2 0,-2 8 0,-1 0 0,1 0 0,-5 20 0,9-29 0,-62 307 0,29-128 0,24-138 0,3-18 0,1 1 0,1 1 0,-1 39 0,5-65 0,0 0 0,0 0 0,0 0 0,0 0 0,0 0 0,1-1 0,-1 1 0,0 0 0,1 0 0,-1 0 0,0 0 0,1-1 0,-1 1 0,1 0 0,0-1 0,-1 1 0,1 0 0,-1-1 0,1 1 0,0-1 0,1 2 0,20 7 0,-19-8 0,34 9 0,69 9 0,42-4 0,14-5-1365,-101-8-5461</inkml:trace>
</inkml:ink>
</file>

<file path=ppt/ink/ink2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24575,'0'0'0,"5"7"0,15 20 0,19 36 0,21 33 0,14 31 0,8 25-2549,-3 12 2549,-7-2 0,-11-19 0,-16-34-5642</inkml:trace>
</inkml:ink>
</file>

<file path=ppt/ink/ink2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9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24575,'1'2'0,"-1"-1"0,0 0 0,1 1 0,0-1 0,-1 0 0,1 1 0,0-1 0,-1 0 0,1 0 0,0 1 0,0-1 0,2 1 0,3 6 0,7 14 0,22 42 0,62 143-369,44 88-1088,-27-77-249,116 247 1286,-165-294-330,-58-146 708,0 0 0,-2 0 0,-1 1 0,2 48 0,-6-63 97,-1 0-1,0 0 1,0 0-1,-1 0 1,0-1 0,-1 1-1,-5 12 1,6-18 14,-1 0 0,1 0 0,-1-1 0,0 1 0,0-1 0,-1 1 0,1-1 0,-1 0 0,0 0 0,0 0 0,0-1 0,-1 0 0,1 1 0,-1-1 0,-8 3 0,6-3 88,0-1 0,0 0 1,-1 0-1,1-1 0,0 0 0,-1 0 0,1-1 1,0 0-1,-1 0 0,1 0 0,0-1 0,-11-3 0,2 0 33,-1-1 0,1-1 0,0 0 0,-20-12 0,16 6-165,-1-1 0,2 0 0,-1-2 0,2 0 0,0-1 0,1-1 0,1-1 0,-18-23 0,22 24-26,1 0-1,1-1 0,0 0 1,2 0-1,0-1 0,0 0 1,2-1-1,1 1 0,0-1 1,-1-21-1,4 17-221,2 0 0,0 0 1,2 0-1,0 1 0,10-38 0,8-9-6460</inkml:trace>
</inkml:ink>
</file>

<file path=ppt/ink/ink2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9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1 24575,'0'0'0,"-1"0"0,0 0 0,0 1 0,1-1 0,-1 0 0,0 1 0,1-1 0,-1 0 0,0 1 0,1-1 0,-1 1 0,1-1 0,-1 1 0,1-1 0,-2 2 0,-5 5 0,0 1 0,0 0 0,1 1 0,-6 10 0,6-10 0,-53 91 0,-72 169 0,118-240 0,1 1 0,-13 55 0,24-81 0,1 0 0,-1 0 0,0 0 0,1 0 0,0 0 0,1 6 0,-1-9 0,0 1 0,1 0 0,-1 0 0,1-1 0,0 1 0,0 0 0,0-1 0,-1 1 0,1-1 0,1 1 0,-1-1 0,0 1 0,0-1 0,0 0 0,1 0 0,2 3 0,4 1 0,-1-1 0,1 0 0,0 0 0,0 0 0,13 3 0,47 9 0,-43-10 0,146 26-1081,345 21 0,-421-50-4948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4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0,11 0 0,18 4 0,26 6 0,26 9 0,16 3 0,3 3 0,-7-2 0,-17-2 0,-22-5-8191</inkml:trace>
  <inkml:trace contextRef="#ctx0" brushRef="#br0" timeOffset="1">213 805 24575,'0'0'0,"0"2"0,0 0 0,0 1 0,0-2 0,4 3 0,11-1 0,27 2 0,31-4 0,27-10 0,17-18 0,-2-15-725,-21 0-6741</inkml:trace>
</inkml:ink>
</file>

<file path=ppt/ink/ink2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19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2 0,12 15 0,23 29 0,24 43 0,21 52 0,5 45-2578,-7 30 2578,-6 62-3658,-16-17 1703</inkml:trace>
</inkml:ink>
</file>

<file path=ppt/ink/ink2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76 256 24575,'-1'-1'0,"-1"1"0,1 0 0,-1 0 0,0 0 0,1 0 0,-1 0 0,-2 1 0,3-1 0,-1 1 0,-1-1 0,0 1 0,1 0 0,-1 0 0,1 0 0,-1 0 0,1 1 0,0-1 0,0 0 0,-1 1 0,1 0 0,0-1 0,0 1 0,1 0 0,-1 0 0,0 0 0,-1 3 0,0-1 0,1 0 0,0 0 0,0 0 0,0 0 0,0 1 0,1-1 0,-1 1 0,1-1 0,0 6 0,0-3 0,1-1 0,0 0 0,1 0 0,0 1 0,0-1 0,0 0 0,0 0 0,1 0 0,0 0 0,1 0 0,5 10 0,1-1 0,0-1 0,1 0 0,15 16 0,-7-11-23,1-1-1,1 0 1,1-1 0,0-2-1,1 0 1,1-1-1,0-1 1,1-2 0,37 14-1,-23-12-118,1-2 0,0-2 0,0-2-1,1-1 1,65 1 0,-76-7 137,0-1 0,1-1 0,-1-2 0,0 0 0,32-11-1,-47 11-7,-1-2 1,1 1-1,-1-2 0,25-15 0,-29 16 6,-1-1 1,0 0 0,0-1-1,0 1 1,-1-1-1,0-1 1,8-14 0,-9 14 6,-1 0 0,-1 0 0,0-1 0,0 0 0,-1 0 0,0 0 0,-1 0 0,0 0 0,0-1 0,-1-11 0,-1 10 0,0-1 0,-2 0 0,1 1 0,-2-1 0,1 1 0,-2-1 0,-7-17 0,2 10 0,-2 0 0,0 1 0,-1 0 0,-1 1 0,0 0 0,-1 2 0,-1-1 0,-1 2 0,-24-20 0,17 18 0,0 1 0,0 2 0,-2 0 0,1 1 0,-44-15 0,52 22 0,-1 1 0,0 1 0,0 1 0,0 0 0,0 1 0,-1 1 0,1 0 0,-1 1 0,1 2 0,-18 2 0,26-2-73,1 0 1,0 0-1,-1 1 1,1 0-1,0 1 1,0 0-1,1 0 1,-1 1-1,1 0 1,0 0-1,0 0 1,0 1-1,1 0 1,0 1-1,-7 8 1,4-1-2827,-12 25 0</inkml:trace>
</inkml:ink>
</file>

<file path=ppt/ink/ink2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67 319 24575,'-1'0'0,"0"1"0,0-1 0,0 1 0,0-1 0,0 1 0,0 0 0,0-1 0,0 1 0,1 0 0,-1-1 0,0 1 0,0 0 0,1 0 0,-1 0 0,1 0 0,-2 2 0,0-1 0,-4 9 0,-1 0 0,2 0 0,-1 1 0,2-1 0,-1 1 0,2 0 0,-1 1 0,0 12 0,1-6 0,1 0 0,1 0 0,1 0 0,4 33 0,-2-40 0,0 0 0,1 0 0,0 0 0,1 0 0,1-1 0,0 1 0,0-1 0,1 0 0,10 14 0,-8-14 0,1-1 0,1 1 0,0-1 0,0-1 0,1 0 0,0 0 0,0-1 0,15 7 0,-8-6 0,0 0 0,1-1 0,0-1 0,1-1 0,0 0 0,0-2 0,0 0 0,0-2 0,1 0 0,-1-1 0,0-1 0,40-5 0,-45 3 0,-1-1 0,0 0 0,0-1 0,0-1 0,0 0 0,-1-1 0,0 0 0,0-1 0,0-1 0,-1 0 0,0-1 0,-1 0 0,0 0 0,-1-2 0,1 1 0,-2-1 0,0 0 0,15-25 0,-15 19 0,-1 0 0,-1-1 0,0 0 0,-1 0 0,-1 0 0,-1-1 0,-1 1 0,-1-1 0,0 0 0,-1-20 0,-2 21 0,0 0 0,-1 0 0,-1 0 0,0 0 0,-1 1 0,-2-1 0,1 1 0,-2 0 0,0 1 0,-16-27 0,10 25 0,-1 0 0,-1 1 0,0 0 0,-1 1 0,-1 1 0,-28-21 0,17 17 0,-1 2 0,0 0 0,-54-21 0,69 33 0,1 0 0,-1 1 0,0 0 0,0 1 0,-29-3 0,38 6 0,1 0 0,0 1 0,-1-1 0,1 1 0,0 0 0,-1 0 0,1 0 0,0 1 0,0-1 0,-5 3 0,6-2 0,0 0 0,1 0 0,-1 1 0,0-1 0,1 0 0,0 1 0,-1 0 0,1-1 0,0 1 0,0 0 0,0 0 0,1 0 0,-1 1 0,-1 3 0,1 0 6,1-1 0,-1 1-1,1 0 1,0-1 0,1 1 0,-1 0-1,2 9 1,0-2-476,1 0-1,6 21 1,12 29-6356</inkml:trace>
</inkml:ink>
</file>

<file path=ppt/ink/ink2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7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 24575,'0'0'0,"1"3"0,44 131 0,-8-10 0,8 41-424,39 215-1706,-36 9 1932,-46-200-694,-4-159 840,-2-1 0,0 0 0,-2 0 1,-12 35-1,14-54 44,1-1 0,-2 1 0,1-1 0,-1 0 1,0 0-1,-1-1 0,-8 10 0,11-14 33,-1-1 0,1 1 1,-1-1-1,0 0 0,0 0 0,0-1 0,0 1 0,-1-1 1,1 0-1,-1 0 0,1 0 0,-1-1 0,0 1 1,0-1-1,0-1 0,-6 2 0,5-2 60,0 0 1,0 0-1,-1-1 0,1 0 1,0 0-1,0 0 0,0-1 0,0 0 1,-11-5-1,9 3 74,0-1 0,0 0 0,1 0 0,0-1-1,0 0 1,-7-8 0,1-1 71,1 0-1,0-1 1,1 0-1,1-1 1,-14-32-1,13 23-275,2 0-1,1-1 1,1 0-1,1 0 1,1-1-1,2 0 1,1 1-1,1-1 1,1 0-1,1 0 1,2 0-1,1 0 1,1 1-1,1 0 1,2 0-1,15-39 1,2 11-533,3 1 0,2 1 0,44-59 0,7 5-4310</inkml:trace>
</inkml:ink>
</file>

<file path=ppt/ink/ink2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7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0 24575,'-1'12'0,"-5"37"0,-14 54 0,6-41 0,-107 438-699,111-468 699,5-18 0,1 0 0,1 1 0,-4 27 0,7-41 9,0 0 0,0 1 1,0-1-1,0 0 0,0 0 0,1 0 1,-1 1-1,0-1 0,0 0 1,1 0-1,-1 0 0,1 1 0,-1-1 1,1 0-1,-1 0 0,1 0 0,0 0 1,0 0-1,-1 0 0,1 0 1,2 1-1,-1-1 33,1 1 0,0-1 0,0 1 0,0-1 0,-1 0 0,1 0 1,0-1-1,5 2 0,144 15 74,-73-10-116,333 46-1883,-352-43-4425</inkml:trace>
</inkml:ink>
</file>

<file path=ppt/ink/ink2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7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24575,'0'0'0,"5"11"0,8 36 0,13 62 0,11 70 0,5 65-6350,-6 48 6350,-10 65-3420,-11-28 4999</inkml:trace>
</inkml:ink>
</file>

<file path=ppt/ink/ink2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9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0 24575,'0'0'0,"0"0"0,0 1 0,0 10 0,1 0 0,4 19 0,0-7 0,149 1077-1901,-148-1049 1881,21 200-414,-24-189 262,-8 123 1,2-162 171,-7 31 0,8-44 0,-2 1 0,1-1 0,-1 0 0,-10 17 0,12-23-12,-1 0 1,1-1-1,-1 1 1,0-1 0,0 0-1,0 1 1,0-1-1,-1-1 1,1 1-1,-1 0 1,0-1 0,0 0-1,0 0 1,-8 3-1,7-4 67,0 1-1,0-2 1,0 1-1,-1 0 0,1-1 1,0 0-1,0-1 1,-1 1-1,1-1 1,0 0-1,-6-2 1,0 0 80,0-1 0,1-1 0,0 0 0,0-1-1,0 1 1,1-2 0,0 0 0,0 0 0,0 0 0,-14-18 0,13 14-40,2-2 1,-1 1-1,2-1 0,-1 0 0,2-1 0,-10-27 1,11 22-80,0-1 1,1 0 0,1 0 0,0-34 0,3 22-307,3 0 1,0-1 0,2 1 0,2 0 0,0 1-1,17-40 1,12-16-5896</inkml:trace>
</inkml:ink>
</file>

<file path=ppt/ink/ink2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0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 24575,'-3'6'0,"-49"139"0,9-23 0,-135 281 0,171-390 0,-1 3 0,-8 22 0,15-37 0,0 1 0,1-1 0,0 0 0,-1 1 0,1-1 0,0 1 0,0-1 0,0 1 0,0-1 0,0 1 0,0-1 0,0 1 0,0-1 0,0 1 0,1-1 0,-1 1 0,1-1 0,-1 1 0,1-1 0,0 0 0,-1 1 0,1-1 0,0 0 0,0 0 0,0 0 0,0 1 0,0-1 0,0 0 0,2 1 0,2 1 0,1 1 0,-1-1 0,1-1 0,0 1 0,12 3 0,18 4 0,0-2 0,47 5 0,79 0 0,-126-11 0,137 9-1365,-112-7-5461</inkml:trace>
</inkml:ink>
</file>

<file path=ppt/ink/ink2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0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24575,'0'0'0,"0"5"0,3 10 0,4 16 0,11 21 0,16 23 0,16 22 0,13 21 0,5 8-1131,2 1 1131,-6-15 0,-14-25-7060</inkml:trace>
</inkml:ink>
</file>

<file path=ppt/ink/ink2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5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0,7 0 0,13 0 0,20 0 0,23 0 0,19 0 0,3 2 0,-14 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5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24575,'18'5'0,"13"6"0,0 2 0,-1 1 0,-1 1 0,0 2 0,48 37 0,-66-46 0,-1 0 0,-1 1 0,1 1 0,-1 0 0,-1 0 0,0 1 0,7 11 0,-11-15 0,-1 0 0,1 1 0,-1-1 0,-1 1 0,0 0 0,0 0 0,0 0 0,-1-1 0,0 2 0,-1-1 0,1 0 0,-3 15 0,-1-6 0,-1 1 0,-1-1 0,0 1 0,-1-2 0,-1 1 0,-1-1 0,-18 30 0,0-8 0,-58 65 0,-40 19 0,-10-11 0,126-105 0,5-4 0,0 1 0,0-1 0,1 0 0,-1 1 0,0 0 0,1 0 0,-3 3 0,5-6 0,0 0 0,0 0 0,0 0 0,0 1 0,0-1 0,0 0 0,0 0 0,0 0 0,0 1 0,0-1 0,0 0 0,0 0 0,0 0 0,0 1 0,0-1 0,0 0 0,0 0 0,0 0 0,0 1 0,0-1 0,1 0 0,-1 0 0,0 0 0,0 0 0,0 1 0,0-1 0,0 0 0,0 0 0,1 0 0,-1 0 0,0 0 0,0 1 0,0-1 0,0 0 0,1 0 0,-1 0 0,0 0 0,0 0 0,0 0 0,0 0 0,1 0 0,-1 0 0,0 0 0,0 0 0,0 0 0,1 0 0,-1 0 0,10 3 0,-1-1 0,1-1 0,0 0 0,15 0 0,4 0 0,316 8-702,1-14-670,-278 3 1004,19 0-5381</inkml:trace>
</inkml:ink>
</file>

<file path=ppt/ink/ink2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5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706 1 24575,'-1'1'0,"0"0"0,1 0 0,-1 0 0,1 0 0,-1 0 0,1 0 0,-1 0 0,1 0 0,0 0 0,-1 2 0,-1 4 0,-4 14 0,1 1 0,-2 27 0,-25 314-966,24 4-29,7-341 1030,0 108-1105,-3 117 512,-15-2-139,-9-90 545,20-129 138,-1 0 0,-2-1 0,-15 32 1,20-50 90,0-1-1,0 0 1,0 0 0,-2-1 0,1 0 0,-1 0 0,-13 12-1,14-16 6,1-1 0,0 1 0,-1-1 0,0-1-1,0 1 1,0-1 0,-1 0 0,1-1 0,-1 0-1,1 0 1,-1 0 0,-8 0 0,2-2 74,1 0 1,-1-1-1,1 0 1,0-1-1,-1 0 1,1-1-1,0-1 1,0 0-1,1-1 1,-25-12-1,22 8-162,1 0-1,-1 0 0,2-1 1,-1-1-1,2 0 0,-1-1 1,2-1-1,-15-18 0,18 19 7,0-1 1,1 0-1,1 0 0,0 0 0,0-1 0,2 0 0,-1 0 0,2 0 0,0 0 0,1-1 0,0 1 0,1-27 0,2 18 30,1 0-1,2 0 0,0 0 1,1 0-1,2 1 0,0 0 1,13-28-1,32-47-1208,1 18-4950</inkml:trace>
</inkml:ink>
</file>

<file path=ppt/ink/ink2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1 24575,'-5'6'0,"-1"1"0,1 0 0,1 1 0,-1-1 0,1 1 0,1 0 0,-5 12 0,3-7 0,-63 184 0,11 8 0,36-127 0,15-56 0,-40 179 0,46-199 0,0 0 0,-1 1 0,1-1 0,0 1 0,0-1 0,0 1 0,0-1 0,1 1 0,-1-1 0,1 0 0,-1 1 0,2 3 0,0-5 0,-1 1 0,0 0 0,1-1 0,-1 1 0,1-1 0,-1 0 0,1 1 0,0-1 0,0 0 0,0 0 0,-1 0 0,1 0 0,0-1 0,0 1 0,4 0 0,25 7 0,57 5 0,-76-12 0,302 25-1365,-222-21-5461</inkml:trace>
</inkml:ink>
</file>

<file path=ppt/ink/ink2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26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9 0,4 26 0,12 39 0,13 49 0,11 53 0,6 36-2827,2 21 2827,-3 0 0,-4-16 0,-7-39 0,-9-49-5364</inkml:trace>
</inkml:ink>
</file>

<file path=ppt/ink/ink2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1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24575,'0'0'0,"0"10"0,1-1 0,0 0 0,1 0 0,0 0 0,7 18 0,-1-4 0,26 77 0,21 46-402,14 37-1209,108 326-1051,-40 12 2012,-124-459 402,-3 1 0,2 69 0,-12-116 361,0 1-1,-1 0 1,-1-1-1,-4 22 0,5-33-50,-1 0-1,0 1 1,0-1-1,0 0 0,0 0 1,-1 0-1,0-1 1,0 1-1,0-1 0,0 1 1,-1-1-1,0 0 1,0 0-1,0-1 0,0 1 1,-6 3-1,4-4 91,1 0 1,-1-1-1,1 1 1,-1-1-1,0-1 0,0 1 1,0-1-1,0 0 1,-10 1-1,7-2 30,0-1-1,0 0 1,0 0 0,0 0-1,0-1 1,-8-4-1,1 0-113,1 0 0,0-1 0,0-1-1,1-1 1,0 0 0,-23-20 0,19 13-58,1-1 0,1-1 0,1 0 1,0-1-1,1-1 0,1 0 0,1-1 1,1 0-1,-9-25 0,10 17-191,1-1 0,1 0-1,1 0 1,2 0 0,1-1 0,0-49-1,7 1-5649</inkml:trace>
</inkml:ink>
</file>

<file path=ppt/ink/ink2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1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24575,'0'0'0,"-1"0"0,1 0 0,0 0 0,-1 0 0,1 0 0,0 0 0,-1 1 0,1-1 0,0 0 0,-1 0 0,1 0 0,0 1 0,-1-1 0,1 0 0,0 0 0,-1 1 0,1-1 0,0 0 0,0 1 0,-1-1 0,1 0 0,0 1 0,0-1 0,-1 2 0,-7 9 0,2 0 0,-10 20 0,11-21 0,-125 313-538,32 10-105,94-319 643,-11 42 0,2 1 0,-6 62 0,19-114 0,-1 0 0,1 0 0,0 1 0,1-1 0,-1 0 0,1 0 0,0 1 0,3 9 0,-3-12 0,1-1 0,-1 1 0,1-1 0,0 1 0,0-1 0,0 1 0,0-1 0,0 0 0,0 0 0,1 0 0,-1 0 0,0 0 0,1-1 0,0 1 0,-1-1 0,6 2 0,9 3 177,0 0 0,0-1 1,33 4-1,57 1 301,-106-10-484,221 0 105,-1-16-1025,-186 13 388,42-3-6288</inkml:trace>
</inkml:ink>
</file>

<file path=ppt/ink/ink2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1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0,5 10 0,17 29 0,25 50 0,26 61 0,11 54-2892,-2 23 2892,-10-10 0,-17-43-5299</inkml:trace>
</inkml:ink>
</file>

<file path=ppt/ink/ink2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2 24575,'10'-1'0,"-7"1"0,-10 2 0,5-2 0,0 1 0,0-1 0,0 1 0,0 0 0,0 0 0,1 0 0,-1 0 0,0 0 0,1 0 0,-1 0 0,0 1 0,1-1 0,0 1 0,-1-1 0,-1 4 0,-2 3 0,0 0 0,-5 10 0,6-11 0,-11 25 0,2 1 0,0 0 0,3 1 0,0 0 0,2 0 0,-6 70 0,13-91 0,1-1 0,0 0 0,1 1 0,0-1 0,1 0 0,6 22 0,-5-27 0,0 1 0,0 0 0,1-1 0,0 1 0,0-1 0,0 0 0,1-1 0,0 1 0,1-1 0,0 0 0,6 5 0,-4-4 0,0-2 0,0 1 0,1-1 0,-1 0 0,1-1 0,0 0 0,1 0 0,-1-1 0,1-1 0,-1 1 0,1-1 0,0-1 0,13 1 0,-18-2 0,0 0 0,0 0 0,0-1 0,0 1 0,0-1 0,0 0 0,0-1 0,0 1 0,0-1 0,0 0 0,0 0 0,-1-1 0,1 1 0,-1-1 0,0 0 0,0 0 0,0 0 0,0-1 0,-1 0 0,1 1 0,-1-1 0,0 0 0,0-1 0,0 1 0,0-1 0,-1 1 0,3-7 0,-3 3 0,0 0 0,0-1 0,0 1 0,-1-1 0,0 1 0,-1-1 0,0 1 0,0-1 0,-1 1 0,0-1 0,-1 1 0,1 0 0,-2 0 0,-3-11 0,-2 0 0,0 1 0,-1 0 0,-1 0 0,0 1 0,-14-16 0,10 16 0,0 0 0,-1 2 0,-1 0 0,-1 0 0,0 2 0,-1 0 0,0 1 0,-1 0 0,-20-8 0,15 10 0,1 0 0,-2 2 0,1 1 0,-1 1 0,0 1 0,0 1 0,-35-1 0,46 5-273,-1 0 0,1 1 0,0 1 0,-17 3 0,8 3-6553</inkml:trace>
</inkml:ink>
</file>

<file path=ppt/ink/ink2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6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2 0,0 1-8191</inkml:trace>
</inkml:ink>
</file>

<file path=ppt/ink/ink2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523 1 24575,'0'0'0,"-9"0"0,-8 0 0,-1 0 0,1 1 0,-1 0 0,1 2 0,0 0 0,-17 6 0,19-4 0,-1 1 0,1 1 0,1 0 0,-1 1 0,-16 12 0,24-13 0,-1-1 0,1 1 0,0 0 0,0 1 0,0 0 0,1 0 0,1 0 0,-1 1 0,-7 17 0,-37 116 0,9-24 0,19-63 0,-3-1 0,-34 55 0,64-116 0,0 2 0,0-1 0,1 1 0,-1-1 0,1 2 0,0-1 0,1 1 0,-1 0 0,1 0 0,0 0 0,14-4 0,-15 5 0,0 1 0,0 0 0,0 1 0,0 0 0,1 0 0,-1 0 0,1 0 0,-1 1 0,0 0 0,1 1 0,-1-1 0,1 1 0,-1 1 0,0-1 0,0 1 0,10 4 0,-7-1 0,0 0 0,-1 1 0,0 0 0,0 1 0,0 0 0,-1 0 0,0 0 0,0 1 0,-1 0 0,0 1 0,-1-1 0,9 19 0,-8-16 0,-1 2 0,-1-1 0,0 1 0,-1-1 0,0 1 0,-1 0 0,0 0 0,-1 0 0,-1 23 0,-2-25 11,1 0 0,-1 1 0,-1-2 0,0 1 0,0 0 0,-1-1-1,-1 1 1,0-1 0,0 0 0,-9 12 0,4-9-223,0 0 0,-1-1 0,-1 0-1,0 0 1,-1-1 0,-17 12 0,18-16-6614</inkml:trace>
</inkml:ink>
</file>

<file path=ppt/ink/ink2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7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24575,'0'0'0,"0"0"0,0 0 0,0 0 0,5 0 0,8 0 0,10 0 0,16-2 0,24-3 0,15 1 0,-6 2-8191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1:5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24575,'0'0'0,"1"0"0,41 31 0,66 62 0,-78-65 0,-7-7 0,83 72 0,-81-73 0,1-2 0,39 23 0,-54-36 0,-1 0 0,1 0 0,1-1 0,-1 0 0,0-1 0,19 3 0,-25-5 0,-1-1 0,1 0 0,0 0 0,-1 0 0,1 0 0,0-1 0,-1 0 0,1 0 0,-1 0 0,1 0 0,-1-1 0,1 0 0,-1 0 0,0 0 0,0 0 0,0-1 0,0 1 0,0-1 0,3-4 0,-4 4 0,0-1 0,0 0 0,0 1 0,0-1 0,-1 0 0,1-1 0,-1 1 0,0 0 0,0-1 0,-1 1 0,0-1 0,2-6 0,-2 4 0,-1-1 0,1 1 0,-1 0 0,-1-1 0,1 1 0,-1-1 0,-3-9 0,0 3 0,-1 0 0,-1 0 0,0 0 0,0 1 0,-2-1 0,1 2 0,-14-17 0,9 14 0,-1 2 0,0 0 0,0 0 0,-1 1 0,-1 1 0,-18-11 0,19 14 0,0 0 0,0 2 0,-1-1 0,0 2 0,0 0 0,0 1 0,-24-4 0,33 8 0,0-1 0,1 1 0,-1-1 0,0 2 0,0-1 0,0 1 0,0 0 0,1 0 0,-1 0 0,0 1 0,1 0 0,-1 0 0,-5 3 0,7-2 0,1-1 0,-1 1 0,1 0 0,0 0 0,0 0 0,0 0 0,0 1 0,0 0 0,1-1 0,-1 1 0,1 0 0,0 0 0,0 0 0,1 0 0,-1 0 0,1 1 0,-2 6 0,1 2-341,1 0 0,0 0-1,1 21 1,7 41-6485</inkml:trace>
</inkml:ink>
</file>

<file path=ppt/ink/ink2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8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357 0 24575,'-2'2'0,"0"-1"0,1 1 0,-1 0 0,1 0 0,-1 0 0,1 0 0,0 0 0,0 0 0,0 0 0,0 1 0,1-1 0,-1 0 0,0 1 0,1-1 0,0 0 0,-1 1 0,1-1 0,0 0 0,1 3 0,0 23 0,1 0 0,1-1 0,10 35 0,54 218-964,8 31 320,-57-211-176,11 159 0,-28-208 726,-8 80 0,2-96-15,-1 0-1,-2-1 1,-13 36 0,14-48 118,-2-1 0,-1 0 0,0 0-1,-2-1 1,0-1 0,-26 32 0,30-43 52,0 0 1,0 0-1,-1-1 1,1 0 0,-2-1-1,-17 10 1,20-12 24,-1-1 0,1-1 0,-1 1 1,1-1-1,-1-1 0,0 1 0,0-2 0,1 1 1,-1-1-1,-13 0 0,12-2 31,1 1 0,-1-1 0,1-1 0,0 1 0,-1-2 0,1 1-1,1-1 1,-1 0 0,1 0 0,-1-1 0,1 0 0,1-1 0,-1 1 0,1-1 0,0 0 0,-6-9 0,1 1-54,0-1 1,2 0-1,0 0 1,1-1-1,0 0 1,-10-33-1,13 28-63,0 1 0,1-1 0,0 1 0,2-1 0,1 0 0,0 0 0,5-41 0,-1 46 0,0 0 0,1 1 0,0-1 0,1 1 0,1 0 0,1 0 0,0 1 0,0 0 0,2 0 0,0 1 0,12-14 0,-4 8-195,2 1 0,1 1 0,0 0 0,1 2 0,0 0 0,34-16 0,30-9-6539,-84 40 6642</inkml:trace>
</inkml:ink>
</file>

<file path=ppt/ink/ink2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560 712 24575,'1'-25'0,"-1"15"0,0 1 0,0-1 0,-1 1 0,-2-16 0,-5-3-4,0 1 1,-2 0-1,-1 0 0,-25-43 0,3 15-274,-43-53-1,40 60 251,-3 1-1,-1 3 0,-51-44 0,91 88 29,-15-13 0,-17-10 0,28 20 0,0 1 0,0-1 0,0 1 0,-1 1 0,1-1 0,0 0 0,-1 1 0,1 0 0,-10-1 0,12 2 0,0 0 0,0 0 0,0 0 0,0 1 0,0-1 0,0 1 0,0-1 0,0 1 0,0-1 0,0 1 0,0 0 0,0 0 0,1 0 0,-1 0 0,0 1 0,1-1 0,-1 0 0,0 1 0,1-1 0,-2 3 0,0 0 0,0 1 0,0-1 0,1 1 0,0-1 0,0 1 0,0 0 0,-2 9 0,1 1 0,1 0 0,0 0 0,1 0 0,1 18 0,2 3-162,12 66-1,7-13-268,5-2 0,2 0 0,43 86 0,136 240 530,-104-219 420,-79-140-415,-23-51-104,0-1 0,0 0 0,0 1 0,-1-1 0,1 1 0,-1-1 0,0 1 0,0 3 0,0-5 0,0-1 0,0 0 0,0 1 0,0-1 0,0 1 0,-1-1 0,1 0 0,0 1 0,0-1 0,0 0 0,-1 1 0,1-1 0,0 0 0,0 0 0,-1 1 0,1-1 0,0 0 0,-1 0 0,1 1 0,0-1 0,-1 0 0,0 1 0,0-1 0,0 0 0,0 0 0,0 0 0,0 0 0,0 0 0,0 0 0,0 0 0,0 0 0,0 0 0,0 0 0,-1-1 0,-5-1-17,0 0 0,0-1 0,0 0 1,-13-8-1,-27-22 437,13 8-252,2-2 1,1-2-1,1 0 0,2-2 0,1-1 0,1-2 1,2 0-1,1-2 0,-22-48 0,37 67-168,1 0 0,0 0 0,2 0 0,-5-21 0,9 30 0,0 1 0,1 0 0,-1-1 0,1 1 0,1-1 0,-1 1 0,1 0 0,1-1 0,-1 1 0,1 0 0,1 0 0,5-13 0,-2 10-341,0 0 0,0 0-1,17-17 1,25-19-6428,-48 45 6711</inkml:trace>
</inkml:ink>
</file>

<file path=ppt/ink/ink2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8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24575,'0'0'0,"3"0"0,2 2 0,1 1-8191</inkml:trace>
</inkml:ink>
</file>

<file path=ppt/ink/ink2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9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24575,'2'0'0,"-1"0"0,1 0 0,-1 0 0,1 0 0,-1 0 0,1 0 0,-1 0 0,1 1 0,-1-1 0,0 1 0,1-1 0,-1 1 0,0-1 0,2 2 0,-1-1 0,11 5 0,-1 0 0,0 1 0,0 1 0,-1 0 0,0 0 0,0 1 0,-1 1 0,0 0 0,0 0 0,11 17 0,-15-18 0,0 1 0,0 0 0,-1 0 0,0 0 0,-1 1 0,0 0 0,0 0 0,-1 0 0,-1 0 0,0 0 0,-1 0 0,0 1 0,0 14 0,-4 0 0,-1 0 0,-2 0 0,-10 31 0,7-26 0,-8 47 0,13-49 0,2-1 0,2 56 0,0-81 5,0 0-1,1 0 0,0 0 1,-1 0-1,1 0 0,0 0 1,1 0-1,-1 0 0,0-1 1,1 1-1,-1-1 0,1 1 1,0-1-1,0 1 0,0-1 1,0 0-1,1 0 0,-1 0 1,0 0-1,1-1 0,-1 1 1,1 0-1,0-1 1,0 0-1,4 2 0,5 1-271,0-1 0,1-1 0,-1 0 0,22 0 1,-31-2 122,46 2-6682</inkml:trace>
</inkml:ink>
</file>

<file path=ppt/ink/ink2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39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24575,'10'0'0,"-4"0"0,14 0 0,188 9 0,-183-6 0,0 1 0,0 1 0,-1 1 0,0 2 0,0 0 0,29 15 0,-44-18 0,0 0 0,0 1 0,-1 0 0,0 0 0,0 1 0,0 0 0,-1 0 0,0 0 0,0 1 0,-1 1 0,0-1 0,0 1 0,-1 0 0,0 0 0,7 19 0,-6-9 0,-1 0 0,0 0 0,-2 1 0,3 25 0,-5-14 0,-1 1 0,-4 34 0,-7 7 0,-30 105 0,25-122 0,-9 38 0,21-74 0,0 0 0,0 35 0,4-53 0,0 0 0,0 0 0,0 0 0,0 0 0,1 0 0,-1 0 0,1 0 0,-1 0 0,1 0 0,0 0 0,0 0 0,-1 0 0,2-1 0,-1 1 0,0 0 0,0 0 0,0-1 0,1 1 0,-1-1 0,1 1 0,-1-1 0,3 2 0,1 0 0,1-1 0,-1 1 0,1-1 0,0 0 0,0 0 0,9 1 0,11 2 0,0-2 0,51 1 0,58-13 0,-3-6-389,50-13-2143,14-3-2738</inkml:trace>
</inkml:ink>
</file>

<file path=ppt/ink/ink2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0 0,8 2 0,16 6 0,21 3 0,19 3 0,17 0 0,12-4 0,3-3 0,-9-2 0,-21 0-8191</inkml:trace>
</inkml:ink>
</file>

<file path=ppt/ink/ink2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5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7 24575,'0'0'0,"-3"0"0,0 0 0,0 0 0,1 0 0,0 0 0,3 0 0,9 0 0,13 0 0,17 2 0,19 1 0,28-2 0,15-6 0,-11-3-8191</inkml:trace>
</inkml:ink>
</file>

<file path=ppt/ink/ink2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5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2 0,5 10 0,15 21 0,22 26 0,27 20 0,22 20 0,16 20-1585,11 10 1585,8 0 0,5-9 0,-11-20 0,-26-28-6606</inkml:trace>
</inkml:ink>
</file>

<file path=ppt/ink/ink2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6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12 0,0 25 0,5 44 0,3 50 0,3 47 0,-3 33-2646,-5 12 2646,-7-7 0,-6-22 0,-1-40 0,2-47-5545</inkml:trace>
</inkml:ink>
</file>

<file path=ppt/ink/ink2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6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0 384 24575,'0'0'0,"0"-1"0,1 0 0,-1 1 0,1-1 0,-1 0 0,1 1 0,0-1 0,-1 1 0,1-1 0,0 1 0,-1-1 0,2 0 0,4-1 0,0 0 0,0 1 0,7-2 0,174-10 0,-159 12 0,172-4-588,51 2-1764,-51 1 2317,370-4-2515,-4-16 1007,-385 8 671,-39-4 610,-112 14 302,0-2-1,-1 0 1,0-2-1,31-14 1,-55 20 134,0 0-1,-1 0 1,1-1-1,-1 0 1,0 0 0,0 0-1,0 0 1,0-1-1,0 0 1,4-5 0,-7 7-49,0 0 1,0 0-1,0 0 1,0 0 0,0-1-1,-1 1 1,1 0-1,-1 0 1,1 0 0,-1-1-1,0 1 1,0 0-1,0-1 1,0 1 0,0 0-1,0 0 1,-1-1-1,1 1 1,-1 0 0,0 0-1,1 0 1,-1 0-1,0 0 1,-2-4 0,-1-1 70,-1 1 1,0-1 0,0 1 0,-1 0 0,1 0 0,-1 1 0,0-1 0,-14-8 0,2 3 75,0 1 0,-26-10 0,-18-2-1344,8 6-5681</inkml:trace>
  <inkml:trace contextRef="#ctx0" brushRef="#br0" timeOffset="1">3336 2348 24575,'0'0'0,"-2"2"0,-4 6 0,-4 14 0,-6 25 0,-2 22 0,2 13 0,6 4 0,4-4 0,1-13 0,2-19-8191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08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1 24575,'0'0'0,"0"0"0,-7 2 0,-23 11 0,0-1 0,-1-1 0,0-2 0,-54 9 0,67-16 0,13-2-27,12-3 93,12-3-1470,4 1-5422</inkml:trace>
</inkml:ink>
</file>

<file path=ppt/ink/ink2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6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24575,'1'8'0,"-1"-1"0,1 1 0,0 0 0,1 0 0,0-1 0,3 12 0,3-2 0,14 25 0,-4-13-30,1 0 0,42 47 1,58 44-706,-64-69 647,104 72-1,-134-106 88,1-1 0,0-2 0,1-1 0,0 0 0,1-3 0,1 0 0,34 7 0,-50-15 0,1 0 0,0 0 1,0-1-1,0-1 1,-1-1-1,1 0 1,24-5-1,-31 4 1,1 0 0,-1 0 0,0-1 0,1 0 0,-1-1 0,0 0 0,-1 0 0,1 0 0,-1-1 0,0 0 0,0 0 0,0-1 0,-1 0 0,10-12 0,-6 3 20,1-1 0,-2 0 0,12-33 0,11-54-836,-26 88 356,13-53-5521</inkml:trace>
</inkml:ink>
</file>

<file path=ppt/ink/ink2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7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1817 24575,'0'0'0,"0"-8"0,26-314 0,-14 224 0,-11 94 0,8-77 0,-1-92 0,-9 148 0,0 1 0,-2-1 0,-1 1 0,0 0 0,-2 0 0,-1 0 0,-1 1 0,-13-28 0,15 39 0,-1 0 0,-16-21 0,19 28 0,0 1 0,0-1 0,-1 1 0,1 0 0,-1 1 0,0-1 0,0 1 0,-9-5 0,12 7 0,0 0 0,0 0 0,0 1 0,0-1 0,-1 1 0,1-1 0,0 1 0,0 0 0,0 0 0,0 0 0,0 0 0,0 0 0,-1 0 0,1 1 0,0-1 0,0 1 0,0-1 0,0 1 0,0 0 0,0 0 0,0 0 0,0 0 0,1 0 0,-4 3 0,2-2 0,1 1 0,-1-1 0,1 1 0,0 0 0,0 0 0,0 0 0,0 0 0,1 0 0,-1 0 0,1 1 0,0-1 0,0 0 0,0 1 0,0-1 0,0 4 0,1 0 0,0 0 0,0 0 0,0 0 0,1 0 0,0 0 0,0 0 0,1 0 0,3 7 0,1 2 0,0-1 0,15 23 0,-1-7-109,1-1-1,1-1 0,2 0 1,0-2-1,2-2 1,1 0-1,1-1 0,1-2 1,48 28-1,-48-34 92,2 0 1,0-2-1,0-2 0,43 12 1,-48-18 23,0-1-1,1-1 1,-1-1 0,1-1 0,47-4 0,-53 0-6,0-1 0,-1-1 0,1 0 0,-1-2 0,0 0 0,32-17 0,-37 15 0,0 0 0,0-2 0,-1 0 0,0 0 0,-1-2 0,0 1 0,-1-2 0,16-20 0,-13 13 0,-2-2 0,0 0 0,-1-1 0,-1 0 0,-2 0 0,9-32 0,-6 13 0,-3-1 0,7-81 0,-13 69 0,-3-1 0,-2 1 0,-3 0 0,-23-107 0,11 96 0,-3 0 0,-3 2 0,-50-100 0,70 159 0,-4-10 0,-1 1 0,-17-24 0,20 34 0,4 8 0,7 16 0,156 420-424,-100-257-163,59 296 0,-101-361-4857</inkml:trace>
</inkml:ink>
</file>

<file path=ppt/ink/ink2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9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 11 0,6 20 0,10 27 0,14 32 0,10 25 0,7 16-1261,2-1 1261,-7-25-6930</inkml:trace>
</inkml:ink>
</file>

<file path=ppt/ink/ink2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49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24575,'0'0'0,"0"2"0,5 8 0,5 16 0,9 16 0,5 13 0,1 9 0,-1 0 0,-3-4 0,-3-6 0,-4-2 0,-2-4 0,-1-5 0,-3-10-8191</inkml:trace>
  <inkml:trace contextRef="#ctx0" brushRef="#br0" timeOffset="1">148 1575 24575,'0'3'0,"0"7"0,2 15 0,3 16 0,1 11 0,-3 11 0,-4 9 0,-7 2 0,-2-3 0,2-15-8191</inkml:trace>
</inkml:ink>
</file>

<file path=ppt/ink/ink2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0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24575,'0'0'0,"0"5"0,0 5 0,0 11 0,2 13 0,1 12 0,0 10 0,2 4 0,2 1 0,2 4 0,2 0 0,-1-7 0,-2-13-8191</inkml:trace>
  <inkml:trace contextRef="#ctx0" brushRef="#br0" timeOffset="1">162 1257 24575,'-2'2'0,"-4"10"0,-4 19 0,-4 17 0,-1 13 0,-1 2 0,3-3 0,3-4 0,4-6 0,2-8 0,3-12-8191</inkml:trace>
</inkml:ink>
</file>

<file path=ppt/ink/ink2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0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 2 0,2 3 0,-1 3 0,-1 1 0,2-1 0,0-3-8191</inkml:trace>
</inkml:ink>
</file>

<file path=ppt/ink/ink2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0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24575,'0'0'0,"2"0"0,3 0 0,6 0 0,12 2 0,25 3 0,35 3 0,37 0 0,43-2 0,37-1-2388,0 1 2388,-34-1-5803</inkml:trace>
</inkml:ink>
</file>

<file path=ppt/ink/ink2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1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24575,'0'0'0,"0"0"0,0 0 0,3 0 0,4 0 0,14-2 0,18-4 0,28-6 0,29-9 0,9-3 0,-15 2-8191</inkml:trace>
</inkml:ink>
</file>

<file path=ppt/ink/ink2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24575,'11'3'0,"30"8"0,1-2 0,52 4 0,-84-11 0,83 6-388,177-5 0,91-33-431,-348 29 817,66-8 2,144-8 0,197 42-350,-229-1-1051,-41 6 1051,-103-16 345,-1 1-1,-1 2 1,-1 3 0,47 27 0,-43-22 5,75 29 0,-98-45 0,1-1 0,1-2 0,-1 0 0,1-2 0,29 1 0,-18-5 68,-1-1-1,1-3 1,61-12 0,105-41-953,-77 12-2968</inkml:trace>
  <inkml:trace contextRef="#ctx0" brushRef="#br0" timeOffset="1">4675 195 24575,'0'0'0,"0"0"0,3 0 0,4 2 0,9 3 0,10 3 0,15 1 0,23-5 0,30-11 0,27-14 0,1-5-878,-19 1-6435</inkml:trace>
</inkml:ink>
</file>

<file path=ppt/ink/ink2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1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24575,'17'3'0,"53"12"0,82 6 0,-132-19 0,110 11-179,2-7 0,-1-5 0,217-26 0,-136-8 179,52-7 0,-263 40-3,15-2-246,0 0 1,0 1-1,0 1 1,28 3-1,-30 1-5980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07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24575,'0'-1'0,"1"0"0,-1 0 0,0 0 0,1 0 0,0 0 0,-1 1 0,1-1 0,0 0 0,-1 1 0,1-1 0,0 0 0,0 1 0,-1-1 0,1 1 0,0-1 0,0 1 0,0-1 0,0 1 0,1-1 0,-1 1 0,9-5 0,0 2 0,1-1 0,-1 1 0,20-2 0,47-3 0,-67 8 0,17-2 0,0 1 0,0 2 0,0 1 0,-1 1 0,1 1 0,-1 1 0,35 12 0,-49-13 0,0 1 0,0 0 0,0 1 0,-1 1 0,0 0 0,0 0 0,-1 1 0,0 0 0,0 1 0,0 0 0,-1 0 0,-1 1 0,0 1 0,0-1 0,-1 1 0,11 24 0,-14-26 0,0 0 0,-1 1 0,0-1 0,-1 1 0,0 0 0,-1 0 0,0-1 0,-1 1 0,1 0 0,-3 15 0,0-13 0,-1 1 0,0-1 0,0 0 0,-1 0 0,-1 0 0,0 0 0,-10 15 0,3-8 0,-1-1 0,-1 0 0,-1-1 0,0 0 0,-1-1 0,-1-1 0,0-1 0,-35 22 0,30-23 40,-1 0 0,-31 11 0,44-20-205,0-1 0,1 0 0,-2 0 0,1-1 0,0-1 0,0 1 0,-1-2 0,-14 0 0,3-4-6661</inkml:trace>
</inkml:ink>
</file>

<file path=ppt/ink/ink2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2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24575,'0'6'0,"3"163"0,15-1 0,60 142-307,27-4-195,-40-120 370,16 56-1077,-52-154-4832</inkml:trace>
</inkml:ink>
</file>

<file path=ppt/ink/ink2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24575,'11'0'0,"6"0"0,0 1 0,-1 1 0,1 0 0,0 2 0,-1-1 0,21 9 0,-26-8 0,0 1 0,0 1 0,0 0 0,-1 0 0,0 1 0,0 0 0,0 1 0,-1 0 0,12 13 0,-17-15 0,0-1 0,0 1 0,-1 0 0,0 0 0,0 0 0,0 0 0,-1 1 0,1-1 0,-2 1 0,1 0 0,-1-1 0,0 1 0,0 0 0,-1 0 0,0 0 0,0 0 0,0 0 0,-3 9 0,-3 10 0,0 0 0,-2 0 0,-16 33 0,15-34 0,-38 86 0,-26 73 0,72-181 0,-4 11 0,1-1 0,0 1 0,-2 19 0,5-29 0,1 0 0,0 0 0,0 0 0,0 0 0,1 0 0,-1 0 0,1 0 0,0 0 0,0 0 0,1-1 0,-1 1 0,1 0 0,-1 0 0,1-1 0,1 1 0,3 4 0,-1-2 0,0-1 0,1 0 0,-1 0 0,1-1 0,0 1 0,1-1 0,-1-1 0,11 5 0,0-1 0,1 0 0,29 5 0,-8-5-138,56 4-1,87-7-969,56-8-257,8-3-4076</inkml:trace>
</inkml:ink>
</file>

<file path=ppt/ink/ink2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3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49 24575,'-8'-8'0,"3"3"0,0-1 0,-7-11 0,3 5 0,9 12 0,0 0 0,0 0 0,0 0 0,0 0 0,0 0 0,0 0 0,0 0 0,0 0 0,0 0 0,0 0 0,0 0 0,0 0 0,0 0 0,0 0 0,0 0 0,0 1 0,0-1 0,0 0 0,0 0 0,0 0 0,0 0 0,0 0 0,0 0 0,0 0 0,0 0 0,0 0 0,0 0 0,0 0 0,0 0 0,0 0 0,0 0 0,0 0 0,0 0 0,0 0 0,0 0 0,0 0 0,0 0 0,0 0 0,0 0 0,-1 0 0,1 0 0,0 0 0,0 0 0,0 0 0,0 1 0,0-1 0,0 0 0,0 0 0,0 0 0,0 0 0,0-1 0,0 1 0,0 0 0,0 0 0,0 0 0,0 0 0,0 0 0,0 0 0,-1 0 0,1 0 0,0 0 0,0 0 0,0 0 0,0 0 0,0 0 0,0 0 0,0 0 0,0 8 0,1 11 0,6 23 0,-5-29 0,150 641-1009,-150-647 968,15 53-537,30 72 0,-33-101-5407</inkml:trace>
</inkml:ink>
</file>

<file path=ppt/ink/ink2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4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24575,'1'0'0,"0"0"0,0-1 0,0 1 0,0 0 0,-1 0 0,1 0 0,0 0 0,0 0 0,0 1 0,0-1 0,0 0 0,-1 0 0,1 1 0,1-1 0,4 2 0,17 5 0,1 1 0,38 20 0,41 29 0,3 8 0,-82-48 0,-1 0 0,25 26 0,-41-37 0,0 1 0,-1 1 0,0 0 0,-1-1 0,1 2 0,7 15 0,-11-17 0,1 0 0,-1-1 0,0 1 0,-1 0 0,0 0 0,0 0 0,-1 0 0,1 0 0,-1 0 0,-2 8 0,0 2 0,-2-1 0,0 1 0,-1-1 0,-1 0 0,0 0 0,-11 18 0,-56 86 0,66-111 0,-28 43 0,-30 48 0,62-96 0,1 0 0,0 1 0,0-1 0,0 1 0,-1 7 0,3-10 0,0 0 0,-1 0 0,1 0 0,0 0 0,1 0 0,-1 0 0,0 0 0,0 0 0,1 0 0,0 0 0,-1 0 0,1 0 0,0 0 0,0 0 0,2 3 0,0-1 0,0 0 0,0-1 0,1 1 0,-1-1 0,1 1 0,0-1 0,0-1 0,0 1 0,1 0 0,5 2 0,5 2 0,1-1 0,19 4 0,89 14 0,49-8-462,43-11-1387,40-9 732,39-1-1752,-7 2 975</inkml:trace>
</inkml:ink>
</file>

<file path=ppt/ink/ink2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3:55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24575,'8'0'0,"1"1"0,-1 1 0,1-1 0,-1 1 0,0 1 0,0-1 0,0 1 0,0 1 0,0-1 0,7 6 0,-3-1 0,1 1 0,-1 0 0,-1 0 0,19 21 0,-17-15 0,-2 1 0,0 0 0,-1 0 0,0 1 0,-1 0 0,12 36 0,-11-22 0,-2 0 0,-1 1 0,4 44 0,-8-44 0,2 0 0,1 0 0,1 0 0,2-1 0,15 36 0,33 50 0,0-3 0,-48-92 0,-1 0 0,-1 0 0,7 33 0,-13-45 0,1 0 0,-1 0 0,-1 1 0,0-1 0,-1 0 0,-1 12 0,1-15 0,-1-1 0,0 1 0,0 0 0,-1-1 0,0 1 0,0-1 0,0 0 0,-1 0 0,0 0 0,-4 5 0,-3 1 0,0-2 0,0 1 0,-1-2 0,0 1 0,-1-2 0,0 0 0,-1 0 0,-21 8 0,-8 1 0,-68 17 0,40-17-1365,13-6-5461</inkml:trace>
</inkml:ink>
</file>

<file path=ppt/ink/ink2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0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42 173 24575,'-2'-1'0,"1"-1"0,-1 1 0,1 0 0,-1-1 0,1 1 0,-1 0 0,0 0 0,0 0 0,1 1 0,-1-1 0,0 0 0,0 1 0,0-1 0,0 1 0,0-1 0,0 1 0,0 0 0,0 0 0,0 0 0,0 0 0,-2 1 0,5 6 0,38 220 0,-34-207 0,0 0 0,1 0 0,1-1 0,15 30 0,-15-38 0,0 1 0,0-1 0,1-1 0,0 1 0,1-2 0,1 1 0,-1-1 0,14 10 0,-5-7 2,0-1 0,1-1 0,1 0 0,-1-2 0,1 0 0,1-1 1,39 8-1,-8-6-72,0-3 0,58 0 1,212-20-520,0-26 222,-278 34 360,137-15 347,305 2-1,-254 19 179,-185-4-532,1-1 0,84-21 0,52-32 13,51-13-825,-164 56 696,1 4 1,0 3-1,114 2 0,-76 11-566,182 31 0,-3 25 721,-5-1-601,-243-52 539,0-3 0,66 2 1,-99-7 68,1-1 1,-1 1 0,0-1 0,0-1 0,1 0 0,-1 0 0,0 0 0,0-1 0,-1 0 0,1-1 0,-1 0 0,1 0 0,-1-1 0,0 1 0,-1-1 0,1-1 0,-1 1 0,0-1 0,-1-1 0,1 1-1,4-8 1,0-2 197,-1 0-1,-1 0 0,0-1 1,-1 0-1,-1 0 0,7-30 0,10-111 800,-18 106-1691,15-63 0,-8 69-6164</inkml:trace>
</inkml:ink>
</file>

<file path=ppt/ink/ink2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24575,'0'0'0,"5"5"0,5 10 0,11 12 0,11 12 0,13 12 0,13 10 0,10 6 0,5 3 0,-1-3 0,-1-11 0,-8-13 0,-15-13-8191</inkml:trace>
</inkml:ink>
</file>

<file path=ppt/ink/ink2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0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748 1 24575,'0'0'0,"-6"8"0,4-5 0,-133 186 21,44-65-367,-177 299-1396,215-324 1767,4 2 1,-51 157-1,72-160-1188,12-23-3874</inkml:trace>
</inkml:ink>
</file>

<file path=ppt/ink/ink2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1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41 24575,'0'0'0,"1"0"0,0 0 0,0-1 0,0 1 0,0 0 0,0-1 0,0 1 0,0 0 0,0-1 0,-1 1 0,2-2 0,3-1 0,11-3 0,1 0 0,-1 1 0,1 1 0,0 0 0,0 1 0,0 1 0,1 0 0,-1 2 0,34 2 0,-40 0 0,17 4 0,-25-6 0,0 1 0,-1 0 0,1 0 0,0 0 0,-1 1 0,1-1 0,-1 1 0,1-1 0,-1 1 0,0 0 0,3 2 0,-5-4 0,0 1 0,1-1 0,-1 1 0,0 0 0,1-1 0,-1 1 0,0-1 0,0 1 0,0 0 0,0-1 0,0 1 0,1-1 0,-1 1 0,0 0 0,0-1 0,0 1 0,-1-1 0,1 1 0,0 0 0,0-1 0,0 1 0,0-1 0,-1 1 0,1 0 0,0-1 0,0 1 0,-1-1 0,1 1 0,0-1 0,-1 1 0,1-1 0,-1 1 0,1-1 0,-1 1 0,-2 2 0,-1 0 0,0 0 0,-5 4 0,8-7 0,-125 69 0,88-51 0,1 2 0,-40 28 0,75-47 0,0 1 0,0-1 0,0 1 0,0 0 0,0 0 0,0 0 0,1 0 0,-1 0 0,1 0 0,-1 0 0,1 0 0,0 1 0,0-1 0,0 1 0,-1 3 0,1-4 0,1 0 0,1 0 0,-1 0 0,0 0 0,0 0 0,1 0 0,-1 0 0,1 0 0,-1 0 0,1 0 0,0 0 0,0 0 0,0 0 0,0-1 0,0 1 0,1 0 0,-1-1 0,0 1 0,4 2 0,3 4 0,0-1 0,1 0 0,0 0 0,0-1 0,1 0 0,-1-1 0,13 5 0,-1-2 0,1 0 0,36 6 0,-24-8 19,0-2-1,69 1 1,67-18-1926,-67 0-4433</inkml:trace>
</inkml:ink>
</file>

<file path=ppt/ink/ink2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1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24575,'16'0'0,"-14"0"0,14 0 0,0 0 0,0 1 0,0 1 0,27 6 0,-39-7 0,0 0 0,-1 0 0,0 1 0,1-1 0,-1 1 0,0 0 0,0 0 0,0 0 0,0 0 0,0 0 0,0 1 0,-1-1 0,1 1 0,-1-1 0,0 1 0,0 0 0,0 0 0,0 1 0,0-1 0,0 0 0,-1 0 0,0 1 0,0-1 0,0 1 0,0-1 0,0 1 0,0 4 0,0 19 0,-3 40 0,1 19 0,1-82 0,1 0 0,-1-1 0,1 1 0,0-1 0,0 1 0,0-1 0,0 1 0,1-1 0,0 1 0,-1-1 0,1 0 0,0 0 0,0 0 0,1 0 0,-1-1 0,1 1 0,-1 0 0,1-1 0,0 0 0,0 1 0,0-1 0,0-1 0,0 1 0,1 0 0,-1-1 0,6 2 0,3 1 0,1-1 0,0-1 0,0 0 0,0 0 0,0-2 0,17 0 0,20-3-682,62-13-1,-41 2-6143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07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0 24575,'-8'1'0,"0"2"0,0 0 0,1 0 0,-1 0 0,1 1 0,-1 0 0,-7 7 0,2-2 0,-18 11 0,0 2 0,-43 41 0,57-46 0,1 0 0,0 2 0,2-1 0,0 2 0,-14 27 0,10-10 0,2 0 0,2 1 0,2 0 0,1 1 0,2 0 0,2 1 0,-4 54 0,11-80 0,-1-1 0,2 0 0,-1 1 0,2-1 0,0 1 0,5 18 0,-4-25 0,0 1 0,0 0 0,0-1 0,1 0 0,1 0 0,-1 0 0,1 0 0,0-1 0,0 0 0,1 0 0,10 9 0,-5-7 15,1 0 0,-1-1 0,1 0 0,1-1 0,-1 0 0,1-1 0,15 4 0,3-1-758,61 6 1,-40-9-6084</inkml:trace>
</inkml:ink>
</file>

<file path=ppt/ink/ink2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4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0,0 0 0,0 0 0,0 0 0,-1 0 0,1 1 0,0-1 0,0 0 0,0 1 0,0-1 0,-1 0 0,1 1 0,0-1 0,1 2 0,0-1 0,168 106 18,-9 15-249,73 71-855,26 20 834,-134-126-901,-82-61-4334</inkml:trace>
</inkml:ink>
</file>

<file path=ppt/ink/ink2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24575,'-3'7'0,"-1"9"0,-4 34 0,-2 42-244,2 127-1,25 91-857,25 14 1183,-4-33-1541,-32-231-3761</inkml:trace>
</inkml:ink>
</file>

<file path=ppt/ink/ink2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4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143 570 24575,'0'0'0,"0"-1"0,-1 1 0,1-1 0,-1 1 0,1-1 0,-1 1 0,1 0 0,-1-1 0,1 1 0,-1 0 0,1-1 0,-1 1 0,1 0 0,-1-1 0,0 1 0,-4-2 0,-17-11 0,0-1 0,1-1 0,-31-29 0,41 31 0,11 13 0,0-1 0,-1 1 0,1-1 0,0 1 0,0-1 0,0 1 0,-1-1 0,1 0 0,0 1 0,0-1 0,0 1 0,0-1 0,0 1 0,0-1 0,0 1 0,0-1 0,1-1 0,-1 2 0,0-1 0,1 1 0,-1-1 0,1 0 0,-1 1 0,0-1 0,1 1 0,-1-1 0,1 1 0,0-1 0,-1 1 0,1 0 0,-1-1 0,1 1 0,1-1 0,18-5 0,51-2 0,52 4 0,51 3-494,114 3-1833,256-1-303,-4-20 786,-385 5 1485,-118 10 341,1-1-1,-1-3 1,56-17 0,-83 21 266,0 0 0,-1-1-1,1 0 1,-1 0 0,12-10-1,-18 13-104,0 0 1,-1-1-1,1 1 0,-1-1 0,1 0 0,-1 1 0,0-1 0,0 0 0,0-1 0,-1 1 0,1 0 1,-1 0-1,0-1 0,0 1 0,0-1 0,0 1 0,0-1 0,0-6 0,-2 5 0,1 0 0,-1-1 0,0 1 0,0 0 0,-1 0 0,0 0 0,0 0-1,0 0 1,0 0 0,-1 0 0,1 1 0,-8-9 0,-1 0 189,0 0-1,-24-19 1,18 17-409,-1 0-1,-1 2 1,0 0 0,-1 1-1,-1 1 1,0 1 0,0 1-1,-32-10 1,38 16-6749</inkml:trace>
</inkml:ink>
</file>

<file path=ppt/ink/ink2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5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24575,'-8'1'0,"4"0"0,0 1 0,1-1 0,0 1 0,-1 0 0,1 0 0,0 1 0,0-1 0,0 1 0,0 0 0,-4 5 0,-2 2 0,-12 23 0,5-5 0,0 2 0,3 0 0,0 1 0,2 0 0,1 0 0,2 1 0,1 1 0,1-1 0,-1 48 0,6-68-124,1 0 0,1 0 0,0 0 0,1 0 0,0 0 0,1 0-1,0 0 1,1-1 0,0 1 0,7 12 0,-2-10-6702</inkml:trace>
</inkml:ink>
</file>

<file path=ppt/ink/ink2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5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24575,'0'0'0,"5"0"0,8 7 0,11 18 0,13 28 0,9 27 0,6 18 0,1 11 0,-4-4-870,-10-20-6451</inkml:trace>
</inkml:ink>
</file>

<file path=ppt/ink/ink2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6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5 0,6 6 0,10 8 0,20 12 0,31 20 0,27 24 0,15 20-1246,7 8 1246,2 6 0,0-1 0,-3-3 0,-9-11 0,-16-19 0,-23-23-6945</inkml:trace>
</inkml:ink>
</file>

<file path=ppt/ink/ink2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6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 24575,'1'1'0,"-1"0"0,0-1 0,0 1 0,0 0 0,0 0 0,0 0 0,0 0 0,0 0 0,0 0 0,0 1 0,-1 4 0,-4 40 0,-10 47 0,-19 49 0,23-95 0,-22 86-179,-91 408-1357,76-255 1451,23 0-74,26-213-921,5-22-4072</inkml:trace>
</inkml:ink>
</file>

<file path=ppt/ink/ink2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7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24575,'11'0'0,"11"0"0,8 0 0,0 1 0,45 6 0,-65-5 0,-1 0 0,0 1 0,0 0 0,-1 0 0,1 0 0,-1 1 0,1 1 0,-1 0 0,-1 0 0,1 0 0,-1 1 0,11 10 0,-10-6 0,0 0 0,-1 0 0,0 1 0,0 1 0,-1-1 0,-1 1 0,0 0 0,0 0 0,-2 0 0,1 1 0,-1 0 0,-1-1 0,1 15 0,-2-6 0,0-1 0,-2 0 0,0 0 0,-1 0 0,-1 0 0,-1 0 0,-11 35 0,5-32 0,0-1 0,-2 0 0,-1-1 0,0 0 0,-23 26 0,32-42 0,1-1 0,0-1 0,1 1 0,-1-1 0,-1 6 0,3-8 0,1-1 0,0 1 0,-1 0 0,1 0 0,0-1 0,0 1 0,-1 0 0,1 0 0,0-1 0,0 1 0,0 0 0,0 0 0,0 0 0,0-1 0,0 1 0,1 0 0,-1 0 0,0-1 0,0 1 0,0 0 0,1 0 0,-1-1 0,1 1 0,-1 0 0,0-1 0,1 1 0,-1 0 0,1-1 0,0 2 0,2 0 0,-1-1 0,0 1 0,1-1 0,0 1 0,-1-1 0,1 0 0,0 0 0,0 0 0,3 1 0,32 4 0,-28-5 0,253 11-1023,-250-12 681,73 1-6484</inkml:trace>
</inkml:ink>
</file>

<file path=ppt/ink/ink2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7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3 0,0 9 0,2 21 0,4 27 0,0 22 0,-3 13 0,-4 2 0,-3-9 0,1-20-8191</inkml:trace>
</inkml:ink>
</file>

<file path=ppt/ink/ink2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0 314 24575,'8'1'0,"74"14"0,-65-11 0,102 23 0,56 14-520,51 12-1563,578 98-1879,-685-136 3421,1-6 1,141-8-1,-195-4 335,-1-4 0,-1-2 0,1-4 0,-2-2 0,99-37 0,-132 40 565,-1-1-1,0-2 1,-1-1 0,39-29-1,-58 38 9,0 0 0,-1-1-1,0 0 1,0-1-1,7-10 1,-12 15-235,-1 1-1,0 0 1,0-1 0,-1 1 0,1-1 0,-1 0-1,0 0 1,0 1 0,0-1 0,0 0 0,-1 0-1,1 0 1,-1 0 0,0 0 0,-1 0 0,1 0-1,0 0 1,-2-4 0,0 1 27,-1 0 0,0 1 0,0-1 0,0 0 0,-1 1 0,0 0 0,-9-10 1,-40-38 932,31 33-1069,-87-90-850,64 62-5999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07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0 0,13 2 0,19 2 0,29 3 0,30-2 0,20-2 0,-2-1-690,-21-2-6811</inkml:trace>
</inkml:ink>
</file>

<file path=ppt/ink/ink2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8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24575,'0'0'0,"2"4"0,12 9 0,18 16 0,17 14 0,11 11 0,10 6 0,6 1 0,8-1 0,4 0 0,3-7 0,4-10 0,-7-12 0,-19-12-8191</inkml:trace>
</inkml:ink>
</file>

<file path=ppt/ink/ink2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9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 24575,'-7'14'0,"3"-1"0,1 0 0,0 0 0,-1 18 0,1 44 0,2-32 0,-7 90 0,-5-2 0,-41 179 0,5-119-1365,30-118-5461</inkml:trace>
</inkml:ink>
</file>

<file path=ppt/ink/ink2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09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24575,'18'42'0,"21"71"0,2 46 0,-21-74 0,-3-15 3,15 58-1371,-23-101-5458</inkml:trace>
</inkml:ink>
</file>

<file path=ppt/ink/ink2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0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24575,'0'0'0,"0"-1"0,0 1 0,0-1 0,0 1 0,0-1 0,0 1 0,1 0 0,-1-1 0,0 1 0,0-1 0,0 1 0,1-1 0,-1 1 0,0 0 0,0-1 0,1 1 0,-1-1 0,0 1 0,1 0 0,-1 0 0,1-1 0,-1 1 0,0 0 0,2-1 0,-1 0 0,1 1 0,-1-1 0,1 1 0,0-1 0,-1 1 0,1 0 0,2 0 0,3 0 0,0 0 0,11 2 0,-7 0 0,0 0 0,-1 1 0,1 1 0,-1-1 0,19 11 0,-24-12 0,-1 1 0,1 0 0,-1 0 0,0 0 0,1 1 0,-1-1 0,-1 1 0,1 0 0,-1 0 0,1 1 0,-1-1 0,0 1 0,-1-1 0,3 7 0,-4-9 0,0 1 0,0 0 0,-1 0 0,1-1 0,-1 1 0,0 0 0,0 0 0,0 0 0,0 0 0,0-1 0,-1 1 0,1 0 0,-1 0 0,0 0 0,0-1 0,0 1 0,0 0 0,0-1 0,-1 1 0,-2 3 0,-3 3 0,0 0 0,-1 0 0,-17 14 0,16-16 0,1 1 0,-11 13 0,19-20 0,-1-1 0,1 0 0,0 1 0,0-1 0,0 0 0,-1 1 0,1-1 0,0 1 0,0-1 0,0 0 0,0 1 0,0-1 0,0 1 0,0-1 0,0 0 0,0 1 0,0-1 0,0 1 0,0-1 0,0 1 0,0-1 0,0 0 0,0 1 0,1-1 0,-1 1 0,0-1 0,0 0 0,0 1 0,1-1 0,-1 0 0,0 1 0,1-1 0,-1 0 0,0 0 0,0 1 0,1-1 0,-1 0 0,1 0 0,-1 1 0,0-1 0,1 0 0,-1 0 0,0 0 0,1 0 0,-1 0 0,1 1 0,25 6 0,-21-6 0,40 7 23,0-2 0,1-2 0,54-2 0,133-18-2205,-112 4-3919</inkml:trace>
</inkml:ink>
</file>

<file path=ppt/ink/ink2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4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24575,'0'0'0,"0"0"0,3 0 0,4 0 0,16 0 0,24 0 0,24 0 0,21-2 0,11-3 0,1-4 0,-3 1 0,-5 1 0,-8 0 0,-11-2 0,-18 2 0,-17 1-8191</inkml:trace>
</inkml:ink>
</file>

<file path=ppt/ink/ink2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4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24575,'0'0'0,"-2"0"0,-4 2 0,-2 3 0,0 1 0,1-1 0,2-1 0,2-1 0,1-1 0,6-2 0,8 1 0,20-1 0,32 2 0,34 1 0,27 2 0,35 2-1620,82 3 1620,0-1-6571</inkml:trace>
</inkml:ink>
</file>

<file path=ppt/ink/ink2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24575,'0'0'0,"0"0"0,7 7 0,14 14 0,14 16 0,13 18 0,10 20 0,6 25 0,-1 18-1039,-6 9 1039,-11 1 0,-11 0 0,-14-4 0,-15-5 0,-12-5 0,-9-12 0,-1-24-7152</inkml:trace>
</inkml:ink>
</file>

<file path=ppt/ink/ink2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5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24575,'6'7'0,"21"33"0,-13-18 0,140 192-144,15-5-949,-88-111 835,103 132-858,-116-143-4464</inkml:trace>
</inkml:ink>
</file>

<file path=ppt/ink/ink2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5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727 0 24575,'0'0'0,"-4"4"0,1 1 0,-1 0 0,1-1 0,0 1 0,0 0 0,0 1 0,-1 5 0,-5 9 0,-27 67 0,-12 50-377,-9 44-1134,32-96 1148,-160 505-2538,109-376 2901,6-29-201,8-35-607,-36 49 246,64-141-906</inkml:trace>
</inkml:ink>
</file>

<file path=ppt/ink/ink2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24575,'10'7'0,"62"37"0,-47-30 0,85 49 0,37 19-408,278 122-1713,-346-172 2095,1-4 0,2-4-1,131 23 1,-170-42-116,0-1 0,1-2 1,-1-2-1,65-8 0,-82 4 94,-1-1 1,0-1-1,0-1 1,-1-1-1,0-1 1,0-1-1,-1-1 0,40-26 1,-52 29 234,0-1 1,0 0 0,-1 0-1,0-1 1,-1 0 0,0-1 0,14-21-1,-20 27-96,0-1 0,-1 1 0,1-1-1,-1 0 1,0 0 0,0 0 0,-1 0 0,0 0 0,0 0-1,0 0 1,-1-1 0,0 1 0,0 0 0,-1 0 0,0 0-1,0 0 1,0-1 0,0 1 0,-5-9 0,0 1-31,-1 1 0,0 1 1,-1-1-1,-1 1 0,0 1 0,-15-16 1,-2 2-46,-42-31 1,53 43-16,15 13-26,0 0 0,0 0-1,-1 0 1,1 0 0,0 0 0,0 0-1,0 0 1,0 0 0,0 0 0,0 0-1,0-1 1,0 1 0,0 0 0,-1 0-1,1 0 1,0 0 0,0 0 0,0 0-1,0 0 1,0 0 0,0 0 0,0-1-1,0 1 1,0 0 0,0 0 0,0 0-1,0 0 1,0 0 0,0 0 0,0 0-1,0-1 1,0 1 0,0 0 0,0 0-1,0 0 1,0 0 0,0 0 0,0 0-1,0 0 1,0-1 0,0 1 0,0 0-1,0 0 1,0 0 0,0 0 0,0 0-1,0 0 1,0 0 0,1 0 0,-1 0-1,0-1 1,7 2-6800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08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24575,'0'0'0,"2"0"0,9 0 0,15 0 0,18-2 0,16-1 0,10-1 0,4-3 0,-5-1 0,-5-2 0,-10 2 0,-14 1 0,-14 3-8191</inkml:trace>
</inkml:ink>
</file>

<file path=ppt/ink/ink2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6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27 24575,'-10'-6'0,"2"2"0,1 1 0,-1-1 0,-13-3 0,19 6 0,0 1 0,0-1 0,0 1 0,0 0 0,0 0 0,0 0 0,0 0 0,0 0 0,0 0 0,0 0 0,0 1 0,0-1 0,0 1 0,0-1 0,0 1 0,0 0 0,1 0 0,-1 0 0,0 0 0,1 0 0,-3 2 0,-1 3 0,0 0 0,0 0 0,1 1 0,-1 0 0,1 0 0,1 0 0,0 1 0,0-1 0,-3 13 0,-5 19 0,2 0 0,2 1 0,1 0 0,0 43 0,9 162 0,9-48 0,-9-172 0,-3-25 0,0 0 0,0 1 0,0-1 0,0 0 0,0 1 0,0-1 0,0 0 0,1 0 0,-1 1 0,0-1 0,0 0 0,0 0 0,0 1 0,0-1 0,0 0 0,1 0 0,-1 1 0,0-1 0,0 0 0,0 0 0,0 0 0,1 1 0,-1-1 0,0 0 0,0 0 0,1 0 0,-1 0 0,0 0 0,0 0 0,1 1 0,-1-1 0,0 0 0,0 0 0,1 0 0,-1 0 0,0 0 0,1 0 0,-1 0 0,0 0 0,0 0 0,1 0 0,-1 0 0,10-9 0,18-21 0,-4 4 0,41-35 0,-56 54 0,0 0 0,0 1 0,1 0 0,0 0 0,0 1 0,1 0 0,-1 1 0,1 1 0,11-3 0,-16 5 0,1 0 0,-1 0 0,1 1 0,-1 0 0,1 0 0,-1 1 0,1-1 0,-1 1 0,10 3 0,-7-1 0,0 1 0,-1 0 0,1 0 0,-1 0 0,15 12 0,-7-3 0,-1 1 0,0 1 0,-1 1 0,0-1 0,13 23 0,1 6-455,-2 1 0,20 49 0,-27-50-6371</inkml:trace>
</inkml:ink>
</file>

<file path=ppt/ink/ink2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6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252 595 24575,'1'-1'0,"0"1"0,-1-1 0,1 1 0,-1-1 0,1 1 0,-1-1 0,1 1 0,-1-1 0,0 1 0,1-1 0,-1 0 0,1 1 0,-1-2 0,2 0 0,0-3 0,0 0 0,0 0 0,0 0 0,0 0 0,-1 0 0,0 0 0,0-1 0,0 1 0,-1 0 0,0-8 0,0-1 0,-2 0 0,-5-26 0,-3 0 0,-1 1 0,-31-66 0,17 53 0,-44-67 0,64 112 0,-29-43 0,30 46 0,0-1 0,-1 1 0,1-1 0,-1 1 0,0 0 0,0 1 0,-6-4 0,10 6 0,0 1 0,0-1 0,1 1 0,-1-1 0,0 1 0,0 0 0,0 0 0,0 0 0,0-1 0,0 1 0,0 0 0,1 0 0,-1 0 0,0 0 0,-2 1 0,3-1 0,-1 0 0,1 0 0,-1 1 0,0-1 0,1 0 0,-1 1 0,1-1 0,0 0 0,-1 1 0,1-1 0,-1 1 0,1-1 0,0 1 0,-1-1 0,1 1 0,0-1 0,-1 1 0,1 0 0,-1 2 0,0-1 0,1 1 0,0 0 0,-1-1 0,1 1 0,0 0 0,0-1 0,0 1 0,1 0 0,0 2 0,3 12 0,2 0 0,0-1 0,1 0 0,0 0 0,16 23 0,8 12 0,2-2 0,3-2 0,1-1 0,82 76 0,-106-110 0,1 0 0,0-1 0,1-1 0,25 15 0,-37-24 0,-1 1 0,1-1 0,0 0 0,0 0 0,0 0 0,0-1 0,-1 1 0,1-1 0,0 0 0,0 1 0,0-1 0,0 0 0,0-1 0,0 1 0,3-1 0,-3 0 0,-1 0 0,1-1 0,-1 1 0,1 0 0,-1-1 0,0 1 0,0-1 0,0 0 0,0 0 0,0 0 0,0 0 0,0 0 0,-1 0 0,1-1 0,1-3 0,9-17 0,-9 16 0,1-1 0,0 1 0,1-1 0,5-6 0,-9 13 0,0 0 0,0 0 0,0 1 0,0-1 0,0 1 0,0-1 0,0 1 0,0-1 0,0 1 0,0-1 0,0 1 0,0 0 0,0-1 0,0 1 0,0 0 0,1 0 0,-1 0 0,2 0 0,21 5 0,-20-4 0,63 18 0,-32-8 0,44 7 0,-67-16 0,0 0 0,0-2 0,0 1 0,0-2 0,0 1 0,0-2 0,21-4 0,-20 2 0,0 0 0,-1-1 0,0-1 0,0 0 0,0-1 0,-1 0 0,0 0 0,0-1 0,10-10 0,-2-2 0,0 0 0,-1-1 0,20-31 0,-32 42 0,-3 6 0,0-1 0,0 0 0,1 1 0,-1 0 0,1 0 0,0 0 0,8-6 0,-12 9 0,1 1 0,0 0 0,-1 0 0,1-1 0,0 1 0,-1 0 0,1 0 0,0 0 0,-1 0 0,1 0 0,0 0 0,-1 0 0,1 0 0,0 0 0,-1 0 0,1 0 0,0 1 0,-1-1 0,1 0 0,0 0 0,-1 1 0,1-1 0,-1 0 0,1 1 0,-1-1 0,1 1 0,-1-1 0,1 0 0,-1 1 0,1-1 0,-1 1 0,1 0 0,0 0 0,2 3 0,-1 0 0,1 0 0,3 7 0,-5-9 0,10 22 30,-1 1 0,-1 1 0,7 29 0,10 81-1515,-20-87-5341</inkml:trace>
</inkml:ink>
</file>

<file path=ppt/ink/ink2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7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0,9 0 0,26 4 0,36 5 0,53 4 0,52 3 0,12-1-2148,-26-4-3895</inkml:trace>
</inkml:ink>
</file>

<file path=ppt/ink/ink2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7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24575,'0'0'0,"0"-2"0,2-4 0,8-2 0,16 0 0,14 2 0,13 5 0,3 9 0,-7 2-8191</inkml:trace>
</inkml:ink>
</file>

<file path=ppt/ink/ink2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1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24575,'0'0'0,"0"0"0,0 0 0,0 0 0,4 0 0,7 0 0,13-2 0,15-4 0,8 1 0,-3-1-8191</inkml:trace>
</inkml:ink>
</file>

<file path=ppt/ink/ink2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22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1 24575,'-8'8'0,"-5"8"3,1 1 1,1 0-1,1 1 0,0 0 0,1 1 0,-9 28 1,-27 127-322,17-10-864,12-12 243,6 1 1,14 221-1,14-167 884,55 262 0,-27-269 55,2-31-142,-29-114-259,2 0 0,40 72 0,-17-54-2042</inkml:trace>
</inkml:ink>
</file>

<file path=ppt/ink/ink2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23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 24575,'0'0'0,"0"0"0,8 0 0,10-1 0,-8 0 0,0 1 0,14 2 0,-21-2 0,0 1 0,0-1 0,0 1 0,0 0 0,0 0 0,-1 0 0,1 1 0,0-1 0,0 1 0,-1-1 0,1 1 0,3 3 0,-1 1 0,0-1 0,0 1 0,-1 1 0,0-1 0,5 10 0,16 41 0,-10-13-63,-2 1-1,10 59 1,3 98-1218,-15-25 439,-18 272 1,-60 176-401,-18-138-54,74-444 1581,-22 59-1,27-87-291,0-2 0,-1 1 0,-1-1 1,0 0-1,0 0 0,-1-1 0,-17 17 0,0-7-3006</inkml:trace>
</inkml:ink>
</file>

<file path=ppt/ink/ink2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4:23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0 642 24575,'0'0'0,"0"0"0,0 0 0,0 3 0,1 2 0,-1-1 0,1 0 0,0 0 0,-1 0 0,2 0 0,-1 0 0,0 0 0,1 0 0,0-1 0,0 1 0,3 4 0,2 2 0,1 0 0,14 14 0,-12-14 0,1 0 0,0-1 0,1 0 0,0 0 0,0-2 0,1 1 0,0-2 0,25 10 0,-27-12 0,1-1 0,-1-1 0,1 1 0,0-2 0,0 0 0,0 0 0,0-1 0,0-1 0,-1 0 0,1 0 0,17-5 0,-13 1 2,0-1 0,0-1 0,-1 0 0,0 0 0,0-2-1,0 0 1,18-16 0,3-6-119,46-51 0,109-150-921,-18-11-357,-140 195 427,49-71-3603</inkml:trace>
</inkml:ink>
</file>

<file path=ppt/ink/ink2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3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86 24575,'0'0'0,"-1"1"0,0-1 0,0 0 0,1 0 0,-1 1 0,0-1 0,1 0 0,-1 1 0,0-1 0,1 1 0,-1-1 0,1 0 0,-1 1 0,0 0 0,1-1 0,-1 2 0,-2 0 0,-18 19 0,-30 37 0,-16 30 0,-17 40-374,28-33-144,5 3 1,3 1 0,5 3 0,5 2 0,4 1-1,5 1 1,4 2 0,-10 112 0,28-149 535,3 0-1,3 0 1,3 0 0,4 0 0,26 129 0,-21-154-195,3 0 1,1-1-1,3-1 1,1 0-1,2-2 1,2 0-1,2-1 1,1-2-1,54 62 1,-47-67 131,1-2 1,2-1 0,0-2-1,2-1 1,2-2 0,0-2-1,85 38 1,-73-42-223,1-2 1,1-3-1,0-2 1,1-2-1,0-2 1,79 1-1,-65-10 220,0-3 0,1-3-1,-1-2 1,-1-4 0,0-3 0,-1-3-1,-1-2 1,0-4 0,82-41 0,-93 36 55,-1-3 1,-2-1 0,-1-3-1,-2-2 1,-1-2-1,-2-2 1,-2-3-1,-2-1 1,-2-1 0,55-87-1,-63 78-8,-2-1 0,-3-2 0,-2 0 0,-3-2 0,-2 0 0,-3-1 0,-3-1 0,-3-1 0,5-105 0,-14 110 0,-4 0 0,-2 0 0,-3 0 0,-18-76 0,12 84 0,-3 1 0,-2 0 0,-2 2 0,-2 0 0,-32-51 0,20 47-28,-1 2-1,-3 2 1,-1 2 0,-3 1-1,-75-62 1,63 64-47,-2 3 0,-2 2 0,-2 3-1,-109-47 1,103 56 29,-2 2 0,0 4-1,-1 3 1,-1 3-1,0 3 1,-1 2 0,0 4-1,0 4 1,0 2 0,0 3-1,-75 15 1,89-8 82,-83 29 1,99-25 122,-73 38 0,93-41 60,0 0 1,1 1-1,1 2 1,0 0-1,1 0 1,0 2-1,-19 23 1,26-24-195,-13 23 0</inkml:trace>
</inkml:ink>
</file>

<file path=ppt/ink/ink2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0 991 24575,'0'0'0,"0"0"0,1-13 0,0 0 0,0 1 0,2-1 0,-1 0 0,9-20 0,-2 8 0,23-40 0,-17 38 0,1 1 0,1 1 0,33-36 0,-37 48 0,0-1 0,1 2 0,1 0 0,0 1 0,0 0 0,1 1 0,21-9 0,-16 10-41,2 2 0,-1 0 0,1 2 0,-1 0 0,2 2-1,-1 0 1,0 2 0,36 1 0,-5 4-184,0 3 0,81 20-1,-37 1 213,114 49 0,-200-72 10,2 1 3,-1-1-1,1 0 1,0-1 0,1 0-1,15 1 1,-27-5 11,1 0 0,-1 0 0,1 0 0,-1-1 0,0 1 0,1-1 0,-1 0 0,0 0 0,0 0 0,1-1 0,-1 1 0,0-1 1,0 1-1,0-1 0,-1 0 0,1 0 0,0 0 0,-1-1 0,1 1 0,-1-1 0,0 1 0,0-1 0,0 0 0,2-3 0,3-7 96,0-1 0,-1-1 0,0 1 0,4-17 1,-7 21-50,119-327-870,-63 216-547,-3 17-4454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6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1 387 24575,'0'-14'0,"0"-38"0,1-78 0,1 106 0,1-1 0,1 0 0,8-27 0,-10 45 0,0 1 0,0 0 0,1 0 0,5-9 0,-7 13 0,1 0 0,-1 0 0,1 1 0,-1-1 0,1 1 0,-1-1 0,1 1 0,0-1 0,0 1 0,-1 0 0,1 0 0,0 0 0,0 0 0,1 0 0,-1 0 0,0 0 0,2 0 0,0 1 0,0-1 0,0 1 0,0 0 0,-1 0 0,1 1 0,0-1 0,0 1 0,5 1 0,1 1 0,19 10 0,2 3 0,-1 2 0,53 41 0,49 54 0,-109-92 0,-3-2 0,-11-10 0,0-1 0,14 10 0,-23-17 0,1-1 0,-1 1 0,1-1 0,0 0 0,-1 1 0,1-1 0,0 0 0,-1 1 0,1-1 0,0 0 0,-1 0 0,1 1 0,0-1 0,0 0 0,-1 0 0,1 0 0,0 0 0,0 0 0,-1 0 0,1 0 0,0-1 0,0 1 0,-1 0 0,1 0 0,0 0 0,-1-1 0,1 1 0,0 0 0,-1-1 0,1 1 0,0-1 0,-1 1 0,1-1 0,-1 1 0,1-1 0,-1 1 0,1-1 0,-1 1 0,1-1 0,0-1 0,1-2 0,0 0 0,-1 0 0,1 0 0,-1 0 0,2-8 0,1-15-682,2-57-1,-5 50-6143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9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746 249 24575,'-10'-7'0,"6"6"0,0-1 0,-1 1 0,1 0 0,-1 0 0,1 1 0,-1-1 0,1 1 0,-1 0 0,-4 1 0,-10 0 0,0 2 0,0 0 0,0 1 0,1 1 0,-1 0 0,1 2 0,0 0 0,-26 14 0,9 0 0,0 1 0,2 2 0,-32 28 0,33-23-55,1 1 0,1 1 0,2 2 0,1 1 0,2 1 0,1 2 0,2 0 0,1 1 0,3 1 0,-26 75 0,38-93 55,1 0 0,0 1 0,2 0 0,-1 42 0,4-52 0,1-1 0,0 0 0,0 0 0,1 0 0,1-1 0,0 1 0,0 0 0,1-1 0,1 0 0,-1 0 0,11 16 0,-6-15 0,0 0 0,1 0 0,0-2 0,1 1 0,0-1 0,0-1 0,1 0 0,0 0 0,0-1 0,1-1 0,14 6 0,0-2 0,0-2 0,1 0 0,-1-2 0,47 4 0,-41-7-33,0-3 1,1 0-1,-1-2 1,0-2-1,0-1 1,0-1-1,-1-2 1,0-1-1,0-2 1,-1-1-1,-1-1 1,0-1-1,-1-2 1,0-1-1,-1-2 1,-2 0-1,1-2 1,-2-1-1,-1-1 1,-1-1-1,-1-1 1,-1-1-1,-1 0 1,25-47-1,-29 42 33,-1-1 0,-2-1 0,-1 0 0,-2 0 0,-1-1 0,-1 0 0,-2-1 0,2-63 0,-8 71 0,-1-1 0,-1 1 0,-1-1 0,-1 1 0,-2 0 0,-1 1 0,-1-1 0,-1 1 0,-2 1 0,0 0 0,-25-40 0,24 47 26,0 1 1,-1 1-1,-1 0 1,-1 1-1,0 1 0,-1 0 1,0 0-1,-1 2 0,-1 0 1,-19-9-1,25 15-1,0 1 0,0 1 0,0 0 0,-1 0 0,1 2 0,-1-1 0,-19 0 0,21 3-16,0 0 0,1 1 0,-1 0 0,1 1 0,-1 0 0,1 0 0,-1 1 0,1 1 0,-18 8 0,17-5-131,0 0-1,0 0 1,1 1-1,0 0 1,1 1-1,0 0 1,0 1-1,1 0 0,-10 15 1,-17 33-6006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08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0,6 0 0,17 4 0,25 3 0,28 0 0,12-3 0,-8-2-8191</inkml:trace>
</inkml:ink>
</file>

<file path=ppt/ink/ink3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4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24575,'0'0'0,"0"0"0,11-3 0,30-2 0,45-8 0,64-8 0,71-10 0,66-8-3982,60-8 3982,42-1-4752,15 0 4752,-10 3 0,-37 3 0,-50 4 0,-64 9-1840,-73 8 4223</inkml:trace>
</inkml:ink>
</file>

<file path=ppt/ink/ink3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4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24575,'4'11'0,"35"84"0,2 13 0,15 50-506,16 54-1518,12 47 876,183 735-2679,-56 17 962,-174-809 2711,86 429-1248,46-24 1405,-107-442 3729</inkml:trace>
</inkml:ink>
</file>

<file path=ppt/ink/ink3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6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0 605 24575,'12'2'0,"3"1"0,0 0 0,1-1 0,-1-1 0,19 0 0,-15-1 0,476-11-1224,-409 7 446,172-7-288,49-1-1596,787-18-1578,2 35 3579,-780 6-901,-40 6 1134,-46 5 275,-45 2 386,19 18 789,-173-33-375,0 1 1,0 1-1,-1 2 0,32 18 1,-53-26-129,-1 1-1,1 0 1,9 8 0,-17-12-277,1 0 0,0-1 0,-1 1 0,1 0 0,-1 0 0,1 0 0,-1 0 0,0 0 1,0 0-1,0 0 0,0 0 0,0 0 0,-1 1 0,1-1 0,-1 0 0,1 0 0,-1 1 0,0 4 0,0-7-217,0 0 0,1 1 0,-1-1 0,0 0 0,0 1 0,0-1 0,0 1 0,0-1 0,0 0 0,-1 1 0,1-1-1,0 0 1,0 1 0,0-1 0,0 0 0,0 1 0,0-1 0,-1 0 0,1 1 0,0-1 0,0 0 0,0 0 0,-1 1 0,1-1 0,0 0 0,-1 0 0,1 1 0,0-1 0,0 0-1,-1 0 1,1 0 0,0 1 0,-1-1 0,1 0 0,0 0 0,-1 0 0,1 0 0,0 0 0,-1 0 0,1 0 0,-1 0 0,1 0 0,0 0 0,-1 0 0,1 0 0,0 0-1,-1 0 1,1 0 0,0 0 0,-1 0 0,1 0 0,0-1 0,-1 1 0,1 0 0,0 0 0,-1 0 0,1-1 0,0 1 0,-1 0 0,1-1 0,-3-1-8,0-1 0,0 1 1,1-1-1,-5-5 0,2 1-17,0-1 0,1 1 0,0-1 0,0 0 0,1 0 0,0-1 0,1 1 0,-1-1 0,2 1 0,-1-1 0,1 0 0,0 1 0,1-13 0,1 3 0,1 0 0,1 0 0,1 0 0,0 1 0,11-30 0,2 9-128,1 0 0,2 2-1,1 0 1,2 2 0,1 0-1,2 1 1,39-37 0,-41 46 128,2 1 0,0 2 0,1 0 0,1 2 0,1 1 0,1 2 0,1 0 0,52-18 0,-58 26 0,1 1 0,0 1 0,0 1 0,1 1 0,-1 2 0,1 0 0,-1 2 0,1 1 0,0 1 0,-1 1 0,42 11 0,-41-5 26,1 0 1,-1 2-1,0 1 0,-1 1 1,-1 1-1,0 1 0,26 22 1,-24-15-120,-1 2 1,-1 0-1,-2 2 1,0 1-1,29 45 1,-29-34-35,-1 1 0,-2 1 0,-2 1-1,-2 1 1,-2 0 0,-1 1 0,-3 0 0,-1 1 0,6 85 0,-14-97 70,-1 1 1,-2 0 0,-1 0 0,-1-1 0,-2 0 0,-1 0 0,-1 0 0,-22 49-1,27-73 184,0 0 0,-1-1 0,0 0 0,-1 1 0,-5 6 0,10-14-112,0 0 0,-1 1 0,1-1 0,0 0-1,0 0 1,0 1 0,0-1 0,0 0-1,-1 0 1,1 0 0,0 1 0,0-1 0,-1 0-1,1 0 1,0 0 0,0 0 0,0 0-1,-1 1 1,1-1 0,0 0 0,0 0 0,-1 0-1,1 0 1,0 0 0,-1 0 0,1 0-1,0 0 1,0 0 0,-1 0 0,1 0 0,0 0-1,0 0 1,-1 0 0,1 0 0,0 0-1,-1-1 1,1 1 59,-1-1 0,1 0 1,-1 0-1,1 0 0,0 0 0,-1 0 0,1 0 0,0 0 0,0 1 0,0-1 0,0-2 0,0-10 65,0 0 0,1-1 0,1 1 0,0 0 0,5-16 0,3-3-174,0 1 1,2 1-1,1 0 0,2 0 0,1 2 1,26-37-1,-12 24-69,3 1 0,1 2 0,55-48 0,-63 64 104,1 2 0,1 0 0,0 2 0,2 1 0,0 1 0,1 2 0,0 1 0,1 1 0,1 2 0,0 2 0,44-7 0,-32 9 0,0 2 0,78 4 0,-96 2 0,0 1 0,-1 1 0,0 1 0,0 1 0,0 2 0,24 10 0,-37-12-11,-1 0 1,19 13-1,-26-16 29,-1 1 0,1-1 0,-1 1 0,0 0 0,-1 0-1,1 0 1,-1 1 0,6 8 0,-5-2 472,-4-11-484,1 1-1,-1-1 1,0 0 0,0 1 0,0-1-1,0 0 1,0 1 0,0-1 0,0 0-1,0 1 1,0-1 0,0 0 0,0 1-1,0-1 1,0 0 0,0 1 0,0-1-1,0 0 1,0 1 0,-1-1 0,1 0-1,0 1 1,0-1 0,0 0 0,-1 1 0,1-1-1,0 0-5,0 0 0,0 0 0,0 0 0,0 0 0,0 0 0,0 0 0,0 0 0,0 0 0,0 0 0,0 0 0,0 0 0,0 0 0,0 0 0,0 0 0,0 0 0,0 0 0,0 0 0,0 0 0,0 0 0,0-1 0,0 1 0,0 0 0,0 0 0,0 0 0,0 0 0,0 0 0,0 0 0,0 0 0,0 0 0,0 0 0,0 0 0,0 0 0,0 0 0,0 0 0,0 0 0,0 0 0,0 0 0,0 0 0,0 0 0,0 0 0,0 0 0,0 0 0,0 0 0,0 0 0,0 0 0,0 0 0,0 0 0,0 0 0,0-1 0,0 1 0,0 0 0,0 0 0,0 0 0,0 0 0,-1 0 0,1 0 0,0 0 0,0 0 0,0 0 0,0 0 0,0 0 0,0 0 0,0 0 0,0 0 0,0 0 0,0 0 0,0 0 0,0 1 0,4-7 0,2 1 0,0 1 0,0 0 0,1 0 0,-1 0 0,1 1 0,13-5 0,-12 5 0,64-23-133,0 3-1,97-18 1,156-1-865,-220 37 716,0 4 0,0 5 0,0 4 0,0 5 0,-2 5 0,179 54 0,141 76-733,91 29-1125,-218-97 99,35-13 1127,32-14-703,859 28 102,0-115 607,-877 6 823,-39-5-255,-41 0 355,-48 0 382,-48 2 66,-49 4 1502,-38 5 951</inkml:trace>
</inkml:ink>
</file>

<file path=ppt/ink/ink3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6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24575,'0'2'0,"0"15"0,4 27 0,9 56 0,11 70 0,15 67-4181,19 62 4181,16 38-3377,9 20 3377,3 5 0,4-8 0,5-18 0,2-19 0,2-33 0,-1-46-2231,-12-55 2231,-19-57 1598</inkml:trace>
</inkml:ink>
</file>

<file path=ppt/ink/ink3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1 277 24575,'17'1'0,"135"12"0,21-5-758,71-3-2273,62-7 1702,53-8-956,878-63-1869,-2-36 3480,-888 76-787,-40 8 1087,-43 7 339,-48 8 276,-48 2 756,38-4 2358,-152 8-2038</inkml:trace>
</inkml:ink>
</file>

<file path=ppt/ink/ink3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1896 167 24575,'-12'1'0,"-15"2"0,-36 10 0,-37 16 0,-40 22-403,-40 22-1212,51-15 779,2 6 0,3 5 0,-144 107 0,187-114 807,2 3 1,3 3-1,4 3 0,2 4 1,-79 111-1,120-144 12,2 1 0,3 1-1,1 1 1,-28 77 0,40-87-209,1 1 0,2 1 1,1-1-1,2 1 0,2 0 0,2 71 1,4-69 147,2 0 1,2 0 0,1-1-1,3 0 1,0 0-1,25 52 1,-14-45-169,2 0 0,3-2 0,1 0 0,51 58 0,-32-49-183,2-2 0,101 77 0,-80-76 71,139 75 0,-121-82 254,2-5 0,2-4 1,1-3-1,1-5 0,2-4 0,165 19 0,-147-33 36,0-5-1,0-5 1,0-5 0,-1-5 0,170-38 0,-190 26 21,-1-4-1,-1-4 1,-1-4 0,-2-4 0,-2-3 0,-2-4-1,86-64 1,-109 65-16,-3-3 0,-2-3 0,87-100 1,-103 101 42,-2-3 0,-2-1 1,-2-1-1,45-104 1,-58 106 24,-2 0-1,-3-1 1,-2-1 0,10-84-1,-19 91-4,-2 0-1,-3-1 0,-1 1 0,-3 0 0,-16-76 1,8 74 3,-2 1 1,-3 1-1,-1 0 1,-50-89-1,35 83 8,-3 0 0,-2 3 1,-70-75-1,44 64 6,-2 3 1,-3 2-1,-3 3 1,-1 4-1,-3 3 1,-85-39-1,49 36 25,-2 4 0,-2 5 1,-2 6-1,-1 5 0,-2 5 0,0 5 0,-235-7 0,130 36 501,181-3-365,-85 21 0,102-18 233,0 1 0,-40 21 0,-17 21 1564</inkml:trace>
</inkml:ink>
</file>

<file path=ppt/ink/ink3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64 847 24575,'-8'-8'0,"2"2"0,0 0 0,1-1 0,-1 0 0,2 0 0,-1-1 0,-5-12 0,7 14 0,1 0 0,0 0 0,0-1 0,0 1 0,1 0 0,0-1 0,0 1 0,1-1 0,0-9 0,0 14 0,1-1 0,-1 1 0,0 0 0,1 0 0,0-1 0,-1 1 0,1 0 0,0 0 0,0-1 0,0 1 0,1 0 0,-1 0 0,0 0 0,1 1 0,-1-1 0,1 0 0,0 0 0,-1 1 0,1-1 0,0 1 0,0 0 0,0-1 0,0 1 0,0 0 0,1 0 0,-1 0 0,0 0 0,0 1 0,1-1 0,2 0 0,5 0 0,1 0 0,0 1 0,0 0 0,0 0 0,17 4 0,265 54 0,-185-34 0,-50-11 0,154 25 0,-196-36 0,-1-2 0,0 1 0,1-2 0,22-3 0,-30 2 0,-1 0 0,0 0 0,1 0 0,-1-1 0,0 0 0,0-1 0,0 1 0,-1-1 0,1 0 0,9-10 0,-6 5 0,-2-1 0,0 0 0,0 0 0,0-1 0,-1 0 0,-1 0 0,0-1 0,-1 1 0,0-1 0,5-19 0,-3 2 0,-1-1 0,-1 0 0,2-43 0,-7-10-603,-3 0-1,-16-96 1,4 82-5778</inkml:trace>
</inkml:ink>
</file>

<file path=ppt/ink/ink3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0:59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24575,'0'0'0,"1"6"0,2 11 0,7 18 0,1 4 0,23 114 11,30 117-768,135 332 607,-165-518-1066,-6-19-4863</inkml:trace>
</inkml:ink>
</file>

<file path=ppt/ink/ink3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0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24575,'5'-3'0,"15"-2"0,116-5 0,-121 10 0,132-4-491,358 4-1851,87-2 289,-393-2 2053,-31 0-136,190-5-237,-350 9 660,-5 0-117,1-1 0,-1 1 0,0 1 0,7 0 0,-9-1-129,0 1-1,0-1 1,0 0-1,0 1 1,0-1 0,0 1-1,0-1 1,-1 1 0,1 0-1,0-1 1,0 1 0,0 0-1,-1 0 1,1-1 0,0 1-1,-1 0 1,1 0-1,-1 0 1,1 0 0,0 1-1,0 3 272,1 0 0,-1 1-1,0-1 1,-1 0-1,1 10 1,-7 128 202,3-101-560,-7 106-116,-8 355-1598,36 3 243,-9-409 1237,37 153 0,-34-203 87,2-1 1,2-1 0,2 0 0,2-1 0,31 50-1,-13-39-1778</inkml:trace>
</inkml:ink>
</file>

<file path=ppt/ink/ink3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0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 24575,'0'0'0,"2"0"0,13-2 0,35-3 0,50-1 0,54-1 0,52-2-3410,36-4 3410,21-7-2435,5-9 2435,-18-3 0,-31-2 0,-37 1-1534,-44 1 1534,-44 6-124,-39 8-564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0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24575,'-7'3'0,"4"0"0,0-1 0,0 1 0,0 0 0,1 0 0,-1 0 0,1 1 0,0-1 0,-3 5 0,0 3 0,-7 20 0,4-3 4,2 1 0,0 0-1,2 0 1,-1 39 0,12 125-249,39 127-912,21 1 954,-27-137-1108,20 151 627,-50-257 488,-3 0 0,-6 102 0,-2-158 244,0 0 0,-2-1 0,-9 36 1,10-52-72,1-1 0,-1 1 0,-5 8 1,-4 1-4102</inkml:trace>
</inkml:ink>
</file>

<file path=ppt/ink/ink3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0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0,6 10 0,17 26 0,20 31 0,19 25 0,14 23 0,11 23-1708,4 14 1708,-7-2 0,-11-11 0,-10-18 0,-10-20-588,-7-24 588,-9-23 0,-11-20-5895</inkml:trace>
</inkml:ink>
</file>

<file path=ppt/ink/ink3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1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1039 1 24575,'-8'6'0,"5"-2"0,1 0 0,-1 1 0,1-1 0,0 1 0,1-1 0,-1 1 0,1-1 0,-1 11 0,-1-3 0,-7 43-37,3 1 0,0 89 0,21 117-1592,6-111 1427,49 190 1,76 138-1008,-123-417 1212,51 159-182,-72-218 182,4 12 9,-1 1 0,0 0-1,0 16 1,-3-27 92,-1-1-1,0 1 1,0 0 0,-1 0-1,1-1 1,-1 1-1,0 0 1,-1-1 0,1 1-1,-1-1 1,0 1-1,0-1 1,0 0 0,-5 7-1,1-4-46,0 0 1,0-1-1,0 0 0,-1 0 1,0-1-1,-13 8 0,-3 0-97,-27 11 0,-24 6 75,-122 31 1,-86 3 77,125-30-87,-53 16-38,9 12 189,155-43-1310,17-5-4697</inkml:trace>
</inkml:ink>
</file>

<file path=ppt/ink/ink3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02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125 232 24575,'14'1'0,"92"6"0,13 1 0,46 2-409,409-2-2321,-1-45 615,-370 9 1880,-34-5-708,12-17 430,-154 40 821,0 0-1,-1-2 1,0-1 0,30-21 0,-55 33-272,3-1 255,-1 0 1,1-1 0,-1 0 0,0 1-1,0-1 1,0 0 0,0-1 0,3-4-1,-5 8-263,-1 0 0,0 0 0,0 0 0,0 0-1,0 0 1,1-1 0,-1 1 0,0 0 0,0 0-1,0 0 1,0 0 0,0 0 0,0-1 0,0 1-1,0 0 1,1 0 0,-1 0 0,0-1-1,0 1 1,0 0 0,0 0 0,0 0 0,0 0-1,0-1 1,0 1 0,0 0 0,0 0 0,0 0-1,0-1 1,0 1 0,0 0 0,-1 0 0,1 0-1,0 0 1,0-1 0,0 1 0,0 0 0,0 0-1,0 0 1,0 0 0,0 0 0,-1-1-1,1 1 1,0 0 0,0 0 0,0 0 0,0 0-1,0 0 1,-1 0 0,1 0 0,0-1 0,0 1-1,0 0 1,0 0 0,-1 0 0,1 0 0,0 0-1,0 0 1,0 0 0,-1 0 0,1 0 0,0 0-1,0 0 1,-13 4 596,6 1-593,1 0 0,-1 1 0,1-1 0,0 1 0,1 0 0,-1 1 0,1 0 0,0-1 0,1 1 0,0 1 0,-6 13 0,1 0-38,2 0-1,1 0 1,-6 32-1,5 1-156,2-1-1,4 107 0,25 112-849,-21-245 1044,28 231-1009,10 101 83,-19-1 229,-21-322 635,-2 0 0,-1-1-1,-10 53 1,11-81 61,-1 0-1,0-1 1,0 1-1,-1-1 1,0 0-1,0 1 1,0-1-1,-1-1 1,0 1-1,0-1 1,0 1-1,-7 5 1,7-7 17,-1-1 0,0 0 0,0 0-1,0 0 1,0 0 0,-1-1 0,1 0 0,-1 0 0,1 0 0,-1-1 0,0 0 0,0 0-1,0 0 1,-8-1 0,-2 0-18,-1-1 0,1-1 1,-1 0-1,1-1 0,0-1 0,0-1 0,-18-7 0,-2-4-9,1-2 0,-36-22 0,-58-50 263,-111-105-708,7-16-467,46 42 534,47 44 359,-405-346 0,407 365-152,56 46-483,-166-90 1,217 135-1932</inkml:trace>
</inkml:ink>
</file>

<file path=ppt/ink/ink3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9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24575,'0'0'0,"0"6"0,4 166 0,0-124 0,15 75 0,28 37-1365,-33-118-5461</inkml:trace>
</inkml:ink>
</file>

<file path=ppt/ink/ink3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1 24575,'-3'4'0,"0"2"0,1 1 0,0-1 0,-3 14 0,1-1 0,-209 782-1672,144-595 1500,-7 22-192,13 0 163,55-193 201,2 0 0,-4 59 0,10-82 0,0 0 0,1 0 0,0 0 0,1 0 0,0 0 0,1 0 0,0 0 0,1-1 0,0 1 0,1-1 0,9 15 0,-6-14 123,1-1 1,1 0-1,-1 0 0,2-1 0,0 0 0,0-1 0,0 0 0,1-1 0,1 0 0,24 11 1,3-2-61,1-1 0,58 13 0,6-6-197,184 19 0,108-19-1491,-394-23 1594,409 11-1443,-327-10-2454</inkml:trace>
</inkml:ink>
</file>

<file path=ppt/ink/ink3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0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1 24575,'0'19'0,"0"3"0,0 1 0,2-1 0,1 0 0,8 32 0,-9-46 0,1 0 0,0 0 0,0 0 0,1-1 0,0 1 0,0-1 0,1 1 0,0-1 0,0-1 0,0 1 0,1-1 0,0 0 0,1 0 0,11 8 0,-7-8 0,0 0 0,0-1 0,0 0 0,1-1 0,0-1 0,-1 1 0,1-2 0,1 0 0,-1 0 0,23-1 0,-24-1 0,0 0 0,1-1 0,-1-1 0,0 0 0,0 0 0,0-1 0,0-1 0,-1 0 0,1 0 0,-1-1 0,18-11 0,-25 14 0,-1 1 0,0-1 0,0 0 0,0 0 0,0 0 0,0 0 0,0 0 0,-1 0 0,1-1 0,-1 1 0,1 0 0,-1-1 0,1-3 0,-1 5 0,-1-1 0,0 1 0,0 0 0,0-1 0,0 1 0,0 0 0,0-1 0,-1 1 0,1 0 0,0-1 0,-1 1 0,1 0 0,-1-1 0,1 1 0,-1 0 0,1 0 0,-1 0 0,0-1 0,0 1 0,0 0 0,0 0 0,0 0 0,0 0 0,0 1 0,0-1 0,0 0 0,0 0 0,-2 0 0,-3-3 0,0 1 0,0 0 0,0 1 0,0 0 0,0 0 0,-1 0 0,1 1 0,-1-1 0,1 2 0,-1-1 0,-9 1 0,-4 1 0,-1 1 0,-29 6 0,9 1 40,0 3 0,-67 27 0,49-12-783,-60 38 1,60-28-6084</inkml:trace>
</inkml:ink>
</file>

<file path=ppt/ink/ink3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1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576 627 24575,'0'-17'0,"-1"13"0,1-1 0,-1 0 0,0 1 0,0-1 0,-1 0 0,1 1 0,-1 0 0,0-1 0,0 1 0,0 0 0,-1 0 0,1 0 0,-5-5 0,-5-4 0,0 0 0,-16-12 0,25 22 0,-1 0 0,1 0 0,-1 1 0,1 0 0,-1 0 0,0 0 0,0 0 0,0 0 0,0 1 0,0 0 0,0 0 0,-5-1 0,6 2 0,1 0 0,-1 0 0,1 0 0,-1 0 0,1 0 0,0 1 0,-1-1 0,1 1 0,-1 0 0,1 0 0,0 0 0,0 0 0,0 0 0,-1 0 0,1 0 0,0 1 0,0-1 0,1 1 0,-1 0 0,0-1 0,0 1 0,-1 3 0,1-2 0,0-1 0,1 0 0,-1 1 0,1 0 0,0-1 0,0 1 0,0 0 0,0-1 0,0 1 0,1 0 0,-1 0 0,1 0 0,0 0 0,0-1 0,0 1 0,0 0 0,0 0 0,1 0 0,-1 0 0,1 0 0,0-1 0,-1 1 0,1 0 0,1-1 0,-1 1 0,0 0 0,1-1 0,-1 0 0,1 1 0,0-1 0,0 0 0,0 0 0,0 0 0,0 0 0,4 3 0,2 0 0,0-1 0,0 0 0,0-1 0,0 1 0,1-1 0,-1-1 0,1 0 0,9 1 0,11 1 0,33-1 0,-25-3 0,-1-1 0,70-11 0,-91 9 0,0 0 0,0-1 0,0-1 0,-1 0 0,1-1 0,-1-1 0,-1 0 0,1-1 0,18-15 0,-26 18 0,0 0 0,-1-1 0,0 1 0,0-1 0,0 0 0,-1-1 0,0 1 0,0-1 0,-1 0 0,1 0 0,-2 0 0,1 0 0,-1 0 0,0-1 0,1-10 0,-2 9 0,-1 0 0,0 0 0,0-1 0,-1 1 0,0 0 0,-1 0 0,0 0 0,0 0 0,-1 0 0,0 0 0,-1 0 0,-6-11 0,0 3-29,0 1-1,-2 0 0,0 1 0,0 0 1,-28-24-1,20 22-68,-1 1 0,-1 1 0,-43-23 0,28 21 3,1 2 0,-2 2 0,0 1 0,0 2 0,-71-9 0,71 15 193,0 1 0,-71 6 0,82 0-392,-1 1 0,1 2 0,0 0 0,-40 16 1,-9 13-5543,76-35 5796</inkml:trace>
</inkml:ink>
</file>

<file path=ppt/ink/ink3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7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144 616 24575,'6'6'0,"15"12"0,1-1 0,1 0 0,41 22 0,-48-31 0,0-1 0,1-1 0,-1 0 0,1-1 0,0-1 0,0-1 0,21 2 0,-18-3 0,1-2 0,-1 0 0,1-1 0,-1-1 0,37-9 0,-48 9 0,1-2 0,-1 1 0,0-1 0,0 0 0,-1-1 0,9-6 0,-11 7 0,-1 0 0,1-1 0,-1 0 0,-1 0 0,1 0 0,-1-1 0,0 1 0,0-1 0,4-9 0,-3 4 0,-1 0 0,-1 0 0,0 0 0,0-1 0,-1 1 0,-1-1 0,0 1 0,0-1 0,-1 0 0,-1 1 0,0-1 0,-3-13 0,1 6 0,-2 1 0,-1-1 0,0 1 0,-1 0 0,-1 0 0,-17-28 0,11 25-69,-2 1 0,0 0 0,-1 2 0,0-1-1,-2 2 1,0 0 0,-27-16 0,10 9 21,-2 2 0,0 2 1,-58-22-1,53 26 102,-51-11 1,69 21-393,-1 2 1,0 0-1,-36 1 1,39 4-5869</inkml:trace>
</inkml:ink>
</file>

<file path=ppt/ink/ink3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7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3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921 56 24575,'-19'-9'0,"-1"0"0,-1 2 0,1 1 0,-1 1 0,-31-5 0,-107 0 0,98 10 0,-111 15 0,134-9 0,-1 3 0,2 0 0,-73 30 0,97-33 0,-1 0 0,1 1 0,0 1 0,-20 16 0,27-19 0,1 0 0,0 0 0,0 0 0,1 1 0,-1-1 0,1 1 0,0 0 0,1 1 0,0-1 0,0 1 0,-4 13 0,3-5 0,1 0 0,1 0 0,1 1 0,0 25 0,10 63 0,-9-103 0,86 416 0,-73-344 0,-13-72 0,0 0 0,1 0 0,-1 0 0,1-1 0,-1 1 0,0 0 0,1-1 0,-1 1 0,1 0 0,0-1 0,-1 1 0,1-1 0,-1 1 0,1-1 0,0 1 0,0-1 0,-1 1 0,1-1 0,0 0 0,0 1 0,-1-1 0,1 0 0,0 0 0,0 1 0,0-1 0,0 0 0,27 1 0,-22-1 0,107-6 0,37 0 0,-118 7 0,-1 1 0,55 10 0,-78-10 0,-1 0 0,1 0 0,-1 1 0,1 0 0,-1 0 0,0 1 0,11 8 0,-13-9 0,-1 1 0,0 0 0,0 0 0,0 0 0,-1 0 0,1 0 0,-1 1 0,0 0 0,0 0 0,-1 0 0,4 9 0,-3-5 0,-1-1 0,0 1 0,0 0 0,-1 0 0,0 0 0,0 0 0,-1 0 0,-2 13 0,0-9 0,0 0 0,-1-1 0,0 1 0,-1-1 0,-8 16 0,1-6 0,-2 0 0,0-1 0,-1-1 0,-1 0 0,-30 29 0,-4-2-1365,6-10-5461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1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24575,'0'0'0,"4"-2"0,8-3 0,20-1 0,29-5 0,26-2 0,12 0 0,-1-1 0,-13 3 0,-21 3-8191</inkml:trace>
</inkml:ink>
</file>

<file path=ppt/ink/ink3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8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0,11 2 0,17 6 0,24 3 0,24 2 0,29-1 0,23-5 0,11-6-1168,-4-5 1168,-17-2 0,-30 0-7023</inkml:trace>
</inkml:ink>
</file>

<file path=ppt/ink/ink3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5 0,10 17 0,17 30 0,17 29 0,11 25 0,9 29-1480,1 21 1480,-3 10 0,-6-7 0,-9-16 0,-9-25 0,-13-33-6711</inkml:trace>
</inkml:ink>
</file>

<file path=ppt/ink/ink3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9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24575,'43'76'0,"-17"-35"0,38 68 0,17 41-552,172 399-2418,-204-417 3038,-6 3 1,33 178-1,-67-267-78,-3 0 0,2 90 0,-8-126 10,-1 0 0,0 1 0,-1-1 0,0 0 0,0 0 0,-1 0 0,-5 12 0,5-16 0,0-1 0,0 0 0,0-1 0,0 1 0,-1-1 0,0 1 0,0-1 0,0 0 0,0 0 0,-1-1 0,1 1 0,-1-1 0,0 0 0,-6 2 0,3-1 38,0-1 0,0 0 0,-1 0 0,1-1 0,-1 0-1,1-1 1,-1 0 0,0 0 0,-17-1 0,14-1 81,1-1 0,-1 0 0,1-1 0,-1 0 0,1-1 0,-19-9 0,12 3 16,1 0-1,0-2 1,1 1-1,0-2 1,1 0 0,1-1-1,0 0 1,-19-27-1,15 15-85,1-2 0,1 0-1,1-1 1,2 0-1,1-2 1,1 1-1,-9-45 1,10 20-416,1 0 0,3 0 0,2-80 0,7 38-5821</inkml:trace>
</inkml:ink>
</file>

<file path=ppt/ink/ink3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29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117 216 24575,'0'0'0,"0"3"0,1 3 0,-1 0 0,1 0 0,1 0 0,-1 0 0,1-1 0,4 9 0,-3-4 0,7 14 0,1-1 0,1 1 0,0-2 0,2 0 0,30 37 0,-29-42 0,1 0 0,1-1 0,0-1 0,1 0 0,0-1 0,38 20 0,-48-29 0,1-1 0,0-1 0,0 0 0,-1 0 0,2 0 0,12 1 0,-17-4 0,-1 1 0,1-1 0,0 0 0,0-1 0,-1 1 0,1-1 0,0 0 0,0 0 0,-1 0 0,1-1 0,-1 0 0,0 0 0,1 0 0,4-3 0,-4 2 0,-1-1 0,1 0 0,-1 0 0,1 0 0,-1-1 0,0 1 0,-1-1 0,1 0 0,-1 0 0,0 0 0,0 0 0,-1-1 0,0 1 0,0-1 0,0 1 0,0-1 0,-1 0 0,1-10 0,-1 7 0,-1-1 0,0 0 0,-1 1 0,0-1 0,0 1 0,-1-1 0,0 1 0,-1 0 0,0 0 0,0 0 0,-6-10 0,-3-1 0,0 1 0,-1 1 0,0 0 0,-2 1 0,0 0 0,-1 1 0,-23-18 0,3 7 0,-1 1 0,-68-35 0,72 43 0,-1 2 0,0 2 0,-1 1 0,-46-11 0,75 22-455,-1 1 0,-11 0 0,2 3-6371</inkml:trace>
</inkml:ink>
</file>

<file path=ppt/ink/ink3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0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24575,'0'0'0,"0"0"0,-2 0 0,-3 0 0,-1 3 0,1 2 0,4 1 0,1 0-8191</inkml:trace>
</inkml:ink>
</file>

<file path=ppt/ink/ink3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0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24575,'0'0'0,"6"-2"0,0 0 0,1 1 0,-1 0 0,1 0 0,0 0 0,0 1 0,0 0 0,-1 0 0,1 1 0,0 0 0,-1 0 0,12 4 0,-2 0 0,-1 1 0,1 1 0,21 12 0,-21-10 0,-1 1 0,0 1 0,-1 0 0,0 0 0,-1 1 0,0 1 0,-1 1 0,0 0 0,-1 0 0,-1 1 0,0 0 0,-1 1 0,-1 0 0,9 22 0,-9-14 0,-1 0 0,-1 1 0,-1 0 0,-2-1 0,2 49 0,-6-34 0,-1 0 0,-3 0 0,-9 42 0,6-47 0,3-13 0,1-1 0,-4 42 0,8-58 0,0 0 0,0-1 0,1 1 0,-1 0 0,1 0 0,0-1 0,0 1 0,0 0 0,1-1 0,-1 1 0,1-1 0,0 0 0,0 1 0,0-1 0,0 0 0,0 0 0,1 0 0,0-1 0,-1 1 0,1-1 0,0 1 0,0-1 0,0 0 0,6 3 0,6 2 0,1 0 0,0-2 0,0 0 0,23 5 0,-38-10 0,133 23 0,62-3-1365,18-5-5461</inkml:trace>
</inkml:ink>
</file>

<file path=ppt/ink/ink3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3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28 24575,'-9'-1'0,"0"1"0,0-2 0,-13-3 0,-4 0 0,-10-1 0,0 2 0,-49 0 0,83 4 0,0 0 0,0 0 0,0 0 0,1 0 0,-1 1 0,0-1 0,0 1 0,0-1 0,1 1 0,-1-1 0,0 1 0,1 0 0,-1 0 0,1 0 0,-1 0 0,-1 1 0,2 0 0,0 0 0,-1 0 0,1 0 0,0 0 0,0 0 0,1 0 0,-1 0 0,0 0 0,1 0 0,-1 0 0,1 0 0,0 1 0,0-1 0,0 4 0,0 7 0,0 1 0,2-1 0,3 20 0,17 47 0,23 47-320,16 34-935,49 133 726,-11 4-1338,18 184 1438,-95-351 343,9 228 0,-35-213-613,1-110 565,-2-1 0,-11 42-1,10-57 104,0-1 0,-2 1 0,0-1 0,-1-1 0,-12 19 0,13-24 24,-1-2 1,0 1 0,-1-1-1,0-1 1,-1 1-1,0-2 1,-24 17 0,24-19 130,0-1-1,0 0 1,-1-1 0,1 0 0,-1-1 0,0-1 0,-1 1 0,1-2 0,0 0 0,-1 0-1,1-1 1,-1-1 0,0 0 0,1-1 0,-1 0 0,1-1 0,-1 0 0,1-1 0,0 0-1,0-1 1,0-1 0,0 1 0,1-2 0,0 0 0,0 0 0,0-1 0,1-1-1,0 1 1,1-1 0,-1-1 0,-9-12 0,10 9-124,0-1 0,0 0 0,2 0 0,0-1 1,0 1-1,1-2 0,1 1 0,0-1 0,1 1 0,1-1 0,0-1 0,1 1 0,0-23 1,2 9 4,1 0 1,2 0-1,1 0 1,1 1-1,2-1 1,13-35-1,2 8-265,3 1 0,2 1 0,48-71 0,6 9-4984</inkml:trace>
</inkml:ink>
</file>

<file path=ppt/ink/ink3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3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19 234 24575,'0'0'0,"0"5"0,7 129 0,-4-111 0,1 0 0,2 0 0,13 38 0,-17-55 0,1-1 0,0 1 0,1-1 0,-1 0 0,1 1 0,0-2 0,0 1 0,1 0 0,-1-1 0,1 0 0,0 0 0,0 0 0,0-1 0,1 1 0,-1-1 0,1-1 0,6 3 0,5 1 0,0-1 0,0-1 0,0 0 0,32 2 0,-31-5 0,-1 0 0,1-1 0,0-1 0,-1 0 0,1-2 0,-1 0 0,26-8 0,-34 8 0,-1 0 0,0-1 0,0 0 0,0 0 0,0 0 0,-1-1 0,0-1 0,0 1 0,0-1 0,-1 0 0,1-1 0,-1 0 0,-1 0 0,0 0 0,0 0 0,7-14 0,-8 13 0,-1 0 0,-1 0 0,1 0 0,-1 0 0,0 0 0,-1 0 0,0 0 0,-1-1 0,1 1 0,-2-10 0,0 7 0,-1 0 0,-1-1 0,1 1 0,-2 0 0,1 0 0,-10-17 0,2 8 0,0 1 0,-2 1 0,0 0 0,-1 1 0,-1 0 0,0 1 0,-21-17 0,16 18 0,0 0 0,-1 1 0,0 1 0,-1 1 0,0 1 0,-1 1 0,-1 1 0,1 1 0,-1 1 0,-1 1 0,1 2 0,-1 0 0,-34-1 0,24 7-1365,13 1-5461</inkml:trace>
</inkml:ink>
</file>

<file path=ppt/ink/ink3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13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5 0,0 5 0,3 4 0,0 0-8191</inkml:trace>
</inkml:ink>
</file>

<file path=ppt/ink/ink3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24575,'9'1'0,"-3"-2"0,50 4 0,0 1 0,0 4 0,0 2 0,90 28 0,-134-35 0,36 14 0,-44-15 0,0 0 0,0 0 0,0 1 0,0-1 0,0 1 0,0 0 0,-1 0 0,5 5 0,-7-7 0,0 1 0,0-1 0,0 1 0,0 0 0,0-1 0,0 1 0,-1 0 0,1-1 0,-1 1 0,1 0 0,-1 0 0,1 0 0,-1 0 0,0 0 0,0-1 0,0 1 0,0 0 0,-1 0 0,1 0 0,0 0 0,-1 0 0,1-1 0,-2 5 0,-1 0 0,0-1 0,0 1 0,-1 0 0,0-1 0,-7 9 0,-6 4 0,-1 0 0,-1-1 0,-1-1 0,-24 15 0,-93 51 0,78-50 0,54-29 0,0 0 0,-1 1 0,1-1 0,0 1 0,-6 5 0,10-9 0,0 1 0,1-1 0,-1 1 0,1-1 0,-1 1 0,1 0 0,-1-1 0,1 1 0,-1 0 0,1-1 0,-1 1 0,1 0 0,0 0 0,-1 0 0,1-1 0,0 1 0,0 0 0,0 0 0,0 0 0,0-1 0,0 1 0,0 0 0,0 0 0,0 0 0,0 0 0,0-1 0,0 1 0,0 0 0,1 0 0,-1 0 0,0-1 0,1 1 0,-1 0 0,1 0 0,-1-1 0,0 1 0,1 0 0,0-1 0,0 2 0,2 0 0,1 1 0,-1 0 0,1-1 0,-1 0 0,1 0 0,0 0 0,0 0 0,5 1 0,40 10 0,-45-12 0,51 9 28,0-2 0,85 2 0,109-16-2305,-125-2-3721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1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24575,'0'0'0,"4"0"0,11 0 0,29 2 0,40 2 0,37 1 0,39-4 0,23-7-2041,-11-1 2041,-35 0-6150</inkml:trace>
</inkml:ink>
</file>

<file path=ppt/ink/ink3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2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2 24575,'-2'-1'0,"1"1"0,-1 0 0,1 0 0,-1 0 0,1 0 0,-1 0 0,1 0 0,-3 1 0,-2-1 0,-25 4 0,-60 14 0,36-5 0,33-8 0,-21 3 0,-73 25 0,111-31 0,0 0 0,0 0 0,0 1 0,0-1 0,0 1 0,1 0 0,-1 1 0,1-1 0,-7 9 0,8-8 0,0 0 0,0 0 0,1 0 0,0 0 0,0 1 0,0-1 0,0 1 0,1 0 0,-1-1 0,1 1 0,0 9 0,-1 10 0,1 0 0,2 0 0,3 26 0,16 72 0,-18-113 0,5 29 0,37 161 0,-43-196 0,0 1 0,0-1 0,0 1 0,0-1 0,1 1 0,3 5 0,-4-8 0,0 0 0,0 0 0,0 0 0,0 0 0,0 0 0,0-1 0,0 1 0,0 0 0,0-1 0,0 1 0,0-1 0,0 1 0,0-1 0,0 0 0,0 1 0,1-1 0,-1 0 0,0 0 0,0 0 0,0 0 0,1 0 0,-1 0 0,1 0 0,56-7 0,22-2 0,-42 7 0,0 2 0,1 2 0,-1 1 0,0 3 0,-1 0 0,57 18 0,-83-20 0,-1 0 0,0 1 0,0 0 0,0 0 0,-1 1 0,1 0 0,9 9 0,-14-10 0,0 0 0,0 0 0,0 1 0,-1-1 0,0 1 0,0 0 0,-1 0 0,1 1 0,-1-1 0,-1 1 0,1 0 0,1 9 0,-2-6 0,-1-1 0,0 1 0,0-1 0,-1 1 0,0 0 0,-1-1 0,-4 19 0,1-10 0,-1-1 0,-1 1 0,-13 23 0,-5 3-522,-2-1 1,-1-2-1,-44 50 0,-8-2-5582</inkml:trace>
</inkml:ink>
</file>

<file path=ppt/ink/ink3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4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4159 24575,'5'-4'0,"30"-15"0,-7 5 0,55-31 0,40-28-382,42-26-1147,43-25 536,40-28-1447,34-27 1158,27-26-1402,25-22 1464,592-418-2568,-2 2 2318,-565 396 1323,-21 15 142,-25 20-15,-32 17 106,-30 16 278,-30 20-49,-31 21 579,-36 24-245,-38 22 1056,-73 55-42,47-51 0,-60 51-1233</inkml:trace>
</inkml:ink>
</file>

<file path=ppt/ink/ink3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4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24575,'1'-4'0,"11"-4"0,6 0 0,0 0 0,1 2 0,32-8 0,56-9 0,43 5-349,-71 12-113,1 3-1,-1 4 0,153 22 1,-180-14 477,0 3 0,-1 2 0,-1 2 1,-1 3-1,0 1 0,89 53 1,-114-58-25,-1 1 0,-1 1 0,-1 1 0,0 1 0,-1 1 0,25 33 0,-33-36-96,0 0 0,-1 2 0,-1-1 0,-1 1 1,-1 1-1,0-1 0,-2 2 0,0-1 0,3 25 0,-5-17 60,-2 0 1,0 0-1,-2 0 1,-5 36-1,-1-21-93,-3 0-1,-24 77 0,3-42-692,-40 79-1,-72 96-164,-48 16-1322,-54 13 1940,-7-19 1385</inkml:trace>
</inkml:ink>
</file>

<file path=ppt/ink/ink3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5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24575,'0'0'0,"7"-2"0,21-13 0,27-19 0,17-11 0,-4 3-8191</inkml:trace>
</inkml:ink>
</file>

<file path=ppt/ink/ink3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5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24575,'1'7'0,"0"4"0,1 1 0,1-1 0,5 13 0,5 14 7,29 56 1,27 33-189,-50-94 14,11 19-375,181 332-678,-32 15 1314,-101-150-357,-69-208 210,-1 0 1,-2 0-1,-2 1 0,-1 47 1,-4-72 52,0 1 0,-1-1 0,-1 0 0,-1-1 0,0 1 0,-12 29 0,11-36 0,0 0 0,0-1 0,-1 0 0,0 1 0,-1-2 0,0 1 0,0-1 0,-1 0 0,0-1 0,0 1 0,-16 9 0,12-10 146,0-1 0,-1 0-1,0 0 1,0-1 0,-1-1 0,1 0 0,-1-1 0,0 0-1,0-1 1,0-1 0,0 0 0,0-1 0,-14-2 0,21 1-113,0 0 1,0 0 0,1-1 0,-1 0 0,1 0-1,-1 0 1,1-1 0,0 0 0,0 0 0,0-1-1,0 0 1,1 0 0,-7-6 0,6 4-33,1 0 0,0-1 0,0 1 0,1-1 0,-1 0 0,1 0 0,1-1 0,0 1 0,0-1 0,0 0 0,-1-8 0,0-2 12,1 0-1,1-1 1,1-35-1,3 17-719,7-37-1,13-34-6118</inkml:trace>
</inkml:ink>
</file>

<file path=ppt/ink/ink3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5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0 24575,'-1'1'0,"1"-1"0,-1 0 0,1 1 0,-1-1 0,1 1 0,-1-1 0,1 1 0,-1-1 0,1 1 0,0-1 0,-1 1 0,1 0 0,0-1 0,0 1 0,-1 0 0,-1 4 0,-33 60 0,-104 241-471,19 10-446,76-194 1063,35-99-146,-30 88 0,32-86 0,1-1 0,-5 40 0,11-59 10,-1 0 0,1-1 0,0 1 0,1 0 1,-1 0-1,1 0 0,0 0 0,0-1 0,0 1 0,3 6 0,-2-7 61,0 0 0,1-1 0,-1 0 1,1 1-1,0-1 0,-1 0 0,2 0 0,-1 0 0,0-1 0,0 1 0,1-1 0,6 4 0,6 1-41,1 0-1,0-1 1,0-1 0,1 0-1,-1-1 1,35 2-1,11-2-258,1-2 0,-1-3-1,90-14 1,185-52-1178,-231 40-4460</inkml:trace>
</inkml:ink>
</file>

<file path=ppt/ink/ink3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3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24575,'0'0'0,"0"0"0,16 16 0,35 37 0,52 62 0,56 79 0,40 73-6432,36 81 6432,-22-18-1759</inkml:trace>
</inkml:ink>
</file>

<file path=ppt/ink/ink3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3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24575,'1'10'0,"4"13"0,15 36 0,-18-54 0,32 86 0,16 35-435,98 251-1851,-17 10 693,92 580 230,-203-844 774,-8-29-1336</inkml:trace>
</inkml:ink>
</file>

<file path=ppt/ink/ink3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24575,'12'0'0,"1"0"0,0 1 0,0 1 0,24 6 0,38 16 0,-66-21 0,28 12-92,-1 1-1,0 1 1,-2 2-1,0 2 1,-1 1-1,54 47 1,-60-45 59,-2 2 0,-1 0 0,-1 1 1,-1 2-1,-1 0 0,-2 2 0,27 56 0,-38-69 12,-1 0 0,-1 1 0,-1-1 0,0 1 0,-2 0 0,0 0 0,-1 1 0,-1-1 0,0 1 0,-2-1 0,0 0 0,-2 1 0,0-1 0,-6 22-1,-4-3 22,-1 0 0,-2-1 0,-1-1 0,-35 53 0,-104 125 0,51-89 0,101-120-62,-12 16 489,15-20-404,1 0-1,-1-1 1,1 1-1,0 0 1,-1 0-1,1 0 1,0-1-1,0 1 1,-1 0-1,1 0 1,0 0-1,0 0 1,0 0-1,0 0 1,0-1-1,0 1 1,0 0-1,1 0 1,-1 0 0,0 0-1,0-1 1,1 1-1,-1 0 1,0 0-1,1 1 1,3 0 2,-1 1 0,0 0 0,1 0 0,-1-1 0,1 0 0,0 0 0,0 0 0,0 0 1,0-1-1,8 3 0,-4-1-26,91 28 1,32 12 0,-66-17-408,-2 4 1,-1 2-1,-1 4 0,106 81 0,-89-54-5744</inkml:trace>
</inkml:ink>
</file>

<file path=ppt/ink/ink3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4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554 0 24575,'-17'0'0,"14"0"0,-1 1 0,1-1 0,0 1 0,-1 0 0,1-1 0,0 2 0,-1-1 0,1 0 0,0 1 0,0-1 0,0 1 0,-4 3 0,-2 2 0,0 1 0,-10 12 0,6-6 0,1 1 0,0 0 0,2 0 0,-1 2 0,2-1 0,0 1 0,2 0 0,-1 1 0,2 0 0,0 0 0,2 0 0,-5 35 0,6-20 0,2 0 0,1-1 0,2 1 0,1 0 0,14 60 0,-3-42 0,2 0 0,41 90 0,-37-101 0,-6-14 0,-1 2 0,17 56 0,-28-75 0,0 0 0,0-1 0,-1 1 0,0 0 0,-1 0 0,0 0 0,0 0 0,-1 0 0,0 0 0,-1 0 0,0-1 0,0 1 0,-1 0 0,-5 12 0,0-7 0,0-1 0,-1 0 0,-1 0 0,0-1 0,0 0 0,-2 0 0,1-2 0,-26 20 0,3-7 0,-1-2 0,-46 22 0,23-16-682,-107 35-1,145-57-6143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1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24575,'-3'6'0,"-4"21"0,-7 48 0,11-55 0,-13 98-273,5 0-1,6 208 0,8-283 276,2 1-1,19 80 1,-18-104-15,0 0 0,2-1 0,0 0 0,1 0 0,1-1 0,0-1 0,1 1 0,18 19 0,-12-19-233,0-1 1,1-1-1,1-1 0,35 22 1,-1-7-5785</inkml:trace>
  <inkml:trace contextRef="#ctx0" brushRef="#br0" timeOffset="1">350 558 24575,'0'-2'0,"1"0"0,-1 1 0,1-1 0,-1 0 0,1 0 0,0 0 0,0 1 0,0-1 0,0 0 0,2-1 0,0-3 0,8-10 0,1-1 0,0 1 0,1 1 0,22-20 0,-27 28 0,0 0 0,0 1 0,1 1 0,-1-1 0,1 2 0,1-1 0,-1 1 0,1 0 0,-1 1 0,18-4 0,-12 5 0,0 1 0,-1 1 0,1 0 0,0 0 0,-1 2 0,1 0 0,0 0 0,-1 2 0,0 0 0,0 0 0,0 1 0,-1 1 0,1 0 0,-1 1 0,0 0 0,12 11 0,-19-14 0,-1 1 0,1 0 0,-1 0 0,-1 0 0,1 0 0,-1 1 0,7 10 0,-9-12 0,0 0 0,0 1 0,-1-1 0,1 0 0,-1 0 0,0 1 0,-1-1 0,1 0 0,-1 1 0,1-1 0,-2 1 0,1-1 0,-1 6 0,-1-1 0,-1 0 0,1-1 0,-2 1 0,1-1 0,-1 0 0,0 0 0,-1 0 0,0-1 0,0 1 0,-9 8 0,-1 1 0,-2-1 0,-32 25 0,14-17-1365,26-20-5461</inkml:trace>
</inkml:ink>
</file>

<file path=ppt/ink/ink3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4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24575,'2'0'0,"0"1"0,-1-1 0,1 0 0,0 1 0,0 0 0,0-1 0,0 1 0,-1 0 0,1 0 0,0 0 0,-1 0 0,1 0 0,2 3 0,0 0 0,0 0 0,0 0 0,5 7 0,-4-3 0,0 1 0,-1-1 0,0 1 0,-1 0 0,0 0 0,0 0 0,-1 0 0,0 1 0,0-1 0,0 17 0,-2 6 0,-5 58 0,-10 6 0,-2 28 0,16-120 0,1 0 0,0 0 0,0 0 0,0 0 0,1 0 0,-1 1 0,1-1 0,0 0 0,0 0 0,1 0 0,-1-1 0,1 1 0,3 6 0,-2-7 0,0 1 0,0-1 0,0 0 0,1 0 0,-1 0 0,1 0 0,0 0 0,0-1 0,0 0 0,0 0 0,0 0 0,8 2 0,21 5-341,0-1 0,1-1-1,38 1 1,19 0-6485</inkml:trace>
</inkml:ink>
</file>

<file path=ppt/ink/ink3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4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24575,'10'-3'0,"39"-7"0,0 2 0,67-3 0,100 12 0,-151 4 0,0 2 0,65 17 0,-127-24 0,1 1 0,-1 0 0,0 0 0,0 0 0,0 1 0,0-1 0,0 1 0,0 0 0,3 2 0,-4-2 0,-1-1 0,0 1 0,1-1 0,-1 1 0,0-1 0,0 1 0,0-1 0,0 1 0,-1 0 0,1-1 0,0 1 0,-1 0 0,1 2 0,0 5 0,-1-1 0,-1 0 0,1 0 0,-1 1 0,-1-1 0,-3 14 0,-3 6-45,-1 0-1,-1 0 0,-1-1 1,-2 0-1,0-1 1,-2 0-1,-1-2 0,-1 1 1,-1-2-1,-33 33 1,23-29-18,-2 0 0,0-3 0,-2 0 1,-1-2-1,-1-1 0,0-2 1,-55 21-1,-4-8 63,12-5 0,74-23 0,7-4 0,0 0 0,0 0 0,0 0 0,0 0 0,0 0 0,0 0 0,0 0 0,0 0 0,0 0 0,0 0 0,-1 1 0,1-1 0,0 0 0,0 0 0,0 0 0,0 0 0,0 0 0,0 0 0,0 0 0,1 0 0,-1 0 0,0 0 0,0 1 0,0-1 0,0 0 0,0 0 0,0 0 0,0 0 0,0 0 0,0 0 0,0 0 0,0 0 0,0 0 0,0 0 0,0 0 0,0 0 0,0 1 0,0-1 0,0 0 0,1 0 0,-1 0 0,0 0 0,0 0 0,0 0 0,0 0 0,0 0 0,0 0 0,0 0 0,5 1 0,0 1 0,-1-1 0,1-1 0,0 1 0,5-1 0,75 2 0,57-13 0,44-22-335,40-32-1004,41-42 141,-3-13-3103,-263 120 4286</inkml:trace>
</inkml:ink>
</file>

<file path=ppt/ink/ink3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5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364 541 24575,'0'0'0,"6"0"0,65 0 0,162-3 0,-228 3 0,25-2 0,32-6 0,-54 7 0,0-1 0,0 0 0,0 0 0,0-1 0,-1 0 0,1-1 0,-1 1 0,0-2 0,7-4 0,-11 7 0,0-1 0,-1 0 0,1 0 0,0 0 0,-1 0 0,0 0 0,1 0 0,-1-1 0,0 1 0,-1-1 0,1 1 0,-1-1 0,0 0 0,0 0 0,0 1 0,0-1 0,0 0 0,-1 0 0,0 0 0,0-5 0,-1-2 0,0 1 0,-1 0 0,0 0 0,-1 0 0,0 1 0,-9-19 0,0 5-24,-1 0-1,0 1 1,-2 0-1,-1 1 0,-1 1 1,0 0-1,-2 1 1,0 1-1,-1 1 1,-1 1-1,0 1 1,-42-23-1,44 29-2,0 0-1,-1 2 1,1 0-1,-2 1 1,1 1-1,-1 0 1,-24-1-1,29 5 19,-1 1 0,1 1 0,0 0 0,0 1 0,0 0 0,0 1 0,1 1 0,-1 1 0,1 0 0,-15 8 0,17-7 37,1 2 1,0-1 0,0 2-1,0-1 1,1 2-1,1-1 1,-1 1 0,2 1-1,-1 0 1,-11 18-1,9-10-290,1 1 0,1 1 0,1 0-1,0 0 1,-9 40 0,-4 50-6032</inkml:trace>
</inkml:ink>
</file>

<file path=ppt/ink/ink3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5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24575,'0'0'0,"5"7"0,29 41 0,-4-11-11,2-1 0,37 33-1,83 62-796,-103-90 296,98 83-200,-62-52-264,351 305-373,-24 22 1348,-326-303-1013,-25-23-1771</inkml:trace>
</inkml:ink>
</file>

<file path=ppt/ink/ink3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6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745 0 24575,'0'0'0,"0"5"0,-9 54 0,-26 87 0,-30 52-679,40-124 62,-31 82 531,-6-2 0,-94 167-1,-73 62-53,166-280-826,18-30-4564</inkml:trace>
</inkml:ink>
</file>

<file path=ppt/ink/ink3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6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0 24575,'0'0'0,"0"5"0,-2 8 0,-3 22 0,-6 40 0,-7 43 0,-7 35 0,-12 33-2277,-7 21 2277,0-8 0,8-39-5914</inkml:trace>
</inkml:ink>
</file>

<file path=ppt/ink/ink3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959 1061 24575,'0'0'0,"0"-1"0,-1 0 0,1 1 0,-1-1 0,1 1 0,-1-1 0,1 1 0,-1-1 0,0 1 0,1 0 0,-1-1 0,1 1 0,-1 0 0,-1-1 0,0 0 0,-15-7 0,-1 0 0,0 2 0,-1 0 0,1 1 0,-1 0 0,0 2 0,-1 0 0,-35 1 0,5 3 0,1 2 0,-61 12 0,60-6-74,1 3 1,1 1-1,-57 24 0,79-26 37,1 1 0,0 1 0,1 2 0,0 0 0,1 2 0,1 0 0,-25 25 0,38-32 37,-1 1 0,1 0 0,1 0 0,-8 14 0,13-21 0,1 0 0,0 0 0,1 1 0,-1-1 0,1 0 0,-1 1 0,1-1 0,0 1 0,1-1 0,-1 1 0,1-1 0,0 1 0,0 0 0,1-1 0,-1 1 0,2 4 0,-1-6-1,0-1 0,0 1 0,0-1 0,0 0 0,0 1 0,1-1 0,-1 0 0,1 0 0,0 1 0,0-1 0,0-1 0,0 1 0,0 0-1,0 0 1,0-1 0,0 1 0,1-1 0,-1 0 0,1 1 0,-1-1 0,1-1 0,3 2 0,1 0 14,-1-1 1,0 0 0,1-1 0,-1 0-1,0 0 1,1 0 0,-1-1-1,12-2 1,-6 0 43,0-1 1,0 0-1,0-1 0,0 0 1,-1-1-1,0 0 0,18-14 1,-15 8-43,-1 0 1,0 0 0,0-1-1,19-28 1,-13 12-156,-2 0 0,-1-1 0,-2-1 0,0 0 0,11-43 0,-13 29 111,-1 0 0,-3 0 0,-1-1 1,-3 0-1,0-49 0,-6 56 31,-1 0 0,-1 1 0,-3-1 0,-1 1 0,-2 0 0,-19-49 0,11 45-2,-2 0 0,-2 1 0,-1 1 0,-2 1 0,-2 1 0,-2 1 0,-1 2 0,-42-38 0,66 67 0,-18-14 0,23 19 0,-1 0 0,1 0 0,-1 0 0,0 0 0,1 0 0,-1 0 0,0 0 0,0 1 0,0-1 0,-3 0 0,5 1 0,-1 0 0,1 0 0,0 0 0,-1 0 0,1 0 0,0 1 0,0-1 0,-1 0 0,1 0 0,0 0 0,-1 0 0,1 0 0,0 1 0,0-1 0,0 0 0,-1 0 0,1 1 0,0-1 0,0 0 0,0 0 0,-1 1 0,1-1 0,0 0 0,0 0 0,0 1 0,0-1 0,0 0 0,0 1 0,-1-1 0,1 0 0,0 1 0,0-1 0,0 0 0,0 0 0,0 1 0,0-1 0,0 0 0,0 1 0,1-1 0,-1 0 0,0 1 0,0-1 0,0 0 0,0 1 0,2 6 40,0-1-1,0 1 1,6 11 0,28 57 596,23 42-477,15 38-573,155 391-3240,24 48 1211,-198-480 763</inkml:trace>
</inkml:ink>
</file>

<file path=ppt/ink/ink3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24575,'0'0'0,"0"0"0,0 0 0,5 0 0,7 0 0,19 0 0,29-2 0,26-4 0,20 0 0,3 0 0,-11 5 0,-16 1 0,-23 1-8191</inkml:trace>
</inkml:ink>
</file>

<file path=ppt/ink/ink3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 24575,'0'0'0,"2"-2"0,17-8 0,30-11 0,39-11 0,47-14 0,88-31-4065,5-2-61</inkml:trace>
</inkml:ink>
</file>

<file path=ppt/ink/ink3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8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62 24575,'-8'2'0,"6"-1"0,0 1 0,1 0 0,-1 0 0,0 0 0,1 0 0,0 0 0,-1 0 0,1 1 0,0-1 0,0 0 0,0 1 0,-1 4 0,0 1 0,-8 23 0,2 1 0,-8 60 0,12-42 0,1 63 0,5-77-53,2 1 1,1-1-1,2 0 0,1 0 0,2 0 0,2-2 1,1 1-1,1-1 0,2-1 0,1-1 0,2 0 0,1-2 1,2 0-1,27 30 0,-32-41 53,1-1 0,0-1 0,2 0 0,24 16 0,-30-25 0,-1 0 0,1-1 0,0 0 0,1-1 0,-1-1 0,1 0 0,31 5 0,-28-8 0,1-1 0,-1-1 0,1 0 0,-1-2 0,1 0 0,31-8 0,-18 2 0,-1-3 0,59-27 0,-66 26 0,-1-1 0,0-1 0,-1-1 0,0-1 0,-2-1 0,26-26 0,-33 29 0,-2 0 0,0 0 0,-1-1 0,0 0 0,-1-1 0,-1 0 0,0 0 0,-1-1 0,-1 0 0,5-23 0,-7 20 0,-1 0 0,-2 0 0,0 0 0,0 0 0,-2 0 0,-1 0 0,0 0 0,-2 0 0,0 0 0,-1 1 0,-1 0 0,-1 0 0,-16-33 0,9 27 0,0 1 0,-2 0 0,-1 1 0,0 1 0,-2 1 0,-1 0 0,0 2 0,-1 0 0,-31-21 0,14 16-190,0 2 0,-2 2 0,0 1 0,-1 2 0,-76-21 0,66 26 56,1 1 0,-1 4 0,0 1 0,-86 2 0,60 11-853,24 4-3615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2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1 24575,'-2'0'0,"0"0"0,0 0 0,0 1 0,0-1 0,0 1 0,0 0 0,0-1 0,1 1 0,-1 0 0,0 0 0,0 0 0,1 0 0,-3 2 0,-19 20 0,19-18 0,-25 30 0,3 2 0,0 0 0,3 2 0,-22 46 0,30-53 17,1 2 0,1-1 1,2 2-1,1 0 0,2 0 0,-7 69 0,14-82-131,0-1 0,2 1-1,0-1 1,2 1 0,0-1 0,1 0-1,2 0 1,0 0 0,1-1 0,1 0-1,0 0 1,21 33 0,-4-19-6712</inkml:trace>
  <inkml:trace contextRef="#ctx0" brushRef="#br0" timeOffset="1">1 1105 24575,'0'0'0</inkml:trace>
</inkml:ink>
</file>

<file path=ppt/ink/ink3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49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</inkml:trace>
</inkml:ink>
</file>

<file path=ppt/ink/ink3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0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 24575,'0'0'0,"0"-1"0,0 1 0,0-1 0,0 1 0,0-1 0,0 1 0,0-1 0,0 1 0,0-1 0,1 1 0,-1 0 0,0-1 0,0 1 0,0-1 0,1 1 0,-1 0 0,0-1 0,1 1 0,-1 0 0,1-1 0,6-9 0,12-7 0,0 0 0,1 1 0,0 1 0,1 0 0,34-16 0,-36 22 0,0 0 0,1 1 0,-1 1 0,1 1 0,1 1 0,-1 0 0,1 2 0,0 0 0,34 1 0,-40 2 0,1 2 0,0-1 0,-1 2 0,1 0 0,-1 1 0,0 0 0,0 1 0,0 1 0,-1 1 0,0 0 0,0 0 0,-1 2 0,18 13 0,-24-17 0,0 1 0,0 1 0,-1-1 0,0 1 0,0 0 0,-1 1 0,0-1 0,0 1 0,0 0 0,-1 0 0,0 1 0,-1-1 0,0 1 0,0 0 0,-1 0 0,0 0 0,-1 0 0,0 0 0,0 15 0,-2-4 0,-2 0 0,0 0 0,-1-1 0,-1 0 0,-8 23 0,-45 91 0,-44 62 0,17-35 0,80-151 0,2-3 0,0 0 0,0 1 0,1-1 0,-3 10 0,5-15 0,-1 0 0,1-1 0,0 1 0,0 0 0,0-1 0,0 1 0,0 0 0,0-1 0,0 1 0,0 0 0,1-1 0,-1 1 0,0-1 0,0 1 0,0 0 0,1-1 0,-1 1 0,0-1 0,1 1 0,-1-1 0,0 1 0,1-1 0,0 2 0,15 6 0,20 3 0,0-2 0,50 7 0,-22-4 0,-45-8 0,5 0 0,0 1 0,-1 1 0,44 18 0,-63-22 0,0 0 0,0 0 0,0 1 0,-1-1 0,0 1 0,1-1 0,-1 1 0,0 0 0,0 1 0,3 3 0,-5-4 0,1-1 0,-1 1 0,0 0 0,1 0 0,-1-1 0,-1 1 0,1 0 0,0 0 0,-1 0 0,1 0 0,-1 0 0,0 0 0,0 0 0,0 0 0,-2 5 0,1 1 0,-1-1 0,-1 0 0,0 1 0,0-1 0,-6 11 0,-28 39 0,5-15 0,-1-2 0,-44 42 0,-87 62 0,160-141-65,-53 44-1235,43-33-5526</inkml:trace>
</inkml:ink>
</file>

<file path=ppt/ink/ink3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1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24575,'0'0'0,"0"0"0,0 0 0,0 5 0,0 8 0,-2 13 0,-3 14 0,-3 11 0,-3 8 0,-1 4 0,-1-5 0,1-10 0,4-10 0,2-13-8191</inkml:trace>
</inkml:ink>
</file>

<file path=ppt/ink/ink3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1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24575,'9'6'0,"57"48"0,4 4 0,30 30-357,33 30-1074,1015 852-1567,-1062-902 2238,-26-21-1885</inkml:trace>
</inkml:ink>
</file>

<file path=ppt/ink/ink3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1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377 0 24575,'0'0'0,"-4"7"0,-3 7 0,-8 25 0,13-32 0,-111 379-595,84-277-267,-76 261 566,43-159 300,27-69-1077,30-104-4296</inkml:trace>
</inkml:ink>
</file>

<file path=ppt/ink/ink3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24575,'0'0'0,"0"0"0,-2 5 0,-4 10 0,-2 26 0,-4 33 0,-4 26 0,0 22 0,3 19-1206,2 1 1206,5-22-6985</inkml:trace>
</inkml:ink>
</file>

<file path=ppt/ink/ink3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2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1009 299 24575,'-1'-3'0,"1"0"0,0 0 0,-1-1 0,0 1 0,0 0 0,0 0 0,0 0 0,0 0 0,0 1 0,-1-1 0,1 0 0,-1 0 0,0 1 0,0-1 0,0 1 0,-3-3 0,-4-3 0,0 0 0,-20-12 0,-13-6 5,-1 3 0,-1 1 0,-56-19 0,32 18-269,-112-22 1,1 18 136,139 24 135,-1 2 1,-57 5-1,90-3-8,0-1 0,0 2 0,0-1 0,0 1 0,1 0 0,-1 1 0,0-1 0,-12 8 0,18-9 6,1 0-1,-1 0 0,1 0 1,0 0-1,-1 1 1,1-1-1,0 0 0,0 1 1,0-1-1,0 0 0,0 1 1,0-1-1,1 1 1,-1 0-1,0-1 0,1 1 1,-1-1-1,1 1 0,0 0 1,-1 0-1,1-1 1,0 1-1,0 0 0,0-1 1,0 1-1,1 0 1,-1 0-1,0-1 0,1 1 1,-1 0-1,1-1 0,0 2 1,1 2 31,1 0-1,0 0 1,0 0-1,0-1 1,0 1 0,1-1-1,-1 0 1,9 7 0,-3-5-29,-1 0 0,1 0 0,0-1 0,0-1-1,1 1 1,-1-2 0,1 1 0,0-1 0,0-1 0,0 0 0,0 0 0,1-1 0,19 0 0,8-2-14,1-2 0,53-13 0,-25 5 14,-64 11-8,-1-1 0,0 1 0,0 0 0,1 0 0,-1 0 0,0 0 0,0 0 0,1 0 0,-1 0 0,0 1 0,0 0 0,0-1 0,0 1 0,1 0 0,-1 0 0,0 0 0,2 2 0,-1-1 0,-1 1 0,0-1 0,0 1 0,0 0 0,0 0 0,0 0 0,-1 0 0,1 0 0,-1 0 0,0 0 0,1 6 0,8 28 0,6 62 0,-13-79 0,14 109-276,10 99-525,65 443-1881,-55-493 2534,-23-125-403,27 62 0,-15-57-2631</inkml:trace>
</inkml:ink>
</file>

<file path=ppt/ink/ink3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24575,'0'0'0,"3"0"0,7 0 0,11 0 0,13 0 0,15 2 0,13 6 0,7 5 0,-2 6 0,-9 1 0,-15-2-8191</inkml:trace>
</inkml:ink>
</file>

<file path=ppt/ink/ink3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0 24575,'-3'0'0,"-6"2"0,-12 3 0,-7 3 0,-3 3 0,4 1 0,9 1 0,16 3 0,25 1 0,33 0 0,46-3 0,44-9 0,18-6-1697,-12-5 1697,-32 0-6494</inkml:trace>
</inkml:ink>
</file>

<file path=ppt/ink/ink3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155 532 24575,'1'0'0,"-1"0"0,1 0 0,0 0 0,0 0 0,-1 0 0,1 0 0,0 0 0,0 0 0,-1 0 0,1 0 0,0 0 0,0 1 0,1 0 0,3 0 0,59 15 0,53 11 0,-99-24 0,0-1 0,0 0 0,1-2 0,26-2 0,-37 1 0,-1 0 0,0-1 0,0 0 0,0 0 0,-1 0 0,1-1 0,0 0 0,-1 0 0,0-1 0,0 0 0,0 0 0,0 0 0,0-1 0,5-6 0,-5 4 0,0 0 0,-1 0 0,0-1 0,0 0 0,-1 0 0,0 0 0,0 0 0,-1-1 0,0 1 0,3-18 0,-4 16 0,-1-1 0,0 1 0,0-1 0,-1 1 0,-1-1 0,0 1 0,0 0 0,-1-1 0,-5-13 0,3 10 0,-1 1 0,-1 1 0,0-1 0,-1 1 0,-1 0 0,-12-16 0,4 10 0,-1 0 0,-1 1 0,0 1 0,-2 0 0,1 1 0,-2 2 0,-39-21 0,37 23 24,0 2 0,0 0 0,-1 1 0,-45-8 0,54 14-173,1 0 1,-1 1-1,0 1 1,1 0-1,-1 1 1,0 1-1,1 0 1,0 1-1,-21 6 1,-9 11-6678</inkml:trace>
  <inkml:trace contextRef="#ctx0" brushRef="#br0" timeOffset="1">1346 585 24575,'0'0'0,"0"0"0,0 0 0,0 0 0,0 0 0,0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2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24575,'6'0'0,"17"0"0,23 2 0,26 0 0,19 1 0,1-2 0,-14 1-8191</inkml:trace>
</inkml:ink>
</file>

<file path=ppt/ink/ink3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24575,'4'0'0,"73"0"0,102 1 0,-163 0 0,0 0 0,1 1 0,-1 1 0,0 0 0,18 6 0,-26-6 0,-1 1 0,1-1 0,-1 1 0,1 0 0,-1 1 0,-1 0 0,1 0 0,0 0 0,-1 1 0,0 0 0,9 13 0,-7-9 0,-2 1 0,1 0 0,-2 0 0,1 1 0,-2 0 0,1 0 0,3 18 0,-5-13 0,0 0 0,-2-1 0,0 1 0,-1 0 0,-2 18 0,-2-3 0,-2 1 0,-2-1 0,0-1 0,-3 0 0,-19 42 0,-5 4 0,-38 90 0,70-156 0,-1 1 0,1-1 0,1 1 0,0 0 0,0 0 0,1 0 0,1-1 0,1 18 0,0-23 0,0 0 0,1 0 0,-1 0 0,1 0 0,0-1 0,1 1 0,-1-1 0,1 1 0,0-1 0,0 0 0,1 0 0,0 0 0,0-1 0,0 1 0,0-1 0,1 0 0,-1 0 0,9 5 0,0-2 0,0 0 0,0-1 0,0 0 0,28 7 0,-11-5 0,45 4 0,-34-9-237,74-2-1,94-22-2553,9-13-2134</inkml:trace>
</inkml:ink>
</file>

<file path=ppt/ink/ink3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5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0,5 0 0,5 0 0,2 0-8191</inkml:trace>
</inkml:ink>
</file>

<file path=ppt/ink/ink3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8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24575,'0'0'0,"0"2"0,5 5 0,5 7 0,9 4 0,7 3 0,13 1 0,21 2 0,22-1 0,19-2 0,9-7 0,5-8 0,8-8 0,-4-3 0,-22 0-8191</inkml:trace>
</inkml:ink>
</file>

<file path=ppt/ink/ink3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8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24575,'0'0'0,"0"0"0,5 0 0,16 0 0,31 2 0,32 3 0,39 3 0,38 3 0,24-4-2115,5-4 2115,0-8 0,49-14 0,-15-4-6076</inkml:trace>
</inkml:ink>
</file>

<file path=ppt/ink/ink3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8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24575,'7'0'0,"15"1"0,23 2 0,-7 3 0,0 2 0,-1 1 0,49 19 0,71 37-402,-82-28 45,-2 2 0,-1 4 0,-2 3 0,-3 3 0,66 61 0,-90-68 431,-1 1 0,68 95 0,-83-98-141,-3 1 0,-1 1 0,-2 0 0,19 56 0,-28-63-10,-2 2 1,-2-1-1,-1 1 0,-1 0 0,-3 1 0,-1-1 1,-1 1-1,-2-1 0,-2 1 0,-2-1 0,-1 0 1,-2 0-1,-1-1 0,-2 0 0,-18 41 0,8-33 66,-2-1 0,-2-1 0,-1-2 0,-47 55-1,30-46-329,-2-2 0,-91 73 0,86-83-2885</inkml:trace>
</inkml:ink>
</file>

<file path=ppt/ink/ink3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24575,'1'0'0,"-1"-1"0,1 1 0,0 0 0,-1 0 0,1 0 0,0 0 0,-1 0 0,1 0 0,0 0 0,-1 0 0,1 0 0,1 1 0,2 0 0,9 1 0,1 1 0,-1 1 0,0 0 0,-1 0 0,23 12 0,-9-1 0,39 29 0,-35-22-9,-1 2-1,-2 1 0,0 2 1,-2 0-1,-1 2 0,-1 0 1,21 37-1,-31-45-36,-2 2 0,0-1 0,-1 1 0,-1 1 1,-1 0-1,-2 0 0,0 1 0,-2-1 0,0 1 0,-2 0 0,-1 40 0,-3-40 35,-1 1 1,-1-1-1,-2 0 1,0 0-1,-2 0 0,-19 42 1,12-39 41,0 0-1,-2 0 1,-1-2 0,-1 0 0,-26 26 0,20-27-146,0-1 1,-2-1 0,0-2 0,-1 0-1,-1-2 1,-1-1 0,-1-2 0,0 0-1,-1-2 1,-1-2 0,-35 9-1,21-12-6187</inkml:trace>
</inkml:ink>
</file>

<file path=ppt/ink/ink3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9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0 24575,'0'0'0,"-2"3"0,-10 7 0,-15 11 0,-13 11 0,-12 14 0,-11 17 0,-8 20 0,-1 18 0,5 8-830,11 0 830,18-4 0,22-3 0,32-1 0,43 9 0,82 34 0,17-6-7361</inkml:trace>
</inkml:ink>
</file>

<file path=ppt/ink/ink3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1:59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0 24575,'0'0'0,"-3"0"0,-4 5 0,-9 10 0,-8 18 0,-10 25 0,-2 20 0,-1 13 0,7 0 0,8-16-8191</inkml:trace>
</inkml:ink>
</file>

<file path=ppt/ink/ink3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0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24575,'0'0'0,"0"0"0,0 0 0,2 0 0,10 0 0,17 2 0,19 4 0,17 0 0,17 1 0,7 2 0,-5 0 0,-16-3-8191</inkml:trace>
  <inkml:trace contextRef="#ctx0" brushRef="#br0" timeOffset="1">1 667 24575,'0'0'0,"2"0"0,17 0 0,30 3 0,36 0 0,43-3 0,40-2 0,8-3-1923,-26 1-4345</inkml:trace>
</inkml:ink>
</file>

<file path=ppt/ink/ink3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153 344 24575,'0'6'0,"0"14"0,2 0 0,0 1 0,1-1 0,1-1 0,1 1 0,1-1 0,1 0 0,17 36 0,-7-23 0,2-1 0,0-1 0,2-1 0,1-1 0,1-1 0,2-1 0,34 29 0,-39-38 0,1-1 0,1-2 0,0 0 0,0-1 0,2-1 0,-1-1 0,2-1 0,-1-2 0,1 0 0,42 7 0,-52-13 0,0-1 0,0 0 0,0-1 0,1-1 0,-1 0 0,0-1 0,0 0 0,19-7 0,-28 7 0,1 0 0,-1-1 0,1 0 0,-1 0 0,0 0 0,0-1 0,0 0 0,-1 0 0,1 0 0,-1-1 0,0 0 0,-1 0 0,1 0 0,-1 0 0,0-1 0,0 0 0,0 0 0,-1 0 0,0 0 0,3-10 0,-3 6 0,-1 0 0,0 0 0,-1 0 0,0-1 0,0 1 0,-1 0 0,-1-1 0,-1-11 0,-2 1 0,-1 0 0,0 0 0,-10-23 0,3 13-42,-2 0 0,-2 1-1,0 1 1,-2 0 0,-23-27-1,13 22-96,-2 2-1,0 1 0,-53-41 1,34 36 3,-2 2 1,-1 3-1,-2 2 1,0 2 0,-110-37-1,55 34 136,95 28 0,1-1 0,-1 2 0,-25 0 0,36 1 0,-1 0 0,1 0 0,0 1 0,0 0 0,0 0 0,0 0 0,-3 1 0,4-1 0,1 0 0,0-1 0,0 1 0,0 0 0,0 0 0,0 0 0,0-1 0,0 1 0,0 0 0,1 0 0,-1 1 0,0-1 0,0 0 0,0 1 0,0 1 0,1 0 0,-1 0 0,1 0 0,0 0 0,0 0 0,0-1 0,0 1 0,0 0 0,1 0 0,-1 0 0,1 0 0,0 0 0,0 0 0,0-1 0,2 5 0,5 10-365,1 0 1,17 23-1,31 38-5107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0,2 9 0,3 10 0,0 7 0,-1 7 0,3 2 0,2-2 0,0-8-8191</inkml:trace>
</inkml:ink>
</file>

<file path=ppt/ink/ink3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2 0</inkml:trace>
</inkml:ink>
</file>

<file path=ppt/ink/ink3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24575,'2'1'0,"1"-1"0,-1 0 0,1 1 0,-1 0 0,1-1 0,-1 1 0,1 0 0,-1 0 0,0 0 0,0 1 0,0-1 0,1 0 0,-1 1 0,2 2 0,1 0 0,0 1 0,0 1 0,-1-1 0,4 7 0,3 4 0,-2 1 0,0 1 0,-1 0 0,0 0 0,-2 0 0,0 1 0,-1 0 0,-1 0 0,-1 0 0,-1 1 0,0-1 0,-2 24 0,-14 111 0,-1-1 0,14-122 0,1-1 0,2 0 0,5 32 0,-5-51 0,1 0 0,0 0 0,0-1 0,1 1 0,0-1 0,1 0 0,0 0 0,14 19 0,-11-19 0,1-1 0,0 1 0,0-1 0,1-1 0,0 0 0,1 0 0,17 9 0,-1-3 38,2 0-1,41 12 1,61 11-1516,-55-20-5348</inkml:trace>
</inkml:ink>
</file>

<file path=ppt/ink/ink3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4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813 184 24575,'-91'-38'0,"52"23"0,-145-54 0,-6 17 0,175 49 0,-1 0 0,0 1 0,0 1 0,0 0 0,0 1 0,-20 3 0,29-2 0,1 1 0,-1 0 0,0-1 0,1 2 0,0-1 0,0 1 0,0 0 0,0 0 0,0 1 0,0 0 0,1 0 0,0 0 0,-1 1 0,2-1 0,-1 1 0,1 0 0,-6 9 0,2-1 0,0 1 0,1 0 0,1 0 0,0 1 0,1-1 0,-3 20 0,1 2 0,-4 56 0,8-20 0,3 0 0,3 0 0,23 133 0,-24-193 0,0 1 0,2-1 0,-1 0 0,8 14 0,-9-22 0,0 0 0,0-1 0,0 1 0,1-1 0,-1 1 0,1-1 0,0 0 0,0 0 0,1 0 0,-1-1 0,0 1 0,1-1 0,0 1 0,0-1 0,-1-1 0,5 3 0,5 0 0,1 0 0,-1-1 0,27 2 0,42-1 0,-59-4 0,85-1 0,87 4 0,-179-1 0,0 0 0,0 2 0,-1-1 0,1 2 0,-1 0 0,0 1 0,0 0 0,0 1 0,-1 1 0,0 0 0,-1 1 0,0 1 0,0 0 0,-1 0 0,0 1 0,19 24 0,-19-19 0,0 0 0,-2 1 0,0 0 0,0 0 0,-2 1 0,0 1 0,-1-1 0,-1 1 0,-1 0 0,4 29 0,-7-34 0,-1-1 0,-1 1 0,0 0 0,-1 0 0,0 0 0,-7 24 0,5-27 0,0-1 0,-1 0 0,-1 0 0,0 0 0,0 0 0,0-1 0,-2 1 0,1-1 0,-10 10 0,4-9-151,1 1-1,-2-1 0,0-1 0,0-1 1,0 0-1,-1 0 0,0-1 1,-23 7-1,-35 9-6674</inkml:trace>
</inkml:ink>
</file>

<file path=ppt/ink/ink3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293 730 24575,'-1'-2'0,"0"1"0,0-1 0,0 1 0,0 0 0,-1 0 0,1-1 0,0 1 0,-2-1 0,-1-1 0,-69-59 0,51 45 0,0-1 0,-36-41 0,46 44 0,0-1 0,1-1 0,1 1 0,1-2 0,0 1 0,1-1 0,2-1 0,-1 1 0,-5-31 0,10 35 0,0 0 0,1 0 0,0 0 0,1 0 0,1 0 0,0 0 0,1 0 0,0 0 0,1 1 0,1-1 0,0 0 0,1 1 0,0 0 0,9-13 0,-9 17 1,2 0 0,-1 0 0,1 1 0,0 0 0,1 0 0,0 1 0,0 0 0,0 0 0,1 1 0,0 0 0,1 1 0,-1 0 0,19-7 0,-8 5-26,0 1 0,0 1-1,1 1 1,-1 1 0,1 1 0,27 0 0,-16 3-95,0 2 0,0 1-1,0 1 1,-1 2 0,1 1 0,57 25 0,-32-7 130,0 2 0,81 56 1,-98-56-11,-1 2 0,-1 1 0,-2 1 0,48 57 1,-65-66-3,-1 1 1,-1 1-1,-1 0 1,-1 2 0,-2-1-1,0 2 1,-2 0 0,11 41-1,-18-53-2,-1 1 0,-1 0 0,0 0 0,-1 0 0,-1 0 0,-1 0 0,0 0 0,-5 23 0,3-28 2,0 1 1,-1-1-1,0 0 1,-1-1-1,-1 1 0,0-1 1,0 0-1,-1 0 0,0-1 1,-1 0-1,-16 17 1,18-22 69,-1 0 1,1 0 0,0 0 0,-1 0 0,0-1-1,-8 3 1,11-5-33,0-1 0,0 1-1,1-1 1,-2 0 0,1-1-1,0 1 1,0 0 0,0-1-1,0 0 1,0 0 0,0-1-1,-1 1 1,-5-2 0,5 0-32,-1 0 1,1 0-1,-1-1 1,1 0-1,0 0 1,0 0-1,0-1 1,1 1-1,-1-1 1,1 0-1,0-1 1,-5-5-1,-1-3-4,1 0 0,1-1 0,-10-19 0,7 8 0,1-1 0,1 1 0,2-1 0,0-1 0,2 1 0,-3-42 0,6 20 0,2 1 0,10-89 0,-5 106 0,0 0 0,2 1 0,1 0 0,1 0 0,2 1 0,20-39 0,-21 50 0,0 0 0,1 1 0,1 0 0,1 1 0,0 0 0,1 1 0,0 1 0,1 0 0,0 1 0,32-19 0,-34 24 0,-1 1 0,1 0 0,1 0 0,-1 1 0,1 1 0,0 0 0,0 1 0,0 1 0,0 0 0,0 1 0,1 0 0,-1 1 0,0 1 0,0 0 0,1 1 0,18 5 0,-13 0 0,-1 0 0,0 1 0,-1 1 0,0 1 0,0 1 0,-1 0 0,-1 1 0,25 24 0,-22-18 0,-1 1 0,-2 0 0,0 2 0,0 0 0,-2 0 0,16 34 0,-23-40 0,-2-1 0,0 0 0,0 1 0,-1 0 0,-1 0 0,-1 0 0,2 22 0,-4-27 0,0 0 0,-1 0 0,0 0 0,0 0 0,-1 0 0,0 0 0,-1-1 0,0 1 0,-1-1 0,0 0 0,0 0 0,-7 11 0,-4-2 0,15-18 0,0 0 0,-1 0 0,1 1 0,0-1 0,-1 0 0,1 0 0,0 1 0,-1-1 0,1 0 0,-1 0 0,1 0 0,0 0 0,-1 0 0,1 1 0,-1-1 0,1 0 0,0 0 0,-1 0 0,0 0 0,1-1 0,0 1 0,-1 0 0,1 0 0,-1-1 0,1 1 0,0 0 0,0-1 0,-1 1 0,1 0 0,0-1 0,0 1 0,-1 0 0,1-1 0,0 1 0,0-1 0,0 1 0,0-1 0,0 1 0,-1 0 0,1-1 0,0 1 0,0-1 0,0 0 0,0-8 0,-1-1 0,1 0 0,3-18 0,1 2 0,1-1 0,0 1 0,3 1 0,0 0 0,1 0 0,21-40 0,-20 47 0,1 0 0,1 0 0,0 1 0,1 0 0,1 2 0,1-1 0,0 2 0,33-25 0,-38 32 0,0 1 0,1 0 0,-1 1 0,1 0 0,0 1 0,12-3 0,-16 5 0,0 1 0,0 0 0,0 0 0,0 1 0,0-1 0,0 2 0,0-1 0,0 1 0,0 0 0,0 0 0,8 4 0,-5-2 0,-1 2 0,0-1 0,0 1 0,0 1 0,0 0 0,-1 0 0,0 0 0,-1 1 0,14 15 0,1 6 0,29 45 0,-44-62 0,17 27 0,-7-10 0,36 45 0,-45-65 0,0 0 0,0 0 0,1 0 0,0-1 0,0-1 0,0 1 0,1-2 0,0 1 0,11 3 0,-2-2 28,1 0-1,0-2 0,27 4 1,62 0-1503,-43-8-5351</inkml:trace>
</inkml:ink>
</file>

<file path=ppt/ink/ink3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0 24575,'5'4'0,"2"0"0,-2 1 0,1 1 0,9 10 0,-10-10 0,48 56 13,71 112 0,21 85-951,-73-94 682,-55-118 154,18 80-1,-28-95 68,-3 0 1,0 0 0,-2 50-1,-4-57 27,0 0 0,-1-1-1,-2 1 1,-1-1 0,-11 31-1,10-38 9,-1 0 0,0 0 0,-2 0 0,0-1 0,-1-1 0,0 0 0,-1 0 0,-1-1 0,0-1 0,-1 0 0,-26 19 0,18-18 0,0 0 0,-1-1 0,0-2 0,-1 0 0,0-2 0,-1 0 0,-49 9 0,57-15 0,-1 0 0,0-2 0,-1 0 0,1-1 0,0-1 0,-19-3 0,27 2 0,1 0 0,0 0 0,0 0 0,0-2 0,1 1 0,-1-1 0,1 0 0,0-1 0,0 1 0,0-2 0,0 1 0,1-1 0,-10-10 0,14 12 0,0 0 0,0 0 0,0 0 0,1-1 0,-1 1 0,1-1 0,0 1 0,0-1 0,1 0 0,-3-8 0,3 5 0,1 0 0,-1 0 0,1 1 0,0-1 0,1 0 0,2-13 0,2 2 0,1 0 0,0 0 0,13-26 0,11-13-423,4 2 0,51-68 0,-6 21-4938</inkml:trace>
</inkml:ink>
</file>

<file path=ppt/ink/ink3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8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111 312 24575,'1'2'0,"-1"-1"0,1 1 0,0 0 0,-1-1 0,1 1 0,0 0 0,0-1 0,0 1 0,0-1 0,0 0 0,2 3 0,2 1 0,5 8 0,1 0 0,1-1 0,0-1 0,16 13 0,-19-17 0,2 0 0,-1 0 0,1-1 0,0 0 0,1-1 0,15 5 0,-22-9 0,1 1 0,0-1 0,-1-1 0,1 1 0,0-1 0,0 0 0,0 0 0,-1-1 0,1 1 0,0-1 0,-1-1 0,1 1 0,-1-1 0,1 0 0,-1 0 0,0 0 0,1-1 0,-1 0 0,-1 0 0,1 0 0,0-1 0,5-5 0,-4 3 0,-1 1 0,0-1 0,0-1 0,-1 1 0,0 0 0,0-1 0,0 0 0,-1 0 0,0 0 0,0-1 0,-1 1 0,0-1 0,0 1 0,-1-1 0,0 1 0,0-11 0,-1 6 0,-2-1 0,1 1 0,-1 0 0,-1 0 0,-1 0 0,1 1 0,-2-1 0,1 1 0,-2 0 0,1 0 0,-2 0 0,-10-13 0,8 11 0,-1 2 0,0 0 0,-1 0 0,0 0 0,-1 2 0,0-1 0,0 1 0,-1 1 0,-24-11 0,26 14 0,-1 1 0,0 1 0,0 0 0,-1 0 0,1 1 0,0 1 0,-1 0 0,1 0 0,-19 3 0,24-1 0,-1-1 0,1 2 0,0-1 0,0 1 0,0 0 0,1 0 0,-1 1 0,0 0 0,1 0 0,0 1 0,0 0 0,0 0 0,0 0 0,1 1 0,-1 0 0,1 0 0,-8 9 0,11-10 8,-1 1 0,1-1 0,0 1 0,0-1-1,0 1 1,1 0 0,0 0 0,0 0 0,0 0 0,0 0-1,1 0 1,0 7 0,0 0-375,2 0 1,-1 0-1,7 22 0,8 14-6459</inkml:trace>
</inkml:ink>
</file>

<file path=ppt/ink/ink3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3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9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24575,'4'1'0,"0"-1"0,0 1 0,0 0 0,-1 0 0,1 0 0,0 1 0,6 3 0,1-1 0,176 87 0,-151-71 0,-2 2 0,0 2 0,31 30 0,-52-43 0,0 2 0,-2 0 0,0 0 0,0 1 0,-1 0 0,-1 1 0,0 0 0,6 17 0,-10-21 0,-1 1 0,-1-1 0,0 1 0,0 0 0,-1 0 0,-1 0 0,0 0 0,0 0 0,-1 1 0,-1-1 0,0 0 0,-4 15 0,1-12 0,-1 1 0,0-1 0,-1 0 0,-13 24 0,3-12 0,-28 35 0,40-57 0,-9 12 0,13-16 0,0-1 0,-1 0 0,1 1 0,0-1 0,0 1 0,-1-1 0,1 1 0,0-1 0,0 1 0,0-1 0,0 1 0,0-1 0,0 1 0,0-1 0,0 1 0,0-1 0,0 1 0,0-1 0,0 1 0,0-1 0,0 1 0,0-1 0,0 1 0,1-1 0,-1 1 0,0-1 0,0 1 0,1-1 0,-1 0 0,0 1 0,1-1 0,-1 1 0,1-1 0,4 3 0,0-1 0,0 1 0,1-1 0,-1-1 0,1 1 0,-1-1 0,1 0 0,11 1 0,-9-1 0,62 4-572,102-6-1,-165 1 353,73-3-6606</inkml:trace>
</inkml:ink>
</file>

<file path=ppt/ink/ink3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0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1 24575,'-15'-1'0,"0"1"0,-1 1 0,1 0 0,0 1 0,0 1 0,-27 8 0,26-7 0,1 2 0,-1 0 0,1 1 0,0 0 0,-22 15 0,29-16 0,1 0 0,0 0 0,0 0 0,0 0 0,1 1 0,0 0 0,0 1 0,1 0 0,0-1 0,0 1 0,-6 15 0,7-9 0,-1 0 0,2 1 0,0-1 0,1 1 0,-1 17 0,4 74 0,0-103 0,35 310 0,-9-111 0,-23-156 0,5-53 0,-8 6 0,16-14 0,0 2 0,38-24 0,45-15 0,-71 39 0,1 1 0,1 1 0,0 2 0,0 1 0,41-5 0,-56 11 0,1 1 0,-1 0 0,0 2 0,1-1 0,-1 2 0,0 0 0,0 1 0,0 1 0,0 1 0,0 0 0,-1 0 0,18 11 0,-25-12 0,-1 0 0,0 1 0,0 0 0,-1 1 0,0-1 0,0 1 0,0 0 0,-1 1 0,8 9 0,-11-12 0,0 0 0,0 0 0,0 0 0,0 0 0,-1 0 0,1 0 0,-1 1 0,0-1 0,-1 0 0,1 1 0,-1-1 0,0 1 0,0-1 0,0 1 0,0-1 0,-1 0 0,0 1 0,0-1 0,-2 7 0,-1-2-136,-1-1-1,0 0 1,0 0-1,0 0 1,-1 0-1,-1-1 1,1 0-1,-1 0 0,-11 8 1,-26 18-6690</inkml:trace>
</inkml:ink>
</file>

<file path=ppt/ink/ink3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0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2004 24575,'0'0'0,"0"0"0,13-6 0,96-52 0,19-14 0,57-30-634,54-22-1903,49-21 1144,-71 36 615,353-176-1258,6 10 1059,674-274-1151,-1004 450 1474,-35 20-259,-43 20 1366,-41 18 2953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3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1 299 24575,'0'0'0,"0"0"0,7 7 0,-1-1 0,0 0 0,0-1 0,1 0 0,-1 0 0,13 6 0,-17-10 0,0 0 0,0 0 0,0-1 0,0 1 0,0 0 0,0-1 0,0 1 0,0-1 0,0 0 0,0 1 0,1-1 0,-1 0 0,0 0 0,0-1 0,0 1 0,0 0 0,0-1 0,0 1 0,0-1 0,0 1 0,0-1 0,0 0 0,0 0 0,0 0 0,0 0 0,-1-1 0,4-1 0,-1-2 0,-1 1 0,1-2 0,-1 1 0,1 0 0,-1-1 0,-1 1 0,1-1 0,-1 0 0,0 0 0,1-6 0,2-13 0,3-27 0,-8 48 0,6-100 0,-3 37 0,-3 66 0,0-1 0,0 1 0,1-1 0,-1 1 0,0-1 0,1 1 0,-1-1 0,2-2 0,-2 4 0,0 0 0,0-1 0,1 1 0,-1 0 0,0 0 0,0-1 0,0 1 0,1 0 0,-1 0 0,0 0 0,0-1 0,1 1 0,-1 0 0,0 0 0,1 0 0,-1 0 0,0 0 0,1 0 0,-1-1 0,0 1 0,0 0 0,1 0 0,-1 0 0,0 0 0,1 0 0,0 0 0,0 1 0,1 0 0,0 0 0,0 0 0,-1 0 0,1 0 0,0 1 0,-1-1 0,1 0 0,-1 1 0,0-1 0,1 1 0,1 2 0,10 15 0,-2 1 0,0 0 0,-1 0 0,10 30 0,23 70-256,-9 2-698,30 203 0,-19 134-570,-36-176 1133,-23-4 0,11-253 581,-12 45-1,14-64-130,-2 0 0,1 0-1,-1-1 1,0 1 0,0-1-1,-1 0 1,0 0 0,0 0-1,0 0 1,-1-1 0,-6 6-1,8-8 18,0-1-1,0 0 1,0 0 0,-1 0-1,1 0 1,0 0-1,-1-1 1,1 0-1,-1 0 1,1 0-1,-1 0 1,0 0-1,1-1 1,-5 1-1,2-1 36,1-1 0,-1 1-1,1-1 1,-1 0-1,1-1 1,0 1-1,0-1 1,-9-4-1,2 0 28,0-2-1,1 1 1,0-1-1,0-1 1,1 0-1,0 0 1,-9-12-1,3 0-132,1 0 0,1-1 0,1 0-1,0-2 1,2 1 0,1-1 0,1-1 0,-7-32-1,4 8-142,3-2-1,2 1 1,0-65-1,8 20-1114,4 19-5015</inkml:trace>
</inkml:ink>
</file>

<file path=ppt/ink/ink3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1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24575,'38'6'0,"71"20"0,32 25 0,-75-23-286,86 50 0,-108-51 191,0 2 0,64 57 0,-94-73 95,0 0 0,-1 1 0,0 0 0,19 30 0,-29-39 0,0 1 0,0-1 0,-1 1 0,1-1 0,-1 1 0,-1 0 0,1 0 0,-1 0 0,0 0 0,0 0 0,-1 0 0,1 0 0,-1 0 0,-1 0 0,1 0 0,-1 0 0,0 0 0,-4 11 0,0-4-2,-1-1 1,0 0-1,-1 0 1,0-1-1,-13 15 1,-49 50 103,59-66-52,-135 134-701,116-117-6175</inkml:trace>
</inkml:ink>
</file>

<file path=ppt/ink/ink3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1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24575,'0'0'0,"9"0"0,27-2 0,37-4 0,38-6 0,19-7 0,-2-2-1210,-24 2-5771</inkml:trace>
</inkml:ink>
</file>

<file path=ppt/ink/ink3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24575,'1'0'0,"-1"0"0,1 0 0,0 0 0,-1 0 0,1 0 0,0 0 0,-1 1 0,1-1 0,0 0 0,-1 0 0,1 1 0,0-1 0,-1 0 0,1 1 0,0 0 0,2 1 0,11 8 0,0 1 0,23 25 0,-33-32 0,46 49-142,-1 2 0,-4 2 0,-2 2 0,60 109 0,-72-107 91,-3 1 0,-2 1 0,-3 2 0,-3 0 0,14 81 0,-29-116 51,-1-1 0,-1 1 0,-3 51 0,-1-68 0,0 0 0,-2 1 0,1-1 0,-2 0 0,0 0 0,0 0 0,-1-1 0,-1 1 0,0-1 0,-11 16 0,8-15-2,-2-1-1,0 0 1,0 0 0,-1-1 0,0-1 0,-1 0 0,0 0 0,-17 8-1,10-7 148,-1-1-1,-1-1 1,1-1-1,-1-1 0,-26 5 1,36-10-115,-1 0 1,1 0-1,-1-1 0,0-1 1,-21-1-1,29 0-31,0 0 0,-1 0 1,1 0-1,0-1 0,0 0 0,0 0 0,0 0 1,0-1-1,0 1 0,1-1 0,-1-1 0,1 1 1,0 0-1,0-1 0,-7-7 0,6 3 2,-1 0 0,1-1 0,1 1 0,-1-1 0,1 0 0,1 0 0,0 0 0,0-1 0,1 1 0,0-1 0,0 1 0,1-15-1,0 6-32,2-1 0,0 0 0,1 1 0,1-1 0,10-31 0,-1 14-315,3 1 0,1 1-1,1 1 1,2 0-1,22-30 1,31-32-5580</inkml:trace>
</inkml:ink>
</file>

<file path=ppt/ink/ink3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2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 24575,'-3'10'0,"-27"125"0,-16 60 0,18-93 0,-28 111 0,56-213 0,-3 16 0,0 1 0,1 0 0,0 21 0,2-33 0,0-1 0,1 0 0,-1 0 0,1 0 0,0 0 0,0 1 0,0-1 0,1 0 0,-1-1 0,1 1 0,0 0 0,0 0 0,0-1 0,1 1 0,-1-1 0,1 0 0,0 0 0,5 5 0,-2-3 0,1-1 0,-1-1 0,0 1 0,1-1 0,0-1 0,11 4 0,48 7 0,2-5-153,0-3 0,110-7 0,134-32-1594,-200 16-4238</inkml:trace>
</inkml:ink>
</file>

<file path=ppt/ink/ink3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2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24575,'0'0'0,"0"3"0,9 16 0,23 39 0,39 66 0,34 67 0,18 60-5302,10 90 5302,-17-14-2889</inkml:trace>
</inkml:ink>
</file>

<file path=ppt/ink/ink3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1054 1712 24575,'0'0'0,"0"0"0,0 0 0,0 0 0,11-6 0,2-4 0,0 0 0,-1-1 0,20-23 0,26-44 0,-43 57 0,-2-1 0,0-1 0,-2 0 0,0-1 0,-2 0 0,0 0 0,5-29 0,-11 38 0,-1 1 0,-1-1 0,0 0 0,-1 1 0,-4-29 0,2 32 0,0-1 0,-1 1 0,-1 0 0,0 0 0,0 0 0,-1 1 0,0-1 0,-9-11 0,9 16 0,1 0 0,-1 0 0,-1 0 0,1 0 0,-1 1 0,0 0 0,0 1 0,-1-1 0,-11-5 0,9 5 0,-1 1 0,0 1 0,0-1 0,0 2 0,0 0 0,-17-2 0,7 3 0,-1 1 0,0 1 0,1 0 0,-1 2 0,1 1 0,-36 10 0,41-9 0,-23 10 0,34-13 0,0 0 0,1 0 0,-1 0 0,0 1 0,1 0 0,0-1 0,-1 1 0,1 0 0,0 1 0,-3 4 0,5-6 0,0-1 0,1 0 0,-1 1 0,1-1 0,0 0 0,-1 1 0,1-1 0,0 1 0,0-1 0,0 0 0,0 1 0,0-1 0,0 1 0,0-1 0,1 1 0,-1-1 0,1 0 0,-1 1 0,1-1 0,-1 0 0,1 1 0,-1-1 0,1 0 0,1 2 0,0 0 0,1 0 0,-1 0 0,0-1 0,1 1 0,-1-1 0,1 1 0,0-1 0,5 3 0,-7-4 0,0 0 0,0-1 0,-1 1 0,1 0 0,0 0 0,-1-1 0,1 1 0,-1 0 0,1 0 0,-1 0 0,1 0 0,-1 0 0,0 0 0,1 1 0,2 5 0,5 9 0,1-1 0,0 0 0,1-1 0,0 0 0,1 0 0,1-1 0,0-1 0,1 0 0,0-1 0,1 0 0,0-1 0,1 0 0,26 12 0,-16-11 1,0-2 0,0 0 0,1-2 0,0-1-1,0 0 1,0-2 0,1-2 0,-1 0 0,1-1-1,0-2 1,-1-1 0,31-6 0,-35 4-4,-1-2 1,1 0-1,-2-1 1,1-1-1,-1-1 1,29-18-1,-33 17-10,-2-1 1,1 0-1,-1-1 0,-1 0 0,0-2 1,-1 1-1,0-1 0,13-23 0,-14 19-38,-1 0-1,-2-1 0,0 0 1,0 0-1,-2-1 0,-1 0 0,0 0 1,-1-1-1,-1 1 0,-1-1 1,-1 0-1,-2-21 0,-2 11-135,-1 0 0,-1 0 0,-2 0 0,-1 1 1,-1 0-1,-2 1 0,-20-40 0,10 29-20,-2 1 0,-2 2 0,-2 0 0,-1 1 0,-1 2 0,-2 1 0,-43-35 0,21 26-31,-1 2 1,-1 3-1,-3 2 1,-73-32-1,78 43 118,0 2 1,-2 3-1,0 2 0,-1 3 1,-99-13-1,118 24-9,-1 2 0,1 1 0,-71 10 1,79-4 81,-1 1 0,1 1 0,0 1 0,1 1 1,-37 20-1,46-19 26,0 0-1,0 1 1,1 1 0,1 1 0,0 0 0,1 2-1,-22 26 1,26-27 12,2 0 0,0 1 0,0 0 0,2 1-1,0 0 1,1 0 0,0 1 0,2 0 0,-5 23 0,6-19 0,2 1 1,0-1-1,1 1 1,2-1-1,0 1 1,7 35 0,-1-29-23,1 0 0,1-1 0,1 1 1,20 37-1,-7-26-40,0 0 1,38 46-1,68 60-162,-54-74 69,3-4 1,3-3-1,3-3 0,172 94 0,-146-101 176,1-5-1,3-4 1,216 54 0,-100-53 12,-45-20 99</inkml:trace>
</inkml:ink>
</file>

<file path=ppt/ink/ink3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8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317 425 24575,'-10'-8'0,"0"0"0,0 1 0,-1 0 0,0 1 0,0 0 0,-1 1 0,-22-8 0,14 8 0,-1 0 0,0 1 0,-40-1 0,58 5 0,-5-1 0,0 1 0,-1 0 0,-13 3 0,21-3 0,-1 0 0,0 1 0,0-1 0,1 1 0,-1-1 0,1 1 0,-1 0 0,0-1 0,1 1 0,-1 0 0,1 0 0,0 0 0,-1 1 0,1-1 0,0 0 0,0 0 0,-1 1 0,1-1 0,0 0 0,0 1 0,1-1 0,-1 1 0,0-1 0,0 3 0,0 0 0,1 0 0,-1 0 0,1 0 0,0 0 0,0 0 0,1 0 0,-1 0 0,1 0 0,2 5 0,3 13 0,2 0 0,11 23 0,27 45 0,19 25-422,6-2 0,89 109 0,-121-174 338,1-2-1,86 77 0,-113-113 81,0 0 1,1 0-1,0-2 0,18 10 1,-27-16 7,0 0 1,1 0-1,0-1 0,-1 1 1,1-1-1,9 0 0,-11 0 13,-1-2-1,1 1 0,-1 0 1,0-1-1,1 1 0,-1-1 1,1 0-1,-1 0 0,0-1 1,0 1-1,7-4 0,-6 2 66,0 0 0,0-1 1,-1 1-1,1-1 0,-1 0 0,1 0 0,-1 0 0,0 0 0,-1 0 0,3-5 0,3-7-13,8-31 0,0-8-228,-3-2 1,7-66-1,2-122-502,-16 169 599,20-213 342,20 7-1681,-26 197-4199</inkml:trace>
</inkml:ink>
</file>

<file path=ppt/ink/ink3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8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24575,'0'0'0,"5"0"0,8 0 0,10 0 0,14 0 0,7 0 0,5 0 0,1 0 0,-4-2 0,-6-1 0,-11 1-8191</inkml:trace>
</inkml:ink>
</file>

<file path=ppt/ink/ink3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52:19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1510 24575,'0'0'0,"0"0"0,0-2 0,7-4 0,15-4 0,28-11 0,30-16 0,23-19 0,7-9 0,-16 7-8191</inkml:trace>
  <inkml:trace contextRef="#ctx0" brushRef="#br0" timeOffset="1">791 0 24575,'0'0'0,"0"0"0,0 5 0,11 26 0,25 53 0,31 72 0,22 59-4130,5 32 4130,-6-9 0,-18-44-4061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3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 24575,'0'0'0,"0"0"0,2 0 0,12 0 0,21-2 0,25-2 0,22-3 0,19-3 0,22-14 0,50-43-2119,-4-9-3953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0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24575,'0'0'0,"0"0"0,0 7 0,0-74 0,0-80 0,0 143 0,0 0 0,1 0 0,-1 0 0,1 0 0,0 1 0,0-1 0,0 0 0,0 0 0,1 1 0,2-5 0,-3 6 0,1 0 0,-1 0 0,1 1 0,0-1 0,-1 0 0,1 1 0,0-1 0,0 1 0,0 0 0,0 0 0,0 0 0,1 0 0,-1 0 0,0 0 0,0 0 0,1 1 0,-1-1 0,3 0 0,5 0 0,1 1 0,0 0 0,-1 0 0,1 1 0,-1 0 0,1 1 0,9 2 0,73 26 0,-18 0 0,36 13 0,-89-36 0,-1-1 0,1-1 0,27 2 0,-40-6 12,-1-1 0,0 0 0,0 0 0,0-1 0,1 0 0,-1 0 0,0-1 0,0 0 0,12-5 0,-17 6-83,1-1 1,0 0-1,0-1 0,-1 1 0,0-1 1,1 1-1,-1-1 0,0 0 1,0 0-1,-1 0 0,1-1 0,0 1 1,-1-1-1,0 1 0,0-1 1,0 0-1,-1 0 0,1 1 0,-1-1 1,1-5-1,2-11-6755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24575,'0'0'0,"4"2"0,5 4 0,8 8 0,17 13 0,24 26 0,22 27 0,18 25 0,4 24-1655,-9 12 1655,-22-6 0,-31-13 0,-31-15-375,-28-18 375,-17-23 0,-5-20 0,5-19-6161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4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29 24575,'-3'0'0,"0"0"0,1-1 0,-1 1 0,0-1 0,1 1 0,-4-2 0,-6-2 0,-14-3 0,1 2 0,-1 1 0,0 1 0,0 1 0,-48 3 0,60 1 0,-1 0 0,1 1 0,0 0 0,0 1 0,-15 7 0,20-7 0,0 1 0,0 0 0,0 0 0,0 1 0,1 0 0,0 1 0,0-1 0,-6 10 0,4-5 2,1 2 0,0-1 0,1 2-1,0-1 1,1 1 0,1 0 0,-7 22-1,3 0-73,2-1 0,-5 43-1,6-7-256,2 89-1,19 74-24,53 176 354,-36-248 0,-31-159 0,22 129 0,-19-100 0,-1 0 0,-2 34 0,-1-56 72,0 0 1,0 0 0,-4 15-1,4-22-193,-1 1 0,1 0 0,-1-1 0,1 1 0,-1-1 0,0 1 0,-1-1 0,1 0-1,0 0 1,-1 0 0,-4 4 0,-8 3-5691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4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24575,'0'0'0,"2"0"0,4-2 0,15-2 0,26-3 0,31 0 0,20 1 0,1 2 0,-16 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5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24575,'0'0'0,"0"0"0,3 0 0,9 0 0,11 0 0,17-2 0,20-5 0,25-4 0,24-6 0,9-5 0,-16 2-8191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5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 24575,'0'0'0,"0"0"0,3 0 0,14 0 0,18 2 0,19 2 0,14 3 0,7 0 0,-2-1 0,-13-2-8191</inkml:trace>
  <inkml:trace contextRef="#ctx0" brushRef="#br0" timeOffset="1">0 392 24575,'0'0'0,"0"0"0,2 0 0,18 0 0,36-2 0,46-6 0,54-16 0,74-33-3150,-1-7-1891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6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902 1 24575,'0'0'0,"-2"9"0,-2-1 0,0 0 0,0 0 0,0 0 0,-1-1 0,-12 14 0,-34 31 0,26-28 0,-175 192 26,144-147-524,-63 102-1,69-85-332,3 3 1,-63 170-1,69-133-222,-41 214 0,21 142-736,41 2 245,35 343 148,29 1-863,-15-336 1697,13 974 183,-92-3 42,29-1196 448,4-37 130,4-40 612,4-41-147,8-118-192,-2 8 329,2 1 0,5 40 0,-3-74-612,-1 0 0,1-1 0,1 1-1,-1-1 1,1 1 0,0-1 0,0 0 0,1 1 0,0-1 0,-1 0-1,5 4 1,-4-5-22,0-1-1,1 0 1,-1 0 0,1 0-1,0 0 1,0 0-1,0-1 1,0 0-1,1 0 1,-1 0-1,0 0 1,1 0 0,4 0-1,3 1-392,25 1 0,9-3-4448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7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24575,'0'0'0,"2"-2"0,4-6 0,4-6 0,-1-1-8191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8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24575,'0'0'0,"0"0"0,0 0 0,5-3 0,12-6 0,11-3 0,0 1-8191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8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0,7 0 0,14 0 0,13 0 0,1 0-8191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8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24575,'0'0'0,"0"0"0,0 0 0,0 0 0,0 0 0,0 0 0,4-2 0,13-6 0,10-6 0,2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0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24575,'13'1'0,"92"9"0,87 8 0,344 0-675,3-53-1,-450 22 271,-1-5 0,-1-3-1,105-40 1,-114 30-4814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9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19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0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24575,'0'0'0,"3"0"0,35 1-119,0 0-192,1-2-1,-1-2 1,43-7-1,-63 6-6514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1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1 209 24575,'0'0'0,"0"0"0,0 0 0,0 0 0,3-2 0,8-1 0,4 1 0,-2 0-8191</inkml:trace>
  <inkml:trace contextRef="#ctx0" brushRef="#br0" timeOffset="1">1534 19 24575,'0'0'0,"2"0"0,3 0 0,6-4 0,4-3 0,1 0-8191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1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24575,'0'0'0,"2"2"0,7 5 0,4 6 0,2 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2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24575,'0'0'0,"0"0"0,0 0 0,4 0 0,7 0 0,13-2 0,15-2 0,10-3 0,-1 0 0,-8 1-8191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2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0,3 0 0,0 0-8191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3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0,0-1 0,2 3 0,2-1 0,5-2 0,4 1 0,4 2 0,3-1 0,-2-2-8191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3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24575,'0'0'0,"0"-2"0,3-2 0,6-3 0,14-9 0,13-8 0,0 0-8191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1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1 0,1 8 0,0 1 0,0 0 0,4 14 0,1-2 0,19 97-8,48 261-713,-52-200 648,-6 333 0,-15-498 73,-1 1 0,0-1 0,-5 18 0,6-32-34,0 0 1,-1 1-1,1-1 1,0 0-1,-1 1 1,1-1-1,-1 0 1,1 0 0,-1 1-1,0-1 1,0 0-1,0 0 1,1 0-1,-1 0 1,0 0-1,0 0 1,0 0-1,-2 1 1,-3-2-6647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4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24575,'0'0'0,"0"0"0,0 1 0,0 6 0,-2 5 0,-2 6 0,-1 4 0,2 1 0,4-1 0,2-5-8191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24575,'-2'2'0,"-3"7"0,-2 8 0,0 12 0,1 10 0,2 4 0,2-5-8191</inkml:trace>
  <inkml:trace contextRef="#ctx0" brushRef="#br0" timeOffset="1">34 1518 24575,'0'0'0,"0"0"0,0 0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5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0,0 3 0,0 2 0,0 1 0,2-1 0,1-2-8191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6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0 24575,'-4'11'0,"2"0"0,-4 24 0,4-19 0,-38 454-1858,39-457 1697,-7 978-3188,59 5-790,-50-983 4082,90 1323-2467,-60-884 2312,16 361-631,-28-1 390,-82 911 59,41-1486 706,-3-43 73,-3-42 848,16-101-187,-24 72 1,29-107-440,0 1 1,0-1 0,-2 0 0,0-1 0,-1 0-1,0-1 1,-22 24 0,22-29-359,0-1 1,-1 0-1,0-1 0,-1 0 0,1 0 1,-1-2-1,-1 1 0,1-1 1,-20 4-1,-5 1-5828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7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681 462 24575,'-1'-6'0,"1"0"0,-1 1 0,0-1 0,-1 1 0,1-1 0,-1 1 0,-4-8 0,2 1 0,-9-18 0,-1 1 0,-1 0 0,-1 1 0,-2 1 0,-1 0 0,-1 1 0,-31-30 0,36 41 0,0 0 0,-2 2 0,0 0 0,0 0 0,-1 2 0,-1 0 0,1 1 0,-2 1 0,0 1 0,0 1 0,0 1 0,-27-6 0,38 11 0,1 0 0,-1 1 0,0-1 0,1 2 0,-1-1 0,1 1 0,-1 0 0,1 1 0,-1 0 0,-8 4 0,10-3 0,0 0 0,0 0 0,1 1 0,-1 0 0,1 0 0,0 1 0,1 0 0,-1 0 0,1 0 0,0 1 0,-8 11 0,6-7 0,0 1 0,2 0 0,-1 0 0,1 0 0,1 1 0,0 0 0,1 0 0,0 0 0,1 0 0,0 0 0,1 1 0,0-1 0,1 1 0,0-1 0,1 0 0,1 1 0,0-1 0,0 0 0,1 0 0,1 0 0,0 0 0,8 14 0,-2-9 0,1 0 0,0-1 0,2 0 0,0-1 0,0 0 0,2-1 0,17 14 0,-9-11 0,1 0 0,0-2 0,1 0 0,37 14 0,-47-23 0,0-1 0,1 0 0,0-2 0,0 0 0,0 0 0,0-2 0,0 0 0,0 0 0,1-2 0,-1 0 0,0-1 0,0-1 0,27-7 0,59-21 0,-101 31 0,-1 0 0,1 0 0,-1-1 0,1 1 0,-1 0 0,1 0 0,0 0 0,-1 0 0,1 0 0,-1 0 0,1 0 0,0 0 0,-1 0 0,1 0 0,-1 0 0,1 0 0,-1 0 0,1 0 0,-1 1 0,1-1 0,0 0 0,0 1 0,-1 0 0,1 0 0,-1 0 0,0 0 0,1 0 0,-1 0 0,0 0 0,0 0 0,0 0 0,0 0 0,0 0 0,0 0 0,0 1 0,-7 90 0,1-24 0,-3 305-793,21 4-486,-3 252 73,-12-552 865,-15 80 1,15-138 425,-1 0 0,-1-1 0,-11 30 0,13-41-36,0 0-1,-1-1 1,0 1-1,0-1 1,0 0-1,-1 0 1,0-1-1,0 1 1,0-1 0,-1 0-1,0 0 1,-6 4-1,5-5 63,-1-1 0,1 1 1,-1-1-1,1 0 0,-1-1 0,0 0 0,0 0 0,-14 1 1,10-2 57,0-1 0,1 0 0,-1-1 0,0-1 0,-17-4 0,10 1-48,1-1 1,1-1 0,-1-1 0,1 0-1,0-1 1,1-1 0,-21-17-1,25 18-121,1-1 0,0-1 0,1 0 0,0 0 0,1-1 0,0 0 0,1 0 0,1-1 0,-10-21 0,11 18 0,0-1 0,1 0 0,1 0 0,0 0 0,1-1 0,1 1 0,1-25 0,2 17 0,1-1 0,1 1 0,2-1 0,0 1 0,2 0 0,0 1 0,2 0 0,1 0 0,0 1 0,2 0 0,16-22 0,31-32-1365,-4 19-5461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7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24575,'0'0'0,"1"2"0,5 3 0,11 2 0,20 2 0,22-3 0,20-4 0,22-7 0,27-14 0,62-27-2308,-3-7-3575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8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24575,'0'0'0,"0"0"0,4 0 0,7-2 0,11-2 0,10-3 0,10-3 0,6-5 0,-5 1-8191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8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24575,'0'0'0,"0"0"0,2 0 0,6-1 0,14-4 0,15-2 0,18-3 0,6-1 0,-6 2-8191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8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612 0 24575,'-2'0'0,"-1"1"0,1 0 0,0-1 0,-1 1 0,1 0 0,0 0 0,-1 0 0,1 0 0,0 0 0,-4 4 0,-3 1 0,-14 8-31,1 2 0,0 1 0,2 0 0,0 2 0,1 0 1,1 1-1,1 1 0,0 0 0,-25 45 0,18-20-224,2 0 0,2 1 1,2 1-1,-15 67 0,9-4-639,4 2 0,-4 133-1,15 233-1214,32 359-243,-1-82-217,-46 561 1269,-69-4 525,89-1268 802,-52 611-220,28 1-226,41-100 413,20-2 120,-16-291 41,53 665 2786,-54-734-1242,-2-3 715,-11-135-3966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2:29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24575,'4'1'0,"0"0"0,0-1 0,0 0 0,4 0 0,14 1 0,6 4 0,-1 1 0,1 2 0,-1 1 0,-1 0 0,1 2 0,-2 2 0,0 0 0,0 1 0,38 30 0,-38-23 0,0 0 0,-2 2 0,0 1 0,-2 1 0,-1 0 0,-1 2 0,-1 0 0,20 40 0,-15-15-285,-2 1 0,-2 1-1,19 95 1,10 177-1738,-3 300-1246,-26 6 456,-17-527 2724,66 1616-2270,-19-947 1087,64 1154 34,-47 54 1172,-61-1640-198,-7-33 267,-8-40 273,-9-40 18,-29 84 1258,33-244-796,-4-1 0,-38 91-1,40-121 152,-1-2 0,-27 39 0,14-30-1677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1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 70 24575,'-13'-1'0,"-19"-7"0,6 1 0,-69-12 0,-153-11 0,5 26 0,241 4 0,0-1 0,0 1 0,0 1 0,1-1 0,-1 0 0,0 0 0,0 1 0,0-1 0,0 1 0,1-1 0,-1 1 0,0 0 0,-2 1 0,3-1 0,0 0 0,1 1 0,-1-1 0,0 0 0,0 1 0,1-1 0,-1 0 0,1 1 0,-1-1 0,1 1 0,0-1 0,0 1 0,-1-1 0,1 1 0,0-1 0,0 1 0,1 1 0,2 58 0,15 76 0,-10-82 0,-1 0 0,-2 58 0,-6-76-1365,-1-7-5461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9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1 24575,'0'0'0,"-2"0"0,-2 1 0,-3 4 0,-2 3 0,-3 5 0,-5 4 0,-8 7 0,-10 6 0,-18 11 0,-25 18 0,-55 46 0,-5 7-8191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57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602 0 24575,'-4'16'0,"-18"102"0,8-3 0,1 92-1699,19 315 0,68 207 888,-68-681 519,27 224-415,-20-3 764,-13-265 3,-5 91 1296,4-85-1075,0 0 0,-1 0-1,-1 0 1,0-1 0,0 1-1,-1-1 1,-5 10 0,8-17-231,0 0 1,-1 0 0,1-1 0,0 1-1,-1-1 1,0 1 0,1-1 0,-1 1-1,0-1 1,0 0 0,0 0 0,0 0-1,0 0 1,0 0 0,0 0 0,0 0 0,-1-1-1,1 1 1,0-1 0,0 0 0,0 0-1,-1 1 1,1-1 0,0-1 0,0 1-1,-1 0 1,1-1 0,-2 0 0,-8-2-55,1 0 0,-1-1 0,1 0 1,-10-7-1,12 7 40,-62-34-36,43 22 0,-45-19 0,65 32 0,1 0 0,-1 1 0,0 0 0,0 1 0,0 0 0,0 0 0,0 0 0,0 1 0,-1 0 0,1 1 0,0 0 0,0 0 0,0 1 0,0 0 0,0 0 0,1 1 0,-1 0 0,1 0 0,-1 1 0,1-1 0,0 2 0,1-1 0,-1 1 0,-7 8 0,2-2-3,0 2 0,1 0 0,1 0 0,0 1-1,1 0 1,1 0 0,0 1 0,1 0 0,0 1 0,-6 24-1,2-2-206,3 1 0,1 0-1,-3 57 1,9-41 114,1 0 0,11 71 0,34 107-1145,-29-173 1072,45 105 0,-43-126 186,2-1 0,1 0 0,40 50 0,-37-57-17,2-2 0,1 0 0,1-2 0,2-1 0,1-1 0,0-2 0,2-1 0,0-2 0,2-1 0,0-2 0,1-1 0,0-2 0,1-1 0,69 14 0,-55-19-98,1-3-1,1-1 1,-1-3-1,0-2 1,0-2 0,0-3-1,0-1 1,-1-4 0,61-19-1,-47 8-41,0-3-1,-2-4 1,-1-1-1,-2-4 0,0-2 1,79-65-1,-85 57 141,-3-2 0,-1-3 0,-2-1 0,-3-3 0,-2-1 0,51-87 0,-76 110-7,-2-1-1,-1 0 1,-2-1-1,15-57 1,-22 66-95,-2-1 1,-1 1-1,0-1 1,-2 0-1,-1 1 1,-1-1-1,-6-35 1,2 34 85,-2 1 0,0 0 1,-2 0-1,0 1 1,-2 0-1,0 1 1,-2 0-1,-1 1 1,0 0-1,-22-23 0,13 19-3,-1 1 0,-2 2-1,0 0 1,-1 2 0,-2 1-1,0 1 1,-39-19-1,16 14-73,-1 3-1,-1 2 0,-1 2 0,-1 2 0,0 3 0,0 3 0,-1 2 0,-104 0 0,88 10 104,0 2-1,1 4 0,0 3 0,1 3 0,1 4 0,-101 39 0,20 11-274,36-6-1061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58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0,4 12 0,5 18 0,4 32 0,7 38 0,3 30 0,3 26-1682,4 18 1682,1 1 0,0-8 0,-1-16 0,-7-23 0,-6-36-6509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58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24575,'2'0'0,"12"0"0,30 2 0,52 4 0,62 5 0,60 5-3721,48 1 3721,42 2-3127,29-1 3127,3-4 0,-17-3 0,-30-6 0,-35-6 0,-40-6-1894,-42-3 1894,-45 2-589,-45 1 1729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59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631 0 24575,'0'0'0,"0"0"0,-2 0 0,-3 2 0,-7 4 0,-14 12 0,-22 18 0,-18 19 0,-13 14 0,-6 8 0,0 6-628,6 0 628,13-8 0,19-15 0,17-18-7563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59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1131 1 24575,'0'0'0,"-2"0"0,-4 8 0,-19 23 0,-31 37 0,-35 39 0,-33 33 0,-27 22-2878,-11 0 2878,9-19 0,21-29 0,27-32-893,29-28 893,28-23-4420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4:59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262 112 24575,'0'0'0,"-2"2"0,-4 8 0,-7 14 0,-9 16 0,-10 20 0,-9 19 0,-4 13 0,3 6 0,8-7 0,9-20-8191</inkml:trace>
  <inkml:trace contextRef="#ctx0" brushRef="#br0" timeOffset="1">1269 0 24575,'0'0'0,"-1"8"0,-7 17 0,-16 30 0,-31 50 0,-56 82 0,-10 9-8191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2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80 24575,'0'-2'0,"-1"-5"0,0 0 0,0 0 0,0-1 0,-1 1 0,0 0 0,0-1 0,-1 1 0,-7-13 0,9 41 0,7 211 0,42 278 0,-16-352 0,-25-134 0,0-1 0,2-1 0,0 1 0,21 33 0,-23-46-1365,-2-5-5461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2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56 236 24575,'-17'1'0,"11"-1"0,1 1 0,-1-1 0,0-1 0,-7 0 0,13 1 0,0 0 0,0 0 0,0 0 0,0-1 0,-1 1 0,1 0 0,0 0 0,0 0 0,0 0 0,0 0 0,0 0 0,-1 0 0,1-1 0,0 1 0,0 0 0,0 0 0,0 0 0,0 0 0,0-1 0,0 1 0,0 0 0,0 0 0,0 0 0,-1-1 0,1 1 0,0 0 0,0 0 0,0 0 0,0 0 0,0-1 0,0 1 0,0 0 0,1 0 0,-1 0 0,0-1 0,0 1 0,0 0 0,0 0 0,0 0 0,0 0 0,0-1 0,0 1 0,0 0 0,0 0 0,1 0 0,-1 0 0,0 0 0,0-1 0,0 1 0,9-9 0,9-6 0,0 1 0,1 2 0,1 0 0,26-12 0,-28 15 0,27-14-195,1 2 0,1 3 0,1 1 0,0 2 0,1 3 0,74-9 0,-74 16-6631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3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0,4 0 0,8 2 0,14 2 0,15 3 0,8 2 0,5-1 0,-2-2 0,-4-3 0,-4-3 0,-4 0 0,-5-2 0,-6 1 0,-9 0 0,-7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1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 24575,'0'0'0,"2"0"0,6-2 0,16-2 0,18-3 0,15-4 0,11-3 0,5-6 0,5-5 0,-2-3 0,-6 0 0,-13 6 0,-17 6 0,-14 5-8191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3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2132 24575,'0'0'0,"0"0"0,2 0 0,13 0 0,24 0 0,23-2 0,11-2 0,0-1 0,-13 1-8191</inkml:trace>
  <inkml:trace contextRef="#ctx0" brushRef="#br0" timeOffset="1">1075 1 24575,'0'0'0,"0"0"0,0 1 0,2 9 0,2 14 0,3 16 0,-2 13 0,-3 8 0,-9 6 0,-8 0 0,-2-6 0,3-15-8191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4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253 886 24575,'-10'2'0,"0"3"0,1 0 0,-1 0 0,1 1 0,-10 7 0,-32 32 0,37-33 0,2 1 0,0 1 0,0 0 0,1 0 0,-15 28 0,22-35 0,1 0 0,0 0 0,0 1 0,0-1 0,1 1 0,0 0 0,0-1 0,1 1 0,0 0 0,1 0 0,-1 0 0,1 0 0,1 0 0,0 0 0,2 12 0,-2-17 0,0 1 0,1-1 0,-1 0 0,1 1 0,-1-1 0,1 0 0,4 5 0,-5-7 0,0 0 0,0 0 0,0 0 0,0 0 0,0 0 0,0 0 0,0-1 0,0 1 0,1 0 0,-1-1 0,0 1 0,0 0 0,1-1 0,-1 0 0,1 1 0,-1-1 0,0 0 0,1 0 0,-1 0 0,1 0 0,-1 0 0,3 0 0,-1-1 0,0 0 0,0 0 0,0 0 0,0 0 0,-1 0 0,1-1 0,0 1 0,-1-1 0,5-3 0,0-1 0,0 0 0,7-9 0,-1-2 2,0 0-1,-1-1 1,-2-1-1,1 0 1,-2 0-1,10-30 1,-6 10-48,-3 0 0,10-61 1,-15 51-14,-2 0 0,-2 0 0,-2 0 0,-2 0 1,-2 0-1,-13-50 0,6 46 22,-3 0 0,-2 2 0,-3 0 0,-1 1 0,-35-58 0,45 89 37,-1 0 0,-1 1 0,-19-20 0,30 35 0,-1 0 0,0 0 0,0 1 0,0-1 0,-5-2 0,7 5 0,1-1-1,0 1 0,-1 0 1,1 0-1,0 0 1,-1 0-1,1-1 0,-1 1 1,1 0-1,0 0 0,-1 0 1,1 0-1,0 0 0,-1 0 1,1 0-1,-1 0 1,1 0-1,0 0 0,-1 0 1,1 0-1,-1 0 0,1 1 1,0-1-1,-1 0 1,1 0-1,0 0 0,-1 0 1,1 1-1,0-1 0,-1 0 1,1 0-1,0 1 0,0-1 1,-1 0-1,1 0 1,0 1-1,0-1 0,-1 0 1,1 1-1,0-1 0,0 0 1,0 1-1,0-1 0,-1 1 1,1-1-1,0 0 1,0 1-1,0-1 0,0 1 1,0 3 31,-1 0 1,1 0 0,0 0-1,1 5 1,4 27 289,15 51 1,-14-64-332,106 367-453,-77-294 308,4-1 0,52 89 1,56 43-1057,-84-143-4842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4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24575,'0'0'0,"0"0"0,-2 5 0,-2 14 0,-1 17 0,1 13 0,0 11 0,4 5 0,3 0 0,3-7 0,5-13 0,2-12 0,0-13 0,-1-10-8191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4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0,3 0 0,4 0 0,1 0-8191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5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23 390 24575,'0'0'0,"0"0"0,0 0 0,0 2 0,4 5 0,10 4 0,17 3 0,18 0 0,14 1 0,6-6 0,1-4 0,-3-11 0,-2-8 0,-5-11 0,-11-2 0,-14 3-8191</inkml:trace>
  <inkml:trace contextRef="#ctx0" brushRef="#br0" timeOffset="1">1 0 24575,'0'4'0,"66"156"0,-32-85 0,139 389 0,-173-463 0,13 36-455,2 0 0,34 63 0,-26-65-6371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0 24575,'0'0'0,"0"0"0,-1 0 0,1 0 0,0 0 0,-1 1 0,1-1 0,0 0 0,-1 0 0,1 0 0,0 1 0,-1-1 0,1 0 0,0 0 0,0 1 0,-1-1 0,1 0 0,0 1 0,0-1 0,0 0 0,-1 1 0,1-1 0,0 0 0,0 1 0,0-1 0,0 0 0,0 1 0,-1 0 0,-2 6 0,1 0 0,0 1 0,0-1 0,1 1 0,-1 11 0,1-13 0,-13 242 2,22 0-878,6-105 818,5-1-1,41 147 1,-41-214 50,6 21-60,14 118 0,-36-184 56,-1 0 0,-1 1 1,-2-1-1,-1 0 1,-1 1-1,-1-1 1,-2 0-1,-12 37 1,13-54 11,-1 1 0,0-1 0,0 0 0,-1 0 0,-11 14 0,13-21 0,0 0 0,0 0 0,0-1 0,-1 0 0,1 0 0,-1-1 0,0 1 0,-1-1 0,1-1 0,-1 1 0,-13 4 0,11-5 35,-1-1 0,0 0 0,0 0-1,1-1 1,-1-1 0,0 0 0,0 0 0,0-1 0,0 0 0,0 0 0,0-1 0,1-1 0,-1 1 0,1-2 0,-1 1 0,-10-7 0,11 5 4,0 0 0,0-1-1,1 0 1,0 0 0,0 0 0,1-1 0,0-1-1,0 1 1,0-1 0,1 0 0,1 0 0,-1-1-1,1 0 1,1 0 0,-1 0 0,-2-10 0,3 3-38,1 1 1,0 0-1,1-1 1,1 0 0,1 1-1,0-1 1,1 0 0,0 1-1,2-1 1,-1 1-1,2 0 1,7-19 0,0 3-152,2 1 0,1 1 0,1 0 0,2 1 1,21-27-1,12-9-370,62-63 0,68-47-1312,-76 81-2566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5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24575,'1'4'0,"2"9"-5,84 399-126,-31-41-494,-23 4-659,-32-352-4862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0 171 24575,'0'0'0,"0"0"0,2 0 0,10 0 0,17 0 0,20 0 0,19-2 0,18-2 0,21-7 0,14-5 0,1-3-738,-5-2 738,-11-3 0,-9 1 0,-8 1 0,-10 5 0,-18 5-7453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6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75 24575,'0'0'0,"0"-2"0,3-2 0,12-3 0,14-4 0,11-2 0,10 0 0,4 2 0,2 2 0,-8 5 0,-11 3-8191</inkml:trace>
  <inkml:trace contextRef="#ctx0" brushRef="#br0" timeOffset="1">0 377 24575,'0'0'0,"0"0"0,0 1 0,0 4 0,4 2 0,12 3 0,21 3 0,20 0 0,13-3 0,8-8 0,6-9 0,0-8 0,1-9 0,-3-4 0,-15 3-8191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7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24575,'0'0'0,"-2"0"0,-3 5 0,-5 14 0,-8 21 0,-6 22 0,-3 14 0,4 0 0,5-13-8191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2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24575,'5'1'0,"8"3"0,0 0 0,0 1 0,-1 0 0,18 11 0,45 33 0,-67-44 0,22 17 0,0 1 0,-2 1 0,-1 1 0,-1 1 0,38 50 0,-52-59-1365,-3-4-5461</inkml:trace>
  <inkml:trace contextRef="#ctx0" brushRef="#br0" timeOffset="1">605 0 24575,'0'0'0,"0"0"0,-1 0 0,-4 0 0,-1 0 0,-5 0 0,-7 4 0,-11 11 0,-11 12 0,-11 15 0,-2 8 0,8-5-8191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7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723 131 24575,'-18'-14'0,"-12"-4"0,0 1 0,-2 2 0,1 1 0,-68-20 0,76 29 0,0 0 0,0 1 0,-1 2 0,1 0 0,-1 2 0,0 0 0,1 2 0,-29 5 0,30-2 0,0 0 0,0 2 0,-33 14 0,44-16 0,1 0 0,-1 1 0,2 0 0,-1 1 0,1 0 0,-1 1 0,2 0 0,-14 15 0,19-20 0,1 1 0,-1 0 0,1-1 0,0 1 0,0 0 0,1 0 0,-1 0 0,1 0 0,0 0 0,0 0 0,0 0 0,0 1 0,1-1 0,0 0 0,-1 1 0,2-1 0,-1 4 0,2-2 0,-1-1 0,0 1 0,1-1 0,0 0 0,0 0 0,1 0 0,0 0 0,0 0 0,0 0 0,0-1 0,0 0 0,7 7 0,-3-5 0,0 1 0,1-2 0,0 1 0,0-1 0,0 0 0,0-1 0,1 1 0,0-2 0,0 1 0,0-1 0,0-1 0,0 0 0,0 0 0,1-1 0,18 1 0,-18-2 0,1-1 0,-1 0 0,0 0 0,1-1 0,-1-1 0,0 1 0,0-2 0,-1 1 0,1-2 0,-1 1 0,0-1 0,0 0 0,0-1 0,12-10 0,17-20 0,-37 36 0,-1-1 0,1 1 0,-1 0 0,1-1 0,0 1 0,-1-1 0,1 1 0,0 0 0,-1 0 0,1-1 0,-1 1 0,1 0 0,0 0 0,-1 0 0,1 0 0,0 0 0,0 0 0,-1 0 0,1 0 0,0 0 0,-1 0 0,1 0 0,0 0 0,-1 1 0,1-1 0,0 0 0,-1 0 0,1 1 0,0 0 0,2 1 0,0 0 0,0 1 0,0-1 0,-1 1 0,3 3 0,16 23 0,-1 0 0,28 54 0,24 75 0,48 170-749,-16-35 671,-98-278-97,0 0-1,1 0 1,1 0 0,0-1-1,1 0 1,20 22 0,-11-18-5962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8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1 626 24575,'0'0'0,"0"4"0,4 10 0,5 17 0,6 18 0,8 12 0,0 5 0,-1-3 0,-2-10 0,-4-13 0,-3-12 0,-5-12-8191</inkml:trace>
  <inkml:trace contextRef="#ctx0" brushRef="#br0" timeOffset="1.39">1 1 24575,'0'0'0,"0"0"0,0 0 0,4 0 0,3 0 0,0 0-8191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09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0 316 24575,'12'0'0,"50"3"0,100 19 0,-93-11 0,608 65-3568,-108-46 1800,-72-4 502,0 17 311,-6 33 371,-12 50 434,-360-81 2395,-44-9 2711,-75-36-4932,1 0 1,-1 0-1,0 0 1,0 0-1,0 0 1,0 0-1,0 0 1,0 0-1,0 0 0,1 0 1,-1 0-1,0 0 1,0 0-1,0 0 1,0 0-1,0 0 1,0 0-1,0 0 1,1 0-1,-1 0 1,0 0-1,0-1 1,0 1-1,0 0 1,0 0-1,0 0 1,0 0-1,0 0 1,0 0-1,0 0 1,1 0-1,-1 0 0,0-1 1,0 1-1,0 0 1,0 0-1,0 0 1,0 0-1,0 0 1,0 0-1,0 0 1,0-1-1,0 1 1,0 0-1,0 0 1,0 0-1,0 0 1,1-10-183,-1 5 231,7-52-73,22-86 0,29-54 0,-2 44 0,-39 115 0,40-69 0,-50 96 0,0 1 0,1 0 0,0 0 0,0 1 0,17-15 0,-22 22 0,1-1 0,-1 1 0,0 0 0,1 0 0,-1 0 0,1 0 0,0 1 0,0-1 0,-1 1 0,1 0 0,0 0 0,0 1 0,0-1 0,0 1 0,0 0 0,0 0 0,1 0 0,-1 0 0,0 1 0,0 0 0,5 1 0,-1 1 0,-1 0 0,1 1 0,-1 0 0,0 0 0,0 1 0,0 0 0,0 0 0,8 10 0,3 3 0,23 34 0,135 225-274,-72-104-146,-94-158 420,75 112 0,-66-103 0,0 0 0,46 41 0,-63-63 3,1 0 0,-1 0-1,1 0 1,-1 0 0,1-1 0,0 1 0,4 1 0,-6-3 18,0 0 1,0 1-1,0-1 0,0 0 1,0 0-1,0 0 0,0 0 1,0 0-1,0 0 1,0-1-1,0 1 0,0 0 1,0 0-1,0-1 0,0 1 1,0 0-1,0-1 1,0 1-1,0-1 0,0 0 1,-1 1-1,1-1 0,0 0 1,0 1-1,0-2 1,5-5-7,-1 0 1,-1 0 0,1-1 0,-1 1 0,0-1-1,4-13 1,-7 17-11,23-59-5,18-84 0,5-70 0,-9 34 0,-37 176 0,0 3 0,0-1 0,0 1 0,1-1 0,-1 1 0,3-5 0,-3 8 0,-1 0 0,1 1 0,-1-1 0,1 0 0,-1 0 0,1 1 0,0-1 0,-1 1 0,1-1 0,0 0 0,-1 1 0,1-1 0,0 1 0,0-1 0,0 1 0,0 0 0,-1-1 0,1 1 0,0 0 0,0 0 0,0-1 0,0 1 0,0 0 0,0 0 0,0 0 0,0 0 0,-1 0 0,1 0 0,0 1 0,0-1 0,1 0 0,6 4 0,0-1 0,0 1 0,-1 0 0,1 1 0,-1 0 0,0 0 0,11 11 0,19 19 0,53 64 0,24 47 0,-62-72 0,19 24 0,-52-74 0,41 39 0,-51-55 0,0-1 0,0 0 0,1 0 0,0-1 0,0-1 0,1 0 0,-1 0 0,16 4 0,-12-5 0,1-1 0,0 0 0,0-1 0,0-1 0,25-1 0,-11-2 0,-1-1 0,34-9 0,54-21 0,37-15-579,405-111-2918,-304 107 2493,719-56-3122,7 85 2389,-140 34 1007,-4 25 36,-644-22 902,-32 0 622,-68-5-341,177 9 4968,-254-18-5245,-7 1 234,-1-1-1,1-1 0,-1 1 1,1-1-1,-1 0 0,1-1 1,7-2-1,-15 4-444,1 0 1,0 0-1,-1 0 1,1-1-1,-1 1 0,1 0 1,-1 0-1,1-1 1,-1 1-1,0 0 0,1-1 1,-1 1-1,1 0 1,-1-1-1,0 1 0,1-1 1,-1 1-1,0-1 1,1 1-1,-1-1 0,0 1 1,1-1-1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1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66 430 24575,'2'1'0,"-1"1"0,0-1 0,0 0 0,1 1 0,-1-1 0,0 0 0,-1 1 0,1-1 0,0 1 0,1 2 0,-1-2 0,7 14 0,-1 1 0,0 0 0,-1 0 0,-1 0 0,-1 0 0,3 25 0,3 108 0,-10-129 0,1 292 0,-1-310 0,-1 16 0,-2-14 0,2-5 0,1 0 0,0 0 0,-1 0 0,1 0 0,0 0 0,-1 0 0,1 0 0,0 0 0,0-1 0,-1 1 0,1 0 0,0 0 0,0 0 0,-1 0 0,1-1 0,0 1 0,0 0 0,0 0 0,-1-1 0,1 1 0,0 0 0,0 0 0,0-1 0,-9-13 0,2 0 0,0-1 0,0 1 0,2-1 0,-6-21 0,5 16 0,-13-44-109,2-1 0,4 0 0,3-1-1,2 0 1,2-124 0,8 161 109,1-1 0,1 1 0,2 0 0,1 0 0,19-50 0,-18 61 0,0 0 0,1 0 0,1 1 0,1 0 0,0 1 0,1 0 0,1 1 0,0 1 0,25-21 0,-30 28 55,1 1-1,0 0 1,0 1-1,0 0 1,12-5 0,-17 9-34,0-1 1,0 1 0,0 0 0,1 0 0,-1 0 0,0 1 0,1-1-1,-1 1 1,1 0 0,-1 0 0,0 1 0,1-1 0,-1 1-1,8 2 1,-10-2-22,1 0 0,-1 1 0,0-1 0,1 1 0,-1-1 0,0 1 0,0 0 0,0 0 0,0 0 0,0 0 0,0 0 0,-1 0 0,1 1 0,-1-1 0,1 0 0,-1 1 0,0 0 0,1 2 0,1 4 0,-1 0 0,0 0 0,0 0 0,-1 11 0,1 3 0,-2 0 0,-1 1 0,0-1 0,-2-1 0,-1 1 0,-1 0 0,0-1 0,-2 0 0,-1 0 0,0-1 0,-2 1 0,0-2 0,-2 0 0,0 0 0,-1-1 0,-1-1 0,-29 32 0,32-41 0,7-6 0,0 1 0,0-1 0,1 1 0,0 0 0,-5 5 0,8-8 0,-1 1 0,0-1 0,1 0 0,0 0 0,-1 0 0,1 0 0,0 0 0,-1 1 0,1-1 0,0 0 0,0 0 0,0 1 0,0-1 0,0 0 0,0 0 0,0 0 0,1 1 0,-1-1 0,0 0 0,1 0 0,-1 0 0,1 0 0,-1 0 0,1 1 0,0-1 0,-1 0 0,2 1 0,6 8 0,1 0 0,0-1 0,15 12 0,35 24 0,-34-27 0,352 235-1365,-352-238-5461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1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24575,'-8'0'0,"0"1"0,0 1 0,0-1 0,1 1 0,-1 1 0,0 0 0,-8 4 0,-2 0 0,-17 6 0,-45 19 0,66-25 0,0 0 0,0 1 0,-16 13 0,26-18 0,0 0 0,0 0 0,1 1 0,0 0 0,-1 0 0,1 0 0,1 0 0,-1 0 0,0 1 0,1-1 0,0 1 0,-2 7 0,2-6 0,1 0 0,0 1 0,0-1 0,1 1 0,0-1 0,0 1 0,0-1 0,1 1 0,1 7 0,3 6 0,1 0 0,1-1 0,1 0 0,0 0 0,21 33 0,67 82 0,-68-97 0,-28-37 0,3 4 0,-1-1 0,1 1 0,-1 0 0,1 0 0,1 6 0,-4-10 0,1 1 0,-1 0 0,0 0 0,0 0 0,0-1 0,0 1 0,1 0 0,-1 0 0,0 0 0,0 0 0,-1-1 0,1 1 0,0 0 0,0 0 0,0 0 0,-1-1 0,1 1 0,0 0 0,0 0 0,-1-1 0,1 1 0,-1 0 0,1-1 0,-1 1 0,1 0 0,-1-1 0,1 1 0,-1-1 0,0 1 0,1-1 0,-1 1 0,0-1 0,1 1 0,-1-1 0,-1 1 0,-3 1-80,0-1 0,0 0-1,0 0 1,0 0 0,0 0-1,-1-1 1,1 1 0,0-2-1,0 1 1,0 0 0,0-1 0,-1 0-1,1 0 1,0-1 0,0 1-1,-9-5 1,6 1-6746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12 615 24575,'0'0'0,"0"0"0,0 0 0,0 0 0,0 4 0,0 8 0,2 13 0,2 8 0,3 6 0,1-3 0,1-6 0,-1-5 0,-1-8 0,-1-11 0,-3-12 0,-1-4-8191</inkml:trace>
  <inkml:trace contextRef="#ctx0" brushRef="#br0" timeOffset="1">0 0 24575,'0'0'0,"2"0"0,14 4 0,25 7 0,31 5 0,16 1 0,-7-4-8191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3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1 373 24575,'83'2'0,"167"15"-415,753 33-3932,-337-48 2672,-409-3 1365,-219 1 142,114 1 115,-6 12 2021,-137-11-1482,-7-2-315,1 0 0,-1 0 0,0 1 0,0-1 0,0 1 0,1-1 0,-1 1 0,0 0 1,0 0-1,0 0 0,3 2 0,-5-3-148,0 0 1,0 0-1,1 0 1,-1 0-1,0 1 0,0-1 1,0 0-1,0 0 1,0 0-1,0 0 1,0 0-1,0 0 1,0 0-1,0 0 0,-1 1 1,1-1-1,0 0 1,0 0-1,0 0 1,0 0-1,0 0 1,0 0-1,0 0 0,0 0 1,0 1-1,0-1 1,0 0-1,0 0 1,0 0-1,0 0 0,0 0 1,-1 0-1,1 0 1,0 0-1,0 0 1,0 0-1,0 0 1,0 0-1,0 0 0,0 0 1,0 0-1,-1 0 1,1 0-1,0 0 1,0 0-1,0 0 1,0 0-1,0 0 0,0 0 1,0 0-1,-1 0 1,1 0-1,0 0 1,0 0-1,0 0 0,0 0 1,-10 1 164,0-1 1,0-1-1,0 1 1,0-1-1,-14-4 1,5 1-195,13 3 6,-76-15 0,66 12 0,1 0 0,-1-2 0,-15-7 0,27 11 0,0 0 0,0 0 0,1 0 0,0 0 0,-1-1 0,1 1 0,0-1 0,0 0 0,0 0 0,1 0 0,-1 0 0,1-1 0,-1 1 0,1-1 0,0 1 0,1-1 0,-1 0 0,0 0 0,1 0 0,0 0 0,0 0 0,0 0 0,1 0 0,-1 0 0,1 0 0,0 0 0,0 0 0,1 0 0,-1-1 0,1 1 0,0 0 0,0 0 0,1-4 0,3-3 0,-1 1 0,1 0 0,1 0 0,0 0 0,0 0 0,1 1 0,13-14 0,-4 7 0,1 1 0,0 0 0,21-12 0,-13 11-48,1 2 0,0 0 0,1 2-1,1 0 1,0 2 0,37-8 0,-28 10-92,0 2 0,0 2 0,1 1 1,58 3-1,-62 3 140,-1 1 1,1 1 0,-2 3 0,1 0 0,-1 2-1,56 25 1,-64-23-8,0 1-1,-1 1 1,0 1 0,-1 1 0,-1 1-1,0 0 1,-2 2 0,34 40-1,-41-41-8,0 0 0,-1 1 1,-1 0-1,-1 1 0,0 0 0,-2 1 0,0 0 0,-1 0 0,-1 0 0,-2 1 0,0 0 0,-1-1 1,-1 1-1,-1 0 0,-1 0 0,0 0 0,-2 0 0,-10 37 0,10-48 7,-1 1 1,-1-1-1,0 1 0,0-2 1,-12 17-1,15-24 52,0 1 0,0-1-1,-1 0 1,0 0 0,0-1 0,1 1 0,-2 0 0,1-1 0,0 0-1,0 0 1,-1 0 0,1 0 0,-1 0 0,0-1 0,1 0 0,-1 1-1,0-1 1,0-1 0,0 1 0,-6 0 0,7-1-17,-1-1 0,0 1 1,0-1-1,0 0 0,1 0 0,-1-1 1,0 1-1,1-1 0,-1 1 1,1-1-1,0 0 0,-1 0 0,1-1 1,0 1-1,-4-5 0,0-1 0,0 0 1,0 0-1,1-1 0,-8-13 0,7 7-26,0 0 0,1-1 0,0 0 0,1 0 0,1 0 0,1-1 0,0 1 0,1-1 0,1-32 0,2 15 0,2-1 0,1 1 0,16-61 0,-14 71 0,2 0 0,1 1 0,0 1 0,2-1 0,1 2 0,0-1 0,19-23 0,-20 31 0,0 2 0,1-1 0,0 1 0,1 1 0,0 0 0,1 1 0,0 0 0,1 1 0,0 1 0,0 1 0,21-8 0,-25 11 0,1 1 0,0 0 0,0 1 0,0 1 0,0-1 0,0 2 0,0 0 0,0 0 0,0 1 0,0 1 0,0 0 0,-1 0 0,1 2 0,-1-1 0,1 1 0,18 10 0,-16-7 0,-1 2 0,0-1 0,0 2 0,-1-1 0,-1 2 0,1 0 0,-2 0 0,1 1 0,-2 0 0,1 1 0,-2 0 0,11 21 0,-9-12 0,-1 1 0,-1-1 0,-2 2 0,0-1 0,-1 1 0,2 33 0,-4-11 0,-2 1 0,-8 61 0,6-89 0,1-19 0,-1 0 0,1 0 0,0 0 0,0 0 0,0 1 0,0-1 0,0 0 0,0 0 0,0 0 0,0 1 0,0-1 0,0 0 0,0 0 0,0 0 0,0 1 0,0-1 0,0 0 0,0 0 0,0 0 0,1 1 0,-1-1 0,0 0 0,0 0 0,0 0 0,0 1 0,0-1 0,0 0 0,0 0 0,1 0 0,-1 0 0,0 0 0,0 0 0,0 1 0,0-1 0,1 0 0,-1 0 0,0 0 0,0 0 0,0 0 0,1 0 0,8-5 0,-8 4 0,341-212 0,-296 188 0,2 1 0,75-25 0,-102 43 0,0 0 0,0 1 0,0 1 0,1 2 0,-1 0 0,1 1 0,0 0 0,40 7 0,-50-4 0,-1 0 0,0 1 0,0 1 0,0 0 0,-1 0 0,15 9 0,-18-9 0,0 1 0,0 0 0,-1 0 0,0 0 0,0 1 0,0 0 0,-1 0 0,0 1 0,8 12 0,-7-7 0,0 1 0,0-1 0,6 24 0,5 42 0,-12-53 0,0 0 0,2-1 0,14 35 0,-17-51 0,0 0 0,1-1 0,0 0 0,0 0 0,1 0 0,0-1 0,0 0 0,0 0 0,1 0 0,0-1 0,0 0 0,0-1 0,1 1 0,8 3 0,5 0 0,0 0 0,0-1 0,1-1 0,33 5 0,77 1-286,34-14-858,33-18 377,31-16-1156,353-86-1011,-45 8 1799,361-27-1845,5 36 2721,-429 65 2903,-279 26 1682,-171 12-3914,88-4 3634,-68 3-3980,-19 0-1497,2 1-5395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4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24575,'6'0'0,"0"1"0,0-1 0,0 1 0,0 0 0,-1 1 0,11 3 0,4 1 0,266 77-15,-112-32-441,-130-38 401,127 39-7,-134-38 69,0 1 1,50 29-1,-74-36-7,0 0 0,0 1 0,-1 1 0,0 0 0,-1 0 0,15 18 0,-21-21 0,0 0 0,0 0 0,-1 1 0,1-1 0,-2 1 0,1 0 0,-1 0 0,-1 1 0,1-1 0,-1 0 0,-1 1 0,0 0 0,1 9 0,-3-2 1,0 0 0,-1-1-1,0 1 1,-1 0-1,-1-1 1,0 0-1,-8 18 1,-4 1-12,-37 63 0,20-47-9,-3-1 1,-61 66-1,-98 72-11,170-165 95,-49 46 164,66-60-486,0 2 1,1-1-1,-1 1 1,2 0 0,-11 20-1,9-6-6007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24575,'-16'0'0,"6"-1"0,4 1 0,-1 0 0,0 0 0,1 1 0,-8 1 0,13-2 0,-1 1 0,1-1 0,-1 1 0,1-1 0,-1 1 0,1-1 0,0 1 0,-1 0 0,1 0 0,0 0 0,-1 0 0,1 0 0,0 0 0,0 0 0,0 0 0,0 0 0,0 1 0,0-1 0,0 0 0,1 1 0,-1-1 0,0 0 0,0 2 0,0 2 0,0 1 0,0-1 0,1 0 0,-1 0 0,1 0 0,1 10 0,7 32 0,-5-33 0,65 280-1365,-63-267-5461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5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 24575,'1'-1'0,"-1"1"0,1-1 0,-1 1 0,1-1 0,0 1 0,-1 0 0,1-1 0,-1 1 0,1 0 0,0-1 0,-1 1 0,1 0 0,0-1 0,0 1 0,1-1 0,13-3 0,0 0 0,16-3 0,281-30-361,-209 28-267,698-62 430,-783 70 258,83-6-1288,-91 7-4608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4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80 155 24575,'0'-2'0,"-1"0"0,0 0 0,1 0 0,-1 0 0,0 0 0,0 0 0,0 0 0,-1 0 0,1 1 0,0-1 0,-1 0 0,-2-1 0,-1-3 0,-3-5 0,1 1 0,0-1 0,0 0 0,1-1 0,1 1 0,0-1 0,1 0 0,-4-17 0,7 26 0,1 7 0,1 15 0,0-12 0,2 24 0,2 0 0,15 56 0,32 57 0,-18-73-1365,-19-47-5461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5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24575,'0'0'0,"0"0"0,2 0 0,6 0 0,17 2 0,35 2 0,41 1 0,38-2 0,32-4-1771,15-8 1771,-6-3 0,-24-1 0,-40 3-6420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5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667 1003 24575,'-10'0'0,"1"-1"0,0 1 0,-11 2 0,2-1 0,-536 66 0,544-66 0,6 0 0,0-1 0,0 1 0,0 0 0,0 0 0,0 1 0,-5 1 0,9-3 0,0 0 0,0 0 0,-1 0 0,1 0 0,0 1 0,0-1 0,0 0 0,0 0 0,-1 0 0,1 0 0,0 0 0,0 0 0,0 0 0,0 0 0,0 1 0,-1-1 0,1 0 0,0 0 0,0 0 0,0 0 0,0 0 0,0 1 0,0-1 0,0 0 0,0 0 0,0 0 0,0 0 0,0 1 0,0-1 0,0 0 0,0 0 0,0 0 0,0 1 0,0-1 0,0 0 0,0 0 0,0 0 0,0 0 0,0 1 0,0-1 0,0 0 0,0 0 0,0 0 0,0 0 0,0 1 0,9 3 0,-1-2 0,-1-1 0,0 0 0,0-1 0,0 0 0,10-1 0,38-7 0,-46 7 0,12-3 0,-1 0 0,0-2 0,0 0 0,-1-1 0,0-1 0,0-1 0,-1 0 0,0-2 0,-1 0 0,0-1 0,0-1 0,28-28 0,-27 20 0,0-1 0,-1-1 0,-2 0 0,0-1 0,-1-1 0,-2 0 0,-1-1 0,0 0 0,-2-1 0,-1 0 0,-2 0 0,5-33 0,-7 19 0,-1-1 0,-2 0 0,-2 0 0,-1 1 0,-3-1 0,-1 1 0,-18-62 0,16 76 0,-20-47 0,23 64 0,0 0 0,-1 0 0,0 0 0,0 1 0,-1 0 0,-1 1 0,-9-10 0,16 17 0,0 0 0,-1 0 0,1 0 0,0 0 0,-1 0 0,1 0 0,-1 0 0,1 1 0,-1-1 0,-2 0 0,4 1 0,-1 0 0,0 0 0,0 0 0,1 0 0,-1 0 0,0 0 0,0 0 0,0 0 0,1 0 0,-1 0 0,0 0 0,1 1 0,-1-1 0,0 0 0,1 1 0,-1-1 0,-1 1 0,1 1 0,-1 0 0,0 0 0,1 0 0,0 0 0,-1 0 0,1 0 0,0 0 0,0 0 0,0 1 0,0-1 0,1 0 0,-1 1 0,0 3 0,-2 13 0,2 0 0,0 0 0,1 0 0,5 32 0,40 219-350,18-2-31,-60-257 404,33 119 86,-26-99-561,1-1 0,16 30 0,-12-35-5784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0 469 24575,'0'0'0,"0"2"0,4 5 0,5 8 0,4 7 0,4 6 0,2 4 0,0-2 0,6-8 0,3-7 0,-2-7-8191</inkml:trace>
  <inkml:trace contextRef="#ctx0" brushRef="#br0" timeOffset="1">178 0 24575,'0'0'0,"4"0"0,7 0 0,7 0 0,4 0 0,-1 0-8191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24575,'0'0'0,"6"4"0,13 4 0,19 8 0,18 6 0,12 1 0,11-1 0,7-6 0,5-12 0,5-14 0,-6-10 0,-19 0-8191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6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10 0,3 16 0,6 23 0,10 33 0,12 30 0,8 17 0,5 5-1108,3 0 1108,-1-7 0,-3-11 0,-3-14 0,-6-21-26,-9-24-7031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7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24575,'3'10'0,"0"-4"0,42 125-403,-4 1 1,-7 2-1,23 186 0,-51-274 439,-2 0-1,-2 1 1,-8 87 0,3-112-16,-1-1-1,-1 0 1,-1 0-1,-11 24 1,11-30-14,-1-1 1,-1 0-1,0-1 1,-1 0-1,-1 0 0,-17 18 1,20-25 64,0 1 0,0-1 0,0-1 0,-1 1 0,0-1 0,0-1 0,-1 1 0,-12 4 0,18-8-46,0 0 0,0 0-1,-1 0 1,1-1 0,0 1 0,-1-1-1,1 0 1,0 0 0,-1 0-1,1 0 1,-1 0 0,1-1 0,0 0-1,0 0 1,-1 0 0,1 0-1,0 0 1,0 0 0,0-1 0,0 0-1,0 1 1,0-1 0,0 0 0,1 0-1,-1-1 1,-3-3 0,3 1-24,-1 0 1,1 0 0,-1 0-1,1-1 1,1 1 0,-1-1-1,1 0 1,0 0 0,1 0-1,-1 0 1,0-8 0,0-7-3,1-42 0,3 31-194,1 0 0,1 0 0,2 0 0,1 0 0,2 1 0,17-41 0,7-3-6631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7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796 59 24575,'0'0'0,"0"3"0,0 10 0,2 19 0,2 23 0,3 19 0,2 13 0,-1 6 0,-3 1 0,-5-6 0,-4-11 0,-3-14 0,-3-20 0,1-17 0,2-14-8191</inkml:trace>
  <inkml:trace contextRef="#ctx0" brushRef="#br0" timeOffset="1">1 35 24575,'0'0'0,"0"-1"0,7-4 0,21-1 0,25-3 0,31 1 0,39 3 0,31 5 0,13 4-1671,3 3 1671,-3 2 0,-16 1 0,-25-3 0,-28-2-171,-28-2 171,-23-1 0,-20-1-6349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8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0 609 24575,'80'-5'0,"-40"1"0,205-21 13,-185 15-65,-1-2-1,65-23 1,-60 11-141,-1-3 0,-1-2 0,61-40-1,-46 18 219,124-104 0,-189 145-25,41-39 0,-46 42 0,0-1 0,0 0 0,-1-1 0,8-14 0,-12 21-1,-2 0 0,1 0 0,0 0 0,0 0-1,0 0 1,-1 0 0,1 0 0,-1 0 0,0 0 0,0 0 0,1-3 0,-2 5 7,1-1 0,0 0-1,0 0 1,-1 0-1,1 0 1,0 0 0,-1 1-1,1-1 1,-1 0-1,1 0 1,-1 1 0,1-1-1,-1 0 1,0 1-1,1-1 1,-1 0 0,0 1-1,1-1 1,-1 1-1,0-1 1,0 1 0,0 0-1,1-1 1,-1 1-1,0 0 1,0-1 0,-1 1-1,-5-1 101,0-1 1,1 2-1,-1-1 0,0 1 0,0 0 1,-12 1-1,-41 12-127,44-8 21,0 0 0,0 1 0,0 1 0,1 0 0,0 1 0,0 1 0,1 1 0,0 0 0,-12 11 0,18-13 0,0-1 0,0 2 0,1-1 0,0 1 0,1-1 0,0 2 0,0-1 0,1 1 0,0 0 0,1 0 0,0 0 0,1 1 0,0-1 0,0 1 0,0 11 0,3-15 0,0 0 0,0 0 0,1 0 0,0 0 0,0 0 0,1 0 0,-1 0 0,2 0 0,-1-1 0,1 1 0,0-1 0,0 1 0,1-1 0,0 0 0,0-1 0,9 11 0,-9-12 0,0 0 0,0-1 0,0 1 0,0-1 0,0 0 0,1 0 0,0 0 0,0 0 0,-1-1 0,1 0 0,1 0 0,-1 0 0,0-1 0,0 0 0,1 0 0,-1 0 0,0-1 0,1 1 0,-1-1 0,1 0 0,-1-1 0,8-1 0,-5 0 0,0-1 0,0 0 0,-1-1 0,1 0 0,-1 0 0,0-1 0,0 1 0,0-1 0,0-1 0,-1 1 0,11-14 0,-4 3 0,0-1 0,-2 0 0,17-31 0,-21 34 0,-1 0 0,0 0 0,4-16 0,-9 25 0,0 6 0,0 12 0,-1-1 0,8 53 6,21 83-1,29 59-139,7-17-465,-46-141 591,47 82-1,-57-115 64,21 25-1,-25-35-247,0-1 0,1 1 0,0-1 0,0 0 0,1 0 0,7 4 0,7 1-6017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8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1 268 24575,'0'0'0,"0"2"0,2 4 0,4 11 0,6 16 0,3 21 0,6 19 0,2 7 0,4 3 0,3-2 0,-1-11 0,-4-17-8191</inkml:trace>
  <inkml:trace contextRef="#ctx0" brushRef="#br0" timeOffset="1">35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9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24575,'11'5'0,"7"1"0,34 8 0,-31-9 0,92 21 0,64 10-730,61 10-2192,53 6 1649,45 5-899,1106 120-3772,-478-112 4757,-594-50 1084,-28-2-311,-31-2 311,-37 0 227,-40 0 373,-39-1-48,-36-1 849,-100-5-893,104 6 2482,-57 0 2389,-144-10-1747,24 0-3408,-1 0 1,0-1 0,-18-3 0,30 3-128,-1 0 1,1 0 0,0 0 0,0 0 0,-1 0 0,1-1-1,0 1 1,0-1 0,0 0 0,0 0 0,1 0 0,-1 0-1,1 0 1,-1-1 0,1 1 0,0-1 0,-1 0 0,1 1-1,-2-6 1,3 6 5,0 0 0,1 0 0,-1 0 0,0 0 0,1 0 0,-1 0 0,1-1 0,0 1 0,0 0 0,0 0 0,0 0 0,0-1 0,0 1 0,1 0 0,0-3 0,0 1 0,1 1 0,0-1 0,-1 1 0,1-1 0,0 1 0,1 0 0,-1 0 0,3-3 0,4-3 0,1 1 0,-1 0 0,2 0 0,16-9 0,-11 8 0,1 1 0,0 0 0,0 1 0,1 1 0,0 1 0,0 0 0,0 2 0,1 0 0,33-1 0,-39 4 0,0 0 0,0 1 0,0 1 0,0 0 0,-1 0 0,1 2 0,-1-1 0,0 2 0,0-1 0,0 2 0,0 0 0,-1 0 0,0 1 0,0 0 0,10 9 0,-15-10 0,0 1 0,0-1 0,0 1 0,-1 0 0,0 0 0,0 1 0,-1 0 0,0-1 0,0 2 0,3 11 0,-4-9 0,0 0 0,-1 0 0,-1 1 0,0-1 0,0 1 0,-1-1 0,-2 16 0,-1-7 0,-1-1 0,0 0 0,-2-1 0,0 1 0,-1-1 0,-1 0 0,0-1 0,-2 0 0,-13 20 0,8-16-27,-2-1-1,0-1 1,0 0-1,-2-1 1,0-1-1,-2-1 1,1-1-1,-2-1 1,-27 14 0,34-21 0,0 0 0,0-2 0,-1 0 0,0 0 0,0-2 0,-27 3 0,30-5 18,0-1 0,1 0 1,-1-1-1,0-1 1,1 0-1,-1 0 1,1-2-1,0 1 0,-16-8 1,18 6 37,0 0 0,0-1 0,0 0 0,1 0 0,0-1-1,0 0 1,1-1 0,0 0 0,0 0 0,-6-10 0,10 13-108,1 0-1,0 0 0,0-1 1,0 0-1,0 1 1,1-1-1,0 0 0,0 0 1,1 0-1,0 0 1,0-1-1,0 1 0,1 0 1,0 0-1,0-1 0,0 1 1,1 0-1,0 0 1,2-8-1,10-17-6288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5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889 2 24575,'-3'0'0,"0"0"0,1 1 0,-1 0 0,1-1 0,0 1 0,-1 0 0,1 0 0,-1 1 0,1-1 0,0 0 0,0 1 0,0-1 0,0 1 0,-2 2 0,0-1 0,-89 73-358,4 3-1,-105 122 0,-75 130 144,235-288 139,3 2 0,1 1 0,-25 52 1,45-75 23,1 1-1,0-1 1,-6 36 0,11-41 36,2 1 1,0-1-1,1 1 0,1-1 0,3 27 0,-1-29 23,1 0 0,1 0-1,1-1 1,0 0 0,1 1-1,1-2 1,0 1 0,1-1-1,11 17 1,1-6-90,0 0 0,2-1-1,41 36 1,-22-28-65,1-1 0,1-2 0,1-2 0,1-2 0,2-2 0,0-2 0,2-2 0,50 13 0,-55-22 148,-1-1 0,2-2 0,-1-2 0,1-2 0,-1-2 0,1-2 0,0-2 0,-1-2 0,0-2 0,0-1 0,0-3 0,76-29 0,-84 24 0,0-1 0,-1-2 0,0-1 0,-2-2 0,0-1 0,35-34 0,-43 33 0,-1-1 0,0-2 0,-2 0 0,-2-2 0,0 0 0,-2-1 0,21-48 0,-23 41 0,-2-2 0,-1 0 0,-3 0 0,-1-1 0,5-56 0,-11 61 0,-2-1 0,-2 0 0,-1 0 0,-1 0 0,-2 1 0,-14-50 0,6 44 0,-1 0 0,-2 1 0,-2 1 0,-2 0 0,-1 2 0,-2 0 0,-1 2 0,-2 0 0,-45-45 0,45 54 0,-1 2 0,-2 0 0,0 2 0,-1 1 0,-1 2 0,-1 1 0,-1 1 0,0 2 0,-1 1 0,-1 2 0,-54-13 0,54 19 0,0 1 0,0 2 0,-51 2 0,18 5-391,-86 17-1,-29 18-2782,149-31 2435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19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24575,'2'10'0,"33"177"0,-26-127 0,16 106-282,50 301-1087,-26-166 1641,-24-1-1634,-25-204-4088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0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0 389 24575,'1'-7'0,"-1"0"0,1 0 0,0-1 0,0 1 0,1 0 0,0 0 0,1 1 0,4-10 0,0 2 0,1 0 0,17-21 0,-7 13-30,1 1 1,2 0-1,0 2 0,0 0 0,2 1 1,0 2-1,2 0 0,-1 1 0,43-17 1,-41 21-1,1 1 0,0 2 0,1 0 1,-1 2-1,1 2 0,0 0 0,1 1 1,-1 2-1,52 5 0,-54-1 30,0 2 0,0 1 0,0 1 0,0 1 0,-1 1 0,-1 1 0,0 1 0,0 2 0,-1 0 0,0 1 0,-2 2 0,38 33 0,-28-17-116,0 2 0,-3 1-1,-1 2 1,-1 0-1,31 62 1,84 222-1359,-121-271 1241,74 181-2357,-2-6-7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0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0 384 24575,'0'6'0,"1"0"0,0 0 0,0 0 0,2 6 0,0 5 0,17 74-159,50 143-1,-46-172 81,3-1-1,2-2 0,40 61 1,-50-90 79,31 36 0,-41-57 0,-1 0 0,1 0 0,1 0 0,0-1 0,0-1 0,1 0 0,12 7 0,-19-12 0,0-1 0,0 1 0,0-1 0,0 1 0,1-1 0,-1-1 0,1 1 0,-1-1 0,0 1 0,1-1 0,-1 0 0,1-1 0,-1 1 0,0-1 0,1 0 0,-1 0 0,0 0 0,1-1 0,-1 1 0,0-1 0,0 0 0,0 0 0,4-4 0,2-2 0,-1 1 0,0-2 0,0 1 0,-1-1 0,0-1 0,-1 1 0,10-18 0,0-2-18,-2-1 0,-1 0 1,12-38-1,18-103-114,-29 86 153,-4-1 0,1-114 0,-31-170-1343,12 303-4770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1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1192 24575,'-3'0'0,"1"0"0,-1-1 0,0 0 0,1 0 0,-1 1 0,1-2 0,-1 1 0,-4-2 0,-4-3 0,-172-63 0,143 58 0,-1 2 0,-70-8 0,102 16 0,-1 1 0,0 0 0,1 0 0,-1 1 0,-16 4 0,23-4 0,0 0 0,0 0 0,0 0 0,0 0 0,0 1 0,0 0 0,0-1 0,1 1 0,-4 2 0,5-2 0,0-1 0,-1 1 0,1-1 0,0 1 0,0-1 0,0 1 0,0 0 0,0-1 0,1 1 0,-1 0 0,0 0 0,1 0 0,-1 0 0,1-1 0,0 1 0,0 3 0,0-2 0,0 0 0,0-1 0,1 1 0,-1 0 0,1-1 0,0 1 0,0-1 0,0 1 0,0-1 0,0 1 0,1-1 0,-1 0 0,1 1 0,-1-1 0,1 0 0,0 0 0,0 0 0,3 2 0,1 1 0,1-1 0,-1 1 0,1-2 0,-1 1 0,12 4 0,-9-5 0,-1-1 0,1 1 0,0-1 0,0-1 0,-1 0 0,1 0 0,0 0 0,0-1 0,0-1 0,0 0 0,0 0 0,16-4 0,-15 2 0,0-1 0,0 0 0,0-1 0,0 0 0,-1 0 0,0-1 0,0 0 0,0-1 0,-1 0 0,12-12 0,-4 0-1,0-1-1,-1-1 1,-1 0-1,-1-1 1,-2-1-1,0 0 1,10-30-1,-6 6-298,-2-1-1,13-90 0,-17 57 271,-4 0-1,-3-1 1,-4 1-1,-3 0 1,-19-96-1,19 151 31,-15-43 0,11 49 0,9 20 0,0 0 0,0 0 0,0 0 0,0 0 0,0 0 0,0-1 0,0 1 0,0 0 0,0 0 0,0 0 0,0 0 0,0 0 0,0 0 0,-1 0 0,1 0 0,0-1 0,0 1 0,0 0 0,0 0 0,0 0 0,0 0 0,0 0 0,0 0 0,0 0 0,-1 0 0,1 0 0,0 0 0,0 0 0,0 0 0,0 0 0,0 0 0,0-1 0,0 1 0,-1 0 0,1 0 0,0 0 0,0 0 0,0 0 0,0 0 0,0 0 0,0 1 0,0-1 0,-1 0 0,1 0 0,0 0 0,0 0 0,0 0 0,0 0 0,0 0 0,0 0 0,0 0 0,-1 0 0,1 0 0,0 0 0,0 0 0,0 0 0,0 1 0,0-1 0,0 0 0,0 0 0,0 0 0,0 0 0,0 0 0,0 0 0,0 0 0,0 0 0,0 1 0,0-1 0,-1 0 0,1 5 79,-1 1 0,1-1 0,0 1 0,1-1 0,-1 1 0,1-1 0,0 0 0,2 9 0,1 3 124,59 223-42,17-1-1386,-77-229 1122,253 692-1262,-224-621-4111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1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24575,'0'0'0,"1"4"0,4 7 0,2 9 0,3 8 0,5 6 0,1-1 0,0-5 0,-3-6-8191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24575,'0'0'0,"4"-2"0,7-3 0,7-3 0,3-2 0,-3 2-8191</inkml:trace>
  <inkml:trace contextRef="#ctx0" brushRef="#br0" timeOffset="1">651 144 24575,'0'0'0,"5"0"0,14 2 0,21 2 0,22 3 0,14 2 0,4-3 0,-2-3 0,-7-6 0,-12-3 0,-14 0 0,-14 0-8191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2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6 0,6 13 0,9 22 0,12 33 0,15 33 0,17 16 0,14 1-1220,7-13 1220,-8-22 0,-16-25-6971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2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0 24575,'3'9'0,"17"70"0,80 356-795,-83-329 587,-4 1 1,-1 124-1,-12-225 201,-4 108-105,2-97 109,-1 0-1,0-1 1,-1 0-1,-10 27 1,13-39 2,-1 0-1,0-1 1,0 1-1,0-1 1,0 1 0,-1-1-1,1 1 1,-1-1 0,0 0-1,0 0 1,0-1-1,-6 5 1,6-5 17,0-1 1,-1 1 0,1-1-1,-1 0 1,1 0-1,-1 0 1,0 0-1,1-1 1,-1 1-1,0-1 1,0 0-1,1 0 1,-1 0-1,-4-2 1,-3 0 90,1 0 0,-1-1 1,1-1-1,-1 0 0,1-1 1,0 1-1,1-2 0,-1 0 1,1 0-1,1 0 0,-12-11 0,6 4-100,0-2-1,1 1 0,1-2 0,0 1 0,-14-28 0,17 27-111,2-1 0,0 1 0,1-2 0,1 1 0,1 0 0,0-1 0,1 0 0,1 0 0,0 0 0,2 0 0,0 0 0,5-31 0,8-25-6721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3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24575,'1'4'0,"70"159"0,-39-94 0,68 153-814,83 175-98,-169-367 872,21 39 16,-28-56 27,1-2 0,0 1 0,14 15 0,-19-25 39,-1 1-1,1 0 1,-1-1-1,1 0 0,0 1 1,0-1-1,0 0 1,0 0-1,1-1 1,-1 1-1,0-1 0,1 0 1,-1 0-1,1 0 1,-1 0-1,1 0 1,-1-1-1,1 1 0,0-1 1,-1 0-1,1 0 1,-1-1-1,1 1 1,0-1-1,-1 0 0,1 0 1,-1 0-1,5-2 1,0-1 4,0 0 1,0-1 0,-1 0 0,1-1 0,-1 1-1,-1-2 1,1 1 0,-1 0 0,6-9-1,2-4-9,-2 0-1,16-31 0,-12 16-20,-1 0-1,-2-1 0,16-73 0,6-114-405,-22 130-646,-6 42-5790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3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785 344 24575,'0'-10'0,"-1"7"0,0-1 0,0 0 0,0 0 0,0 1 0,0-1 0,-1 1 0,1-1 0,-5-5 0,1 1 0,-2 0 0,-8-9 0,-4-3 0,-2 2 0,0 0 0,-41-26 0,19 18 0,-58-25 0,59 34 0,0 2 0,-1 1 0,-1 3 0,0 1 0,-1 3 0,0 1 0,-86 0 0,125 6 0,-15 1 0,21-1 0,-1 0 0,0 0 0,1 0 0,-1 0 0,0 1 0,1-1 0,-1 0 0,1 0 0,-1 0 0,0 1 0,1-1 0,-1 0 0,1 1 0,-1-1 0,1 0 0,-1 1 0,1-1 0,-1 1 0,1-1 0,-1 1 0,0 0 0,1 0 0,0-1 0,0 1 0,0-1 0,0 1 0,0-1 0,1 1 0,-1-1 0,0 1 0,0-1 0,0 0 0,1 1 0,-1-1 0,0 1 0,0-1 0,1 1 0,-1-1 0,0 0 0,1 1 0,-1-1 0,0 0 0,1 1 0,-1-1 0,1 0 0,0 1 0,9 5 0,-1-1 0,2 0 0,-1 0 0,0-1 0,16 4 0,24 7 0,0-3 0,81 9 0,110-8 0,-239-13 0,-1 0 0,1 0 0,-1 1 0,1-1 0,0 0 0,-1 0 0,1 1 0,-1-1 0,1 1 0,0 0 0,-1-1 0,0 1 0,1 0 0,-1 0 0,1 0 0,-1 0 0,0 0 0,0 0 0,1 0 0,-1 0 0,0 0 0,0 1 0,1 1 0,0 2 0,1 1 0,-1-1 0,-1 1 0,1 0 0,1 8 0,-3-10 0,27 226 0,-19-135 0,2 11-682,37 157-1,-33-211-6143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8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24575,'0'0'0,"0"12"0,0 48 0,9 206 0,27 54 0,-27-250-1365,0-14-5461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3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83 658 24575,'0'0'0,"0"0"0,0 0 0,0 4 0,0 11 0,2 12 0,5 13 0,6 15 0,5 17 0,2 8 0,-4-10-8191</inkml:trace>
  <inkml:trace contextRef="#ctx0" brushRef="#br0" timeOffset="1">5 1 24575,'0'0'0,"0"0"0,-2 0 0,0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4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24575,'0'0'0,"6"0"0,11 0 0,20 2 0,19-2 0,8 0 0,-8 0-8191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4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24575,'2'7'0,"7"12"0,-1 0 0,0 0 0,-2 1 0,-1 0 0,4 21 0,-2-7 0,88 472-977,-70-365 842,-22-123 135,82 513 0,-77-469-396,-2 1 1,-4 78-1,-6-87-5496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1 270 24575,'72'-23'0,"17"5"0,53-5 0,60-2-617,56-1-1854,44 2 1171,133-1-1768,223-4 2741,-102 5-48,-303 10-1066,-39-1 921,-43 2 336,-41 2 2296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5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1 24575,'0'0'0,"-2"3"0,-8 12 0,-14 15 0,-16 23 0,-13 19 0,-5 8 0,2-1 0,7-13 0,9-19 0,10-23 0,9-26 0,10-16 0,5-5-8191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2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120 112 24575,'0'0'0,"0"0"0,-2 4 0,-2 7 0,-7 11 0,-6 11 0,-7 8 0,-1 2 0,4-4 0,6-8-8191</inkml:trace>
  <inkml:trace contextRef="#ctx0" brushRef="#br0" timeOffset="1">1419 0 24575,'0'0'0,"0"0"0,0 0 0,-2 4 0,-6 17 0,-12 23 0,-11 21 0,-3 6 0,5-10-8191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3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21 24575,'0'0'0,"0"0"0,0 0 0,0 0 0,0 0 0,0 0 0,0 0 0,0 0 0,-2-2 0,-3-2 0,0-3 0,1 0-8191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4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0,5 0 0,34 0 0,0 2 0,66 11 0,-88-9 0,0 0 0,0 1 0,0 1 0,-1 1 0,1 0 0,-2 1 0,1 1 0,18 14 0,-19-11 0,0 2 0,0-1 0,-2 2 0,1 0 0,-2 1 0,0 0 0,-1 1 0,17 35 0,-18-30 0,-1 1 0,-1 1 0,-1 0 0,-1 0 0,-1 0 0,-1 0 0,0 26 0,-3-26 0,-2 0 0,0 0 0,-2 0 0,0 0 0,-1-1 0,-2 0 0,-11 30 0,11-36 0,-2 1 0,-1-1 0,0-1 0,-1 1 0,0-2 0,-1 0 0,-1 0 0,-1-1 0,-22 21 0,24-27-273,0 0 0,0 0 0,-1-1 0,-20 10 0,1-6-6553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4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24575,'-1'1'0,"0"-1"0,0 1 0,0-1 0,0 1 0,0 0 0,0-1 0,0 1 0,0 0 0,0 0 0,0 0 0,-1 1 0,-3 3 0,-23 22 0,1 1 0,1 1 0,2 1 0,1 2 0,-36 64 0,47-72 0,-14 34 0,22-48 0,1 1 0,0-1 0,1 1 0,0 0 0,1-1 0,-1 15 0,2-20 0,1 0 0,0 0 0,-1 0 0,2 0 0,-1 0 0,0 0 0,1 0 0,0 0 0,0-1 0,1 1 0,3 5 0,-1-3 0,0 0 0,1-1 0,-1 0 0,1 0 0,1-1 0,8 7 0,7 1 0,0 0 0,1-2 0,36 13 0,27 6-1365,-9-7-5461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4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0 24575,'0'0'0,"-2"4"0,-3 15 0,-1 24 0,-3 24 0,-1 16 0,-1 9 0,-1 6 0,2-4 0,3-18-8191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6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24575,'0'0'0,"0"3"0,-54 223 0,33-121 0,-9 132 0,20 151-1365,11-322-5461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8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1 24575,'-1'0'0,"-1"1"0,1-1 0,0 1 0,0-1 0,0 1 0,0 0 0,0-1 0,0 1 0,0 0 0,1 0 0,-1 0 0,0 0 0,0 0 0,0 1 0,-3 2 0,-13 18 0,-29 46 0,-9 30 0,44-77 0,-42 80 0,4 2 0,-52 161 0,14 31 0,62-190 0,22-84 0,0-1 0,2 1 0,0 24 0,2-39 0,-1 1 0,1-1 0,0 1 0,1-1 0,-1 1 0,1-1 0,1 0 0,-1 0 0,1 0 0,0 0 0,0-1 0,5 7 0,-3-6 0,1 0 0,-1 0 0,1-1 0,0 0 0,1 0 0,-1-1 0,1 1 0,0-2 0,13 7 0,1-2 0,1-1 0,-1-1 0,1-1 0,1-1 0,37 3 0,118-9 0,159-37-1946,-247 25-4299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5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613 953 24575,'0'0'0,"-2"-7"0,-1 1 0,0 1 0,-1-1 0,1 1 0,-1 0 0,0 0 0,-1 1 0,1-1 0,-1 1 0,0 0 0,0 0 0,0 0 0,0 1 0,-1 0 0,1 0 0,-1 0 0,0 1 0,-9-3 0,-8-2 0,-1 2 0,0 1 0,-28-2 0,44 5 0,-49-3 0,-64 2 0,91 3 0,1 2 0,0 1 0,0 1 0,-29 10 0,55-15 0,-1 2 0,-1-1 0,1 1 0,-1 0 0,-6 3 0,11-5 0,0 0 0,0 0 0,0 0 0,0 0 0,0 0 0,0 0 0,0 0 0,0 0 0,0 0 0,0 0 0,-1 0 0,1 0 0,0 0 0,0 0 0,0 1 0,0-1 0,0 0 0,0 0 0,0 0 0,0 0 0,0 0 0,0 0 0,0 0 0,0 0 0,0 0 0,-1 0 0,1 0 0,0 0 0,0 0 0,0 1 0,0-1 0,0 0 0,0 0 0,0 0 0,0 0 0,0 0 0,0 0 0,0 0 0,0 0 0,0 0 0,0 1 0,0-1 0,0 0 0,0 0 0,0 0 0,0 0 0,0 0 0,0 0 0,0 0 0,1 0 0,-1 0 0,0 0 0,0 0 0,0 1 0,0-1 0,0 0 0,0 0 0,0 0 0,0 0 0,0 0 0,0 0 0,0 0 0,0 0 0,0 0 0,1 0 0,-1 0 0,0 0 0,8 1 0,3-1 0,-1-1 0,1-1 0,0 1 0,-1-2 0,1 1 0,14-7 0,-7 1 0,1 0 0,28-18 0,-26 11 0,0 0 0,-1-1 0,0-1 0,-2-1 0,0-1 0,-1-1 0,-1 0 0,24-38 0,-30 40 0,-1 1 0,0-2 0,-1 1 0,-2-1 0,1 0 0,-2 0 0,-1-1 0,0 0 0,-2 0 0,0 0 0,-1-37 0,-3 38 0,-1-1 0,-1 1 0,0 0 0,-1 0 0,-1 0 0,-1 1 0,-1 0 0,-17-30 0,16 34 0,-1 0 0,0 1 0,0 0 0,-1 1 0,-1 0 0,0 1 0,-1 0 0,0 1 0,0 0 0,-25-13 0,31 20 0,1 0 0,-1 0 0,1 1 0,-1 0 0,0 0 0,0 0 0,1 1 0,-11 0 0,14 1 0,1 0 0,-1 0 0,0 0 0,1 0 0,-1 1 0,1 0 0,-1-1 0,1 1 0,0 0 0,-1 0 0,1 0 0,0 0 0,0 1 0,-1-1 0,1 1 0,0-1 0,1 1 0,-1 0 0,0-1 0,0 1 0,1 0 0,-1 0 0,1 1 0,-1-1 0,-1 4 0,1-1 0,1-1 0,-1 0 0,1 1 0,0-1 0,1 1 0,-1-1 0,1 1 0,-1-1 0,2 6 0,0 2 0,0 0 0,6 19 0,4 4 3,1 0 0,19 38 0,41 66-119,-69-133 103,199 333-1832,-173-292-4381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0,0 6 0,4 9 0,6 10 0,10 14 0,9 14 0,5 7 0,7 4 0,5 1 0,-1-7 0,-8-14-8191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6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0,3 4 0,10 5 0,8 2 0,0 1-8191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24575,'0'0'0,"0"0"0,6 0 0,11 0 0,18 2 0,22-1 0,32-2 0,30 1 0,14-2-1089,9-3 1089,0-4 0,-2-8 0,-9-11 0,-20-3 0,-29 5-7102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6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1 24575,'0'0'0,"8"5"0,30 18 0,-2 2 0,-1 2 0,36 34 0,-46-37 0,-2 2 0,-1 0 0,-1 1 0,27 46 0,-38-56 0,-2-1 0,0 2 0,-1-1 0,-1 1 0,5 23 0,-8-28 0,-1 1 0,-1 0 0,0-1 0,-1 1 0,0 0 0,-1-1 0,-6 27 0,1-19 1,-1 1 0,-1-1 0,0-1-1,-2 0 1,-1 0 0,0-1 0,-1 0 0,-1-1-1,-24 26 1,5-12-25,0-1-1,-2-1 0,-67 44 1,-80 29-1704,111-68-4645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24575,'0'0'0,"0"0"0,-2 0 0,-2 6 0,-5 13 0,-4 15 0,-5 22 0,4 27 0,8 21 0,8 9 0,14-2 0,21-4 0,25-10-670,19-13 670,16-15 0,17-20 0,4-19 0,-17-16-7521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7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24575,'1'14'0,"1"0"0,1 0 0,0-1 0,1 1 0,0-1 0,9 20 0,-5-14 0,68 159 0,-17-43 0,-53-122 40,-1 1 0,4 19 0,-8-27-226,0 0 1,0 0-1,-1 1 0,0-1 1,0 0-1,0 0 1,-3 11-1,-4 9-6640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7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24575,'0'0'0,"0"-2"0,5-3 0,11-2 0,13-2 0,20 1 0,26 1 0,18 7 0,10 6 0,-5 6 0,-8 3 0,-13 1 0,-13 0 0,-12-2 0,-11-3 0,-12-3 0,-12-3-8191</inkml:trace>
  <inkml:trace contextRef="#ctx0" brushRef="#br0" timeOffset="1">124 1077 24575,'0'0'0,"0"0"0,0 0 0,4 0 0,7 0 0,20 0 0,32 0 0,30 0 0,22-2 0,16-3-1080,-1 0 1080,-22 1-7111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540 700 24575,'-3'-1'0,"0"1"0,-1 0 0,1 0 0,-1 0 0,1 0 0,-7 2 0,-3-1 0,-1 1 0,-403 56 0,409-56 0,0-1 0,1 1 0,0 1 0,-1-1 0,-11 7 0,19-8 0,-1-1 0,0 0 0,1 1 0,-1-1 0,0 1 0,1-1 0,-1 1 0,1 0 0,-1-1 0,1 1 0,-1 0 0,1-1 0,-1 1 0,1 1 0,0-2 0,-1 1 0,1-1 0,0 0 0,0 1 0,0-1 0,0 1 0,0-1 0,0 1 0,1-1 0,-1 0 0,0 1 0,0-1 0,0 1 0,0-1 0,0 0 0,1 1 0,-1-1 0,0 0 0,1 1 0,0 1 0,1-1 0,-1 1 0,1-1 0,-1 0 0,1 0 0,0 0 0,0 0 0,0 0 0,3 1 0,4 1 0,0-1 0,1 0 0,-1 0 0,0-1 0,1 0 0,-1-1 0,1 0 0,15-2 0,-16 1 0,-1-1 0,1 0 0,-1 0 0,0-1 0,0 0 0,0 0 0,0-1 0,0 0 0,-1 0 0,8-6 0,-6 2 0,-1 0 0,0 0 0,0-1 0,-1 0 0,0-1 0,0 0 0,-1 0 0,0 0 0,8-22 0,-5 8 0,-2-1 0,0-1 0,5-36 0,-9 33 0,-1 0 0,-2 0 0,0-1 0,-2 1 0,-1 0 0,-2 0 0,-1 0 0,0 1 0,-3 0 0,0 0 0,-2 1 0,0 0 0,-2 1 0,-18-26 0,0 7 0,27 40 0,0 0 0,0 1 0,0 0 0,-1 0 0,0 0 0,-8-5 0,13 9 0,0-1 0,-1 1 0,1 0 0,0 0 0,0 0 0,-1-1 0,1 1 0,0 0 0,-1 0 0,1 0 0,0 0 0,-1 0 0,1 0 0,0 0 0,-1 0 0,1-1 0,0 1 0,-1 0 0,1 0 0,0 0 0,-1 1 0,1-1 0,0 0 0,-1 0 0,1 0 0,0 0 0,-1 0 0,1 0 0,0 0 0,-1 1 0,1-1 0,-1 0 0,1 1 0,0 0 0,-1 0 0,1 0 0,0 0 0,0 0 0,0 0 0,0 0 0,0 0 0,0 0 0,0 0 0,0 0 0,0 0 0,0 1 0,5 17 0,0 0 0,12 30 0,-9-28 0,14 38-36,161 461-2140,-152-417-3803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8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3 0,2 14 0,5 16 0,6 15 0,7 8 0,8 2 0,4-3 0,5-5 0,0-7 0,-6-11-8191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5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24575,'0'4'0,"0"36"0,2-1 0,1 1 0,17 78 0,-17-109 0,0 0 0,0 0 0,1 0 0,0 0 0,0-1 0,1 1 0,0-1 0,1-1 0,12 15 0,-14-18 0,1 0 0,0 0 0,-1 0 0,2-1 0,-1 0 0,0 0 0,0 0 0,1-1 0,0 1 0,-1-1 0,1-1 0,0 1 0,0-1 0,0 0 0,0 0 0,10-1 0,-6-1 0,0 0 0,-1 0 0,1-1 0,-1 0 0,0-1 0,0 0 0,0 0 0,0-1 0,15-8 0,-18 8 0,0 0 0,-1 0 0,1 0 0,-1 0 0,0-1 0,0 0 0,0 0 0,-1-1 0,1 1 0,-1-1 0,-1 0 0,1 0 0,-1 0 0,3-7 0,-5 10 0,-1 0 0,1 0 0,0 0 0,-1 0 0,0 0 0,0 0 0,0 0 0,0 0 0,0 0 0,0-1 0,-1 1 0,0 0 0,1 1 0,-1-1 0,0 0 0,-1 0 0,1 0 0,0 0 0,-1 1 0,0-1 0,1 1 0,-1-1 0,0 1 0,0 0 0,0-1 0,-1 1 0,1 0 0,-5-3 0,0 1 0,1 0 0,-1 0 0,0 1 0,0 0 0,0 0 0,-1 1 0,1 0 0,0 0 0,-1 0 0,-12 0 0,11 2-170,0 0-1,0 1 0,0 0 1,0 0-1,0 1 0,1 1 1,-10 2-1,-12 9-6655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8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0,10 2 0,9 3 0,1 0-8191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9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24575,'2'0'0,"0"0"0,0 1 0,0-1 0,0 0 0,0 1 0,0-1 0,4 2 0,4 2 0,71 23 0,91 46 0,70 56 0,-241-128 0,110 68 0,-95-57 0,0 0 0,0 1 0,-2 1 0,19 21 0,-28-29 0,-1 1 0,1-1 0,-1 1 0,0 0 0,-1 0 0,0 1 0,0-1 0,0 1 0,-1-1 0,0 1 0,-1 0 0,0 0 0,1 11 0,-2-10 0,-1 0 0,0 0 0,0-1 0,-1 1 0,0 0 0,-1-1 0,0 1 0,0-1 0,-1 0 0,1 0 0,-10 14 0,2-7 0,-1 0 0,-1 0 0,0-2 0,0 1 0,-2-2 0,-21 16 0,9-10 0,-1-1 0,-57 25 0,72-36 0,0-1 0,0 0 0,-1-1 0,1 0 0,-27 2 0,38-5 0,0-1 0,1 0 0,-1 0 0,0-1 0,0 1 0,0 0 0,0-1 0,0 1 0,1-1 0,-1 1 0,0-1 0,0 0 0,-2-1 0,3 1 0,0 0 0,0 0 0,0 0 0,0 0 0,1 0 0,-1 0 0,0 0 0,0 0 0,1 0 0,-1-1 0,1 1 0,-1 0 0,1 0 0,-1-1 0,1-1 0,-1-2 0,1 0 0,0 1 0,0-1 0,1 0 0,-1 0 0,1 0 0,0 0 0,1 0 0,1-5 0,8-15-455,0 1 0,28-44 0,-4 16-6371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39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547 39 24575,'-33'-9'0,"-18"-3"0,10 4 0,-1 3 0,1 1 0,-74 4 0,103 1 0,1 0 0,0 1 0,-1 1 0,1 0 0,0 0 0,-12 6 0,16-5 0,-1 0 0,1 0 0,-1 1 0,1 0 0,1 1 0,-1-1 0,1 1 0,-11 13 0,10-10 0,0 1-1,1 0 1,0 0-1,1 1 0,0 0 1,0 0-1,1 0 1,1 1-1,-4 18 1,5-14 2,0 1 0,1 0 0,1-1 0,1 1 0,0-1 0,5 22 0,2-7-17,1 0 0,1 0 0,2-1-1,1 0 1,1-1 0,29 43 0,22 17-1641,-5-15-4782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428 775 24575,'13'0'0,"-10"0"0,9 0 0,-10-2 0,-5-2 0,-3 0 0,-1 1 0,1 0 0,0 1 0,-1 0 0,1 0 0,-1 0 0,0 1 0,0 0 0,-6-1 0,3 1 0,-140-12 0,119 12 0,0 2 0,-57 9 0,82-8 0,-1-1 0,1 1 0,0 0 0,0 0 0,0 1 0,0 0 0,-10 6 0,15-8 0,0 0 0,0 0 0,0 0 0,0 0 0,0 0 0,0 0 0,0 0 0,0 0 0,0 1 0,1-1 0,-1 0 0,0 0 0,1 1 0,-1-1 0,1 0 0,-1 3 0,1-2 0,0 0 0,1-1 0,-1 1 0,0-1 0,1 1 0,-1 0 0,1-1 0,-1 1 0,1-1 0,0 1 0,-1-1 0,1 1 0,0-1 0,0 0 0,0 1 0,0-1 0,3 2 0,-1 1 0,1-1 0,0 0 0,0 0 0,-1-1 0,2 1 0,-1-1 0,0 1 0,0-2 0,1 1 0,-1 0 0,1-1 0,0 0 0,-1 0 0,1 0 0,0 0 0,0-1 0,0 0 0,-1 0 0,1 0 0,0-1 0,0 1 0,0-1 0,-1 0 0,6-2 0,-2 0 0,-1 0 0,1 0 0,-1-1 0,0 0 0,0 0 0,-1 0 0,1-1 0,-1 0 0,0-1 0,0 1 0,-1-1 0,0 0 0,0 0 0,5-9 0,-1-2 0,0-1 0,-1 0 0,-1 0 0,-1-1 0,7-33 0,-5 9 0,2-67 0,-8 50 0,-4 0 0,-2 1 0,-2-1 0,-3 1 0,-31-105 0,37 156 0,2 10 0,2 16 0,48 306-146,-23-166-640,-19-115 654,51 293 176,-39-255-470,2-2 1,37 85-1,-33-105-5468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1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 88 24575,'-7'-6'0,"6"4"0,-11-10 0,-1 0 0,0 0 0,-16-9 0,24 18 0,0 0 0,0 0 0,0 0 0,-1 1 0,1 0 0,-1 0 0,0 1 0,1 0 0,-1 0 0,0 0 0,0 1 0,0-1 0,-6 2 0,3 0 0,0 0 0,0 1 0,0 1 0,1-1 0,-1 1 0,1 1 0,-1 0 0,1 0 0,0 0 0,-13 11 0,9-6 0,1 1 0,0 0 0,1 1 0,0 0 0,1 0 0,-9 14 0,13-17 0,1 0 0,0 0 0,0 0 0,1 1 0,0-1 0,1 1 0,0-1 0,-2 16 0,3-16 0,1-1 0,0 1 0,0-1 0,1 0 0,0 1 0,0-1 0,0 0 0,1 0 0,1 1 0,5 11 0,-8-17 0,1 0 0,1 0 0,-1 0 0,0 0 0,0 0 0,1 0 0,-1 0 0,1-1 0,0 1 0,-1-1 0,1 1 0,0-1 0,0 0 0,0 0 0,0 0 0,0 0 0,0 0 0,0 0 0,0 0 0,0-1 0,1 1 0,-1-1 0,0 1 0,0-1 0,1 0 0,-1 0 0,0 0 0,0 0 0,1 0 0,-1-1 0,0 1 0,0-1 0,3 0 0,2-2 0,-1 1 0,0-1 0,0 0 0,0-1 0,0 1 0,0-1 0,0-1 0,-1 1 0,9-10 0,-3 1 0,12-12 0,-21 23 0,0 0 0,0 0 0,0 1 0,0 0 0,1-1 0,-1 1 0,0 0 0,1 0 0,-1 0 0,4-1 0,-5 2 0,0 0 0,0 0 0,0 0 0,0 0 0,0 0 0,0 0 0,0 0 0,0 0 0,0 0 0,0 1 0,0-1 0,0 0 0,0 1 0,0-1 0,-1 1 0,1-1 0,0 1 0,0-1 0,0 1 0,-1-1 0,1 1 0,0 0 0,0 1 0,2 1 0,-1 1 0,0 0 0,0-1 0,3 7 0,6 17 0,14 56 0,0 35 0,-19-87 0,113 586 0,-112-580-1365,-3-11-5461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1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6 0,2 12 0,4 18 0,5 11 0,5 8 0,2 4 0,2-3 0,0-5 0,1-9 0,-2-10 0,-2-10 0,-3-10-8191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1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24575,'0'0'0,"2"0"0,4 2 0,9 4 0,13 8 0,14 4 0,5-1 0,-6-2-8191</inkml:trace>
  <inkml:trace contextRef="#ctx0" brushRef="#br0" timeOffset="1">527 336 24575,'0'0'0,"6"-2"0,13 0 0,17-3 0,21-1 0,27-4 0,27-2 0,13-3 0,1-1-775,-8-1 775,-14-2 0,-19-3 0,-22-2 0,-21 2 0,-18 4-7416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2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24575,'2'0'0,"0"0"0,0 0 0,0 1 0,0-1 0,0 0 0,0 1 0,0-1 0,0 1 0,-1 0 0,4 2 0,18 14 0,18 22 0,-1 3 0,53 69 0,-67-76-140,-1 2 0,-1 0-1,-2 1 1,26 65 0,-39-79 123,-1 0 0,-1 0 0,-1 0 0,-1 1 1,-1 0-1,-1 0 0,-2 0 0,0 0 0,-5 38 0,3-52 16,-1 1-1,0-1 1,-1 0-1,0-1 1,-1 1-1,0 0 1,-1-1-1,0 0 1,0 0-1,-1 0 1,-1-1-1,0 0 1,0 0-1,0-1 1,-1 0-1,-1 0 1,1 0-1,-1-1 1,0-1-1,-16 9 1,-4-1-303,-1 0 0,-1-3 0,-52 14 1,4-7-5772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2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24575,'0'0'0,"-2"0"0,-2 4 0,-3 4 0,-6 13 0,-4 24 0,-3 28 0,1 24 0,6 9 0,16 7 0,25 4 0,37 0-1029,39-9 1029,37-21 0,63-29-2578,-4-24-2006</inkml:trace>
  <inkml:trace contextRef="#ctx0" brushRef="#br0" timeOffset="1">1763 213 24575,'0'0'0,"0"1"0,4 10 0,6 16 0,11 24 0,6 15 0,4 11 0,3 4 0,-2-3 0,-5-6 0,-7-8 0,-9-14 0,-8-17 0,-7-14 0,-2-11-8191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3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24575,'0'0'0,"0"0"0,8-2 0,17-2 0,22-1 0,18 1 0,19 0 0,18 2 0,9-1 0,-1-2 0,-10 0 0,-16 1 0,-17 0 0,-17 3 0,-16-1 0,-14 2 0,-9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0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24575,'0'0'0,"0"0"0,0 0 0,0 0 0,0 0 0,5 0 0,47 0 0,44 0 0,-79 1 0,-1 0 0,1 2 0,25 6 0,-39-8 0,-1 0 0,1-1 0,-1 1 0,1 0 0,-1 0 0,1 1 0,-1-1 0,0 0 0,0 1 0,1-1 0,-1 1 0,0 0 0,0 0 0,-1 0 0,1 0 0,0 0 0,-1 0 0,1 0 0,-1 0 0,0 1 0,0-1 0,1 1 0,-2-1 0,1 1 0,0-1 0,0 1 0,-1-1 0,0 1 0,1 0 0,-1 2 0,0 5 0,-1-1 0,0 0 0,0 1 0,-1-1 0,0 0 0,-6 16 0,-3-1 0,-14 28 0,1-13 0,-1-1 0,-1-1 0,-2-1 0,-2-2 0,-55 51 0,75-77 0,7-6 0,0 0 0,1 0 0,-1 1 0,1-1 0,-1 1 0,1 0 0,0 0 0,0 0 0,0 0 0,0 0 0,-2 4 0,4-6 0,0 0 0,0-1 0,0 1 0,0 0 0,0-1 0,0 1 0,0 0 0,0-1 0,0 1 0,0 0 0,0 0 0,1-1 0,-1 1 0,0 0 0,0-1 0,1 1 0,-1-1 0,0 1 0,2 1 0,11 9 0,-4-6 0,0-1 0,0 0 0,0 0 0,19 4 0,41 5 0,-63-12 0,122 13-1365,-73-11-5461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3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0 573 24575,'14'-3'0,"-1"0"0,92-17 0,203-40-557,1-21 0,-95 5 544,-167 56 5,0-1 0,60-40 0,-89 48 5,1 0 0,19-19 0,-32 26 3,1-1 0,-1 0 1,-1 0-1,1 0 0,-1-1 0,0 1 1,-1-1-1,4-9 0,-7 14 23,0 1 0,0-1 0,0 0 0,-1 1 0,1-1 0,-1 0 0,0 0 1,0 1-1,1-1 0,-2 0 0,1 1 0,0-1 0,-1 0 0,1 0 0,-1 1 0,0-1 0,1 1 0,-1-1 0,-1 0 1,1 1-1,0 0 0,-1-1 0,-1-2 0,0 2 12,0 1 1,0-1-1,0 1 0,0-1 1,0 1-1,0 0 0,-1 0 1,1 0-1,-1 1 0,1-1 1,-1 1-1,0 0 0,0 0 1,1 0-1,-8 0 0,0 0-31,0 2 0,0-1 0,0 1 0,0 1-1,1 0 1,-1 0 0,0 1 0,1 0 0,0 1 0,-15 7-1,14-5-3,1 0 0,-1 1-1,1-1 1,1 2 0,-1 0 0,1 0-1,0 0 1,1 1 0,-9 13-1,15-20 1,0 1 0,1-1 0,-1 1 0,1 0 0,0 0 0,0-1 0,0 1 0,0 0 0,0 0 0,0 5 0,1-6 0,0 0 0,0-1 0,0 1 0,0 0 0,1 0 0,-1-1 0,1 1 0,-1 0 0,1-1 0,0 1 0,-1-1 0,1 1 0,0-1 0,0 1 0,0-1 0,0 1 0,0-1 0,1 0 0,1 2 0,4 2 0,-1 0 0,1 0 0,1-1 0,-1 0 0,13 5 0,41 11 0,-53-18 0,22 7 0,49 5 0,-77-14 0,0 1 0,0-1 0,-1 1 0,1-1 0,0 1 0,0 0 0,0 0 0,-1 0 0,1 0 0,0 0 0,-1 0 0,1 0 0,-1 0 0,1 1 0,-1-1 0,0 0 0,0 1 0,1 0 0,-1-1 0,0 1 0,0 0 0,-1-1 0,1 1 0,1 3 0,0 4 0,1 0 0,-2 0 0,1 0 0,-1 11 0,1 2 0,66 329 120,32-8-1605,-84-294-5341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3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8 0,5 14 0,4 13 0,3 9 0,2 2 0,2-1 0,1-3 0,-1-6 0,-4-11-8191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4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3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0 24575,'-1'1'0,"1"0"0,-1-1 0,0 1 0,1-1 0,-1 1 0,0 0 0,1 0 0,-1-1 0,1 1 0,-1 0 0,1 0 0,-1 0 0,0 2 0,-2 3 0,-20 41 4,2 0-1,2 1 0,-14 57 1,-19 157-899,42-177 712,3 0 1,11 165 0,6-144-418,5-2 0,29 104 0,107 287-1330,-109-368 1961,37 121-63,49 144 108,9-12-630,-82-244-2000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4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24575,'0'4'0,"1"30"0,10 56 0,8 22 0,15 40-395,13 36-1185,112 350-695,-35-125 1172,197 825 1103,-191-659-1967,-102-447 1096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4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1 522 24575,'5'4'0,"34"35"0,76 69 0,-58-63-240,1-3-1,3-2 0,1-2 1,1-4-1,2-2 0,111 37 1,-96-45-265,2-4 1,0-3-1,1-4 1,134 4 0,-125-17 109,0-4 1,0-4-1,-1-4 0,91-24 1,-50 0 394,-1-6 0,-3-6 0,164-86 0,-208 89-269,-2-3-1,95-74 1,-130 84 108,0-2-1,-3-2 1,-2-2-1,59-78 1,-19-8 94,-24 17-263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6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24575,'1'0'0,"0"-1"0,1 1 0,-1 0 0,0 0 0,0 0 0,1 0 0,-1 0 0,3 1 0,3-1 0,29 1 0,0 2 0,-1 1 0,60 15 0,-49-6 0,-1 2 0,56 26 0,-90-36 0,1 1 0,-1 1 0,0-1 0,17 15 0,-26-19 0,1 0 0,-1 0 0,0 1 0,0-1 0,1 1 0,-2-1 0,1 1 0,0 0 0,0 0 0,-1 0 0,0 0 0,0 0 0,1 0 0,-2 0 0,1 0 0,0 1 0,-1-1 0,1 0 0,-1 0 0,0 1 0,0-1 0,0 0 0,-2 6 0,0 0 0,-1 0 0,-1 1 0,0-2 0,0 1 0,-10 15 0,-33 39 0,40-54 0,-23 28 0,-39 36 0,54-58 0,-1-2 0,0 0 0,-1-1 0,0 0 0,-21 9 0,32-18-227,-1 0-1,1-1 1,-1 0-1,1 0 1,-8 1-1,3-2-6598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7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0 24575,'-3'1'0,"-1"-1"0,0 0 0,0 1 0,1 0 0,-1 0 0,0 0 0,1 0 0,-1 0 0,1 1 0,-1-1 0,1 1 0,0 0 0,0 0 0,0 1 0,0-1 0,-5 6 0,-152 154 0,148-150 0,1 1 0,1 1 0,0-1 0,1 1 0,-11 22 0,18-32 0,0 1 0,1 0 0,-1 0 0,1 0 0,0 0 0,0 0 0,0 1 0,1-1 0,-1 0 0,1 0 0,1 1 0,-1-1 0,1 0 0,0 0 0,0 0 0,0 0 0,1 0 0,0 0 0,0 0 0,0 0 0,5 6 0,-3-4 9,0-2-1,1 1 0,0 0 1,0-1-1,1 0 0,0 0 1,0-1-1,0 0 0,0 0 1,9 4-1,3 1-494,1-2 1,28 8-1,22 2-6340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24575,'0'0'0,"0"0"0,0 0 0,0 0 0,0 0 0,0 4 0,0 5 0,-1 6 0,-4 7 0,-2 5 0,-1 4 0,-3 0 0,2-3 0,2-6-8191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24575,'0'0'0,"2"0"0,5 0 0,4 0 0,5 0 0,5 0 0,4-2 0,5-2 0,4-3 0,2-2 0,0-3 0,-1-1 0,-6 1 0,-6 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1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25 24575,'-1'0'0,"1"1"0,0 0 0,0-1 0,-1 1 0,1 0 0,0 0 0,-1-1 0,1 1 0,-1-1 0,1 1 0,-1 0 0,0 0 0,-3 4 0,-13 22 0,0 1 0,2 1 0,1 0 0,2 1 0,-17 57 0,15-30-105,1 0 0,4 1 0,2 0 0,0 61-1,7-81 77,2 0 0,2 0 0,1 0 0,2-1 0,2 1 0,1-2 0,19 46 0,-17-54 29,2 0 0,1-1 0,1-1 0,34 43 0,-37-54 0,0 0 0,1-2 0,1 0 0,0 0 0,1-1 0,0-1 0,1-1 0,29 14 0,-22-14 0,1-1 0,0-2 0,0 0 0,1-2 0,0-1 0,0 0 0,31-2 0,-23-2 0,0-2 0,-1-2 0,1-1 0,-1-1 0,39-14 0,-22 3-152,0-1 1,-1-4-1,-2-1 1,0-2-1,-1-2 1,-2-2-1,42-37 0,-57 41 126,-2-1 0,0-2 0,-2-1 0,27-40-1,-35 43 26,-1-1-1,-2-1 1,0 0-1,-2-1 1,15-51-1,-23 62-16,-1 1 0,0-1 0,-1 0 0,-1 0 0,0 0 0,-2 0 0,0 0 0,-1 0 0,0 0 0,-2 1 0,0-1 0,-1 1 0,-1 0 0,0 0 0,-1 1 0,-12-20 0,6 15-18,-1 0 1,-1 0-1,0 1 1,-2 1-1,0 1 0,-34-28 1,26 27-93,-1 1 1,-1 2 0,0 0 0,-57-23-1,42 25 91,1 1 0,-2 2 0,1 2 0,-1 2 0,-1 2 0,1 1-1,-1 3 1,-47 4 0,28 3-115,2 4 1,-1 2-1,1 2 0,-112 44 0,82-19-3643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8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24575,'0'0'0,"0"-1"0,6-4 0,14-3 0,23-4 0,25-2 0,30 0 0,14 5 0,-12 4-8191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24575,'9'4'0,"87"64"0,95 87 0,-174-140 0,-1 0 0,30 35 0,-42-44 0,0-1 0,-1 1 0,1 0 0,-1 0 0,0 0 0,-1 0 0,1 1 0,-1-1 0,-1 1 0,1-1 0,-1 1 0,0-1 0,-1 1 0,0 12 0,-2-4 0,0 0 0,-1-1 0,-1 1 0,0-1 0,-1 0 0,-8 16 0,-1-3 0,-1 0 0,-20 27 0,13-26 0,0-1 0,-2-1 0,-1-1 0,-1-1 0,-1-2 0,-51 34 0,41-33 0,-2-2 0,0-2 0,-2-1 0,-83 25 0,91-36-1365,11-3-5461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9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345 0 24575,'-3'5'0,"-9"10"0,0 0 0,-1-1 0,-24 19 0,11-10 0,-18 18 0,-59 69 0,92-95 0,0-1 0,1 2 0,0-1 0,1 1 0,1 1 0,1-1 0,0 1 0,1 1 0,-5 26 0,9-35 0,1 1 0,0-1 0,1 0 0,0 1 0,0-1 0,1 0 0,1 1 0,-1-1 0,1 0 0,1 0 0,0 0 0,0 0 0,0-1 0,1 1 0,1-1 0,-1 0 0,1 0 0,1 0 0,0-1 0,11 12 0,-6-9 0,0 0 0,1-1 0,-1 0 0,21 11 0,-10-10 0,-1 0 0,35 10 0,104 19-1365,15-8-5461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5:59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0,0 12 0,4 19 0,7 32 0,7 28 0,8 23 0,14 18-1224,8 2 1224,-3-23-6967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851 544 24575,'-57'2'0,"1"2"0,-57 12 0,-106 34 0,130-26 0,2 5 0,-98 44 0,180-71 0,1 1 0,-1-1 0,0 0 0,0 1 0,-7 6 0,11-8 0,1-1 0,-1 1 0,0-1 0,1 1 0,-1 0 0,1-1 0,-1 1 0,1 0 0,-1 0 0,1-1 0,0 1 0,-1 0 0,1 0 0,0 0 0,-1 0 0,1-1 0,0 1 0,0 0 0,0 0 0,0 0 0,0 0 0,0 0 0,0 0 0,0-1 0,0 1 0,1 0 0,-1 0 0,0 0 0,0 0 0,1 0 0,-1-1 0,0 1 0,1 0 0,-1 0 0,2 0 0,2 4 0,1 0 0,0-1 0,0 1 0,0-1 0,1-1 0,-1 1 0,1-1 0,0 0 0,11 4 0,-6-3 0,0 0 0,1-1 0,-1 0 0,1 0 0,-1-1 0,1-1 0,0 0 0,0-1 0,-1 0 0,1-1 0,0 0 0,15-4 0,-17 2 0,0 0 0,0-1 0,0 0 0,0 0 0,-1-1 0,1 0 0,-1-1 0,0 0 0,-1-1 0,0 1 0,0-2 0,0 1 0,12-17 0,-12 12 0,0 0 0,-2-1 0,1 0 0,-1 0 0,-1 0 0,-1-1 0,0 0 0,0 0 0,-1 0 0,1-23 0,-2 1 0,-2 0 0,-8-72 0,3 69 0,-2 0 0,-2 1 0,-1 0 0,-1 1 0,-3 0 0,-1 1 0,-1 0 0,-37-56 0,45 81 0,4 6 0,7 8 0,4 7 0,0-1 0,-1 1 0,0 1 0,-1-1 0,5 14 0,-1-5 0,104 252-199,42 85-1735,-108-267-4124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0,5 4 0,8 12 0,9 18 0,11 24 0,6 17 0,2 8 0,-2-1 0,-6-10 0,-8-16 0,-6-16 0,-6-15-8191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0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0 0,9 0 0,20 2 0,16 2 0,0 1-8191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1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24575,'0'0'0,"0"0"0,2 0 0,10 0 0,17 2 0,16 2 0,12 3 0,9-2 0,10-4 0,6-5 0,7-9 0,5-8 0,-6-6 0,-18 3-8191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1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3 0,10 12 0,15 21 0,15 28 0,9 22 0,6 13 0,0 7-661,-2 5 661,-5-4 0,-7-8 0,-9-14 0,-11-21-7530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2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24575,'0'-1'0,"0"-1"0,0 1 0,0 0 0,1-1 0,-1 1 0,0 0 0,0-1 0,2 0 0,-1-1 0,0 1 0,0-1 0,1 1 0,0 0 0,-1-1 0,1 1 0,0 0 0,0 0 0,0 1 0,0-1 0,1 0 0,-1 1 0,0-1 0,1 1 0,-1 0 0,1-1 0,-1 1 0,1 1 0,4-2 0,4-1 0,0 1 0,1 1 0,16-1 0,5 2 0,-1 2 0,0 1 0,0 1 0,0 2 0,0 1 0,-1 1 0,0 2 0,-1 1 0,45 23 0,-64-28 0,-1 0 0,0 1 0,0 0 0,0 0 0,-1 1 0,10 10 0,-16-15 0,-1 0 0,1 0 0,-1 0 0,0 0 0,0 1 0,0-1 0,-1 1 0,1-1 0,-1 1 0,0-1 0,0 1 0,0 0 0,0 0 0,-1-1 0,0 1 0,0 0 0,0 0 0,0 0 0,0-1 0,-1 1 0,1 0 0,-1 0 0,-2 5 0,-1 2 0,-1 0 0,-1-1 0,-12 19 0,-26 29 0,-126 121-825,156-165 285,-34 33-6286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2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24575,'1'-9'0,"-1"1"0,5-16 0,-4 18 0,1 0 0,-1-1 0,0 1 0,-1-1 0,0-12 0,8 29 0,-2-5 0,21 31 0,-1 0 0,21 43 0,-11-20 0,-11-20-104,4 7-526,30 61-1,-54-94-6195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0 24575,'0'0'0,"-4"0"0,-6 2 0,-12 6 0,-14 10 0,-7 9 0,-5 9 0,3 7 0,4 1 0,12 1 0,18 4 0,28 11 0,30 18 0,27 13 0,7-4-732,-9-16-6727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2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679 51 24575,'-2'0'0,"-1"-1"0,1 1 0,-1-1 0,0 0 0,1 0 0,-1 0 0,-2-1 0,-11-4 0,-23-4 0,0 2 0,-47-4 0,-80 4 0,40 9 0,99 0 0,0 2 0,-43 9 0,64-11 0,1 1 0,0 0 0,0 0 0,-1 0 0,1 1 0,-7 4 0,11-7 0,0 1 0,0 0 0,0 0 0,0 0 0,0 0 0,0 0 0,0 0 0,0 0 0,0 1 0,0-1 0,1 0 0,-1 1 0,0-1 0,1 0 0,-1 1 0,1-1 0,-1 0 0,1 1 0,0-1 0,0 1 0,0-1 0,0 1 0,0-1 0,0 1 0,0-1 0,0 0 0,0 1 0,1 2 0,1 0 0,0-1 0,-1 1 0,1 0 0,0-1 0,1 0 0,-1 0 0,1 1 0,-1-1 0,1 0 0,0-1 0,5 5 0,4 2 0,23 11 0,-34-19 0,28 14 0,0-1 0,0-2 0,1 0 0,1-2 0,59 11 0,-85-21 0,0 1 0,-1 0 0,1 0 0,0 0 0,-1 1 0,1-1 0,-1 1 0,0 0 0,0 1 0,0-1 0,0 1 0,0 0 0,0 0 0,-1 0 0,1 0 0,-1 0 0,0 1 0,0 0 0,4 6 0,3 7 0,-1-1 0,-1 1 0,8 25 0,13 57 0,-27-91 0,16 63-113,73 234-1139,-74-261-5574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3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9 0,2 9 0,3 7 0,2 5 0,1-3 0,1-4 0,-1-6-8191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3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1 413 24575,'0'0'0,"3"-2"0,6-1 0,1 1-8191</inkml:trace>
  <inkml:trace contextRef="#ctx0" brushRef="#br0" timeOffset="1">729 1 24575,'0'0'0,"1"1"0,9 9 0,16 18 0,21 32 0,15 37 0,7 34 0,1 36-2053,-7 28 2053,-19 16 0,-28 11-2599,-45 36 2599,-18-26-3539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4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24575,'0'0'0,"-2"3"0,-6 14 0,-6 29 0,2 42 0,14 48 0,21 41-2624,29 32 2624,34 18-2301,34-2 2301,12-27 0,-16-48-3266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4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1355 1 24575,'0'0'0,"-1"0"0,0 0 0,1 0 0,-1 0 0,0 0 0,1 1 0,-1-1 0,0 0 0,1 1 0,-1-1 0,0 0 0,1 1 0,-2 0 0,-3 2 0,-12 9 0,1 0 0,-22 20 0,-139 149-29,117-118-196,-133 145-1358,-67 69-5,-11-14 1317,17-43-1075,249-215 1284,-44 36-3025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06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24575,'3'0'0,"0"0"0,-1-1 0,1 1 0,0 0 0,3 1 0,4-1 0,170 0 0,-177 0 0,0 0 0,-1 1 0,1-1 0,0 0 0,-1 1 0,1-1 0,0 1 0,-1 0 0,5 2 0,-6-2 0,1 0 0,-1 0 0,0 0 0,1 0 0,-1 0 0,0 0 0,0 1 0,0-1 0,0 0 0,0 1 0,0-1 0,0 1 0,0-1 0,-1 1 0,1 0 0,0 2 0,0 2 0,0 0 0,0 0 0,-1 0 0,1 0 0,-2 0 0,1 0 0,-1 0 0,0 0 0,0 0 0,0 0 0,-1 0 0,0 0 0,0 0 0,-4 5 0,-2 6 0,-1-2 0,0 1 0,-18 20 0,6-12 0,0-2 0,-31 24 0,12-10 0,39-35 0,0 0 0,0 0 0,0 0 0,-1 0 0,1 0 0,0 0 0,0 0 0,1 1 0,-2 1 0,3 2 0,8 0 0,6-1 0,1-1 0,0 0 0,-1-2 0,26 1 0,-21-1 0,291-1-310,3-16-272,32 0-703,-253 14-4729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24575,'8'0'0,"18"0"0,-1 2 0,0 1 0,28 7 0,71 28 0,-99-28 0,0 0 0,35 22 0,-46-24 0,-1 1 0,0 1 0,-1 0 0,0 0 0,17 21 0,-25-26 0,0 0 0,0 0 0,0 1 0,-1 0 0,0 0 0,0 0 0,2 8 0,-4-10 0,0 0 0,0 0 0,0 0 0,-1 0 0,0 0 0,0 1 0,0-1 0,0 0 0,-1 0 0,1 0 0,-1 0 0,0 0 0,-2 4 0,-1 2 0,-1-2 0,0 1 0,0 0 0,0-1 0,-1 0 0,-1 0 0,-7 8 0,-8 4 0,-26 20 0,-43 25 0,72-54 0,-1 0 0,-40 15 0,56-25-151,0 1-1,0-1 0,0 0 0,0-1 1,0 1-1,0-1 0,0 1 1,-6-2-1,0-1-6674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 24575,'0'0'0,"0"0"0,-7 2 0,3 2 0,0 0 0,0 0 0,1 0 0,0 0 0,0 1 0,0-1 0,0 1 0,-2 6 0,-2 2 0,-63 118 0,52-94 0,-21 70 0,33-86 0,1 1 0,1 0 0,1 0 0,-1 40 0,5-47 0,0 1 0,0 0 0,2-1 0,0 0 0,1 0 0,0 0 0,12 26 0,-8-26 16,0-1 0,1 0 0,1 0 0,0-1 0,1 0 0,21 20 0,-8-12-508,1-1-1,42 25 1,6-3-6334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2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736 806 24575,'-15'-3'0,"4"-1"0,-20-1 0,-1 1 0,1 1 0,-42 2 0,22 4 0,-66 11 0,59-2 0,1 3 0,0 1 0,-57 27 0,102-38 0,-29 13 0,37-15 0,0-1 0,0 0 0,0 1 0,1 0 0,-1 0 0,1 0 0,-4 4 0,7-6 0,-1-1 0,1 1 0,0-1 0,0 0 0,-1 1 0,1-1 0,0 1 0,0-1 0,0 1 0,0-1 0,-1 1 0,1-1 0,0 1 0,0-1 0,0 1 0,0-1 0,0 1 0,0-1 0,0 1 0,0-1 0,1 1 0,-1-1 0,0 1 0,0-1 0,0 1 0,0-1 0,1 1 0,-1-1 0,0 1 0,0-1 0,1 0 0,-1 1 0,0-1 0,1 1 0,-1-1 0,1 0 0,-1 1 0,0-1 0,1 0 0,-1 0 0,2 1 0,1 1 0,0 0 0,0-1 0,1 1 0,5 1 0,-4-2 0,1 0 0,-1 0 0,1 0 0,-1 0 0,1-1 0,0 0 0,-1 0 0,1 0 0,0-1 0,-1 0 0,11-3 0,-8 1 0,0 0 0,-1-1 0,1 0 0,-1 0 0,0 0 0,0-1 0,8-8 0,-1-1 0,0 0 0,-2-1 0,0-1 0,-1 0 0,0 0 0,10-22 0,-10 13 0,0 0 0,-2-1 0,0 0 0,-2-1 0,-1 1 0,-2-1 0,3-50 0,-6 35 0,-2 0 0,-2 0 0,-2 0 0,-15-57 0,13 69 0,-2 0 0,-24-53 0,28 72 0,-1 0 0,0 0 0,0 1 0,-2 0 0,1 0 0,-1 0 0,0 1 0,-1 0 0,0 1 0,-12-8 0,19 14 0,0 1 0,-1-1 0,1 1 0,0 0 0,-1 0 0,1 0 0,-1 0 0,1 0 0,-1 1 0,0-1 0,-4 1 0,6 0 0,0 0 0,0 0 0,0 0 0,0 1 0,0-1 0,0 0 0,0 1 0,0-1 0,0 1 0,0-1 0,0 1 0,1-1 0,-1 1 0,0 0 0,0 0 0,0-1 0,1 1 0,-1 0 0,0 0 0,1 0 0,-1 0 0,1 0 0,-1 0 0,1 0 0,-1 0 0,1 0 0,0 0 0,0 0 0,-1 0 0,1 0 0,0 1 0,-1 8 0,0 0 0,1 1 0,1-1 0,-1 0 0,2 0 0,-1 0 0,5 15 0,14 48-95,3-2 0,3 0-1,4-1 1,65 114 0,9-25-9,-80-127 107,3 0 0,47 45 0,-46-54-1273,-7-8-5080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2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24575,'0'2'0,"1"0"0,-1 0 0,1 0 0,0 0 0,0 0 0,0 0 0,-1 0 0,2 0 0,-1 0 0,0-1 0,3 4 0,2 3 0,17 25 0,31 32 0,34 29 0,-56-60 0,120 130 9,-12 9-470,-19 6 349,-26-36 134,-95-143-22,2 4 40,1-1-1,-1 0 1,0 0-1,1-1 1,-1 1-1,7 4 1,-9-6-30,1-1 0,-1 0 0,1 1 0,0-1 0,-1 0 1,1 0-1,0 0 0,-1 1 0,1-1 0,0 0 0,-1 0 1,1 0-1,0 0 0,-1 0 0,1 0 0,0 0 0,0-1 1,1 1-5,-1-1 0,0 0 1,0 1-1,0-1 0,0 0 1,0 0-1,0 1 0,0-1 1,0 0-1,0 0 1,0 0-1,0-2 0,5-6-6,-1 1 0,0-1 0,-1 0 0,5-17 0,10-42 0,-18 62 0,46-299 0,-27 155 0,4-6-1365,-15 103-5461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3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202 793 24575,'0'0'0,"0"0"0,0 0 0,3 4 0,6 8 0,3 12 0,1 10 0,0 7 0,1 1 0,-2 0 0,-1-4 0,-4-6 0,-2-9 0,-3-8 0,-1-6-8191</inkml:trace>
  <inkml:trace contextRef="#ctx0" brushRef="#br0" timeOffset="1">0 0 24575,'0'0'0,"0"0"0,0 0 0,2 0 0,6 4 0,11 5 0,13 2 0,5 1 0,-2-3-8191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3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24575,'0'0'0,"0"0"0,0 0 0,4 0 0,9 0 0,10 2 0,8-1 0,9-3 0,9-3 0,7-6 0,8-6 0,1-2 0,0-7 0,1-6 0,-6 0 0,-12 6-8191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3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24575,'0'0'0,"0"0"0,2 0 0,10 0 0,19 2 0,22 2 0,31 1 0,32-3 0,19-5 0,-4-4-926,-24-1-6339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4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24575,'2'-2'0,"5"-2"0,-1 3 0,0 1 0,0-1 0,0 1 0,0 0 0,0 1 0,0 0 0,1 0 0,-1 0 0,-1 1 0,1-1 0,0 2 0,8 3 0,-1 0 0,-1 1 0,1 1 0,-1 0 0,13 12 0,-13-10 0,-1 0 0,0 2 0,0-1 0,-1 1 0,-1 1 0,0 0 0,-1 0 0,0 0 0,-1 1 0,-1 1 0,0-1 0,-1 1 0,0 0 0,-1 0 0,-1 0 0,0 1 0,-1-1 0,-1 1 0,-1 20 0,-2-16-80,0-1 0,-2 0-1,0 0 1,-2 0 0,0 0-1,-1-1 1,0 0 0,-2 0-1,0-1 1,-1 0 0,-1 0 0,0-1-1,-1-1 1,-1 0 0,0-1-1,-19 15 1,-9 5-6746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470 926 24575,'-1'-1'0,"0"1"0,0 0 0,0 0 0,0 0 0,0 0 0,0 0 0,0 1 0,0-1 0,0 0 0,0 0 0,0 1 0,0-1 0,0 0 0,-1 2 0,-3 0 0,-26 10 0,0 2 0,2 1 0,0 2 0,-37 27 0,31-17 0,1 1 0,-55 60 0,75-73 0,1 2 0,1-1 0,0 1 0,1 1 0,-13 28 0,21-39 0,0 1 0,0 1 0,0-1 0,1 0 0,1 1 0,0-1 0,0 1 0,0-1 0,1 1 0,0-1 0,1 1 0,0 0 0,0-1 0,1 0 0,5 17 0,-2-15 13,0 1-1,0-1 1,1 0-1,0 0 1,1-1-1,0 0 0,1 0 1,13 11-1,-6-6-381,2-2 0,-1 0-1,36 19 1,13-1-6457</inkml:trace>
  <inkml:trace contextRef="#ctx0" brushRef="#br0" timeOffset="1">963 0 24575,'0'0'0,"0"2"0,0 10 0,-2 16 0,-4 17 0,-7 19 0,-13 24 0,-8 11 0,3-13-8191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5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24575,'14'0'0,"15"5"0,1 2 0,-1 1 0,39 16 0,-49-17 0,-1 1 0,0 1 0,-1 1 0,0 0 0,0 1 0,-1 1 0,17 16 0,-24-20 0,-1 1 0,0 0 0,0 1 0,-1-1 0,-1 2 0,1-1 0,-1 1 0,-1-1 0,0 2 0,-1-1 0,0 0 0,-1 1 0,2 12 0,-3-3 0,0-1 0,-2 1 0,-4 32 0,2-27 0,1 35 0,4-41-1365,1-4-5461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5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24575,'0'0'0,"2"5"0,4 7 0,1 0-8191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6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24575,'0'0'0,"0"0"0,0 0 0,0 0 0,0 0 0,0-1 0,0 1 0,0 0 0,0 0 0,0 0 0,0 0 0,0-1 0,0 1 0,0 0 0,0 0 0,0 0 0,1 0 0,-1 0 0,0-1 0,0 1 0,0 0 0,0 0 0,0 0 0,0 0 0,1 0 0,-1 0 0,0 0 0,0-1 0,0 1 0,1 0 0,4-1 0,0 0 0,0 0 0,0 0 0,0 1 0,1-1 0,-1 1 0,0 0 0,8 2 0,-5-2 0,12 2 0,0 1 0,0 0 0,0 1 0,-1 1 0,1 1 0,-1 1 0,0 0 0,-1 2 0,0 0 0,0 1 0,-1 1 0,0 0 0,-1 1 0,27 27 0,-24-18 0,-2 0 0,-1 0 0,16 29 0,-22-33 0,-1 0 0,-1 0 0,-1 1 0,-1 0 0,6 25 0,-10-35-227,-1-1-1,0 1 1,-1 0-1,0 0 1,-1 10-1,-2 0-6598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6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24575,'-10'0'0,"-6"3"0,0 1 0,1 1 0,-30 11 0,-41 29 0,47-21 0,-50 39 0,66-44 0,1 1 0,1 1 0,-24 29 0,41-45 0,0 0 0,1 0 0,-1 1 0,1-1 0,0 1 0,1 0 0,0 0 0,-1 0 0,2 0 0,-2 7 0,2-9 0,1 0 0,0-1 0,0 1 0,0 0 0,1 0 0,-1 0 0,1 0 0,0 0 0,0-1 0,1 1 0,-1 0 0,1-1 0,-1 1 0,1-1 0,0 0 0,1 0 0,3 5 0,3 2-170,1-1-1,1 0 0,-1 0 1,1-1-1,1-1 0,0 0 1,13 6-1,29 12-6655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6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1 24575,'-14'0'0,"2"0"0,-37 0 0,-97 11 0,131-8 0,0 0 0,0 1 0,0 1 0,0 0 0,1 1 0,0 0 0,0 1 0,1 1 0,-1 0 0,-16 15 0,19-14 0,1 1 0,-15 17 0,22-23 0,0 0 0,0 0 0,1 0 0,-1 0 0,1 0 0,0 1 0,0-1 0,1 1 0,-1 0 0,1 0 0,-1 5 0,2-10 0,0 1 0,0-1 0,0 1 0,0-1 0,0 1 0,0-1 0,0 1 0,0-1 0,0 1 0,0-1 0,0 1 0,0-1 0,0 1 0,0-1 0,1 1 0,-1-1 0,0 1 0,0-1 0,1 1 0,-1-1 0,0 1 0,0-1 0,1 1 0,-1-1 0,1 0 0,-1 1 0,0-1 0,1 0 0,-1 1 0,1-1 0,-1 0 0,1 1 0,-1-1 0,1 0 0,-1 0 0,1 0 0,-1 0 0,1 1 0,-1-1 0,1 0 0,-1 0 0,1 0 0,-1 0 0,1 0 0,-1 0 0,1 0 0,-1-1 0,1 1 0,0 0 0,5-1 0,-1-1 0,0 0 0,0 0 0,6-3 0,-6 3 0,27-14 0,-18 9 0,0 0 0,0 1 0,25-6 0,-35 10 0,1 2 0,0-1 0,0 0 0,0 1 0,0 0 0,0 0 0,0 1 0,0-1 0,0 1 0,0 0 0,0 1 0,0-1 0,0 1 0,-1 0 0,8 3 0,2 4 0,-1 1 0,0 0 0,0 1 0,-1 0 0,21 25 0,47 72 0,-72-97 0,86 134 13,80 107-1391,-138-210-5448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3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49 24575,'0'0'0,"0"-2"0,0-1 0,-1 1 0,1 0 0,0 0 0,-1 0 0,0 0 0,1 0 0,-1 0 0,0 0 0,0 0 0,0 0 0,0 0 0,0 1 0,-1-1 0,1 0 0,0 1 0,-1-1 0,1 1 0,-1-1 0,0 1 0,0 0 0,1-1 0,-1 1 0,0 0 0,0 0 0,0 1 0,0-1 0,0 0 0,0 1 0,0-1 0,0 1 0,0-1 0,0 1 0,-1 0 0,1 0 0,0 0 0,0 0 0,0 0 0,0 1 0,-4 0 0,-4 3 0,0 0 0,0 1 0,1 0 0,-15 11 0,-34 29 0,53-41 0,-11 9 0,1 1 0,0 1 0,1 0 0,1 1 0,-14 20 0,21-27 0,1 1 0,0 0 0,0-1 0,1 2 0,1-1 0,-1 0 0,2 1 0,-1 0 0,2 0 0,-1-1 0,1 18 0,2-14 0,0-1 0,0 0 0,2 1 0,5 18 0,-6-25 0,1 1 0,0-1 0,0 1 0,1-1 0,0 0 0,0-1 0,1 1 0,9 11 0,-13-17 0,0-1 0,0 1 0,-1 0 0,1 0 0,0-1 0,0 1 0,0 0 0,0-1 0,0 1 0,0-1 0,0 1 0,0-1 0,0 0 0,0 1 0,0-1 0,0 0 0,1 0 0,-1 1 0,2-1 0,-2-1 0,0 1 0,0 0 0,0-1 0,0 1 0,0-1 0,0 1 0,-1-1 0,1 0 0,0 1 0,0-1 0,0 0 0,-1 1 0,1-1 0,0 0 0,-1 0 0,1 0 0,0-1 0,2-3 0,-1 0 0,0 0 0,0-1 0,0 1 0,-1-1 0,1-6 0,-1 4 0,1 1 0,0-1 0,0 1 0,0 0 0,1-1 0,0 1 0,0 1 0,1-1 0,0 0 0,9-11 0,-8 13 0,-1 1 0,1-1 0,0 1 0,1 0 0,-1 0 0,0 1 0,1 0 0,0 0 0,0 0 0,0 0 0,0 1 0,0 0 0,8-1 0,8-1 0,-1 2 0,2 0 0,-1 1 0,25 3 0,-47-2 0,1 0 0,0 0 0,-1 0 0,1 0 0,-1 0 0,1 1 0,0-1 0,-1 0 0,1 0 0,-1 0 0,1 1 0,0-1 0,-1 0 0,1 1 0,-1-1 0,1 1 0,-1-1 0,1 0 0,-1 1 0,0-1 0,1 1 0,-1-1 0,0 1 0,1-1 0,-1 1 0,0 0 0,1 0 0,0 2 0,-1-1 0,0 1 0,1-1 0,-1 1 0,0 4 0,0 5 0,3 13 40,1-1 0,12 40 0,-13-51-226,2-1 1,0-1-1,0 1 0,1-1 1,0 0-1,1 0 1,9 10-1,-4-7-6640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7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0,0 8 0,0 7 0,0 6 0,0 5 0,0 3 0,2-1 0,0-6 0,1-3 0,-1-7-8191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7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24575,'0'0'0,"2"0"0,10-2 0,11 0 0,1-1-8191</inkml:trace>
  <inkml:trace contextRef="#ctx0" brushRef="#br0" timeOffset="1">954 230 24575,'0'0'0,"0"0"0,0 0 0,1 0 0,6-2 0,4-2 0,10-3 0,15-4 0,15-1 0,13-8 0,10-6 0,-3-2 0,-12 4-8191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7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1 179 24575,'0'0'0,"0"-2"0,4-3 0,10-5 0,23-8 0,27-8 0,22-5 0,12-3 0,-6 4 0,-17 7-8191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8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24575,'0'0'0,"-2"0"0,-3 2 0,-2 6 0,-4 9 0,-3 12 0,-2 8 0,0 4 0,3-2 0,3-7-8191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8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24575,'26'1'0,"0"1"0,0 1 0,0 1 0,0 2 0,-1 0 0,40 16 0,-39-11 0,0 1 0,-1 2 0,0 0 0,-1 2 0,39 32 0,-49-35 0,0 0 0,-1 1 0,0 0 0,-2 1 0,0 0 0,14 25 0,-21-33 0,-1 1 0,0 1 0,0-1 0,0 0 0,-1 1 0,2 16 0,-4-18 0,0-1 0,0 1 0,0-1 0,-1 1 0,0-1 0,0 0 0,-1 1 0,0-1 0,0 0 0,-4 8 0,-5 6-341,-2-1 0,0 0-1,-28 30 1,-4 0-6485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8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602 0 24575,'-12'3'0,"-50"15"0,-94 42 0,125-45 0,0 1 0,2 2 0,0 0 0,-46 40 0,55-40 0,0 2 0,1 0 0,1 1 0,-26 41 0,36-49 0,1 0 0,0 1 0,1 0 0,0 1 0,1-1 0,1 1 0,0 0 0,1 0 0,1 0 0,-1 18 0,3-15 15,1-1 0,1 0 0,0 0 0,2 0 0,0 0 0,0 0 0,14 29 0,-4-18-386,0 0-1,2-1 1,27 34 0,0-6-6455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9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0 657 24575,'0'0'0,"2"0"0,4 2 0,5 4 0,5 11 0,5 11 0,3 12 0,2 5 0,0 2 0,-3-4 0,-6-7 0,-3-8 0,-5-9-8191</inkml:trace>
  <inkml:trace contextRef="#ctx0" brushRef="#br0" timeOffset="1">357 20 24575,'0'0'0,"2"0"0,5 0 0,10-2 0,10-2 0,4-3 0,-2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9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0 24575,'0'0'0,"-1"0"0,-6 2 0,-8 8 0,-15 18 0,-18 24 0,-17 22 0,-20 12 0,-5 0-724,11-16-6743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19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24575,'0'0'0,"0"2"0,0 2 0,0 5 0,-2 10 0,0 17 0,0 19 0,4 16 0,5 7 0,8 0 0,8-6 0,5-12 0,-3-15-8191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0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24575,'5'-4'0,"1"0"0,-1 1 0,0-1 0,1 2 0,0-1 0,0 0 0,0 1 0,0 0 0,10-1 0,-5 0 0,25-6-43,1 2 0,0 2 0,0 1 0,0 2 0,53 4 0,-24 4-210,-1 2 0,76 21 0,5 14 253,-120-34 0,-1 2 0,0 2 0,32 19 0,-47-25 6,0 0 0,-1 1 1,0-1-1,-1 2 0,1-1 1,-2 1-1,1 1 0,-1-1 0,-1 1 1,1 1-1,-2-1 0,0 1 1,0 0-1,-1 0 0,0 0 0,-1 1 1,0-1-1,0 1 0,-2 0 0,1 0 1,-2-1-1,0 1 0,0 0 1,-1 0-1,0 0 0,-4 15 0,0-9 85,-1 0-1,-1 0 0,0 0 0,-2-1 0,1-1 0,-2 0 1,0 0-1,-1 0 0,-14 14 0,-3 0-103,-1-1-1,-1-2 1,-38 27-1,19-20-1351,10-10-5461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6 0,3 65 0,23 122 0,-14-120 0,-5-16 0,4 25 0,-10-78-195,0 0 0,0 0 0,1-1 0,-1 1 0,1-1 0,2 4 0,2 3-6631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374 0 24575,'0'0'0,"-2"0"0,-6 0 0,-7 0 0,-8 2 0,-8 2 0,-13 5 0,-10 4 0,-4 4 0,4 4 0,10 9 0,14 10 0,20 12 0,28 13 0,44 9 0,42 3 0,14-9-1085,-12-16-6021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1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1037 81 24575,'-2'-2'0,"1"1"0,0 0 0,-1-1 0,0 1 0,1 0 0,-1 0 0,0 0 0,0 0 0,1 1 0,-3-2 0,-3-1 0,-18-8 0,0 1 0,0 1 0,-1 2 0,-53-10 0,35 12 0,0 1 0,-55 3 0,78 1 0,0 2 0,1 1 0,-1 0 0,0 2 0,1 0 0,0 1 0,-24 11 0,35-13 0,0 1 0,1-1 0,-1 1 0,1 1 0,1 0 0,-1 0 0,1 1 0,0-1 0,0 2 0,1-1 0,0 1 0,0 0 0,1 0 0,0 0 0,0 1 0,1 0 0,-6 17 0,8-17 0,0 0 0,0 1 0,1-1 0,0 1 0,1-1 0,0 1 0,1 9 0,2 0 0,1 0 0,9 30 0,4-2-252,31 63 0,34 41-252,-40-74 412,50 118 0,-86-177 67,0 1-1,-1-1 1,-1 1-1,0 0 1,-2 1-1,1 19 1,-3-23 23,-1-1 1,-1 1 0,0-1-1,-1 0 1,-1 0 0,0 0-1,-1 0 1,-7 14 0,1-7 1,-1 1 0,-1-2 0,-1 0 0,-24 29 0,14-24 0,0-1 0,-49 37 0,27-29 0,0-3 0,-2-2 0,-98 42 0,47-34-1135,74-30-4539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1610 24575,'0'0'0,"6"-6"0,-2 2 0,217-246 0,-193 214 0,-1-2 0,22-43 0,-39 62 0,0 0 0,-2-1 0,0 0 0,-2 0 0,0-1 0,5-35 0,-10 48 0,0 0 0,-1 0 0,0 0 0,0 0 0,-1 0 0,0 0 0,-3-12 0,4 18 0,-1 1 0,1 0 0,-1-1 0,1 1 0,-1 0 0,0 0 0,1-1 0,-1 1 0,0 0 0,0 0 0,0 0 0,0 0 0,0 0 0,0 0 0,-2-1 0,2 2 0,1-1 0,-1 1 0,0 0 0,0 0 0,1 0 0,-1-1 0,0 1 0,0 0 0,0 0 0,0 0 0,1 0 0,-1 1 0,0-1 0,0 0 0,0 0 0,1 0 0,-1 1 0,0-1 0,-1 1 0,-1 1 0,-1 1 0,1-1 0,0 1 0,0 0 0,0-1 0,1 1 0,-1 1 0,1-1 0,-4 6 0,-2 6 0,0 1 0,2-1 0,0 1 0,0 1 0,2-1 0,0 1 0,0 0 0,2 0 0,-1 22 0,3-14 0,0-1 0,2 0 0,1-1 0,1 1 0,0 0 0,10 25 0,-8-30 0,2-1 0,0 0 0,1 0 0,1-1 0,0 0 0,1 0 0,1-2 0,1 1 0,0-2 0,23 20 0,-26-25 0,1 0 0,1-1 0,0-1 0,0 0 0,0 0 0,1-1 0,0-1 0,0 0 0,1-1 0,-1 0 0,1-1 0,0-1 0,0 0 0,0-1 0,23-1 0,-13-2-50,0-2 0,-1-1 0,0 0-1,0-2 1,0 0 0,-1-2 0,0-1 0,-1 0-1,26-17 1,-17 7-33,-1-1-1,0-2 0,-2-1 0,-1-1 1,35-42-1,-32 29-28,-2-1 0,-2-1 0,-1-1 0,-3-2 0,-1 0 0,25-80 0,-27 57-45,-3 0 0,-2-1 0,-4-1 0,1-74 1,-13-13 87,-1 121 18,-1 0 1,-15-54-1,14 69 26,-1 0 0,-1 0-1,0 1 1,-1 1 0,-20-29 0,20 34 17,0 1 0,0 1 1,-1-1-1,-1 2 0,0-1 1,0 2-1,-1-1 0,-23-11 1,26 15 71,-1 0-1,0 1 1,0 1 0,0 0 0,-13-2 0,20 4-20,-1 0-1,0 1 1,1 0-1,-1 0 1,0 0 0,0 0-1,1 1 1,-1-1 0,0 1-1,1 0 1,-1 0 0,1 0-1,-1 0 1,1 1-1,0 0 1,-1 0 0,-5 4-1,6-4 24,1 1 0,-1 0 0,0 0 0,1 0 0,0 1 1,-1-1-1,1 0 0,1 1 0,-1 0 0,0-1 0,1 1 0,-2 7 0,1-1 27,1 0-1,0 0 1,0 0 0,1 15 0,3 0-94,0-1 0,9 35 0,61 164-650,22-1-105,-84-196 743,342 729-580,-278-615-453,-54-103-3588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2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0 185 24575,'0'0'0,"0"0"0,0-2 0,0-2 0,0-3 0,2-6 0,7-6 0,12-6 0,23-4 0,20-3 0,9 2 0,-8 7-8191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2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1 522 24575,'0'0'0,"5"0"0,18-2 0,49-4 0,76-7 0,84-7 0,84-12-5804,80-20 5804,62-25-4009,42-22 4009,30-17-3533,-76 11 8688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1124 1 24575,'0'9'0,"2"18"0,1-1 0,11 51 0,-4-34 0,75 489 0,-31-168 0,-21-186 0,-33-175 0,1-1 0,-1 1 0,0 0 0,0 0 0,0 0 0,0-1 0,-1 4 0,1-5 0,0 0 0,-1 0 0,1 0 0,0-1 0,-1 1 0,1 0 0,-1 0 0,0-1 0,1 1 0,-1 0 0,0-1 0,1 1 0,-1-1 0,0 1 0,1-1 0,-1 1 0,0-1 0,0 1 0,0-1 0,1 0 0,-1 0 0,0 1 0,0-1 0,0 0 0,0 0 0,-1 0 0,-27 3 0,0-1 0,-35-3 0,-1 0 0,-52 6-391,-212 35-1,281-31 349,2 3 1,0 2-1,-47 20 1,62-20 44,1 1 0,0 2 0,1 0 1,1 3-1,-29 24 0,34-22-2,0 0 0,2 1 0,0 1 0,2 1 0,-26 43 0,32-45 0,1 0 0,2 1 0,0 1 0,2 0 0,0 0 0,2 0 0,-4 30 0,7-16 9,1 0 0,2 1 0,1-1 0,3 0 0,1 0 0,1 0 0,3 0 0,1-1 0,17 41 0,-7-31-212,2 0 0,2-1 0,2-1 0,2-2 0,2 0 0,46 50 0,-43-58 156,1-2-1,2-2 1,1-1-1,2-2 1,0-2-1,66 35 0,-57-39 60,0-3-1,2-1 0,0-2 0,1-3 0,95 14 0,-87-21-41,0-2 0,1-3 0,0-3 0,-1-2 0,0-2 0,0-4 0,0-2 0,-1-2 0,-1-3 0,71-30 0,-66 19-313,-2-3 0,-1-3 0,-1-3 0,80-64 1,-102 70 333,-2-2 0,-1-1 0,-2-1-1,-1-2 1,-2-1 0,-1-1 0,30-58 0,-46 73-95,-1 0-1,0-1 0,-2 0 1,-1 0-1,7-49 1,-12 52 98,0 0 0,-2 0 1,-1 0-1,0 0 0,-1 0 0,-2 0 1,-7-28-1,2 23-7,0 1-1,-1 0 1,-2 0-1,0 1 1,-2 1 0,0 0-1,-19-22 1,11 19-27,-1 2 1,-2 0 0,0 1-1,-1 1 1,-33-20 0,16 16-4,-2 2 0,0 2 0,-1 1 0,-1 3 0,0 2 0,-2 2 0,-86-14 0,84 22 114,0 1 0,0 3 0,0 1 0,0 3-1,-55 10 1,73-6-47,0 2 0,0 1 0,-41 17 0,50-16-85,1 1-1,1 2 1,0 0-1,1 1 0,-20 17 1,-17 24-2266,58-54 2324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8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10 0,4 15 0,1 1 0,15 45 0,-4-13 0,43 238 0,-25 5 0,-30-256-1365,-1-14-5461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9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1 194 24575,'4'-2'0,"2"0"0,0 0 0,1 0 0,-1 1 0,11-2 0,6 0 0,74-10 0,57-2-456,56-2-1370,48 0 737,824-25-1688,-663 30 2387,-171 2 100,-39-1-872,-41-1 786,44-9 49,-155 13 829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9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24575,'0'0'0,"0"0"0,0 0 0,0 0 0,-2 4 0,-4 8 0,-7 17 0,-9 19 0,-8 17 0,-9 13 0,-5 4 0,1-5 0,8-15 0,9-18-8191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29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1 24575,'0'0'0,"-2"4"0,-2 4 0,-9 12 0,-13 18 0,-15 24 0,-15 19 0,-9 8 0,0 1 0,2-5 0,9-12 0,13-16 0,13-16 0,13-15 0,7-12-8191</inkml:trace>
  <inkml:trace contextRef="#ctx0" brushRef="#br0" timeOffset="1">1500 111 24575,'0'0'0,"-2"4"0,-8 11 0,-14 16 0,-16 18 0,-15 15 0,-11 11 0,-12 4 0,-7 0 0,-1-7-599,10-12 599,19-18-7592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4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24575,'0'0'0,"3"0"0,8 0 0,11-2 0,15-1 0,19-1 0,10-1 0,7-2 0,1-7 0,-2-4 0,-7-1 0,-16 3-8191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38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1119 24575,'-1'0'0,"1"0"0,-1 1 0,1-1 0,-1 0 0,1 0 0,-1 0 0,1 1 0,-1-1 0,1 0 0,-1 0 0,1 1 0,0-1 0,-1 0 0,1 1 0,-1-1 0,1 1 0,0-1 0,-1 0 0,1 1 0,0-1 0,0 1 0,-1-1 0,1 1 0,0-1 0,0 1 0,0-1 0,0 1 0,0-1 0,-1 2 0,0 16 0,1-15 0,0 88 0,5-348 0,0 50 0,-3-390 0,-2 590 0,-1-10 0,1 8 0,0 0 0,0 0 0,3-16 0,-3 23 0,1 0 0,-1 0 0,1 0 0,0 0 0,-1 0 0,1 0 0,0 0 0,0 1 0,0-1 0,1 0 0,-1 1 0,0-1 0,1 0 0,-1 1 0,1 0 0,-1-1 0,1 1 0,0 0 0,-1 0 0,1 0 0,3-2 0,4 1 0,-1 0 0,1 0 0,0 1 0,-1 0 0,1 1 0,16 0 0,29 4-38,101 18-1,58 27-1027,-197-45 928,169 44-547,312 75-2637,10-22 1428,498 19 293,7-64 0,765-67 996,-1769 10 670,250-10 1022,-2 12 2707,-227 1-2170,53 9-1,-67-8-1157,0 1 0,0 1 0,0 1 0,-1 0 0,16 9 0,-28-14-466,1 1 0,-1-1 0,0 0 0,1 0 0,-1 0 0,1 0 0,-1-1 0,1 1 0,-1-1 0,1 1 0,0-1 0,-1 0 0,6 0 0,-6-1 0,0 1 0,0-1 0,0 0 0,-1 0 0,1 1 0,0-1 0,0-1 0,-1 1 0,1 0 0,-1 0 0,1-1 0,-1 1 0,0 0 0,1-1 0,-1 1 0,0-1 0,0 0 0,0 0 0,1-2 0,3-7 0,0-1 0,-1 1 0,0-1 0,3-17 0,4-53 0,-9 60 0,5-34 0,23-230 0,-27 214 0,-3 72 0,0-1 0,0 1 0,0 0 0,0 0 0,0 0 0,0-1 0,0 1 0,0 0 0,0 0 0,0-1 0,0 1 0,0 0 0,0 0 0,0-1 0,0 1 0,0 0 0,0 0 0,0 0 0,0-1 0,0 1 0,1 0 0,-1 0 0,0 0 0,0-1 0,0 1 0,0 0 0,0 0 0,1 0 0,-1 0 0,0-1 0,0 1 0,0 0 0,0 0 0,1 0 0,-1 0 0,0 0 0,0 0 0,1 0 0,-1 0 0,0 0 0,0-1 0,12 7 0,7 9 0,-2 1 0,1 1 0,21 28 0,-22-26 0,320 418 0,-332-428 0,1 0 0,0-1 0,11 12 0,-17-20 0,0 1 0,0-1 0,0 0 0,1 0 0,-1 0 0,0 1 0,0-1 0,1 0 0,-1 0 0,0 0 0,0 0 0,1 0 0,-1 1 0,0-1 0,0 0 0,1 0 0,-1 0 0,0 0 0,1 0 0,-1 0 0,0 0 0,0 0 0,1 0 0,-1 0 0,0 0 0,1 0 0,-1 0 0,0 0 0,7-8 0,1-14 0,-8 19 0,15-62 0,6-71 0,-6 37 0,-3 33 0,11-94 0,-10 214 0,6 11 0,54 121 0,50 52 0,-30-83 0,-68-116 0,59 66 0,-83-104 0,3 3 0,0 0 0,0 0 0,0 0 0,7 4 0,-10-8 0,-1 1 0,1-1 0,0 1 0,0-1 0,-1 1 0,1-1 0,0 0 0,0 1 0,0-1 0,0 0 0,0 0 0,0 0 0,0 0 0,-1 0 0,1 0 0,0 0 0,0 0 0,0 0 0,0 0 0,0 0 0,0 0 0,0-1 0,0 1 0,-1 0 0,1-1 0,0 1 0,0-1 0,0 1 0,-1-1 0,1 1 0,0-1 0,-1 1 0,2-2 0,1-2 0,-1 0 0,1 0 0,-1 0 0,0 0 0,0-1 0,0 1 0,0-1 0,-1 1 0,0-1 0,1-6 0,0-9 0,1-22 0,-3 34 0,0-30 0,1-14 0,-1 51 0,0-1 0,0 1 0,1 0 0,-1-1 0,1 1 0,-1 0 0,1 0 0,-1-1 0,1 1 0,0 0 0,0 0 0,-1 0 0,1 0 0,0 0 0,0 0 0,0 0 0,0 0 0,0 0 0,0 0 0,1 1 0,-1-1 0,0 0 0,0 1 0,3-2 0,3 0 0,-1 0 0,1 1 0,13-2 0,-17 3 0,59-4 0,72 5 0,25 6-400,39 8-1202,36 6 697,-165-15 391,755 68-4057,2-22 3471,-563-42-322,-146-6 1207,285 12 34,-7 19 1664,-385-34-1319,148 24 2584,-136-19-1870,1 0-1,-1 1 1,0 1-1,35 19 1,-48-22-519,0 0 0,-1 1 1,1 1-1,13 14 1,-19-19-345,-1 0 1,0 0 0,0 1 0,0-1-1,0 1 1,-1 0 0,1-1 0,-1 1-1,0 0 1,1 0 0,-1 0 0,0 0-1,-1 0 1,1 0 0,-1 0 0,1 0-1,-1 0 1,0 0 0,0 0 0,-1 5-1,2-10-15,0 1 0,-1 0 0,1-1 0,0 1 0,0 0 0,0-1 0,0 1 0,0 0 0,2-2 0,4-4 0,46-49 0,114-92 0,-118 112-101,0 2-1,3 2 0,1 3 1,0 1-1,3 4 0,0 1 1,1 3-1,109-22 1,-128 35 101,0 2 0,1 2 0,-1 1 0,1 2 0,0 2 0,-1 2 0,0 1 0,0 2 0,62 19 0,-72-16 0,0 1 0,-1 2 0,-1 0 0,0 2 0,35 26 0,-41-25 0,0 1 0,-1 1 0,-1 0 0,-1 2 0,-1 0 0,25 39 0,-27-34 1,-2 0 0,0 0 0,-2 1 0,0 0 0,10 50 0,-16-57-4,-2 1 0,0 0-1,0-1 1,-2 1 0,-1 0 0,0-1 0,-1 1 0,-1 0 0,-6 19 0,4-26-8,0 0 0,0 0 0,-2-1 0,1 1 0,-1-1 1,-1 0-1,0-1 0,-1 0 0,-15 15 0,12-15 6,-1 0 0,0-1 0,0 0 0,-1-1 0,0-1 0,0 0 0,-30 10-1,30-13 11,0-1-1,0 0 0,0-2 0,-1 1 0,1-2 0,0 0 0,-1-1 0,1 0 0,-15-2 0,17 0 7,0-1 0,1 0 1,-1 0-1,1-1 0,0 0 0,0-1 1,0 0-1,1-1 0,0-1 0,0 1 1,-15-14-1,18 13 53,0 0 1,1 0-1,0 0 0,0-1 1,0 0-1,1 0 0,0-1 1,1 0-1,0 0 0,0 0 1,1 0-1,-4-18 0,5 15-56,0-1 0,1 0-1,1 1 1,0-1 0,0 0 0,2 0-1,0 1 1,0-1 0,6-17-1,1 6-52,0 0-1,2 1 0,0 1 1,2 0-1,0 1 1,1 0-1,20-21 0,-7 11-45,2 2 0,1 1 0,55-40 0,-55 48 91,0 1 0,1 1 0,1 2 0,1 1 0,0 2 0,1 1 0,49-11 0,-58 18 0,1 2 0,-1 0 0,1 2 0,39 2 0,-45 1 0,-1 1 0,0 1 0,0 0 0,0 1 0,-1 1 0,28 13 0,-34-12 0,0-1 0,0 2 0,0 0 0,-1 0 0,0 1 0,12 13 0,-16-14 0,0 0 0,0 1 0,-1 0 0,-1 0 0,1 0 0,-1 1 0,-1-1 0,6 19 0,-6-10 21,0 0 0,-2 0 1,0 0-1,-1 0 0,0 1 0,-2-1 1,0 0-1,-1 1 0,-6 23 1,-1-8 76,-1-1 1,-1 0 0,-31 61 0,32-75-59,0 0 1,-26 33-1,34-50-40,0 0 0,0 0 0,0 0 0,0 0 0,-1 0 0,1 0 0,0 0 0,-1-1 0,-3 2 0,6-3 0,-1 0 0,1 1 0,0-1 0,-1 0 0,1 0 0,-1 0 0,1 0 0,-1 0 0,1 0 0,0 0 0,-1 0 0,1 0 0,-1 0 0,1 0 0,-1 0 0,1-1 0,-1 1 0,1 0 0,0 0 0,-1 0 0,1 0 0,-1-1 0,1 1 0,-1-1 0,1 0 0,-1 0 0,0 0 0,1 0 0,-1 0 0,1 0 0,-1 0 0,1 0 0,0 0 0,-1 0 0,1 0 0,0 0 0,0-1 0,0 1 0,0-1 0,0-11 0,1-1 0,1 1 0,0 0 0,1-1 0,6-17 0,-7 21 0,39-121-402,76-166 0,-53 167 402,-46 99 0,1 2 0,25-32 0,-31 45 0,1 1 0,1 0 0,1 1 0,29-21 0,-31 26 0,0 1 0,0 0 0,0 2 0,1-1 0,0 2 0,1 0 0,15-3 0,-20 6 57,0 0 1,0 1-1,0 0 1,0 1-1,-1 0 1,19 3-1,-23-2-23,1 1-1,0 0 1,-1 0-1,1 0 1,-1 1-1,0 0 1,0 0-1,0 1 1,0 0-1,-1 0 1,10 8-1,-5-1-33,0 0 0,-1 1 0,0 1 0,-1-1 0,-1 1 0,0 1 0,0-1 0,-1 1 0,7 26 0,-6-10 0,0 0 0,-2 0 0,2 57 0,-12 32 0,0-45 0,5-72 0,0-1 0,0 1 0,0 0 0,0 0 0,0 0 0,0 0 0,1-1 0,-1 1 0,1 0 0,-1 0 0,1-1 0,0 1 0,0 0 0,-1-1 0,1 1 0,0 0 0,1-1 0,-1 1 0,1 0 0,1 1 0,1-1 0,-1 0 0,1 0 0,-1-1 0,1 1 0,-1 0 0,1-1 0,6 1 0,27 6 0,1-2 0,70 3 0,54-5-435,48-8-1307,44-10 704,39-12-1369,37-10 1180,878-139-3431,-448 60 2859,1681-102 854,-2103 205 755,-33 3 210,-34-1 60,-42-1 159,-43 0 637,-166 10-926,308-32 4113,-304 29-3117,-1-1 1,36-13-1,-31 6-2763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39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55 24575,'24'0'0,"153"4"0,-144-1 0,0 1 0,-1 2 0,42 12 0,-57-13 0,-2 1 0,1 0 0,0 1 0,-1 0 0,-1 1 0,20 15 0,-31-21 0,0 0 0,-1 1 0,1-1 0,-1 0 0,0 1 0,0 0 0,0-1 0,0 1 0,2 5 0,-4-7 0,1 1 0,-1-1 0,1 1 0,-1-1 0,0 1 0,0-1 0,0 1 0,0-1 0,0 1 0,0 0 0,0-1 0,0 1 0,-1-1 0,1 1 0,-1-1 0,1 1 0,-1-1 0,0 0 0,1 1 0,-1-1 0,0 1 0,-1 0 0,-3 4 0,1-1 0,-1 0 0,0 0 0,0-1 0,-1 1 0,1-1 0,-1 0 0,-11 5 0,-4 0 0,-31 10 0,16-8 0,0-2 0,0-2 0,-65 5 0,47-10 0,-104-9 0,157 7 0,-15-1 0,1 0 0,-1-2 0,0 0 0,1-1 0,-21-7 0,34 10 0,0-1 0,-1 1 0,1 0 0,0-1 0,0 1 0,0-1 0,0 1 0,0-1 0,0 0 0,0 0 0,1 0 0,-1 0 0,1 0 0,-1-1 0,1 1 0,0 0 0,-2-5 0,2 4 0,1-1 0,-1 0 0,1 1 0,-1-1 0,1 0 0,0 1 0,1-1 0,-1 0 0,1 0 0,-1 1 0,2-5 0,3-6 0,1 0 0,0 1 0,1-1 0,17-24 0,25-28-1365,1 7-5461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4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1 24575,'-1'-1'0,"1"1"0,-1 0 0,1 0 0,-1 0 0,1 0 0,-1 0 0,1 0 0,-1 0 0,1 0 0,-1 0 0,0 1 0,1-1 0,-1 0 0,1 0 0,0 0 0,-1 0 0,1 1 0,-1-1 0,1 0 0,-1 1 0,1 0 0,0 0 0,0 0 0,0 1 0,0-1 0,0 0 0,1 0 0,-1 0 0,0 0 0,1 0 0,0 2 0,-1-2 0,53 151-370,-8 3 0,39 239 0,-72-311 372,0 92 0,-11-134-12,-3-1 0,-1 0 0,-2 0 0,-14 56 0,13-78-12,0 1 0,-1-1-1,-1 0 1,-1-1 0,0 0 0,-1 0 0,-1-1 0,-1 0 0,0-1 0,-24 23 0,26-29 24,0-1 1,0 0 0,-1-1 0,0-1 0,0 1-1,-1-2 1,-16 7 0,18-9-4,0 0 0,-1-1 0,1 0 0,-1-1 0,1 0 0,-1 0 1,0-1-1,1-1 0,-18-2 0,17 0 74,1 1-1,-1-2 1,0 1 0,1-1 0,0-1 0,0 0-1,1-1 1,-1 1 0,1-2 0,0 1 0,1-1-1,-13-14 1,14 14-43,0-1-1,1 0 0,0 0 1,1-1-1,0 0 0,0 0 1,1 0-1,0 0 0,0-1 1,1 0-1,1 1 0,0-1 1,0 0-1,0-12 0,1 10-40,2-1-1,0 0 1,0 1-1,1-1 1,1 1-1,7-24 1,-3 18 51,1 1 0,0-1 0,2 2 0,10-17 0,5 1-411,1 1-1,1 1 1,52-44 0,-15 21-6455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4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24575,'10'1'0,"-1"1"0,-1 0 0,1 1 0,-1 0 0,0 1 0,9 5 0,38 25 0,-42-25 0,0 1 0,-1 0 0,0 1 0,-1 0 0,14 17 0,-21-22 0,1 1 0,-1 0 0,0-1 0,0 1 0,-1 1 0,0-1 0,0 0 0,-1 1 0,0-1 0,0 1 0,-1 0 0,1 15 0,-3-11 0,0 0 0,-1 0 0,0 0 0,-1 0 0,0 0 0,-1 0 0,0-1 0,-1 1 0,-6 10 0,-2 1 0,-1-1 0,-1-1 0,-22 25 0,23-30-136,-1-1-1,-1-1 1,-1 0-1,0-1 1,0-1-1,-1 0 1,-1-2-1,0 0 0,-36 13 1,18-11-6690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5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0 24575,'-17'9'0,"-60"44"0,-22 17 0,84-59 0,2 1 0,0 1 0,0 0 0,-17 24 0,25-29 0,0 1 0,0-1 0,1 1 0,0 0 0,0 1 0,1-1 0,1 1 0,-1-1 0,1 1 0,1 0 0,0 0 0,0-1 0,1 1 0,1 0 0,-1 0 0,2 0 0,-1 0 0,6 17 0,-3-14 0,1 0 0,0 0 0,1-1 0,1 0 0,0 0 0,0-1 0,1 0 0,1 0 0,-1-1 0,2 0 0,-1 0 0,2-1 0,14 10 0,2-2-341,0-2 0,0-1-1,43 15 1,0-5-6485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5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0 24575,'0'0'0,"0"2"0,-2 4 0,-2 6 0,-7 3 0,-7 8 0,-6 11 0,-4 11 0,-8 11 0,-3 8 0,3-2 0,8-11-8191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24575,'14'0'0,"0"0"0,0 1 0,0 0 0,0 0 0,18 5 0,-28-5 0,0 1 0,1-1 0,-1 1 0,0 0 0,0 0 0,0 0 0,0 1 0,0 0 0,0-1 0,-1 1 0,1 1 0,-1-1 0,0 0 0,0 1 0,0-1 0,-1 1 0,4 5 0,-1 2 0,0 0 0,-1 1 0,0-1 0,-1 1 0,0 0 0,0 12 0,4 76 0,-4-26 0,-2-61 0,1 0 0,1-1 0,7 25 0,-8-31 0,0 0 0,1-1 0,0 1 0,0-1 0,0 0 0,1 0 0,0 0 0,0 0 0,0-1 0,6 6 0,16 8-1365,-3-5-5461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6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0,3 2 0,-1 0-8191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9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24575,'6'13'0,"3"-2"0,15 14 0,-15-17 0,-1 1 0,11 15 0,-17-21 0,0 1 0,0 0 0,0 0 0,0 0 0,-1 0 0,0 0 0,0 0 0,0 0 0,0 7 0,0 4 0,-2 22 0,0-21 0,-8 120 0,-2 86 0,13-145-123,4 0-1,3 0 0,3-1 0,33 113 1,-39-168-298,1-1 0,13 24 0,-8-23-5889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6:59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24575,'5'0'0,"17"1"0,1 1 0,-1 1 0,0 0 0,26 8 0,82 36 0,-99-33 0,1 2 0,-2 0 0,50 37 0,-61-38 0,-1 0 0,-1 2 0,0 0 0,-1 0 0,-1 2 0,18 28 0,-22-29 0,0 1 0,-2 1 0,0-1 0,-1 2 0,-1-1 0,-1 1 0,-1 0 0,4 36 0,-8-46 0,-1 0 0,1 1 0,-2-1 0,0 1 0,0-1 0,-1 0 0,-1 1 0,0-1 0,0 0 0,-1-1 0,0 1 0,-1-1 0,0 1 0,-1-1 0,0-1 0,-1 1 0,-14 15 0,9-13 0,0-2 0,-1 1 0,0-2 0,-1 0 0,0 0 0,-29 12 0,19-12 0,-1 0 0,1-2 0,-44 8 0,26-11 0,42-4 0,0 0 0,-1 0 0,1 0 0,0 0 0,0 0 0,-1 0 0,1 0 0,0 0 0,0 0 0,-1 0 0,1 1 0,0-1 0,0 0 0,-1 0 0,1 0 0,0 0 0,0 1 0,0-1 0,-1 0 0,1 0 0,0 0 0,0 1 0,0-1 0,0 0 0,0 0 0,0 1 0,-1-1 0,1 0 0,0 0 0,0 1 0,0-1 0,0 0 0,0 1 0,0-1 0,0 0 0,0 0 0,0 1 0,0-1 0,0 0 0,0 1 0,5 12 0,0-2 0,1-1 0,1 1 0,0-1 0,12 13 0,38 37 0,-35-38 0,183 175-1365,-182-177-5461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5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24575,'0'0'0,"0"5"0,4 16 0,7 21 0,8 19 0,5 8 0,5 2 0,7-3 0,9-8 0,4-8 0,-2-12 0,-10-11-8191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00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1 24575,'0'0'0,"-53"1"0,0 2 0,-77 14 0,97-10 0,0 2 0,0 1 0,1 1 0,-57 29 0,77-34 0,1 1 0,0 0 0,0 1 0,0 0 0,1 1 0,-13 15 0,19-21 0,1 1 0,0 0 0,0 1 0,1-1 0,-1 1 0,1-1 0,0 1 0,0 0 0,0-1 0,1 1 0,-1 0 0,1 0 0,0 0 0,1 1 0,0-1 0,-1 0 0,1 0 0,1 0 0,1 10 0,1-5 0,0-1 0,1 0 0,0 1 0,1-1 0,0 0 0,0-1 0,1 0 0,0 1 0,0-2 0,9 8 0,8 8 0,47 34 0,-40-36 0,-20-14 0,0 0 0,0 0 0,14 14 0,-23-20 0,0 0 0,0 0 0,-1 0 0,1 0 0,0 0 0,-1 0 0,1 0 0,-1 0 0,1 0 0,-1 0 0,1 0 0,-1 0 0,0 1 0,0-1 0,1 0 0,-1 0 0,0 0 0,0 0 0,0 0 0,0 1 0,-1-1 0,1 0 0,0 0 0,0 0 0,-1 0 0,1 0 0,0 1 0,-1-1 0,1 0 0,-1 0 0,0 0 0,-1 1 0,-2 3 0,0 0 0,0-1 0,-1 1 0,-10 6 0,12-8 0,-114 77 119,43-30-1603,61-41-5342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0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62 351 24575,'0'0'0,"0"0"0,0 0 0,0 0 0,-1 0 0,-4 0 0,-2 3 0,-1 6 0,-3 9 0,1 8 0,0 6 0,3 1 0,4 1 0,5-1 0,1-7-8191</inkml:trace>
  <inkml:trace contextRef="#ctx0" brushRef="#br0" timeOffset="0.88">142 5 24575,'0'0'0,"0"0"0,0-2 0,0-1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09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24575,'1'0'0,"0"1"0,0-1 0,0 0 0,0 0 0,0 0 0,0 1 0,0-1 0,0 0 0,0 1 0,1 0 0,3 1 0,38 20 0,-1 1 0,53 39 0,-43-26 0,378 208-884,-405-232 884,79 43 0,-75-38 0,40 32 0,-55-38 0,-1 0 0,-1 1 0,0 1 0,16 22 0,-21-24 0,0-1 0,-1 2 0,0-1 0,-1 1 0,-1-1 0,0 1 0,4 16 0,-7-19 7,1 0 1,-1 1-1,-1-1 0,1 1 1,-2-1-1,1 1 0,-1-1 0,-1 1 1,-3 12-1,1-10 88,-1 1 0,0-1 0,-1 0-1,0 0 1,-1-1 0,-11 14 0,-10 10-56,-1-1 0,-2-2 0,-39 32 0,-114 74-760,-152 70 449,240-151-821,52-31-5021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0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24575,'-5'0'0,"2"0"0,1 0 0,-1 0 0,0 1 0,0-1 0,-5 2 0,7-2 0,0 1 0,0-1 0,0 1 0,-1-1 0,1 1 0,0 0 0,0 0 0,0 0 0,1 0 0,-1 0 0,0-1 0,0 2 0,0-1 0,1 0 0,-1 0 0,-1 2 0,-2 8 0,1 0 0,0 0 0,0 1 0,1-1 0,0 1 0,0 22 0,2-19 0,-5 350 0,6-247 0,-1-76-120,-4 200-1125,2-208-5581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0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24575,'10'-4'0,"0"0"0,0 1 0,0 1 0,0 0 0,0 0 0,15 0 0,-7 1 0,96-9 0,0 5 0,138 12 0,-123 11 0,-109-14 0,0 1 0,-1 1 0,0 1 0,26 13 0,-36-15-195,-1 0 0,1 1 0,-1 0 0,0 1 0,0 0 0,10 13 0,5 9-6631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0,8 2 0,23 5 0,31 6 0,28 5 0,28 4 0,19-1-1160,11-2 1160,-2-5 0,-18-8 0,-31-5-7031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0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477 1 24575,'-1'0'0,"0"0"0,-1 1 0,1-1 0,0 1 0,0 0 0,0-1 0,0 1 0,0 0 0,1 0 0,-1-1 0,0 1 0,-1 1 0,-3 3 0,-99 75 0,66-53 0,-51 47 0,65-50 0,1 2 0,1 0 0,1 1 0,1 2 0,1 0 0,2 1 0,1 0 0,-22 62 0,31-70 0,2 0 0,0 0 0,1 1 0,1 0 0,1-1 0,1 27 0,2-31 0,1 0 0,1 0 0,0 0 0,1-1 0,1 0 0,1 1 0,0-2 0,13 25 0,15 15 0,-30-51 0,0 0 0,0 1 0,1-1 0,0-1 0,0 1 0,0-1 0,8 6 0,-12-9 0,1-1 0,0 1 0,-1 0 0,1-1 0,-1 1 0,1-1 0,0 0 0,-1 1 0,1-1 0,0 0 0,0 0 0,-1 0 0,1 0 0,0 0 0,-1 0 0,1-1 0,0 1 0,-1-1 0,1 1 0,0-1 0,-1 0 0,1 1 0,1-2 0,4-3 0,-1 1 0,0-1 0,12-11 0,-1 0 0,-1 3 0,0 1 0,2 1 0,19-10 0,-30 17 0,1 1 0,0 0 0,-1 0 0,1 0 0,0 1 0,1 1 0,-1 0 0,0 0 0,0 0 0,14 1 0,-20 1 0,0-1 0,0 0 0,0 1 0,0 0 0,0-1 0,0 1 0,0 0 0,0 0 0,-1 0 0,1 0 0,0 0 0,0 1 0,-1-1 0,1 1 0,-1-1 0,1 1 0,-1-1 0,0 1 0,0 0 0,2 2 0,1 3 0,-1 1 0,1 0 0,3 14 0,-6-19 0,15 48 0,31 67 0,-39-102 0,1 0 0,0-1 0,2 0 0,-1 0 0,2-1 0,0 0 0,26 23 0,1-8-1365,-5-7-5461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1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158 548 24575,'0'0'0,"0"0"0,0 0 0,0 0 0,0 4 0,0 8 0,0 16 0,1 17 0,4 9 0,2 4 0,1-1 0,3-6 0,-2-12-8191</inkml:trace>
  <inkml:trace contextRef="#ctx0" brushRef="#br0" timeOffset="1">0 1 24575,'0'0'0,"0"0"0,0 0 0,0 0 0,0 0 0,6 0 0,8 0 0,1 0-8191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24575,'4'3'0,"0"0"0,0 0 0,0-1 0,1 1 0,-1-1 0,1 0 0,-1 0 0,10 3 0,-1-1 0,62 21-68,94 17 0,88 2-1879,-28-15 1108,2-11-1,0-9 1,455-44-1,-535 9 1093,-144 25-88,22-8 550,-27 9-649,0-1 1,0 0 0,0 0-1,-1 0 1,1 0 0,0 0-1,-1 0 1,1 0 0,-1-1-1,0 1 1,3-2 0,-4 2-13,0 1 0,0-1 1,1 1-1,-1-1 0,0 1 1,0-1-1,0 1 0,1-1 1,-1 0-1,0 1 0,0-1 1,0 1-1,0-1 0,0 1 1,0-1-1,0 1 0,0-1 0,-1 1 1,1-1-1,0 1 0,0-1 1,0 1-1,0-1 0,-1 1 1,1-1-1,0 1 0,-1-1 1,1 1-1,0-1 0,-1 1 0,0-1 1,-15-12 402,15 13-421,-23-15 455,0 2-1,-28-11 1,-54-16-2051,53 22-5266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6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8 0,0 14 0,2 14 0,3 10 0,3 9 0,5 9 0,2 11 0,3 11 0,-1 6 0,-1 0 0,1-6 0,0-13 0,-4-18-8191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7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24575,'5'5'0,"0"-2"0,0 0 0,0-1 0,1 1 0,-1-1 0,0 0 0,12 2 0,-7-1 0,45 10 0,87 9 0,31-7-456,45-6-1367,39-8 776,390-25-2258,4-22 1172,-200 13 1188,-212 17-197,-37 2 952,-45 2 969,-41 2 1292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5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3138 865 24575,'-1'0'0,"0"-1"0,0 0 0,0 0 0,0-1 0,0 1 0,0 0 0,0 0 0,0 0 0,0-1 0,0 1 0,0-3 0,0 3 0,-17-34 0,8 15 0,-1 0 0,-16-22 0,8 20 2,0 0 0,-2 2 0,0 0 0,-1 1 0,-1 1 0,-50-29 0,5 10-88,-102-38-1,-31-3-694,-101-42 767,180 67 14,-263-100 0,344 141 0,0 2 0,-1 1 0,0 3 0,0 1 0,-1 2 0,1 2 0,-1 2 0,1 1 0,0 3 0,-51 11 0,23 4 0,1 2 0,1 3 0,-119 63 0,136-59-89,0 2-1,2 2 0,2 2 1,1 2-1,1 2 1,3 3-1,1 1 0,2 1 1,2 3-1,3 0 0,1 3 1,3 1-1,1 1 0,4 1 1,1 1-1,-22 77 0,35-89 90,2-1 0,2 1 0,2 1 0,1-1 0,3 65 0,4-69 0,1 0 0,2 0 0,2-1 0,1 0 0,2 0 0,20 47 0,-12-44-45,2-1 0,1 0 0,47 59 0,-32-53-305,1-2 0,63 53-1,-30-38 9,4-3-1,1-3 0,127 63 1,-97-63 139,2-6 1,2-4 0,2-5-1,2-5 1,0-5-1,164 17 1,-168-34 93,1-5 0,-1-5 0,1-5 0,-1-4 0,0-6 0,204-53 0,-215 37 134,123-56 0,-148 51-107,-1-2 0,76-56 0,-80 45-247,-3-4-1,105-106 1,-130 114 330,-3 0 0,-2-3-1,-1-1 1,47-92 0,-66 108-13,-2 0 0,-1-1 1,-2-1-1,-1 0 0,-1 0 1,-2-1-1,-2 0 0,-2 0 1,0 0-1,-3-1 0,-1 1 1,-2-1-1,-1 1 1,-2 0-1,-1 1 0,-2-1 1,-22-54-1,17 57 17,-2 1 0,-1 1 0,-1 0 0,-36-44 0,22 38-92,-2 0 0,-66-55 1,39 45-32,-69-42 0,-69-24 215,-41-8 662,221 112-687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6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0 431 24575,'3'-6'0,"30"-43"0,3 1 0,1 2 0,48-45 0,-64 71 0,0 0 0,2 2 0,0 1 0,1 0 0,0 2 0,29-13 0,-30 18 0,0 1 0,1 1 0,0 0 0,0 2 0,1 1 0,-1 2 0,32-2 0,-47 4 0,0 1 0,-1 0 0,1 1 0,0 0 0,-1 0 0,1 1 0,0 0 0,-1 0 0,0 1 0,0 0 0,0 1 0,0 0 0,0 0 0,-1 1 0,1 0 0,-1 0 0,6 6 0,4 6 13,-2 0 0,0 1-1,-1 1 1,-1 0-1,-1 1 1,19 41 0,42 135-1115,-67-177 750,48 147-6474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7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24575,'0'-1'0,"0"1"0,0 0 0,0-1 0,0 1 0,0 0 0,0-1 0,0 1 0,1-1 0,-1 1 0,0 0 0,0 0 0,0-1 0,0 1 0,1 0 0,-1-1 0,0 1 0,0 0 0,1 0 0,-1-1 0,0 1 0,1 0 0,-1 0 0,0-1 0,0 1 0,1 0 0,-1 0 0,1 0 0,-1 0 0,0 0 0,1 0 0,-1 0 0,0-1 0,1 1 0,-1 0 0,0 0 0,1 0 0,-1 0 0,0 1 0,1-1 0,-1 0 0,1 0 0,-1 0 0,0 0 0,1 0 0,-1 0 0,0 0 0,1 1 0,-1-1 0,0 0 0,0 0 0,1 0 0,-1 1 0,0-1 0,1 0 0,-1 1 0,0-1 0,0 0 0,0 0 0,1 1 0,-1-1 0,18 33 0,19 44 0,-20-40 0,83 170 0,13-6 0,-67-138 0,-39-55 0,0 0 0,1 0 0,0-1 0,18 13 0,-23-18 0,0-1 0,0 1 0,0-1 0,0 1 0,0-1 0,0 0 0,0 0 0,1 0 0,-1-1 0,0 1 0,1-1 0,-1 0 0,0 0 0,6 0 0,-4-1 0,-1 0 0,0 0 0,0-1 0,0 1 0,0-1 0,0 0 0,0 0 0,0 0 0,-1-1 0,5-3 0,0-1 0,0-1 0,0-1 0,-1 1 0,0-1 0,0-1 0,-1 1 0,9-21 0,-4 5 3,-2 0 0,-1-1 0,-1 0-1,5-35 1,5-110-33,-5 41-1319,-7 90-5477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7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7 0,2 9 0,3 11 0,2 9 0,1 8 0,1 5 0,1-1 0,-1-3 0,-1-7 0,-1-10 0,-2-11-8191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7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24575,'0'0'0,"0"0"0,0 0 0,8-2 0,10-1 0,1 1-8191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8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1012 0 24575,'-2'5'0,"-8"16"0,-1 0 0,-1-1 0,-20 24 0,13-18 0,-47 69 63,-189 254-1629,122-180 1020,-241 329-781,359-475 1352,-36 56 338,46-69-277,0 0 0,0 0 0,1 1 0,0 0 0,-4 20 0,8-28-25,0-1 1,0 1-1,-1 0 1,1 0-1,1-1 0,-1 1 1,0 0-1,1-1 1,-1 1-1,1-1 1,0 1-1,0 0 0,0-1 1,0 1-1,0-1 1,1 0-1,-1 0 1,1 1-1,0-1 0,-1 0 1,1 0-1,0 0 1,0-1-1,0 1 0,0 0 1,1-1-1,-1 1 1,4 1-1,4 1 39,1 1 1,-1-1-1,1-1 0,0 0 0,19 3 0,12-1-43,78 1-1,43-13-269,-152 7 175,317-25-646,57-2 228,-91 4-681,-269 20-4549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8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512 9 24575,'-9'-2'0,"-16"-1"0,0 1 0,0 1 0,0 1 0,-45 7 0,-24 7 0,82-11 0,-1 0 0,1 1 0,0 0 0,0 1 0,-15 9 0,23-11 0,-1 0 0,1 0 0,0 0 0,0 1 0,1 0 0,-1 0 0,1 0 0,-1 0 0,1 0 0,1 0 0,-5 8 0,4-5 0,0 1 0,1 0 0,0-1 0,0 1 0,1 0 0,-2 15 0,3 0 0,2 0 0,0 1 0,1-1 0,8 28 0,49 147 0,-14-60 0,-36-101 0,9 65 0,-17-89 0,-1-1 0,-1 1 0,0 0 0,-1-1 0,0 1 0,0-1 0,-2 1 0,-3 11 0,4-19 0,1 0 0,-1 0 0,0-1 0,-1 1 0,1-1 0,-1 1 0,0-1 0,0 0 0,0 0 0,-1 0 0,1-1 0,-1 1 0,0-1 0,0 0 0,0 0 0,-1 0 0,1-1 0,0 1 0,-1-1 0,0 0 0,0 0 0,-6 1 0,6-2 0,-1 0 0,1-1 0,-1 0 0,1 0 0,-1 0 0,1 0 0,-1-1 0,1 0 0,0 0 0,-1-1 0,1 0 0,0 1 0,0-2 0,0 1 0,0 0 0,0-1 0,0 0 0,-5-5 0,6 5 0,1 0 0,0 0 0,-1 0 0,2 0 0,-1-1 0,0 1 0,1-1 0,-1 0 0,1 1 0,0-1 0,0 0 0,1 0 0,-1-1 0,1 1 0,0 0 0,0 0 0,0-1 0,1 1 0,-1 0 0,1-1 0,0 1 0,1-1 0,0-7 0,2 3 9,0 1 1,0-1-1,1 1 0,0 0 0,0 1 0,0-1 1,1 1-1,1 0 0,-1 0 0,1 0 0,0 1 1,9-7-1,0 0-306,1 1 0,1 0 0,0 2 0,23-12 0,15-1-6529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8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8 0,3 12 0,2 16 0,2 12 0,-1 8 0,1 1 0,-2-6 0,-2-11-8191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9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3 0,0 3 0,0-1-8191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9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24575,'0'0'0,"0"6"0,0 13 0,2 19 0,2 15 0,3 17 0,4 18 0,4 18 0,0 10 0,-1 0 0,-3-14 0,-4-25-8191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24575,'0'0'0,"2"0"0,14 0 0,25 2 0,42 3 0,48 1 0,50 3 0,46 1-2882,35-1 2882,22-2-3484,6-4 3484,-5-4 0,-21-7 0,-46-1 0,-59 1-1825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9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5 0,0 7 0,0 6 0,0 5 0,0 4 0,0 4 0,2 5 0,4 8 0,5 5 0,3-1 0,0-3 0,1-5 0,-2-8 0,-2-9-8191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0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24575,'0'0'0,"0"0"0,-2 3 0,-2 10 0,-3 12 0,-4 12 0,-3 10 0,-4 5 0,-4-3 0,-1-4 0,4-8 0,5-10-8191</inkml:trace>
  <inkml:trace contextRef="#ctx0" brushRef="#br0" timeOffset="1">716 392 24575,'0'0'0,"0"0"0,-2 2 0,-4 4 0,-9 5 0,-13 7 0,-12 5 0,-4 3 0,1-1 0,8-5-8191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0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24575,'0'0'0,"0"0"0,0 2 0,-2 4 0,-3 7 0,-5 8 0,-6 4 0,-2 3 0,3-3-8191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0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24575,'0'0'0,"-2"0"0,-2 3 0,-5 4 0,-2 3 0,0-2-8191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24575,'13'0'0,"-6"0"0,0 0 0,0 1 0,0 0 0,0 0 0,-1 0 0,1 1 0,0 0 0,-1 1 0,0-1 0,1 1 0,-1 0 0,0 1 0,-1-1 0,1 1 0,-1 1 0,1-1 0,-1 1 0,0-1 0,-1 2 0,6 6 0,-9-11 0,0 1 0,0 0 0,0-1 0,0 1 0,-1 0 0,1 0 0,0 0 0,-1-1 0,1 1 0,-1 0 0,0 0 0,0 0 0,0 0 0,0 0 0,0 0 0,0 0 0,0 0 0,-1 3 0,-1 1 0,-1 0 0,1 0 0,-1 0 0,-4 6 0,4-7 0,0 0 0,0 0 0,1 0 0,0 1 0,-3 8 0,5-12 0,0 0 0,0 0 0,0-1 0,0 1 0,0 0 0,0 0 0,0 0 0,0 0 0,1 0 0,-1 0 0,1-1 0,0 1 0,-1 0 0,1 0 0,0-1 0,0 1 0,0-1 0,0 1 0,1-1 0,-1 1 0,2 1 0,1 1 0,0-1 0,0 0 0,1 0 0,-1 0 0,1 0 0,-1-1 0,1 0 0,0 0 0,0 0 0,9 2 0,3-1 0,0 0 0,17 0 0,20-1-1365,-5-2-5461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7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24575,'0'2'0,"-1"0"0,1 0 0,0 0 0,0 0 0,0 0 0,0 0 0,0 0 0,1 3 0,-1 3 0,1 96 0,-13 293 0,7-322-1365,5-44-5461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8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24575,'18'0'0,"730"0"-1365,-710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24575,'0'0'0,"0"0"0,0 0 0,0 0 0,0 0 0,4 0 0,5 0 0,10 0 0,18-2 0,23-2 0,22-3 0,15-2 0,-2 1 0,-17 2-8191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2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24575,'0'0'0,"0"0"0,0 0 0,0 0 0,0 4 0,0 9 0,0 19 0,0 29 0,-2 31 0,-3 20 0,-2 8 0,0 3-717,2-6 717,0-23-7474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0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 24575,'0'0'0,"0"0"0,2 6 0,0-3 0,0 0 0,0-1 0,0 1 0,0-1 0,1 0 0,-1 0 0,1 0 0,-1 0 0,1 0 0,0 0 0,-1-1 0,1 1 0,5 1 0,4 1 0,0 0 0,15 2 0,16 1 0,72 3 0,43-12 0,-205 9 0,-366 17-1365,339-21-5461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1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24575,'0'-2'0,"0"-3"0,0 1 0,0-1 0,0 2 0,4-1 0,7 0 0,9 1 0,10 1 0,11 0 0,8 2 0,13-1 0,11 0 0,10-7 0,-2-4 0,-15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0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 24575,'12'4'0,"-1"0"0,1 0 0,-1 1 0,20 12 0,40 32 0,-43-29 0,268 174-307,-212-147 124,151 60 0,-179-86 239,112 25 0,-168-46-43,5 1 83,-1 0 1,1-1 0,0 1 0,6-1 0,-10 0-94,0 0 0,0 0-1,0-1 1,0 1 0,0 0-1,0-1 1,0 1 0,0 0-1,0-1 1,0 1 0,0-1-1,0 0 1,0 1 0,0-1-1,0 0 1,0 1 0,0-1-1,-1 0 1,1 0 0,0 0-1,-1 0 1,1 0 0,0-1-1,1-4-2,0 0 0,-1 0 0,0 0 0,-1 1 0,1-1 0,-1 0 0,0 0 0,0 0 0,-2-8 0,2 11 0,-23-147-74,-13-1 274,14 61-945,-12-103-1,29 142-6080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2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24575,'0'0'0,"0"0"0,0 0 0,0 0 0,0 0 0,0 0 0,4 0 0,7-2 0,12-1 0,9 1 0,-1 0-8191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3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0 24575,'0'0'0,"0"0"0,-2 6 0,-21 50 0,-11 36 0,-55 207-597,43-137 309,-155 537 288,187-646-33,-11 79 1,22-109 166,2 1-1,0-1 1,1 1 0,2 0 0,7 43 0,-7-59-117,0 0 1,1-1 0,0 1 0,0 0 0,0-1 0,1 0 0,0 0-1,6 8 1,-6-11-19,0 1 0,-1-2 0,1 1 1,1 0-1,-1-1 0,0 0 0,1 0 0,0 0 0,0 0 0,0-1 0,0 0 0,0 0 0,8 2 0,10 0 1,0-1 0,1-2 0,39-1 0,-62 0 0,354-22-970,-164 7 593,98 0 377,306 25 0,-544-7 109,128 14-1359,-161-13-4453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3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24575,'0'0'0,"0"0"0,3 1 0,3 2 0,1 1 0,-1 0 0,0 0 0,0 0 0,-1 1 0,7 6 0,3 3 0,31 25 0,-3 1 0,53 65 0,-80-84 0,0 1 0,23 46 0,-31-52 0,-1 0 0,-1 1 0,-1 0 0,0 0 0,3 24 0,-7-26 0,0 0 0,-1 0 0,0 0 0,-2 0 0,1 0 0,-2 0 0,0-1 0,-1 1 0,0-1 0,-1 1 0,-10 18 0,4-13 0,0 0 0,-1-2 0,-1 1 0,0-1 0,-2-1 0,-32 30 0,44-45 0,-12 10 0,15-11 0,-1-1 0,1 0 0,-1 1 0,1-1 0,-1 0 0,0 1 0,1-1 0,-1 0 0,0 0 0,1 1 0,-1-1 0,0 0 0,1 0 0,-1 0 0,0 0 0,1 0 0,-1 0 0,0 0 0,1 0 0,-2 0 0,2-1 0,0 1 0,-1 0 0,1-1 0,0 1 0,0 0 0,-1-1 0,1 1 0,0 0 0,0-1 0,0 1 0,-1 0 0,1-1 0,0 1 0,0-1 0,0 1 0,0 0 0,0-1 0,0 1 0,0-1 0,0 1 0,0 0 0,0-1 0,0 1 0,0-1 0,0 1 0,0 0 0,1-1 0,1-7 0,1 0 0,0 1 0,1-1 0,0 1 0,8-12 0,-8 13 0,47-74 0,67-113 0,-81 123 0,-3-2 0,36-110 0,-66 166 0,0 1 0,0-1 0,2-30 0,-6 40 0,0-1 0,0 1 0,-1 0 0,0 0 0,0 0 0,0 0 0,0 0 0,-1 1 0,0-1 0,-1 0 0,1 1 0,-1-1 0,-5-6 0,1 3-136,-2 0-1,1 1 1,-1-1-1,0 2 1,-1-1-1,0 1 1,0 1-1,0 0 0,-13-5 1,-11-4-6690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4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5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24575,'14'0'0,"118"0"0,-130 10 0,5 9 0,-2 0 0,0 1 0,3 31 0,0 62 0,-7-71 0,1-1-120,16 188-1125,-10-175-5581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35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0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24575,'-1'1'0,"1"-1"0,-1 1 0,1-1 0,-1 1 0,1 0 0,-1-1 0,1 1 0,0-1 0,-1 1 0,1 0 0,0-1 0,0 1 0,-1 0 0,1-1 0,0 1 0,0 1 0,-1 1 0,-4 15 0,1 1 0,1-1 0,1 0 0,0 1 0,1 0 0,1-1 0,1 1 0,4 19 0,1 2 0,3-1 0,22 66 0,126 258-620,-68-171 382,47 140 238,-130-316 0,-3-5 0,2-1 0,-1 0 0,11 17 0,-15-26-2,1 0 0,-1 0 0,1-1 0,-1 1 0,1 0 1,-1-1-1,1 1 0,0-1 0,-1 1 0,1-1 0,0 1 0,-1-1 0,1 1 1,0-1-1,0 1 0,-1-1 0,1 0 0,2 1 0,-3-1 12,1-1-1,0 1 0,0 0 1,0 0-1,0-1 1,0 1-1,0 0 0,0-1 1,-1 1-1,1-1 1,0 1-1,0-1 0,-1 0 1,1 1-1,0-1 1,-1 0-1,1 1 1,0-2-1,8-10 135,-1-1-1,0 0 1,-1 0-1,10-23 1,-16 33-147,130-325-755,-88 217 616,22-61 142,35-91 0,-86 228-303,2 0-1,1 1 0,21-32 0,-18 39-5772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0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445 610 24575,'-10'-6'0,"7"5"0,1 0 0,-1 0 0,1 0 0,-1 1 0,0-1 0,1 1 0,-1 0 0,0 0 0,0 0 0,1 0 0,-1 0 0,-3 1 0,-2 1 0,0 0 0,-15 6 0,-2 3 0,1 1 0,0 1 0,1 2 0,-28 21 0,23-13 0,1 1 0,-42 49 0,58-60 0,0 0 0,2 1 0,-1 1 0,2 0 0,0 0 0,1 1 0,-7 17 0,12-26 0,0-1 0,1 1 0,0 0 0,0-1 0,0 1 0,1 0 0,-1-1 0,2 1 0,-1 0 0,1 0 0,0-1 0,0 1 0,1-1 0,0 1 0,0-1 0,1 1 0,-1-1 0,1 0 0,1 0 0,6 9 0,-6-10 0,0 0 0,1 0 0,0-1 0,0 1 0,0-1 0,0-1 0,1 1 0,-1-1 0,1 0 0,0 0 0,0 0 0,0-1 0,0 0 0,1 0 0,-1-1 0,1 1 0,-1-1 0,9 0 0,-8-1 0,1-1 0,-1 1 0,0-1 0,0 0 0,1-1 0,-1 0 0,0 0 0,0 0 0,-1-1 0,1 0 0,-1-1 0,1 1 0,-1-1 0,0 0 0,0-1 0,7-7 0,-4 3 0,-1-1 0,0 0 0,0 0 0,-1-1 0,-1 0 0,0 0 0,5-12 0,0-6 0,12-54 0,-12 30 0,-2-1 0,-3 0 0,-2 0 0,-2 0 0,-7-59 0,-1 45 0,-4 0 0,-3 1 0,-34-105 0,38 144 0,-1 1 0,-1 0 0,-17-29 0,23 50 0,3 10 0,5 14 0,55 156 0,-27-91 0,-28-76 0,92 254-389,16-7 16,-58-162 682,-42-77-696,-1-1 0,2 0 1,22 21-1,-1-8-5804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1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24575,'-1'0'0,"1"0"0,-1 1 0,0-1 0,1 1 0,-1-1 0,0 1 0,1-1 0,-1 1 0,1-1 0,-1 1 0,1-1 0,-1 1 0,1 0 0,-1-1 0,1 1 0,0 0 0,-1 0 0,1-1 0,0 1 0,-1 0 0,1 0 0,0 0 0,-1 1 0,-4 18 0,0 0 0,1 0 0,1 0 0,1 1 0,1-1 0,0 1 0,2-1 0,3 27 0,-3-39 40,1 0 0,3 14 0,-4-20-164,0 1 0,1-1 1,-1 1-1,0-1 0,1 0 0,-1 0 1,1 1-1,0-1 0,-1 0 0,1 0 1,4 2-1,6 3-6702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1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0,2 1 0,2-1 0,2 0-8191</inkml:trace>
  <inkml:trace contextRef="#ctx0" brushRef="#br0" timeOffset="1">415 424 24575,'0'0'0,"0"0"0,2 0 0,11 2 0,13 3 0,17 2 0,17 1 0,20 3 0,17-4 0,8-3 0,-5-3 0,-10-5 0,-13-4 0,-15-4 0,-16-1 0,-17 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0 24575,'0'0'0,"0"0"0,-3 5 0,-3 3 0,0 0 0,-1 0 0,0 0 0,-1-1 0,-15 12 0,-47 27 0,40-27 0,13-8 0,0 1 0,1 0 0,0 2 0,-24 27 0,30-28 0,0-1 0,1 1 0,1 1 0,0 0 0,1 0 0,-10 27 0,12-26 0,1-1 0,1 1 0,0-1 0,1 1 0,1 0 0,0 16 0,1-21 0,1 0 0,0 0 0,1 0 0,0 0 0,1 0 0,0-1 0,0 1 0,1-1 0,0 0 0,6 9 0,-1-5 0,1 1 0,0-1 0,1-1 0,1 0 0,0-1 0,0 0 0,1-1 0,26 17 0,-23-18 0,1-1 0,-1 0 0,2 0 0,-1-2 0,1 0 0,-1-2 0,33 6 0,-49-10 0,4 0 0,0 1 0,1-1 0,-1 0 0,0 0 0,8-1 0,-12 1 0,0-1 0,0 1 0,0 0 0,0-1 0,0 1 0,0-1 0,0 1 0,0-1 0,0 1 0,0-1 0,0 0 0,0 1 0,0-1 0,-1 0 0,1 0 0,0 1 0,-1-1 0,1 0 0,0 0 0,-1 0 0,1 0 0,-1 0 0,1 0 0,-1 0 0,0 0 0,0 0 0,1 0 0,-1 0 0,0-1 0,0 1 0,0 0 0,0-1 0,-1-16 0,1 14 0,0 0 0,0-1 0,0 1 0,0-1 0,0 1 0,1-1 0,2-6 0,1 0 0,0 1 0,1 0 0,11-20 0,-14 27 0,0 0 0,1 0 0,-1 0 0,0 1 0,1-1 0,0 0 0,0 1 0,-1 0 0,1 0 0,1 0 0,-1 0 0,0 0 0,0 1 0,1-1 0,-1 1 0,5-1 0,-6 1 0,1 1 0,-1 0 0,0 0 0,1 0 0,-1 1 0,0-1 0,0 0 0,1 1 0,-1 0 0,0-1 0,0 1 0,0 0 0,0 0 0,0 0 0,0 1 0,3 1 0,3 3 0,-1 0 0,11 13 0,-12-12 0,5 5 0,59 57 0,-59-59 0,0-1 0,1-1 0,0 0 0,24 12 0,-20-14-455,1 0 0,23 5 0,-10-4-6371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1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24575,'0'0'0,"2"10"0,8 24 0,14 30 0,15 36 0,9 28 0,7 16-2026,3 4 2026,3 0 0,5-7 0,0-14 0,1-16 0,1-19-98,-7-20 98,-13-23-6067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2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1 24575,'0'5'0,"7"22"0,14 42 0,-13-47 0,80 218-333,3 8-305,-17 3 293,-64-209 314,-2 0 1,-2 0-1,-1 0 1,-3 1-1,-3 52 1,-1-73 4,-1 1 1,-2-1 0,0 0 0,-13 35-1,11-40 18,0-1 0,-2 0 0,0-1 0,0 0-1,-2 0 1,-18 20 0,20-25 3,-1 0-1,0-1 1,-1-1 0,0 0-1,0 0 1,0-1-1,-1 0 1,0-1 0,-17 5-1,18-7 29,0-1-1,-1 0 0,1-1 1,0-1-1,-1 0 1,1 0-1,-1-1 1,1-1-1,-1 0 0,1 0 1,-14-4-1,11 1 99,-1 0-1,1-1 1,1-1-1,-1 0 1,1-1-1,0 0 1,1-1-1,0 0 1,-15-14-1,19 15-101,0-1 0,0-1 0,1 1 0,0-1-1,1 0 1,0-1 0,1 1 0,0-1-1,0-1 1,1 1 0,0 0 0,1-1-1,-3-12 1,4 3-38,0 0-1,1 0 1,1 0-1,1 0 1,1 0-1,1 0 0,1 1 1,0-1-1,12-29 1,1 3-623,3 2 1,43-73-1,-6 28-5429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2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24575,'3'7'0,"24"62"0,242 505-1599,53-24 1430,-313-534 160,41 57 5,-49-71-1,0-1 0,0 1 0,0-1 0,0 0 0,0 0 0,0 0 0,1 0 0,-1 0 0,0 0 0,1 0 0,-1 0 0,1 0 0,3 1 0,-5-2 8,1 0 1,-1 0-1,1 0 1,-1 0-1,0 0 1,1 0-1,-1 0 1,1-1-1,-1 1 1,1 0-1,-1 0 1,1 0 0,-1 0-1,0-1 1,1 1-1,-1 0 1,1 0-1,-1-1 1,1 1-1,0-2 33,0 1-1,0 0 0,-1 0 1,1-1-1,0 1 0,0 0 0,0-4 1,4-11 197,-1 0-1,0-1 1,-2 1 0,0-1 0,0-26 0,-1 21-146,4-254 39,0-23-1603,-3 267-5349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3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856 119 24575,'0'-1'0,"-1"0"0,1 1 0,0-1 0,0 0 0,0 0 0,-1 1 0,1-1 0,0 0 0,-1 1 0,1-1 0,-1 0 0,1 1 0,-1-1 0,1 1 0,-1-1 0,1 0 0,-1 1 0,1 0 0,-2-1 0,-14-9 0,13 9 0,-38-17 0,0 2 0,-1 2 0,-76-16 0,77 23 0,0 2 0,0 2 0,0 1 0,0 3 0,0 1 0,0 2 0,0 1 0,-65 19 0,92-21 0,-1 2 0,2 0 0,-1 1 0,1 0 0,-21 13 0,30-17 0,0 1 0,1-1 0,0 1 0,-1 0 0,1 0 0,0 0 0,1 1 0,-1-1 0,1 1 0,-1-1 0,1 1 0,0 0 0,0 0 0,1 0 0,-1 0 0,1 0 0,0 0 0,0 1 0,0-1 0,0 0 0,1 1 0,0-1 0,0 5 0,1 0 0,1 0 0,0-1 0,0 1 0,1-1 0,0 1 0,1-1 0,0 0 0,0 0 0,0-1 0,1 1 0,0-1 0,1 0 0,-1-1 0,2 1 0,9 8 0,-5-6 0,1 0 0,0-1 0,0 0 0,0-1 0,1 0 0,0-1 0,1-1 0,26 8 0,-24-10 0,0 0 0,0-2 0,0 0 0,0 0 0,1-2 0,-1 0 0,0 0 0,0-2 0,0 0 0,0-1 0,18-7 0,-13 3 0,0-1 0,-1-1 0,0-1 0,0-1 0,-1-1 0,-1 0 0,24-23 0,-41 35 0,0 0 0,0 0 0,0 0 0,0 0 0,0 0 0,0 0 0,0 0 0,0 1 0,0-1 0,1 0 0,-1 1 0,0-1 0,0 1 0,3-1 0,-3 1 0,0 1 0,0-1 0,0 1 0,0-1 0,0 1 0,0-1 0,0 1 0,0 0 0,0-1 0,-1 1 0,1 0 0,0 0 0,-1-1 0,1 1 0,0 0 0,-1 0 0,1 0 0,-1 0 0,1 0 0,0 1 0,15 31 0,21 65 0,-25-65 0,3 11-12,94 245-441,-82-227 329,3-1-1,58 87 0,-75-128-283,1-2-1,33 34 1,-22-31-5719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3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0,8 10 0,16 20 0,15 24 0,12 17 0,6 14 0,3 5 0,-4-4 0,-7-13 0,-11-17 0,-12-20 0,-11-19 0,-8-13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3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24575,'0'0'0,"0"0"0,0 0 0,0 0 0,4 0 0,16 0 0,24 0 0,12 0 0,-3 0-8191</inkml:trace>
  <inkml:trace contextRef="#ctx0" brushRef="#br0" timeOffset="1">1478 71 24575,'0'0'0,"0"0"0,2 0 0,4-2 0,7-2 0,13-1 0,20 1 0,25 0 0,18 2 0,9-1 0,4-2 0,1-2 0,-7-2 0,-12-1 0,-17 1 0,-20 2-8191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4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24575,'0'0'0,"2"0"0,10 0 0,18 0 0,33 0 0,47 2 0,49 0 0,38-3-2477,53-11 2477,-16-4-5714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5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24575,'1'3'0,"44"103"56,81 204-1888,88 376 1477,-210-670 355,61 209 38,-47-171-26,3 0-1,28 50 1,-39-85-12,25 35 0,-31-49 0,0 0 0,1 0 0,-1 0 0,1 0 0,1-1 0,-1 1 0,1-1 0,-1-1 0,1 1 0,7 2 0,-10-5 34,0 0 1,0 0-1,-1 0 0,1-1 1,0 1-1,0-1 1,0 0-1,0 1 0,0-1 1,0-1-1,0 1 1,-1 0-1,1-1 0,0 1 1,0-1-1,0 0 1,-1 0-1,1 0 0,0-1 1,-1 1-1,1 0 1,3-4-1,1 0 79,-1-1 0,0 0 0,0-1 0,0 1 0,-1-1 0,8-13 0,-1 0-97,-1-2-1,13-36 0,10-54-245,-6-13-467,14-150 1,-9-133-735,-27 326 1370,-3 35 58,22-355-1363,-24 355-1911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5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8 0,2 14 0,3 16 0,2 10 0,1 9 0,3 6 0,0-2 0,0-4 0,1-12 0,2-11 0,0-12 0,-2-9 0,-3-9-8191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5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688 0 24575,'-2'7'0,"-18"67"0,-13 35-241,-5-2 0,-53 103 0,-124 196-481,125-256 562,-36 65-118,109-183 278,-21 58 0,34-79 0,0 0 0,2 1 0,-1 0 0,1-1 0,1 1 0,0 0 0,1 0 0,0 0 0,2 13 0,-1-20 62,0 1-1,1 0 1,0-1-1,0 1 0,0-1 1,1 0-1,-1 1 0,1-1 1,0-1-1,1 1 1,-1 0-1,1-1 0,0 1 1,8 5-1,0-1 37,1 0 1,-1-1-1,2-1 0,22 10 1,-2-3-99,44 11 0,25-1-595,160 18 0,111-15-146,370-15-1904,-452-10 2925,-264-2-3705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0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24575,'0'0'0,"1"14"0,0 1 0,6 23 0,-2-10 0,71 303 0,-70-307-170,0 1-1,-2 0 0,0 0 1,-2 0-1,-1 0 0,-1 1 1,-6 48-1,-2-30-6655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6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514 1 24575,'-7'0'0,"0"1"0,0 0 0,0 0 0,0 1 0,1 0 0,-1 0 0,0 0 0,1 1 0,-11 6 0,8-5 0,-22 12 6,1 1 0,0 1 0,1 2 0,1 1 0,1 1-1,1 1 1,1 2 0,-29 36 0,36-38-70,1 1-1,1 0 1,2 1-1,0 1 1,2 1-1,1 0 1,1 0-1,1 1 1,1 0-1,-5 42 1,10-43 39,1-1 1,2 0-1,1 1 0,7 46 1,-1-37 17,2 1 1,24 62-1,1-23 11,3-2 0,60 90 0,3-15-4,-25-38 0,-67-100 0,12 22 0,-18-30 0,0 1 0,-1-1 0,0 0 0,0 0 0,0 1 0,0-1 0,0 0 0,-1 4 0,1-5 0,-2-1 0,1 0 0,0 0 0,0 0 0,0 0 0,0 1 0,-1-1 0,1 0 0,-1 0 0,1 0 0,-1 0 0,1 0 0,-1 0 0,1 0 0,-1 0 0,0 0 0,0 0 0,1 0 0,-1 0 0,0 0 0,0-1 0,-1 2 0,-2 0 0,0 0 0,-1 0 0,1 0 0,-8 2 0,-7 1 49,0-1 0,0 0 0,-1-2 0,-20 0 0,2-2 222,-44-6 0,65 5-271,2-2 0,-1 0 0,-26-8 0,37 9 0,1 0 0,-1 0 0,1 0 0,0-1 0,0 1 0,0-1 0,-5-5 0,7 6 0,1 0 0,-1 0 0,0 0 0,0 0 0,1-1 0,0 1 0,-1-1 0,1 1 0,0-1 0,0 0 0,0 1 0,1-1 0,-2-4 0,2 2 0,0 1 0,0 0 0,0 0 0,1 0 0,-1-1 0,1 1 0,0 0 0,0 0 0,0 0 0,1 0 0,3-6 0,0 0 0,1 1 0,1-1 0,9-11 0,7-4 37,0 2 0,36-29 0,58-34-1513,-46 38-5350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6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24575,'0'0'0,"0"5"0,4 16 0,5 25 0,3 23 0,1 14 0,0 0 0,1-9 0,-1-12 0,-3-16 0,-2-13 0,-3-12-8191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7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1722 1 24575,'-2'2'0,"1"0"0,-1 0 0,1 1 0,-1-1 0,1 0 0,0 1 0,0-1 0,-1 6 0,-4 7 0,-62 113 8,-12-2-57,38-61-144,-381 524-2971,257-378 2728,-223 287 473,114-104-373,229-316 180,3 2 0,4 2 1,-36 110-1,60-145 96,2 0 0,3 1-1,-6 58 1,14-88 38,2 0-1,0 0 0,1 0 1,0 0-1,2 0 1,7 29-1,-6-35 15,0 0 0,1-1 1,0 1-1,1-1 0,1 0 0,-1-1 1,2 0-1,-1 0 0,1 0 0,15 13 1,-7-10-14,0-1 1,1 0 0,0 0 0,33 14-1,-9-8-114,1-2 0,53 13 0,147 18-252,68-18-757,61-19 306,45-19-1370,469-56-433,1-33 435,-296 30 1683,415-20-36,-6 72 913,-722 33 249,-54 7-135,-50 3 800,-116-16 507,91 29-1,-98-20 46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24575,'0'0'0,"0"6"0,1 333 0,-1-321 0,0 3 0,4 28 0,-4-44 0,1 0 0,0 0 0,0 0 0,1 0 0,-1-1 0,1 1 0,0 0 0,1-1 0,-1 0 0,1 1 0,4 4 0,-6-7 0,1-1 0,-1 0 0,1 1 0,0-1 0,0 0 0,0 0 0,0 0 0,0 0 0,0 0 0,0 0 0,0 0 0,0-1 0,0 1 0,0-1 0,1 0 0,-1 1 0,0-1 0,0 0 0,0 0 0,1 0 0,-1-1 0,0 1 0,3-1 0,3-2 0,1 0 0,-1 0 0,0 0 0,11-7 0,37-25-1365,-3-3-5461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8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11 0,4 17 0,3 25 0,2 22 0,2 10 0,-1 0 0,0-6 0,1-12 0,-1-11 0,-3-11 0,-2-12 0,-2-9 0,-3-11-8191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0 426 24575,'7'-2'0,"7"-1"0,0 0 0,17-1 0,-15 3 0,80-8 0,45-1-439,120-5-342,92-6-195,-4-18 539,-265 24 328,0-3-1,-2-3 1,0-5-1,154-70 1,-168 61-309,72-50 1,-107 62-3759</inkml:trace>
  <inkml:trace contextRef="#ctx0" brushRef="#br0" timeOffset="1">2094 259 24575,'0'0'0,"0"0"0,-2 0 0,-2 3 0,-7 6 0,-8 9 0,-12 14 0,-9 19 0,-9 22 0,-8 19 0,-4 18 0,-1 20-1206,1 10 1206,1 2 0,-3-2 0,2-15 0,11-29-6985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8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24575,'3'0'0,"1"1"0,-1 0 0,1-1 0,-1 1 0,1 1 0,-1-1 0,0 0 0,4 3 0,0-1 0,14 7 0,-1 2 0,0 0 0,30 24 0,-39-27 0,0 0 0,-1 1 0,-1 0 0,0 1 0,0 0 0,-1 0 0,10 20 0,-16-28 0,0 0 0,0 1 0,-1-1 0,0 1 0,1-1 0,-1 1 0,-1 0 0,1-1 0,-1 1 0,1 0 0,-1 0 0,0 0 0,0-1 0,-1 1 0,1 0 0,-1 0 0,0-1 0,0 1 0,0 0 0,0-1 0,-1 1 0,1-1 0,-4 5 0,-6 7 0,-2 0 0,1-1 0,-2-1 0,-19 15 0,-12 12 0,44-39 0,-21 21 0,-29 37 0,46-53 0,0 1 0,0 0 0,1 0 0,0 1 0,1-1 0,-1 1 0,1 0 0,1 0 0,0 0 0,-3 15 0,5-19 0,0-1 0,0 1 0,1-1 0,-1 1 0,1-1 0,0 1 0,0-1 0,0 0 0,0 1 0,0-1 0,1 0 0,-1 0 0,1 0 0,0 0 0,0 0 0,0 0 0,1 0 0,-1-1 0,1 1 0,-1-1 0,1 1 0,0-1 0,4 2 0,2 1 0,0 0 0,0 0 0,1-1 0,0 0 0,0-1 0,19 4 0,-8-3 17,1-2 0,-1-1 0,1 0 0,-1-2-1,1 0 1,28-6 0,122-37-1500,-80 15-5343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24575,'0'0'0,"0"0"0,4 0 0,8 0 0,18 0 0,25-2 0,27-6 0,14-5 0,-10-1-8191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7:59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78 24575,'-15'83'0,"-8"118"0,26 38-763,1-198 678,2 1 0,2-1 0,22 71 1,-23-94 96,1 0 0,0 0 0,1-1 1,1 0-1,0-1 0,2 0 1,0-1-1,0 0 0,2 0 0,18 15 1,-23-23-2,1 0 1,0 0-1,0-1 1,0-1 0,1 0-1,-1 0 1,23 6-1,-24-9-7,1 0 0,-1-1 0,1 0 0,0-1 0,-1 0-1,1 0 1,0-1 0,0 0 0,-1-1 0,14-4 0,-10 2 23,0-1 1,-1-1 0,1 0 0,-1 0-1,-1-1 1,1-1 0,-1 0 0,0-1-1,-1 0 1,0-1 0,0 0 0,-1 0-1,-1-1 1,10-15 0,-6 7 18,-2-1 0,0 0 1,-1 0-1,-1-1 0,-1 0 0,-1 0 1,-1-1-1,3-27 0,-4 19-108,-3-1 0,0 1-1,-2-1 1,-1 1-1,-11-54 1,7 59 15,-1-1 1,-2 1-1,0 1 0,-1-1 0,-2 2 1,-1-1-1,-15-21 0,8 17 47,-2 2 0,-1 0 0,0 1 0,-43-33 0,45 42 0,0 1 0,-1 0 0,0 2 0,-1 1 0,0 1 0,-43-14 0,58 23-4,0-1-1,-1 1 1,1 1-1,-1 0 1,1 0-1,-15 1 1,20 0 10,0 1 0,1-1 1,-1 1-1,0-1 0,1 1 0,-1 0 0,0 0 1,1 0-1,-1 1 0,1-1 0,0 0 1,-1 1-1,1 0 0,0-1 0,0 1 1,0 0-1,0 0 0,0 0 0,0 0 1,1 1-1,-1-1 0,1 0 0,-1 1 0,0 2 1,-1 3 44,1 1 0,-1-1 1,2 1-1,-1 0 0,1 0 1,1 0-1,-1-1 0,1 1 1,1 0-1,0 0 0,0 0 0,4 12 1,-1-4-59,2-1-1,0 1 1,0-1 0,2-1 0,14 24-1,-8-18-21,1 0 0,2-2 0,0 0-1,0-1 1,2 0 0,0-2 0,1 0 0,1-1 0,0-1-1,1-1 1,34 14 0,106 32-2387,12-11-3009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0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24575,'0'0'0,"0"2"0,6 4 0,7 6 0,2-1-8191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1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24575,'0'0'0,"1"0"0,9 0 0,14 0 0,14 0 0,18 0 0,22 0 0,17 0 0,6-2 0,-3-2 0,-9-3 0,-14-2 0,-13-3 0,-14-1 0,-13 1 0,-13 3-8191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1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24575,'0'0'0,"2"3"0,4 6 0,4 9 0,3 12 0,3 20 0,5 26 0,3 13 0,-3-11-8191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4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5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0 298 24575,'155'277'-89,"7"11"-679,-122-222 856,68 83 0,-107-147-83,30 32 34,-28-31-40,1 1-1,0-1 1,0 0 0,0 0 0,0-1-1,7 4 1,-9-5 0,0-1 0,0 1 0,0 0 0,0-1 0,0 0 0,0 0 0,0 1-1,0-1 1,0 0 0,1-1 0,-1 1 0,0 0 0,0-1 0,0 1 0,0-1 0,0 1 0,0-1 0,0 0 0,0 0 0,0 0-1,-1 0 1,1 0 0,0-1 0,1 0 0,3-4 28,0 0 0,0 0 0,-1-1 0,9-12 0,2-7 119,-2 0 0,0-1 0,15-44 0,21-92-290,-41 130 119,144-629-1832,-142 585-4354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5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68 495 24575,'0'0'0,"0"4"0,0 13 0,2 22 0,3 29 0,-1 23 0,1 8 0,-2-3 0,-1-12 0,0-16 0,-2-18 0,1-18 0,-2-24 0,1-20 0,0-8-8191</inkml:trace>
  <inkml:trace contextRef="#ctx0" brushRef="#br0" timeOffset="1">1 38 24575,'0'0'0,"2"0"0,8-2 0,21-6 0,19-6 0,1 0-8191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5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0 24575,'-2'4'0,"-3"11"0,1 0 0,-3 24 0,1-7 0,-110 428-984,-64 13 797,111-302 177,48-119-16,2 1 0,-21 106 0,36-137 18,1-1 1,2 1 0,0-1 0,1 1 0,1-1 0,1 1 0,1-1 0,1 1-1,1-1 1,12 33 0,-10-39 72,0 1 0,1-1 0,1 0 1,0-1-1,1 0 0,1 0 0,0-1 0,18 17 0,-14-17 8,1-1 1,0 0-1,1-1 0,0-1 0,1-1 1,0 0-1,21 6 0,10 1-337,1-2-1,79 11 1,111-1-731,225-10-978,5-19-261,-249 1 1860,751 1-1074,-718 1 3073,-219 1-3458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6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37 24575,'-2'0'0,"1"0"0,-1-1 0,1 1 0,-1 0 0,1-1 0,-1 1 0,1-1 0,0 0 0,-2 0 0,-4-3 0,-9-2 0,1 1 0,-1 1 0,0 0 0,0 1 0,-1 0 0,1 2 0,0 0 0,-1 1 0,1 0 0,-1 1 0,1 1 0,0 1 0,0 0 0,-16 6 0,27-8 0,1 1 0,0 0 0,0-1 0,0 2 0,0-1 0,0 0 0,1 1 0,-1-1 0,1 1 0,0 0 0,-1 1 0,-4 5 0,6-5 0,0 0 0,0-1 0,1 1 0,-1 0 0,1 0 0,0 0 0,0 0 0,1 0 0,-1 0 0,1 0 0,-1 0 0,1 0 0,1 1 0,0 7 0,2 4 0,1 1 0,0-1 0,11 26 0,28 50 0,94 157-827,-7-14 469,-91-157 378,30 86 0,-57-132-20,7 35 0,-17-55 0,0 0 0,-1 0 0,0 0 0,0 1 0,-1-1 0,-2 14 0,1-21 20,0 0 0,-1 0-1,1 0 1,-1 0 0,0-1-1,0 1 1,0-1 0,-1 1 0,0-1-1,1 0 1,-1 0 0,-1 0-1,1-1 1,-1 1 0,1-1-1,-1 1 1,0-1 0,0 0 0,-1-1-1,1 1 1,-6 2 0,1-1 44,0-1 1,0 0 0,0-1-1,0 1 1,0-2 0,-1 1-1,1-1 1,-1-1 0,1 0 0,-13-1-1,18 1-64,-1-1 0,1 0 0,0 0 0,0 0 0,0 0 0,0-1 0,0 1 0,0-1 0,1 0 0,-5-3 0,6 4 0,0-1 0,0 0 0,0 1 0,1-1 0,-1 0 0,1 0 0,-1 0 0,1 0 0,0-1 0,0 1 0,0 0 0,0-1 0,0 1 0,0 0 0,0-1 0,1 1 0,-1-1 0,1-3 0,0-1 0,0 1 0,1-1 0,-1 1 0,2 0 0,-1-1 0,1 1 0,-1 0 0,2 0 0,-1 0 0,1 0 0,0 0 0,7-10 0,0 2 0,1 1 0,0 0 0,24-22 0,-8 13 24,1 1 0,59-34-1,69-21-1885,-63 39-4538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6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415 502 24575,'0'0'0,"2"4"0,2 7 0,3 11 0,2 13 0,1 10 0,1 6 0,0 1 0,1-3 0,-2-7 0,-3-11 0,-2-11-8191</inkml:trace>
  <inkml:trace contextRef="#ctx0" brushRef="#br0" timeOffset="1">0 0 24575,'0'0'0,"0"0"0,4 0 0,11 0 0,17 0 0,22 2 0,8 3 0,-6-1-8191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7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24575,'0'0'0,"0"0"0,0 0 0,2 0 0,7 0 0,10 2 0,15 2 0,17 3 0,26-1 0,22 0 0,14-4 0,2-3-551,-4-5 551,-9-2 0,-13-2 0,-20 1 0,-23 2-7640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7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24575,'0'0'0,"0"-2"0,5-2 0,20-1 0,32 0 0,42 2 0,46 1 0,39-3-1967,28-10 1967,48-20-3295,-20-4 366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7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24575,'0'0'0,"0"3"0,0 13 0,1 1 0,1 0 0,6 20 0,17 51 0,-21-74 0,26 80-318,4-2-1,89 172 1,-56-157 318,3-2 0,6-3 0,101 106 0,-162-192 0,0 0 0,1-1 0,1 0 0,23 15 0,-36-28 0,-1 0 0,0 0 0,1-1 0,0 1 0,-1-1 0,1 0 0,0 0 0,0 0 0,0 0 0,-1-1 0,1 1 0,0-1 0,0 0 0,0 0 0,7-2 0,-6 1 0,1-1 0,-1 0 0,1-1 0,-1 1 0,0-1 0,0 0 0,0 0 0,0 0 0,-1-1 0,5-4 0,3-3 85,-1-1 0,0-1 0,-1 1 0,-1-1 1,0-1-1,8-15 0,0-6 94,17-54 1,-12 19-310,20-109-1,-4-79-360,2-10 206,-10 137 583,-20 102-795,0-1 0,17-32 0,-3 18-5464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1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24575,'0'0'0,"4"0"0,0 0 0,0 1 0,0 0 0,0 0 0,-1 0 0,1 1 0,3 1 0,4 1 0,25 10 0,-2 2 0,1 1 0,-2 2 0,49 36 0,-74-49 0,0 0 0,-1 1 0,0 0 0,10 12 0,-15-17 0,0 1 0,-1-1 0,1 0 0,-1 1 0,0-1 0,0 1 0,0-1 0,0 1 0,0-1 0,-1 1 0,1 0 0,-1-1 0,0 1 0,0 0 0,0 0 0,0-1 0,0 1 0,0 0 0,-1-1 0,1 1 0,-3 4 0,0 0 0,0 0 0,-1 0 0,0-1 0,0 1 0,-1-1 0,-5 6 0,-36 33 0,38-37 0,-36 32 0,12-13 0,2 1 0,-34 42 0,62-68 0,0 0 0,1 1 0,-1-1 0,1 0 0,0 0 0,0 1 0,0-1 0,0 0 0,0 1 0,0-1 0,0 4 0,1-4 0,0-1 0,0 0 0,1 0 0,-1 1 0,0-1 0,1 0 0,-1 1 0,1-1 0,-1 0 0,1 0 0,0 0 0,-1 0 0,1 0 0,0 0 0,0 0 0,0 0 0,0 0 0,0 0 0,0 0 0,0 0 0,0 0 0,0-1 0,0 1 0,2 0 0,10 5 0,-1-1 0,1 0 0,0-1 0,1 0 0,-1-1 0,16 1 0,17 2 51,68 0 0,46-11-1518,-51-1-5359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8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867 1168 24575,'-9'-2'0,"-141"-59"0,58 20 0,12 10 0,0 4 0,-2 3 0,-148-22 0,221 44 0,-3 0 0,0 1 0,0 0 0,0 0 0,0 1 0,0 1 0,1 0 0,-15 3 0,25-4 0,-1 0 0,0 1 0,1-1 0,-1 1 0,1 0 0,-1 0 0,1 0 0,-1-1 0,1 1 0,0 0 0,0 1 0,-1-1 0,1 0 0,0 0 0,-2 3 0,3-4 0,0 1 0,-1 0 0,1 0 0,0-1 0,0 1 0,0 0 0,0 0 0,0 0 0,0 0 0,0-1 0,0 1 0,0 0 0,0 0 0,0 0 0,0 0 0,0-1 0,1 1 0,-1 0 0,0 0 0,1 0 0,-1-1 0,1 1 0,-1 0 0,1-1 0,-1 1 0,1 0 0,-1-1 0,1 1 0,-1-1 0,1 1 0,1 0 0,2 2 0,0 0 0,0-1 0,0 0 0,0 0 0,0 0 0,0 0 0,1-1 0,-1 1 0,1-1 0,-1 0 0,1-1 0,6 1 0,-2 0 0,0-1 0,0-1 0,0 0 0,0 0 0,14-4 0,-13 2 0,0-1 0,-1 0 0,1 0 0,-1-1 0,0-1 0,-1 0 0,1 0 0,-1 0 0,0-1 0,-1 0 0,11-13 0,-3 1 0,0-1 0,-1-1 0,18-39 0,-13 19 0,-3-1 0,-1-1 0,-3 0 0,-1-1 0,8-71 0,-9 9 0,-5-128 0,-5 223 0,-5-96 0,4 101 0,0 17 0,8 72 0,-6-72 0,84 497-1209,-46-360 610,6-1 0,76 164 0,-62-191 295,-44-95-4,1 0-1,27 31 0,-14-25-3646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8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24575,'0'0'0,"0"0"0,6 0 0,13 3 0,20 4 0,14 2 0,-3 0-8191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9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0,4 2 0,7 4 0,17 7 0,22 9 0,23 5 0,18-1 0,6-7 0,0-12 0,-5-12 0,-16-9 0,-20 0-8191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0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24575,'0'0'0,"0"4"0,2 4 0,2 14 0,5 21 0,8 32 0,11 25 0,10 16 0,8 7-944,6 0 944,3 2 0,5-2 0,-5-15 0,-12-25-7247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0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24575,'2'4'0,"6"8"0,-1 1 0,-1 0 0,9 26 0,-8-21 0,28 85-344,28 135-1,-2 113-344,-33-48 710,-25-209-72,-11 115 1,-13-65-212,16-125 239,0 0-1,-1-1 1,0 0-1,-2 0 1,-13 23-1,16-33 47,0-1 0,0 1 0,-1-1 0,0-1 0,-1 1 0,1-1 0,-1 0 0,0 0 0,-1-1 0,1 0 0,-1 0 1,0-1-1,0 0 0,-1-1 0,1 1 0,-13 2 0,9-4 37,0 0 1,0-1 0,0 0-1,-1 0 1,1-1-1,0-1 1,-1 0 0,1-1-1,0-1 1,0 1 0,-17-8-1,19 6 19,-1 0-1,0-1 0,1 0 1,0-1-1,-11-8 0,17 11-59,0-1-1,0 1 0,1-1 0,-1 1 0,1-1 0,0 0 0,0-1 0,0 1 1,1 0-1,-1-1 0,1 1 0,0-1 0,0 0 0,-1-6 0,2 4-18,0 0 0,1 0 0,0 0 0,0 0 0,0 0 0,1 0 0,0 1 0,2-9 0,1 0 0,1 0 0,12-24 0,3 2-455,1 1 0,52-65 0,-10 26-6371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0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24575,'3'12'0,"0"-4"0,32 103 0,-1-4 0,115 306-2004,-93-285 1927,83 141-1,-133-258 83,11 19-2,2 0-1,0-2 1,26 29-1,-43-55 4,-1 0 0,1 0-1,0 0 1,1 0 0,-1-1-1,0 1 1,0 0 0,1-1 0,3 2-1,-5-3 39,0 0 1,0 1-1,0-1 0,0 0 0,0 0 0,0 0 1,0 0-1,0-1 0,0 1 0,0 0 0,0 0 1,0 0-1,0-1 0,0 1 0,0-1 0,0 1 1,0 0-1,-1-1 0,1 0 0,0 1 0,0-1 1,0 1-1,-1-1 0,1 0 0,0 0 0,-1 1 1,1-1-1,-1 0 0,1-1 0,5-8 49,-1 0 0,0 0-1,-1-1 1,0 1 0,-1-1-1,4-18 1,-6 24-62,37-217-31,-16-4-618,22-139 258,-27 288-829,-1 21-4754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520 416 24575,'0'-14'0,"0"-23"0,-8-67 0,5 89 0,0 0 0,-1 1 0,-1-1 0,0 1 0,-1 0 0,0 0 0,-11-16 0,10 19 0,0 1 0,-1 1 0,0-1 0,0 1 0,-1 1 0,-1-1 0,1 2 0,-1-1 0,0 1 0,-1 1 0,0 0 0,-20-8 0,22 10 0,-1 2 0,1-1 0,0 1 0,-1 0 0,1 1 0,-1 0 0,0 1 0,1 0 0,-1 0 0,0 1 0,1 1 0,-1-1 0,1 1 0,0 1 0,0 0 0,-1 0 0,-7 5 0,7-3 0,1 1 0,0 1 0,0-1 0,0 1 0,1 1 0,0-1 0,0 1 0,1 1 0,0 0 0,1-1 0,-10 19 0,10-15 0,0 1 0,1-1 0,0 2 0,1-1 0,0 0 0,1 1 0,0 0 0,0 26 0,3-33 0,0 1 0,1-1 0,0 1 0,0-1 0,0 1 0,1-1 0,0 0 0,1 0 0,0 0 0,0 0 0,8 12 0,-6-11 0,1-1 0,0 0 0,0 0 0,1 0 0,0-1 0,0 0 0,1 0 0,13 7 0,-7-6 0,0 0 0,0-1 0,0-1 0,1 0 0,-1-1 0,1-1 0,0 0 0,0-1 0,1-1 0,-1 0 0,25-3 0,-16-1 0,1-2 0,30-10 0,20-4 0,-68 18 0,0 0 0,0 0 0,0 1 0,-1 0 0,1 1 0,0-1 0,0 1 0,0 1 0,0-1 0,-1 1 0,8 3 0,-4-1 0,0 1 0,-1 0 0,1 1 0,-1 0 0,0 1 0,10 9 0,0 4 0,0 0 0,-2 0 0,-1 2 0,26 43 0,-12-8-101,-2 1 0,29 88 0,25 130-294,-63-205 479,-13-53-715,9 25-1,-7-27-5682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1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59 556 24575,'0'3'0,"1"1"0,-1-1 0,1 1 0,0-1 0,0 0 0,0 1 0,2 3 0,3 9 0,44 132 0,-36-113 0,2 0 0,23 37 0,-36-66 0,1 0 0,0-1 0,0 0 0,0 0 0,0 0 0,1 0 0,8 6 0,-11-10 0,0 0 0,0 0 0,0 0 0,0 0 0,-1 0 0,1 0 0,0-1 0,0 1 0,0-1 0,1 0 0,-1 1 0,0-1 0,0 0 0,0 0 0,0 0 0,0-1 0,0 1 0,0 0 0,0-1 0,0 1 0,0-1 0,0 0 0,0 0 0,0 0 0,0 0 0,-1 0 0,4-2 0,0 0 0,-1-1 0,0 1 0,0-1 0,0 0 0,0 0 0,0 0 0,-1 0 0,0-1 0,0 1 0,0-1 0,0 0 0,-1 0 0,0 0 0,0 0 0,0 0 0,-1-1 0,0 1 0,0 0 0,0-1 0,0-8 0,-2-17 0,-1-1 0,-11-48 0,-8-24-611,-5 0 0,-59-151 0,75 229 611,-2 0 0,0 1 0,-2 0 0,-19-25 0,29 44 67,-1 0 0,-1 0 0,1 0 0,-1 1-1,0 0 1,0 0 0,-9-5 0,13 8-27,-1 1-1,1 0 1,-1 0 0,1 0-1,0 0 1,-1 0 0,0 1 0,1-1-1,-1 1 1,1-1 0,-1 1-1,0 0 1,1 0 0,-1 0 0,1 1-1,-1-1 1,0 1 0,1-1-1,-1 1 1,1 0 0,-1 0 0,1 0-1,0 0 1,-3 2 0,9-5-11,1 0 1,-1 0 0,1 1-1,7-3 1,5 0-1238,18-8-5618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1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24575,'0'0'0,"2"2"0,10 12 0,26 34 0,32 51 0,21 55 0,2 50-4026,-19 31 4026,-37 17 0,-55 0 0,-72 1 0,-88 18-3149,-13-39 2133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1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491 1 24575,'0'0'0,"-2"2"0,-11 14 0,-24 32 0,-26 43 0,-19 46 0,-5 41-3266,6 28 3266,15 17 0,21 7-1955,31-3 1955,43-3 0,47-7 0,54-10 0,72-17 0,88-26-3681,-4-41 4392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2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3697 171 24575,'-5'0'0,"-1"0"0,1-1 0,-1 0 0,1 0 0,-8-3 0,-6-1 0,-45-10 61,-366-78-2283,267 70 1692,-1 6 0,0 8 1,-1 8-1,0 6 0,-224 36 0,220-10-373,2 7 1,-213 79-1,271-75 572,2 4 0,2 5-1,3 5 1,-126 90 0,165-98 312,3 2 1,-91 96 0,113-102 7,1 2 0,2 1 0,2 2 0,-31 63 0,49-80 66,2 0-1,0 1 0,2 1 0,2 0 0,1 0 1,2 1-1,1 0 0,1 0 0,3 0 1,2 43-1,1-49-8,2-1-1,1 1 1,1-1 0,1 0 0,2-1 0,0 1 0,2-2 0,1 1 0,2-2-1,0 0 1,1 0 0,36 42 0,-25-39-46,1-1 0,43 33 0,-23-26 50,73 40 1,91 27 353,38-15-450,-113-51-221,207 27 1,146-31-621,2-52 54,-5-40 465,418-116-788,-565 78 910,-249 66 308,139-73-1,-184 81 157,-1-2-1,73-59 1,-93 64-91,0-1 1,-1 0 0,-1-2-1,-1-1 1,23-37 0,-27 33-21,-2 0 1,0-1 0,-2 0 0,-2-1 0,0-1 0,5-36-1,-10 39 130,-2-1 0,-1 1-1,-2-1 1,-1 1 0,-1-1 0,-2 1-1,-6-32 1,1 30-136,-1 0-1,-1 0 1,-2 1 0,-1 0-1,-1 1 1,-2 1-1,-1 0 1,-1 2 0,-2 0-1,0 0 1,-2 2 0,-46-41-1,32 36-33,-1 1-1,-55-31 0,32 27-190,-94-37-1,-107-15-279,141 58-396,-231-24 1,-132 41 266,147 29-625,34 10 3398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851 187 24575,'-15'0'0,"1"1"0,0-1 0,1 2 0,-1 0 0,-25 7 0,34-8 0,-1 1 0,1 0 0,-1 1 0,1-1 0,0 1 0,0 0 0,0 1 0,0-1 0,0 1 0,1 0 0,0 0 0,-1 0 0,-5 9 0,2 4 0,7-16 0,1 0 0,0 0 0,0-1 0,0 1 0,-1 0 0,1 0 0,0 0 0,0 0 0,0-1 0,0 1 0,1 0 0,-1 0 0,0 0 0,0-1 0,0 1 0,1 0 0,-1 0 0,0-1 0,1 1 0,0 1 0,9-8 0,37-26 0,56-47 0,-81 59 0,-1-1 0,0-1 0,-1-1 0,19-30 0,-35 48 0,-3 4 0,0-1 0,1 0 0,-1 0 0,0 0 0,0 0 0,0 0 0,0 0 0,-1 0 0,2-4 0,-2 6 0,0 0 0,0 0 0,0-1 0,0 1 0,0 0 0,0 0 0,0 0 0,0 0 0,0-1 0,-1 1 0,1 0 0,0 0 0,0 0 0,0 0 0,0 0 0,0-1 0,0 1 0,0 0 0,0 0 0,-1 0 0,1 0 0,0 0 0,0 0 0,0 0 0,0-1 0,0 1 0,-1 0 0,1 0 0,0 0 0,0 0 0,0 0 0,0 0 0,-1 0 0,1 0 0,0 0 0,0 0 0,0 0 0,-1 0 0,1 0 0,0 0 0,0 0 0,0 0 0,0 0 0,-1 0 0,-1 1 0,-1-1 0,0 1 0,1 0 0,-1 0 0,1 0 0,-1 0 0,1 0 0,0 0 0,-1 1 0,-1 1 0,-25 22 0,27-23 0,-31 33 0,2 1 0,-34 51 0,-139 216-996,12 9 0,-6 42 826,158-271 66,3 1-1,-34 123 0,65-186 75,1 0 0,1 0 0,-2 33 0,6-46 31,0-1 1,0 1 0,1 0 0,0-1 0,1 1 0,-1-1 0,2 1-1,-1-1 1,1 0 0,0 1 0,0-2 0,9 14 0,-6-12-2,1 1 0,0-2 0,0 1 0,1-1 0,0 0 0,17 11 0,-7-7 0,1-1 0,34 13 0,-8-7-45,61 12 0,101 9-316,55-8-281,47-11-1562,45-10 968,40-9-1502,1148-37-2078,-325 4 3691,-1 35 1651,-977 7 225,-44-1-160,-42-2 1019,41-4 1894,-142-3-2893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4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27 24575,'-9'5'0,"0"3"0,0-1 0,1 1 0,0 1 0,0 0 0,1 0 0,1 0 0,-1 1 0,-7 15 0,3-1 0,1 0 0,-11 43 0,14-38 0,2-1 0,1 1 0,1 0 0,1 0 0,2-1 0,1 1 0,1 0 0,8 38 0,-1-27 0,2 1 0,2-1 0,1-1 0,2-1 0,24 43 0,-30-64 0,0 0 0,1-1 0,0 0 0,2-1 0,0 0 0,21 18 0,-25-25 0,1-1 0,0 0 0,1 0 0,0-1 0,0 0 0,0-1 0,1-1 0,-1 1 0,1-2 0,0 0 0,14 2 0,-13-3 0,0-2 0,1 1 0,-1-2 0,0 0 0,0 0 0,0-1 0,0-1 0,0 0 0,0-1 0,-1 0 0,0-1 0,0-1 0,21-12 0,-19 10 0,-1-2 0,-1 0 0,0 0 0,0-1 0,-1-1 0,0 0 0,-1 0 0,0-1 0,-1 0 0,0-1 0,7-16 0,-5 4-30,-1 0-1,-1 0 1,-2-1-1,0 0 1,-2-1 0,-1 1-1,-1-1 1,-1 0-1,-3-47 1,-2 49 2,0 0 0,-2 0 1,0 1-1,-2-1 0,-1 1 1,-1 1-1,-1 0 0,-1 0 0,-1 1 1,-22-32-1,21 37 28,-1 1 0,-1 0 0,0 1 0,-1 0 0,-26-18 0,29 25 0,-1 0 0,1 1 0,-1 1 0,-1 0 0,0 1 0,0 0 0,0 2 0,-21-5 0,19 6 34,-1 1 0,1 1 0,-1 0-1,1 1 1,-1 2 0,1-1 0,-1 2 0,-27 7 0,37-7-11,0 0 0,0 0 0,0 1 1,1 0-1,-1 0 0,1 1 1,0 0-1,-10 9 0,13-10-16,0 1 1,0 0-1,0 0 0,0 0 1,1 1-1,0-1 0,0 1 1,0-1-1,1 1 0,0 0 1,0 0-1,-1 11 0,1-7-8,1 0 0,1 0 0,-1 1 0,2-1 0,0 0 0,0 0 0,0 0 0,1 0 0,4 9 0,-1-6 5,0 0 1,1 0-1,0-1 0,1 0 0,17 22 0,-7-14-30,0-1 0,2-1-1,0-1 1,1 0 0,1-2 0,37 22-1,-2-8-653,0-3 0,74 24-1,-19-16-5300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6 0,2 15 0,4 19 0,6 16 0,3 7 0,4 0 0,6-3 0,7-5 0,7-6 0,4-10 0,-4-12-8191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4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24575,'0'0'0,"3"0"0,8 2 0,7 2 0,1 1-8191</inkml:trace>
  <inkml:trace contextRef="#ctx0" brushRef="#br0" timeOffset="1">874 402 24575,'0'0'0,"0"0"0,6 0 0,11 4 0,16 3 0,18 3 0,21-3 0,23-4 0,18-11 0,8-13-728,-13-5 728,-23 3-7463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5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24575,'0'0'0,"0"9"0,3 21 0,6 24 0,5 19 0,8 19 0,5 14 0,4 7 0,3-3-591,-1-11 591,-4-16 0,-5-21 0,-7-18 0,-4-18 0,-2-12 0,-4-9-7600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5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627 123 24575,'0'0'0,"2"0"0,7 6 0,12 13 0,13 16 0,8 18 0,5 21 0,-1 18 0,-1 13 0,-8 2 0,-7-8 0,-7-13 0,-8-16 0,-8-16 0,-5-14 0,-4-16-8191</inkml:trace>
  <inkml:trace contextRef="#ctx0" brushRef="#br0" timeOffset="1">1 33 24575,'0'0'0,"7"-1"0,17-4 0,34-3 0,47-2 0,42 4 0,36 4-2858,23 5 2858,2 0 0,-17-3 0,-28-3 0,-42-1-5333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5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0 24575,'0'0'0,"-1"6"0,-4 19 0,-1 27 0,-3 35 0,-1 39 0,-1 33 0,-3 23-2751,-3 16 2751,-10 0 0,-13-13 0,-6-28 0,6-41-5440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24575,'10'-6'0,"-6"5"0,1 1 0,0 0 0,-1 0 0,1 0 0,-1 0 0,1 1 0,-1 0 0,1 0 0,-1 0 0,6 2 0,6 4 0,21 11 0,-14-5 0,38 28 0,-50-32 0,0 0 0,-1 1 0,0 0 0,-1 0 0,10 14 0,-16-20 0,0 0 0,-1 1 0,0-1 0,0 1 0,0 0 0,0 0 0,-1-1 0,1 1 0,-1 0 0,-1 0 0,1 0 0,-1 1 0,1-1 0,-1 0 0,-1 0 0,-1 9 0,0-7 0,0 1 0,-1 0 0,0-1 0,0 0 0,-1 0 0,0 0 0,0 0 0,0 0 0,-11 11 0,-4 1 0,-1 0 0,-31 23 0,28-25 0,2 1 0,-22 23 0,40-38 0,1 0 0,-1-1 0,1 2 0,0-1 0,0 0 0,0 0 0,1 1 0,-1-1 0,1 0 0,-2 7 0,3-8 0,0 1 0,0-1 0,0 0 0,0 1 0,0-1 0,0 0 0,1 1 0,-1-1 0,1 0 0,0 1 0,-1-1 0,1 0 0,0 0 0,0 0 0,0 0 0,1 0 0,-1 0 0,3 3 0,2 1 0,0 0 0,0-1 0,0 1 0,0-2 0,1 1 0,12 6 0,1-1 0,30 10 0,-16-9-120,45 9-1,74 0-844,47-11-401,9-7-4253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19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24575,'-1'2'0,"1"-1"0,-1 1 0,1-1 0,0 1 0,0-1 0,0 1 0,0 0 0,0-1 0,1 3 0,0 6 0,18 246 0,-9-163 0,11 101-931,75 305-1,-84-452-5396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0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0 234 24575,'0'0'0,"0"0"0,0-1 0,4-4 0,5-1 0,8-3 0,16-3 0,18-5 0,22-4 0,14-2 0,5 1 0,4-1 0,5-1 0,2 2 0,-1 3 0,-10 2 0,-21 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3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24575,'0'0'0,"-7"4"0,6-2 0,0 0 0,0 1 0,0-1 0,0 0 0,0 0 0,1 0 0,-1 1 0,0-1 0,1 0 0,0 0 0,-1 3 0,3 27 0,-2-29 0,3 20 0,1-1 0,0 1 0,2-1 0,14 35 0,-6-25 0,1 0 0,27 40 0,-39-67-227,-1-1-1,1-1 1,0 1-1,1 0 1,4 4-1,1-2-6598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0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0 0,14 0 0,18 2 0,25 3 0,21 1 0,12 3 0,-2 1 0,-8-1 0,-16-2 0,-20-2-8191</inkml:trace>
  <inkml:trace contextRef="#ctx0" brushRef="#br0" timeOffset="1">45 458 24575,'0'0'0,"0"0"0,2 0 0,6 0 0,12-2 0,21-6 0,34-12 0,35-9 0,22-8 0,-5-1-927,-23 5-6337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1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24575,'0'0'0,"-2"0"0,-2 0 0,-3 2 0,-4 10 0,-4 22 0,-1 28 0,2 31 0,7 30 0,9 24-1335,8 10 1335,4-12 0,-1-29-6856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1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24575,'4'5'0,"13"12"0,-1 0 0,0 1 0,17 28 0,-29-39 0,1 1 0,-1-1 0,-1 1 0,0 0 0,0 0 0,0 1 0,-1-1 0,0 1 0,-1-1 0,1 1 0,-2 0 0,0 14 0,-1-8 0,-2 0 0,0 0 0,-8 21 0,-20 44 0,14-36 0,14-39 0,-16 51 0,18-54 0,1 0 0,-1 0 0,1 0 0,-1 0 0,1 0 0,0 0 0,0 3 0,0-4 0,1 0 0,-1-1 0,0 1 0,0 0 0,1-1 0,-1 1 0,0-1 0,1 1 0,-1-1 0,0 1 0,1-1 0,-1 1 0,1-1 0,-1 1 0,1-1 0,-1 1 0,1-1 0,-1 0 0,1 1 0,0-1 0,-1 0 0,1 0 0,-1 1 0,1-1 0,0 0 0,-1 0 0,1 0 0,1 0 0,8 1-139,1-1 0,-1-1 1,1 0-1,-1 0 0,17-5 0,-19 4-393,44-10-6294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1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848 1 24575,'-7'10'0,"-22"60"0,-222 656-1622,215-617 1543,-39 108 79,-113 224 0,105-278-143,-20 40-224,86-167 324,2 0 1,-18 64-1,30-87 45,0 1 0,1 0 0,0 0 1,1-1-1,1 1 0,0 0 0,1 0 0,1 0 0,0 0 0,0-1 0,6 14 1,-4-14-3,2-1 0,-1 0 0,2 0 1,0-1-1,0 0 0,1 0 0,0-1 1,1 0-1,0 0 0,1-1 0,0 0 1,0-1-1,21 14 0,-3-7-3,0-1-1,1 0 0,0-3 1,57 16-1,80 8-54,234 6-842,5-27-291,-290-12 1099,814 37 92,-702-24-604,-13-1-2414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2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51 311 24575,'0'0'0,"0"0"0,36 36 0,54 69 0,-66-72 0,-1 1 0,-2 1 0,-1 1 0,16 42 0,-30-63 0,-1 2 0,0-1 0,-1 0 0,-1 1 0,0 0 0,-1 0 0,-1 0 0,-1 0 0,0 0 0,-1 0 0,-1 0 0,-7 28 0,0-17 0,-1-1 0,-1 1 0,-2-2 0,-1 0 0,-19 29 0,-96 112 0,44-74 0,85-92 0,-1 0 0,1-1 0,-1 1 0,0-1 0,0 1 0,1-1 0,-1 1 0,0-1 0,0 1 0,0-1 0,-1 1 0,2-1 0,0 0 0,0 0 0,-1 0 0,1 0 0,0 0 0,0 0 0,0 0 0,0 0 0,-1 0 0,1 0 0,0 0 0,0 0 0,0-1 0,0 1 0,0 0 0,-1 0 0,1 0 0,0 0 0,0 0 0,0 0 0,0 0 0,0-1 0,0 1 0,0 0 0,0 0 0,-1 0 0,1 0 0,0 0 0,0-1 0,0 1 0,0 0 0,0 0 0,0 0 0,0 0 0,0-1 0,0 1 0,0-3 0,0 0 0,1 1 0,-1-1 0,0 0 0,1 1 0,1-6 0,11-22 0,0 1 0,2 0 0,22-32 0,-15 25 0,159-280-870,-125 208 813,41-118 1,-85 192 38,-1-1 1,-1 0-1,-3-1 0,0 1 1,-3-1-1,1-64 0,-16-61-529,8 127-5990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2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0,0 12 0,3 16 0,8 15 0,7 13 0,5 2 0,1-2 0,4-6 0,-1-10 0,-1-11 0,-7-10 0,-5-9-8191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3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24575,'0'0'0,"4"0"0,5 0 0,12 4 0,24 4 0,30 8 0,17 2 0,-9-2-8191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4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0 24575,'-1'1'0,"-1"0"0,1 0 0,0 0 0,0 0 0,0 0 0,-1 1 0,1-1 0,0 0 0,0 1 0,1-1 0,-1 0 0,-1 3 0,-8 22 0,7-16 0,-11 34 3,2-1 1,-13 90-1,12 91-121,14-182 35,1 1-1,2-1 1,2 0-1,1-1 1,3 0-1,18 52 1,-20-71 86,2-1 0,0-1 0,0 0 0,2 0 0,1-1 1,0-1-1,1 0 0,1-1 0,1-1 0,0 0 0,2-1 0,-1 0 0,28 15 0,-29-20 8,2-2 0,-1 0 0,1-1 0,1-1 0,-1 0 0,1-1 0,0-2 0,0 0 0,36 1 0,-20-4-284,1-2 0,0-1-1,-1-2 1,46-13-1,-11-1-6011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4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24575,'0'0'0,"0"0"0,9-2 0,23 0 0,25 2 0,21 2 0,17 2 0,11-1 0,-1 0 0,-18-1-8191</inkml:trace>
  <inkml:trace contextRef="#ctx0" brushRef="#br0" timeOffset="1">180 497 24575,'0'0'0,"8"-2"0,15-3 0,20-5 0,25-12 0,31-12 0,28-11 0,1 1-1074,-21 8-6043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4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10 0,4 20 0,5 24 0,11 28 0,20 35 0,44 59 0,8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24575,'0'0'0,"2"1"0,12 3 0,-1 2 0,1-1 0,-1 2 0,14 9 0,-14-9 0,238 162-184,-57-34-252,-129-94 436,0-4 0,3-3 0,98 36 0,-164-69 0,7 2 0,1 0 0,-1 0 0,1-1 0,17 2 0,-25-4 2,-1 0 0,1 0 0,-1 0 0,1 0 0,-1 0 0,1-1-1,-1 1 1,0 0 0,1-1 0,-1 1 0,0-1 0,1 0 0,-1 1 0,0-1 0,1 0-1,-1 0 1,0 0 0,0 0 0,1-1 0,0 0 23,-1 0-1,0 0 1,0 0-1,0 0 1,0 0 0,0 0-1,-1 0 1,1 0-1,0 0 1,-1-1 0,1-2-1,-1-4 24,0 0 0,0 0 0,-1 0 0,0 1-1,-4-13 1,-1 0-28,0 0 0,-2 1 0,0 0 0,-2 0 0,-21-33 0,11 24-515,-1 1 0,-47-47 0,32 41-6331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5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851 969 24575,'-11'1'0,"-1"0"0,1 0 0,-20 6 0,15-3 0,-280 68 0,77-17 0,175-45 0,-111 31 0,149-40 0,-21 9 0,25-9 0,0-1 0,0 1 0,1 0 0,-1 0 0,0 0 0,1 1 0,-1-1 0,1 0 0,0 1 0,-3 2 0,4-4 0,-1 1 0,1-1 0,0 1 0,0-1 0,-1 1 0,1 0 0,0-1 0,0 1 0,0-1 0,0 1 0,0-1 0,0 1 0,0 0 0,0-1 0,0 1 0,0-1 0,0 1 0,0 0 0,0-1 0,0 1 0,1-1 0,-1 1 0,0-1 0,0 1 0,1-1 0,-1 1 0,0-1 0,1 1 0,-1-1 0,0 1 0,2 0 0,0 1 0,0-1 0,0 1 0,1 0 0,-1-1 0,5 3 0,2 0 0,0-1 0,1 0 0,-1-1 0,0 0 0,1 0 0,-1-1 0,1 0 0,0-1 0,-1 0 0,1 0 0,0-1 0,-1-1 0,1 1 0,11-5 0,-5 1 0,-1 0 0,1-2 0,-2 1 0,1-2 0,-1 0 0,0-1 0,22-18 0,-21 14-22,-2 0 1,1-1-1,-2-1 0,0 0 0,13-22 0,-12 14-50,-1 0 0,-1-1 0,11-35 0,-10 16-12,-2 0 0,-1-1 0,-3-1 0,2-60 0,-8 47 84,-2 0 0,-13-87 0,6 98 0,-1 2 0,-3-1 0,-27-66 0,32 94 0,-1 0 0,0 0 0,-20-27 0,27 43-3,0-1 0,1 1 0,-1 0 0,0 0 0,0 0 1,0 1-1,0-1 0,-1 0 0,1 1 0,0-1 0,-5 0 0,7 1 5,-1 1-1,1 0 0,-1 0 1,1 0-1,-1 0 1,1 0-1,-1 0 1,1 0-1,-1 0 1,1 0-1,-1 0 1,1 0-1,-1 1 0,1-1 1,-1 0-1,1 0 1,-1 1-1,1-1 1,-1 0-1,1 0 1,-1 1-1,1-1 1,-1 1-1,0 0 11,0 1-1,0-1 1,0 1 0,0-1-1,1 1 1,-1-1 0,1 1-1,-1-1 1,1 1 0,-1 0-1,1 1 1,-2 18 165,1 0 0,1 0 0,5 41 0,-3-49-186,52 327-441,23-3-855,-66-291 974,13 53-5774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5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0,4 14 0,5 24 0,5 22 0,3 14 0,4 2 0,3-5 0,1-11 0,-3-18-8191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6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0,4 0 0,5 0 0,1 0-8191</inkml:trace>
  <inkml:trace contextRef="#ctx0" brushRef="#br0" timeOffset="1">750 212 24575,'0'0'0,"4"0"0,13 4 0,22 7 0,22 7 0,17 2 0,19 0 0,12-5 0,0-9 0,-4-15 0,-8-16 0,-13-7 0,-22 2-8191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6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6 0,7 13 0,11 27 0,15 35 0,8 28 0,6 21 0,0 17-1370,0 8 1370,-2-6 0,-2-16 0,-9-25 0,-9-31-6821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6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1 24575,'4'7'0,"2"2"0,34 60 0,5 24 0,12 44-355,74 247-1481,-43 11 1898,-79-328-101,-2 0 0,-4 132 0,-5-174-66,-1 0 1,-1 0-1,-1 0 1,-12 34-1,13-47 100,-1-1 0,0 0-1,-1-1 1,0 1 0,0-1-1,-1 0 1,0-1 0,-1 0 0,0 0-1,-1 0 1,-10 7 0,10-9 5,0-1-1,-1 0 1,1-1 0,-1 0 0,0 0 0,-1-1 0,1-1 0,-1 1 0,0-2 0,0 0 0,0 0 0,0-1 0,-18 0 0,17-1 0,-1-1 0,1-1 0,0 0 0,0-1 0,0 0-1,1-1 1,-1 0 0,1-1 0,0-1 0,0 1 0,0-2 0,-11-8 0,3 0 78,2-1-1,0 0 1,1-1-1,1-1 1,0-1-1,1 0 1,2 0-1,0-2 1,0 1 0,2-2-1,-7-21 1,3 3-201,2-1 0,2 0 1,2-1-1,2 0 1,-2-50-1,6-22-5429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7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24575,'0'0'0,"-3"5"0,0 3 0,1 0 0,0 1 0,0-1 0,1 1 0,0 0 0,0 12 0,0-8 0,-1 69-178,3 0 1,17 114-1,45 162-640,-37-222 1004,-13-67-771,6 109-1,-19-137-5269</inkml:trace>
  <inkml:trace contextRef="#ctx0" brushRef="#br0" timeOffset="1">1 201 24575,'0'0'0,"0"0"0,0 0 0,5 0 0,43-2 0,58-11 0,-51 6 0,233-40 133,-76 10-1631,-144 27-5328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24575,'0'0'0,"0"0"0,0 0 0,5-2 0,12-2 0,17-1 0,13 1 0,8 0 0,5 2 0,-1 1 0,-4-2 0,-6-1 0,-7-1 0,-12 1 0,-9 1 0,-10 1 0,-6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7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1931 24575,'0'0'0,"-2"0"0,0 0 0,-1 0 0,1 0 0,1 0 0,2 0 0,10 0 0,20-2 0,22-6 0,28-12 0,24-11 0,19-14 0,2-6-1074,-20 7-6043</inkml:trace>
  <inkml:trace contextRef="#ctx0" brushRef="#br0" timeOffset="1">1074 0 24575,'0'0'0,"0"0"0,0 0 0,0 4 0,4 18 0,5 28 0,7 36 0,8 40 0,6 28 0,1 0-1519,-4-27-5153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8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784 195 24575,'0'0'0,"0"0"0,0 0 0,-1-7 0,1 6 0,-1-1 0,1 1 0,-1-1 0,0 0 0,1 1 0,-1-1 0,0 1 0,0 0 0,0-1 0,0 1 0,-3-3 0,-17-13 0,16 13 0,-22-14 0,0 0 0,-1 2 0,0 1 0,-2 1 0,1 1 0,-2 2 0,1 1 0,-41-7 0,41 11 0,0 2 0,-1 1 0,1 2 0,-1 0 0,0 3 0,1 0 0,-1 2 0,-53 13 0,69-12 0,0 0 0,-17 8 0,27-11 0,1 0 0,0 0 0,0 1 0,1 0 0,-1-1 0,1 1 0,-1 0 0,1 1 0,0-1 0,0 1 0,-5 7 0,7-10 0,0 1 0,1 0 0,-1 0 0,0 0 0,1 0 0,-1 0 0,1-1 0,0 1 0,-1 0 0,1 0 0,0 0 0,0 0 0,0 0 0,1 0 0,-1 0 0,1 4 0,0-3 0,1 1 0,-1-1 0,1 0 0,0 0 0,0 0 0,0 0 0,0 0 0,0-1 0,3 3 0,2 1 0,-1 0 0,1-1 0,0 0 0,0-1 0,1 0 0,-1 0 0,10 4 0,-7-5 0,-1-1 0,1 1 0,-1-1 0,1-1 0,0 0 0,13-1 0,58-7 0,-30 1 0,-49 5 0,0 1 0,0 0 0,0 1 0,-1-1 0,1 0 0,0 1 0,0-1 0,0 0 0,0 1 0,-1 0 0,1 0 0,0-1 0,-1 1 0,1 0 0,-1 0 0,1 0 0,-1 1 0,1-1 0,-1 0 0,0 1 0,3 2 0,1 3 0,-1-1 0,0 2 0,6 13 0,-7-14 0,28 75 0,25 107 0,-42-140 0,100 398 0,-95-375-1365,-12-53-5461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1 579 24575,'0'0'0,"0"0"0,0 0 0,0 0 0,4 3 0,5 8 0,8 11 0,8 15 0,5 15 0,2 9 0,3 5 0,-1-4 0,-7-12-8191</inkml:trace>
  <inkml:trace contextRef="#ctx0" brushRef="#br0" timeOffset="1">90 21 24575,'0'0'0,"0"0"0,0 0 0,0 0 0,0 0 0,4-2 0,9-2 0,8-3 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7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24575,'0'0'0,"0"0"0,-3 6 0,-9 35 0,-10 59 0,15-66 0,-8 47-78,4 0 0,-1 133 0,13-148-58,3-1 0,3 0 0,28 115 0,36 40-1100,-36-131-4941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3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1 24575,'-7'0'0,"0"1"0,-1-1 0,1 2 0,0-1 0,0 1 0,0 0 0,1 0 0,-12 6 0,3 0 0,0 1 0,-18 15 0,5-2-30,2 1 1,1 1-1,0 2 0,2 0 0,1 1 1,2 2-1,0 0 0,2 1 0,1 1 0,-15 38 1,21-41 3,1 0 1,1 1 0,2 0 0,0 1 0,3-1-1,0 1 1,2 0 0,1 0 0,1 0 0,2 1-1,1-2 1,9 41 0,-2-33-160,3 1 1,0-1-1,3-1 0,27 48 1,-10-31-124,2-1 0,44 51 0,-37-56 308,2-1 0,2-2 0,1-2 0,3-3 0,1-1 0,2-3 0,1-2 0,1-3 0,2-2 0,1-2 0,1-3 0,1-3 0,1-2 0,1-3 0,72 8 0,-95-19 0,0-2 0,1-1 0,-1-2 0,0-2 0,0-1 0,41-11 0,-46 6 0,-2-1 0,1-1 0,-1-2 0,-1-1 0,0-2 0,-1-1 0,31-23 0,-33 18 0,-1-1 0,0-1 0,-3-1 0,0-2 0,-1 0 0,-2-1 0,0-1 0,-2-1 0,-2-1 0,-1 0 0,-1-2 0,-1 1 0,-2-2 0,-2 0 0,-1 0 0,-1-1 0,-2 0 0,-2 0 0,-1 0 0,-1-1 0,-6-49 0,0 43 0,-3 1 0,-1-1 0,-2 2 0,-2 0 0,-2 0 0,-28-58 0,25 67 0,0 1 0,-2 1 0,-1 1 0,-1 0 0,-1 2 0,-2 0 0,0 2 0,-40-30 0,29 28-117,-2 3-1,-1 1 0,-1 1 0,0 2 0,-46-14 0,23 13-320,-1 3 0,-116-17 1,111 27 234,-94 2 1,-99 23-342,6 16-2176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9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24575,'0'0'0,"6"2"0,11 12 0,22 28 0,35 53 0,37 65 0,19 53-4506,-4 43 4506,-24 26-2533,-46 8 2533,-60 2 0,-79 15 0,-26-45-1152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3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24575,'0'0'0,"4"0"0,7 0 0,9 0 0,13 0 0,12 2 0,10 1 0,5-3 0,-2-2 0,-7-2 0,-13 0-8191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24575,'0'0'0,"0"0"0,10-2 0,25 0 0,34-2 0,36-2 0,36-4 0,20-3-1668,-5 2 1668,-29 3-6523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29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1 24575,'-4'0'0,"-8"0"0,-17 3 0,-15 10 0,-15 19 0,-9 27 0,-2 29 0,11 40 0,22 46-1987,32 41 1987,48 37-3184,48 28 3184,45 43-4028,0-33 5036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2545 0 24575,'-5'1'0,"-1"-1"0,0 1 0,1 0 0,-1 0 0,1 0 0,-1 1 0,1 0 0,-10 4 0,-16 10 0,1 2 0,-56 41 0,-33 36-374,-21 31-1123,-373 393-781,158-155 1308,167-178 1003,-128 129-4,11 7-395,135-119-1037,122-139 921,-50 87 0,82-122 570,1 0-1,1 1 1,-13 42-1,23-59-28,1 0-1,0 0 1,1 0-1,0 0 1,1 0 0,1 0-1,0 1 1,1-1-1,1 0 1,-1 0-1,5 14 1,-2-14-59,1-1 0,0 1 0,1-1 0,0 0 0,1 0 0,12 16 0,-5-11 22,1 0-1,0-1 1,1-1-1,30 22 1,-11-13 122,1-2 0,64 30 0,-30-22-231,96 26 1,137 15-1039,69-16 263,59-17-1461,44-16 1257,310-8-1390,2-15 1355,-248-1 595,513 6-65,-4 15 568,-571-3 3,-43 0 0,-53-3 100,-60-2 303,-60-1-62,-58-2 621,-54-1-228,-103-4 94,60 0 1566,-105-2-2134,0-1 0,1 0 0,-1 0-1,1 0 1,-1-1 0,0 1 0,1 0 0,-1 0-1,0-1 1,2 0 0,-3 1-218,-1-1 1,1 1-1,-1 0 1,1-1-1,-1 1 1,0 0-1,1-1 1,-1 1-1,1 0 1,-1 0-1,0 0 1,1-1-1,-1 1 1,0 0-1,0 0 1,-22-4-1151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1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224 326 24575,'0'0'0,"-3"5"0,-9 14 0,-1 1 0,1 0 0,1 1 0,-8 22 0,9-11 0,0 1 0,3 0 0,0 1 0,3-1 0,0 1 0,2 0 0,2 0 0,1 0 0,2 0 0,12 59 0,-10-71 0,1-1 0,1 0 0,1-1 0,20 38 0,-22-48 0,1 0 0,0 0 0,0-1 0,0 0 0,1 0 0,1-1 0,0 0 0,0-1 0,0 0 0,1 0 0,11 5 0,-6-5 2,1-1-1,-1 0 1,2-1 0,-1-1-1,0-1 1,1 0 0,0-1-1,-1-1 1,1 0 0,0-1-1,0-1 1,0-1-1,-1 0 1,19-6 0,-10 2-89,-1-2 1,0 0-1,0-2 0,-1-1 1,-1 0-1,1-2 1,-2-1-1,35-28 1,-36 24 67,-1 0 1,-1-2 0,-1 0 0,-1-1-1,0-1 1,-2 0 0,0-1 0,10-26-1,-11 19 21,-1-1 0,-2-1 0,-1 1 0,-2-2 0,-1 1 0,2-36 0,-7 44-2,0 0 0,-2 0 0,-1 0 0,0 0 0,-9-34 0,6 41 0,-1-1 0,0 1 0,-1 1 0,-1-1 0,-1 1 0,0 0 0,-19-24 0,14 23 0,0 2 0,-1 0 0,-1 1 0,0 0 0,-26-16 0,19 16 0,-2 0 0,1 2 0,-44-15 0,20 13 0,0 2 0,-1 2 0,0 3 0,-64-3 0,71 8 0,1 2 0,-1 2 0,-46 8 0,75-8 0,1 0 0,0 2 0,0-1 0,0 2 0,-21 10 0,28-13 0,1 1 0,1-1 0,-1 1 0,0 0 0,1 0 0,-1 0 0,1 1 0,0-1 0,0 1 0,0 0 0,1 0 0,-1 0 0,1 0 0,0 0 0,0 0 0,1 0 0,-1 1 0,-1 7 0,2-4 0,1 0 0,0 0 0,0 0 0,0 0 0,1 0 0,0 1 0,1-1 0,0-1 0,0 1 0,1 0 0,0 0 0,6 11 0,1-1 0,1 1 0,1-2 0,25 30 0,-8-16 14,1-1 0,2-2 0,1-2 0,52 34 0,157 76 6,-71-43-23,-92-45-1226,-18-8-4915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1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0,2 7 0,2 8 0,3 12 0,2 6 0,1 1 0,1-2 0,-1-9 0,-3-6 0,-2-7-8191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1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2 0,6 5 0,13 6 0,19 7 0,13 4 0,2-1 0,-8-3-8191</inkml:trace>
  <inkml:trace contextRef="#ctx0" brushRef="#br0" timeOffset="1">1231 314 24575,'0'0'0,"0"0"0,4 0 0,9 0 0,13 3 0,18 6 0,26 5 0,28 3 0,16-3 0,2-7-593,-7-11 593,-17-6 0,-23-2-7598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2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0,5 12 0,14 31 0,-7-19 0,112 273 0,15-5 0,-133-286-97,1 4-114,1 0-1,0-1 1,1 0 0,1 0-1,20 22 1,-14-24-6615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2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1 0,4 8 0,9 16 0,9 27 0,8 25 0,1 18 0,1 14 0,-3 10-681,-3 2 681,-9-9 0,-9-16 0,-6-23 0,-3-22-7510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9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24575,'3'4'0,"5"7"0,0 0 0,14 13 0,-4-4 0,42 48-9,201 207-99,-32-82-375,-66-58-869,-85-68-4887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2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24575,'53'-11'7,"66"-7"0,55 5-116,-111 9-81,179-14-525,241-51 1,-189 2 714,-9-25 0,-183 45 0,-84 37 0,0-1 0,-1 0 0,19-18 0,-31 26 210,-3 5 275,-4 12 458,1-10-867,-25 99-76,22-88 0,-27 96 0,-13 35-333,-197 633-3738,123-419 3787,-23-14-948,84-229-1039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33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24575,'11'-7'0,"5"1"0,1 1 0,0 1 0,34-4 0,55 2 0,-88 6 0,1 1 0,-1 0 0,1 1 0,-1 1 0,0 1 0,0 1 0,31 12 0,-40-13 0,0 0 0,0 1 0,-1 0 0,0 1 0,0-1 0,0 2 0,-1-1 0,0 1 0,0 0 0,0 0 0,-1 1 0,0 0 0,-1 0 0,0 0 0,0 1 0,5 12 0,-8-15 0,0 0 0,-1 0 0,1 0 0,-1 0 0,0 1 0,-1-1 0,1 0 0,-1 1 0,0-1 0,-1 0 0,-1 9 0,0-7 0,-1 1 0,0-1 0,0 0 0,0 0 0,-1 0 0,-1-1 0,-6 10 0,-7 6 0,0-2 0,-2-1 0,-43 35 0,59-52 0,-66 54 0,25-22 0,1 1 0,-44 51 0,81-79 0,0 0 0,1 0 0,0 1 0,0-1 0,-7 17 0,12-22 0,0 1 0,-1-1 0,2 1 0,-1 0 0,0-1 0,1 1 0,-1 0 0,1-1 0,0 1 0,0 0 0,1-1 0,-1 1 0,1 0 0,0-1 0,0 1 0,0 0 0,0-1 0,0 0 0,3 5 0,0-1 0,1-1 0,-1 0 0,1 0 0,0 0 0,0-1 0,1 0 0,0 0 0,10 7 0,1-1 0,0-2 0,28 12 0,-9-7-153,61 15 0,-48-18-460,76 6 0,92-10-752,2-14-3897,-218 7 5229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8:58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24575,'5'5'0,"52"82"0,-34-49 0,40 63 12,93 137-679,-116-187 626,3-2 0,1-2 0,90 73 0,-92-89 46,1-1 1,2-2-1,1-2 1,0-2-1,58 21 1,-45-25-6,0-3 0,2-2 0,-1-3 0,2-2 0,85 2 0,188-26 0,0-26 0,-85 9 0,64 6 0,-240 23 0,0 4 0,90 13 0,-136-10 0,0 1 0,0 2 0,-1 1 0,0 1 0,0 1 0,46 27 0,-38-16 0,-1 2 0,-2 1 0,0 1 0,31 35 0,-31-27-11,-3 0 0,39 59 0,-52-68 44,-2 0-1,0 1 1,-2 1 0,17 55 0,-28-77 134,0-1-98,0-1 0,0 1 0,0-1 0,1 0-1,-1 1 1,3 4 0,-3-7-69,0-1 0,0 1 1,0 0-1,0 0 0,-1 0 0,1-1 1,0 1-1,0-1 0,0 1 0,1-1 1,-1 1-1,0-1 0,0 1 0,0-1 1,0 0-1,0 0 0,0 1 0,1-1 1,-1 0-1,0 0 0,0 0 0,0 0 1,0-1-1,2 1 0,7-2 0,-1-1 0,1 0 0,-1-1 0,0 1 0,0-2 0,14-8 0,-20 12 0,237-153-118,-53 32-1133,-72 55 903,2 6 0,3 4 0,238-75 0,-242 100 152,1 5-1,2 5 1,0 5 0,181-2 0,-157 22 218,263 40 0,131 74-244,-501-108 0,245 56-527,-233-57 674,1-3 0,-1-1 0,92-5 0,-106-2 75,1-1 0,-1-2 0,-1-2 0,1-1 0,-1-1 0,-1-2 0,0-2 0,-1 0 0,58-38 0,-36 12 0,-3-2 0,-1-2 0,75-89 0,-77 75 92,50-80-1,20-68-569,-31 34-2227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0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24575,'4'5'0,"68"78"0,-1 0 0,-14-29 0,93 68 0,-84-71 0,7 7-340,224 165-235,-250-193 567,1-1-1,2-3 1,0-2-1,89 28 1,-104-42-19,1-2 0,0-2 0,0-1-1,0-2 1,1-1 0,65-6 0,-53-2 30,0-2 0,-1-2 0,0-2 0,71-29 0,130-66-389,154-55-386,-306 132 772,1 6 0,123-16 0,-146 32 0,0 3 0,-1 3 0,127 13 0,-168-6-48,1 1 0,-1 1 0,0 2 0,-1 1-1,0 2 1,-1 1 0,0 1 0,-1 2 0,0 0-1,49 40 1,-56-38 191,-1 2 0,0 0 0,-2 2 0,-1 0 0,0 1-1,26 45 1,-41-62 29,-1 0 0,-1 0 0,1 0 0,-1 0 1,0 1-1,0 0 0,-1-1 0,1 1 0,-1 11 0,-1-17-168,0 0 0,0 0 1,1-1-1,-1 1 0,0 0 1,0 0-1,0 0 0,1 0 1,-1 0-1,1-1 0,-1 1 1,0 0-1,1 0 0,-1-1 1,1 1-1,0 0 0,-1-1 1,1 1-1,0 0 0,-1-1 1,1 1-1,0-1 0,-1 1 1,2 0-1,1 0-5,0 0-1,-1 0 1,1-1 0,0 1 0,0-1-1,5 1 1,6-1 1,0-1 0,0 0 0,0-1 0,0 0 0,20-7 0,234-78-632,-159 47-210,82-24 91,4 7-662,3 8 1,345-41-1,-357 75 1019,0 8 0,1 8 0,213 28 0,141 67-1916,-6 35 1704,-116-27 520,2-17-306,-217-58 1083,-137-23-542,72-4 0,-97-5 94,0-1 0,73-16 0,-84 12 154,0-2-1,-2-1 1,1-1 0,37-21 0,-41 17-327,-1-1 1,-1 0 0,-1-2 0,0-1-1,-2 0 1,37-46 0,-36 36-78,-1-1 0,-1-1 1,-2-1-1,-1-1 0,13-38 1,-10 10-32,-2 0-1,-3-1 1,8-67 0,-14 52-724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5:55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1883 469 24575,'0'-2'0,"0"-10"0,0 0 0,-3-15 0,2 23 0,0 0 0,0 0 0,0-1 0,-1 1 0,0 0 0,0 0 0,0 1 0,0-1 0,-5-5 0,2 3 0,0 1 0,0 0 0,0 0 0,-1 0 0,0 1 0,0-1 0,0 2 0,-12-7 0,8 6 0,0 1 0,0-1 0,0 1 0,-1 1 0,-14-2 0,2 3 0,-1 1 0,0 0 0,0 2 0,-40 8 0,-1 5 0,1 2 0,1 4 0,1 2 0,-71 38 0,92-39 0,1 1 0,0 3 0,2 1 0,1 2 0,-47 47 0,59-50 0,1 1 0,2 1 0,0 1 0,2 1 0,2 1 0,1 0 0,-24 59 0,28-48 7,1 0 0,2 1-1,2 1 1,2-1 0,2 1 0,3 75-1,7-20-309,37 184-1,-14-160 248,79 207 0,-23-79 56,-71-200 0,-3 1 0,9 105 0,-18-102-92,-4 0 0,-1 0 0,-3 0 0,-3-1 0,-1 0 0,-3 0 0,-26 67 0,12-54-31,-3-2 0,-2 0 1,-4-2-1,-2-2 0,-51 63 1,-169 176-108,1-2 0,232-266 220,-27 45-1,45-65 69,1 0 1,0 0 0,1 0-1,1 0 1,0 1-1,1 0 1,0 0 0,-1 13-1,3-3 190,1 1-1,1-1 1,1 1-1,1-1 0,9 33 1,42 112 365,-24-94-613,4-1 0,63 102 0,104 121 0,-111-168 0,-64-86 0,25 52 0,-39-70 0,-2 2 0,-1 0 0,10 42 0,-15-48 0,-2 0 0,0-1 0,-1 1 0,-1 0 0,-4 37 0,-2-21 0,-19 61 0,-21 33 0,18-51 0,-94 288 0,112-335 0,2 0 0,2 0 0,-6 66 0,12-75 0,0 0 0,1 1 0,2-1 0,0 0 0,2 1 0,9 29 0,0-15 0,2-2 0,1 0 0,2-1 0,1-1 0,2 0 0,52 59 0,-27-41 0,3-3 0,2-1 0,63 43 0,-59-52 0,1-3 0,2-1 0,2-4 0,0-2 0,2-3 0,1-3 0,78 18 0,133 9-2,3-19 13,25 4-143,75 34-536,-3 18 736,-359-83-83,359 98 15,46 10 0,774 78-1295,-609-142 1295,4-37 0,151-44-1325,-299 10 719,578-7-849,-299 11 591,-190-13 864,-5-38 0,174-86-969,39-7-84,245 45 769,7 64-243,-17 2 251,62-20 276,2 25 0,-1007 46 0,526-19 0,-2-21 0,6-35-33,-4-19-40,-200 33 24,-253 45 43,295-57-33,-302 51 86,-1-5 0,97-41-1,-107 31 164,-2-4 0,147-98-1,-195 113 13,0-1-1,-2-2 0,-1-1 0,-1-1 1,-2-2-1,-1-1 0,-2-2 0,40-69 1,-45 63 222,-2 0-1,-2-2 1,-1 0 0,11-53-1,-20 60-6,-2 0 0,-1 0-1,-2-1 1,-2 0-1,-5-59 1,-16-36 1174,15 113-1535,-1-1 1,-1 1-1,-1 0 1,-10-21-1,11 31-76,0 0 0,-1 0 0,0 1 0,0 0 0,-1 1 0,-1-1 0,1 2 0,-2-1 0,1 1 0,-15-8 0,-13-5 0,-69-27 0,105 47 0,-171-60 0,-5 13 0,-43-15 0,-367-145-584,241 83 584,91 36 0,6-12 0,-161-109 0,168 80 0,181 99 0,-143-79 0,173 90 0,1-1 0,1-2 0,0-1 0,-28-32 0,-10-21 292,-111-170 0,167 229-292,0-1 0,1 0 0,1-1 0,-10-29 0,18 42 0,1 0 0,-1 0 0,1 0 0,0 0 0,1 0 0,-1 0 0,2-11 0,0 13 0,0 0 0,0 0 0,1 0 0,-1 0 0,1 1 0,0-1 0,0 0 0,0 1 0,1 0 0,0-1 0,6-6 0,-2 3 0,1 0 0,1 1 0,-1 0 0,1 0 0,0 1 0,1 0 0,16-7 0,-1 3 0,0 0 0,28-6 0,13 1-149,0 3 0,91-5-1,138 9-302,-293 8 452,256 0 29,128-2-13,0-27-291,-43-29-943,-2-13 1341,-289 60-180,222-56 57,-199 44 0,113-51 0,-128 45 11,-2-3 0,-1-2 0,54-44-1,-71 46-152,-2-1 0,-1-2 0,-2-2 0,49-65 0,-36 31 115,-3-2 1,-3-2-1,-3-1 0,28-82 1,-48 105 26,-3-1 0,-2-1 0,-2 0 0,5-62 0,-14 72 0,-2-1 0,-1 0 0,-3 1 0,-1-1 0,-17-68 0,4 49 0,-2 1 0,-29-63 0,31 89 0,-2 1 0,-1 1 0,-2 1 0,-40-50 0,18 36 27,-99-85 0,-66-25-298,111 92 1,-2 5-1,-4 4 1,-135-55-1,-223-40 271,-13 35 0,179 46 0,-352-79 0,-9 58 0,138 85 70,421 14-53,0 5 1,0 5-1,-118 33 1,-70 53 774,5 20 275,255-110-1023,-180 68 1828,-7 3-1406,193-73-466,1 0 0,-1 2 0,2 0 0,-1 1 0,2 0 0,0 2 0,1 0 0,0 1 0,1 0 0,-23 35 0,4-2 0,-8 13 0,-55 63 0,31-53 0,-66 78 0,59-51 0,-12 16 0,70-97 0,0-1 0,-1 0 0,-1-1 0,-1-1 0,-33 22 0,21-20 0,0 0 0,-2-2 0,-37 13 0,-4-4 0,-1-3 0,-99 14 0,-154 4 0,251-32 0,-331 54-298,4 25-139,239-50 376,-384 45 61,-4-59 0,97-3 0,-126 24 0,366-37-105,-342 17-342,49 34 447,94-7 0,-254-17 8,-2-31-56,357-4-117,-447-12-1197,2-47 487,140-29 875,5-38 0,-50-45 0,509 127 0,-195-86 0,-6-40 0,-101-43 0,21 59-936,329 126 1002,-1 4 0,-128-12-1,196 34 293,0 1 0,-53 5 0,76-1-106,0 1 0,1 0 0,-1 2-1,1 0 1,0 0 0,0 1 0,1 1 0,-25 13 0,31-13-284,1 0 0,-1 0 0,1 0 0,0 1 0,0 0 1,1 0-1,0 1 0,0 0 0,-6 12 0,-10 23-6652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0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24575,'7'14'0,"-2"12"0,-1 0 0,0 36 0,-5 167 16,-17 2-171,16-198 79,-57 866-3254,94 325 730,23-681 2651,13-1-52,7 50-335,-56-397-703,29 211 497,26-8 678,-56-316 493,38 90-1,-40-127 100,1-1 0,3-1 0,39 56 0,-41-71-5212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1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24575,'364'14'17,"-115"-1"-211,552-4-3035,-429-8 662,1929-30-3306,-1818 16 5789,1384-49-544,-1175 42 1816,-2 17 5141,-661 3-5284,18 0 810,78 9 0,-111-6-1829,0-1 0,0 2 0,-1 0 0,1 0 0,-1 1 0,0 1 0,0 0 0,-1 1 0,0 1 0,12 8 0,-18-10-26,1 1 0,-1-1 0,0 1 0,0 1 0,-1-1 0,0 1 0,0 0 0,5 12 0,2 9 0,10 37 0,-1 16-255,-2 2 0,7 92-1,-1 173-539,-6 478-1363,-11-314 625,15-1 840,38 258 755,7 95-375,-59-719-455,15 216 257,17-3 2381,-36-327-1493,3 12 1959,2 85 1,-10-125-2276,0-1 0,0 1 1,0 0-1,-1-1 0,0 0 1,0 1-1,0-1 0,-2 5 1,2-6-62,0-1 0,0 1 0,0 0 0,0-1 1,0 1-1,-1-1 0,1 1 0,-1-1 0,1 0 1,-1 0-1,1 0 0,-1 0 0,0 0 1,0 0-1,1 0 0,-5 1 0,-5 1 0,0-1 0,0-1 0,-1 0 0,1 0 0,-19-2 0,24 1 0,-358-31-468,245 17-339,-678-44-3679,-4 44 2170,-3 29 1019,3 16-129,-53 13 1088,84-4 363,-174-30-717,4-94-918,349-29 2205,313 53 4034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4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139 279 24575,'0'14'0,"0"24"0,-1-6 0,1-1 0,2 1 0,11 60 0,-4-61 0,1 0 0,1 0 0,17 31 0,-17-41 0,0-1 0,2-1 0,0 1 0,2-2 0,18 20 0,-22-28 0,0 0 0,1-1 0,0 0 0,0-1 0,1-1 0,0 0 0,0 0 0,1-1 0,0-1 0,0-1 0,0 0 0,1 0 0,27 2 0,-24-5 0,0 0 0,0-2 0,-1 0 0,1-1 0,0 0 0,-1-2 0,1 0 0,-1-1 0,0-1 0,0 0 0,18-11 0,-8 2 0,-2-1 0,1-1 0,-2-2 0,-1 0 0,0-1 0,39-47 0,-46 47 0,0-2 0,-1 0 0,-1-1 0,-1 0 0,-1-1 0,-2-1 0,0 1 0,8-32 0,-14 37 0,0-1 0,-1 1 0,-1-1 0,-1 1 0,-3-38 0,1 47 0,-1-1 0,0 1 0,0-1 0,-1 1 0,-1 0 0,1 0 0,-2 0 0,1 0 0,-2 1 0,1 0 0,-1 0 0,-10-12 0,2 8 2,1 0-1,-1 1 1,-1 1 0,0 0-1,-1 1 1,0 1 0,-1 1-1,1 0 1,-24-7-1,8 4-41,-1 2 0,0 2-1,0 1 1,-44-2-1,30 6-132,-1 3 0,1 1 0,-1 3 0,-64 14-1,60-7-136,1 3-1,1 2 0,-82 40 0,71-24-5585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5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24575,'2'0'0,"0"0"0,0-1 0,1 1 0,-1 0 0,0 0 0,0 1 0,0-1 0,0 0 0,1 1 0,1 0 0,2 0 0,117 29 0,-48-10 0,-7-4 0,161 37 0,-218-50 0,1-1 0,0 0 0,0-1 0,0 0 0,16-2 0,-25 1 0,0-1 0,1 1 0,-1-1 0,0 0 0,0 0 0,-1 0 0,1 0 0,0 0 0,0-1 0,0 1 0,-1-1 0,1 0 0,-1 0 0,1 0 0,-1 0 0,0 0 0,0 0 0,0-1 0,0 1 0,0-1 0,-1 1 0,1-1 0,-1 0 0,1 0 0,1-5 0,-1 0 7,0-1 0,-1 1 0,0 0 0,0-1 0,0-10-1,-6-45-225,2 30-968,0-10-5639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6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10 0,2 12 0,3 17 0,1 20 0,5 23 0,2 20 0,0 11 0,1 2-629,-1 2 629,1 7 0,3 4 0,1-5 0,3-11 0,-2-14 0,-3-21 0,-5-24-7562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19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0 24575,'0'0'0,"0"2"0,0 10 0,0 14 0,0 16 0,-2 13 0,-4 11 0,-11 18 0,-10 18 0,-8 5 0,-4 0-542,1-5 542,1 6 0,1 10 0,6-4 0,7-22-7649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6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24575,'0'1'0,"0"0"0,0 0 0,0 0 0,1 0 0,-1 0 0,0 1 0,1-1 0,-1 0 0,0 0 0,1 0 0,-1 0 0,1 0 0,-1 0 0,1 0 0,0 0 0,0 0 0,-1-1 0,1 1 0,1 1 0,1 0 0,0 0 0,1 0 0,-1 0 0,0 0 0,5 1 0,18 5 0,0-1 0,0-1 0,32 3 0,69 5 0,42-3-418,39-7-1257,835-63-1858,-483-26 3106,-295 34-1711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0,0 9 0,0 13 0,2 16 0,3 8 0,0 5 0,-2 3 0,-2-3 0,-2-11-8191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7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685 0 24575,'-3'4'0,"0"0"0,0 0 0,0 1 0,1-1 0,0 1 0,0-1 0,-3 10 0,-3 7 0,-11 17 3,-1 0-1,-2-2 0,-30 39 1,-87 94-466,121-147 306,13-18 149,-346 422-106,346-418 143,1-5 38,1 1 1,0 0-1,0 1 0,1-1 0,-3 6 0,4-9-57,1 0 1,0 0-1,-1 1 0,1-1 1,0 0-1,0 0 0,0 0 1,0 0-1,0 0 0,0 1 1,0-1-1,0 0 1,0 0-1,1 0 0,-1 0 1,0 0-1,1 0 0,-1 0 1,1 0-1,-1 0 0,1 0 1,-1 0-1,1 0 0,0 0 1,0 0-1,-1 0 1,1 0-1,2 1 0,8 5-10,0 0 0,1 0 0,0-1 0,0 0 0,19 5 0,53 18-118,112 22 0,91 1-699,17-17-373,-244-32-4758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2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66 24575,'3'8'0,"12"29"0,1-2 0,2 0 0,44 63 0,15 3 0,-60-81 0,2-1 0,36 30 0,-48-44 0,1 1 0,0-1 0,1 0 0,-1-1 0,1 0 0,0 0 0,0-1 0,0 0 0,0-1 0,0 1 0,1-2 0,-1 0 0,1 0 0,0 0 0,-1-1 0,1-1 0,-1 0 0,1 0 0,-1-1 0,1 0 0,15-6 0,-3 0 0,-1 0 0,0-2 0,-1-1 0,0 0 0,-1-2 0,0 0 0,0-1 0,-2-1 0,0-1 0,22-26 0,-32 34 0,0-1 0,-1 0 0,-1 0 0,1-1 0,-2 0 0,1 0 0,-1 0 0,4-15 0,-7 19 0,0 0 0,0 0 0,-1 0 0,1 0 0,-1 0 0,-1 0 0,1 0 0,-1 0 0,0 0 0,0 0 0,-1 0 0,0 0 0,0 0 0,0 0 0,-1 1 0,-3-8 0,1 6 0,0 1 0,-1-1 0,1 1 0,-1 0 0,0 0 0,-1 1 0,0-1 0,1 1 0,-9-4 0,-1 1 0,0 0 0,0 1 0,-26-7 0,7 5-122,-1 1 0,0 2 0,0 1 0,0 2 0,0 2 0,-38 3 0,17 3-269,-1 3 0,1 2 0,-56 18 0,-9 11-5382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2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815 1 24575,'8'168'0,"-5"-127"0,12 109 0,-8-103 0,15 55 0,-15-82 0,0 0 0,15 26 0,-12-26 0,-37-31 0,12 6 0,-1 1 0,0 0 0,-1 1 0,1 1 0,-31 0 0,-85 12 0,91-4 0,1 1 0,-1 2 0,1 2 0,-45 19 0,57-18 0,1 1 0,1 2 0,0 0 0,1 2 0,1 0 0,-35 34 0,41-34 0,1 1 0,0 2 0,2-1 0,0 2 0,1 0 0,1 0 0,2 2 0,-15 33 0,22-42 0,-1 1 0,1-1 0,1 1 0,1 0 0,0 0 0,1-1 0,0 1 0,2 0 0,-1 0 0,2 0 0,0 0 0,1 0 0,0-1 0,1 1 0,9 20 0,-3-14-23,0 0 1,2-1-1,0-1 0,2 0 0,26 30 1,-18-26-54,1-2 1,1 0 0,46 30 0,-26-25 2,2-1 0,1-3 0,1-1 1,0-3-1,52 13 0,-46-18 74,1-1 0,0-3-1,1-2 1,0-3 0,0-2 0,73-7 0,-90 0-3,-1-1 1,1-2-1,69-25 1,-78 22-3,-1-2 0,-1-2 0,0 0 0,-1-2 0,32-26 0,-39 27-3,-2-1-1,0-2 1,-1 1-1,-1-2 0,-1 0 1,-1-1-1,0 0 1,-2-1-1,12-29 0,-15 29 5,-1 0-1,-1 0 0,-1-1 0,-2 0 1,0 0-1,-1-1 0,-1 1 0,-1 0 1,-1-1-1,-4-23 0,2 31 4,-1 0 0,-1 1 0,-1-1 0,0 1 0,-1 0 0,0 0 0,-1 1 0,-1 0 0,0 0 0,-15-17 0,11 16 0,-1 0 0,-1 1 0,-1 1 0,0 0 0,0 2 0,-1-1 0,-1 2 0,-21-11 0,8 8-31,-1 0 0,0 2 0,0 2 0,-1 1 0,-43-5 0,8 5-847,-106 4 0,81 7-4356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2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24575,'0'0'0,"-1"0"0,-4 4 0,-1 7 0,-3 9 0,1 10 0,1 13 0,2 13 0,5 16 0,2 14 0,5 2 0,1-3 0,3-7 0,2-9 0,3-13 0,-1-15-8191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3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24575,'0'0'0,"2"-2"0,6-4 0,12-5 0,17-5 0,28-3 0,30 0 0,27 2 0,12 5-997,6 5 997,-5 2 0,-10 3 0,-18 0 0,-28 0-7194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3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1 24575,'-1'0'0,"0"1"0,1-1 0,-1 1 0,1-1 0,0 1 0,-1-1 0,1 1 0,-1-1 0,1 1 0,0-1 0,-1 1 0,1 0 0,0 0 0,-2 3 0,-75 121 0,-6-4 0,-104 117 0,171-220-69,4-4-579,-16 22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3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0 24575,'-7'5'0,"-2"9"0,0 0 0,1 0 0,-8 21 0,1-3 0,-63 114 0,-30 61 0,102-190 0,6-17 0,0 1 0,0-1 0,0 0 0,0 0 0,0 0 0,0 0 0,0 0 0,0 1 0,0-1 0,-1 0 0,1 0 0,0 0 0,0 0 0,0 0 0,0 1 0,0-1 0,0 0 0,0 0 0,0 0 0,1 0 0,-1 1 0,0-1 0,0 0 0,0 0 0,0 0 0,0 0 0,0 0 0,0 1 0,0-1 0,0 0 0,0 0 0,0 0 0,1 0 0,-1 0 0,0 0 0,0 0 0,0 1 0,0-1 0,0 0 0,0 0 0,1 0 0,-1 0 0,0 0 0,0 0 0,0 0 0,0 0 0,0 0 0,1 0 0,-1 0 0,0 0 0,0 0 0,0 0 0,0 0 0,1 0 0,9-5 0,-10 5 0,64-38-1365,-23 14-5461</inkml:trace>
  <inkml:trace contextRef="#ctx0" brushRef="#br0" timeOffset="1">649 78 24575,'0'0'0,"0"0"0,-2 2 0,-2 5 0,-3 4 0,-6 5 0,-6 2 0,-2 4 0,-1 0 0,-1-1 0,4-4-8191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6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1 845 24575,'0'0'0,"0"0"0,1 0 0,1 0 0,-1 0 0,1 0 0,-1 0 0,1 0 0,0 0 0,-1-1 0,1 1 0,-1-1 0,1 1 0,-1-1 0,0 1 0,2-2 0,-1 0 0,-1 1 0,1-1 0,-1 0 0,0 1 0,1-1 0,-1 0 0,0 0 0,0 0 0,1-3 0,2-6 0,-1 0 0,0 0 0,0 0 0,-1 0 0,1-23 0,-4-59 0,0 74 0,-8-369 0,9 385 0,0 0 0,0 0 0,0 0 0,1 1 0,-1-1 0,1-3 0,0 5 0,-1 0 0,0 1 0,0-1 0,1 1 0,-1-1 0,0 0 0,1 1 0,-1-1 0,0 1 0,1-1 0,-1 1 0,1 0 0,-1-1 0,1 1 0,-1-1 0,1 1 0,-1 0 0,1-1 0,0 1 0,-1 0 0,1 0 0,-1-1 0,1 1 0,0 0 0,-1 0 0,1 0 0,-1 0 0,1 0 0,0 0 0,4 0 0,0 0 0,0 1 0,0 0 0,0 0 0,-1 0 0,8 3 0,6 2 0,343 92-2012,493 68 0,111-60 1176,-922-102 876,86 9 294,-91-8 1822,50 15 1,-83-18-1996,-5-2-134,-1 0-28,1 0 1,0 0-1,0 0 1,0 0-1,-1 0 1,1 0-1,0 0 1,0 0 0,0 0-1,-1 0 1,1-1-1,0 1 1,0 0-1,0 0 1,0 0-1,0 0 1,-1 0 0,1-1-1,0 1 1,0 0-1,0 0 1,0 0-1,0 0 1,0-1-1,0 1 1,0 0-1,-1 0 1,1 0 0,0-1-1,0 1 1,0 0-1,8-50 1,-3 22 0,80-434 0,-79 431 0,-4 19 0,6-23 0,-8 35 0,0 0 0,0 0 0,0 0 0,1-1 0,-1 1 0,0 0 0,0 0 0,0 0 0,1 0 0,-1 0 0,0 0 0,0-1 0,0 1 0,1 0 0,-1 0 0,0 0 0,0 0 0,1 0 0,-1 0 0,0 0 0,0 0 0,1 0 0,-1 0 0,0 0 0,0 0 0,1 0 0,-1 0 0,0 0 0,0 0 0,0 1 0,1-1 0,-1 0 0,0 0 0,0 0 0,1 0 0,-1 0 0,0 1 0,0-1 0,0 0 0,0 0 0,1 0 0,-1 1 0,11 7 0,3 6 0,-1 0 0,17 24 0,21 37 0,-37-53 0,144 244 0,-151-251 0,11 18 0,-16-30 0,0 0 0,0 0 0,0 0 0,1-1 0,-1 1 0,1 0 0,3 2 0,-5-5 0,-1 0 0,0 1 0,1-1 0,-1 0 0,0 0 0,0 0 0,1 0 0,-1 0 0,0 0 0,1 0 0,-1 0 0,0 0 0,1 0 0,-1 0 0,0 0 0,0 0 0,1 0 0,-1 0 0,0 0 0,1 0 0,-1 0 0,0 0 0,0 0 0,1-1 0,-1 1 0,0 0 0,1 0 0,-1 0 0,0 0 0,0-1 0,0 1 0,1 0 0,-1 0 0,0-1 0,0 1 0,0 0 0,1 0 0,-1-1 0,0 1 0,0 0 0,0-1 0,6-14 0,-6 13 0,34-142 0,-10 32 0,-19 94 0,0-2 0,0 0 0,-1-1 0,3-37 0,-4 90 0,16 61 0,-11-59 0,-3-9 0,18 67 0,-20-80 0,2 0 0,-1-1 0,2 1 0,-1-1 0,12 16 0,-14-24 0,0 0 0,-1-1 0,1 1 0,0-1 0,0 1 0,0-1 0,1 0 0,-1 0 0,1 0 0,-1-1 0,1 1 0,-1-1 0,1 0 0,0 0 0,0 0 0,-1 0 0,1-1 0,0 0 0,5 1 0,8-2 0,0 0 0,0-1 0,18-5 0,-13 3 0,39-4 0,0 2 0,0 3 0,0 2 0,1 4 0,-1 2 0,-1 2 0,102 27 0,-130-25 0,-15-4 0,32 5 0,-49-10 0,0 1 0,0-1 0,1 0 0,-1 0 0,0 0 0,0 0 0,0 0 0,0 0 0,1 0 0,-1 0 0,0 0 0,0 0 0,0 0 0,0 0 0,1 0 0,-1 0 0,0-1 0,0 1 0,0 0 0,0 0 0,1 0 0,-1 0 0,0 0 0,0 0 0,0 0 0,0 0 0,0-1 0,0 1 0,1 0 0,-1 0 0,0 0 0,0 0 0,0 0 0,0-1 0,0 1 0,0 0 0,0 0 0,0 0 0,0 0 0,0 0 0,0-1 0,0 1 0,0 0 0,0 0 0,0 0 0,0-1 0,0 1 0,0 0 0,0 0 0,0 0 0,0 0 0,0-1 0,0 1 0,0 0 0,0 0 0,0 0 0,0 0 0,0 0 0,0-1 0,0 1 0,-1 0 0,1 0 0,0 0 0,0 0 0,0 0 0,-9-13 0,7 11 0,-41-50 0,-39-52 0,71 88 0,1 0 0,0 0 0,2-1 0,-13-33 0,19 44 0,1 1 0,0-1 0,0 0 0,1 0 0,-1 0 0,1 1 0,1-1 0,-1 0 0,1 0 0,0 1 0,0-1 0,0 0 0,1 1 0,0-1 0,0 1 0,1 0 0,-1-1 0,1 1 0,0 0 0,6-6 0,-2 1 0,2 1 0,-1 0 0,1 1 0,0 0 0,1 1 0,0-1 0,0 2 0,21-11 0,-18 11 0,1 1 0,1 0 0,-1 1 0,1 1 0,-1 0 0,1 1 0,0 1 0,0 0 0,0 1 0,0 0 0,0 1 0,26 6 0,-25-3 0,0 0 0,0 1 0,-1 1 0,0 0 0,0 1 0,0 1 0,-1 0 0,0 1 0,0 1 0,-1 0 0,15 15 0,-14-10 0,-1 0 0,-1 0 0,-1 1 0,0 1 0,-1 0 0,-1 0 0,0 1 0,-1 0 0,-1 1 0,-1 0 0,4 23 0,-8-31 0,0 1 0,-1-1 0,-1 1 0,0 0 0,0-1 0,-1 1 0,-1-1 0,-5 22 0,4-24 0,-1-1 0,1 1 0,-1-1 0,-1 0 0,1 0 0,-2 0 0,1-1 0,-1 0 0,0 0 0,0 0 0,-1-1 0,-9 8 0,16-14 0,-20 13 0,12-11 0,7-2 0,1 0 0,0-1 0,0 1 0,0 0 0,-1 0 0,1 0 0,0-1 0,0 1 0,0 0 0,0 0 0,0-1 0,-1 1 0,1 0 0,0 0 0,0-1 0,0 1 0,0 0 0,0-1 0,0 1 0,0 0 0,0 0 0,0-1 0,0 1 0,0 0 0,0 0 0,0-1 0,0 1 0,0 0 0,1-1 0,-1 1 0,0 0 0,4-11 0,0 0 0,0 1 0,1 0 0,1-1 0,0 2 0,12-17 0,-10 15 0,73-99 0,-59 83 0,51-46 0,-63 64 0,0 1 0,1 0 0,0 0 0,1 2 0,0-1 0,0 1 0,17-5 0,-19 8 0,0 0 0,-1 1 0,1 1 0,0-1 0,0 2 0,0-1 0,0 1 0,0 1 0,-1 0 0,17 4 0,-8 0 0,-1 1 0,1 0 0,-1 1 0,-1 1 0,0 1 0,0 1 0,0 0 0,-1 1 0,-1 0 0,0 1 0,-1 1 0,18 21 0,-13-12 0,-1 1 0,-1 0 0,-2 2 0,0 0 0,-1 0 0,-2 1 0,12 39 0,5 49 0,-25-96 0,0 0 0,-2 0 0,0 1 0,-2 25 0,0-43 0,2-7 0,2-12 0,1 6 0,1 1 0,0-1 0,1 1 0,0 0 0,1 1 0,0 0 0,1 0 0,0 0 0,1 1 0,0 0 0,0 1 0,14-10 0,-14 13 0,0 0 0,-1 1 0,1 0 0,1 1 0,-1 0 0,0 1 0,1-1 0,14 0 0,1 1 0,0 1 0,28 3 0,-11 2 4,74 17 1,41 21-64,-93-23-84,219 55-1572,343 43 1,64-51 335,3-32 532,-612-30 835,738 15 40,-800-20 181,1 1 2122,-30 0-2767,-8-1-4027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20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0 360 24575,'7'0'0,"71"2"0,23 2 0,49 3-510,45 2-1531,-122-6 1580,508 21-1361,0-18 674,-554-7 1092,94-2-112,-86 0 342,47-10-1,-77 12 90,2 0-12,-1-1 0,1 0 0,11-5 0,-17 7-160,0 0 0,0-1 0,0 0 1,0 1-1,0-1 0,0 0 0,0 1 0,0-1 1,0 0-1,0 0 0,0 0 0,-1 0 1,1 0-1,0 0 0,-1 0 0,1 0 1,0 0-1,-1 0 0,0 0 0,1 0 1,-1 0-1,0 0 0,1-1 0,-1 1 1,0 0-1,0 0 0,0 0 0,0-2 1,-1-1 10,0 0 0,0 1 0,0-1 0,0 1 0,-1-1 0,1 1 0,-1-1 0,-3-3 0,-21-26 675,26 32-771,-32-35 123,-2 2 0,-53-43 0,-88-47-1636,157 112-5319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6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24575,'0'11'0,"7"44"0,-5-43 0,105 716-2020,-24 7-32,-54-350 1338,-9-113 289,-9-160 967,-7-80-4064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7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904 172 24575,'-63'2'0,"-18"1"0,15-8 0,-1-3 0,-127-32 0,-124-60 0,305 96 0,-3-2 0,9 3 0,-1 1 0,1-1 0,-1 1 0,-12-1 0,19 3 0,0 0 0,0 0 0,0 0 0,0 0 0,0 1 0,0-1 0,0 0 0,0 0 0,0 1 0,0-1 0,0 1 0,0-1 0,1 1 0,-1-1 0,0 1 0,0 0 0,0-1 0,1 1 0,-1 0 0,0 0 0,1-1 0,-1 1 0,1 0 0,-1 0 0,1 0 0,-1 0 0,1 0 0,-1 0 0,1 0 0,-1 2 0,0 3 0,0 0 0,0 0 0,-1 11 0,2-14 0,-1 194 0,1-29 0,-3-116-1365,1-9-5461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7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24575,'0'0'0,"3"2"0,6 5 0,1-1 0,0 0 0,0-1 0,0 0 0,20 6 0,-12-4 0,162 55 0,-129-47 0,86 13 0,-120-25-227,0-2-1,1 0 1,-1-1-1,1 0 1,30-6-1,-23 0-6598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8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4 0,5 5 0,8 8 0,11 8 0,13 6 0,9 4 0,6 1 0,3-6 0,2-3 0,-2-4 0,-4-6 0,-8-7 0,-12-4-8191</inkml:trace>
  <inkml:trace contextRef="#ctx0" brushRef="#br0" timeOffset="1">852 66 24575,'0'0'0,"-2"0"0,-3 0 0,-4 4 0,-4 5 0,-6 5 0,-6 4 0,-5 2 0,-8 2 0,-4 3 0,2-1 0,8-5-8191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8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24575,'0'0'0,"2"2"0,5 0 0,4 2 0,3 1 0,-2-2-8191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39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0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528 1 24575,'-2'3'0,"0"2"0,0 0 0,0 0 0,0 0 0,1 0 0,0 1 0,0-1 0,0 0 0,1 10 0,-1-4 0,-3 50 0,3 0 0,9 85 0,-2-98 0,2-1 0,2-1 0,27 76 0,33 33 0,-53-122 0,3-2 0,35 47 0,-45-66 0,-17-17 0,-5-4 0,-4-3 0,-1 1 0,0 0 0,0 1 0,-1 1 0,0 1 0,-1 1 0,0 0 0,0 1 0,0 1 0,-1 1 0,0 1 0,0 1 0,0 0 0,-21 2 0,16 2 0,0 2 0,-1 0 0,2 1 0,-1 2 0,-46 18 0,54-17 0,-1 0 0,2 1 0,-1 1 0,1 1 0,1 0 0,0 2 0,0-1 0,-19 24 0,26-26 0,0 0 0,1 1 0,0 0 0,1 0 0,0 1 0,1 0 0,0 0 0,-4 19 0,6-16 0,0 1 0,1 0 0,1-1 0,0 1 0,1 0 0,3 22 0,1-14 0,1-1 0,2 1 0,0-1 0,1 0 0,1 0 0,1-1 0,1-1 0,1 0 0,17 23 0,-13-23-40,1 0 0,1-1 0,2-1 0,-1-1 0,2 0 0,0-2 0,1 0 0,46 23 0,-37-24-12,1-2 1,1 0-1,0-3 1,0 0-1,1-2 0,51 5 1,-58-11 51,0-2 0,0 0 0,1-2 0,-1 0 0,0-2 0,0-1 0,-1-2 0,0 0 0,0-2 0,0 0 0,-1-2 0,-1-1 0,0-1 0,0-1 0,-1-1 0,23-20 0,-18 11 0,-1-1 0,-1-2 0,-2 0 0,0-2 0,-2 0 0,-1-2 0,20-39 0,-25 39 0,-2 0 0,-1-2 0,-1 1 0,-2-1 0,-1-1 0,-2 0 0,5-61 0,-11 75 0,-1-1 0,0 1 0,-2-1 0,-1 1 0,-9-38 0,8 45 0,-1-1 0,0 1 0,-1 0 0,-1 0 0,0 1 0,0 0 0,-1 0 0,-1 1 0,-12-13 0,6 10 0,-1 0 0,0 1 0,-1 1 0,0 1 0,-1 0 0,0 1 0,-1 1 0,0 1 0,-1 1 0,-25-7 0,8 6 0,1 1 0,-1 2 0,0 1 0,-70 2 0,68 5-60,-1 1 1,2 2-1,-1 2 0,1 1 1,-42 16-1,38-8-323,0 2-1,1 1 1,1 2 0,-38 29-1,-6 12-4811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0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24575,'0'0'0,"0"2"0,-2 4 0,-3 9 0,-2 13 0,-2 13 0,-1 10 0,-3 5 0,-1 2 0,0 4 0,1 0 0,2-3 0,3-8 0,5-4 0,2-7 0,3-11-8191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0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0,12 0 0,23 0 0,32 2 0,33 2 0,34-1 0,26-3-1595,11-2 1595,-1 0 0,-20 0 0,-37 1-6596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1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24575,'0'0'0,"0"0"0,0 0 0,0 0 0,0 0 0,-2 2 0,-3 4 0,-1 5 0,-3 5 0,-1 3 0,1 0 0,2-3 0,0-4 0,0-5 0,0-3-8191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20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0,1 3 0,20 45 0,-2 1 0,14 57 0,13 104 0,-29-117-1365,-11-63-5461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1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24575,'0'0'0,"-2"0"0,-3 4 0,-2 6 0,-4 11 0,-5 5 0,-4 10 0,-1 7 0,3 2 0,5-7-8191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3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1 709 24575,'0'18'0,"0"-17"0,0-2 0,0-10 0,5-165 0,-1 136 0,2 0 0,13-52 0,-18 89 0,3-12 0,0 1 0,1-1 0,9-16 0,-12 28 0,-1-1 0,2 1 0,-1 0 0,0 0 0,1 0 0,-1 0 0,1 0 0,0 0 0,0 0 0,0 1 0,0 0 0,0 0 0,1 0 0,-1 0 0,1 0 0,-1 0 0,8-1 0,-2 1 0,1 1 0,0 0 0,-1 1 0,1 0 0,0 0 0,11 2 0,300 58-411,-187-31-539,1134 164-2563,-685-151 4655,-486-42 2439,-87 0-3430,-9-1-151,0 1 0,0 0 0,0-1 0,-1 1 0,1-1 0,0 1 0,0-1 0,-1 0 0,1 1 0,-1-1 0,1 0 0,0 1 0,-1-1 0,1 0 0,-1 0 0,0 1 0,1-1 0,-1 0 0,1 0 0,-1 0 0,0-1 0,1-1 0,10-27 0,-1 0 0,-2-1 0,4-34 0,-4 22 0,52-211 0,-54 231 0,8-37 0,-14 60 0,0 0 0,0-1 0,0 1 0,0 0 0,0-1 0,0 1 0,0 0 0,0-1 0,0 1 0,0 0 0,0 0 0,0-1 0,0 1 0,0 0 0,1-1 0,-1 1 0,0 0 0,0 0 0,0-1 0,1 1 0,-1 0 0,0 0 0,0-1 0,1 1 0,-1 0 0,0 0 0,0 0 0,1-1 0,-1 1 0,0 0 0,0 0 0,1 0 0,-1 0 0,0 0 0,1 0 0,-1 0 0,0 0 0,1 0 0,-1 0 0,0 0 0,1 0 0,-1 0 0,0 0 0,1 0 0,-1 0 0,0 0 0,1 0 0,-1 0 0,0 0 0,0 0 0,1 1 0,-1-1 0,1 0 0,15 14 0,-16-13 0,20 21 0,-1 1 0,24 37 0,25 54 0,-65-108 0,43 81 0,9 16 0,-48-93 0,-7-10 0,0 0 0,0 0 0,0 0 0,0 0 0,0 0 0,0 0 0,0 0 0,0 0 0,0 0 0,1 1 0,-1-1 0,0 0 0,0 0 0,0 0 0,0 0 0,0 0 0,0 0 0,0 0 0,0 0 0,0 0 0,0 0 0,0 0 0,1 0 0,-1 0 0,0 0 0,0 0 0,0 0 0,0 0 0,0 0 0,0 0 0,0 0 0,0 0 0,0 0 0,1 0 0,-1 0 0,0 0 0,0 0 0,0 0 0,0 0 0,0 0 0,0 0 0,0 0 0,0 0 0,0-1 0,0 1 0,0 0 0,0 0 0,1 0 0,-1-2 0,1-1 0,-1 0 0,0 1 0,0-1 0,0-4 0,4-191 0,0-2 0,5 221 0,125 320 0,-132-336 0,4 12 0,1-1 0,13 23 0,-17-35 0,0 1 0,0-1 0,1 0 0,-1 0 0,1 0 0,0 0 0,0-1 0,0 1 0,0-1 0,1 0 0,-1-1 0,10 5 0,7 0 0,0 0 0,1-2 0,22 3 0,69 5 0,-95-12 0,98 8 0,39 3 0,-116-8 0,-15-3 0,27 6 0,-49-7 0,-1 1 0,0-1 0,0 0 0,0 1 0,0-1 0,0 0 0,0 1 0,1-1 0,-1 1 0,1 1 0,-3 0 0,-8 0 0,0-2 0,1 0 0,0 0 0,-1 0 0,1-1 0,0-1 0,-10-2 0,16 4 0,0-1 0,0 0 0,0 1 0,0-1 0,0 0 0,0 0 0,0 0 0,1-1 0,-1 1 0,0 0 0,1-1 0,-1 1 0,1-1 0,-1 1 0,1-1 0,-1 0 0,1 0 0,0 0 0,0 1 0,0-1 0,0 0 0,1 0 0,-1 0 0,0-1 0,1 1 0,-1 0 0,1 0 0,0 0 0,0-3 0,0 4 0,0-1 0,0 0 0,0 0 0,0 0 0,1 1 0,-1-1 0,1 0 0,-1 0 0,1 1 0,0-1 0,0 0 0,-1 1 0,1-1 0,0 1 0,0-1 0,1 1 0,1-3 0,-1 2 0,1 0 0,0 1 0,-1-1 0,1 0 0,0 1 0,0-1 0,0 1 0,0 0 0,4-1 0,3 0 0,0 1 0,0-1 0,0 2 0,0-1 0,14 3 0,-10-1 0,-1 1 0,1 0 0,-1 2 0,0-1 0,0 1 0,24 12 0,-31-13 0,-1 0 0,-1 0 0,1 0 0,0 0 0,-1 1 0,1-1 0,-1 1 0,0 0 0,-1 1 0,1-1 0,-1 1 0,0-1 0,0 1 0,0 0 0,0 0 0,-1 0 0,0 1 0,0-1 0,1 8 0,-2-4 0,0-1 0,-1 1 0,0-1 0,-1 1 0,1-1 0,-2 0 0,1 1 0,-1-1 0,-1 0 0,1 0 0,-6 10 0,2-5 0,-1-1 0,0 0 0,0-1 0,-1 0 0,0 0 0,-14 12 0,19-20 0,0 0 0,0 0 0,-1 0 0,1-1 0,-1 1 0,-4 1 0,7-4 0,0 1 0,0-1 0,1 1 0,-1-1 0,0 0 0,0 0 0,0 1 0,0-1 0,0 0 0,0 0 0,0 0 0,0 0 0,0 0 0,0 0 0,1 0 0,-1-1 0,0 1 0,0 0 0,0 0 0,0-1 0,0 1 0,0 0 0,1-1 0,-1 1 0,0-1 0,0 1 0,0-1 0,1 0 0,-1 1 0,0-1 0,1 0 0,-1 1 0,0-2 0,0-1 0,-1 1 0,1 0 0,0-1 0,0 1 0,1-1 0,-1 1 0,0 0 0,1-1 0,0 0 0,0 1 0,-1-1 0,1 1 0,1-1 0,-1 1 0,0-1 0,1 1 0,-1-1 0,1 1 0,0-1 0,1-3 0,2-1 0,-1-1 0,1 1 0,0 1 0,1-1 0,8-9 0,4-2 0,1 1 0,0 1 0,1 0 0,21-13 0,89-44 0,-110 64 0,1 1 0,-1 0 0,1 1 0,28-5 0,-36 10 0,0 0 0,0 1 0,0 1 0,0 0 0,0 0 0,0 1 0,0 1 0,0 0 0,11 4 0,-2 1 0,21 11 0,-26-10 0,0-1 0,30 8 0,-29-12 0,1 0 0,29 1 0,39-6 0,-76 2 0,368-33-999,0-21-231,-318 45 1235,-29 4-263,805-118-2114,2 23 2574,-655 83-386,314-25 247,-484 41 158,-11 2 1,0-1 1,1 0-1,-1 0 1,0-1-1,0 1 1,1 0-1,-1-1 1,0 1-1,0-1 1,4-1-1,-6 2-207,0-1 1,0 1-1,0 0 0,0 0 0,0 0 0,0 0 0,0 0 0,0 0 0,0 0 0,0 0 1,0-1-1,0 1 0,1 0 0,-1 0 0,0 0 0,0 0 0,0 0 0,0 0 0,0 0 0,0-1 1,0 1-1,0 0 0,0 0 0,0 0 0,0 0 0,0 0 0,0 0 0,0-1 0,0 1 0,-1 0 1,1 0-1,0 0 0,0 0 0,0 0 0,0 0 0,0 0 0,0 0 0,0-1 0,0 1 0,0 0 1,0 0-1,0 0 0,-1 0 0,1 0 0,0 0 0,0 0 0,0 0 0,-4-3-45,-1 0 0,1 0 0,-1 0-1,-6-2 1,-7-3-6630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4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24575,'0'5'0,"1"16"0,0-1 0,10 40 0,-4-24 0,175 1093-2817,-147-902 2774,14 156-798,-41-318 907,-1-12-825,-1-19-3038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4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731 2 24575,'0'0'0,"0"0"0,0 0 0,-4 0 0,-96-1 0,-204 8 0,278-4 0,-47 11 0,63-11 0,1 0 0,-1 1 0,1-1 0,-1 2 0,1-1 0,0 2 0,-13 9 0,19-13 0,1 0 0,0 0 0,1 0 0,-1 0 0,0 0 0,1 1 0,-1-1 0,1 1 0,0-1 0,0 1 0,0-1 0,-2 5 0,2 2 0,-1-1 0,1 16 0,1-15 0,-1 1 0,-3 12 0,-3 6 0,-15 38 0,17-54 0,-1 0 0,0 0 0,0-1 0,-2 0 0,-11 15 0,15-22-120,-1 2-295,1-1 0,-8 12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5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24575,'58'3'0,"75"13"0,-45-4 0,110 7 0,-57-6 0,-109-10-1365,-10-1-5461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5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0,4 5 0,10 6 0,17 11 0,16 12 0,14 10 0,5 7 0,1 1 0,-4 0 0,-8-4 0,-10-4 0,-9-9 0,-12-11-8191</inkml:trace>
  <inkml:trace contextRef="#ctx0" brushRef="#br0" timeOffset="1">707 124 24575,'0'0'0,"0"0"0,-2 0 0,-3 0 0,-2 4 0,-1 6 0,-3 10 0,-3 11 0,-7 7 0,-6 3 0,-9 3 0,-1-1 0,5-8-8191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2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115 179 24575,'-19'-22'0,"1"-1"0,1 0 0,-28-51 0,43 70 0,-1-1 0,1 0 0,0 1 0,0-1 0,-2-8 0,4 15 0,1-1 0,0 1 0,0 0 0,0 0 0,0 0 0,2 2 0,4 8 0,120 174 15,17-8-197,-73-97-327,2-3 1,5-3-1,143 108 0,-157-139-5480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2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0 24575,'-16'0'0,"14"0"0,1 1 0,-1-1 0,1 0 0,0 1 0,-1-1 0,1 0 0,-1 1 0,1 0 0,0-1 0,0 1 0,-1 0 0,1 0 0,0 0 0,0 0 0,0-1 0,0 2 0,0-1 0,0 0 0,0 0 0,-1 2 0,-2 3 0,0 1 0,-4 12 0,4-11 0,-9 26 0,1 0-1,2 1 0,1 0 1,-5 42-1,-6 145-624,20-219 609,-8 201-133,-17 188 170,18-341-434,-2-1 1,-20 63 0,15-73-5770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3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54 430 24575,'-18'-18'0,"13"14"0,1 0 0,0 0 0,0-1 0,0 1 0,1-1 0,-1 0 0,-3-7 0,7 12 0,0 0 0,0 0 0,0-1 0,0 1 0,0 0 0,0 0 0,0-1 0,0 1 0,0 0 0,-1-1 0,1 1 0,0 0 0,0 0 0,1-1 0,-1 1 0,0 0 0,0 0 0,0-1 0,0 1 0,0 0 0,0 0 0,0-1 0,0 1 0,0 0 0,0 0 0,1 0 0,-1-1 0,0 1 0,0 0 0,0 0 0,1-1 0,11-3 0,4 3 0,0 1 0,0 0 0,25 3 0,-30-2 0,285 36-586,-3 13-86,-44-8 777,-246-41-105,120 14 0,-118-15 0,1 0 0,-1 0 0,1 0 0,-1-1 0,10-2 0,-13 3 0,-1-1 0,0 1 0,1-1 0,-1 1 0,0-1 0,1 0 0,-1 0 0,0 0 0,0 0 0,0 0 0,0 0 0,0 0 0,0 0 0,0 0 0,0 0 0,0-1 0,0 1 0,0 0 0,-1 0 0,1-1 0,-1 1 0,1-1 0,-1 1 0,1-3 0,-1 1 31,1-1 0,-1 1 0,0-1 0,0 1 0,-1-1 0,1 1 0,-1-1 1,0 1-1,-1-6 0,-2 0 186,0 1-1,-8-15 1,-3-1-148,-2 1 0,-27-30 0,-47-40-94,25 28 35,1-6-1375,9 8-5461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8 0,4 22 0,7 34 0,5 27 0,2 14 0,0 2 0,-3-2 0,-6-6 0,-7-15 0,-3-22-8191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21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24575,'0'-1'0,"0"0"0,1 1 0,-1-1 0,1 0 0,0 0 0,-1 1 0,1-1 0,0 0 0,-1 1 0,1-1 0,0 0 0,0 1 0,-1-1 0,1 1 0,0-1 0,0 1 0,0 0 0,0-1 0,0 1 0,0 0 0,1 0 0,1-2 0,20-6 0,0 1 0,0 1 0,1 1 0,0 1 0,33-1 0,-9 3 0,83 9 0,-85-2 0,-1 2 0,1 1 0,65 22 0,-104-27 0,-3-2 0,-1 0 0,0 0 0,1 1 0,-1-1 0,0 1 0,0 0 0,0 0 0,5 4 0,-8-6 0,0 0 0,0 0 0,1 0 0,-1 1 0,0-1 0,0 0 0,0 0 0,0 1 0,0-1 0,0 0 0,0 0 0,0 1 0,1-1 0,-1 0 0,0 0 0,0 1 0,0-1 0,0 0 0,0 0 0,0 1 0,0-1 0,-1 0 0,1 1 0,0-1 0,0 0 0,0 0 0,0 1 0,0-1 0,0 0 0,0 0 0,-1 0 0,1 1 0,0-1 0,0 0 0,0 1 0,-10 5 0,9-4 0,-48 28 0,-59 42 0,96-64 0,-43 37 0,46-37 0,1 0 0,0 1 0,1-1 0,-7 11 0,12-15 0,0-1 0,1 0 0,-1 1 0,1-1 0,0 1 0,0-1 0,0 1 0,0 0 0,1-1 0,0 1 0,-1 0 0,1-1 0,0 1 0,1 0 0,-1-1 0,1 1 0,0 0 0,0-1 0,0 1 0,0-1 0,0 1 0,1-1 0,3 6 0,3 5 0,2-1 0,-1 0 0,2 0 0,11 11 0,-17-20 0,108 99 0,-10-11 0,-100-89 0,1 0 0,-1 1 0,0-1 0,-1 1 0,1 0 0,-1 0 0,1 0 0,-1 0 0,2 7 0,-3-9 0,-1 0 0,0 0 0,0 0 0,1 0 0,-1 1 0,-1-1 0,1 0 0,0 0 0,0 0 0,-1 0 0,1 0 0,-1 0 0,0 0 0,1 0 0,-1-1 0,0 1 0,0 0 0,0 0 0,-1-1 0,1 1 0,0 0 0,0-1 0,-3 2 0,-5 5 0,0 0 0,0-1 0,-1-1 0,0 1 0,0-2 0,-1 1 0,1-1 0,-1-1 0,0 0 0,-22 4 0,-5 0 0,-75 3 0,47-7-1365,47-2-5461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3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24575,'2'-1'0,"1"-1"0,-1 1 0,0-1 0,1 1 0,0 0 0,-1 0 0,1 0 0,0 0 0,-1 0 0,5 0 0,2-1 0,14-4 0,1 1 0,-1 2 0,1 0 0,0 2 0,0 0 0,32 4 0,-43-2 0,0 1 0,0 1 0,0 0 0,-1 1 0,1 0 0,-1 1 0,0 1 0,0-1 0,0 2 0,-1 0 0,0 0 0,0 1 0,10 10 0,-11-8 0,-1 0 0,0 1 0,-1-1 0,0 1 0,-1 1 0,0 0 0,-1 0 0,0 0 0,-1 1 0,-1 0 0,6 23 0,-8-27 0,-1 1 0,0 0 0,0 0 0,-1 0 0,0 0 0,-1 0 0,0 0 0,-1 0 0,0 0 0,0 0 0,-1-1 0,0 1 0,-1-1 0,0 0 0,-1 0 0,-8 13 0,3-9 0,-1-1 0,0 0 0,0-1 0,-1-1 0,-14 10 0,12-9 0,13-10 0,0 0 0,0 0 0,-1 0 0,1 0 0,0 0 0,0 0 0,0 0 0,0 0 0,1 0 0,-1 1 0,0-1 0,0 0 0,1 0 0,-1 1 0,1-1 0,-1 1 0,1 1 0,0-2 0,0 1 0,0-1 0,0 0 0,1 1 0,-1-1 0,1 0 0,-1 1 0,1-1 0,0 0 0,-1 0 0,1 1 0,0-1 0,0 0 0,0 0 0,0 0 0,0 0 0,0 0 0,1 1 0,54 43 0,-38-32 0,-1 0 0,29 32 0,-36-34 0,-1 1 0,0 1 0,-1 0 0,0 0 0,-1 0 0,-1 1 0,6 17 0,-10-25 0,0 0 0,0 0 0,-1 1 0,0-1 0,-1 0 0,1 1 0,-1-1 0,0 0 0,0 1 0,-1-1 0,0 0 0,0 1 0,-1-1 0,1 0 0,-2 0 0,1 0 0,0 0 0,-1-1 0,-6 10 0,0-3 0,-1-1 0,0-1 0,-1 1 0,0-2 0,-1 0 0,0 0 0,-23 12 0,-96 40 0,128-60-23,-101 38 169,82-31-642,-1-2 0,-39 6 0,53-11-6330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4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 0 0,0-1 0,-1 1 0,1 0 0,0 0 0,0 0 0,0 0 0,1 0 0,-1 0 0,0 1 0,1 2 0,1 19 0,1 0 0,2-1 0,0 1 0,15 38 0,-6-27 0,1-1 0,25 40 0,-32-60 0,0-1 0,0 0 0,1 0 0,1-1 0,0 0 0,0 0 0,1-1 0,14 10 0,-22-19 0,-1 1 0,1-1 0,-1 1 0,1-1 0,0 0 0,-1 0 0,1 0 0,0 0 0,0-1 0,0 1 0,-1-1 0,1 0 0,0 0 0,0 0 0,0 0 0,0 0 0,0 0 0,3-2 0,-2 1 0,-1-1 0,0 1 0,0-1 0,0 0 0,1 0 0,-2 0 0,1 0 0,0 0 0,0-1 0,-1 1 0,1-1 0,-1 0 0,0 0 0,3-3 0,3-8 0,-1 0 0,0-1 0,9-25 0,8-48 0,-23 82 0,0 4 0,-1 0 0,0 0 0,1 1 0,-1-1 0,1 0 0,-1 1 0,1-1 0,0 0 0,1-1 0,-2 3 0,0 0 0,0 0 0,0 0 0,1-1 0,-1 1 0,0 0 0,0 0 0,1 0 0,-1 0 0,0 0 0,0 0 0,1-1 0,-1 1 0,0 0 0,1 0 0,-1 0 0,0 0 0,0 0 0,1 0 0,-1 0 0,0 0 0,0 0 0,1 0 0,-1 1 0,11 6 0,15 19 0,28 38 0,-18-20 0,68 75 120,-68-82-863,44 35 1,-40-41-6084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0 24575,'-6'1'0,"-15"2"0,0 2 0,1 0 0,0 1 0,0 1 0,0 1 0,1 1 0,0 0 0,0 2 0,1 0 0,1 1 0,-31 27 0,30-22 0,1 1 0,0 1 0,2 1 0,0 0 0,1 1 0,-19 40 0,25-44 0,1 1 0,1-1 0,0 1 0,1 0 0,1 0 0,1 1 0,1-1 0,0 1 0,3 34 0,3-16 0,2 15 0,-6-46 0,0 0 0,0 1 0,0-1 0,-1 1 0,-3 9 0,3-13 5,1-1 0,-1 0 0,-1 0 0,1 0 0,0 0-1,0 0 1,-1 0 0,0 0 0,1 0 0,-1 0 0,0-1 0,0 1 0,1 0-1,-1-1 1,0 0 0,-1 1 0,1-1 0,0 0 0,0 0 0,0-1-1,-1 1 1,1 0 0,-4 0 0,-4 1-375,0-1-1,-1 0 0,-20-1 1,-3-2-6456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5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43 24575,'0'-1'0,"0"0"0,1 0 0,-1 0 0,1 1 0,-1-1 0,1 0 0,-1 0 0,1 1 0,0-1 0,-1 0 0,1 1 0,0-1 0,-1 0 0,1 1 0,0-1 0,0 1 0,1-1 0,0 0 0,4-3 0,0 0 0,0 1 0,1 0 0,-1 0 0,1 1 0,0-1 0,0 1 0,0 1 0,0 0 0,0 0 0,0 0 0,0 1 0,11 0 0,-8 1 0,0 1 0,-1 0 0,0 0 0,1 1 0,-1 0 0,0 1 0,0 0 0,-1 0 0,13 8 0,-11-5 0,-1 0 0,1 1 0,-1 0 0,0 0 0,-1 1 0,0 0 0,0 1 0,-1-1 0,-1 1 0,1 1 0,-1-1 0,-1 1 0,0 1 0,-1-1 0,0 0 0,4 20 0,-7-18 0,-1-1 0,0 0 0,0 1 0,-1-1 0,-1 0 0,0 1 0,-1-1 0,0 0 0,-1-1 0,-10 23 0,-2-1 0,-2-1 0,-31 41 0,-121 136 0,157-195 0,0 0 0,-20 26 0,29-35 0,1 0 0,-1 0 0,1 0 0,1 1 0,-5 9 0,7-13 0,-1 0 0,1 0 0,-1-1 0,1 1 0,0 0 0,0 0 0,0 0 0,0 0 0,0-1 0,0 1 0,0 0 0,1 0 0,-1 0 0,1-1 0,-1 1 0,1 0 0,0 0 0,-1-1 0,1 1 0,1 1 0,1 0 0,-1 0 0,1 0 0,0-1 0,0 1 0,0-1 0,0 1 0,1-1 0,-1 0 0,5 1 0,6 3 0,0 0 0,1-1 0,19 3 0,27 4 20,67 3-1,65-4-2086,-79-8-4096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6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24575,'-3'10'0,"-10"29"0,2 0 0,1 1 0,2 1 0,-4 60 0,11-82 0,2 0 0,0 1 0,1-1 0,8 35 0,-6-41 0,1 0 0,0 0 0,0 0 0,1-1 0,1 1 0,0-2 0,14 19 0,-11-19 0,1 0 0,14 12 0,13 11 0,-28-20 0,-9-14 0,-1 1 0,1 0 0,-1-1 0,1 1 0,-1 0 0,0 0 0,1-1 0,-1 1 0,0 0 0,0 0 0,0 0 0,1-1 0,-1 1 0,0 0 0,0 0 0,0 0 0,-1 1 0,1-2 0,0 0 0,0 0 0,0 0 0,0 0 0,0 0 0,0 0 0,0 0 0,0 0 0,0 0 0,0 0 0,0 0 0,0 0 0,0 0 0,0 0 0,0 0 0,0 0 0,0 0 0,0 0 0,0 0 0,-1 0 0,1 0 0,0 0 0,0 0 0,0 0 0,0 0 0,0 0 0,0 0 0,0 0 0,0 0 0,0 0 0,0 0 0,0 0 0,0 0 0,0 0 0,0 0 0,0 0 0,0 0 0,0 0 0,-1 0 0,1 0 0,0 0 0,0 0 0,0 0 0,0 0 0,0 0 0,0 0 0,0 0 0,0 0 0,0-1 0,0 1 0,0 0 0,0 0 0,4 3 0,2 3 0,-1 0 0,9 12 0,-2-1 0,39 49-136,2-2 0,69 63 0,-89-97 68,1-1 0,2-2 0,1-2 0,1-1 0,69 32 0,-54-35-87,0-2-1,1-3 0,1-2 0,0-2 0,1-3 1,0-2-1,0-3 0,111-5 0,-130-3 157,1 0 1,-1-3-1,-1-1 1,1-2-1,49-20 1,-66 22-12,0-2 0,-1 0 0,0-1 1,0-1-1,-1-1 0,-1-1 0,0 0 1,-1-1-1,-1-1 0,23-28 0,-30 31-20,0 1-1,-1-1 1,0-1-1,-1 1 0,-1-1 1,0 0-1,-1 0 0,-1-1 1,0 1-1,0-1 1,-2 0-1,0 1 0,0-1 1,-2 0-1,0 0 0,0 0 1,-5-15-1,1 6-94,-2 1 0,-1 1-1,0-1 1,-2 1 0,0 1-1,-2 0 1,0 0 0,-1 1-1,-32-36 1,19 29-48,-2 0 0,-1 2 0,-1 1 0,-1 1 0,0 2 0,-59-29 0,33 23-85,0 4 0,-2 1 0,-86-18 0,72 25 126,-1 4 0,0 2 1,-1 4-1,1 3 0,-1 4 0,1 2 1,0 4-1,0 4 0,1 2 0,0 3 0,-116 45 1,12 18-490,45-7 996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7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5 0,3 10 0,1 17 0,1 17 0,-1 9 0,-1 4 0,-3 0 0,0-3 0,-1-6 0,0-11 0,0-10 0,-2-10 0,1-7 0,-1-6-8191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0 194 24575,'5'1'0,"1"0"0,0 1 0,-1-1 0,0 2 0,8 2 0,2 3 0,44 21-110,97 66 0,46 53-610,8 5 660,-182-134 60,1-1 0,42 19 0,-65-35 0,-1 1 0,1-2 0,-1 1 0,1-1 0,-1 1 0,1-1 0,0-1 0,8 1 0,-12-1 0,1-1 0,-1 1 0,1-1 0,-1 1 0,0-1 0,1 0 0,-1 0 0,0 0 0,0 0 0,1 0 0,-1 0 0,0-1 0,0 1 0,0-1 0,0 1 0,-1-1 0,1 0 0,0 0 0,-1 0 0,1 0 0,0-2 0,1-2 52,0 1 0,-1-1 1,1 0-1,-2 0 1,1 0-1,0 0 0,-1 0 1,0 0-1,-1 0 1,1 0-1,-2-11 0,-1-2 72,-1 0 0,-7-30 0,-50-128-124,-14 3 0,43 104 0,4 9-1365,7 15-5461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7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24575,'-10'0'0,"-1"0"0,1 1 0,-1 0 0,1 1 0,-1 0 0,1 1 0,-12 5 0,17-6 0,0 0 0,0 1 0,0 0 0,1 0 0,-1 0 0,1 0 0,0 1 0,0 0 0,0 0 0,0 0 0,1 0 0,-1 1 0,1-1 0,0 1 0,-3 7 0,3-5 0,0 0 0,1 0 0,0 0 0,0 0 0,1 0 0,-1 0 0,2 0 0,-1 0 0,1 0 0,0 1 0,0-1 0,3 14 0,-1-16 0,-1 0 0,1 0 0,0 0 0,0 0 0,1-1 0,-1 1 0,1 0 0,0-1 0,0 0 0,0 0 0,1 0 0,0 0 0,0 0 0,0-1 0,0 0 0,0 1 0,1-1 0,4 2 0,-2-2 0,0 0 0,1-1 0,-1 0 0,0 0 0,1-1 0,11 1 0,-9-1 0,-1 1 0,1-1 0,16 7 0,0 3 39,-1 1 0,38 24-1,42 38-1399,-102-72 1241,28 21-6706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8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0 24575,'0'0'0,"0"3"0,1 22 0,2 0 0,10 48 0,-3-28 0,-5-18 0,56 355 0,-60-374 0,1 8 0,-1 24 0,-1-35 0,0-1 0,-1 1 0,0-1 0,0 1 0,0-1 0,0 1 0,-1-1 0,1 1 0,-5 6 0,5-10 0,0 1 0,0-1 0,0 1 0,0-1 0,-1 1 0,1-1 0,-1 0 0,1 1 0,-1-1 0,1 0 0,-1 0 0,0 0 0,1 0 0,-1 0 0,-2 0 0,2-1 0,0 1 0,1-1 0,-1 0 0,0 0 0,0 0 0,0 0 0,1-1 0,-1 1 0,0 0 0,0-1 0,1 1 0,-1-1 0,0 1 0,0-1 0,1 0 0,-1 0 0,1 0 0,-1 0 0,1 0 0,-1 0 0,-1-2 0,-14-13 0,2-1 0,-17-22 0,-32-48 0,24 31 0,29 41 0,-8-11 0,0 1 0,-40-39 0,57 62 0,0 0 0,0 1 0,0-1 0,0 0 0,0 1 0,0-1 0,0 1 0,-1 0 0,1-1 0,-3 0 0,18 3 0,25-4 0,-32 2 0,13-1-67,372-46-1231,-328 35-5528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 0,2 6 0,5 11 0,4 14 0,5 15 0,5 12 0,2 9 0,-1 0 0,-6-13-8191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21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24575,'-1'0'0,"0"0"0,0 1 0,0-1 0,-1 0 0,1 1 0,0-1 0,0 1 0,0 0 0,0-1 0,1 1 0,-1 0 0,0 0 0,0-1 0,0 1 0,0 0 0,1 0 0,-1 0 0,0 0 0,0 2 0,-10 20 0,9-17 0,0 1 0,0-1 0,1 1 0,0-1 0,1 1 0,-1 0 0,1-1 0,1 1 0,-1 0 0,1-1 0,0 1 0,1-1 0,-1 1 0,1-1 0,1 0 0,-1 0 0,1 0 0,0 0 0,0 0 0,1 0 0,0-1 0,0 0 0,0 1 0,0-2 0,1 1 0,0 0 0,0-1 0,0 0 0,1 0 0,-1-1 0,10 5 0,-1-2 0,0 0 0,0-1 0,1-1 0,0-1 0,18 3 0,-5-3 0,53-1 0,-75-3 0,1 1 0,-1-1 0,1 0 0,-1 0 0,0-1 0,1 0 0,-1 0 0,0 0 0,0-1 0,-1 0 0,1 0 0,0-1 0,-1 1 0,6-6 0,-9 7 0,1 1 0,-1-1 0,1 1 0,-1 0 0,1 0 0,0 0 0,-1 0 0,1 0 0,0 1 0,-1-1 0,1 1 0,0 0 0,0 0 0,0 0 0,-1 0 0,6 1 0,2 1 0,1 0 0,-1 1 0,10 4 0,-2 1 24,-1 0 0,0 1 0,0 1 0,24 19 0,54 52-1509,-56-44-5341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8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1671 89 24575,'-29'1'0,"-49"8"0,51-5 0,-86 14 0,4 2-930,0 5 0,-178 67 0,184-49 560,1 4 1,3 4 0,-138 96-1,193-114 166,2 1-1,-55 57 0,71-62 82,2 0 0,0 2 0,2 0 0,-21 41 1,34-54 94,0 0 0,2 0 0,0 1 0,1 0 0,1 0 0,0 0 0,-2 25 0,6-29 8,1 0 0,1-1-1,0 1 1,0 0 0,2-1 0,-1 0-1,2 1 1,0-1 0,1 0-1,10 20 1,-4-13 11,1 0 0,1-1-1,1-1 1,25 28 0,-12-20-37,0-1 0,2-1 0,37 24 0,-16-16-44,2-2 0,58 24 0,-21-17-356,98 26 0,136 14-225,-161-52 113,0-7 0,1-8 0,211-11 0,-228-9 132,-1-8 0,-1-5 0,269-80 1,-323 72 226,-3-4 1,87-48 0,-110 47 136,-2-2 0,-2-4 0,62-53 0,-90 66 161,-2-1 1,0-2 0,-2 0 0,37-54-1,-52 64-38,-1 1-1,-1-2 0,-1 0 0,-1 0 0,0 0 1,-2-1-1,-1 0 0,0-1 0,2-30 1,-7 33-64,0 0 1,-2 1-1,0-1 1,-1 0 0,-1 1-1,-1 0 1,-11-34-1,6 30 12,-1 1 0,-1 0 0,-1 0-1,-1 1 1,-27-34 0,16 27 67,-2 1 0,0 1 0,-41-30-1,24 24 292,-83-47 0,56 44-295,-122-45 0,90 47-211,-105-20-1,-139 1 71,-27 36 506,58 21 1486,280-3-1658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8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24575,'0'0'0,"0"0"0,0 0 0,0 2 0,0 2 0,0 1 0,0-1 0,0-1 0,-2 2 0,-1 0 0,0 1 0,1-1 0,1-2 0</inkml:trace>
  <inkml:trace contextRef="#ctx0" brushRef="#br0" timeOffset="1">45 402 24575,'0'0'0,"0"2"0,0 5 0,0 4 0,2 5 0,1 1 0,-1 0 0,0 0 0,-1 0 0,0-1 0,-1-4-8191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8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0 278 24575,'5'-8'0,"2"2"0,0 1 0,1 0 0,-1 0 0,1 0 0,0 1 0,0 0 0,0 1 0,11-4 0,-17 6 0,48-16 5,61-12 0,56-3-103,-138 27 35,667-122-1907,-613 113-4100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9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24575,'0'1'0,"-1"1"0,1-1 0,-1 1 0,1-1 0,-1 1 0,1-1 0,0 1 0,0 1 0,-1 2 0,-1 13 0,0 0 0,1 0 0,2 0 0,2 24 0,16 73 0,-15-95 0,75 298 0,-48-227 0,59 125 0,-64-165-1365,-3-14-5461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9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24575,'10'2'0,"4"0"0,0-1 0,1 0 0,-1-1 0,1-1 0,22-4 0,-14 2 0,401-70 0,-343 58 0,-32 5 0,73-4 0,-120 14 0,1 0 0,-1 0 0,1 0 0,0 0 0,-1 1 0,1-1 0,-1 1 0,1 0 0,-1-1 0,1 1 0,2 2 0,-3-2 0,-1 0 0,1 0 0,-1 1 0,1-1 0,-1 1 0,1-1 0,-1 1 0,0 0 0,0-1 0,0 1 0,0 0 0,0 0 0,0 0 0,1 3 0,2 8 0,-1 1 0,-1 0 0,0-1 0,0 1 0,-1 0 0,-2 14 0,-9 84 0,10-106 0,-37 213 0,7-41 0,17-46-1365,12-107-5461</inkml:trace>
  <inkml:trace contextRef="#ctx0" brushRef="#br0" timeOffset="1">303 540 24575,'0'0'0,"0"0"0,0 0 0,0 0 0,7 0 0,19 0 0,21 0 0,16 0 0,7 0 0,3-2 0,1 0 0,-4-3 0,-5-1 0,-10-1 0,-14 2-8191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9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0,4 3 0,7 8 0,11 15 0,17 16 0,17 12 0,13 7 0,4-1 0,-2-6 0,-4-8 0,-8-9 0,-11-10 0,-11-7 0,-12-8-8191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50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 24575,'0'0'0,"0"0"0,0 0 0,-2 0 0,-2 0 0,-3 3 0,-6 8 0,-10 13 0,-9 15 0,-2 9 0,4-3-8191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0 125 24575,'0'0'0,"0"0"0,3-3 0,0 2 0,-1-1 0,1 1 0,0 0 0,-1 0 0,1 0 0,0 0 0,3 0 0,5-1 0,116-23 0,-8 7 0,42-2-410,37 2-1230,1004-12-1622,-982 36 3262,-29 4-193,-32 2-581,-39-1 294,-32-2-952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6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24575,'0'5'0,"1"0"0,-1-1 0,1 1 0,3 8 0,1 10 0,34 326-253,-24 4-603,-8-132 873,-5-161-420,4 1-1,18 87 0,-9-93-5484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7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24575,'1'4'0,"40"213"0,-14 5 0,-17-138 0,-5-34 0,36 236 0,-37-265-455,2 0 0,12 34 0,-3-24-6371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2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624 0 24575,'-5'0'0,"-1"1"0,0 0 0,0 0 0,0 1 0,0-1 0,1 1 0,-1 1 0,1-1 0,-1 1 0,-6 4 0,-2 3 0,-1 0 0,-15 16 0,10-7 0,1 0 0,1 1 0,1 1 0,-22 36 0,29-40 0,1 0 0,1 1 0,0 0 0,1 0 0,1 1 0,0 0 0,-2 21 0,7-32 0,0 1 0,1-1 0,0 1 0,1-1 0,-1 0 0,5 17 0,1-4 0,11 26 0,-8-25 0,-7-18 0,-1 0 0,0 1 0,1-1 0,-2 0 0,1 1 0,0-1 0,-1 0 0,0 1 0,0-1 0,-1 6 0,1-7 0,-1 1 0,0-1 0,0 0 0,-1 0 0,1 0 0,0 0 0,-1 0 0,0 0 0,0 0 0,0 0 0,0-1 0,0 1 0,-1-1 0,-3 4 0,-3 1 0,-1 0 0,0 0 0,-1-1 0,1 0 0,-1-1 0,-14 5 0,-72 18 0,95-27 0,-78 16-1365,10-4-5461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7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24575,'0'0'0,"4"-1"0,201-13 11,1 12-130,-44 1-610,333-34 562,-446 30-1031,-14 3-4791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7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24575,'0'0'0,"0"0"0,3 2 0,10 4 0,12 6 0,20 9 0,24 15 0,17 11 0,9 8 0,4 7-681,-9-3 681,-21-12-7510</inkml:trace>
  <inkml:trace contextRef="#ctx0" brushRef="#br0" timeOffset="1">1153 1 24575,'0'0'0,"-2"0"0,-2 0 0,-3 2 0,-6 4 0,-5 6 0,-9 5 0,-6 8 0,-4 13 0,-5 19 0,-7 19 0,-2 10 0,7-5 0,11-15-8191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59:48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4 0,8 9 0,11 13 0,8 18 0,7 12 0,3 5 0,-4-3 0,-7-7 0,-8-12-8191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09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9 0,2 9 0,2 10 0,5 6 0,4 4 0,4 3 0,1 1 0,-1-3 0,-1-9 0,-4-11-8191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0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24575,'0'0'0,"9"7"0,70 54 0,81 67-457,159 126-733,11-14 1128,-292-214 33,61 31 1,-98-56 28,7 3 0,1-1 0,-1 1 0,12 2 0,-18-6 0,0 1 0,0-1 0,0 0 0,-1 1 0,1-1 0,0 0 0,0 0 0,0 0 0,0-1 0,-1 1 0,1 0 0,0-1 0,0 1 0,0-1 0,-1 0 0,1 1 0,0-1 0,-1 0 0,1 0 0,-1 0 0,1 0 0,1-2 0,0 0 99,-1-1-1,0 1 1,0-1 0,0 1 0,0-1-1,0 0 1,-1 1 0,0-1 0,1 0 0,-1 0-1,-1 0 1,1 0 0,0-8 0,-1 2-25,-1 0 0,1 1 0,-1-1 1,-5-18-1,0 11-43,0-1 0,-1 1 0,-11-20-1,-32-45-1215,46 75 894,-16-22-6535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0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0 24575,'-34'1'0,"1"2"0,-1 1 0,0 1 0,1 2 0,0 2 0,1 0 0,0 3 0,1 0 0,-46 26 0,74-37 0,-11 7 0,-21 16 0,32-21 0,-1-1 0,1 1 0,0 0 0,1 0 0,-1 0 0,0 0 0,1 1 0,0-1 0,0 1 0,0-1 0,-2 7 0,3-8 0,1-1 0,-1 0 0,1 1 0,0-1 0,0 1 0,0-1 0,0 1 0,0-1 0,0 1 0,0-1 0,0 0 0,0 1 0,1-1 0,-1 1 0,1-1 0,-1 0 0,1 1 0,0-1 0,0 2 0,1-1 0,0 0 0,0 0 0,-1 0 0,2 0 0,-1-1 0,0 1 0,0 0 0,0-1 0,5 3 0,2-1 0,0 1 0,0-2 0,0 1 0,18 2 0,-10-3 0,1-1 0,0-1 0,0 0 0,18-4 0,71-15 0,-82 13 0,-22 6 0,0-1 0,0 0 0,0 1 0,0 0 0,0 0 0,1 0 0,-1 0 0,0 0 0,5 1 0,-6 0 0,0 0 0,1 0 0,-1 1 0,0-1 0,0 0 0,0 1 0,0-1 0,0 1 0,0 0 0,-1 0 0,1 0 0,-1 0 0,2 2 0,48 72 0,18 24 0,-26-49-1365,-2-9-5461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1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24575,'0'0'0,"3"5"0,8 16 0,7 17 0,5 18 0,4 18 0,0 13 0,-1 10 0,-4-1 0,-3-9 0,-6-14 0,-4-16 0,-6-18 0,-3-12 0,-3-12-8191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24575,'10'-4'0,"-3"1"0,25-6 0,1 1 0,50-5 0,-22 4 0,510-115 0,-569 124 0,42-13 0,0 2 0,70-9 0,-110 20 0,0-1 0,0 1 0,-1 0 0,1 1 0,0-1 0,0 1 0,0 0 0,-1-1 0,1 2 0,0-1 0,-1 0 0,1 1 0,-1-1 0,0 1 0,1 0 0,-1 0 0,0 1 0,0-1 0,0 1 0,-1-1 0,1 1 0,0 0 0,-1 0 0,0 0 0,0 0 0,0 1 0,0-1 0,0 0 0,-1 1 0,1-1 0,1 8 0,-2-3 0,1 0 0,-1 1 0,0-1 0,0 1 0,-1-1 0,-1 1 0,1 0 0,-1-1 0,-3 9 0,-3 11 0,-13 36 0,11-40 0,8-21 0,0 0 0,0 0 0,1 0 0,-1 0 0,0 1 0,1-1 0,0 0 0,0 1 0,0 2 0,1-4 0,-1 0 0,1 0 0,-1 0 0,1 0 0,0 0 0,0 0 0,0 0 0,0 0 0,0-1 0,0 1 0,1 0 0,-1-1 0,0 1 0,1-1 0,-1 0 0,3 2 0,0 0 0,0-1 0,0 1 0,0-1 0,0 0 0,0 0 0,1 0 0,-1-1 0,6 2 0,2-1 0,1 0 0,21 0 0,95-8-1365,22-9-5461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1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929 7 24575,'-3'-1'0,"-1"-1"0,1 1 0,-1 1 0,0-1 0,1 0 0,-1 1 0,0 0 0,1 0 0,-1 0 0,-6 1 0,4 0 0,-14 1 0,-1 1 0,1 1 0,-26 8 0,-57 26 0,91-33 0,-64 26-252,-82 46 0,124-57 151,0 1 0,1 2 1,2 1-1,-44 43 0,52-43 101,2 1 0,0 1 0,2 1 0,1 0 0,1 1 0,2 1 0,0 1 0,2 0 0,-14 52 0,20-54 0,1 1 0,1 1 0,1-1 0,2 0 0,1 1 0,2 0 0,0-1 0,2 0 0,2 1 0,15 55 0,-7-48-155,2-1-1,1 0 1,2-1 0,1 0 0,2-2 0,1 0-1,49 53 1,-21-33-155,3-2-1,2-3 1,82 56-1,88 32-273,-111-81-172,1-5-1,3-5 0,128 31 0,-50-29-595,234 24-1,-175-45 1165,1-12 1,261-19-1,-363-5-342,240-49 1,-300 38 315,-1-5 0,-1-4 1,146-68-1,-193 75 321,-1-1 0,-2-2 0,62-50 0,-85 60-44,-1-1 0,-1 0-1,-1-1 1,0-1 0,-1 0 0,-1-2-1,-1 1 1,-1-1 0,10-27 0,-16 33-63,-1 0 0,0-1 0,-2 0 0,0 0 0,0 0 0,-2 0 0,0-1 0,-1 1 0,0 0 0,-2 0 0,0 0 0,0-1 0,-2 2 0,-6-22 0,0 10 0,-2 0 0,0 1 0,-2 1 0,-1 0 0,-1 0 0,-1 2 0,-28-31 0,9 16 11,-2 2-1,-1 1 1,-48-32 0,16 19 75,-134-66 1,97 64-152,-119-36 1,-157-16-626,164 62 234,0 10-1,-2 9 1,-394 15-1,228 47 231,37 44 460,55 15 5225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2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0,1 7 0,0 0 0,0 0 0,1 0 0,6 20 0,1-7 0,11 23 0,-16-39-273,1 0 0,0 0 0,0 0 0,10 11 0,-4-8-6553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22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24575,'0'0'0,"2"-2"0,10-3 0,20-4 0,26-6 0,40-10 0,83-14 0,10-1-8191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3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24575,'-5'0'0,"0"0"0,5 0 0,0 0 0,0 0 0,0 0 0,0 0 0,0 0 0,-1 0 0,1 0 0,0 0 0,0 0 0,0 1 0,0-1 0,0 0 0,0 0 0,0 0 0,0 0 0,0 0 0,0 0 0,0 0 0,0 0 0,0 0 0,0 0 0,0 0 0,0 1 0,0-1 0,0 0 0,0 0 0,0 0 0,0 0 0,0 0 0,0 0 0,0 0 0,0 0 0,0 0 0,0 0 0,0 1 0,0-1 0,0 0 0,1 0 0,-1 0 0,0 0 0,0 0 0,0 0 0,0 0 0,0 0 0,0 0 0,0 0 0,0 0 0,0 0 0,0 0 0,0 0 0,0 0 0,1 0 0,-1 0 0,0 0 0,51 53 0,3-2 0,74 53 0,-82-71 0,2-2 0,2-2 0,75 32 0,-113-56 0,3 2 0,16 4 0,-27-10 0,0 0 0,0 0 0,0 0 0,0-1 0,1 0 0,-1 0 0,0 0 0,0 0 0,6-1 0,-9 0 0,0 1 0,0 0 0,1-1 0,-1 1 0,0-1 0,0 0 0,0 1 0,1-1 0,-1 0 0,0 0 0,0 1 0,0-1 0,0 0 0,-1 0 0,1 0 0,0 0 0,1-2 0,-1 1 0,0-1 0,0 1 0,0 0 0,-1-1 0,1 1 0,0-1 0,-1 1 0,0-5 0,0-1 0,0 0 0,-1 0 0,0 0 0,-5-15 0,2 10 24,-1 0 0,0 0 0,-1 1 0,-9-15 0,-35-43-1509,31 45-5341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1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931 308 24575,'-5'0'0,"-1"0"0,1-1 0,-9-2 0,2 0 0,-57-9 0,-1 2 0,-83-1 0,102 11 0,0 2 0,0 2 0,-91 21 0,119-20 0,1 2 0,0 1 0,-33 16 0,43-18 0,0 1 0,1 0 0,0 1 0,0 0 0,1 1 0,0 0 0,-14 17 0,15-14-2,1 0 0,0 1 0,1 0 0,0 0 0,1 1 0,-9 27 0,10-21 9,0 1 0,2 0 0,0 0 0,1 29 0,3-16-155,1 0 1,2 0-1,2 0 0,1-1 0,21 63 0,-16-65 120,2-2 0,0 0 1,2 0-1,1-1 0,1-1 0,2-1 0,0-1 0,2-1 0,1 0 0,0-2 0,2 0 0,1-2 0,0-1 1,1-1-1,1-2 0,41 19 0,-30-19-70,0-2 0,1-1 0,1-2 0,0-2 0,0-2 0,1-1 0,0-3 0,0-1 0,81-7 1,-82 0 49,-1-2 0,1-2 0,-2-1 0,1-2 0,-1-1 0,-1-3 0,-1-1 0,0-1 0,-1-2 0,40-31 0,-51 32-10,-2 0 0,-1-2 0,0 0 0,-2-2 0,0 0 0,-2-1 0,20-33 0,-28 39 19,-1 0 0,0 0 0,-2-1 1,0 0-1,-1-1 0,0 1 0,-2-1 1,-1 0-1,0 0 0,-1 0 0,-3-39 1,-1 38 46,-1 0 0,-2 0 1,0 1-1,-1 0 0,-1 0 1,-1 0-1,0 1 0,-2 0 1,-14-22-1,3 11-91,-1 0-1,-2 1 1,-1 2 0,-41-36-1,20 25-249,-1 3 0,-2 1-1,-2 3 1,-100-46 0,49 35 132,-178-48-1,133 54-1810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4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24575,'1'29'0,"0"1"0,8 36 0,-4-44 0,-2 0 0,-1 1 0,0 45 0,-7-53-1365,3-10-5461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5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24575,'17'10'0,"-9"-7"0,-1-1 0,1 0 0,0 0 0,0-1 0,10 0 0,43-2 0,-43 0 0,66-4-273,-1-4 0,0-3 0,0-4 0,115-38 0,-177 46-6553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5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2 0,4 2 0,8 5 0,6 2 0,6 2 0,4 0 0,-1-2 0,-2-3 0,-3-1 0,-4 0 0,-6-1-8191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6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24575,'0'0'0,"0"0"0,2 0 0,4 0 0,5-2 0,9-4 0,7-7 0,5-5 0,-5 0-8191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0,2 2 0,3 4 0,3 6 0,6 7 0,3 7 0,3 3 0,-3-4-8191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6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24575,'3'0'0,"0"0"0,0 1 0,0-1 0,0 1 0,0 0 0,0 0 0,0 0 0,0 1 0,-1-1 0,1 1 0,0-1 0,2 4 0,5 2 0,14 16 0,-23-22 0,8 8 0,-1 0 0,1 1 0,-2 1 0,1 0 0,-1 0 0,-1 0 0,8 18 0,-12-23 0,0 0 0,0 0 0,-1 0 0,0 1 0,0-1 0,0 0 0,-1 1 0,0-1 0,0 0 0,0 1 0,-1-1 0,0 0 0,0 1 0,-1-1 0,1 0 0,-2 0 0,-3 8 0,1-5 0,-1 0 0,0 0 0,0 0 0,-1-1 0,0 0 0,-1 0 0,0-1 0,-16 12 0,-6 1 0,-41 20 0,70-40 0,0 1 0,-1 0 0,0 0 0,0 0 0,1 0 0,-1 0 0,0 0 0,-2 3 0,4-4 0,0 0 0,0 0 0,0 1 0,0-1 0,0 0 0,0 0 0,0 0 0,0 0 0,-1 0 0,1 1 0,0-1 0,0 0 0,0 0 0,0 0 0,0 1 0,0-1 0,0 0 0,0 0 0,0 0 0,0 0 0,0 1 0,1-1 0,-1 0 0,0 0 0,0 0 0,0 0 0,0 1 0,0-1 0,0 0 0,9 5 0,7 0 0,-1-2 0,1 0 0,0-1 0,0-1 0,28 0 0,-32-1 0,237-11-1132,-241 11 899,68-6-6593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7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0 24575,'-13'0'0,"10"1"0,1 0 0,-1-1 0,1 1 0,0 0 0,-1 0 0,1 0 0,0 0 0,-1 1 0,1-1 0,0 1 0,0-1 0,-3 5 0,-2 1 0,-12 17 0,17-20 0,-110 172 0,79-121 0,-188 342 0,214-383 0,1 0 0,0 1 0,-6 26 0,11-37 0,0 1 0,0-1 0,1 0 0,0 1 0,0-1 0,0 1 0,0-1 0,1 1 0,-1-1 0,1 1 0,0-1 0,1 0 0,-1 0 0,1 1 0,0-1 0,0 0 0,4 5 0,-2-4 0,0 0 0,1 0 0,-1-1 0,1 0 0,1 1 0,-1-2 0,0 1 0,1-1 0,0 0 0,0 0 0,8 3 0,8 1 0,44 8 0,5-4-154,0-3-1,125-3 0,145-26-1380,-329 20 1441,78-6-6004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7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24575,'6'0'0,"2"3"0,0 0 0,0 0 0,-1 1 0,1 0 0,-1 0 0,10 9 0,-8-7 0,15 11 0,0 1 0,-2 2 0,-1 0 0,0 1 0,-1 1 0,-2 1 0,0 1 0,26 46 0,-30-43 0,-1 0 0,-1 1 0,-2 0 0,-1 1 0,-1 0 0,-1 1 0,-1-1 0,2 48 0,-8-71 0,1 3 0,-1 0 0,0 0 0,-1 0 0,1 0 0,-4 9 0,2-39 0,1-118 0,-5-129 0,-18-9 29,12 157-1423,10 90-5432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294 155 24575,'-9'-9'0,"-74"-68"0,68 65 0,1 1 0,-2 0 0,1 2 0,-20-10 0,33 18 0,0 0 0,0 0 0,0 0 0,-1 1 0,1-1 0,0 0 0,0 1 0,0 0 0,-1-1 0,1 1 0,0 0 0,0 0 0,0 0 0,-1 1 0,1-1 0,0 0 0,0 1 0,-1-1 0,1 1 0,0 0 0,0 0 0,0 0 0,0 0 0,0 0 0,0 0 0,1 1 0,-1-1 0,0 1 0,0-1 0,1 1 0,-3 2 0,0 2 0,0 0 0,0 0 0,1 0 0,0 0 0,0 0 0,0 1 0,1-1 0,0 1 0,-2 9 0,1 0 0,1 1 0,1 31 0,4 9 28,2 0-1,3 0 1,21 80-1,63 163-1206,-84-277 883,12 38-6530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24575,'12'0'0,"4"2"0,-1 1 0,1 0 0,-1 1 0,0 1 0,0 0 0,0 1 0,0 0 0,-1 2 0,0 0 0,-1 0 0,23 19 0,-22-16 0,-1 1 0,-1 1 0,0 0 0,-1 1 0,0 0 0,-1 0 0,0 1 0,-2 0 0,1 1 0,8 24 0,-14-30 0,0 1 0,0-1 0,-1 1 0,0 0 0,-1 0 0,0 0 0,-1 0 0,-1 15 0,1-25 0,0-1 0,0 1 0,0 0 0,0 0 0,0-1 0,0 1 0,0 0 0,0 0 0,0 0 0,0-1 0,0 1 0,0 0 0,0 0 0,1-1 0,-1 1 0,0 0 0,1 0 0,0 0 0,0 0 0,0-1 0,0 1 0,1 0 0,-1-1 0,0 1 0,0-1 0,0 1 0,1-1 0,-1 0 0,2 1 0,32 4 0,-1-1 0,37 0 0,-29-3 0,45 3-1365,-8 1-5461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24575,'9'47'0,"20"55"-116,40 136 362,18-8-1741,-60-174-5331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49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24575,'11'2'0,"52"13"-341,0-4 0,1-2-1,88 1 1,-128-10-6485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0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24575,'0'0'0,"0"0"0,0 0 0,0 0 0,4 0 0,5 0 0,5 0 0,1-2 0,5 0 0,2-1 0,-2 1-8191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0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1306 24575,'0'0'0,"0"0"0,0 0 0,0 0 0,6 2 0,13 3 0,17 2 0,17-3 0,15-2 0,2-5 0,-11-1-8191</inkml:trace>
  <inkml:trace contextRef="#ctx0" brushRef="#br0" timeOffset="1">561 0 24575,'0'0'0,"0"0"0,0 0 0,0 4 0,-2 9 0,0 9 0,0 4 0,0-3-8191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0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1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3 0,12 174 0,16-3 0,-10-64 0,-10-51-1365,-6-41-5461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1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24575,'0'7'0,"1"0"0,0 0 0,0 0 0,1 0 0,0 0 0,0 0 0,0-1 0,1 1 0,0-1 0,0 1 0,5 5 0,6 7 0,31 35 0,-9-16 0,1-2 0,74 56 0,-78-69 0,1-1 0,1-2 0,1-1 0,45 16 0,-69-30 0,0-1 0,0-1 0,1 0 0,17 2 0,-27-4 0,1-1 0,-1 0 0,0 0 0,1 0 0,-1 0 0,0-1 0,0 0 0,1 1 0,-1-1 0,0 0 0,0 0 0,0-1 0,0 1 0,0-1 0,0 1 0,-1-1 0,1 0 0,0 0 0,-1 0 0,1 0 0,3-6 0,-2 2 0,0-1 0,0 0 0,-1-1 0,0 1 0,0 0 0,-1-1 0,0 0 0,0 0 0,-1 1 0,0-1 0,0 0 0,-1 0 0,-1-13 0,-1-2 0,-1 0 0,-1 0 0,-10-32 0,3 22-682,-30-63-1,29 72-6143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2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373 0 24575,'-14'0'0,"-3"2"0,0-1 0,0 2 0,0 0 0,0 1 0,1 1 0,0 1 0,0 0 0,-28 15 0,30-12 0,1 0 0,0 0 0,0 1 0,1 1 0,1 0 0,0 1 0,0 0 0,1 0 0,1 1 0,0 0 0,1 1 0,0 0 0,1 1 0,1-1 0,-6 17 0,8-18 0,1 0 0,0 0 0,1 1 0,1-1 0,0 0 0,0 1 0,2-1 0,1 15 0,-1-17 0,2-1 0,-1 0 0,1 1 0,1-1 0,-1 0 0,2 0 0,0-1 0,0 1 0,0-1 0,13 15 0,-15-20 0,1 0 0,-1 0 0,1 0 0,0-1 0,0 0 0,0 1 0,1-2 0,5 5 0,-7-6 0,-1 0 0,1-1 0,-1 1 0,1 0 0,-1-1 0,1 1 0,0-1 0,-1 0 0,1 0 0,-1 0 0,1 0 0,0-1 0,-1 1 0,1 0 0,-1-1 0,1 0 0,-1 0 0,4-1 0,0-2 0,0 1 0,0-1 0,0 0 0,-1 0 0,6-6 0,-6 5 0,0 0 0,1 0 0,0 1 0,9-5 0,-14 8 0,0 1 0,0-1 0,0 1 0,0 0 0,0 0 0,0-1 0,0 1 0,0 0 0,0 0 0,0 0 0,0 0 0,0 0 0,0 1 0,1-1 0,-1 0 0,0 0 0,0 1 0,0-1 0,0 0 0,-1 1 0,1-1 0,0 1 0,0-1 0,1 2 0,2 1 0,0 0 0,-1 1 0,1 0 0,2 3 0,-1 0 0,23 26-43,41 45-1279,-54-64-5504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3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16 0,13 392 0,-12-395-227,1-1-1,1 0 1,0-1-1,1 1 1,8 19-1,-8-25-6598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8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24575,'0'14'0,"2"93"0,0 1 0,3 37-329,1 33-990,22 1716-5143,-28-365 6136,3-1285-979,3-29 979,4-33 389,1-38 189,19 91 1638,-24-205-2219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1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1 401 24575,'0'0'0,"0"0"0,0 0 0,7 0 0,21-1 0,25-4 0,35-2 0,36-5 0,24-7 0,10-8-1539,8-12 1539,7-13 0,-6-9 0,-13-6 0,-27 6 0,-33 12-6652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3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24575,'0'0'0,"2"0"0,6 4 0,11 5 0,15 3 0,12-1 0,8-4 0,0-3 0,-9-2-8191</inkml:trace>
  <inkml:trace contextRef="#ctx0" brushRef="#br0" timeOffset="1">772 0 24575,'0'0'0,"0"4"0,0 7 0,-2 13 0,0 15 0,-1 13 0,-1 7 0,-1 1 0,-1-5 0,1-13-8191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5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 24575,'-2'0'0,"0"1"0,-1 0 0,1 0 0,0 0 0,0 0 0,0 1 0,0-1 0,0 1 0,0-1 0,0 1 0,-3 3 0,0-1 0,-9 9 0,0 1 0,1 0 0,1 0 0,0 2 0,1-1 0,1 1 0,0 1 0,-10 22 0,-80 235 0,63-162 0,24-78 0,7-17 0,-1 0 0,2 1 0,-5 30 0,9-47 0,1-1 0,0 1 0,0 0 0,0 0 0,0-1 0,0 1 0,0 0 0,0-1 0,0 1 0,0 0 0,0 0 0,0-1 0,0 1 0,1 0 0,-1-1 0,0 1 0,0 0 0,1-1 0,0 2 0,0-2 0,-1 0 0,1 1 0,0-1 0,0 0 0,0 0 0,0 1 0,0-1 0,0 0 0,0 0 0,0 0 0,0 0 0,1-1 0,6 1 0,131 9 0,-44-1 0,898 22-1217,-681-35 55,-253 1-4650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6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24575,'0'1'0,"0"1"0,1-1 0,-1 0 0,0 0 0,1 0 0,-1 0 0,1 1 0,-1-1 0,1 0 0,0 0 0,-1 0 0,1 0 0,0 0 0,0 0 0,0-1 0,1 2 0,18 14 0,-18-15 0,111 64 0,-9-7 0,-70-36 0,-2 2 0,55 51 0,-73-61 0,-1 0 0,0 2 0,-1-1 0,-1 1 0,0 1 0,-2 0 0,15 33 0,-21-43 0,-1-1 0,-1 1 0,1 0 0,-1 0 0,0 0 0,0-1 0,-1 1 0,0 0 0,0 0 0,-1 0 0,0 0 0,-3 12 0,2-13 0,0 0 0,0 0 0,-1-1 0,0 1 0,0-1 0,-1 0 0,1 0 0,-1 0 0,0 0 0,-1-1 0,1 0 0,-1 1 0,0-2 0,-7 6 0,5-4 0,-1-1 0,0 0 0,0 0 0,0-1 0,0 0 0,0-1 0,-1 1 0,-9 0 0,14-2 0,0-1 0,0 0 0,0 0 0,0 0 0,0 0 0,0-1 0,1 1 0,-1-1 0,0 0 0,0 0 0,0-1 0,0 1 0,1-1 0,-1 0 0,1 0 0,-1 0 0,1 0 0,0 0 0,-6-6 0,3 1 0,1 0 0,0-1 0,0 1 0,0-1 0,1 0 0,0 0 0,1 0 0,0-1 0,0 1 0,1-1 0,-3-16 0,3 8 0,1 0 0,0 0 0,1 0 0,1 0 0,4-24 0,2 11 13,1 1-1,1 0 0,1 0 0,2 1 1,18-32-1,86-128-543,-76 128-377,-15 21-5918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6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9 0,0 15 0,1-1 0,1 0 0,1 1 0,1-1 0,8 30 0,-9-46-97,-1 1-1,0-1 1,0 1-1,-1 0 1,0-1-1,0 1 1,-1 0-1,0 0 1,0 0-1,-1 0 1,0-1-1,0 1 0,-3 8 1,-2-1-6729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7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24575,'0'2'0,"0"-1"0,1 1 0,-1 0 0,0 0 0,1-1 0,-1 1 0,1-1 0,1 3 0,4 7 0,2 1 0,-1-2 0,10 11 0,77 87 0,193 170 0,-278-270 0,-4-3 0,1 0 0,0 0 0,0-1 0,13 8 0,-18-12 0,-1 0 0,1 1 0,0-1 0,0 0 0,-1 1 0,1-1 0,0 0 0,0 0 0,0 0 0,-1 0 0,1 0 0,0 0 0,0 0 0,0 0 0,-1 0 0,1 0 0,0 0 0,0 0 0,0-1 0,-1 1 0,1 0 0,0-1 0,0 1 0,-1 0 0,2-1 0,-1-1 0,0 1 0,0 0 0,0 0 0,0-1 0,-1 1 0,1 0 0,0-1 0,-1 1 0,1 0 0,-1-1 0,1 1 0,0-3 0,0-4 0,0 0 0,-1 1 0,0-1 0,-1-10 0,-4-23 44,-12-45 0,4 19-1497,6 27-5373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7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0 24575,'6'8'0,"-5"-6"0,-6 1 0,2-1 0,-4 3 0,1 0 0,-1 0 0,1 1 0,1 0 0,-11 13 0,8-10 0,0 2 0,-1 1 0,2-1 0,-1 1 0,2 1 0,0-1 0,-9 25 0,12-27 0,1 0 0,-1 0 0,2 0 0,-1 1 0,1-1 0,1 1 0,0-1 0,1 1 0,3 19 0,-3-27 0,0 1 0,0-1 0,1 0 0,0 0 0,-1 0 0,1 0 0,0 0 0,0 0 0,4 3 0,25 25 0,-21-22 0,-1-1-227,0-1-1,1 0 1,0-1-1,0 0 1,13 6-1,4 0-6598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0 24575,'-14'2'0,"10"0"0,1 0 0,-1 0 0,1 0 0,-1 0 0,1 1 0,0-1 0,0 1 0,0 0 0,0 0 0,1 0 0,-1 0 0,1 0 0,0 1 0,0-1 0,0 1 0,0-1 0,1 1 0,-3 6 0,-1 7 0,1 0 0,-4 32 0,8-47 0,-4 30 60,-1 47 0,6-68-225,-1 0 0,1-1 0,1 1 0,0 0 0,0-1 0,1 0 0,1 1 0,5 11 0,0-6-6661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0:58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0 291 24575,'0'0'0,"0"0"0,0 0 0,0 0 0,0 0 0,4 0 0,12 0 0,18 2 0,13-2 0,7-2 0,-6-1-8191</inkml:trace>
  <inkml:trace contextRef="#ctx0" brushRef="#br0" timeOffset="1">582 1 24575,'0'0'0,"0"0"0,0 5 0,0 13 0,4 15 0,3 8 0,1-3-8191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4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0 307 24575,'9'4'0,"-4"-1"0,43 18 6,0-1-1,75 19 1,107 11-209,276 15-1365,6-31 223,-497-33 1343,492 22-421,146 9-236,-550-23 955,67 3 2474,-167-12-2698,1-1 0,-1 1 0,1 0 0,0-1 0,-1 0 0,1 1-1,-1-2 1,1 1 0,-1 0 0,0-1 0,0 1 0,1-1 0,-1 0 0,0 0 0,4-3 0,-2 0-77,-1-1 0,1 1 0,-1-1 1,1 0-1,-2 0 0,7-12 0,5-14 5,18-62 0,1-38 0,-20 70 0,35-92 0,-48 150 0,3-7 0,11-18 0,-14 26 0,1 1 0,-1 0 0,1 0 0,0-1 0,-1 1 0,1 0 0,0 0 0,0 1 0,0-1 0,1 0 0,-1 1 0,0-1 0,5-1 0,-6 3 0,0 0 0,0 0 0,0 0 0,1 0 0,-1 1 0,0-1 0,0 0 0,0 0 0,1 1 0,-1-1 0,0 1 0,0-1 0,0 1 0,0 0 0,0-1 0,0 1 0,0 0 0,0-1 0,0 1 0,-1 0 0,3 2 0,-1 0 0,34 33 0,-2 1 0,33 48 0,32 37 0,-98-120 0,1 0 0,0 0 0,0 0 0,0 0 0,1-1 0,-1 1 0,0-1 0,5 3 0,-6-4 0,0 0 0,0 1 0,0-1 0,1 0 0,-1 0 0,0 0 0,0 0 0,0 0 0,0 0 0,0 0 0,1 0 0,-1-1 0,0 1 0,0 0 0,0-1 0,0 1 0,0-1 0,0 1 0,0-1 0,0 1 0,0-1 0,2-1 0,4-5 0,0 1 0,-1-2 0,0 1 0,0 0 0,8-14 0,21-47 0,-21 42 0,-5 8 0,1 0 0,15-20 0,-25 38 0,1-1 0,-1 1 0,1-1 0,-1 1 0,1-1 0,-1 1 0,0-1 0,1 1 0,0 0 0,-1-1 0,1 1 0,-1 0 0,1-1 0,-1 1 0,1 0 0,1-1 0,-2 1 0,0 0 0,1 0 0,-1 0 0,0 0 0,1 1 0,-1-1 0,1 0 0,-1 0 0,0 0 0,1 0 0,-1 0 0,0 1 0,1-1 0,-1 0 0,0 0 0,0 0 0,1 1 0,-1-1 0,0 0 0,0 1 0,1-1 0,1 3 0,-1 0 0,1 0 0,-1 0 0,0 1 0,2 3 0,-3-5 0,33 133 0,-24-91 0,27 80 0,-34-119 0,0-1 0,0 1 0,1 0 0,-1-1 0,1 0 0,0 1 0,1-1 0,-1 0 0,1-1 0,5 6 0,-3-5 0,0 0 0,1 0 0,-1-1 0,1 0 0,0 0 0,13 4 0,9 0 0,1 0 0,0-2 0,0-2 0,59 0 0,124-20 0,-100 6 0,119 0 0,-160 10 0,-69 1 0,0-1 0,1 1 0,-1 0 0,0-1 0,1 1 0,-1-1 0,0 0 0,0 0 0,0-1 0,0 1 0,0-1 0,0 1 0,0-1 0,0 0 0,0 0 0,-1 0 0,1 0 0,-1-1 0,1 1 0,-1-1 0,0 1 0,0-1 0,0 0 0,-1 0 0,1 0 0,2-5 0,31-74 0,-17 38 0,28-48 0,-38 79 0,0 0 0,1 0 0,1 0 0,0 1 0,1 1 0,0 0 0,20-15 0,-16 15 0,1 2 0,0-1 0,1 2 0,0 0 0,1 1 0,-1 1 0,1 1 0,0 0 0,1 1 0,-1 1 0,30-1 0,-43 4 0,0 0 0,0 0 0,-1 1 0,1 0 0,0 0 0,-1 0 0,1 0 0,0 1 0,-1-1 0,0 1 0,1 0 0,6 5 0,-7-4 0,1 1 0,-1 0 0,0 0 0,0 1 0,0-1 0,0 1 0,-1 0 0,0 0 0,5 9 0,-4-4 0,0-1 0,0 1 0,-1 0 0,-1 0 0,1 0 0,-2 0 0,1 1 0,-1-1 0,-1 1 0,-1 18 0,0-23 0,1-1 0,-1 0 0,-1 1 0,1-1 0,-1 0 0,0 0 0,0 0 0,0 0 0,-1 0 0,0-1 0,0 1 0,0-1 0,0 0 0,-1 0 0,1 0 0,-1 0 0,0 0 0,0-1 0,-1 0 0,1 0 0,-1 0 0,-7 3 0,9-4 0,0-1 0,-1 0 0,1 0 0,-1 0 0,1 0 0,-1-1 0,1 1 0,-1-1 0,1 0 0,-5 0 0,6-1 0,1 1 0,-1 0 0,1 0 0,-1-1 0,1 1 0,-1-1 0,1 0 0,0 1 0,-1-1 0,1 0 0,0 0 0,-1 1 0,1-1 0,0 0 0,0 0 0,0-1 0,0 1 0,0 0 0,0 0 0,0 0 0,1-1 0,-1 1 0,0 0 0,1-1 0,-1 1 0,0-3 0,0 1 0,1-1 0,0 0 0,-1 0 0,1 1 0,1-1 0,-1 0 0,0 0 0,1 1 0,0-1 0,0 0 0,0 1 0,0-1 0,1 1 0,0-1 0,-1 1 0,4-4 0,4-7 0,0 0 0,15-15 0,-23 29 0,12-15 0,2 0 0,0 1 0,1 1 0,0 0 0,1 2 0,0-1 0,1 2 0,0 1 0,22-9 0,-18 10 0,1 1 0,0 0 0,1 2 0,-1 1 0,1 1 0,0 0 0,37 2 0,-48 2 0,0 1 0,0 0 0,0 0 0,-1 1 0,1 1 0,-1 0 0,0 1 0,0 0 0,0 1 0,20 13 0,-15-7 0,-1 1 0,-1 1 0,0 0 0,0 1 0,-2 1 0,14 18 0,45 84 0,-42-64 0,-23-44 0,0 0 0,1-1 0,0 1 0,0-1 0,1-1 0,0 0 0,0 0 0,1-1 0,0 0 0,14 7 0,8 2 0,1-2 0,41 13 0,-8-7-162,102 17 0,72-7-449,-95-20 7,224-15-1,-270-3-5442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4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0,4 9 0,6 17 0,10 23 0,9 21 0,6 11 0,1 3 0,2-2 0,-1-3 0,-2-4 0,-6-4 0,-4-3 0,-2-7 0,-5-14-8191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1 257 24575,'3'3'0,"51"44"0,42 34 0,-83-71 0,1-1 0,0-1 0,1 0 0,0-1 0,25 9 0,-34-14 0,1-1 0,-1 0 0,1 0 0,-1 0 0,1 0 0,0-1 0,-1 0 0,1-1 0,0 1 0,-1-1 0,8-3 0,-5 2 0,0-1 0,-1-1 0,0 0 0,0 0 0,0-1 0,0 0 0,9-7 0,1-4 0,-1-1 0,-1 0 0,0-1 0,-2-1 0,17-27 0,-9 11 0,-3-1 0,-1 0 0,-1-1 0,20-70 0,-32 93 0,-2 25 0,0 9 0,16 81-207,-5 1-1,-4 0 1,-4 126-1,-9-153 150,-4 0 0,-2-1 0,-4 0 0,-4-1 0,-28 82 0,24-96 40,-4-1 1,-1-1 0,-3-1-1,-51 74 1,71-118 17,0 0 0,0 0 0,-1-1 0,-1 0 0,0-1 0,-20 16 0,30-26 10,-1 1 0,1 0 0,0 0 0,0-1 0,0 1 0,-1 0 0,1-1 0,0 0 0,-1 1 0,1-1 0,0 0 1,-1 1-1,1-1 0,0 0 0,-1 0 0,1 0 0,0 0 0,-2-1 0,2 1 13,0-1 1,-1 1-1,1-1 1,0 1-1,1-1 1,-1 0-1,0 0 1,0 1-1,0-1 1,0 0-1,1 0 1,-1 0-1,0 0 1,1 0-1,-1 0 0,0 0 1,0-1-1,-1-5 83,0 0 1,0 0-1,1 0 0,0 0 0,-1-14 0,1-6-99,1 0 0,2 0 0,5-30 1,25-81-220,-9 64 18,4 1 0,51-101 0,92-131-198,-131 237 374,-38 67 18,143-235 0,-113 190 0,3 1 0,75-77 0,-103 117 0,37-33 0,-39 35 0,1-1 0,0 1 0,0 0 0,0 1 0,0-1 0,1 1 0,7-2 0,-11 3 37,-1 1 0,1 0-1,0 0 1,-1 0 0,1 0 0,0 0-1,-1 0 1,1 0 0,-1 1 0,1-1-1,-1 1 1,1-1 0,0 1-1,-1-1 1,0 1 0,1 0 0,-1 0-1,1 0 1,-1 0 0,0 0 0,0 0-1,1 0 1,-1 0 0,0 0-1,0 1 1,1 1 0,8 12 2,0 0 0,-2 0 0,1 1 0,5 17 0,-13-31-36,147 393-451,-26 13-177,-83-276 564,-26-87 61,56 211 0,-64-231 147,4 37 0,-8-55-281,-1 0 1,0-1-1,0 1 0,-1 0 1,0 0-1,0-1 0,-1 1 1,1 0-1,-2-1 0,-2 9 1,-4-2-5748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5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24575,'0'0'0,"0"0"0,0 0 0,0-2 0,5-2 0,14-3 0,17-2 0,16-1 0,15-3 0,18-1 0,15 0 0,6 0 0,-1 1 0,-12 1 0,-16 2 0,-16 3 0,-19 3-8191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5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24575,'0'0'0,"6"0"0,17 4 0,27 5 0,25 2 0,14 2 0,10-3 0,6-4 0,7-5 0,5-5-570,-6-7 570,-18-3 0,-24 1-7621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5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1 24575,'0'0'0,"0"0"0,0 0 0,0 4 0,2 11 0,2 17 0,3 18 0,2 11 0,-1 4 0,-1-4 0,-2-13-8191</inkml:trace>
  <inkml:trace contextRef="#ctx0" brushRef="#br0" timeOffset="1">1 46 24575,'0'0'0,"4"0"0,14 0 0,23 0 0,24 0 0,26 0 0,23-2 0,18-2-1000,1-1 1000,-21 1-7191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24575,'0'0'0,"0"0"0,2 0 0,2 0 0,5 0 0,6 0 0,10 0 0,18-2 0,19-3 0,14-2 0,8-3 0,2-3 0,-2-2 0,-9-1 0,-17 2-8191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7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24575,'1'12'0,"0"0"0,1 0 0,0 0 0,0-1 0,5 12 0,0 2 0,69 272 0,54 199 0,-103-405-1365,-19-64-5461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24575,'0'0'0,"0"0"0,0 0 0,0 0 0,0 0 0,0-2 0,4-2 0,12-3 0,21-2 0,22 1 0,22 2 0,27 1 0,24 2 0,15 2-1331,7-2 1331,-15 1 0,-30-1-6860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7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24575,'0'0'0,"4"0"0,9 2 0,9 2 0,16 1 0,19-1 0,21-3 0,18-3 0,3-1 0,-16-1-8191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8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4 0,0 7 0,0 7 0,2 6 0,5 6 0,2 3 0,2-2 0,0-7-8191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8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0,11 0 0,16 2 0,23 2 0,26 3 0,21-2 0,13-6 0,-5-2 0,-21-1-8191</inkml:trace>
  <inkml:trace contextRef="#ctx0" brushRef="#br0" timeOffset="1">459 33 24575,'0'0'0,"-1"0"0,-4 2 0,-2 2 0,-1 3 0,-3 2 0,2 1 0,2-1 0,2-2 0,2-2 0,2-2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6:08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1 0,0 4 0,0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2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0 361 24575,'3'-9'0,"1"3"0,-1 1 0,1 0 0,0 0 0,0 0 0,1 1 0,0 0 0,0-1 0,0 2 0,5-5 0,54-27 0,-62 34 0,23-11 0,0 2 0,1 0 0,0 2 0,1 1 0,0 1 0,0 1 0,53-3 0,-60 8 0,0 0 0,0 2 0,0 0 0,-1 1 0,1 1 0,-1 0 0,0 2 0,0 0 0,0 2 0,-1 0 0,30 18 0,-39-21 0,-1 1 0,0 1 0,0-1 0,-1 1 0,0 0 0,0 1 0,-1 0 0,0 0 0,6 9 0,-10-12 0,1 0 0,-1-1 0,0 2 0,0-1 0,-1 0 0,0 0 0,1 0 0,-2 1 0,1-1 0,-1 1 0,1-1 0,-1 0 0,-1 1 0,1-1 0,-1 1 0,0-1 0,0 0 0,-3 8 0,-2 0 0,-1 1 0,0-1 0,-1-1 0,0 1 0,-1-1 0,0-1 0,-18 18 0,-4-1 0,-49 37 0,-108 58 0,73-51 0,105-66 0,7-4 0,0 0 0,0 0 0,0 0 0,0 0 0,0 0 0,1 1 0,-3 2 0,5-5 0,0 0 0,0 0 0,0 0 0,0 0 0,0 0 0,0 0 0,0 0 0,0 0 0,0 0 0,0 0 0,0 0 0,1 0 0,-1 0 0,0 0 0,0 0 0,0 0 0,0 0 0,0 0 0,0 0 0,0 0 0,0 0 0,0 0 0,0 0 0,1 0 0,-1 0 0,0 0 0,0 0 0,0 0 0,0 0 0,0 0 0,0 0 0,0 0 0,0 0 0,0 0 0,0 0 0,0 0 0,0 0 0,1 0 0,-1 0 0,0 0 0,0 0 0,0 0 0,0 1 0,0-1 0,0 0 0,0 0 0,0 0 0,0 0 0,0 0 0,0 0 0,0 0 0,0 0 0,0 0 0,0 0 0,0 0 0,0 1 0,0-1 0,0 0 0,0 0 0,0 0 0,0 0 0,0 0 0,0 0 0,0 0 0,0 0 0,0 0 0,6-1 0,0-1 0,-1-1 0,1 1 0,7-5 0,2-1 0,49-24 108,139-73-584,-7-14-50,-116 60 526,-2-4 0,106-109 0,-170 158-2,-1-1 0,0 0 0,-1-1 0,-1 0-1,11-21 1,-20 32 9,1 0 0,-1-1 0,0 1 0,-1 0 0,1-1 0,-1 1 1,0-1-1,0 1 0,-1-1 0,0 1 0,0-1 0,0 0 0,0 1 0,-1-1 0,0 1 0,0-1 0,-1 1 0,0-1 0,1 1 0,-2 0 0,1 0 0,-5-8 0,2 6 68,0 0-1,-1 0 1,1 1-1,-2 0 1,1 0-1,-1 0 1,1 1-1,-1-1 1,-11-4-1,18 9-74,0 1 0,-1 0 0,1 0 0,0-1 0,-1 1 0,1 0 0,-1 0 0,1 0 0,-1-1 0,1 1 0,0 0 0,-1 0 0,1 0 0,-1 0 0,1 0 0,-1 0 0,1 0 0,-1 0 0,1 0 0,-1 0 0,1 0 0,-1 0 0,1 0 0,0 0 0,-1 0 0,1 1 0,-1-1 0,1 0 0,-1 0 0,1 1 0,0-1 0,-1 0 0,0 1 0,1 0 0,0 0 0,-1 0 0,1 0 0,0 0 0,0 0 0,0 0 0,0 0 0,0 0 0,0 0 0,0 0 0,0 0 0,0 0 0,1 0 0,-1 0 0,0 0 0,1 0 0,0 1 0,3 5 0,0 0 0,0 0 0,1 0 0,0 0 0,1-1 0,0 0 0,-1 0 0,9 6 0,14 11-18,0 0 0,1-2 0,1-1 0,0-2 1,2-1-1,0-1 0,40 13 0,-33-16-117,1-2 0,0-2 0,1-1 0,0-2 0,81 1 1,-6-13-1073,-19-6-4825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16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24575,'0'2'0,"-1"-1"0,1 1 0,0 0 0,0 0 0,0 0 0,0 0 0,1 2 0,-1 0 0,0-3 0,0 0 0,0 1 0,1-1 0,-1 0 0,0 0 0,1 0 0,-1 0 0,0 0 0,1 0 0,0 1 0,-1-1 0,1 0 0,0-1 0,-1 1 0,1 0 0,0 0 0,0 0 0,0 0 0,0-1 0,0 1 0,0 0 0,0-1 0,1 2 0,4 0 0,-1 1 0,1-1 0,8 2 0,-7-2 0,25 7 0,1-2 0,0-1 0,0-2 0,40 1 0,-14-5 0,90-12 0,-103 5-455,-1-2 0,49-16 0,-43 7-6371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0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24575,'0'6'0,"19"106"0,6 176 0,-22 119 0,-4-281 0,1-72 0,2 156 0,1-142 0,13 71 0,-12-118 0,12 39 0,-14-53 0,0-2 0,0 1 0,1 0 0,0 0 0,1-1 0,-1 0 0,1 1 0,0-2 0,0 1 0,1 0 0,4 4 0,0-3 0,1 0 0,-1-1 0,1 0 0,0-1 0,0 0 0,0 0 0,0-1 0,17 3 0,6-1 0,48 2 0,49-6-1365,-80-3-5461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0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20 167 24575,'0'0'0,"0"0"0,0 2 0,-1 10 0,2-1 0,-1 0 0,2 0 0,-1 0 0,6 16 0,-6-24 0,0 1 0,1-1 0,-1 0 0,1 1 0,0-1 0,0 0 0,0 0 0,0 0 0,1 0 0,-1 0 0,1 0 0,0-1 0,0 0 0,0 1 0,0-1 0,0 0 0,0 0 0,1-1 0,-1 1 0,5 1 0,-1-1 0,1-1 0,0 0 0,0 0 0,-1 0 0,1-1 0,0 0 0,0-1 0,0 0 0,-1 0 0,1 0 0,0-1 0,-1 0 0,12-5 0,8-5 0,-1-1 0,29-19 0,47-34 0,-81 51 0,-1-1 0,30-31 0,-45 41 0,-1 0 0,1 0 0,-1 0 0,0 0 0,4-9 0,-7 14 0,-1-1 0,1 0 0,0 0 0,-1 0 0,0 0 0,1 0 0,-1 0 0,0 0 0,0 0 0,0-3 0,0 3 0,-1 1 0,1 0 0,0 0 0,-1 0 0,1 0 0,-1 0 0,1 0 0,-1 0 0,1 0 0,-1 0 0,0 0 0,0 0 0,1 1 0,-1-1 0,0 0 0,0 0 0,0 1 0,0-1 0,0 0 0,-1 0 0,-2 0 0,0-1 0,0 1 0,0-1 0,-1 1 0,1 0 0,0 1 0,-7-1 0,-35 1 0,45 0 0,-26 2 0,0 1 0,0 1 0,1 1 0,-1 2 0,-49 19 0,57-18 0,1 1 0,0 1 0,0 0 0,1 1 0,0 2 0,1-1 0,0 2 0,-20 23 0,29-30 0,2 0 0,-1 0 0,1 1 0,0 0 0,0 0 0,1 0 0,0 1 0,-3 13 0,5-17 0,1 0 0,0 1 0,1-1 0,-1 0 0,1 1 0,1-1 0,-1 1 0,0-1 0,1 0 0,0 1 0,1-1 0,-1 0 0,1 0 0,0 0 0,4 8 0,0-3-341,0-1 0,0 0-1,12 13 1,24 19-6485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1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1 24575,'-11'0'0,"0"2"0,0-1 0,-1 2 0,-14 4 0,-7 2 0,-118 23 0,-38 8 0,184-39 0,-10 3 0,15-4 0,0 0 0,0 0 0,0 0 0,0 0 0,0 0 0,0 0 0,0 0 0,0 0 0,0 1 0,0-1 0,0 0 0,0 0 0,0 0 0,0 0 0,0 0 0,0 0 0,0 0 0,0 0 0,0 0 0,0 0 0,0 0 0,0 0 0,0 0 0,0 0 0,0 0 0,0 0 0,0 0 0,0 0 0,0 0 0,0 0 0,0 0 0,0 0 0,0 0 0,0 0 0,0 0 0,0 0 0,0 0 0,0 0 0,0 0 0,0 0 0,0 0 0,0 0 0,0 0 0,0 0 0,0 0 0,0 0 0,0 0 0,0 0 0,0 0 0,0 0 0,0 0 0,8 1 0,5-3 0,-1 0 0,1 0 0,-1-1 0,13-5 0,-12 4 0,1 0 0,27-4 0,-24 7 0,1 1 0,-1 0 0,25 5 0,52 14 0,-74-15 0,265 49-1365,-198-41-5461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1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705 415 24575,'-5'0'0,"0"0"0,0 1 0,0-1 0,0 1 0,1 0 0,-1 1 0,0-1 0,-8 4 0,-1 0 0,-30 13 0,0 2 0,1 1 0,1 2 0,-59 44 0,-142 133 0,225-184 0,-5 4 0,0 1 0,-21 27 0,44-48 0,-11 16 0,8-8 0,3-8 0,0 0 0,0 1 0,0-1 0,1 0 0,-1 0 0,0 0 0,0 1 0,0-1 0,0 0 0,0 0 0,0 0 0,0 0 0,0 1 0,0-1 0,1 0 0,-1 0 0,0 0 0,0 0 0,0 0 0,0 1 0,1-1 0,-1 0 0,0 0 0,0 0 0,0 0 0,0 0 0,1 0 0,-1 0 0,0 0 0,0 0 0,0 0 0,1 0 0,-1 0 0,1 0 0,1 0 0,-1 0 0,1 0 0,-1 0 0,1-1 0,-1 1 0,1-1 0,-1 1 0,0-1 0,1 1 0,-1-1 0,0 0 0,0 0 0,1 0 0,-1 1 0,0-1 0,0 0 0,1-2 0,19-23 0,-19 24 0,10-17 0,0-1 0,0 0 0,-2-1 0,-1 0 0,8-26 0,-8 16 0,-2 0 0,0 0 0,1-38 0,-6 4 0,-2 0 0,-3 1 0,-13-73 0,10 97 0,-2 0 0,-1 0 0,-24-63 0,29 94 0,4 9 0,0 0 0,0 0 0,0 0 0,0 0 0,0 0 0,0 0 0,0 0 0,-1 0 0,1 0 0,0 0 0,0 0 0,0 0 0,0 0 0,0 0 0,0 0 0,0 0 0,0 0 0,0 0 0,0 0 0,0 0 0,0 0 0,0 0 0,0 0 0,0 0 0,0 0 0,0 0 0,0 0 0,-1 0 0,1 0 0,0 0 0,0 0 0,0 0 0,0 0 0,0 0 0,0 0 0,0 0 0,0 0 0,0 0 0,0 1 0,0-1 0,0 0 0,0 0 0,0 0 0,0 0 0,0 0 0,0 0 0,0 0 0,0 0 0,0 0 0,0 0 0,0 0 0,0 0 0,0 0 0,0 0 0,0 0 0,0 0 0,0 0 0,0 0 0,0 1 0,0-1 0,0 0 0,0 0 0,0 0 0,0 0 0,0 0 0,2 19 0,13 47-28,4-1-1,2 0 0,2-2 1,39 71-1,-27-67-617,3-2-1,69 89 1,-58-93-5463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2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24575,'0'0'0,"0"0"0,0 0 0,0 0 0,0 0 0,0 0 0,-2 0 0,-2 0 0,-3 2 0,-6 2 0,-2 1 0,1-1-8191</inkml:trace>
  <inkml:trace contextRef="#ctx0" brushRef="#br0" timeOffset="1">257 569 24575,'0'0'0,"0"-2"0,0-6 0,2-6 0,0 0-8191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3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0 608 24575,'23'-7'0,"109"-9"0,-122 15 0,138-12-560,52-2-1682,46-5 1244,943-146-4347,-520 16 5137,-81 18-1243,-307 79 1922,-3 22 1621,-273 30-1966,18 0 856,0 0 0,44 4-1,-61-2-817,0 0 0,0 0 0,0 1 0,0 0 0,0 0 0,-1 0 0,1 1 0,-1-1 0,1 2 0,-1-1 0,0 0-1,0 1 1,-1 0 0,1 0 0,6 8 0,-4-3 77,-1 0 0,-1 0 0,0 1 0,0-1 0,-1 1 0,6 19 0,-4-3 112,5 46 0,-7-16-427,-3 0-1,-2 0 1,-2 0 0,-12 60 0,-58 222-339,58-277 530,-66 291-117,18 2 0,48-233-71,-9 60 242,16-136-835,-27 85-1,20-92-5476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4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24575,'0'3'0,"1"16"0,1-1 0,1 1 0,8 29 0,-9-40 0,24 92 0,9 38-324,34 166-1601,51 541 1,-109-705 1734,13 149-1239,-15-201-970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4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24575,'0'0'0,"8"0"0,17 4 0,22 3 0,24 2 0,27 2 0,26-2 0,16-1-1119,5-3 1119,0-4 0,-2-6 0,-5-5 0,-19-6 0,-30 0-7072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4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24575,'9'11'0,"186"235"21,-52-70-671,-68-77 497,37 46 180,-92-121 20,33 33-1,-44-50-34,-1 0-1,1 0 1,0-1 0,0 0-1,1 0 1,0-1 0,17 6-1,-15-7-434,1-1-1,21 3 1,19-3-5929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24575,'0'0'0,"4"8"0,8 17 0,11 27 0,8 27 0,5 14 0,2 10 0,-2 7 0,-3 4-711,-1-3 711,-3-6 0,-2-11 0,-4-14 0,-6-22-7480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5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807 1 24575,'0'0'0,"-2"2"0,-6 4 0,-14 11 0,-27 21 0,-34 28 0,-26 24 0,-19 19-1799,-16 11 1799,1-6 0,24-21-6392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5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24575,'5'324'-144,"19"-4"-593,12-43 737,5 43 0,-34-251-1218,-4-19-4874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35 24575,'0'-1'0,"1"0"0,-1 0 0,0-1 0,1 1 0,-1 0 0,1 0 0,-1 0 0,1 0 0,-1 0 0,2-1 0,1-1 0,1 1 0,0 0 0,-1 1 0,1-1 0,0 1 0,0-1 0,0 1 0,0 0 0,0 1 0,6-1 0,-10 1 0,22-3 0,1 1 0,-1 2 0,0 0 0,1 1 0,-1 1 0,0 2 0,0 0 0,33 11 0,-35-9 0,0 2 0,0 1 0,-1 0 0,0 1 0,0 1 0,-2 1 0,1 1 0,-1 0 0,15 16 0,-24-20 0,0 0 0,-1 0 0,0 0 0,11 19 0,-16-23 0,0 0 0,0 0 0,0 0 0,0 0 0,-1 1 0,1-1 0,-2 0 0,1 1 0,0-1 0,-1 1 0,0-1 0,-1 9 0,-1-6 0,0 1 0,0-1 0,-1 0 0,0 0 0,0 0 0,-9 13 0,-2 1 0,-18 22 0,-25 25-408,-87 81 0,-78 48-1066,165-150-4427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6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23 24575,'-3'4'0,"0"6"0,1 0 0,0 1 0,0-1 0,1 1 0,-1 16 0,1-7 0,-6 313 0,7-325 0,0-3 0,0 1 0,0-1 0,0 1 0,1-1 0,2 8 0,-3-11 0,1-1 0,0 1 0,-1-1 0,1 1 0,0-1 0,0 1 0,0-1 0,0 0 0,0 1 0,1-1 0,-1 0 0,0 0 0,1 0 0,-1 0 0,0 0 0,1 0 0,-1 0 0,1 0 0,-1-1 0,1 1 0,3 0 0,17 4 0,1-2 0,0-1 0,0 0 0,35-3 0,-23 0 0,45 0-1365,-9 0-5461</inkml:trace>
  <inkml:trace contextRef="#ctx0" brushRef="#br0" timeOffset="1">1065 1 24575,'0'0'0,"2"7"0,4 17 0,8 22 0,2 19 0,1 10 0,1 3 0,-1-2 0,0-6 0,-3-13 0,-2-17-8191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6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0,5 2 0,4 3 0,1 0-8191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7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0 604 24575,'0'0'0,"0"0"0,0 0 0,4 0 0,5 0 0,10 2 0,23 2 0,29 3 0,24-2 0,12-4 0,0-3 0,-14-5 0,-24 1-8191</inkml:trace>
  <inkml:trace contextRef="#ctx0" brushRef="#br0" timeOffset="1">235 1 24575,'0'0'0,"0"7"0,4 17 0,5 22 0,8 23 0,12 22 0,11 22 0,9 15-1025,2 3 1025,-5-6 0,-5-13 0,-6-19 0,-8-22 0,-7-24-7166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7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0 24575,'3'4'0,"5"3"0,-1 1 0,0 0 0,8 11 0,-6-5 0,25 35-260,-3 1 0,40 85 0,-35-50-130,25 89 0,-39-98 392,-3 0 1,-4 2-1,-3 0 1,2 87-1,-13-115-9,-2 1-1,-2 0 0,-3-1 1,-1 1-1,-3-2 1,-2 1-1,-26 67 0,28-92-23,-1-1-1,-1-1 1,-2 0-1,-26 37 1,30-48 22,-1 0 1,0 0-1,-1-2 1,0 1-1,0-1 1,-1-1-1,-1 0 1,0-1-1,-15 7 0,10-7 105,-1-1 1,0 0-1,-1-2 0,1 0 0,-1-1 0,0-2 0,-42 1 0,50-3-42,0-1 1,0 0 0,-1-1 0,1-1 0,1 0 0,-1 0 0,0-1-1,1-1 1,0-1 0,0 1 0,0-2 0,1 1 0,-20-17 0,19 12-52,1 0 0,0-1 0,1-1 0,0 1 0,1-2 0,1 1 0,0-1 0,1 0 0,0-1 0,-8-27 0,10 23-22,0 0 1,2 0 0,0-1-1,1 1 1,1-1-1,1 0 1,1 0 0,5-29-1,0 17-87,2 1 0,1 0 0,2 0 0,21-42 0,-3 18-550,49-70-1,-11 31-5243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1 644 24575,'0'6'0,"2"10"0,8 32 0,62 176-52,20-4-1065,-85-206 1066,73 155-145,-62-136 192,1-1 0,46 57 0,-55-77-7,1-1 1,0 0 0,1 0-1,0-2 1,0 1 0,1-1-1,18 8 1,-21-12 6,0 0 0,1-1 0,0-1 0,0 0 0,0 0 0,0-1 0,0-1 0,0 0-1,0 0 1,19-2 0,-15-1-32,-1 0 0,1-1 0,-1-1 0,0 0 0,0-1 0,-1-1 0,1 0 0,-1 0 0,-1-2 0,23-16 0,-12 6-111,-2-1 0,0-1 0,-2 0 0,31-42-1,-20 17-35,-1-1 0,-2-1 0,-3-1-1,-1-1 1,-3-2 0,21-78-1,-27 69 20,-2 0-1,-3-1 1,-2 0 0,-3 0-1,-6-94 1,-1 125 184,-1-1 0,-1 1 0,-1 0 0,-21-56 0,19 67-5,-1-1 0,-1 1 0,0 1 0,-2-1 0,0 2 0,-1 0 1,-25-26-1,21 28-10,0 0 0,0 2 0,-2 0 0,0 1 0,0 0 0,-1 2 0,0 0 0,0 2 1,-1 0-1,-40-9 0,26 11-108,0 0 0,0 3 0,0 1 0,-1 2 0,1 1 0,-36 6 1,-12 6-2689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8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10 0,2 14 0,3 18 0,5 23 0,12 26 0,12 22 0,13 7-926,8-6 926,3-14 0,1-16 0,-4-17-18,-4-17 18,-6-14 0,-6-15 0,-11-11-7247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8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24575,'-1'4'0,"-18"156"-6,-30 217-539,34-285 439,-21 160 101,35-247 5,0 1 0,0 0 0,1 0 0,0 0 0,0 0 0,0 0 0,1-1 0,-1 1 0,1 0 0,3 7 0,-4-12 0,1 0 0,-1 0 0,1 0 0,-1 0 0,1 0 0,0 0 0,-1 0 0,1-1 0,0 1 0,0 0 0,0 0 0,0-1 0,-1 1 0,1-1 0,0 1 0,0-1 0,0 1 0,0-1 0,0 1 0,0-1 0,2 1 0,0-1 0,1 0 0,-1 0 0,1 0 0,-1 0 0,1 0 0,3-2 0,11-1 95,-1-2-1,0 0 1,26-12-1,46-28 228,-71 36-360,62-35-1327,-10 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3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1444 24575,'0'0'0,"-2"-3"0,-14-29 0,9 14 0,-55-132-253,7-3 0,7-2 1,7-2-1,-22-164 0,44 132 253,17 146 0,2 1 0,8-60 0,-8 102 0,8-40 0,-7 37 0,-1 0 0,2 0 0,-1 0 0,0 0 0,1 0 0,-1 0 0,1 1 0,4-6 0,-6 7 0,1 0-1,0 1 1,-1-1 0,1 1 0,0-1 0,-1 1-1,1-1 1,0 1 0,0-1 0,0 1 0,-1 0-1,1-1 1,0 1 0,0 0 0,0 0 0,0-1-1,0 1 1,0 0 0,0 0 0,0 0 0,-1 0-1,3 1 1,-1-1 27,0 1 0,1 0 0,-1 0 0,0 0 0,0 0 0,0 0 0,4 3-1,2 2 130,-1 1 0,1 0 0,-1 0-1,0 1 1,-1-1 0,11 17 0,26 57-217,-40-74 85,51 115-24,-4 3 0,-7 1 0,29 133 0,-62-204 0,3-204 0,-7 97 0,3-22 0,20-85 0,-23 134 0,2 0 0,0 0 0,2 1 0,1 0 0,0 1 0,30-44 0,-35 59 0,0 1 0,1-1 0,0 1 0,0 1 0,0-1 0,1 1 0,0 0 0,0 1 0,1 0 0,14-7 0,-18 10 0,0 0 0,0 1 0,0 0 0,0 0 0,1 0 0,-1 1 0,0-1 0,1 1 0,-1 0 0,0 1 0,1-1 0,-1 1 0,0 0 0,0 0 0,0 1 0,0 0 0,0 0 0,0 0 0,0 0 0,-1 1 0,7 4 0,-1 0 0,-1 1 0,0 0 0,0 1 0,-1 0 0,-1 0 0,1 1 0,10 18 0,-2 1 0,20 52 0,-12-10-167,-2 0-1,18 111 0,4 149-123,-43-326 303,7 70-1247,-1-19-4939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1:58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0 759 24575,'0'0'0,"0"0"0,2 6 0,6 13 0,11 22 0,13 24 0,9 11 0,6 1 0,3-5 0,-4-11 0,-9-16-8191</inkml:trace>
  <inkml:trace contextRef="#ctx0" brushRef="#br0" timeOffset="1">168 0 24575,'0'0'0,"0"0"0,2 0 0,8 6 0,18 9 0,13 8 0,0 0-8191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05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3 0,8 3 0,14 3 0,20 4 0,32 0 0,34-1 0,22-4 0,17-5-1335,15-8 1335,4-6 0,-3-6 0,-10-4 0,-22-1 0,-34 3-6856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06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1 234 24575,'0'0'0,"0"0"0,0 0 0,6 0 0,22 4 0,36 3 0,39-1 0,40-4 0,28-8-1895,8-10 1895,-6-15 0,-15-12 0,-23-11 0,-30-2-611,-34 9-5074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06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24575,'14'1'0,"-1"0"0,1 0 0,-1 1 0,19 6 0,22 8 0,87 40 0,-82-29-175,-1 3 0,-1 3 0,-2 1-1,69 58 1,-86-59 50,-1 2 0,-2 1 0,-1 2 0,-2 1 0,-1 2-1,31 56 1,-39-55 125,-2 1 0,-2 2 0,-2-1 0,-2 2 0,-2 0 0,13 79 0,-22-88 0,-1-1 0,-2 0 0,-1 1 0,-2-1 0,-1 0 0,-2 0 0,-2 0 0,-1 0 0,-18 49 0,11-49-62,-1-1 0,-2 0 0,-2-2 0,-1 0 0,-1-1 0,-2-1 0,-1-1 0,-35 33 0,-133 96-2688,-13-16-381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1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 24575,'-21'0'0,"6"-1"0,-1 2 0,-29 3 0,40-3 0,-1 1 0,1-1 0,0 1 0,0 0 0,1 0 0,-1 0 0,0 1 0,1 0 0,-1 0 0,1 0 0,0 0 0,-6 7 0,0 2 0,1 0 0,1 0 0,0 1 0,0 0 0,1 1 0,1 0 0,0 0 0,1 0 0,1 0 0,-3 16 0,-1 12 0,2 0 0,0 58 0,15 177-835,21 2 211,-26-244 599,132 1111-2434,-113-950-1789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1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24575,'11'7'0,"-3"-4"0,0 0 0,0-1 0,0 0 0,11 2 0,-15-3 0,77 12-175,-1-4-1,122 0 1,166-26-352,417-55 432,-372 31 17,-380 37 162,31-2 469,126 2 0,-190 5-552,1-1 0,-1 0 1,0 0-1,1 1 0,-1-1 1,0 0-1,1 0 0,-1 1 1,0-1-1,0 0 0,1 1 1,-1-1-1,0 0 0,0 1 1,0-1-1,1 1 0,-1-1 1,0 0-1,0 1 0,0-1 1,0 1-1,0-1 0,0 1 1,0-1-1,0 0 0,0 1 1,0-1-1,0 1 0,0 0 1,-2 20-9,1-13 10,-6 84-3,-4 75 0,7 365 0,4-159 0,-3-317-455,-2-1 0,-23 101 0,23-134-6371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0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0 716 24575,'13'1'0,"56"3"0,343-9-878,4-32-1354,-119 1-377,34-9 1334,27-4-1215,2008-183-1444,-2012 211 3214,-26 3 540,-28 2 222,474-39 440,-13-58 3271,-528 57 227,-138 31-922,-41 14-2414,-37 9-6476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24575,'1'1'0,"1"0"0,-1 0 0,0 0 0,0 0 0,1 1 0,-1-1 0,2 3 0,-1-2 0,5 7 0,-1-1 0,0 1 0,-1 0 0,1 0 0,3 10 0,18 53 0,-20-52 0,40 128-322,-7 1-1,27 197 0,-40-166 253,13 90 239,11-7-1472,-32-187-4716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2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1250 0 24575,'-46'1'-26,"1"1"-1,0 3 1,0 1-1,1 2 1,-1 3-1,2 1 1,-69 29-1,52-13-88,1 2 1,2 3-1,1 2 0,2 3 0,-60 54 0,69-51 53,2 2 0,3 1 1,1 3-1,2 1 0,-58 100 0,74-108 62,2 1 0,2 1 0,1 1 0,3 0 0,1 1 0,-9 69 0,17-81 0,2 0 0,1-1 0,2 1 0,1 0 0,1 0 0,2 0 0,1-1 0,1 0 0,2 0 0,14 33 0,-7-28-112,2-1-1,2-1 1,1-1-1,42 51 1,-29-46-215,2-1 1,1-2 0,49 35-1,-24-26-99,1-3-1,3-4 1,1-2-1,1-3 1,74 24-1,-52-27 332,2-3 0,0-5 0,1-4 1,121 8-1,-137-22 46,0-3 0,0-3 1,0-3-1,-1-4 0,128-33 0,-134 22-172,0-3 1,-2-3-1,-1-3 0,69-43 0,-95 47 68,-2-1 1,59-54-1,-71 56 115,-2-1 1,-2-1-1,0-2 1,20-33-1,-30 41 38,-1 0 0,-1-2 0,-1 1 0,0-1 0,-2-1 0,-1 1 0,-1-1 0,-1-1 0,-1 1 0,-2-1 0,0 0 0,-1 1 0,-1-1 0,-8-47 0,2 41 0,-2-1 0,-1 1 0,-1 1 0,-2 0 0,-1 0 0,-1 1 0,-1 1 0,-25-33 0,16 29 0,-1 1 0,-1 2 0,-2 0 0,-1 2 0,-1 1 0,-47-30 0,25 23-16,-1 4-1,-1 1 0,-2 3 1,-100-31-1,58 30-11,0 4 0,-109-10 0,-146 12-45,273 22 522,0 4 0,-108 22-1,90-3-416,30-2-1145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3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24575,'-5'1'0,"5"-1"0,-1 0 0,1 0 0,-1 0 0,1 0 0,-1 1 0,1-1 0,-1 0 0,1 0 0,0 0 0,-1 0 0,1 1 0,-1-1 0,1 0 0,0 1 0,-1-1 0,1 0 0,-1 1 0,-2 2 0,1 1 0,0-1 0,0 1 0,0 0 0,0-1 0,0 1 0,1 0 0,0 0 0,-1 0 0,0 7 0,0 2 0,1 0 0,0 17 0,2-6 0,2-1 0,0 1 0,10 35 0,26 68 0,-38-124 0,96 254 83,23 72-1531,-103-272-5378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4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84 311 24575,'7'6'0,"0"0"0,0-1 0,1 0 0,-1 0 0,1 0 0,0-1 0,0 0 0,1-1 0,10 3 0,4 0 0,2 0 0,26 1 0,-28-4 0,0-2 0,0 0 0,0-2 0,0 0 0,-1-1 0,1-2 0,40-11 0,-51 11 0,0 0 0,-1-1 0,1 0 0,-1-1 0,0 0 0,-1-1 0,1-1 0,-2 1 0,1-1 0,-1-1 0,0 0 0,0 0 0,-1-1 0,-1 0 0,13-21 0,-18 27 0,0 0 0,0 0 0,0 0 0,-1-1 0,0 1 0,1-1 0,-1 1 0,-1-1 0,1 1 0,-1-1 0,0-7 0,0 8 0,-1 0 0,0 0 0,0 1 0,0-1 0,-1 0 0,1 1 0,-1-1 0,0 1 0,0 0 0,0-1 0,0 1 0,-1 0 0,1 0 0,-5-4 0,-3-1 0,1 1 0,-1-1 0,0 2 0,-1-1 0,0 1 0,0 1 0,-13-5 0,-6 0 0,-52-10 0,41 12 40,0 2 0,-81 0 0,92 7-337,0 1 0,0 2 0,0 1 0,-52 15 0,46-7-6529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3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0 246 24575,'75'55'0,"28"17"0,-51-41 0,1-1 0,2-4 0,0-2 0,2-2 0,61 15 0,-93-31 0,1 0 0,0-2 0,0-1 0,0-1 0,0-2 0,29-2 0,-40 0 0,0 0 0,0-1 0,0-1 0,-1 0 0,1-1 0,-1 0 0,0-1 0,-1-1 0,1 0 0,-1-1 0,23-19 0,-21 13 14,1-2-1,-2 0 0,0 0 0,-1-1 1,-1-1-1,-1 0 0,0-1 1,14-36-1,-11 18-310,-2 1 0,-2-1 0,-1-1 0,3-39 0,-5 9-6529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24575,'5'8'0,"91"225"0,-44-74-899,46 236-1,-2 176-581,-71-410 1100,-7-38-374,-14-89-3020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6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24575,'0'0'0,"12"0"0,98 4 0,15-1 0,54-2-473,43-1-1421,828-31-2013,-2-58 1615,-946 76 2667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6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0 24575,'0'0'0,"-2"0"0,-4 6 0,-7 13 0,-11 16 0,-17 20 0,-16 19 0,-10 15 0,-1 5 0,3-3 0,9-10 0,11-13 0,8-17 0,11-15 0,10-13 0,7-11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7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273 256 24575,'0'0'0,"0"0"0,0 0 0,-2 4 0,-8 7 0,-14 15 0,-22 24 0,-18 22 0,-4 5 0,10-11-8191</inkml:trace>
  <inkml:trace contextRef="#ctx0" brushRef="#br0" timeOffset="1">586 0 24575,'0'0'0,"-1"6"0,-4 9 0,-5 14 0,-10 15 0,-4 9 0,1-3-8191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27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1 818 24575,'0'-1'0,"0"1"0,0 0 0,1-1 0,-1 1 0,0 0 0,0-1 0,1 1 0,-1 0 0,0-1 0,1 1 0,-1 0 0,0-1 0,1 1 0,-1 0 0,1 0 0,-1 0 0,0-1 0,1 1 0,-1 0 0,1 0 0,-1 0 0,0 0 0,1 0 0,2-1 0,19-6 0,31-7 0,-38 11 0,93-21 0,54-11-490,53-11-1471,51-11 815,40-9-1478,522-94-945,429-25 2534,-962 152-362,-30 5 1033,-35 4 308,-36 4 275,456-74 6547,-626 90-6282,-5 0 443,1 1-1,-1 1 0,0 0 1,27 2-1,-44 1-897,0-1 1,0 1-1,0-1 1,0 1-1,0 0 1,0 0-1,-1 0 0,1 0 1,0 0-1,-1 0 1,1 0-1,-1 0 1,1 1-1,-1-1 1,1 1-1,-1-1 1,0 1-1,0-1 1,2 4-1,1 3-46,0 1 0,6 17 0,-10-26 20,12 38 3,11 65-1,-2 47-98,-16-108-23,68 760-622,-25-228 486,-37-456-915,-8-81-4669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0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 24575,'0'0'0,"5"-2"0,22-7 0,40-7 0,-27 6 0,811-131-2066,13 85 569,-410 34 5,-395 16-1644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03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24575,'0'0'0,"2"0"0,11 0 0,26 0 0,30 2 0,38 0 0,38-1 0,30-8-1980,24-9 1980,57-17 0,-16-4-6211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0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0 522 24575,'0'5'0,"1"1"0,-1-1 0,1 1 0,0 0 0,0 0 0,0-1 0,1 1 0,3 6 0,3 4 0,10 17 0,-10-20 0,42 71-129,78 98-1,-88-134 33,1-1 0,2-2 1,57 45-1,-73-69 97,1-1 0,53 29 0,-67-42 0,1-1 0,0 0 0,0-1 0,0 0 0,0-1 0,1-1 0,-1 0 0,19 0 0,-23-3 0,0-1 0,0 0 0,0-1 0,0 0 0,0-1 0,-1 0 0,1-1 0,-1 0 0,13-7 0,10-8 0,42-31 0,-38 24 0,146-92 1,-140 94-6,1 1 1,68-23 0,-73 33-7,1 2 0,0 2 1,0 2-1,1 1 1,46 1-1,-51 5 11,0 1 1,0 2-1,0 2 1,0 1-1,-1 2 1,37 13-1,-28-4 0,-2 1 0,63 38 0,72 59 0,-133-86 0,-34-22 39,-1 0-64,0-1-1,18 8 1,-25-13 60,0 0 1,1 0-1,-1 0 0,1-1 1,-1 1-1,1 0 0,-1-1 1,1 0-1,-1 0 1,1 0-1,-1 0 0,1 0 1,-1 0-1,1-1 0,-1 1 1,1-1-1,2-1 0,1-1-16,0 0-1,-1-1 1,1 1-1,-1-1 1,0 0-1,5-6 1,28-32-35,-12 13 22,-11 14-6,0 1 0,1 1 0,0 0 0,1 1 0,1 1 0,0 0 0,0 2 0,1 0 0,0 1 0,1 0 0,32-6 0,-8 5-106,0 2-1,1 2 0,0 3 1,77 4-1,180 34-548,-251-28 634,262 27 26,-265-34-10,1-1-1,-1-2 1,0-3-1,70-15 1,-97 15-9,-1-1 0,0-1-1,0-1 1,25-13 0,-34 14 10,0 0-1,-1 0 1,0-1 0,0-1 0,0 1-1,-1-2 1,-1 1 0,11-15 0,-9 9-13,-1 0 1,0-1-1,-1 0 1,-1 0-1,-1-1 1,0 0-1,7-34 1,-10 28-33,0-1 1,-2 1 0,0-1-1,-2 1 1,-5-35-1,-2 17-11,-2-1 0,-1 2-1,-3-1 1,-1 2 0,-1 0 0,-31-50-1,-16-13-940,6 21-4004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1 24575,'-6'0'0,"-1"1"0,0 0 0,0 0 0,-11 4 0,14-4 0,-22 7 0,0 2 0,1 0 1,0 2-1,1 1 0,0 0 0,-28 23 0,20-11-162,2 1-1,0 2 1,-42 51 0,48-47 134,1 0 0,1 2-1,2 0 1,-27 66 0,29-54 31,3 0 0,1 1-1,-10 75 1,19-83-92,2-1 0,2 1-1,1 0 1,2-1-1,2 1 1,2-1 0,1 1-1,2-2 1,1 1 0,2-1-1,2-1 1,1 0 0,20 33-1,35 44-937,-4-22-4108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4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770 1281 24575,'-2'-7'0,"-1"4"0,0-1 0,-1 1 0,1 0 0,0 0 0,-1 0 0,0 1 0,-4-3 0,-31-15 0,30 17 0,-18-9 0,-2 2 0,0 2 0,0 0 0,-38-4 0,8 5 0,-69 1 0,-9 13 0,115-5 0,0 2 0,1 1 0,0 1 0,-24 9 0,39-13 0,1 1 0,-1 0 0,1 0 0,-11 7 0,15-9 0,0 0 0,0 0 0,0 0 0,0-1 0,0 1 0,0 0 0,1 0 0,-1 1 0,0-1 0,0 0 0,1 0 0,-1 0 0,1 0 0,-1 1 0,1-1 0,0 0 0,-1 0 0,1 1 0,0-1 0,0 0 0,0 1 0,0-1 0,0 0 0,0 0 0,0 1 0,0-1 0,1 0 0,-1 1 0,1 0 0,0 1 0,0-1 0,1 0 0,-1 0 0,0 0 0,1 0 0,-1-1 0,1 1 0,0 0 0,0-1 0,0 1 0,0-1 0,0 0 0,0 1 0,0-1 0,0 0 0,0 0 0,1 0 0,2 0 0,0 1 0,1-1 0,-1 0 0,0-1 0,1 1 0,-1-1 0,0 0 0,10-2 0,-6 0 0,1 0 0,-1-1 0,0 0 0,0-1 0,0 0 0,0 0 0,-1-1 0,0 0 0,0 0 0,0-1 0,0 0 0,11-13 0,-2 0 0,-1 0 0,-1 0 0,-1-2 0,11-21 0,2-10-67,-2-1-1,-3-1 1,-1-1-1,-4-1 0,-2-1 1,12-81-1,-18 54-50,-2 0 0,-5 0 0,-14-155-1,9 213 119,-1-8 0,-11-52 0,21 123 0,24 67-54,47 110 0,-64-179-53,200 500-967,-115-332 1068,-71-157-492,1-1-1,39 46 1,-1-16-3957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1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0 487 24575,'1'5'0,"2"1"0,-1 0 0,1 0 0,0-1 0,1 1 0,-1-1 0,1 1 0,6 5 0,-2 0 0,121 135 0,-126-144 0,1 2 0,0 0 0,0 0 0,0-1 0,7 4 0,-11-6 0,1-1 0,0 1 0,0-1 0,0 1 0,0-1 0,0 0 0,-1 1 0,1-1 0,0 0 0,0 0 0,0 0 0,0 0 0,0 0 0,0 0 0,0 0 0,0 0 0,0 0 0,0 0 0,0 0 0,0 0 0,0-1 0,0 1 0,0 0 0,-1-1 0,1 1 0,0-1 0,0 1 0,0-1 0,-1 0 0,1 1 0,1-2 0,0-1 0,0-1 0,1 0 0,-1 0 0,0 0 0,-1 0 0,1 0 0,-1 0 0,0-1 0,0 1 0,0-1 0,-1 1 0,1-8 0,-1-13 0,0 1 0,-1-1 0,-8-40 0,-23-73 0,27 118 0,-17-59 0,-23-109 0,45 187 0,0-1 0,-1 1 0,1 0 0,0-1 0,0 1 0,0 0 0,0-1 0,0 1 0,0 0 0,1-3 0,-1 4 0,0 0 0,0 0 0,0 0 0,0 0 0,1 0 0,-1-1 0,0 1 0,0 0 0,0 0 0,0 0 0,0 0 0,0 0 0,1 0 0,-1 0 0,0 0 0,0 0 0,0 0 0,0 0 0,1 0 0,-1 0 0,0-1 0,0 1 0,0 0 0,0 0 0,1 0 0,-1 0 0,0 1 0,0-1 0,0 0 0,10 5 0,9 11 0,0 1 0,27 31 0,-25-24 0,8 6 0,-2 1 0,-1 1 0,23 38 0,-46-69 0,1-6 0,3-8 0,-5 9 0,21-39 0,41-58 0,-45 75 0,2 1 0,0 0 0,30-24 0,-43 41 0,1 1 0,0 0 0,0 1 0,1 0 0,0 0 0,15-5 0,-20 9 0,1 0 0,0 1 0,0-1 0,0 1 0,-1 1 0,1-1 0,0 1 0,0 0 0,0 0 0,0 1 0,0 0 0,0 0 0,0 0 0,5 3 0,4 2 0,0 0 0,0 1 0,-1 1 0,16 11 0,51 43 0,-74-56 0,53 44-1365,-9-6-5461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53 595 24575,'0'0'0,"0"0"0,0 0 0,3 1 0,-1-1 0,-1 1 0,1 0 0,-1-1 0,0 1 0,1 0 0,-1 0 0,0 0 0,0 0 0,1 0 0,-1 0 0,0 0 0,0 0 0,0 0 0,1 2 0,12 22 0,-13-22 0,13 27 0,-1 0 0,-2 1 0,-1 0 0,10 58 0,-13-42 0,-2 0 0,-2 82 0,-10-34 0,5-78 0,0-1 0,-2 0 0,-8 26 0,10-38 0,1 0 0,-1-1 0,0 1 0,0 0 0,-1-1 0,1 1 0,0-1 0,-6 5 0,7-7 0,0 0 0,0 0 0,0-1 0,0 1 0,0 0 0,0-1 0,0 1 0,-1-1 0,1 1 0,0-1 0,0 1 0,-1-1 0,1 0 0,0 0 0,-1 1 0,1-1 0,0 0 0,-1 0 0,1 0 0,0-1 0,-1 1 0,1 0 0,0 0 0,0-1 0,-1 1 0,1-1 0,0 1 0,0-1 0,-2-1 0,-1 0 0,1 0 0,0-1 0,0 1 0,1-1 0,-1 0 0,1 0 0,-1 0 0,1 0 0,0 0 0,-3-6 0,-1-3 0,1-1 0,-3-13 0,-2-10-74,2-1-1,2 0 1,1 0-1,0-55 1,19-153-492,-2 136 566,5 0 0,54-180 0,-70 286 0,35-95 0,-31 87 0,0 0 0,1 0 0,1 1 0,0 0 0,0 0 0,11-11 0,-14 18 5,-1-1 1,1 1-1,0 0 1,0 0 0,0 1-1,0-1 1,1 1-1,-1 0 1,0 0-1,1 0 1,0 1 0,-1-1-1,1 1 1,0 0-1,0 1 1,0-1 0,0 1-1,0 0 1,-1 0-1,1 0 1,0 1 0,0 0-1,0 0 1,0 0-1,-1 0 1,1 1-1,7 3 1,1 2 94,0 0 0,0 1 0,0 0 0,-1 1 0,-1 1 0,1 0 0,10 13 0,7 9-203,31 49 0,97 180-870,-21 12 1006,7 32-1399,-116-247-4331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2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0 226 24575,'0'0'0,"0"0"0,0 0 0,6-2 0,11-6 0,16-9 0,20-8 0,21-7 0,24-6 0,13-2 0,-2 4-542,-20 8-7107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2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55 24575,'13'-13'0,"-12"12"0,-1 1 0,1-1 0,0 0 0,-1 0 0,1 1 0,0-1 0,-1 0 0,1 0 0,-1 0 0,0 0 0,1 0 0,-1 1 0,1-1 0,-1 0 0,0 0 0,0-2 0,0 3 0,0-1 0,0 1 0,0-1 0,0 1 0,0-1 0,-1 1 0,1-1 0,0 1 0,0-1 0,-1 1 0,1-1 0,0 1 0,-1-1 0,1 1 0,-1-1 0,1 1 0,0 0 0,-1-1 0,1 1 0,-2-1 0,-1-1 0,-1 1 0,0-1 0,0 1 0,0 0 0,0 0 0,-7-1 0,-12-1 0,0 1 0,-1 2 0,1 0 0,0 1 0,0 1 0,0 1 0,0 2 0,-44 13 0,67-18 0,-22 11 0,21-11 0,1 1 0,-1-1 0,0 1 0,1-1 0,-1 1 0,1-1 0,-1 1 0,1 0 0,-1-1 0,1 1 0,-1 1 0,1-2 0,0 1 0,0-1 0,0 0 0,0 1 0,0-1 0,0 0 0,0 1 0,0-1 0,0 1 0,0-1 0,0 0 0,0 1 0,0-1 0,0 0 0,0 1 0,1-1 0,-1 0 0,0 0 0,0 1 0,0-1 0,0 0 0,1 1 0,-1-1 0,0 0 0,0 0 0,1 1 0,-1-1 0,4 2 0,0 0 0,0 0 0,0-1 0,0 1 0,0-1 0,0 0 0,1 0 0,-1 0 0,0-1 0,6 1 0,-9-1 0,60 3 0,77-6 0,-64 0 0,-60 3 0,97 0 0,-91 1 0,0 1 0,0 1 0,29 8 0,-9 2-1365,-5 0-5461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2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1 845 24575,'0'1'0,"0"1"0,0-1 0,1 1 0,-1 0 0,0-1 0,0 1 0,0-1 0,-1 3 0,1 3 0,0 362 0,1-419 0,3 1 0,2-1 0,2 2 0,27-89 0,-30 120 0,1 1 0,1 0 0,15-30 0,-19 42 0,0 0 0,0 0 0,0-1 0,1 2 0,-1-1 0,1 0 0,0 1 0,0 0 0,0-1 0,0 2 0,1-1 0,-1 0 0,1 1 0,0 0 0,-1 0 0,1 0 0,8-1 0,-4 2 0,1 0 0,0 1 0,-1 0 0,1 0 0,0 1 0,0 1 0,-1-1 0,18 7 0,6 3 0,36 19 0,-46-20 0,1 1 0,131 53 0,-131-56 0,-1-1 0,1-1 0,1-1 0,41 3 0,-60-8 0,0 0 0,1 0 0,-1-1 0,1 1 0,-1-1 0,0-1 0,0 1 0,1-1 0,-1 0 0,-1-1 0,1 0 0,0 1 0,0-2 0,-1 1 0,0-1 0,0 0 0,0 0 0,0 0 0,0 0 0,-1-1 0,0 0 0,7-11 0,-4 5-1,0-1 1,-1 1-1,0-2 0,-1 1 0,0-1 0,4-20 0,-5 14 4,-1-1 0,-1 1 0,-1 0 0,-1-20 0,-3 1-25,-1 1-1,-3 0 1,0 1 0,-17-45-1,7 31-149,-3 0 1,-26-46-1,27 61 172,-2 1 0,-1 0 0,-37-40 0,37 52 0,22 22 0,0-1 0,-1 1 0,1-1 0,-1 1 0,1-1 0,-1 1 0,1 0 0,0-1 0,-1 1 0,0 0 0,1 0 0,-1-1 0,1 1 0,-1 0 0,1 0 0,-1 0 0,1 0 0,-1 0 0,0 0 0,1 0 0,-1 0 0,1 0 0,-2 0 0,2 0 0,0 1 0,-1 0 0,1-1 0,0 1 0,-1 0 0,1-1 0,0 1 0,0 0 0,0 0 0,0-1 0,0 1 0,-1 0 0,1 0 0,1-1 0,-1 1 0,0 0 0,0 0 0,0-1 0,0 1 0,1 1 0,3 14 90,1 1-1,0-1 0,1-1 1,14 26-1,-11-23-21,213 416-743,-6-13-112,-148-276 1063,-49-99-966,13 54 0,-19-48-4832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3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1 347 24575,'0'0'0,"3"-2"0,8-4 0,13-9 0,25-12 0,30-11 0,23-11 0,34-6 0,34-5-1914,-3 6 1914,-28 13-6277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3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675 146 24575,'-10'-17'0,"-1"7"0,0 1 0,-1 0 0,-1 1 0,-14-8 0,-57-22 0,61 29 0,0 2 0,-1 0 0,1 2 0,-1 1 0,0 1 0,-46-1 0,52 4 0,0 2 0,0-1 0,0 2 0,1 1 0,-1 0 0,1 1 0,0 0 0,0 2 0,-31 16 0,42-19 0,-1 0 0,1 1 0,0 0 0,0 0 0,1 0 0,-1 1 0,1-1 0,0 1 0,1 1 0,-8 12 0,8-11 0,1 0 0,0 1 0,0-1 0,1 1 0,0 0 0,0 0 0,1 0 0,0 0 0,1 10 0,0 1-25,2-1 0,0 1-1,1 0 1,1-1 0,9 27 0,-3-19-59,1-1 1,1 0-1,19 30 1,-3-14-39,2-1 1,2-1 0,69 66-1,-48-59-479,97 68-1,-69-62-5415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4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 24575,'0'1'0,"0"-1"0,0 1 0,0-1 0,0 1 0,1 0 0,-1-1 0,0 1 0,0-1 0,1 1 0,-1-1 0,0 1 0,0-1 0,1 1 0,-1-1 0,1 1 0,0-1 0,17 20 0,1-1 0,0-1 0,2-1 0,31 20 0,-40-29 0,0 0 0,1-1 0,0 0 0,0-1 0,20 7 0,-28-12 0,-1 0 0,1 0 0,0-1 0,-1 1 0,1-1 0,0 0 0,-1 0 0,1-1 0,5 0 0,-7 0 0,0 0 0,1 0 0,-1 0 0,0-1 0,-1 1 0,1-1 0,0 1 0,0-1 0,-1 0 0,1 0 0,-1-1 0,1 1 0,-1 0 0,3-5 0,0-1 0,0 0 0,0-1 0,-1 1 0,0-1 0,-1 0 0,4-15 0,8-59 0,-10 44 0,-1-1 0,-3-44 0,-2 79 0,2 1 0,2 12 0,14 31-341,2-1 0,2-1-1,30 41 1,-11-22-6485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4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24575,'1'5'0,"3"6"0,0 0 0,0 0 0,1 0 0,1 0 0,8 12 0,-6-11 0,107 158 0,12-5 0,-85-112 0,-23-29 0,-8-9 0,22 23 0,-33-37 0,0-1 0,0 0 0,0 0 0,0 0 0,0 0 0,0 0 0,0 0 0,0 1 0,0-1 0,0 0 0,0 0 0,0 0 0,0 0 0,0 0 0,0 0 0,1 0 0,-1 0 0,0 1 0,0-1 0,0 0 0,0 0 0,0 0 0,0 0 0,1 0 0,-1 0 0,0 0 0,0 0 0,0 0 0,0 0 0,0 0 0,0 0 0,1 0 0,-1 0 0,0 0 0,0 0 0,0 0 0,0 0 0,0 0 0,0 0 0,1 0 0,-1 0 0,0 0 0,0 0 0,0 0 0,0 0 0,0 0 0,0 0 0,1-1 0,-1 1 0,0 0 0,0 0 0,0 0 0,0 0 0,0 0 0,0 0 0,0 0 0,0 0 0,0-1 0,0 1 0,0 0 0,1 0 0,-1-12 0,-1 9 0,-4-131 0,5 94 0,8-56 0,0 51-682,24-77-1,-10 57-6143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5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24575,'0'0'0,"0"1"0,1 1 0,-1 0 0,1 0 0,-1 0 0,1 0 0,0 0 0,-1-1 0,1 1 0,2 2 0,3 8 0,10 30 0,17 65 0,0 48 0,-24-104 0,2 64 0,-9-106 0,-2-9 0,0 0 0,0 0 0,0 0 0,0 0 0,0 0 0,0 0 0,0 0 0,0 0 0,0 0 0,0 0 0,0 0 0,0 0 0,0 0 0,1 0 0,-1 0 0,0 0 0,0 0 0,0 0 0,0 0 0,0 0 0,0 0 0,0 0 0,0 0 0,0 0 0,0 0 0,0 0 0,0 0 0,0 0 0,1 0 0,-1 0 0,0 0 0,0 0 0,0 0 0,0 0 0,0 0 0,0-1 0,0 1 0,0 0 0,0 0 0,0 0 0,0 0 0,0 0 0,0 0 0,0 0 0,0 0 0,0 0 0,0 0 0,0 0 0,0 0 0,0 0 0,7-17 0,-3 7 0,28-61-341,3 1 0,3 2-1,79-108 1,-78 128-6485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5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1190 24575,'5'-140'0,"0"-16"0,-5 143 0,-1 1 0,-4-23 0,5 32 0,-1 0 0,0 0 0,0-1 0,0 1 0,0 1 0,0-1 0,-1 0 0,1 0 0,-1 0 0,0 1 0,0-1 0,0 1 0,0-1 0,-1 1 0,1 0 0,-4-3 0,1 3 0,6 6 0,11 8 0,-1-5 0,2 0 0,-1 0 0,25 9 0,42 8 0,-52-17 0,-1-2 0,1-1 0,0-1 0,0-1 0,0-1 0,0-1 0,0-2 0,-1-1 0,35-7 0,-42 5 0,-1 0 0,0-1 0,0-1 0,-1-1 0,1 0 0,-2-1 0,1-1 0,-2-1 0,1 0 0,-1-1 0,-1-1 0,0 0 0,-1 0 0,12-17 0,-14 14 0,-1 1 0,-1-1 0,0-1 0,-1 1 0,0-2 0,-2 1 0,8-33 0,-10 28 0,0-1 0,-2 0 0,-1 0 0,0 0 0,-6-41 0,0 31 0,-1 1 0,-2 0 0,-2 0 0,-1 1 0,-1 0 0,-1 1 0,-2 1 0,-1 0 0,-20-27 0,31 49 0,4 4 0,-1 1 0,0-1 0,1 1 0,-1 0 0,0 0 0,0 0 0,-3-2 0,5 3 0,0 1 0,0 0 0,-1 0 0,1 0 0,0 0 0,0 0 0,0 0 0,0 0 0,0 0 0,-1 0 0,1 0 0,0 0 0,0 0 0,0 0 0,0 0 0,0 0 0,0 0 0,-1 0 0,1 0 0,0 1 0,0-1 0,0 0 0,0 0 0,0 0 0,0 0 0,0 0 0,-1 0 0,1 0 0,0 0 0,0 0 0,0 0 0,0 1 0,0-1 0,0 0 0,0 0 0,0 0 0,0 0 0,0 0 0,0 0 0,0 1 0,0-1 0,0 0 0,-1 0 0,1 0 0,0 0 0,0 0 0,0 0 0,0 1 0,1-1 0,-1 0 0,0 0 0,0 0 0,0 0 0,0 0 0,0 1 0,0 6 0,0 0 0,0 0 0,1 1 0,-1-1 0,2 0 0,-1 0 0,5 11 0,-2-3 0,16 49-320,50 109 0,46 55-320,184 261-617,-271-450-4397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5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1034 24575,'3'-3'0,"11"-12"0,-1-1 0,0 0 0,18-32 0,22-57 0,-45 86 0,-1 1 0,0-1 0,-2 0 0,0 0 0,-2-1 0,3-29 0,-6 39 0,0 1 0,-1-1 0,0 0 0,0 0 0,-1 0 0,-4-12 0,4 15 0,-1 1 0,0-1 0,0 1 0,-1 0 0,1 0 0,-1 1 0,-1-1 0,1 1 0,-10-10 0,9 11 0,0 1 0,0-1 0,0 1 0,-1 0 0,-6-3 0,11 6 0,0-1 0,-1 1 0,1-1 0,-1 1 0,1 0 0,-1 0 0,1-1 0,-1 1 0,1 0 0,-1 0 0,-2 1 0,3-1 0,1 0 0,-1 1 0,0-1 0,1 0 0,-1 1 0,1-1 0,-1 0 0,1 1 0,-1-1 0,0 1 0,1-1 0,0 1 0,-1-1 0,1 1 0,-1 0 0,1-1 0,0 1 0,-1 0 0,1-1 0,0 1 0,0 0 0,-1-1 0,1 1 0,0 0 0,0-1 0,0 2 0,-1 2 0,1 0 0,0 0 0,0 0 0,1 0 0,-1 0 0,1 0 0,1 5 0,11 30 0,-12-37 0,17 42 0,1-1 0,3-1 0,1 0 0,2-2 0,54 67 0,-68-95 0,0 0 0,0-1 0,1-1 0,23 17 0,-31-25 0,1 1 0,0-1 0,0 1 0,0-1 0,0-1 0,0 1 0,10 1 0,-12-3 0,0 0 0,1 1 0,-1-2 0,1 1 0,-1 0 0,1-1 0,-1 1 0,0-1 0,1 0 0,-1 0 0,0-1 0,0 1 0,4-3 0,1-1 0,-1 0 0,1-1 0,-1 0 0,0 0 0,-1-1 0,9-11 0,31-49 0,-30 42 0,-9 14 0,2-3 0,0 1 0,22-25 0,-28 35 0,-1 1 0,1-1 0,0 0 0,0 1 0,1 0 0,-1 0 0,0 0 0,1 0 0,0 0 0,-1 1 0,1-1 0,0 1 0,0 0 0,-1 0 0,1 1 0,0-1 0,7 1 0,-4 0 0,0 1 0,0 1 0,0-1 0,0 1 0,-1 1 0,8 2 0,36 22 0,2 0 0,-50-26 0,-1 0 0,1-1 0,-1 1 0,1-1 0,0 1 0,-1-1 0,1 0 0,0 1 0,0-1 0,-1 0 0,1 0 0,0 0 0,-1 0 0,1-1 0,0 1 0,-1 0 0,1-1 0,0 1 0,-1-1 0,1 0 0,-1 0 0,1 1 0,-1-1 0,1 0 0,-1 0 0,2-2 0,2-2 0,-1 0 0,0 0 0,0-1 0,0 1 0,4-10 0,-5 8 0,1 1 0,0-1 0,6-6 0,-6 9 0,1 0 0,-1 1 0,1 0 0,-1 0 0,1 0 0,0 1 0,0-1 0,0 1 0,0 0 0,0 0 0,10-1 0,5 0 0,36-3 0,55 8 0,-71 0 0,54-5 0,-88 3 0,0-1 0,0 0 0,1 0 0,-1-1 0,-1 0 0,1 0 0,11-5 0,-15 5 0,1 0 0,-1 0 0,1 0 0,-1 0 0,1 0 0,-1-1 0,0 1 0,0-1 0,0 1 0,0-1 0,-1 0 0,1 0 0,-1 0 0,0 0 0,0 0 0,0 0 0,1-4 0,0-6 0,0 0 0,0 0 0,-1 0 0,-1 0 0,-2-23 0,-17-65 0,7 55 0,-2 0 0,-2 2 0,-2 0 0,-2 1 0,-2 0 0,-31-46 0,41 73 0,-14-18 0,20 29 0,15 18 0,26 39 152,168 248-933,-14 9 85,-102-139-448,-64-114-4578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24575,'0'0'0,"0"0"0,1-2 0,7-4 0,10-9 0,10-11 0,17-11 0,23-7 0,25-1 0,17 1 0,0 6-549,-19 10-7093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6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24575,'0'6'0,"1"16"0,0 0 0,2 0 0,1 0 0,7 24 0,34 87 0,-38-115 0,37 98-137,-6-18-169,28 116 1,-60-188 305,-1 0 0,3 42 0,-8-61 0,1 1 0,-2 0 0,1 0 0,-1-1 0,0 1 0,-1 0 0,0-1 0,0 1 0,0-1 0,-1 0 0,0 1 0,-8 11 0,10-17-2,-1 0 0,1-1 1,0 1-1,-1-1 0,1 1 0,-1-1 0,1 0 0,-1 1 1,0-1-1,1 0 0,-1 0 0,0 0 0,0 0 0,0-1 1,0 1-1,-2 0 0,2-1 10,0 1-1,0-2 1,1 1 0,-1 0 0,0 0 0,1 0-1,-1-1 1,0 1 0,1-1 0,-1 1 0,0-1-1,1 0 1,-1 0 0,1 0 0,-1 0 0,1 0-1,0 0 1,-1 0 0,-1-2 0,-3-4 58,1 0 0,-1 0 1,2 0-1,-1-1 0,1 1 0,0-1 1,1 0-1,-1-1 0,-3-16 0,2 4-75,2 0-1,0 0 0,0-23 0,2 24 10,2 0 0,1 0 0,0 0 0,2 1 0,0-1 0,1 1 0,1 0 0,13-31 0,-12 35 0,1 0 0,1 1 0,0 0 0,1 0 0,0 1 0,1 0 0,1 0 0,0 2 0,1-1 0,21-14 0,-27 21 0,0 1 0,0 1 0,0-1 0,1 1 0,-1 0 0,1 0 0,-1 1 0,1 0 0,0 1 0,0 0 0,8 0 0,-10 1 0,0 0 0,0 0 0,0 1 0,0 0 0,0 1 0,0-1 0,-1 1 0,1 0 0,-1 0 0,1 1 0,-1 0 0,0 0 0,0 0 0,0 0 0,7 7 0,-6-4 0,0 1 0,0 0 0,-1 0 0,0 0 0,0 0 0,7 16 0,16 49 0,-25-62 0,19 60-1365,-3-5-5461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7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24575,'3'6'0,"8"15"0,-1 0 0,13 45 0,6 48 0,-27-104 0,2 9 0,0 0 0,-1 0 0,0 25 0,-2-50 0,0-1 0,1 1 0,0-1 0,4-9 0,1-3 0,4-17 0,44-114 0,-55 149 0,4-7 0,0-1 0,1 1 0,7-11 0,-10 17 0,-1 0 0,1 1 0,-1-1 0,1 0 0,0 1 0,0-1 0,0 1 0,0-1 0,0 1 0,0 0 0,1 0 0,-1 0 0,0 0 0,1 0 0,-1 0 0,0 1 0,1-1 0,2 1 0,-1 0 0,1 0 0,-1 0 0,0 1 0,0 0 0,1 0 0,-1 0 0,8 3 0,-2 1 0,20 12 0,-5 0 17,0 2 0,30 28 1,41 50-313,-51-50-827,-11-12-5704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7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24575,'2'56'0,"13"79"0,-6-71 0,108 695-1247,-116-758 1247,37 185 3,-25-135-10,31 77 1,-36-108-194,2 0 0,0-1 0,1-1 0,1 1 0,21 23 0,8 0-5534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7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630 1 24575,'-37'0'0,"0"2"0,0 2 0,-56 12 0,37-1 0,-83 33 0,102-32 0,0 2 0,1 1 0,-34 26 0,66-42 0,-3 1 0,1 0 0,0 1 0,1 0 0,-8 8 0,12-12 0,0 0 0,0 1 0,0-1 0,0 0 0,0 0 0,1 1 0,-1-1 0,1 0 0,-1 1 0,1-1 0,-1 0 0,1 1 0,0-1 0,-1 1 0,1-1 0,0 1 0,0-1 0,0 1 0,0-1 0,1 1 0,-1-1 0,0 1 0,1-1 0,-1 0 0,1 1 0,-1-1 0,1 1 0,1 1 0,3 4 0,1 0 0,0 0 0,1-1 0,0 0 0,0 0 0,12 7 0,-15-10 0,231 148-1024,-224-144 683,45 27-6485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48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24575,'0'0'0,"7"8"0,11 10 0,2 2-8191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3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24575,'1'0'0,"1"0"0,0 0 0,-1 0 0,1 0 0,0 0 0,-1 0 0,1 0 0,0 0 0,-1 1 0,1-1 0,0 0 0,1 2 0,-2 7 0,0 0 0,-1 0 0,-1 15 0,0-2 0,1-21 0,0 0 0,0 0 0,0-1 0,0 1 0,0 0 0,0-1 0,1 1 0,-1 0 0,0-1 0,0 1 0,1-1 0,-1 1 0,0 0 0,1-1 0,-1 1 0,1-1 0,-1 1 0,0-1 0,1 1 0,-1-1 0,1 1 0,0 0 0,16 5 0,-16-5 0,46 10 0,1-2 0,71 4 0,-73-9 0,916 31-1006,-849-40-192,-80 2-4789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3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0,1 0 0,59 34 0,-14-8 0,136 93 7,50 29-132,-9-38-372,-162-85-174,112 29 0,-119-42-5563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4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451 0 24575,'0'0'0,"-2"2"0,-2 5 0,-7 8 0,-6 11 0,-11 19 0,-12 20 0,-10 18 0,-8 10 0,-6 1 0,-3-8 0,5-15 0,15-19-8191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5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0,1 4 0,4 9 0,0 7 0,-1 1-8191</inkml:trace>
  <inkml:trace contextRef="#ctx0" brushRef="#br0" timeOffset="1">236 905 24575,'0'0'0,"0"0"0,-2 0 0,-1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8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180 288 24575,'2'-9'0,"-1"5"0,0 0 0,0 0 0,-1-1 0,0 1 0,0-1 0,0 1 0,-1 0 0,1 0 0,-1-1 0,0 1 0,0 0 0,-3-5 0,-2-8 0,-15-24 0,17 35 0,-82-132 0,85 135 0,0 1 0,0 1 0,0 0 0,0-1 0,0 1 0,-1 0 0,1-1 0,-2 0 0,3 1 0,0 1 0,-1 0 0,1 0 0,0 0 0,0 0 0,0 0 0,-1 0 0,1 0 0,0 0 0,0 0 0,-1 0 0,1 0 0,0 0 0,0 0 0,0 0 0,-1 0 0,1 0 0,0 0 0,0 0 0,0 0 0,-1 0 0,1 0 0,0 0 0,-1 1 0,-4 7 0,1 5 0,0-1 0,1 1 0,-2 25 0,5-35 0,-16 198-10,13 7-684,2-153 271,9 455 177,38-1 266,-14-272-1160,-28-196-4558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8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24575,'0'-1'0,"1"1"0,0-1 0,0 1 0,-1-1 0,1 1 0,0 0 0,0-1 0,-1 1 0,1 0 0,0 0 0,0 0 0,0 0 0,-1 0 0,1-1 0,1 2 0,4-2 0,7 0 0,0 0 0,1 1 0,-1 1 0,1 0 0,-1 1 0,18 4 0,0 3 0,48 19 0,-25-3-182,-2 1 1,-1 3-1,-1 2 0,53 44 0,-79-56 182,-1 1 0,-1 1 0,-1 1 0,-1 1 0,35 50 0,-47-59 0,-1 0 0,0 0 0,-1 0 0,-1 1 0,7 24 0,-10-27 0,0 0 0,-1 0 0,0 0 0,-1 1 0,0-1 0,-1 0 0,0 0 0,-4 12 0,1-8 0,-1 0 0,0 0 0,-1 0 0,-1-1 0,-1 0 0,-9 13 0,3-7 0,-1-1 0,-1-1 0,-25 24 0,-8-1 0,-2-1 0,-63 37 0,15-11-1213,69-47-4856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9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24575,'0'0'0,"-1"116"0,2 139 0,21-2 0,-22-251 0,3 21 0,1-1 0,1 0 0,1 0 0,9 24 0,-14-43 0,1 1 0,0-1 0,0 1 0,1-1 0,-1 0 0,0 1 0,1-1 0,0 0 0,0-1 0,0 1 0,0 0 0,0-1 0,1 0 0,-1 0 0,1 0 0,-1 0 0,1 0 0,0-1 0,7 2 0,2 0 0,1-1 0,0-1 0,-1 0 0,21-1 0,35-4-682,69-11-1,-78 5-6143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19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24575,'2'0'0,"-1"1"0,1-1 0,-1 1 0,0 0 0,1-1 0,-1 1 0,0 0 0,1 0 0,-1 0 0,0 0 0,0 0 0,0 0 0,2 3 0,2 1 0,22 22 0,-1 2 0,-2 0 0,33 52 0,-25-27 0,36 82 0,-61-120 0,-1 0 0,5 19 0,-11-33-136,1-1-1,-1 1 1,1-1-1,-1 1 1,1-1-1,-1 1 1,1-1-1,0 1 0,2 1 1,1 1-6690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0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24575,'0'0'0,"-2"0"0,-2 0 0,-3 0 0,-1 0 0,-3 0 0,2 3 0,2 6 0,2 1-8191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0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1 332 24575,'1'6'0,"3"2"0,-1-4 0,1-1 0,0 0 0,0 0 0,0 0 0,0 0 0,1 0 0,-1-1 0,1 0 0,-1 0 0,7 2 0,9 2 0,23 4 0,-37-9 0,11 2 0,0 0 0,0-1 0,0-1 0,0-1 0,18-2 0,-25 1 0,-1 0 0,0-1 0,1-1 0,-1 1 0,0-1 0,0-1 0,0 0 0,-1 0 0,1-1 0,11-8 0,-12 6 0,0 1 0,0-2 0,-1 1 0,0-1 0,-1 0 0,0 0 0,0-1 0,-1 0 0,0 0 0,0 0 0,-1-1 0,4-11 0,-6 13 0,0 1 0,-1-1 0,1 1 0,-1-1 0,-1 0 0,0 1 0,0-1 0,0 0 0,-1 1 0,0-1 0,-1 1 0,1-1 0,-1 1 0,-1-1 0,0 1 0,0 0 0,-4-7 0,2 6 0,0 1 0,0 0 0,-1 0 0,0 0 0,-1 0 0,1 1 0,-1 0 0,0 1 0,-1 0 0,1 0 0,-1 0 0,-17-6 0,19 8 0,0 1 0,0 0 0,0 1 0,0-1 0,0 1 0,-1 1 0,1-1 0,0 1 0,-1 0 0,1 0 0,0 1 0,-1 0 0,1 0 0,0 1 0,0-1 0,0 1 0,0 1 0,0-1 0,-7 5 0,6-3 13,0 1 0,1 0-1,0 0 1,0 1 0,1 0-1,0 0 1,-1 0 0,-3 8 0,2-3-309,1-1 0,0 2 0,1-1 0,-5 18 0,-1 15-6530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0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0,3 4 0,10 3 0,13 2 0,26 2 0,30 0 0,22-2 0,11-8 0,0-9-549,-10-8 549,-24 0-7642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1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11 0,4 23 0,4 30 0,6 29 0,3 29 0,6 26-1523,-1 8 1523,-1-6 0,0-16 0,-1-28 0,-3-32-6668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1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24575,'0'1'0,"1"-1"0,-1 1 0,0 0 0,0 0 0,0 0 0,1 0 0,-1-1 0,0 1 0,1 0 0,-1 0 0,1 1 0,4 6 0,55 112 0,-8-7-344,1 17-215,55 210 0,-85-247 409,-5 1-1,-4 1 1,3 117-1,-16-177 215,-2-1-1,-1 1 1,-2-1 0,-10 44-1,11-67-51,0 0-1,-1 1 0,0-2 1,-1 1-1,-1-1 0,-6 11 1,10-17-13,-1-1 0,0 1 0,-1 0 0,1-1 0,0 1 0,-1-1 0,0 0 0,0-1 0,0 1 0,0 0 0,0-1 0,0 0 1,-1 0-1,1 0 0,-1-1 0,-7 2 0,5-2 42,1-1 0,-1 0 0,1 0 0,0 0 0,-1-1 0,1 0 0,0 0 0,0-1 0,0 0 0,0 0 0,0 0 0,0-1 0,0 1 0,1-2 0,-1 1 0,1 0 0,0-1 0,-9-8 0,4 2 57,0-1-1,1 1 1,0-1-1,1-1 0,0 0 1,1 0-1,-11-23 1,9 10-59,0-1 0,2 1 0,1-2 0,-3-27 0,3 0-949,1-54-1,7 13-5531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1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1 503 24575,'1'3'0,"2"8"0,2 0 0,0-1 0,0 0 0,8 12 0,28 34 0,-36-50 0,13 16 0,1 0 0,0-2 0,2 0 0,32 25 0,-44-39 0,0 0 0,1 0 0,-1-1 0,1 0 0,0 0 0,1-1 0,-1-1 0,1 1 0,-1-2 0,1 0 0,0 0 0,0-1 0,0 0 0,18-1 0,-17-2 0,0 0 0,0 0 0,-1-1 0,1-1 0,-1 0 0,0 0 0,0-1 0,0-1 0,16-10 0,-16 7 0,1 0 0,-1-1 0,0 0 0,-1-1 0,0 0 0,-1-1 0,9-14 0,-7 7 0,-1 0 0,0-1 0,-2 0 0,0-1 0,-1 0 0,-2 0 0,0 0 0,-1-1 0,-1 0 0,1-35 0,-4 41 0,-1 0 0,0 0 0,-1 1 0,-1-1 0,0 0 0,-1 1 0,-1-1 0,0 1 0,-1 1 0,-1-1 0,0 1 0,-1 0 0,-1 0 0,0 1 0,-1 1 0,-18-20 0,12 17-72,-1 2 1,0-1-1,-1 2 0,-1 1 0,0 0 0,0 1 0,-1 1 0,0 1 1,-1 1-1,1 1 0,-2 0 0,1 2 0,0 0 0,-1 2 0,0 0 1,1 1-1,-1 1 0,-22 4 0,0 4-6754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3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24575,'0'0'0,"1"0"0,6 4 0,-1-1 0,1 0 0,0 0 0,0-1 0,0 0 0,0 0 0,12 1 0,-7 0 0,74 11-96,121 4 0,99-17-1988,-30-13 925,52-11-1659,42-7 1427,38-3-1357,39 3 1543,37 6-872,35 8 1319,622 17-645,0 43 990,-800-26 360,1548 79-46,-6-21 192,-1532-66 213,-39-2-57,-40 1 438,-46-1-186,-49-1 813,-48 0-197,-38-1 2825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2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24575,'8'8'0,"0"0"0,-1 1 0,0 0 0,0 0 0,-1 0 0,-1 1 0,1 0 0,6 19 0,-2 0 0,12 59 0,-13-38 0,-3 0 0,1 64 0,-12 102 0,4-183 0,1 94 120,1-109-417,1 0 0,1 0 0,0 0 0,11 31 0,0-16-6529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24575,'1'5'0,"11"46"0,13 66 0,10 132 0,-29-165 0,-4 86 0,-2-169 0,0 0 0,0 0 0,0 0 0,0 0 0,0 0 0,0 0 0,0 0 0,0 0 0,1-1 0,-1 1 0,0 0 0,1 0 0,-1 0 0,0 0 0,1 0 0,-1 0 0,1-1 0,-1 1 0,1 0 0,0 0 0,-1-1 0,1 1 0,1 1 0,1-1 0,-1 0 0,1 0 0,0 0 0,0 0 0,0-1 0,-1 1 0,5-1 0,108 5-1341,-115-5 1317,64-1-6802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2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24575,'0'0'0,"-2"2"0,-2 8 0,-7 16 0,-7 20 0,-4 16 0,-2 11 0,-1 2 0,2-6 0,3-9 0,5-8 0,5-13 0,5-9 0,7-9 0,4-8 0,2-6-8191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3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0,6 6 0,10 8 0,5 4 0,-1 0-8191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9 267 24575,'0'8'0,"0"-1"0,1 1 0,0 0 0,1-1 0,-1 1 0,2-1 0,-1 0 0,1 1 0,0-1 0,0-1 0,5 8 0,-2-5 0,0-1 0,1 0 0,0 0 0,0-1 0,1 1 0,0-2 0,13 10 0,-6-7 0,0 0 0,1-1 0,0-1 0,1 0 0,0-2 0,0 0 0,0 0 0,0-2 0,23 3 0,-30-6 0,1 1 0,-1-1 0,0-1 0,0 0 0,0 0 0,0-1 0,0 0 0,0-1 0,-1 0 0,1-1 0,-1 0 0,0 0 0,0-1 0,0 0 0,0-1 0,-1 0 0,0 0 0,-1-1 0,1 1 0,-1-2 0,0 1 0,-1-1 0,0 0 0,0-1 0,8-14 0,-11 16 0,0 0 0,0 0 0,0 0 0,-1-1 0,0 1 0,0-1 0,-1 1 0,0-1 0,0 1 0,-1-1 0,0 0 0,0 0 0,0 1 0,-1-1 0,-1 1 0,1-1 0,-1 1 0,-1-1 0,1 1 0,-1 0 0,0 0 0,-1 0 0,0 1 0,0-1 0,0 1 0,-7-8 0,1 4 1,-1-1 0,-1 1 0,1 1 0,-2 0 0,1 0 0,-1 1 0,0 1 0,-21-8-1,0 2-40,-1 2 0,-49-10 0,-32 1-1663,12 9-4673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8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24575,'-48'0'0,"47"0"0,0 0 0,1 0 0,-1 0 0,0 0 0,1 0 0,-1 0 0,0 1 0,1-1 0,-1 0 0,0 0 0,1 1 0,-1-1 0,1 0 0,-1 1 0,1-1 0,-1 1 0,1-1 0,-1 0 0,1 1 0,-1-1 0,1 1 0,-1 0 0,1-1 0,0 1 0,-1 0 0,0 2 0,0-1 0,0 1 0,1-1 0,-1 1 0,1-1 0,-1 4 0,1 3 0,0 1 0,0 0 0,1 0 0,0-1 0,1 1 0,0-1 0,5 14 0,2 1 0,22 40 0,6 0-200,2-2 1,4-2-1,1-2 0,4-2 0,72 67 1,-76-83 199,2-2 0,90 57 0,-97-73 0,0-1 0,1-2 0,1-2 0,63 17 0,-52-22 0,0-2 0,0-3 0,1-1 0,92-4 0,-58-7 0,-1-5 0,95-22 0,-35-1 0,66-14 0,2 13 0,-161 28 0,0 3 0,0 2 0,0 2 0,0 3 0,-1 2 0,62 15 0,-67-8-8,0 2 0,-2 2 0,0 2 0,-1 2 0,-1 2 0,-1 2 0,52 41 0,-41-23-5,-3 1 0,-2 3 1,-1 2-1,68 95 0,-92-110 13,-16-22 0,1 0 0,1-1 0,0 1 0,0-2 0,1 1 0,11 8 0,-18-17 37,0 0 0,0 0 0,1 0-1,-1-1 1,1 1 0,-1-1 0,1 0 0,0 0 0,-1 0 0,1 0-1,0-1 1,0 1 0,0-1 0,-1 0 0,8-1 0,0-1 87,0 0 1,-1-1 0,1 0 0,14-7-1,28-15-61,56-35-1,-9 3-302,-17 17-301,1 4 1,2 3-1,1 4 0,1 4 0,170-26 0,160 18-1889,3 42 1569,-1 27 774,-3 13-22,-323-37-1,91 9-857,-37-9 814,-46-10 442,-81-3-130,1 0-1,30-7 0,-45 6 0,0 0 1,0 0-1,0 0 0,0-1 1,0 0-1,-1 0 1,1-1-1,-1 0 1,0 0-1,11-10 0,-11 8 93,-1 0-1,1-1 0,-1 0 0,-1 0 0,1-1 0,-1 1 0,0-1 0,-1 0 0,3-8 0,1-8-89,-1-1 1,-1 0-1,3-28 0,-2-76-1203,-6 52-3569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29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1015 10 24575,'-12'1'0,"-13"-1"0,-27-6 0,-95 2 0,120 6 0,-1 1 0,1 1 0,-1 1 0,1 1 0,-34 14 0,24-5 0,0 2 1,2 2-1,-53 35 0,47-23-213,1 1-1,-49 51 1,63-56 186,2 1 1,1 1-1,2 1 0,0 1 1,-28 58-1,40-69 30,1 0-1,1 1 1,0 0 0,2 0-1,0 1 1,2-1 0,0 1-1,1 0 1,1 0 0,2 0-1,2 23 1,2-18 41,1-1 0,1 0 1,1-1-1,2 0 0,0 0 0,27 44 0,-8-23-559,2-2-1,50 56 1,-14-29-5672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29 364 24575,'-1'1'0,"1"0"0,-1 0 0,0 0 0,0 1 0,0-1 0,0-1 0,0 1 0,-1 1 0,-2 2 0,2-2 0,1 0 0,-1 0 0,1 0 0,-1 0 0,1 1 0,0-1 0,0 1 0,0-1 0,0 1 0,0-1 0,1 1 0,-1 0 0,1-1 0,0 6 0,0-4 0,0 0 0,1 0 0,0 0 0,0 0 0,0 0 0,0 0 0,0 0 0,4 6 0,2 2 0,0-2 0,1 1 0,0-1 0,18 19 0,-25-29 0,4 5 0,1 1 0,0-1 0,11 7 0,-16-11 0,0 0 0,0-1 0,0 1 0,0 0 0,1-1 0,-1 1 0,0-1 0,1 1 0,-1-1 0,0 0 0,1 0 0,-1 1 0,0-1 0,1 0 0,-1 0 0,1 0 0,-1 0 0,0-1 0,1 1 0,-1 0 0,0-1 0,1 1 0,-1-1 0,0 1 0,1-1 0,-1 1 0,0-1 0,2-1 0,0-1 0,-1-1 0,1 1 0,-1-1 0,0 0 0,1 0 0,-2 0 0,1 0 0,0 0 0,-1 0 0,0-1 0,1-6 0,-1 10 0,9-55 0,8-110 0,0-13 0,-16 169 0,0 0 0,1 1 0,-1-1 0,6-10 0,-7 17 0,1 1 0,-1-1 0,1 0 0,0 0 0,0 1 0,0-1 0,0 1 0,0 0 0,1 0 0,-1 0 0,1 0 0,-1 0 0,1 0 0,0 0 0,0 1 0,4-2 0,-2 1 0,1 1 0,-1 0 0,0 0 0,1 0 0,-1 1 0,1-1 0,-1 1 0,8 1 0,-2 1 0,1 0 0,23 8 0,-10-1 0,0 2 0,-1 1 0,0 1 0,-1 0 0,39 32 0,-33-21 0,-1 1 0,-1 1 0,39 50 0,-52-57 0,17 30 0,-27-41 0,0 0 0,0 1 0,-1-1 0,0 1 0,0 0 0,1 13 0,-3-19 0,-1-1 0,0 1 0,0-1 0,0 1 0,-1 4 0,1-7 0,0 0 0,0 1 0,0-1 0,0 0 0,0 0 0,-1 0 0,1 1 0,0-1 0,0 0 0,0 0 0,0 0 0,0 1 0,0-1 0,0 0 0,-1 0 0,1 0 0,0 0 0,0 1 0,0-1 0,-1 0 0,1 0 0,0 0 0,0 0 0,0 0 0,-1 0 0,1 0 0,-1 0 0,1 0 0,-1 0 0,1 0 0,-1 0 0,1-1 0,-1 1 0,1 0 0,-1 0 0,1-1 0,0 1 0,-1 0 0,1-1 0,-1 1 0,1-1 0,0 1 0,-1 0 0,1-1 0,-6-8 0,0 1 0,1-1 0,0 0 0,1 0 0,0 0 0,0-1 0,-2-10 0,1 2 0,1 1 0,1-1 0,0-20 0,2 27 0,1 0 0,0-1 0,1 1 0,1 0 0,3-16 0,-4 23 0,0 0 0,0 1 0,1-1 0,-1 0 0,1 1 0,0 0 0,0-1 0,0 1 0,0 0 0,1 0 0,-1 0 0,1 1 0,0-1 0,-1 0 0,1 1 0,1 0 0,-1 0 0,0 0 0,0 0 0,4-2 0,-1 3 0,0-1 0,0 1 0,0 0 0,0 0 0,0 0 0,1 1 0,-1 0 0,6 1 0,4 0 0,-1 2 0,19 5 0,-2 2 24,1 2 0,-2 1 0,1 2 0,48 31 0,-33-15-519,-3 2 0,47 44 0,-46-34-6331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0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68 160 24575,'0'0'0,"0"0"0,3 3 0,7 11 0,17 29 0,-17-26 0,43 80 0,-4 2 0,-5 2 0,-4 1 0,28 115 0,-63-199 0,0 0 0,-1 1 0,-1 0 0,1 36 0,-4-51 0,-1 0 0,1 0 0,-1 0 0,0 1 0,0-1 0,0 0 0,0 0 0,-1 0 0,0-1 0,0 1 0,0 0 0,-3 4 0,4-6 0,-1 0 0,0 0 0,0-1 0,0 1 0,0 0 0,0-1 0,0 1 0,-1-1 0,1 0 0,0 0 0,-1 0 0,1 0 0,-1 0 0,1 0 0,-1-1 0,0 1 0,1-1 0,-1 0 0,1 0 0,-5 0 0,1 0 0,0-1 0,1 0 0,-1 0 0,0-1 0,1 0 0,-1 0 0,1 0 0,-6-4 0,0 0 0,1-1 0,-20-15 0,13 5-19,0 0 0,1 0 0,1-2 0,0 0 0,2-1 0,0 0 0,1-1 0,2 0 0,-12-31 0,8 11-109,1 0 1,2-1 0,3-1-1,-6-55 1,11 54 127,1 0 0,3 0 0,6-52 0,-4 74 0,1 0 0,1 1 0,0 0 0,2 0 0,1 0 0,0 1 0,1 0 0,17-25 0,-21 38-1,0 0-1,0 0 1,1 1 0,0-1-1,1 1 1,-1 1 0,1-1-1,12-6 1,-15 9 9,0 1 1,0 0-1,1 1 0,-1-1 1,0 1-1,1-1 0,-1 2 1,1-1-1,0 0 0,-1 1 1,1 0-1,-1 0 0,1 0 1,0 0-1,-1 1 0,1 0 1,8 3-1,-6-2 75,0 2 0,0-1 1,0 1-1,-1 0 0,1 0 1,7 8-1,2 3-30,17 19 0,19 27-367,49 78 0,35 76-444,-116-183 738,78 133 20,94 215 0,-171-332-1131,-7-17-4523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1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24575,'0'0'0,"0"0"0,0 0 0,3-2 0,6-2 0,14-3 0,29-2 0,31-3 0,21-3 0,0 0 0,-17 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39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24575,'4'0'0,"81"13"0,-28-4 0,72 9 0,58 3-564,59 0-1691,55-4 943,59-5-1682,58-9 1549,43-10-1339,410-17 325,177-3 496,-611 20 1776,-39 3 194,-46 4 22,-53 4 174,-52 0 580,-47 1-220,-40 0 903,15 3 662,56 1 7309,-230-9-9380,-1 0 0,1 0 0,-1 0 0,1 0 0,-1 0 0,0 0 1,1 0-1,-1 0 0,1 0 0,-1 0 0,1 0 0,-1 0 0,1 0 1,-1 0-1,1 1 0,-1-1 0,1 0 0,-1 0 0,0 1 0,1-1 1,0 1-1,-5 9 27,2-5-78,-40 92-120,-40 139-1,43-92-802,3 32 287,-20 310-2149,43 8 601,23-102 596,75 483 1,76 89 1602,-76-484-1058,-12-3 746,-27 2 1608,-41-323-1042,-12-3 2376,5-138-2314,0-1 0,-1 0 0,-1 1 0,0-2 0,-9 21 0,9-25-149,-1-1-1,0-1 1,0 1-1,0-1 1,-1 0-1,0 0 1,0 0-1,-1-1 1,-13 10-1,11-9 21,-1-1-1,-1 0 1,1-1 0,-1 0-1,-20 5 1,11-5 16,-1 0-1,-33 1 1,9-3-287,-49-5 1,-79-15-437,-36-15-150,-36-9-1448,-30-4 1013,-757-68-4104,-8 85 4526,-939 140 348,1901-104 386,-175 13 2811,232-19-1930,0-2 1,0 0 0,0-2-1,0 0 1,0-1-1,-31-10 1,-250-78 1180,267 81-2134,1-2 0,1-1 0,-62-35 0,71 33 0,0-1 0,1-1 0,1-1 0,1-1 0,-28-33 0,22 19-682,-39-64-1,35 43-6143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2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900 93 24575,'-5'-5'0,"0"0"0,0 1 0,-1-1 0,0 1 0,0 1 0,0-1 0,-10-4 0,-48-15 0,31 14 0,1 2 0,-1 1 0,0 2 0,0 1 0,0 1 0,0 2 0,-66 8 0,62-2 0,0 2 0,0 1 0,1 2 0,1 1 0,0 2 0,-61 34 0,80-39 0,0 1 0,0 1 0,1 0 0,-21 21 0,32-28 0,0 0 0,1 0 0,-1 0 0,1 1 0,0 0 0,1-1 0,-1 1 0,1 0 0,0 0 0,0 1 0,0-1 0,1 0 0,-1 1 0,1-1 0,1 0 0,-1 1 0,1 0 0,0-1 0,1 11 0,2-5 0,-1-1 0,1 0 0,1 1 0,0-1 0,5 10 0,4 2 0,16 23 0,6 2-94,70 71-1,53 34-233,-33-34 203,-120-113 125,4 4 0,0 0 0,0 1 0,8 12 0,-15-19 0,0 0 0,0 1 0,-1-1 0,1 0 0,-1 1 0,0 0 0,0-1 0,0 1 0,0-1 0,-1 1 0,1 0 0,-1 0 0,0-1 0,0 1 0,-1 5 0,-1-1 18,0 1 1,-1-2 0,0 1 0,0 0-1,-1 0 1,0-1 0,0 0 0,0 0-1,-8 8 1,-2 2 97,-2 0 0,-21 18 0,6-10-101,0-1 1,-2-2-1,-1-1 0,0-1 1,-1-2-1,-50 17 0,72-30-15,1-1 0,-1 0 0,0 0 0,0-2 0,0 0 0,-16 1 0,26-3 0,1 0 0,0 0 0,0 0 0,0 0 0,-1-1 0,1 1 0,0-1 0,0 0 0,0 1 0,0-1 0,0 0 0,0 0 0,0 0 0,0-1 0,0 1 0,0 0 0,-2-3 0,2 2 0,1 0 0,0 0 0,0 0 0,0 0 0,0 0 0,1 0 0,-1 0 0,0 0 0,1 0 0,0 0 0,-1 0 0,1-1 0,0 1 0,0 0 0,0 0 0,0 0 0,1 0 0,0-3 0,1-5 0,0 1 0,1 0 0,0 0 0,1 0 0,0 0 0,9-15 0,1 4 0,26-30 0,-1 8 0,84-71 0,59-26 0,-131 102 0,-31 21 0,136-91 0,-148 102 0,1 0 0,0 1 0,0 0 0,0 1 0,20-5 0,-25 7 0,1 0 0,0 1 0,-1 0 0,1 0 0,0 0 0,-1 0 0,1 1 0,0 0 0,-1 0 0,1 0 0,0 0 0,-1 1 0,0 0 0,6 3 0,1 2 0,0 0 0,-1 1 0,0 0 0,16 17 0,32 43 0,-23-24 0,49 47 0,-72-80 0,1 0 0,0-1 0,0 0 0,1-1 0,21 11 0,-28-18 0,0 1 0,0-1 0,0 0 0,0-1 0,1 0 0,-1 0 0,1 0 0,-1-1 0,1 0 0,-1-1 0,1 1 0,8-3 0,9-3 0,0-1 0,28-12 0,17-11 0,-34 14 0,47-14 0,-69 26 0,-1 1 0,1 1 0,-1 0 0,1 0 0,0 2 0,0 0 0,19 2 0,-2 3 0,56 17 0,28 18 0,-96-34 0,105 41 0,86 30 0,-210-77 0,6 2 0,1 0 0,-1 0 0,0-1 0,1 0 0,6 1 0,-12-2 0,0 0 0,0 0 0,0 0 0,0 0 0,0 0 0,0 0 0,0-1 0,0 1 0,0 0 0,0 0 0,-1-1 0,1 1 0,0-1 0,0 1 0,0-1 0,0 1 0,-1-1 0,1 1 0,0-1 0,0 0 0,-1 1 0,1-1 0,0 0 0,-1 0 0,1 0 0,-1 1 0,1-1 0,-1 0 0,0 0 0,1 0 0,-1 0 0,0 0 0,1 0 0,-1 0 0,0 0 0,0 0 0,0 0 0,0 0 0,0 0 0,0 0 0,0 0 0,-1-1 0,0-9 0,-2 0 0,0 0 0,0 0 0,-1 0 0,0 1 0,-9-16 0,11 22 0,-29-55 9,-46-67-1,-50-51-52,31 45-1294,80 108-5488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1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61 24575,'0'0'0,"0"0"0,0-1 0,0 1 0,0 0 0,0-1 0,-1 1 0,1 0 0,0-1 0,0 1 0,0 0 0,-1-1 0,1 1 0,0 0 0,0-1 0,-1 1 0,1 0 0,0 0 0,0-1 0,-1 1 0,1 0 0,0 0 0,-1-1 0,-8-3 0,1 0 0,-1 0 0,0 0 0,-1 1 0,1 1 0,-19-4 0,15 4 0,-35-7 0,0 2 0,0 2 0,-1 2 0,1 3 0,-1 1 0,-57 10 0,94-8 0,12-3 0,0 0 0,0 0 0,1 0 0,-1 0 0,0 0 0,0 0 0,0 0 0,0 0 0,0 0 0,0 0 0,0 0 0,0 0 0,0 0 0,0 0 0,0 0 0,0 0 0,0 0 0,0 0 0,0 0 0,0 0 0,0 0 0,0 0 0,0 0 0,0 0 0,0 0 0,0 0 0,0 0 0,0 0 0,0 0 0,0 0 0,0 0 0,0 0 0,0 0 0,0 0 0,0 0 0,0 1 0,0-1 0,0 0 0,0 0 0,0 0 0,0 0 0,0 0 0,0 0 0,0 0 0,20 0 0,-16 0 0,23 0 0,0 2 0,-1 0 0,0 2 0,45 12 0,-53-11 0,0 2 0,-1 0 0,1 1 0,-2 0 0,1 1 0,-1 2 0,22 17 0,2 9-1365,-5-2-5461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2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1 375 24575,'0'0'0,"0"2"0,2 4 0,0 0 0,1 0 0,-1-1 0,1 1 0,6 7 0,6 11 0,19 52 0,36 111 0,-47-120 0,-23-66 0,1 0 0,-1-1 0,0 1 0,0 0 0,0-1 0,1 1 0,-1-1 0,0 1 0,1 0 0,-1-1 0,0 1 0,1-1 0,-1 1 0,1-1 0,-1 1 0,1-1 0,0 2 0,0-3 0,-1 1 0,1 0 0,-1-1 0,1 1 0,-1-1 0,1 1 0,-1 0 0,0-1 0,1 1 0,-1-1 0,0 1 0,1-1 0,-1 0 0,0 1 0,1-1 0,-1 1 0,0-1 0,0 1 0,0-1 0,0-1 0,14-44 0,8-55 0,-12 53 0,-5 21 0,-4 17 0,0 1 0,1 0 0,0 0 0,1 0 0,0 0 0,0 0 0,7-11 0,-8 18 0,-1 0 0,1 0 0,0 0 0,-1 0 0,1 1 0,0-1 0,0 1 0,0-1 0,0 1 0,0 0 0,1 0 0,-1 0 0,0 0 0,0 0 0,1 0 0,-1 1 0,1-1 0,-1 1 0,4 0 0,2-1 0,1 1 0,-1 1 0,1 0 0,10 2 0,9 4 0,-1 1 0,0 1 0,0 1 0,30 16 0,98 63 0,-146-84 0,-4-2 0,8 6 0,0-2 0,0 0 0,1 0 0,22 7 0,-33-13 0,1 0 0,0-1 0,0 1 0,0-1 0,0 0 0,0 0 0,0 0 0,-1 0 0,8-2 0,-8 1 0,0 0 0,0 0 0,-1 0 0,1-1 0,-1 1 0,1-1 0,-1 1 0,0-1 0,1 0 0,-1 0 0,0 0 0,0 0 0,0 0 0,3-5 0,0-3 0,0 0 0,-1 0 0,0-1 0,0 1 0,-1-1 0,0 0 0,-1 0 0,1-20 0,0-6 0,-2 1 0,-2-1 0,-1 1 0,-7-41 0,-2 24 0,-1 1 0,-23-60 0,12 56 0,17 47 0,6 9 0,0 0 0,0 0 0,0 0 0,-1 0 0,1 0 0,0 0 0,0 0 0,0 0 0,0 0 0,0 0 0,0 0 0,0 0 0,0 0 0,-1 0 0,1 0 0,0 0 0,0 0 0,0 0 0,0 0 0,0 0 0,0 1 0,0-1 0,0 0 0,0 0 0,0 0 0,-1 0 0,1 0 0,0 0 0,0 0 0,0 0 0,0 0 0,0 0 0,0 0 0,0 1 0,0-1 0,0 0 0,0 0 0,0 0 0,0 0 0,0 0 0,0 0 0,0 0 0,0 0 0,0 1 0,-1 20 0,3 11 5,2 1 0,15 61 0,33 65-209,14 4-858,133 235 1,-164-337-4818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2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 24575,'0'0'0,"6"-2"0,17-5 0,27-4 0,29-5 0,9 1 0,-9 3-8191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14 0,5 24 0,7 25 0,10 31 0,12 32 0,11 20-1469,9 12 1469,3 6 0,-2-3 0,-10-12 0,-12-20 0,-12-28 0,-9-30 0,-8-27-6722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3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24575,'18'1'0,"25"3"0,-12 0 0,171 29-33,-157-22-227,-1 2 0,67 29 0,-66-20 237,0 2 0,-2 2 0,-1 1-1,-1 2 1,-2 2 0,57 57 0,-80-71 22,-1 1 0,-1 0 1,0 1-1,-1 1 0,-1 0 0,13 29 1,-21-38-1,0 0 1,-1 0 0,0 0-1,0 0 1,-1 0 0,-1 0-1,0 0 1,0 1 0,-1-1-1,-1 1 1,0-1 0,0 0-1,-1 0 1,-6 21 0,3-21 0,1 0 0,-2 0 0,1-1 0,-1 0 0,-1 0 0,-15 18 0,11-16 0,-1 0 0,-1-1 0,0 0 0,-21 13 0,13-12 0,-1 0 0,-1-1 0,0-1 0,0-2 0,-1 0 0,-39 7 0,-4-7-1201,14-7-4804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3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1 545 24575,'5'5'0,"79"100"0,14 14 0,-84-103 0,-2-2 0,0 0 0,1 0 0,1-2 0,0 1 0,18 10 0,-30-22 0,-1 0 0,1 0 0,0 0 0,-1-1 0,1 1 0,0 0 0,-1-1 0,1 0 0,3 1 0,-4-1 0,0 0 0,0 0 0,0 0 0,-1 0 0,1 0 0,0-1 0,0 1 0,0 0 0,-1-1 0,1 1 0,0 0 0,0-1 0,-1 1 0,1-1 0,0 1 0,0-1 0,1-1 0,-1-1 0,0 1 0,1 0 0,-1 0 0,0 0 0,0-1 0,0 1 0,-1 0 0,1-1 0,0 1 0,-1-1 0,0 1 0,1-4 0,0-13 0,-1 1 0,-4-34 0,-10-38 0,10 70 0,-17-84 0,4 23 0,-9-105 0,25 180 0,1 1 0,0-1 0,0 1 0,0-1 0,1 1 0,0-1 0,0 1 0,4-9 0,-4 11 0,0 1 0,1-1 0,-1 0 0,1 1 0,0-1 0,0 1 0,0 0 0,0 0 0,1 0 0,-1 0 0,0 0 0,1 0 0,0 1 0,-1-1 0,1 1 0,5-3 0,1 1 0,1 1 0,0-1 0,-1 1 0,1 1 0,0 0 0,0 0 0,0 1 0,0 1 0,0-1 0,0 1 0,15 4 0,-2 1 0,-1 1 0,0 1 0,40 19 0,-16-2 0,-1 2 0,51 41 0,77 77 0,-88-73 0,-33-27 0,-51-43 0,-7-6 0,-9-8 0,14 11 0,0-1 0,0 1 0,0-1 0,1 1 0,-1-1 0,0 1 0,1-1 0,-1 0 0,1 1 0,-1-1 0,1 1 0,0-1 0,0 0 0,0 0 0,0 1 0,0-1 0,0-2 0,1 2 0,-1 0 0,1-1 0,0 1 0,0 0 0,0-1 0,1 1 0,-1 0 0,0 0 0,1 0 0,2-3 0,2-1 0,1 0 0,-1 1 0,1 0 0,0 0 0,15-8 0,-1 4 0,0 0 0,0 2 0,1 0 0,28-5 0,92-8 0,-124 18 0,55-7 0,100-13 0,-159 20 0,-1-1 0,1 0 0,-1-1 0,0 0 0,25-13 0,-36 16 0,1-1 0,-1 1 0,1-1 0,-1 0 0,0 0 0,0 0 0,1 0 0,-2 0 0,1 0 0,0-1 0,0 1 0,-1-1 0,1 1 0,-1-1 0,0 0 0,2-4 0,-2 3 0,-1 0 0,1 1 0,-1-1 0,0 1 0,-1-1 0,1 1 0,0-1 0,-1 1 0,0-1 0,0 1 0,0-1 0,0 1 0,-4-6 0,-3-7 0,-1 0 0,-1 1 0,-1 1 0,0-1 0,-22-19 0,-70-58 0,56 56-1365,10 9-5461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4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0 921 24575,'0'0'0,"5"-10"0,24-35 0,-2-3 0,-2 0 0,-2-1 0,-3-2 0,17-61 0,-26 71 0,-2 0 0,-2-1 0,3-73 0,-9 89 0,-2-1 0,-1 1 0,-1-1 0,-1 1 0,-2 0 0,0 0 0,-11-26 0,12 41 0,0-1 0,-6-9 0,9 17 0,-1 1 0,1 0 0,0 0 0,-1 0 0,0 0 0,0 0 0,0 0 0,0 1 0,-4-4 0,5 6 0,1-1 0,-1 0 0,1 0 0,0 1 0,-1-1 0,1 1 0,-1 0 0,1-1 0,-1 1 0,0 0 0,1 0 0,-1 0 0,1 0 0,-1 0 0,1 0 0,-1 0 0,1 1 0,-1-1 0,1 0 0,-1 1 0,1 0 0,-1-1 0,1 1 0,0 0 0,-1-1 0,1 1 0,0 0 0,-1 0 0,1 0 0,-1 2 0,-1 0 0,0 0 0,1 0 0,-1 1 0,1 0 0,0-1 0,0 1 0,0 0 0,1 0 0,-1 0 0,0 6 0,0 0 0,0 0 0,1-1 0,1 1 0,0 0 0,2 18 0,1-7 0,1-1 0,7 20 0,5 7-144,3 0 1,2-2-1,1 0 0,3-1 0,41 54 0,-47-71 144,2-1 0,0-1 0,2-2 0,1 0 0,46 34 0,-56-47 0,1-2 0,0 1 0,0-2 0,1 0 0,21 6 0,-25-10 0,1 0 0,-1-1 0,1 0 0,-1-1 0,1 0 0,0-1 0,24-3 0,-28 1 30,1 0 1,-1-1-1,0 1 1,0-2-1,0 1 1,0-1-1,-1-1 1,12-7-1,-10 5 68,0-1 0,-1 0 1,0-1-1,0 0 0,14-19 0,-21 25-98,-1 1 0,0 0 0,1 1 0,-1-1 0,1 0 0,-1 1 0,4-3 0,-4 3 0,0 1 0,-1 0 0,1-1 0,0 1 0,0 0 0,-1 0 0,1 0 0,0 0 0,0 0 0,-1-1 0,1 1 0,0 1 0,0-1 0,0 0 0,-1 0 0,1 0 0,0 0 0,0 1 0,-1-1 0,1 0 0,0 0 0,0 1 0,0 0 0,6 3 0,-1 0 0,1 1 0,-1 0 0,0 0 0,6 8 0,27 34 0,-22-26 0,8 11 0,25 28 0,-49-58 0,0-1 0,1 0 0,-1 1 0,0-1 0,1 0 0,-1 0 0,1 0 0,-1 0 0,1 0 0,0 0 0,0 0 0,-1-1 0,1 1 0,0-1 0,3 1 0,-4-1 0,1 0 0,-1 0 0,1-1 0,-1 1 0,1-1 0,-1 0 0,1 1 0,-1-1 0,0 0 0,1 0 0,-1 0 0,0 0 0,0 0 0,0 0 0,0 0 0,0 0 0,0 0 0,0 0 0,0-1 0,1-1 0,10-17 0,-1-1 0,-1 0 0,10-31 0,25-75-96,38-94 312,-61 170-711,2 1 0,36-56 0,-14 40-6331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5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24575,'0'-63'0,"5"73"0,26 70 0,107 359-908,-113-353 104,187 742 426,-193-732-754,-5-27-3837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5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24575,'10'-2'0,"1"-1"0,-1 1 0,1 0 0,14 0 0,-19 1 0,69-3-179,0 2-1,-1 4 0,127 19 1,-148-11-1,-1 2 0,51 20 0,-66-18 206,0 1 0,-1 3 0,42 27 0,-60-34-26,-1 1 0,19 19 0,-29-25 0,-1 1 0,0 0 0,0 0 0,-1 0 0,0 0 0,-1 1 0,7 12 0,-10-16 0,1 1 0,-1-1 0,1 1 0,-1-1 0,-1 1 0,1 0 0,-1-1 0,0 1 0,0 0 0,0 0 0,0-1 0,-1 1 0,0 0 0,0-1 0,0 1 0,0-1 0,-1 1 0,0-1 0,0 0 0,0 0 0,-3 5 0,-2 0 0,-1 1 0,0-1 0,0-1 0,0 1 0,-1-2 0,-1 1 0,-13 8 0,-12 6-160,-1-2 0,-67 26 0,-84 17-319,-31-13-534,144-39-4052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6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2639 10 24575,'-4'-1'0,"-53"-3"0,45 4 0,-85-3 0,-54 2-414,-50 1-1245,-537 24-1620,0 53 2779,514-34-555,172-30 872,0 3 0,-54 24 0,88-33 179,0 2 0,1 0 0,0 1 1,1 1-1,-17 14 0,25-18 124,1 0-1,0 1 0,0 0 0,1 0 0,-1 1 0,2-1 1,0 1-1,0 0 0,0 1 0,1-1 0,-3 13 1,2-5-61,2 0 1,0 1-1,1-1 1,0 20 0,3 4 62,8 56-1,33 131 968,14 1-1258,-25-103-157,141 774 201,-123-334-63,-23-217-1,8-105 92,-31-226 86,2 0-1,0-1 1,2 1-1,0-1 1,13 23-1,-15-31 9,1-1 0,0 0 0,0 0 0,1 0 0,0-1 0,0 0 0,1-1 0,0 1 0,0-2-1,1 1 1,13 6 0,-6-5 3,-1-1 0,1-1 0,0 0 0,30 4 0,-9-4-17,0-3 0,40-1 0,119-17-188,39-22 4,332-76-565,-53 10 784,-277 61-136,-37 12-355,-43 10 310,37 3 205,-187 18 113,9-1 705,32 2 1,-41 1 1059,-12-3-660,-1-1-998,1-1 0,-1 1-1,1-1 1,0 0 0,0-1-1,0 1 1,-5-6 0,-31-33 25,22 19-284,2 0 0,1 0 0,1-2 0,1 0-1,1 0 1,-11-33 0,4-1-652,-24-115 0,-12-284-1560,39-10-641,11 240 2336,-19-213-387,-40 4-1,53 384 893,-2 1 1,-3 0 0,-1 1-1,-3 1 1,-3 1 0,-1 1-1,-45-63 1,-10 9 636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2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5 0,53 53 0,-3 2 0,-2 2 0,76 122 0,-111-156-1365,-4-6-5461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7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24575,'0'0'0,"-2"0"0,-3 2 0,-1 4 0,-1 11 0,3 18 0,6 23 0,10 25 0,11 16 0,11 9 0,7 8-738,5 3 738,-1-8 0,-5-16 0,-8-23 0,-9-22 0,-9-19-7453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8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24575,'0'0'0,"0"0"0,0 0 0,6-2 0,15 0 0,21-1 0,23 1 0,17 2 0,17 4 0,16 4 0,6 1-767,-2-1 767,-15-2 0,-26-2-7424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8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24575,'2'0'0,"10"0"0,18 0 0,20-2 0,8-2 0,-5-1-8191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2384 15 24575,'1'3'0,"-1"0"0,0 1 0,1-1 0,0 0 0,0 0 0,0 1 0,1 2 0,5 13 0,78 354-1020,-65-276-32,143 638-1103,-25-121 863,-130-577 1194,43 209-451,-17 1 320,-32-221 436,-1 1 0,-5 43-1,3-58-55,-1 1 0,-1-1 0,0 0 0,-1 0 0,0-1 0,-1 1 0,-10 18 0,4-15 59,0 1 0,-1-2 0,-1 0 0,0 0 0,-1-1 0,0-1-1,-1 0 1,0-1 0,-24 13 0,-8 1-85,-2-2-1,-55 19 1,-45 7-285,-192 37 1,-161 3-314,-172 12 133,660-99 393,5 0 108,0-1 0,0 0-1,0 0 1,-11-1 0,18 0-118,1 0 0,-1-1 0,1 1 0,-1 0 0,1-1-1,-1 1 1,1-1 0,-1 0 0,1 1 0,0-1 0,0 0 0,-1 0 0,1 0 0,-1-1 0,-1 0 128,1-1 1,0 0-1,1 1 1,-1-1-1,-2-5 1,-5-12-15,2 0 1,0-1 0,-3-24-1,-52-297-1055,33 158 185,-21-71-681,-11 2 1,-102-266-1,64 264 1063,-6-19-311,17-2 391,77 236 308,1-1 0,3 0 0,1 0-1,0-54 1,7 76-35,0 0 0,1 0 0,1 0-1,9-30 1,-7 35-16,0 0 1,1 0-1,1 1 0,0 0 0,0 0 1,17-20-1,-11 18-6,1 0 0,1 1-1,-1 1 1,2 1 0,0 0 0,1 1 0,0 0 0,22-9 0,-3 4 1,0 2 1,2 2-1,49-10 1,-8 7-39,0 4 1,0 4-1,136 4 1,237 51-119,-69 32 208,-12 15-292,-357-91 217,235 63-1020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39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0 232 24575,'0'0'0,"0"0"0,0 0 0,0-2 0,6-2 0,13-5 0,20-6 0,37-9 0,47-5 0,55-9 0,84-18-3886,-3 1-419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3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1158 0 24575,'0'13'0,"0"-4"0,0-4 0,0 0 0,0 0 0,-1 0 0,-1 6 0,2-9 0,-1 0 0,1 0 0,-1 0 0,0 0 0,0 0 0,0-1 0,0 1 0,0 0 0,-1-1 0,1 1 0,0-1 0,-1 1 0,1-1 0,-4 2 0,-8 5 0,-1 0 0,0-1 0,-1-1 0,0 0 0,0-1 0,-16 3 0,13-3 0,-154 43-74,-160 49-296,259-72 290,0 4 1,-96 54 0,158-76 79,2-3 0,0 1 0,0 0 0,1 1 0,0 0 0,0 0 0,-10 12 0,17-17 12,0 0 0,1-1-1,-1 1 1,1 0 0,-1-1-1,1 1 1,-1 0 0,1-1 0,0 1-1,-1 0 1,1 0 0,0 0-1,0-1 1,-1 1 0,1 0-1,0 1 1,0-1 3,1-1 0,-1 1-1,0-1 1,1 1 0,-1-1 0,1 1 0,-1-1-1,1 1 1,-1-1 0,1 0 0,-1 1-1,1-1 1,0 0 0,-1 1 0,1-1 0,-1 0-1,1 0 1,0 0 0,-1 1 0,1-1-1,0 0 1,-1 0 0,1 0 0,0 0 0,203 17 88,-170-15-93,211 7-275,18 1-256,-3 16 552,-235-23-31,35 11 0,-60-14 23,1 1-1,0-1 0,-1 0 1,1 0-1,-1 0 1,1 0-1,-1 1 0,1-1 1,-1 0-1,1 1 1,-1-1-1,1 0 0,-1 1 1,1-1-1,-1 0 0,0 1 1,1 0-1,-1 0-7,0-1 0,0 1-1,0-1 1,0 1 0,0-1-1,-1 0 1,1 1 0,0-1-1,0 1 1,-1-1 0,1 0-1,0 1 1,0-1 0,-1 1-1,1-1 1,-1 0 0,1 1-1,0-1 1,-1 0 0,1 0-1,-1 1 1,1-1 0,-1 0-1,-9 6-14,-1-1 0,1 0 0,-16 4 0,13-5 0,-364 117-342,-138 52-137,479-159 479,-130 56 0,165-69-34,-4 1 72,0 1-1,1 0 1,-1-1-1,-5 7 0,9-9-22,1 1 0,-1-1 0,0 0 0,1 1 0,0-1-1,-1 1 1,1 0 0,-1-1 0,1 1 0,0-1 0,-1 1 0,1-1-1,0 1 1,-1 0 0,1-1 0,0 1 0,0 0 0,0-1-1,0 1 1,0 0 0,0-1 0,0 1 0,0 0 0,0 0-1,0-1 1,0 1 0,0 0 0,0-1 0,1 1 0,-1 0-1,0-1 1,0 1 0,1-1 0,-1 1 0,0 0 0,1-1 0,-1 1-1,1-1 1,-1 1 0,1-1 0,-1 1 0,1-1 0,-1 0-1,1 1 1,6 4-15,0-1 0,1 0 0,-1-1 0,0 0 0,1 0 0,0 0 0,13 2 0,-12-3 0,70 16-239,115 11 0,85-14-240,-84-19 479,-133-1 0,68-14 0,-112 16 93,0-2 0,31-12 1,-43 15-55,-1 0 1,1-1 0,-1 0 0,0 0 0,0-1 0,0 1 0,-1-1-1,1 0 1,-1 0 0,0-1 0,0 1 0,5-8 0,-9 11-28,1 0 1,-1 0-1,1-1 1,-1 1-1,1 0 1,-1 0-1,0 0 1,1 0-1,-1 0 1,0 0-1,0-2 1,0 2-12,0 1 0,0-1 0,0 1 0,0-1 0,0 1 0,-1-1 1,1 1-1,0 0 0,0-1 0,0 1 0,-1-1 0,1 1 0,0-1 0,-1 1 1,1 0-1,0-1 0,-1 1 0,1 0 0,0-1 0,-1 1 0,0-1-2,-1 1 1,1-1-1,0 1 0,-1 0 0,1-1 1,-1 1-1,1 0 0,0 0 0,-1 0 0,1 0 1,-1 0-1,1 0 0,0 0 0,-1 1 1,1-1-1,-1 0 0,-1 2 0,-7 2 1,0 1 0,0 0 0,1 1 0,0 0 0,-11 10 0,-42 40 0,55-49 0,-12 13 0,1 1 0,1 0 0,1 1 0,0 0 0,2 2 0,1-1 0,1 2 0,1 0 0,1 0 0,-9 37 0,10-28 0,3 1 0,1 1 0,1-1 0,2 1 0,2 0 0,1-1 0,8 53 0,-4-62-106,-1-3-314,-1-1 1,0 32-1,-4-41-6406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34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24575,'43'5'0,"256"4"-622,-168-6-597,642 0-602,-534-14 1082,293-51 0,-450 47 605,154-20 3378,-229 35-3133,-5-1 50,1 1 1,-1 0-1,1 0 1,-1 0-1,1 0 0,2 1 1,-4-1-139,-1 0 0,1 0 1,-1 1-1,1-1 0,-1 0 1,1 1-1,-1-1 1,1 0-1,-1 1 0,0-1 1,1 0-1,-1 1 0,0-1 1,1 1-1,-1-1 0,0 1 1,1-1-1,-1 1 0,0-1 1,0 1-1,1-1 0,-1 1 1,0-1-1,0 1 0,0-1 1,0 1-1,0-1 1,0 1-1,0-1 0,0 1 1,0 0-1,-9 186 19,7 647-42,4-503 0,-2-205 0,0-126 0,0 1 0,0-1 0,0 1 0,0-1 0,1 1 0,-1-1 0,0 0 0,1 1 0,-1-1 0,0 0 0,0 1 0,1-1 0,-1 0 0,1 1 0,-1-1 0,0 0 0,1 0 0,-1 1 0,1-1 0,-1 0 0,1 0 0,-1 0 0,1 0 0,13 4 0,-12-3 0,19 3 0,1-1 0,-1-2 0,37 0 0,6 0 0,-18 2 0,-1 2 0,1 2 0,62 18 0,-101-23 0,0 0 0,0 1 0,-1 0 0,0 0 0,1 1 0,-1-1 0,10 10 0,-13-10 0,1 0 0,-1 0 0,-1 1 0,1 0 0,0-1 0,-1 1 0,0 0 0,0 0 0,0 1 0,0-1 0,0 0 0,-1 1 0,1 5 0,0 2 0,-1 0 0,-1 1 0,1-1 0,-2 0 0,0 0 0,-1 1 0,0-1 0,0 0 0,-1 0 0,-1-1 0,0 1 0,-7 13 0,0-5 0,0 0 0,0-1 0,-2 0 0,-1-1 0,-28 30 0,25-32 0,0 0 0,-1-1 0,-1-1 0,0-1 0,-1-1 0,-1 0 0,-30 12 0,35-18 0,1-1 0,-1-1 0,0 0 0,0-1 0,-1 0 0,1-1 0,0-1 0,-1-1 0,1-1 0,-1 0 0,-21-4 0,31 3 0,0 0 0,-1 0 0,1 0 0,0-1 0,1 0 0,-13-7 0,17 8 0,0 1 0,0 0 0,1 0 0,-1-1 0,0 1 0,1-1 0,-1 0 0,1 1 0,0-1 0,-1 0 0,1 0 0,0 0 0,0 0 0,0 0 0,0 0 0,1 0 0,-1 0 0,1 0 0,-1 0 0,1-1 0,0 1 0,-1 0 0,1 0 0,0 0 0,1-1 0,-1 1 0,1-3 0,0 0 0,1 0 0,0 0 0,1 0 0,-1 0 0,1 0 0,0 0 0,0 1 0,0-1 0,1 1 0,0 0 0,-1 0 0,1 1 0,1-1 0,-1 1 0,8-5 0,-2 2 0,-1 1 0,2 0 0,-1 1 0,0 0 0,1 0 0,19-3 0,-8 4 0,0 1 0,1 0 0,-1 2 0,0 1 0,0 1 0,28 5 0,-16 1 0,-1 0 0,-1 2 0,45 20 0,-60-22 0,0 0 0,-1 1 0,0 1 0,19 16 0,-28-21 0,-1 0 0,-1 1 0,1 0 0,-1 1 0,0-1 0,0 1 0,-1 0 0,0 0 0,0 0 0,0 1 0,-1-1 0,3 11 0,-4-6 0,0-1 0,0 0 0,-1 1 0,0-1 0,-1 1 0,-1-1 0,-3 21 0,1-15 0,-1-1 0,-1 0 0,0 0 0,-15 28 0,6-19 0,-1-1 0,-1-1 0,-1 0 0,-2 0 0,0-2 0,-22 19 0,22-23 0,0-2 0,-2 0 0,1-1 0,-2-1 0,0-1 0,-28 11 0,33-16 0,-1-1 0,1-1 0,-1-1 0,0 0 0,0-1 0,-1-1 0,1-1 0,-1-1 0,-19-2 0,32 2 0,1-1 0,-1 0 0,0 0 0,1-1 0,-1 0 0,1 0 0,0 0 0,-8-4 0,11 4 0,0 1 0,0-1 0,-1 0 0,1 0 0,1 0 0,-1 0 0,0 0 0,0 0 0,1 0 0,-1 0 0,1-1 0,0 1 0,-1-1 0,1 1 0,1-1 0,-1 1 0,0-1 0,0 0 0,0-4 0,1 0 0,0 0 0,1 0 0,0 0 0,0 1 0,0-1 0,1 0 0,-1 0 0,2 1 0,-1-1 0,1 1 0,0 0 0,7-11 0,-3 7 0,0 0 0,1 0 0,0 0 0,1 1 0,0 1 0,13-10 0,-9 8 0,2 1 0,-1 1 0,1 1 0,0 0 0,1 1 0,-1 0 0,1 1 0,0 1 0,1 1 0,-1 0 0,29 0 0,-30 2 0,0 1 0,0 1 0,0 1 0,0 0 0,0 0 0,0 2 0,-1 0 0,0 1 0,1 0 0,-1 1 0,-1 0 0,0 1 0,14 10 0,-20-12 0,-1 0 0,0 0 0,0 1 0,-1-1 0,0 1 0,0 1 0,0-1 0,-1 1 0,1-1 0,3 12 0,-5-12 0,-1 1 0,0 0 0,0 0 0,-1 0 0,0 0 0,0 0 0,-1 0 0,1 0 0,-2 0 0,1 0 0,-1 0 0,-1 7 0,-4 6 0,0 1 0,-1-1 0,0 0 0,-14 23 0,-47 72 0,52-89 0,-20 31 0,-57 71 0,91-125 0,-2 1 0,1 0 0,-1-1 0,1 1 0,-8 5 0,10-9 0,1 1 0,-1-1 0,1 1 0,-1-1 0,0 0 0,1 0 0,-1 1 0,0-1 0,1 0 0,-1 0 0,0 0 0,1 1 0,-1-1 0,0 0 0,1 0 0,-1 0 0,0 0 0,0 0 0,1-1 0,-1 1 0,0 0 0,1 0 0,-1 0 0,0-1 0,1 1 0,-1 0 0,0 0 0,1-1 0,-1 1 0,1-1 0,-1 1 0,1-1 0,-1 1 0,1-1 0,-1 1 0,1-1 0,-1 1 0,1-1 0,0 1 0,-1-1 0,1 0 0,-3-5 0,1 1 0,0 0 0,0 0 0,0-1 0,1 0 0,0 1 0,-1-9 0,0-41 0,2 52 0,0-10 0,1 1 0,0-1 0,1 1 0,0-1 0,1 1 0,5-15 0,-6 23 0,-1-1 0,2 1 0,-1 0 0,0 0 0,1 0 0,0 0 0,0 0 0,5-4 0,-5 6 0,-1 0 0,1 0 0,0 0 0,-1 0 0,1 1 0,0-1 0,0 1 0,0 0 0,0 0 0,1 0 0,-1 0 0,0 0 0,5 1 0,-4-1 0,0 1 0,0 1 0,0-1 0,-1 0 0,1 1 0,0 0 0,0 0 0,-1 0 0,1 0 0,5 3 0,-3 0 0,-1-1 0,1 1 0,-1 0 0,1 0 0,5 7 0,2 4 0,-1-1 0,-1 1 0,12 21 0,-4-2 0,-1 1 0,-3 1 0,0 0 0,-3 1 0,13 60 0,18 195 0,-30-66-1365,-14-207-5461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37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0 24575,'-7'5'0,"-197"177"0,126-114 0,-58 45-1365,99-82-5461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39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24575,'66'6'0,"407"-11"0,-1-35 0,-342 23 0,-63 7 0,0 3 0,75 1 0,-140 6 0,1 1 0,0-1 0,0 1 0,-1 0 0,1-1 0,0 1 0,-1 0 0,1 1 0,-1-1 0,1 0 0,-1 1 0,0-1 0,0 1 0,1 0 0,-1 0 0,3 4 0,2 2 0,-1 0 0,0 1 0,5 11 0,-10-18 0,22 45 0,21 60 0,-20-44 0,11 20 0,57 161 0,-33-21 0,-59-223-54,0 1-1,0 0 0,0-1 1,0 1-1,0-1 1,0 1-1,1-1 0,-1 1 1,0 0-1,0-1 1,1 1-1,-1-1 0,0 1 1,1-1-1,-1 1 0,0-1 1,1 0-1,-1 1 1,1-1-1,-1 1 0,1-1 1,-1 0-1,1 0 1,0 1-1,4-1-6771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39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24575,'0'0'0,"3"0"0,98 8 0,-27-1 0,48-4-341,-1-5 0,0-6-1,133-25 1,-197 23-6485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3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24575,'6'253'0,"0"-48"0,-6-196 0,1-7 0,-1 0 0,0 0 0,0 0 0,0 0 0,0 0 0,-1 0 0,1 1 0,0-1 0,-1-1 0,0 4 0,1-5 0,0 0 0,-1 0 0,1 0 0,0 1 0,0-1 0,0 0 0,0 0 0,0 0 0,0 0 0,0 0 0,0 0 0,-1 0 0,1 0 0,0 0 0,0 0 0,0 0 0,0 0 0,0 0 0,0 0 0,-1 0 0,1 0 0,0 0 0,0 0 0,0 0 0,0 0 0,0 0 0,0 0 0,0 0 0,-1 0 0,1 0 0,0 0 0,0 0 0,0 0 0,0-1 0,0 1 0,0 0 0,0 0 0,0 0 0,-1 0 0,1 0 0,0 0 0,0 0 0,0 0 0,0 0 0,0-1 0,0 1 0,0 0 0,0 0 0,0 0 0,0 0 0,0 0 0,0-1 0,-4-5 0,1 0 0,0 0 0,0-1 0,-3-12 0,3 9 0,-31-117 0,30 106 0,1-1 0,1 1 0,1 0 0,2-27 0,-1 41 0,1 0 0,1 1 0,-1-1 0,1 0 0,0 1 0,1-1 0,-1 1 0,8-12 0,-9 15 0,1 1 0,0-1 0,0 1 0,0 0 0,0 0 0,0-1 0,1 1 0,-1 1 0,0-1 0,1 0 0,0 1 0,-1-1 0,1 1 0,0 0 0,0 0 0,-1 0 0,1 0 0,0 0 0,0 1 0,0-1 0,0 1 0,5 0 0,-2 0 0,0 1 0,0 1 0,-1-1 0,1 1 0,-1 0 0,1 0 0,-1 1 0,0-1 0,0 1 0,0 0 0,0 1 0,0-1 0,-1 1 0,7 7 0,6 6 0,-1 2 0,14 21 0,-28-37 0,29 43-455,-1 2 0,25 57 0,-41-74-6371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40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1 294 24575,'17'-6'0,"76"-13"0,-26 7 0,738-169-860,-521 118-603,-216 50-4405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40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24575,'0'5'0,"2"36"0,2-1 0,10 45 0,-5-40 0,33 248 0,-28-149-1365,-7-87-5461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41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24575,'9'0'0,"107"5"0,-10-1 0,78-5-315,275-38-1,-332 18-944,-89 13-5040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4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34 24575,'0'0'0,"0"0"0,-2 0 0,-2 4 0,-7 7 0,-9 9 0,-4 6 0,-5 10 0,-4 7 0,1 0 0,6-7-8191</inkml:trace>
  <inkml:trace contextRef="#ctx0" brushRef="#br0" timeOffset="1">383 0 24575,'0'0'0,"0"0"0,-2 0 0,-5 6 0,-6 9 0,-9 12 0,-6 9 0,-3 5 0,5 1 0,6-8-8191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2:41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24575,'0'0'0,"0"0"0,0 0 0,0 0 0,0 4 0,-2 6 0,-3 14 0,0 17 0,0 20 0,2 11 0,1 5 0,0-5 0,4-8 0,0-15-8191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27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24575,'0'0'0,"6"-2"0,15-4 0,19-3 0,18-3 0,19 0 0,18-2 0,16 1 0,7 1-625,2 1 625,5 2 0,6-2 0,2-4 0,-14-1 0,-27 2-7566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28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24575,'0'0'0,"-2"0"0,-2 0 0,-7 4 0,-8 4 0,-12 10 0,-7 10 0,-1 8 0,2 4 0,6 1 0,5 1 0,12-1 0,14-4 0,6-8-8191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2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 24575,'0'0'0,"-2"0"0,-4 2 0,-8 2 0,-8 5 0,-6 6 0,-8 14 0,-4 12 0,6-2-8191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28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8 106 24575,'0'0'0,"-2"0"0,-1 0 0,1 0 0,5-2 0,17-2 0,23-3 0,39 1 0,39-2 0,27-1 0,18 0-1604,11-2 1604,-5 1 0,-19-1 0,-26-1 0,-30 3-191,-32 2-6205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2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0 24575,'0'0'0,"0"0"0,0 0 0,0 4 0,-2 5 0,-2 9 0,-7 14 0,-5 17 0,-7 14 0,-8 9 0,-2 0 0,4-9 0,8-14-8191</inkml:trace>
  <inkml:trace contextRef="#ctx0" brushRef="#br0" timeOffset="1">1099 90 24575,'0'0'0,"-2"0"0,-2 0 0,-7 4 0,-10 9 0,-19 17 0,-24 28 0,-18 24 0,1 5 0,15-13-8191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3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918 1 24575,'-3'0'0,"-11"0"0,1 2 0,0 0 0,-18 5 0,20-5 0,-42 12 0,1 2 0,-99 45 0,90-31 0,-112 78 0,172-108 0,-11 9 0,0-1 0,0 1 0,1 1 0,0 0 0,-11 15 0,22-25 0,-1 1 0,0 0 0,1-1 0,-1 1 0,1 0 0,0 0 0,-1-1 0,1 1 0,0 0 0,-1 0 0,1 1 0,0-2 0,0 1 0,0-1 0,0 0 0,0 0 0,0 0 0,0 0 0,0 1 0,0-1 0,0 0 0,1 0 0,-1 0 0,0 0 0,0 0 0,0 1 0,0-1 0,0 0 0,0 0 0,0 0 0,1 0 0,-1 0 0,0 0 0,0 0 0,0 1 0,0-1 0,0 0 0,1 0 0,-1 0 0,0 0 0,0 0 0,0 0 0,1 0 0,-1 0 0,0 0 0,3 0 0,-1 0 0,1-1 0,-1 1 0,1-1 0,-1 1 0,5-2 0,82-33 0,25-8 0,-89 36 0,0 0 0,42-6 0,-59 12 0,1 1 0,-1 0 0,0 0 0,0 0 0,1 1 0,-1 0 0,9 3 0,-11-2 0,0 0 0,0 1 0,0-1 0,0 1 0,-1 1 0,1-1 0,-1 1 0,0 0 0,8 8 0,-3-2 0,-1 1 0,0 0 0,-1 1 0,-1-1 0,0 2 0,11 23 0,-6-2 0,14 54 0,-10-15-307,11 143 0,-23 78-307,-25-28 615,16-231-2,-2-1 0,-2 0 0,-1 0 0,-1-1 0,-25 50 0,27-67-3,0-1 0,-1 0 0,0 0 0,-24 24 0,27-32 4,-1 0 0,0 0 0,0-1-1,-1 0 1,1-1 0,-1 0 0,0 0 0,-1-1-1,-18 6 1,17-7 1,0-1 0,0-1 0,0 0 0,0 0 0,0-1 0,0 0 0,-12-2 0,7-1-6,-1 0 1,1-1 0,0-1 0,-18-8 0,6 0-108,0-2 1,1-1-1,1 0 1,-39-34-1,42 30 98,1-1 1,0-1-1,2-1 0,1-1 0,1 0 0,0-2 1,2 0-1,-18-41 0,23 42 15,2 0 0,0 0 0,2-1 0,1 0 0,1-1 0,2 1-1,0-1 1,2 1 0,1-1 0,3-27 0,1 23 12,2 0 0,1 0 0,2 0 0,1 1 0,1 1 0,17-33 0,5 1-579,67-93-1,-36 67-4642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1 537 24575,'4'9'0,"9"4"0,0-1 0,0-1 0,1 0 0,0-1 0,20 10 0,-23-13 0,1 0 0,1-2 0,-1 1 0,1-2 0,0 0 0,0 0 0,15 2 0,-10-4 0,0-1 0,0 0 0,0-1 0,36-6 0,-2-3-80,1-3 0,81-31-1,95-53-388,49-17 137,-215 94 164,1 3-1,1 2 1,0 3-1,70-2 1,-56 10-43,0 4 0,0 3 1,83 16-1,132 47 2,-4 20-234,-276-82 424,5 1 86,0 0 1,0-1 0,21 2-1,-35-7 49,0 1 1,0-1-1,0 0 0,0 0 0,0-1 0,-1 0 0,1 1 0,0-2 0,0 1 1,0 0-1,-1-1 0,1 0 0,-1 0 0,1 0 0,-1-1 0,0 0 0,6-4 1,-4 1-25,-1 1 0,0-2 0,0 1 0,0-1 0,-1 0 1,0 0-1,6-13 0,15-57 227,-22 68-338,13-50 19,15-50 0,-26 96 0,1-1 0,1 1 0,-1-1 0,2 2 0,14-19 0,-12 18-682,24-20-1,9-1-6143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1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1060 24575,'5'0'0,"16"0"0,0 0 0,0-2 0,0 0 0,24-6 0,31-14-77,144-61 0,-176 64-34,0-2 0,-2-2 1,-1-2-1,0-1 1,-2-2-1,40-39 1,-46 35 102,-2-2-1,-1-1 1,-2-2 0,-1 0-1,33-64 1,-46 73 3,-1 0 0,-1-1 0,-2-1 0,-1 0 0,-1 0 0,-2 0 0,-1-1 0,-1 0 0,-1-35 0,-7-2-1189,-2 11-4775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1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986 161 24575,'-3'-7'0,"-2"0"0,-2 0 0,1 1 0,0-1 0,-1 2 0,0-1 0,-1 1 0,1 0 0,-10-4 0,14 7 0,-24-13 0,-1 2 0,0 0 0,-1 2 0,-1 1 0,1 1 0,-2 2 0,1 1 0,-1 1 0,0 2 0,0 1 0,0 1 0,0 2 0,0 1 0,0 1 0,-37 10 0,26-3 0,-62 23 0,79-23 0,0 1 0,0 2 0,-32 21 0,46-26 0,1 0 0,0 0 0,1 1 0,0 0 0,0 0 0,-14 21 0,19-22 0,-1 0 0,1 0 0,0 0 0,1 1 0,0-1 0,0 1 0,1 0 0,0-1 0,1 1 0,-1 13 0,2-8 0,1-1 0,0 0 0,1 0 0,1 0 0,0 0 0,0 0 0,1 0 0,1-1 0,0 0 0,1 0 0,1 0 0,-1-1 0,2 1 0,11 13 0,-5-9 0,1 0 0,0-1 0,1-1 0,1 0 0,0-1 0,1-1 0,0-1 0,25 12 0,-4-6-341,1-3 0,0-1-1,45 7 1,6-3-6485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2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40 338 24575,'-7'9'0,"3"-1"0,-1 1 0,1 0 0,0 0 0,1 0 0,0 0 0,0 0 0,1 1 0,0-1 0,1 1 0,0 0 0,1-1 0,0 1 0,1 14 0,2-2 0,1-1 0,1 1 0,1-1 0,15 38 0,-19-54 0,0 0 0,0 0 0,1 0 0,-1-1 0,1 1 0,0-1 0,0 0 0,6 6 0,-9-9 0,1-1 0,-1 1 0,1-1 0,-1 0 0,1 1 0,-1-1 0,1 1 0,-1-1 0,1 0 0,-1 0 0,1 1 0,0-1 0,-1 0 0,1 0 0,-1 0 0,1 0 0,0 0 0,-1 0 0,1 0 0,0 0 0,-1 0 0,1 0 0,0 0 0,-1 0 0,1 0 0,-1 0 0,1 0 0,0-1 0,-1 1 0,1 0 0,-1 0 0,1-1 0,-1 1 0,1-1 0,-1 1 0,1 0 0,-1-1 0,2 0 0,-1-1 0,0 0 0,1 0 0,-1-1 0,0 1 0,0 0 0,0-1 0,-1 1 0,1 0 0,0-5 0,2-20 0,-2-1 0,-1 1 0,-5-50 0,1 33 0,-1-12 0,-4-152 0,9 194 0,1-1 0,1 0 0,5-22 0,-6 31 0,1 1 0,0-1 0,0 1 0,1 0 0,0 0 0,0 0 0,0 0 0,0 0 0,1 0 0,0 1 0,7-7 0,-5 6 0,0 1 0,1-1 0,0 1 0,0 1 0,0-1 0,1 1 0,-1 0 0,1 1 0,0 0 0,0 0 0,-1 1 0,1 0 0,0 0 0,0 0 0,0 1 0,0 1 0,0-1 0,0 1 0,0 1 0,0 0 0,0 0 0,-1 0 0,1 1 0,-1 0 0,1 0 0,-1 1 0,0 0 0,8 6 0,-4-1 0,1 2 0,-1-1 0,-1 1 0,0 1 0,0 0 0,-1 0 0,-1 1 0,12 23 0,-11-16 0,0 0 0,-1 1 0,-1 0 0,-1 1 0,4 30 0,-9-43 0,0 1 0,0 11 0,-1-18 0,-1 0 0,1 0 0,0 0 0,-1 0 0,0 0 0,0 0 0,0-1 0,0 1 0,0 0 0,-3 4 0,4-6 0,0-1 0,-1 1 0,1-1 0,0 1 0,-1-1 0,1 1 0,0-1 0,-1 1 0,1-1 0,-1 1 0,1-1 0,-1 1 0,1-1 0,-1 0 0,1 1 0,-1-1 0,0 0 0,1 0 0,-1 1 0,1-1 0,-1 0 0,0 0 0,1 0 0,-1 0 0,0 1 0,1-1 0,-1 0 0,0 0 0,1-1 0,-1 1 0,0 0 0,1 0 0,-1 0 0,1 0 0,-1 0 0,0-1 0,1 1 0,-1 0 0,1-1 0,-1 1 0,0-1 0,-1 0 0,0-1 0,1 0 0,-1 1 0,1-1 0,0 0 0,0 0 0,-1 0 0,1 0 0,0 0 0,1 0 0,-2-3 0,0-3 0,0-1 0,1 1 0,0-1 0,0 1 0,1-1 0,0 1 0,0-1 0,1 1 0,0-1 0,1 1 0,0 0 0,0-1 0,4-9 0,-4 13 0,1 0 0,-1 0 0,1 0 0,0 0 0,0 1 0,0-1 0,0 1 0,1 0 0,0 0 0,0 0 0,0 0 0,0 1 0,1 0 0,-1 0 0,1 0 0,0 0 0,0 1 0,0-1 0,0 1 0,0 1 0,9-3 0,-4 3 9,1 0 1,0 1-1,0 1 0,0-1 0,0 2 1,0-1-1,0 1 0,-1 1 0,1 0 0,-1 1 1,0 0-1,12 6 0,6 5-504,0 2 0,47 36 0,-34-19-6331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5 832 24575,'6'8'0,"18"28"0,-1 1 0,32 73 0,-29-46 0,19 71 0,-30-85 0,-3 1 0,8 72 0,-20-102 0,0-21 0,0 0 0,0 0 0,0 0 0,0 0 0,0 0 0,0-1 0,0 1 0,0 0 0,0 0 0,-1 0 0,1 0 0,0 0 0,0 0 0,0 0 0,0 0 0,0 0 0,0 0 0,0 0 0,-1 0 0,1 0 0,0 0 0,0 0 0,0 0 0,0 0 0,0 0 0,0 0 0,0 0 0,-1 0 0,1 0 0,0 0 0,0 0 0,0 0 0,0 0 0,0 0 0,0 0 0,0 0 0,-1 0 0,1 0 0,0 0 0,0 0 0,0 1 0,0-1 0,0 0 0,0 0 0,0 0 0,0 0 0,0 0 0,0 0 0,0 0 0,0 0 0,-1 1 0,1-1 0,0 0 0,0 0 0,0 0 0,0 0 0,0 0 0,0 0 0,0 0 0,0 1 0,0-1 0,0 0 0,0 0 0,0 0 0,0 0 0,0 0 0,0 0 0,1 1 0,-4-4 0,1-1 0,0 1 0,1 0 0,-3-6 0,-18-49-36,-22-85 0,-3-70-1022,-30-255 703,62 312 347,5-166-1,10 311 10,0 0-1,1 0 0,-1 0 0,4-14 0,-4 24 23,0 0 1,1 0 0,-1 0 0,0 0 0,0 1-1,1-1 1,-1 0 0,0 0 0,1 1 0,-1-1-1,0 0 1,1 0 0,-1 1 0,1-1 0,0 0-1,-1 1 1,1-1 0,-1 1 0,1-1 0,0 1-1,0-1 1,-1 1 0,1-1 0,0 1 0,0 0-1,-1-1 1,2 1 0,0 0 15,-1 0 0,1 0 1,-1 1-1,0-1 0,1 1 0,-1-1 0,0 1 0,1-1 1,-1 1-1,0 0 0,0-1 0,1 1 0,-1 0 1,0 0-1,0 0 0,0 0 0,1 2 0,11 11-6,-2 2 0,1 0 0,15 31-1,-22-38-33,169 348-863,-37 17 522,-60-100-951,-65-221-4399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3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0 166 24575,'0'0'0,"0"-2"0,4-2 0,8-7 0,20-8 0,30-11 0,24-6 0,7 1 0,-11 7-8191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3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24575,'0'0'0,"7"-2"0,21-7 0,33-6 0,46-10 0,45-5 0,39-7-3082,65-17 3082,-11 1-5109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4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24575,'15'0'0,"204"6"0,-150 0 0,78 16 0,-128-18 0,0 1 0,28 11 0,-38-12 0,-1 0 0,0 0 0,0 1 0,0 0 0,-1 1 0,1 0 0,9 10 0,-9-7-1,0 1-1,-1 0 1,0 0-1,0 1 1,-1 0-1,7 18 1,-7-11 7,0 0 1,-1 0-1,4 34 1,-6-16-46,-1-1 1,-2 1-1,-2 0 0,-7 38 1,-1-17-61,-3-1 0,-3-1-1,-2 0 1,-30 64 0,-118 202-260,108-215 327,32-60 32,6-11 0,2 1 0,-28 75 0,44-108 0,1 1 0,0-1 0,1 0 0,-1 1 0,1-1 0,-1 1 0,1-1 0,0 1 0,0-1 0,0 1 0,1-1 0,-1 1 0,1-1 0,0 0 0,0 1 0,0-1 0,3 5 0,-2-5 0,1 0 0,-1 0 0,1 0 0,0 0 0,0-1 0,0 1 0,0-1 0,0 0 0,1 0 0,-1 0 0,0 0 0,1-1 0,0 1 0,-1-1 0,9 1 0,1 1 0,0-1 0,1 0 0,-1-1 0,18-1 0,-1-2 0,0-1 0,41-10 0,114-38-1188,11-16-4751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5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428 0 24575,'-12'5'0,"0"0"0,-14 4 0,0-1 0,10-2 0,-27 9 0,-52 26 0,82-34 0,0 0 0,0 1 0,1 1 0,0 0 0,0 1 0,1 0 0,-19 23 0,21-20 0,-1 0 0,2 1 0,-1 0 0,2 0 0,0 1 0,1 0 0,0 0 0,2 0 0,-1 1 0,2 0 0,0 0 0,1 0 0,1 0 0,0 0 0,1 0 0,1 1 0,0-1 0,1 0 0,1 0 0,1 0 0,5 15 0,0-9 20,1-1 0,1 0 0,0 0 0,2-1 0,22 27 0,83 80-1505,-62-73-5341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0 329 24575,'5'10'0,"8"6"0,1 0 0,1-1 0,0 0 0,1-1 0,0-1 0,30 19 0,-24-20 0,1 0 0,0-1 0,0-1 0,1-1 0,28 6 0,-45-13 0,0 0 0,1-1 0,-1 0 0,0 0 0,0-1 0,12 0 0,-18 0 0,0 0 0,-1-1 0,1 1 0,0 0 0,0 0 0,0 0 0,0-1 0,-1 1 0,1 0 0,0-1 0,0 1 0,-1-1 0,1 1 0,0-1 0,-1 1 0,1-1 0,0 1 0,-1-1 0,1 1 0,-1-1 0,1 0 0,-1 0 0,1 1 0,-1-1 0,0 0 0,1 0 0,-1 1 0,0-1 0,0 0 0,1 0 0,-1 0 0,0 0 0,0-3 0,0 1 0,-1 0 0,1 0 0,-1 0 0,1 0 0,-1 0 0,0 0 0,-2-2 0,-6-15 0,-1 1 0,0 0 0,-22-27 0,-44-49 0,25 39 0,21 24 0,-29-42 0,57 72 0,0-1 0,0-1 0,0 1 0,0 0 0,1 0 0,-3-7 0,4 8 0,0 1 0,0-1 0,0 1 0,0 0 0,0-1 0,0 1 0,0-1 0,0 1 0,1 0 0,-1-1 0,0 1 0,1-1 0,-1 1 0,1 0 0,-1 0 0,1-1 0,0 1 0,0 0 0,0 0 0,1-2 0,2-1 0,1-1 0,0 1 0,1 0 0,-1 0 0,1 0 0,0 1 0,0 0 0,0 0 0,0 0 0,10-2 0,9-2 0,36-5 0,-39 9 0,0 1 0,0 0 0,0 2 0,1 0 0,-1 2 0,24 4 0,-31-3 0,-1 1 0,1 0 0,-1 1 0,0 0 0,-1 2 0,0-1 0,0 2 0,0-1 0,0 2 0,12 10 0,-8-2 0,-1-1 0,-1 2 0,0 0 0,-1 1 0,-1 0 0,-1 1 0,-1 1 0,0 0 0,-2 0 0,0 1 0,-2 0 0,0 1 0,-1-1 0,-2 1 0,3 26 0,-7-47 0,1 4 0,-1 1 0,0-1 0,0 0 0,-1 0 0,-1 10 0,2-16 0,0 0 0,0 0 0,0 0 0,0 1 0,0-1 0,0 0 0,0 0 0,0 0 0,0 0 0,0 0 0,0 0 0,0 0 0,0 0 0,0 0 0,0 0 0,0 0 0,0 0 0,-1 0 0,1 0 0,0 0 0,0 0 0,0 0 0,0 0 0,0 0 0,0 0 0,0 0 0,0 0 0,0 0 0,0 0 0,0 0 0,0 0 0,0 0 0,0 0 0,0 1 0,0-1 0,0 0 0,0 0 0,0 0 0,0 0 0,0 0 0,-1-1 0,1 1 0,0 0 0,0 0 0,0 0 0,0 0 0,0 0 0,0 0 0,0 0 0,0 0 0,0 0 0,0 0 0,0 0 0,0 0 0,0 0 0,0 0 0,0 0 0,0 0 0,0 0 0,0 0 0,0 0 0,0 0 0,0 0 0,0 0 0,0 0 0,-4-6 0,-1-8 0,0-10 0,1-1 0,1 1 0,1-1 0,1 0 0,1 0 0,4-29 0,-3 52 0,6-37 0,-7 35 0,1 1 0,0 0 0,0 0 0,1 0 0,-1 1 0,1-1 0,0 0 0,-1 0 0,1 1 0,3-3 0,-4 4 0,0 0 0,0 0 0,0 1 0,0-1 0,0 0 0,0 1 0,0-1 0,0 1 0,1-1 0,-1 1 0,0 0 0,0 0 0,1-1 0,-1 1 0,0 0 0,0 0 0,1 0 0,-1 0 0,0 0 0,0 1 0,1-1 0,-1 0 0,0 1 0,2-1 0,2 3 0,0-1 0,1 1 0,-1-1 0,5 5 0,29 23 0,72 68 0,-81-69 0,-15-14 0,-12-11 0,1 0 0,-1-1 0,1 1 0,0-1 0,0 0 0,9 5 0,-13-8 0,0 1 0,0-1 0,0 0 0,1 0 0,-1 0 0,0 0 0,0 0 0,0 0 0,1 0 0,-1 0 0,0 0 0,0 0 0,0 0 0,1 0 0,-1 0 0,0 0 0,0 0 0,0-1 0,0 1 0,1 0 0,-1 0 0,0 0 0,0 0 0,0 0 0,1 0 0,-1 0 0,0 0 0,0-1 0,0 1 0,0 0 0,0 0 0,0 0 0,1 0 0,-1-1 0,0 1 0,0 0 0,0 0 0,0 0 0,0-1 0,2-9 0,-1 8 0,6-59 0,-5 31 0,2 1 0,9-38 0,-10 59 0,-1-1 0,1 1 0,1 0 0,-1 1 0,1-1 0,1 1 0,-1-1 0,1 2 0,0-1 0,1 0 0,0 1 0,10-9 0,-6 8-227,1 0-1,-1 2 1,1-1-1,0 1 1,23-7-1,10 0-6598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6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24575,'0'3'0,"1"32"0,12 67 0,-7-61 0,22 140-213,72 540-911,-97-699 1124,31 321 0,-17-4 0,-18-256-1142,-1-21-4570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6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24575,'0'0'0,"0"0"0,0 0 0,0 0 0,3 4 0,6 4 0,5 10 0,1 8 0,-1 14 0,-5 16 0,-9 17 0,-12 8 0,-10 1 0,-11-7 0,-10-11 0,-7-14 0,0-13 0,7-13-8191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7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11 331 24575,'2'21'0,"0"0"0,1 0 0,6 21 0,-4-18 0,-3-18 0,-1-9 0,0-15 0,-1 14 0,-3-115 0,-21-132 0,16 184 0,8 63 0,1 5 0,4 8 0,0-2 0,246 321 0,-244-320 0,-1 0 0,1-1 0,14 13 0,-21-20 0,1 1 0,-1-1 0,0 0 0,1 0 0,-1 1 0,0-1 0,1 0 0,-1 0 0,0 0 0,1 1 0,-1-1 0,1 0 0,-1 0 0,0 0 0,1 0 0,-1 0 0,1 0 0,-1 0 0,0 0 0,1 0 0,-1 0 0,1 0 0,-1 0 0,1 0 0,-1 0 0,0 0 0,1-1 0,-1 1 0,1 0 0,-1 0 0,0 0 0,1-1 0,-1 1 0,0 0 0,1 0 0,-1-1 0,0 1 0,1 0 0,-1-1 0,0 1 0,0 0 0,1-1 0,-1 1 0,0 0 0,0-1 0,2-3 0,-1 1 0,0-1 0,0 1 0,1-6 0,-1 5 0,0-5 0,7-28 0,14-38 0,-18 64 0,0 0 0,1 0 0,1 1 0,-1 0 0,2 0 0,-1 0 0,16-17 0,-19 24 0,1 0 0,0 0 0,-1 0 0,1 0 0,0 1 0,0-1 0,1 1 0,-1 0 0,0 0 0,1 1 0,-1-1 0,1 1 0,0 0 0,-1 0 0,1 1 0,0-1 0,0 1 0,0 0 0,-1 0 0,1 1 0,0-1 0,8 3 0,1 2 0,0 0 0,0 0 0,-1 1 0,0 1 0,0 0 0,15 12 0,108 89-1365,-77-56-5461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1253 24575,'1'-5'0,"-1"0"0,1 0 0,0 0 0,3-9 0,2-8 0,-3 0 0,-1-1 0,-2 1 0,0 0 0,-1-1 0,-1 1 0,-1 0 0,-1 0 0,-11-35 0,0 13 0,-2 1 0,-2 1 0,-28-47 0,34 66 0,-1 0 0,-30-37 0,34 52 0,10 8 0,0 0 0,0 0 0,-1 0 0,1 0 0,0 0 0,0 0 0,0 0 0,0 0 0,-1 0 0,1 0 0,0 0 0,0 0 0,0 0 0,-1 0 0,1 0 0,0 0 0,0 0 0,0 0 0,0 0 0,-1 0 0,1 0 0,0 1 0,0-1 0,0 0 0,0 0 0,0 0 0,-1 0 0,1 0 0,0 0 0,0 1 0,0-1 0,0 0 0,-1 1 0,1 1 0,0-1 0,-1 0 0,1 1 0,0-1 0,0 1 0,0-1 0,0 0 0,0 1 0,1-1 0,-1 0 0,0 1 0,2 2 0,1 6 0,2 1 0,-1 0 0,1-1 0,1 0 0,9 13 0,39 45 0,-43-56 0,109 120 0,-87-99 0,69 51 0,-95-78 0,1-1 0,-1-1 0,1 1 0,0-1 0,0-1 0,0 1 0,10 1 0,-15-4 0,0-1 0,0 1 0,-1-1 0,1 0 0,0 0 0,0 0 0,0 0 0,0 0 0,0-1 0,0 0 0,0 1 0,0-1 0,-1 0 0,1 0 0,0 0 0,-1-1 0,1 1 0,-1-1 0,1 1 0,-1-1 0,0 0 0,1 0 0,-1 0 0,2-3 0,2-2 0,-1 0 0,0-1 0,-1 0 0,1 0 0,-2 0 0,1 0 0,3-11 0,-4 6 0,1-1 0,-2 1 0,0 0 0,1-17 0,-3 25 0,1-3 0,-1 7 0,1 1 0,-1 0 0,0 0 0,1 0 0,-1 0 0,1 0 0,-1 0 0,0 0 0,1 0 0,-1 0 0,1 0 0,-1 0 0,0 0 0,1 0 0,-1 0 0,1 0 0,-1 0 0,0 0 0,1 1 0,-1-1 0,0 0 0,1 0 0,-1 0 0,1 1 0,40 21 0,-30-15 0,0-1 0,1-1 0,-1 1 0,1-2 0,20 6 0,-30-10 0,0 1 0,1-1 0,-1 0 0,0 0 0,0 0 0,1 0 0,-1 0 0,0 0 0,0-1 0,0 1 0,1-1 0,-1 1 0,0-1 0,0 0 0,0 0 0,0 0 0,3-3 0,-2 2 0,-1 0 0,0 0 0,0 0 0,0-1 0,-1 1 0,1-1 0,0 1 0,-1-1 0,0 0 0,1 1 0,-1-1 0,1-5 0,-1 4 0,6-23 0,13-30 0,-16 48 0,0 0 0,1 0 0,0 1 0,0 0 0,1 0 0,0 0 0,9-7 0,9-6 0,1 1 0,1 2 0,33-19 0,5-4 0,-29 18 0,-1-2 0,56-52 0,-80 67 0,-1 0 0,0-1 0,-1 1 0,0-2 0,-1 1 0,0-1 0,-1 0 0,0 0 0,-1-1 0,-1 0 0,1 0 0,3-24 0,-7 18 0,0 1 0,-1-1 0,-1 1 0,-1-1 0,-1 1 0,0 0 0,-1 0 0,-1 0 0,-1 1 0,-1-1 0,-14-27 0,17 37 0,-1 0 0,0 0 0,-1 1 0,1-1 0,-13-11 0,17 18 0,-1-1 0,0 1 0,0 0 0,0-1 0,0 1 0,0 0 0,0 0 0,0 0 0,0 0 0,0 1 0,-1-1 0,-2 0 0,3 1 0,1 0 0,-1 0 0,1 0 0,-1 1 0,1-1 0,-1 0 0,1 1 0,-1-1 0,1 1 0,-1-1 0,1 1 0,-1 0 0,1 0 0,0 0 0,0 0 0,-1 0 0,1 0 0,0 0 0,0 0 0,-1 1 0,-1 2 0,0 0 0,0 0 0,1 0 0,0 1 0,0-1 0,0 0 0,0 1 0,1-1 0,-2 10 0,0 3 0,-1 28 0,3 3-48,2-1 0,8 52 0,25 96-1064,44 101 937,-51-220-420,64 128 0,-42-116-4975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3:38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24575,'0'0'0,"0"0"0,2 0 0,8 0 0,16 0 0,23 0 0,19-2 0,33-3 0,80-2 0,8 0-8191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40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24575,'0'0'0,"5"0"0,419-16-148,99 1-462,-499 15 610,0 2 0,44 8 0,-62-8 0,1-1 0,0 2 0,-1-1 0,0 1 0,1 0 0,-1 0 0,0 1 0,0-1 0,-1 1 0,1 1 0,-1-1 0,0 1 0,0 0 0,5 8 0,-5-7 0,-1 1 0,-1-1 0,1 1 0,-1 0 0,0 0 0,-1 1 0,0-1 0,0 1 0,1 11 0,-1-4 0,-2 0 0,0 1 0,0-1 0,-4 18 0,-2 2-134,-21 64 0,2-29-33,-3-2-1,-3 0 1,-3-2-1,-3-1 1,-3-2-1,-2-2 1,-75 82-1,-73 47 137,-11-16 541,175-152-436,0-2-63,-40 43 0,65-62-3,0 0 0,1 0 0,-1-1 0,0 1 1,0 0-1,1 0 0,-1 0 0,1 0 0,-1 0 1,1 0-1,-1 0 0,1 0 0,-1 0 1,1 0-1,0 0 0,0 0 0,-1 0 0,1 0 1,0 0-1,0 1 0,0-1 0,0 0 0,0 0 1,1 0-1,-1 0 0,0 0 0,0 0 0,1 1 1,1 1 95,0-1 0,0 0 0,0 0 0,0 0 0,0 0 0,0-1 0,0 1 0,1 0 0,-1-1 0,5 2 0,21 11 34,2-1 0,60 17 0,68 5-143,144 4-1360,-226-35-5461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4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24575,'0'0'0,"4"-2"0,16-2 0,43 1 0,59 6 0,59 12 0,47 9-3922,27 4 3922,5-4 0,-27-6 0,-54-5-4269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41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24575,'1'14'0,"2"65"0,-2-58 0,6 94 0,4 49-445,198 1590-1779,-127-1228 426,-64-403-1926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4:41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1 463 24575,'0'-2'0,"0"1"0,0-1 0,0 1 0,0-1 0,1 1 0,-1-1 0,1 1 0,-1 0 0,1-1 0,0 1 0,-1-1 0,2-1 0,16-15 0,-2 4 0,1 0 0,1 2 0,0 0 0,24-11 0,70-27 0,47-2-432,45 2-1296,39 6 731,478-35-3581,4 38 2816,-473 29 493,-34 3 1014,-42 4 504,107-1 2666,-276 6-2440,-3 0-190,0 0 1,0 0 0,0 0 0,-1 1-1,1-1 1,0 1 0,5 1-1,-7-1-163,-1 0 1,0 0-1,0 0 0,1 0 0,-1 0 1,0 0-1,0 0 0,0 1 0,0-1 1,0 0-1,0 1 0,-1-1 0,1 0 1,0 1-1,-1-1 0,1 1 0,-1-1 1,1 1-1,-1-1 0,0 1 0,1 2 0,3 31 754,-1 38-1,-2-50-537,2 90-25,2 34-650,5 32-1011,20 191-196,96 452 0,-52-496 1273,30 158-586,-93-414 626,4 104 0,-15-146 213,0 1 0,-3 0 0,0-1 0,-2 1 1,0-1-1,-15 38 0,15-51 18,-1-1 0,-1 1 0,-1-2 0,0 1 0,0-1 0,-2 0 0,1-1 0,-15 13 0,9-11 0,-1 0 0,0-2 0,-1 0 0,-1-1 0,-35 18 0,14-13-19,-70 21 1,-83 4-133,-45-11 0,-37-10-307,-472 4-650,-101 5-18,522-4 1348,30 2 890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0:30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501 5203 24575,'309'-20'2,"-179"8"-157,304-4-1210,3 24-700,-183 2 37,32 5 977,-219-11 573,800 45-3446,6-13 1537,35-11 1684,205 6-328,-1 12 383,280 32 469,136 7 91,-1186-67 196,-27-6 322,-30-6-119,-33-7 506,-35-7-254,-38-3 876,-6-7-1,-121 11-168,61-18 1,-96 23-595,0-1-1,-1 0 1,-1-2 0,17-8-1,-25 11-388,1-1 0,-1 1 0,0-1-1,0 0 1,-1-1 0,0 0 0,0 0-1,0 0 1,5-9 0,-1-3 69,-1 0 0,-1-1 0,0 0 0,-2 0 0,5-22-1,14-110-283,14-368-1860,-36 477 1693,62-1624-6750,-50 1211 6021,17-287 335,26 7 95,14 201 2926,-70 524-2217,3-19 689,0 0-1,-2 0 1,-2-42-1,-1 64-830,-1 0 0,0-1 0,-1 1 0,0 0 0,0 0 0,0 0 0,-1 0-1,0 0 1,-1 1 0,0-1 0,0 1 0,-1 0 0,0 0 0,0 0 0,0 1 0,-12-11 0,8 11-116,1 0 0,-2 0 0,1 1-1,0 0 1,-1 0 0,0 1 0,0 1 0,0 0 0,-1 0 0,1 1 0,-21-2 0,-9 2-86,-74 5 0,110-2 38,-133 11-303,-33 8-881,-31 5 418,-32-1-1095,-35-1 838,-31-4-1187,-29-5 1098,-33-6-1107,-701-9-443,444-1 2303,141 3-670,-1642 30-497,1 52 1280,1626-53 237,34 7 0,38 10 0,40 11 82,40 8 247,39 1-74,40-3 437,258-63-697,-300 80 981,14 19-18,246-82-622,2 1 0,-1 3-1,-47 33 1,67-39-140,0 2 1,1 0-1,1 1 0,1 1 0,1 1 1,-29 42-1,27-30-196,2 0 0,1 2 0,-13 41 0,6-4 44,-17 94 0,-6 133 308,14 58-264,8 43-404,-10 477-667,24-466 3942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6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7 0,0 12 0,2 15 0,0 10 0,1 8 0,-1 3 0,-1 3 0,0 4 0,1 4 0,3-1 0,0-3 0,1-4 0,0-4 0,-1-10 0,-2-13-8191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05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659 0 24575,'-4'0'0,"-14"1"0,-1 0 0,0 1 0,1 1 0,-1 1 0,1 1 0,-19 7 0,12-2 0,1 1 0,0 1 0,-38 25 0,19-4 0,2 0 0,1 3 0,-60 70 0,77-80 0,2 1 0,-20 33 0,31-44 0,2 1 0,0-1 0,1 1 0,1 1 0,-8 30 0,10-25-3,1-1-1,1 1 0,1 0 0,1 0 1,1-1-1,1 1 0,1 0 1,11 39-1,-5-33-157,1 0-1,1-1 1,2 0 0,1-1-1,1 0 1,22 29 0,-1-10-169,1-1 1,3-2-1,1-3 0,2 0 1,2-3-1,91 58 1,-79-61 286,2-3 0,1-2 0,1-3 0,1-3 0,118 28 0,-123-40 43,0-2 0,0-3 0,0-3 0,1-2 0,-1-2 0,1-3 0,-1-3 0,105-25 0,-96 13-117,0-3 1,-1-3-1,-1-2 0,65-40 1,-92 46 43,-1-3 0,-1-1 0,-1-1 0,-2-2 0,-1-1 0,-1-2 0,47-62 0,-61 71 43,-2-1-1,0-1 0,-2-1 0,11-29 0,-17 39 14,-2 0 0,0 0 0,-1-1 0,0 0-1,-1 1 1,-1-1 0,0 0 0,-3-23 0,-1 22 17,0 0-1,0 0 1,-2 1 0,0-1 0,-1 1 0,-1 0 0,-11-19-1,6 15 1,-1 0-1,-2 1 0,0 0 1,-29-28-1,14 20 0,-1 2-1,-2 1 1,0 2 0,-1 1-1,-1 2 1,-39-16 0,36 19 1,0 2-1,-2 2 1,1 1 0,-1 2 0,-1 2-1,0 1 1,0 3 0,0 1 0,0 2-1,0 1 1,-73 14 0,70-5 157,0 2-1,0 2 1,-43 21 0,8 3-3756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06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24575,'0'9'0,"2"1"0,1 0 0,0 0 0,1 0 0,0-1 0,0 0 0,12 17 0,0-3 0,23 27 0,-16-25 0,1 0 0,44 35 0,-52-48 0,0-1 0,1 0 0,0-1 0,1-1 0,37 13 0,-49-20-65,-1 0 0,0-1 0,0 0 0,1 0 0,-1-1 0,0 1 0,1-1 0,-1 0 0,0 0 0,1-1 0,-1 0 0,0 0 0,1 0 0,-1-1 0,0 1 0,0-1 0,0 0 0,0-1 0,-1 1 0,10-7 0,7-9-6761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0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24575,'0'5'0,"-23"168"0,8-66 0,-36 369-503,47-370 335,3-1 0,22 165 0,56 93-1029,-54-278-4790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07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 24575,'183'2'0,"-8"0"-750,70 0-2249,62-4 1688,44-8-930,32-7 1029,683-57-2210,25-1 3656,-2 52-1106,-931 26 5254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0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24575,'-4'67'0,"1"-30"0,-4 67 0,-4 46-420,-3 50-1259,-4 49 617,2 48-1505,6 37 1284,10 34-1284,12 41 1366,11 36-1036,164 1513-614,-17-827 2438,-57-406 300,-14-1 123,-44-239-10,-13-31 26,-10-33 77,-9-44 22,-6-52 272,-5-63-31,-3-67 700,-1 16 2303,-8-168-629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09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0 912 24575,'5'-7'0,"-3"5"0,1 1 0,0 0 0,0 0 0,0-1 0,4 1 0,11-4 0,0 2 0,23-2 0,45 1 0,-61 4 0,184 0-725,86 5-2178,92 2 1287,92-5-1945,82-10 2075,66-12-895,55-16 1387,53-12-598,-157 8 1171,1210-77-283,-1004 76 704,-34 8 0,-46 6 0,-50 1 0,-54 0 0,-58-4 0,-66-6 0,-68-8 74,-61-9 221,-55-6-27,-55 0 511,-46 5-229,-38 6 870,-69 20-917,-23 7 1672,72-15-1,-128 35-1819,1 0-1,0 0 0,-1 1 1,1 0-1,0 0 1,5 0-1,-8 1-266,-1-1 0,1 1 0,-1 0 0,1 0 0,-1 0 1,0 0-1,0 0 0,1 0 0,-1 1 0,0-1 0,0 1 0,0-1 0,0 1 0,0 0 1,2 3-1,0 1 160,0 0 0,-1 0 0,0 0 0,0 1 0,0-1 0,-1 1 1,2 7-1,3 14 0,4 51 0,-2 83-439,-7 56-575,-3 54-99,3 44-1828,8 39 2019,53 538-2088,33 4-1145,-61-585 3486,71 578 20,22-3-639,-57-471 1040,0-27-33,-6-29-96,-11-30 97,-14-30 163,-16-6 330,-26 0 360,-5-216-469,-29 132-1,21-150-315,-3-1 0,-44 99 0,34-104-36,-1-1 0,-3-1 0,-2-2 0,-2-1 0,-54 56 0,37-51 0,-3-3 0,-1-2 0,-121 77 0,53-53 359,-3-6 0,-152 58-1,-287 65 88,221-99-418,-29-12-238,-34-10-629,-778 68-942,-12-54 734,653-56 700,-1354 42 131,805-33 186,508-15 30,26-2 0,34-3 0,43-5 0,52-5 0,54-8 80,37-9 1525,51-4 4902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0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1154 0 24575,'-5'27'0,"-1"257"-75,6-243-28,31 733-789,-30-758 1092,0-7 90,0 0 0,-1 12 0,-1-20-290,1-1 0,0 1 0,0-1 0,0 0 0,0 1 0,-1-1 0,1 0 0,0 1 0,0-1 0,-1 0 0,1 1 0,0-1 0,-1 0 0,1 1 0,0-1 0,-1 0 0,1 0 0,0 1 0,-1-1 0,1 0 0,0 0 0,-1 0 0,1 0 0,-1 0 0,1 1 0,-1-1 0,1 0 0,0 0 0,-1 0 0,1 0 0,-1 0 0,1 0 0,-1 0 0,1 0 0,-1-1 0,-20-2 0,15 1 0,-172-33 0,-5 14 0,131 19-179,0 2-1,-82 11 0,103-6 144,0 2 0,0 0 0,1 2 0,0 2 0,-46 22 0,52-20 36,1 1 0,0 1 0,2 1 0,-1 1 0,2 1 0,-25 27 0,31-29 0,1 1 0,0 1 0,1 0 0,1 1 0,1 0 0,0 1 0,2 0 0,-9 28 0,10-23 0,2 0 0,1 0 0,1 0 0,1 0 0,1 1 0,1-1 0,1 1 0,1-1 0,2 0 0,0 0 0,2 0 0,1 0 0,0-1 0,2 0 0,1-1 0,1 0 0,17 28 0,-8-21-41,2-1 0,0-1 0,2-1-1,1-2 1,1 0 0,1-1-1,2-2 1,0 0 0,1-2-1,36 18 1,-30-21-44,1-1-1,0-2 1,1-1-1,0-2 1,1-2-1,0-1 1,0-2-1,1-2 1,40-1-1,-35-4 86,0-2 0,0-2 0,0-1 0,0-3 0,-1-2 0,-1-1 0,0-3 0,74-36 0,-87 35 0,0-2 0,-2-1 0,0-1 0,-1-2 0,25-25 0,-32 26 0,0-2 0,-1 0 0,-2-2 0,0 0 0,-2 0 0,16-35 0,-19 31 0,-1 0 0,-2 0 0,-1-1 0,-1 0 0,-1-1 0,-2 1 0,-1-1 0,-2 0 0,0 0 0,-3 0 0,-4-34 0,1 41 0,0 1 0,-1-1 0,-1 2 0,-1-1 0,-2 1 0,-15-29 0,14 33 0,0 2 0,-1-1 0,-1 1 0,0 1 0,-1 0 0,-1 1 0,0 1 0,-20-13 0,13 12 0,0 0 0,-1 2 0,-1 1 0,0 1 0,0 1 0,-1 1 0,0 1 0,0 1 0,-39-3 0,30 6 0,0 2 0,0 1 0,0 2 0,0 1 0,1 2 0,-62 17 0,28 0-732,0 4 0,-119 65 0,60-17-3199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1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1 0,1 113-51,27 197-1,30-41-488,15-4 562,-41-142-1283,-26-85-5048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1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24575,'0'0'0,"2"-2"0,9-2 0,13-5 0,26-4 0,40-4 0,37-1 0,30 3-1934,24 2 1934,6-1-1459,-21 2 1459,-39 3-4798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1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230 111 24575,'0'0'0,"0"0"0,-2 2 0,-4 8 0,-9 12 0,-11 14 0,-13 14 0,-9 15 0,-3 9 0,8-9-8191</inkml:trace>
  <inkml:trace contextRef="#ctx0" brushRef="#br0" timeOffset="1">757 1 24575,'0'0'0,"0"1"0,0 8 0,-2 12 0,-5 14 0,-6 12 0,-3 2 0,1-6-8191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24575,'0'0'0,"6"0"0,9 3 0,15 6 0,23 5 0,23 5 0,23 2 0,10-3 0,-1-6 0,-1-11 0,0-9 0,-1-8 0,-4-4 0,-11-1 0,-21 3-8191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2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24575,'0'0'0,"0"0"0,0 0 0,0 14 0,-2 30 0,-4 42 0,-11 79 0,-2 11-8191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5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1 347 24575,'14'0'0,"1059"31"-727,-1020-27 727,124 6 0,-166-10 46,-1-1-1,0 1 1,1-2-1,-1 0 0,1 0 1,-1 0-1,15-7 1,-19 6-22,0 0 0,-1 0 0,0 0 1,0-1-1,0 0 0,0 0 0,0 0 1,-1 0-1,0-1 0,0 1 0,0-1 1,0 0-1,-1-1 0,3-5 0,6-17-24,-2 1 0,-1-2 0,10-48 0,-8 26 0,8-32 0,-19 83 0,0-1 0,0 0 0,0 1 0,0-1 0,1 0 0,-1 0 0,0 1 0,0-1 0,1 0 0,-1 1 0,0-1 0,1 1 0,-1-1 0,0 0 0,1 0 0,0 1 0,-1 1 0,1-1 0,0 0 0,-1 1 0,0-1 0,1 0 0,-1 1 0,1-1 0,-1 0 0,1 1 0,-1-1 0,0 1 0,1-1 0,-1 1 0,0-1 0,1 1 0,-1-1 0,0 1 0,1 0 0,75 136 0,-6 3 0,53 151 0,-108-252 0,25 79 0,-35-89 0,13-85 0,16-86 0,-26 105 0,2-11 0,8-95 0,-18 141 0,0-1 0,0 1 0,0 0 0,0 0 0,0 0 0,1 0 0,-1-1 0,1 1 0,0 0 0,0 0 0,0 0 0,0 0 0,2-3 0,-2 4 0,1 0 0,0-1 0,0 1 0,-1 0 0,1 0 0,0 0 0,0 0 0,0 0 0,1 1 0,-1-1 0,0 1 0,0-1 0,0 1 0,4 0 0,23-3 0,1 2 0,-1 2 0,47 6 0,88 22 0,338 102 0,-428-110 0,-70-20 0,29 9 0,-23-6 0,-10-3 0,-4-1 0,3 0 0,0 0 0,0 0 0,-1 0 0,1 0 0,0 0 0,0-1 0,0 1 0,0 0 0,0-1 0,0 1 0,0-1 0,0 1 0,0-1 0,0 1 0,0-1 0,0 0 0,0 1 0,0-1 0,1 0 0,-1 0 0,0 0 0,0 0 0,1 0 0,-1 0 0,1 0 0,-1 0 0,1 0 0,-1 0 0,1 0 0,0 0 0,-1 0 0,1 0 0,0 0 0,0 0 0,0-1 0,0 1 0,0 0 0,0 0 0,0-2 0,1-2 0,0 0 0,0 1 0,0-1 0,0 1 0,1-1 0,0 1 0,0-1 0,3-4 0,2 0 0,-1 0 0,1 1 0,1 1 0,-1-1 0,1 1 0,0 0 0,1 1 0,0 0 0,0 0 0,14-6 0,-1 2 0,1 1 0,1 1 0,32-7 0,-35 10 0,0 1 0,0 1 0,0 1 0,40 2 0,-51 1 0,0 0 0,-1 0 0,1 1 0,-1 1 0,1-1 0,-1 1 0,0 1 0,0 0 0,-1 0 0,1 1 0,-1 0 0,15 12 0,-14-9 0,-1 1 0,0-1 0,-1 2 0,0-1 0,-1 1 0,0 0 0,0 0 0,-1 1 0,0 0 0,-1 0 0,0 0 0,-1 0 0,0 0 0,2 20 0,-5-21 0,1 0 0,-1 0 0,-1-1 0,1 1 0,-2 0 0,1-1 0,-7 19 0,6-21 0,-1 0 0,0 0 0,-1 0 0,0 0 0,0-1 0,-1 0 0,1 1 0,-1-2 0,0 1 0,-10 8 0,9-9 0,-1 0 0,1-1 0,-1 1 0,0-2 0,0 1 0,0-1 0,-15 5 0,19-7 0,0 0 0,0-1 0,0 1 0,0-1 0,0 0 0,0 0 0,1 0 0,-1 0 0,0 0 0,0-1 0,0 1 0,0-1 0,0 0 0,1 0 0,-1 0 0,0 0 0,1 0 0,-1-1 0,1 1 0,-1-1 0,1 0 0,-1 0 0,1 0 0,-3-3 0,0-1 0,1 0 0,0 0 0,1-1 0,-1 1 0,1-1 0,0 0 0,1 0 0,-1 0 0,2 0 0,-1 0 0,0-9 0,0 4 0,2 0 0,-1-1 0,2 1 0,0 0 0,4-25 0,-2 25 0,1 0 0,1 0 0,0 0 0,0 0 0,1 1 0,0 0 0,1 0 0,1 0 0,0 1 0,11-12 0,-9 12 0,1 0 0,-1 1 0,1 1 0,1 0 0,0 0 0,0 1 0,0 1 0,1 0 0,18-6 0,-23 9 0,-1 1 0,1 1 0,0 0 0,0 0 0,1 0 0,-1 1 0,0 0 0,0 1 0,0-1 0,15 5 0,-13-2 0,0 0 0,-1 1 0,1 0 0,-1 1 0,0 0 0,-1 0 0,1 1 0,9 8 0,-1 2 0,-1 0 0,-1 1 0,0 1 0,-1 0 0,-1 0 0,-1 2 0,-1 0 0,0 0 0,-2 1 0,0 0 0,-1 0 0,-2 1 0,8 39 0,-14-60 0,4 31 0,-4-29 0,0-1 0,0 1 0,0-1 0,0 1 0,-1 0 0,1-1 0,-1 1 0,-1 3 0,8-15 0,0 1 0,1-1 0,-1 1 0,2 0 0,-1 1 0,17-13 0,-13 10 0,-9 9 0,82-67 0,-72 60 0,0 0 0,0 1 0,0 0 0,1 1 0,21-7 0,-31 12 0,0 0 0,0 1 0,0-1 0,0 1 0,0-1 0,0 1 0,0 0 0,1 0 0,-1 1 0,0-1 0,0 0 0,0 1 0,0 0 0,0 0 0,0 0 0,0 0 0,0 0 0,-1 1 0,1-1 0,0 1 0,-1 0 0,1 0 0,-1 0 0,1 0 0,-1 0 0,4 5 0,2 4 0,-1 1 0,0 0 0,-1 0 0,10 26 0,-4-11 0,-4-9 0,2-2 0,0 0 0,1 0 0,0 0 0,1-2 0,1 1 0,0-2 0,18 15 0,-1-5 0,1 0 0,1-2 0,39 19 0,-6-9-195,2-3 0,0-2 0,79 18-1,219 24-673,121-24-299,5-22-485,275 21 118,-356 3 1465,166 12 439,-529-55-534,-18-2-2154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5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24575,'0'10'0,"0"12"0,5 33 0,10 34 0,11 37-266,96 378-2399,-18-79 1577,-17 3 1242,-28 13-841,-43 1 0,-32-231 550,8-160-240,-29 100-1,20-104-1682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6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2144 101 24575,'0'0'0,"-15"-3"0,4 0 0,-152-26 15,-5 13-146,128 13 8,-1227-43-3655,876 70 3224,386-23 724,-6 0 406,0 1-1,1 0 1,-1 1-1,-14 5 1,24-8-506,0 1 1,0 0 0,0-1 0,0 1-1,0 0 1,1 0 0,-1-1 0,0 1 0,0 0-1,0 0 1,1 0 0,-1 0 0,0 0-1,1 0 1,-1 1 0,1-1 0,-1 0-1,1 0 1,0 0 0,0 0 0,-1 1 0,1 1-1,0 3-122,-1 1 0,1 0-1,1 7 1,0 1 157,2 187-174,1 79 245,15-3-1648,-10-211-5354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8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24575,'0'4'0,"17"256"0,-8-160 0,9 72 53,6 80-1471,-22-188-5408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9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 24575,'3'-1'0,"-1"-1"0,0 1 0,0-1 0,1 1 0,-1 0 0,0 0 0,1 0 0,-1 0 0,5 0 0,4-2 0,33-11 5,57-9 0,50-1-131,-142 23 103,433-52-733,5 37 817,-445 16-54,1 0 0,0 0 0,-1 0 0,1 0 0,-1 1 0,1-1 0,0 1 0,-1 0 1,4 1-1,-4-1 32,-1 1 0,1-1 0,-1 0 0,0 0 0,0 1 0,0-1 0,0 1 0,0-1 0,0 1 0,0-1 0,0 1 0,0-1 0,-1 1 0,1 0 0,0 2 0,7 30 31,5 35 0,-2-9-71,74 282 1,-6-31 0,-72-279 0,-2 1 0,3 50 0,-8-70 0,-1 0 0,1-1 0,-2 1 0,0 0 0,-1 0 0,0-1 0,0 0 0,-2 1 0,-8 17 0,3-13 0,0-1 0,-1-1 0,-1 1 0,-1-2 0,0 0 0,-21 18 0,2-7 0,0-1 0,-39 21 0,18-16-100,0-3 0,-70 24 0,-118 27-270,199-64 357,-26 6 198,-100 33-1621,146-44-4821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9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24575,'-3'8'0,"1"-1"0,-1 1 0,2 0 0,-1 0 0,1 1 0,0-1 0,0 9 0,0 1 0,-2 46 0,10 113 0,22 61 0,-29-238 0,24 131 96,2 23-1557,-23-128-5365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19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24575,'0'0'0,"0"0"0,2 0 0,6 0 0,17 0 0,31 0 0,33 2 0,26 0 0,21 1-1003,14-1 1003,-1-3 0,-10-2 0,-20-4 0,-23-1 0,-25-1 0,-25 2-7188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1 24575,'0'0'0,"0"0"0,-2 0 0,-2 3 0,-7 10 0,-7 10 0,-6 8 0,-6 11 0,-7 9 0,-7 13 0,-3 8 0,7-10-8191</inkml:trace>
  <inkml:trace contextRef="#ctx0" brushRef="#br0" timeOffset="1.69">862 190 24575,'0'0'0,"-2"4"0,-3 7 0,-4 14 0,-4 18 0,-2 13 0,1 8 0,4-2 0,2-12-8191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0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 24575,'0'0'0,"0"1"0,8 103 0,-2-44 0,-4-27 25,26 298-756,12 0 444,-27-255 287,15 137 0,-27-206-86,-1-3 219,0 1 0,1 0 0,-2 0 0,1 4 0,0-8-120,-1 0 0,1 0 0,0-1 0,0 1 0,0 0 0,0 0-1,-1-1 1,1 1 0,0 0 0,-1-1 0,1 1 0,-1 0 0,1-1 0,-1 1 0,1-1 0,-1 1 0,1 0 0,-1-1 0,1 1 0,-1-1 0,0 0 0,1 1 0,-1-1 0,0 0 0,1 1 0,-1-1 0,0 0-1,0 0 1,1 1 0,-1-1 0,-1 0 0,-6 0-13,0-1 0,-1 1 0,1-2 0,0 1 0,-10-4 0,-7-1 0,-18-3 0,-1 2 0,1 2 0,-45 1 0,71 4 0,1 1 0,-1 1 0,1 0 0,0 1 0,-1 1 0,1 0 0,1 1 0,-1 1 0,1 0 0,0 1 0,-18 12 0,21-10 0,0 0 0,0 1 0,1 0 0,0 1 0,1 0 0,1 1 0,-1 0 0,2 1 0,0 0 0,-11 23 0,15-27 0,1 1 0,0-1 0,0 1 0,1 0 0,0 0 0,1 0 0,-1 14 0,2-16 0,1 0 0,0 0 0,0 0 0,1 0 0,0-1 0,0 1 0,1 0 0,-1-1 0,2 0 0,4 9 0,-3-9 0,0 0 0,0 1 0,1-2 0,0 1 0,0-1 0,0 0 0,9 6 0,-3-4 0,0 0 0,0-1 0,25 10 0,-9-7 0,1-1 0,0-2 0,46 6 0,-48-10 0,-1-1 0,1-1 0,45-4 0,-54 0 0,0 0 0,0-1 0,0 0 0,-1-2 0,0 0 0,23-12 0,-18 5 0,0-1 0,-1 0 0,0-2 0,-1 0 0,-1-1 0,-1-1 0,-1-1 0,0-1 0,-1 0 0,21-37 0,-23 33 0,-2-1 0,0 0 0,-2 0 0,-1-1 0,-1 0 0,-1-1 0,-1 1 0,-1-1 0,1-51 0,-6 52 0,-1 0 0,-1 0 0,-2 0 0,-6-27 0,7 42 0,0 0 0,-1 0 0,0 1 0,-1-1 0,0 1 0,-1 0 0,0 0 0,0 1 0,-1-1 0,0 1 0,-13-12 0,15 17 9,0 1-1,0-1 0,0 1 0,-1-1 1,0 2-1,1-1 0,-1 0 0,0 1 1,0 0-1,0 1 0,-1 0 0,-7-1 1,3 1-255,0 1 1,-1 0-1,1 1 1,0 0-1,-21 5 1,-24 11-6581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24575,'0'0'0,"2"0"0,8 2 0,18 4 0,17 8 0,16 6 0,14 2 0,10-1 0,10-2 0,-3-2 0,-18-5-8191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1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0,2 8 0,5 11 0,4 10 0,6 8 0,7 3 0,2 5 0,1-1 0,-1-6 0,-2-9 0,-6-10-8191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1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24575,'0'0'0,"3"8"0,7 11 0,0 0 0,1-1 0,2 0 0,22 26 0,-8-15 0,47 40 0,-56-54 0,-1-2 0,2 0 0,0-1 0,0-1 0,24 10 0,-31-16 0,0-1 0,1 0 0,0-1 0,-1 0 0,1-1 0,0-1 0,0 0 0,0 0 0,0-1 0,17-3 0,-8-1 12,-1-1 0,1-1 0,-1-1 0,0 0 0,-1-2 0,0-1 0,0 0 0,-1-1 0,24-19 0,-14 8-309,-2-2 0,0-1 0,-2-1 0,42-56 0,-28 27-6529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1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24575,'0'0'0,"0"2"0,-2 5 0,-3 8 0,-1 11 0,-1 13 0,1 15 0,2 17 0,1 14 0,1 7 0,0 0 0,-1-7 0,3-11 0,3-16 0,1-16-8191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2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24575,'0'0'0,"0"0"0,6-2 0,11-2 0,18-3 0,28 0 0,33 1 0,28 2 0,13 1-1080,-9 2 1080,-26 0-7111</inkml:trace>
  <inkml:trace contextRef="#ctx0" brushRef="#br0" timeOffset="1">459 337 24575,'0'0'0,"-2"0"0,-2 2 0,-3 4 0,-2 5 0,-1 5 0,1 8 0,2 13 0,2 4 0,2-4-8191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7:22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24575,'0'0'0,"0"0"0,-2 2 0,-1 3 0,1 1 0,0 1-8191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4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6 0,4 12 0,5 13 0,4 13 0,5 8 0,2 4 0,3 0 0,0-1 0,0 6 0,-4 11 0,-6 4 0,-6-11-8191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4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24575,'0'0'0,"4"0"0,11 7 0,17 22 0,20 29 0,9 25 0,5 21 0,-4 20-1139,-10 10 1139,-14-4 0,-15-7 0,-18-7 0,-22 0 0,-28 2 0,-25-5 0,-20-10 0,-4-17 0,14-23-7052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5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7 0,9 22 0,7 29 0,5 23 0,2 19 0,0 19 0,1 14-1002,-1 3 1002,0 1 0,2 5 0,2-2 0,2-9 0,-3-17 0,-7-29-7189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5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24575,'4'9'0,"33"65"0,16 10 0,33 34-466,4-5-778,157 153 0,-184-208 1253,2-2-1,3-3 1,143 84 0,-107-84-35,-85-46 26,0 0 0,0-1 1,32 6-1,-48-11 8,1-1-1,0 1 0,-1-1 1,1 0-1,0 0 1,-1 0-1,1 0 0,7-2 1,-10 2 18,-1-1 0,1 1 1,0 0-1,-1-1 0,1 1 0,0-1 0,-1 1 1,1-1-1,0 1 0,-1-1 0,1 1 0,-1-1 1,1 0-1,-1 1 0,1-1 0,-1 0 0,0 1 1,1-2-1,0 0 61,-1 1 1,0-1-1,0 1 1,0-1-1,1 0 1,-1 1-1,-1-1 0,1 1 1,0-1-1,0 0 1,-1 1-1,1-3 1,-8-15 118,0 0 1,-1 0 0,0 1 0,-15-21-1,20 33-147,-80-126-147,-74-130-331,136 219 141,1 0 0,3-1-1,2-1 1,-15-65-1,19 42-5863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5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1 463 24575,'5'0'0,"0"0"0,1-1 0,-1 1 0,10-3 0,-13 2 0,1 0 0,-1 0 0,0 0 0,0 0 0,0 0 0,0-1 0,0 1 0,0-1 0,0 1 0,0-1 0,0 0 0,-1 0 0,3-2 0,1-4 0,-1 0 0,0 0 0,0 0 0,-1-1 0,0 1 0,0-1 0,-1 0 0,2-17 0,-1 4 0,-2 0 0,-2-35 0,-1 35 0,-1-1 0,-1 1 0,-9-31 0,9 41 0,0 0 0,-1 1 0,0 0 0,-1 0 0,0 0 0,-1 0 0,-14-17 0,6 15 0,9 10 0,5 5 0,7 11 0,18 22-135,39 43-1,-39-50-958,21 26-5732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7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884 9 24575,'0'0'0,"-4"-2"0,-3 0 0,0 1 0,-1-1 0,0 2 0,1-1 0,-13 1 0,6 0 0,-55 1 0,-96 14 0,-65 26 0,146-23 0,-112 37 0,193-54 0,-3 1 0,1 0 0,-1 0 0,1 0 0,-1 1 0,1 0 0,0 0 0,0 0 0,0 1 0,-6 6 0,11-10 0,0 0 0,-1 0 0,1 1 0,0-1 0,0 0 0,-1 1 0,1-1 0,0 0 0,0 1 0,0-1 0,0 1 0,-1-1 0,1 0 0,0 1 0,0-1 0,0 1 0,0-1 0,0 0 0,0 1 0,0-1 0,0 1 0,0-1 0,0 0 0,0 1 0,0-1 0,1 1 0,-1-1 0,0 0 0,0 1 0,0-1 0,0 0 0,1 1 0,-1-1 0,0 0 0,0 1 0,1-1 0,-1 0 0,0 0 0,1 1 0,-1-1 0,17 9 0,-16-9 0,22 9 0,1-2 0,1 0 0,38 4 0,78 0 0,-118-11 0,10 1 0,-32-1 0,0 0 0,1 0 0,-1 1 0,1-1 0,-1 1 0,0-1 0,0 1 0,1 0 0,-1 0 0,0-1 0,0 1 0,0 0 0,0 0 0,0 0 0,0 0 0,0 0 0,0 0 0,1 3 0,1 1 0,0 0 0,0 1 0,1 6 0,-2-8 0,12 38 0,17 82 0,-4 49 0,-20-125 0,8 51-87,26 221-1191,-38-277-5548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916 1 24575,'-14'0'0,"-85"0"0,-325 11 0,370-6 0,0 3 0,-83 23 0,125-28 0,0 1 0,0 1 0,0 0 0,-18 11 0,26-13 0,0 0 0,0 0 0,0 0 0,0 0 0,1 1 0,0-1 0,0 1 0,0 0 0,0 0 0,0 0 0,1 1 0,0-1 0,0 1 0,0-1 0,-1 6 0,1-2 0,1 0 0,-1 0 0,2 0 0,-1 0 0,1 0 0,0 0 0,1 0 0,1 9 0,1-5 0,0 0 0,1 0 0,0-1 0,10 21 0,-3-12 0,2-1 0,0 0 0,0-1 0,2 0 0,24 21 0,-5-8-455,2-2 0,71 43 0,-27-26-6371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7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163 403 24575,'0'0'0,"2"5"0,66 110 0,-63-110 0,-6-7 0,-5-13 0,-98-149 0,7 11 0,92 145 0,0-1 0,2 0 0,-1 0 0,1-1 0,0 1 0,1-1 0,-2-11 0,3 17 0,1 0 0,0 1 0,0-1 0,1 0 0,-1 1 0,1-1 0,-1 0 0,1 1 0,0-1 0,0 1 0,1 0 0,-1-1 0,1 1 0,0 0 0,0 0 0,0 0 0,0 0 0,0 0 0,0 0 0,1 0 0,0 1 0,3-3 0,0 1 0,1 0 0,-1 0 0,1 1 0,0 0 0,0 0 0,0 1 0,0 0 0,1 0 0,-1 1 0,0 0 0,1 0 0,11 1 0,-3 0 0,0 1 0,0 1 0,0 1 0,30 9 0,-26-5 0,0 1 0,-1 0 0,1 2 0,-2 1 0,0 0 0,0 1 0,-1 1 0,27 25 0,-32-26 0,-1 1 0,0-1 0,-1 2 0,0 0 0,-1 0 0,0 0 0,-1 1 0,-1 1 0,-1-1 0,0 1 0,6 26 0,-10-33 0,-1 0 0,0 0 0,-1 0 0,0 0 0,0 0 0,-4 17 0,3-20 0,0 0 0,-1 0 0,0-1 0,0 1 0,-1-1 0,1 1 0,-1-1 0,0 0 0,-1 0 0,1 0 0,-6 5 0,8-9 0,0 1 0,-1-1 0,1 0 0,-1 0 0,1 0 0,-1 0 0,1 0 0,-1 0 0,0 0 0,1 0 0,-1-1 0,0 1 0,0-1 0,-1 1 0,1-1 0,1 0 0,0 0 0,-1 0 0,1 0 0,0-1 0,-1 1 0,1 0 0,0-1 0,-1 1 0,1-1 0,0 1 0,0-1 0,0 0 0,0 0 0,-1 1 0,1-1 0,0 0 0,0 0 0,0 0 0,0-1 0,-4-5 0,0 1 0,0-1 0,1 0 0,0-1 0,1 1 0,0-1 0,0 0 0,-3-14 0,2 8 0,2-1 0,0 0 0,-1-30 0,4 37 0,-1 1 0,1-1 0,0 1 0,1-1 0,0 1 0,0 0 0,1 0 0,-1 0 0,1 0 0,1 0 0,0 1 0,0-1 0,0 1 0,0 0 0,1 0 0,0 0 0,0 1 0,1 0 0,0 0 0,0 0 0,0 1 0,0 0 0,1 0 0,-1 0 0,1 1 0,0 0 0,0 0 0,0 1 0,1 0 0,11-2 0,-11 3 0,1 0 0,-1 1 0,0 0 0,0 0 0,1 0 0,-1 1 0,0 1 0,0-1 0,0 1 0,8 4 0,-5-2 0,0 1 0,0 1 0,-1 0 0,0 0 0,0 1 0,12 10 0,-4 1 0,-1 0 0,0 1 0,-1 1 0,-2 0 0,0 1 0,12 23 0,-11-13-341,-1 1 0,-1 0-1,12 49 1,-15-41-6485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7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68 331 24575,'0'6'0,"13"197"0,0-45 0,-12-120 0,-2 1 0,-5 42 0,5-72 0,-1 0 0,1 1 0,-1-1 0,-1 0 0,0 0 0,0 0 0,-1 0 0,-6 12 0,9-20 0,0 0 0,0 0 0,1 1 0,-1-1 0,0 0 0,0-1 0,0 1 0,0 0 0,0 0 0,0 0 0,-1-1 0,1 1 0,0 0 0,-2 0 0,2-1 0,0 0 0,1 0 0,-1 0 0,0 0 0,0 0 0,1 0 0,-1 0 0,0 0 0,0 0 0,1 0 0,-1 0 0,0-1 0,1 1 0,-1 0 0,0-1 0,1 1 0,-1 0 0,0-1 0,0 0 0,-1-1 0,0 0 0,0 0 0,0 0 0,1-1 0,-1 1 0,1-1 0,-1 1 0,1-1 0,0 0 0,0 1 0,0-1 0,-1-5 0,0-7 0,0 0 0,0-1 0,2 1 0,1-29 0,17-63 0,1 28 0,35-92 0,46-71 0,-93 227 0,8-20 0,2 1 0,41-63 0,-55 94 0,-1 0 0,1-1 0,-1 1 0,1 0 0,0 1 0,0-1 0,1 0 0,-1 1 0,0 0 0,8-4 0,-8 5 0,-1 0 0,1 1 0,-1-1 0,1 1 0,-1 0 0,1 0 0,0 0 0,-1 0 0,1 0 0,0 1 0,-1-1 0,1 1 0,-1-1 0,1 1 0,-1 0 0,1 0 0,-1 0 0,3 2 0,5 3 0,0 0 0,0 1 0,-1 0 0,0 1 0,-1 0 0,1 0 0,11 17 0,1 4 0,22 41 0,-1 10-223,-4 2 0,50 153 0,21 182-447,-55-126-472,-48-239-4568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8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24575,'0'0'0,"4"-2"0,20-6 0,37-8 0,42-2 0,45-3 0,70-11-3942,-2 1-307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8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11 0,10 31 0,18 36 0,21 43 0,19 41 0,8 27-2448,-1 19 2448,-7 5 0,-14-10 0,-14-12 0,-17-16 0,-16-20 0,-11-32-700,-6-36-4343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8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24575,'0'0'0,"0"0"0,4 4 0,5 9 0,3 9 0,1 8 0,1 3 0,-3 2 0,-2 2 0,-6-3 0,-6-3 0,-11-3 0,-14-1 0,-16 0 0,-6-4 0,6-5-8191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8:59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1 425 24575,'3'2'0,"142"126"0,-143-127 0,4 5 0,0-1 0,1 0 0,11 6 0,-18-11 0,0 0 0,1 0 0,-1 1 0,0-1 0,1 0 0,-1 0 0,1 0 0,-1 0 0,0 1 0,1-1 0,-1 0 0,1 0 0,-1 0 0,0 0 0,1 0 0,-1 0 0,1 0 0,-1 0 0,0 0 0,1 0 0,-1 0 0,1 0 0,-1-1 0,0 1 0,1 0 0,-1 0 0,1 0 0,-1 0 0,0-1 0,1 1 0,-1 0 0,1-1 0,-1 0 0,0 0 0,1 0 0,-1 1 0,0-1 0,0 0 0,0 0 0,0 0 0,0 0 0,0 0 0,0 1 0,0-1 0,0 0 0,0-1 0,-2-5 0,0 0 0,-4-11 0,-25-48 0,20 44 0,1 0 0,1-1 0,-8-27 0,16 46 0,0-1 0,0 1 0,1-1 0,-1 0 0,1 1 0,0-1 0,1 1 0,-1-1 0,1 1 0,0-1 0,0 1 0,0-1 0,0 1 0,1 0 0,2-5 0,-2 5 0,1 0 0,-1 1 0,1 0 0,0 0 0,0-1 0,0 2 0,0-1 0,1 0 0,-1 1 0,1-1 0,-1 1 0,1 0 0,0 0 0,0 1 0,0-1 0,5-1 0,1 1 0,0 0 0,0 0 0,0 1 0,0 0 0,0 1 0,0 0 0,16 2 0,-12 1 0,0 0 0,-1 0 0,0 2 0,25 10 0,-13-1 0,0 1 0,-1 1 0,0 1 0,36 34 0,-30-22 0,2 1 0,59 45 0,-89-74 0,0 0 0,0 0 0,0 0 0,0 0 0,0 0 0,0 0 0,0 0 0,0-1 0,0 1 0,0-1 0,1 1 0,-1-1 0,0 0 0,0 0 0,1 0 0,1 0 0,1-1 0,0-1 0,-1 1 0,0-1 0,1 0 0,-1 0 0,6-4 0,-1 1 0,0 0 0,0 0 0,0 1 0,1 0 0,0 1 0,-1 0 0,1 0 0,0 1 0,0 1 0,1-1 0,-1 2 0,0-1 0,0 2 0,0-1 0,13 3 0,38 13 0,-43-11 0,-1 0 0,1-1 0,21 1 0,-33-4 0,1-1 0,-1-1 0,0 1 0,0-1 0,0 0 0,0 0 0,1-1 0,-2 1 0,1-1 0,0-1 0,0 1 0,-1-1 0,8-5 0,-6 3 0,-1 0 0,0-1 0,0 1 0,-1-1 0,0 0 0,0-1 0,0 0 0,-1 1 0,0-1 0,0-1 0,3-8 0,2-8 0,-1 0 0,6-32 0,-6 12-341,-1 0 0,-2-1-1,-2-71 1,-5 80-6485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0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289 511 24575,'0'0'0,"0"0"0,0 0 0,0 0 0,0-7 0,1 2 0,1 1 0,-1-1 0,1 1 0,4-7 0,4-13 0,-5 7 0,-1 0 0,0 0 0,-1-1 0,-1 0 0,-1 1 0,-1-1 0,0 0 0,-5-33 0,1 28 0,-1 1 0,-1 0 0,-1 0 0,0 1 0,-2 0 0,-17-30 0,21 43 0,1 0 0,-2 0 0,1 1 0,-1 0 0,0 0 0,-11-8 0,15 13 0,0 0 0,-1 0 0,0 0 0,1 1 0,-1 0 0,0-1 0,0 1 0,1 0 0,-1 0 0,0 0 0,0 1 0,0-1 0,0 1 0,0-1 0,0 1 0,0 0 0,0 0 0,0 1 0,0-1 0,0 1 0,0-1 0,-6 3 0,3-1 0,1 1 0,-1 0 0,1 1 0,0-1 0,-1 1 0,1 0 0,1 0 0,-1 1 0,1-1 0,-5 7 0,0 2 0,0 0 0,1 0 0,-7 17 0,7-13 0,2 1 0,0 0 0,0 0 0,2 1 0,1 0 0,0-1 0,1 1 0,1 0 0,1 0 0,0 0 0,2 0 0,0 0 0,9 35 0,-6-39 0,0-1 0,0 1 0,1-1 0,1-1 0,0 1 0,1-1 0,17 20 0,-17-23 0,0-1 0,1-1 0,0 0 0,1 0 0,0 0 0,0-2 0,1 1 0,-1-1 0,2-1 0,12 6 0,-7-6-170,0-1-1,0 0 0,1-1 1,-1-1-1,1-1 0,-1 0 1,33-4-1,22-7-6655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0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24575,'0'4'0,"1"0"0,-1 0 0,1-1 0,1 1 0,-1 0 0,0 0 0,1-1 0,0 1 0,0-1 0,0 0 0,0 1 0,3 2 0,0 2 0,167 211 0,-109-144 0,-55-65 0,57 65 0,-43-54 0,-22-20 0,1-1 0,-1 0 0,1 1 0,-1-1 0,1 0 0,-1 1 0,1-1 0,-1 0 0,1 1 0,-1-1 0,1 0 0,-1 0 0,1 0 0,-1 0 0,1 0 0,0 1 0,-1-1 0,1 0 0,-1 0 0,1 0 0,0-1 0,0 1 0,-1 0 0,1-1 0,-1 1 0,1-1 0,-1 1 0,0-1 0,1 0 0,-1 1 0,0-1 0,0 1 0,1-1 0,-1 1 0,0-1 0,0 0 0,0 1 0,0-1 0,0 0 0,0 1 0,0-2 0,1-12 0,-3-20 0,0 7 0,2-15 40,1-1-1,10-59 0,27-79-1522,-12 89-5343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0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6 0,0 14 0,4 15 0,7 27 0,9 33 0,7 22 0,4 11-990,4 1 990,0-4 0,1-8 0,-1-18 0,-1-19 0,-6-20 0,-5-19 0,-7-17-7201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8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24575,'0'0'0,"0"0"0,2-2 0,11-3 0,20-2 0,23-6 0,21-9 0,8-8 0,-9 2-8191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1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23 300 24575,'3'4'0,"2"3"0,-1 0 0,2 0 0,-1-1 0,7 6 0,-11-11 0,0 1 0,0-1 0,0 0 0,1 0 0,-1-1 0,0 1 0,1 0 0,-1 0 0,0-1 0,1 1 0,-1 0 0,1-1 0,-1 0 0,1 1 0,-1-1 0,1 0 0,-1 0 0,1 0 0,0 0 0,-1 0 0,1 0 0,-1 0 0,1 0 0,-1-1 0,1 1 0,-1 0 0,1-1 0,-1 0 0,1 1 0,1-2 0,0 0 0,0-1 0,0 0 0,0 0 0,0 0 0,-1 0 0,1 0 0,-1 0 0,0-1 0,0 1 0,2-5 0,1-5 0,7-22 0,-8 19 0,0 1 0,-2-1 0,0 0 0,0 0 0,-2 0 0,0 0 0,-2-19 0,1 27 0,-1 1 0,1 0 0,-1 0 0,-1 0 0,1 0 0,-1 0 0,-7-11 0,7 14 0,0 0 0,0 0 0,0 1 0,0-1 0,-1 1 0,1 0 0,-1 0 0,0 0 0,0 1 0,0-1 0,0 1 0,0 0 0,-6-2 0,6 3 0,-1-1 0,1 1 0,-1 1 0,1-1 0,-1 0 0,1 1 0,-1 0 0,-5 1 0,9-1 0,-1 0 0,0 0 0,1 1 0,-1-1 0,0 1 0,1-1 0,-1 1 0,1-1 0,-1 1 0,1 0 0,-1 0 0,1 0 0,-1 0 0,1 0 0,0 0 0,0 0 0,-1 0 0,1 1 0,0-1 0,0 0 0,0 1 0,0-1 0,1 1 0,-2 2 0,1-2-151,1 0-1,-1 0 0,1 1 0,0-1 1,0 0-1,0 1 0,0-1 1,0 4-1,7 19-6674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0 24575,'-5'1'0,"0"0"0,0 1 0,-1-1 0,2 1 0,-1 0 0,0 1 0,0-1 0,1 1 0,-6 3 0,-1 1 0,-39 24 0,-79 66 0,-35 53 0,159-146 0,-3 5 0,-1-1 0,1 2 0,-7 9 0,15-19 0,0 0 0,-1 1 0,1-1 0,0 0 0,0 0 0,0 0 0,0 0 0,0 0 0,0 0 0,0 0 0,0 1 0,0-1 0,0 0 0,0 0 0,0 0 0,0 0 0,0 0 0,0 0 0,0 0 0,0 1 0,0-1 0,0 0 0,0 0 0,0 0 0,0 0 0,0 0 0,0 0 0,0 0 0,0 1 0,1-1 0,-1 0 0,0 0 0,0 0 0,0 0 0,0 0 0,0 0 0,0 0 0,0 0 0,0 0 0,0 0 0,1 1 0,-1-1 0,0 0 0,0 0 0,0 0 0,0 0 0,0 0 0,0 0 0,0 0 0,1 0 0,-1 0 0,0 0 0,0 0 0,0 0 0,0 0 0,0 0 0,0 0 0,0 0 0,1 0 0,-1 0 0,0 0 0,0 0 0,0-1 0,0 1 0,0 0 0,0 0 0,16-2 0,-1-1 0,-3 4 0,-1 0 0,23 5 0,-10-1 0,33 5-1365,0-1-5461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2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667 844 24575,'-29'1'0,"0"2"0,0 0 0,-39 11 0,38-8 0,-188 49 0,170-39 0,0 1 0,-63 35 0,103-48 0,2-1 0,1-1 0,-1 1 0,1 1 0,0-1 0,0 1 0,0 0 0,-4 5 0,9-9 0,-1 0 0,1 0 0,0 0 0,0 0 0,0 0 0,0 0 0,0 1 0,0-1 0,0 0 0,0 0 0,-1 0 0,1 0 0,0 0 0,0 0 0,0 1 0,0-1 0,0 0 0,0 0 0,0 0 0,0 0 0,0 1 0,0-1 0,0 0 0,0 0 0,0 0 0,0 0 0,0 0 0,0 1 0,0-1 0,0 0 0,0 0 0,0 0 0,0 0 0,0 0 0,0 1 0,1-1 0,-1 0 0,0 0 0,0 0 0,0 0 0,0 0 0,0 0 0,0 1 0,0-1 0,0 0 0,1 0 0,-1 0 0,0 0 0,0 0 0,0 0 0,0 0 0,0 0 0,1 0 0,-1 0 0,0 0 0,0 0 0,0 0 0,0 0 0,1 0 0,-1 0 0,0 0 0,0 0 0,0 0 0,4 0 0,-1 0 0,1 0 0,-1 0 0,0-1 0,1 0 0,-1 1 0,0-1 0,1 0 0,3-2 0,33-18 0,-16 5-2,1 0 0,-2-2 0,0-1 0,-2 0 0,28-32 0,-21 17-185,-1-1 1,-2-1-1,22-41 0,-25 33 168,-2-1 1,-1-1-1,-3-1 0,-2-1 0,-2 0 0,-2 0 0,7-97 0,-15 112 19,-4-47 0,1 67 0,-1 0 0,0 1 0,-1-1 0,0 1 0,-1 0 0,-8-17 0,4 17 76,8 11-69,-1 1 1,1 0 0,0 0 0,0-1 0,-1 1 0,1 0 0,0 0 0,0 0 0,-1 0 0,1-1 0,0 1-1,-1 0 1,1 0 0,0 0 0,-1 0 0,1 0 0,0 0 0,0 0 0,-1 0 0,1 0 0,0 0-1,-1 0 1,1 0 0,-1 1 18,0 0 0,0-1 0,0 1 0,0 0 0,1 0 0,-1 0 0,0 0 0,1 0 0,-1 0 0,1 1 0,-1-1 0,1 0 0,-1 0 0,1 0 0,0 0 0,0 1 0,-1-1 0,1 2-1,-3 22 26,2 0 0,2 50-1,32 278-650,-16-254-245,45 150 0,-40-183-5056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2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727 7 24575,'-2'-1'0,"0"0"0,0 0 0,-1 0 0,1 0 0,0 1 0,0-1 0,0 1 0,0 0 0,-1 0 0,1-1 0,0 1 0,-5 1 0,1-1 0,-11 1 0,1 0 0,0 1 0,0 1 0,0 0 0,0 1 0,0 1 0,1 0 0,0 1 0,0 1 0,0 0 0,1 1 0,0 1 0,1 0 0,0 1 0,-22 21 0,30-25 0,-1 1 0,1 0 0,1 0 0,-1 0 0,1 0 0,0 1 0,1-1 0,0 1 0,0 0 0,-2 10 0,3-6 0,0-1 0,1 0 0,1 1 0,-1-1 0,2 1 0,3 19 0,2-2 0,2 0 0,1-1 0,1 0 0,26 49 0,47 73 0,-79-141 0,0-1 0,0 1 0,4 15 0,-7-22 0,-1 1 0,1-1 0,-1 1 0,0 0 0,0-1 0,0 1 0,0-1 0,0 1 0,0-1 0,-1 1 0,1 0 0,-1-1 0,0 1 0,0-1 0,0 0 0,0 1 0,-2 3 0,0-2 0,0-1 0,-1 0 0,1 0 0,0 0 0,-1 0 0,0-1 0,1 1 0,-1-1 0,0 0 0,0 0 0,-8 2 0,-8 2 0,0 0 0,-37 4 0,-213 6-2150,146-16-3891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2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24575,'-17'0'0,"16"0"0,0 1 0,1-1 0,-1 1 0,0-1 0,1 0 0,-1 1 0,1-1 0,-1 1 0,1 0 0,-1-1 0,1 1 0,-1-1 0,1 1 0,-1 0 0,1-1 0,0 1 0,-1 0 0,1-1 0,0 1 0,0 0 0,0-1 0,-1 1 0,1 0 0,0 0 0,0-1 0,0 2 0,2 25 0,-2-26 0,11 54-32,33 104-1,-30-115-109,214 671-894,-111-382-122,-87-260-4632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3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12 0,4 33 0,5 41 0,6 34 0,11 33-1582,10 23 1582,7 3-2032,1-5 2032,0-13 0,-6-19 0,-8-24-712,-9-25 712,-8-31-3865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3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24575,'1'0'0,"0"0"0,0 1 0,0-1 0,1 0 0,-1 1 0,0-1 0,0 1 0,0-1 0,0 1 0,0 0 0,0-1 0,0 1 0,1 1 0,6 4 0,84 60 0,-35-23 0,86 58-673,40 22-2021,141 77 1852,17-24 1010,-274-147-276,1-3 0,1-2 0,109 22 0,-142-40 60,1-1 0,0-2 0,0-1-1,0-2 1,0-2 0,0-1 0,-1-2 0,68-17 0,-65 8 48,0-1 0,-1-1 0,-1-3 0,0 0 0,-2-3 0,0-1 0,-2-1 0,0-2 0,42-44 0,-38 30 0,-2-1 0,-2-2 0,-1-1 0,-3-1 0,-1-2 0,37-87 0,-8-26-548,-19 23-2189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3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24575,'0'4'0,"-22"646"-1311,14-482 1150,1 113 170,23-2-51,-13-246 6,3-1 1,11 41-1,-13-60 29,1 1-1,0-1 1,1-1 0,1 1 0,0-1-1,0 0 1,18 20 0,-8-15-40,0 0 0,2-2 0,0 0 0,1 0 0,0-2 0,1-1 0,0 0 0,34 12 0,4-2-215,1-4 1,68 14-1,2-8 168,176 10-1,131-30-803,-350-8-3328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24575,'2'0'0,"-1"1"0,1-1 0,-1 1 0,1 0 0,-1 0 0,0-1 0,0 1 0,1 0 0,-1 0 0,0 0 0,0 0 0,0 0 0,0 1 0,0-1 0,2 3 0,1 1 0,11 14 0,-1 0 0,17 30 0,18 48 0,-46-92 0,40 92-319,50 165 0,5 110 286,-72-278-1221,-17-69-5012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4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24575,'4'3'0,"47"37"-100,-1 1 0,-3 3 0,55 64 0,-41-33-100,79 124 0,-32 3 200,-123-242 258,1 1-1,-15-76 1,23 90-231,-45-267-27,47 222 0,4 62 0,0 0 0,1 0 0,0 0 0,1-1 0,-1 1 0,4-8 0,-4 13 0,1 0 0,-1 0 0,1 0 0,0 0 0,0 0 0,0 0 0,0 0 0,0 1 0,1-1 0,-1 1 0,1-1 0,-1 1 0,1 0 0,0 0 0,0 0 0,0 1 0,0-1 0,0 1 0,1-1 0,-1 1 0,0 0 0,4 0 0,2-1 0,0 1 0,0 1 0,0 0 0,0 0 0,1 0 0,-1 1 0,12 3 0,5 3 24,0 0 0,-1 2 0,0 1 0,37 20 0,86 64-1509,-92-53-5341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7:40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1 333 24575,'0'0'0,"3"0"0,100 10 0,-8-8 0,38-7-293,428-72-2875,-5-44 2368,-515 111 909,121-28-243,116-42-1072,-240 67-1493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9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1 24575,'-2'0'0,"0"0"0,0 0 0,0 1 0,0-1 0,1 1 0,-1-1 0,0 1 0,0 0 0,0 0 0,1 0 0,-1 0 0,0 0 0,1 0 0,-1 0 0,1 1 0,-2 1 0,-3 3 0,1 0 0,-7 11 0,9-13 0,-21 32 0,-23 48 0,40-69 0,0 0 0,1 0 0,1 1 0,1-1 0,0 1 0,-3 26 0,7-36 0,0 0 0,0-1 0,1 1 0,0 0 0,0-1 0,0 1 0,0 0 0,1-1 0,0 1 0,0-1 0,1 0 0,0 0 0,-1 0 0,2 0 0,-1 0 0,0-1 0,1 1 0,0-1 0,0 0 0,0 0 0,6 4 0,3 1 0,1 0 0,-1-1 0,1-1 0,1 0 0,0-1 0,22 7 0,-23-9 0,0-1 0,0 0 0,0 0 0,1-2 0,-1 1 0,1-2 0,14-1 0,-23 1 0,-1-1 0,1 0 0,-1 0 0,1 0 0,-1-1 0,0 0 0,1 0 0,-1 0 0,0-1 0,-1 0 0,1 0 0,0 0 0,-1 0 0,1-1 0,-1 1 0,0-1 0,-1 0 0,1-1 0,0 1 0,-1-1 0,3-5 0,-1-1 0,0-1 0,0-1 0,-1 1 0,-1-1 0,0 0 0,-1 1 0,1-15 0,-1-92 0,-2 114 0,-2-49 0,2 53 0,0 1 0,0 0 0,0-1 0,0 1 0,0 0 0,0-1 0,0 1 0,0 0 0,0-1 0,0 1 0,0 0 0,0-1 0,1 1 0,-1 0 0,0 0 0,0-1 0,0 1 0,0 0 0,1 0 0,-1-1 0,0 1 0,0 0 0,0 0 0,1-1 0,5 4 0,9 14 0,-13-13 0,34 43 0,59 75 0,-73-96 0,1-2 0,42 34 0,-9-18-1365,-7-11-5461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5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370 509 24575,'5'-10'0,"2"-1"0,14-22 0,28-58 0,-45 81 0,0 0 0,0 0 0,-1 0 0,-1 0 0,1-1 0,-2 1 0,1-1 0,-2 0 0,1 1 0,-1-1 0,-2-12 0,0 14 0,-1 0 0,0 0 0,0-1 0,-1 2 0,0-1 0,-1 0 0,0 1 0,0 0 0,-1 0 0,0 0 0,0 1 0,-1 0 0,0 0 0,0 1 0,-15-11 0,9 8 0,-2 0 0,1 1 0,-1 0 0,0 2 0,0-1 0,-1 2 0,0 0 0,-24-4 0,28 7 0,1 1 0,0 0 0,-1 1 0,1 0 0,0 1 0,-1 0 0,-20 6 0,26-6 0,0 1 0,1 0 0,-1 1 0,1-1 0,-1 1 0,1 0 0,0 1 0,0-1 0,0 1 0,1 0 0,-1 0 0,1 0 0,0 1 0,0 0 0,1-1 0,-5 9 0,4-6 0,1 0 0,0 0 0,0 1 0,1-1 0,0 1 0,0-1 0,1 1 0,0 0 0,0-1 0,1 1 0,0 0 0,0 0 0,1-1 0,0 1 0,1 0 0,-1-1 0,1 1 0,5 10 0,-1-4 0,1-1 0,0 1 0,1-2 0,0 1 0,1-1 0,0 0 0,1-1 0,23 20 0,-9-11-178,1-2-1,1 0 0,1-2 1,1 0-1,51 19 0,-24-15-80,0-3 0,73 13 0,-53-17-22,1-3-1,0-4 1,88-3-1,-100-6 57,0-3 0,-1-3-1,0-3 1,69-21 0,-94 20 148,0-1 0,-1-2 1,0-2-1,-2-1 0,49-34 1,-64 39 34,-1-2 0,-1 0 0,0-1 1,-1 0-1,-1-1 0,-1-2 0,0 1 0,-1-2 1,-2 1-1,14-29 0,-22 39 278,0 0 0,-1 0 0,0-1 0,0 0 0,-1 1 0,-1-1 0,1-15 0,-2 22-111,0 0 0,-1 0 1,1 0-1,-1 0 0,0 1 0,0-1 1,0 0-1,-1 0 0,1 1 1,-4-5-1,4 6-75,-1-1 0,0 1-1,0 0 1,0 0 0,0 0 0,0 0 0,-1 0-1,1 0 1,-1 1 0,1-1 0,-1 1 0,1-1-1,-1 1 1,0 0 0,-3 0 0,0-1 19,0 1 0,0 0 0,0 1 0,0 0 0,-1 0 0,1 0 0,0 1 0,0 0 0,0 0 1,0 0-1,0 1 0,0 0 0,0 0 0,-6 3 0,3 0-78,0-1 1,1 2-1,0-1 0,0 1 1,0 0-1,0 1 1,1 0-1,-7 8 0,10-11 9,1 1 0,0 0 0,-1 1 0,-3 9 0,6-13 0,0 0 0,0 0 0,1 0 0,-1 0 0,1 0 0,-1 1 0,1-1 0,0 0 0,0 0 0,0 0 0,0 0 0,0 0 0,0 1 0,1-1 0,-1 0 0,2 4 0,-1-5 0,0 0 0,-1 0 0,1 0 0,0 0 0,0 0 0,0 0 0,0 0 0,0-1 0,1 1 0,-1 0 0,0 0 0,0-1 0,0 1 0,1-1 0,-1 0 0,0 1 0,1-1 0,-1 0 0,0 1 0,2-1 0,30 0 0,-25 0 0,-1-1 0,-1 1 0,0 0 0,0 0 0,1 1 0,-1 0 0,0 0 0,0 0 0,0 1 0,0 0 0,0 0 0,0 0 0,-1 1 0,1 0 0,5 4 0,51 42-266,-48-37-833,10 7-5727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5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24575,'1'3'0,"-1"1"0,1-1 0,0 1 0,0-1 0,0 1 0,0-1 0,0 0 0,4 7 0,2 3 0,112 267 0,-63-144 0,-52-126 0,-2-4 0,1 0 0,-1 0 0,1 0 0,0 0 0,0-1 0,1 0 0,0 1 0,4 4 0,-7-10 0,-1 1 0,1-1 0,-1 1 0,1-1 0,-1 0 0,1 1 0,-1-1 0,1 0 0,0 0 0,-1 1 0,1-1 0,0 0 0,-1 0 0,1 0 0,0 0 0,-1 0 0,1 0 0,0 0 0,-1 0 0,1 0 0,0 0 0,-1 0 0,1 0 0,0 0 0,-1-1 0,1 1 0,0 0 0,-1 0 0,1-1 0,-1 1 0,1-1 0,-1 1 0,1 0 0,0-2 0,2-1 0,0 0 0,0-1 0,0 1 0,3-7 0,11-23 0,-1-1 0,13-40 0,-28 70 0,81-222-687,-37 98-831,-10 29-4468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6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1419 221 24575,'0'-1'0,"0"1"0,0 0 0,0-1 0,0 1 0,0-1 0,0 1 0,-1-1 0,1 1 0,0 0 0,0-1 0,0 1 0,-1 0 0,1-1 0,0 1 0,-1 0 0,1-1 0,-1 0 0,-1-1 0,-7-8 0,-2 1 0,1 0 0,-18-11 0,26 19 0,-29-20-55,-2 2-1,-1 1 1,0 1-1,-1 2 1,0 1-1,-51-11 1,40 14-143,-1 3 0,-1 1 1,1 2-1,-79 3 1,91 5 197,-1 0 0,1 3 0,1 1 0,-1 1 0,1 2 0,1 1 0,0 2 0,0 1 0,-45 28 0,50-24 0,0 1 0,2 1 0,0 2 0,2 0 0,0 2 0,2 0 0,0 2 0,2 0 0,0 1 0,-17 35 0,22-32 0,2 1 0,0 0 0,2 1 0,2 0 0,1 0 0,1 1 0,2 0 0,1 0 0,2 0 0,3 57 0,2-51 0,2-1 0,1 1 0,3-1 0,1-1 0,1 1 0,2-2 0,2 0 0,36 65 0,-23-59-228,0-2 1,3-1 0,2-1 0,57 53 0,12-5-5452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6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0,4 14 0,6 20 0,7 20 0,4 19 0,4 18 0,1 12 0,-2-2 0,-3-6 0,-6-14 0,-4-15 0,-5-18 0,-3-18-8191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6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24575,'0'0'0,"0"6"0,16 123 0,8 92 0,-17 0 0,-7-220 0,0-5 0,4-29 0,3-1 21,2 1 0,1 0 0,2 0 0,29-57 0,78-111-2101,-55 104-4136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7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0 24575,'-13'3'0,"-8"4"0,0 1 0,-22 12 0,-5 5-199,-92 64 0,-32 51-199,142-113 382,2 0 0,2 2 1,0 1-1,-31 49 0,48-64 10,0 0 0,1 1 0,1 0 0,0 0 0,1 0 0,1 1 0,1 0 0,0 0 0,2 0 0,-1 0 0,2 0 0,1 27 0,1-32 13,1 1 0,1-1 0,0 1 0,1-1 0,0 0 0,1 0 1,0-1-1,0 1 0,2-1 0,-1 0 0,1-1 0,1 0 0,0 0 0,10 10 0,4 0-270,0 0 1,1-2 0,1-1-1,49 27 1,13-1-5770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7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24575,'0'0'0,"0"1"0,1 27 0,1 1 0,2-1 0,1 0 0,1 0 0,15 41 0,63 127 0,-80-188 0,37 71 0,-32-64 0,1 0 0,22 26 0,-29-38 0,1 1 0,-1-1 0,1 0 0,0 0 0,-1 0 0,1-1 0,1 1 0,6 2 0,-8-4 0,0 0 0,0 0 0,-1 0 0,1-1 0,0 0 0,0 1 0,0-1 0,0 0 0,0 0 0,0-1 0,0 1 0,0-1 0,-1 1 0,1-1 0,3-1 0,0-1 0,0 0 0,0 0 0,0-1 0,-1 1 0,0-1 0,0 0 0,0-1 0,0 1 0,-1-1 0,7-8 0,0-3 0,0-1 0,10-23 0,2-12 0,-2-2 0,16-70 0,-27 91 0,-9 29 0,1-5 0,1 0 0,0 0 0,0 1 0,0-1 0,2 1 0,8-15 0,-12 21 0,1 1 0,-1 0 0,0-1 0,1 1 0,0 0 0,-1-1 0,1 1 0,0 0 0,-1 0 0,1 0 0,0 0 0,0 1 0,0-1 0,0 1 0,0-1 0,0 1 0,0-1 0,0 1 0,0 0 0,0 0 0,0 0 0,0 0 0,0 0 0,0 1 0,0-1 0,2 1 0,5 2 0,-1 0 0,-1 1 0,1 0 0,0 0 0,7 5 0,151 117-126,-113-83-1113,22 17-5587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7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10 0,4 23 0,7 23 0,5 19 0,4 16 0,2 11 0,3 5 0,1-3 0,3-12 0,-3-16 0,-4-18 0,-4-19-8191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24575,'1'1'0,"0"-1"0,-1 0 0,1 1 0,0-1 0,0 1 0,0-1 0,0 1 0,-1 0 0,1-1 0,0 1 0,-1 0 0,1-1 0,0 1 0,0 2 0,4 2 0,16 23 0,30 49 0,9 29 0,7 28-708,-5 3 0,55 184 0,-73-166 530,49 317 0,-80-334-833,-12-102-3689</inkml:trace>
  <inkml:trace contextRef="#ctx0" brushRef="#br0" timeOffset="1">370 1105 24575,'0'0'0,"4"-2"0,14-4 0,30-9 0,32-9 0,23-9 0,8-6 0,-7 0 0,-21 7-8191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8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0,14 6 0,27 7 0,19 4 0,0-2-8191</inkml:trace>
  <inkml:trace contextRef="#ctx0" brushRef="#br0" timeOffset="1">2867 1206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49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87 24575,'-5'-1'0,"0"-1"0,1 1 0,-1-1 0,0 0 0,1 0 0,-7-5 0,-2 0 0,-9-5 0,0 1 0,-1 1 0,0 1 0,-33-8 0,49 16 0,0 0 0,0 0 0,0 0 0,0 1 0,0 0 0,0 1 0,0-1 0,-12 4 0,14-3 0,1 1 0,-1 0 0,1 0 0,0 0 0,-1 1 0,1-1 0,0 1 0,0 0 0,1 0 0,-1 0 0,1 1 0,-1-1 0,1 1 0,-3 5 0,3-4 0,-1 1 0,1 0 0,1 1 0,-1-1 0,1 0 0,0 1 0,1 0 0,-1-1 0,1 1 0,1 0 0,-1-1 0,1 1 0,0 0 0,1 0 0,-1 0 0,1-1 0,3 11 0,-1-9 0,-1 1 0,1-1 0,1 0 0,-1 0 0,1 0 0,1 0 0,-1-1 0,1 0 0,1 0 0,0 0 0,-1 0 0,2-1 0,7 6 0,-11-9 0,0-1 0,0 0 0,0 0 0,0-1 0,0 1 0,1-1 0,-1 1 0,1-1 0,-1 0 0,1 0 0,-1-1 0,1 1 0,0-1 0,-1 1 0,1-1 0,0 0 0,-1-1 0,1 1 0,0-1 0,-1 1 0,1-1 0,-1 0 0,1-1 0,-1 1 0,0 0 0,1-1 0,-1 0 0,0 0 0,0 0 0,0 0 0,0 0 0,4-5 0,2-3 0,-1 1 0,0-1 0,-1 0 0,11-20 0,-10 15 0,17-21 0,-23 34 0,-1 1 0,1-1 0,-1 0 0,1 1 0,0-1 0,0 1 0,0 0 0,0 0 0,0 0 0,0 0 0,0 0 0,0 0 0,0 0 0,4 0 0,-2 0 0,-1 1 0,1 0 0,-1 0 0,1 0 0,-1 0 0,1 1 0,-1-1 0,6 2 0,4 3 0,-1 0 0,0 1 0,23 13 0,-30-15 0,120 84 0,-87-58 0,2-2 0,50 27 0,-22-24-1365,-5-5-5461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9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0 686 24575,'13'-3'0,"81"-8"0,-65 9 0,127-12 0,75-3-735,80-4-2205,80-6 1318,69-5-1927,54-8 2069,40-9-894,945-111-438,-91 9 1941,-876 102 871,-42 6 0,-39 7 1365,-66 6 5462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09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0,4 9 0,10 18 0,29 26 0,38 21 0,18 3 0,-9-12-8191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2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24575,'12'0'0,"4"0"0,146 4 0,-130-2 0,-1 2 0,1 1 0,32 10 0,-55-12 0,1 0 0,-1 1 0,0 0 0,0 0 0,0 1 0,15 11 0,-22-15 0,0 1 0,0 0 0,0 0 0,0-1 0,0 1 0,0 1 0,-1-1 0,1 0 0,-1 0 0,0 1 0,1-1 0,-1 0 0,0 1 0,-1-1 0,1 1 0,0 0 0,-1-1 0,1 1 0,-1 0 0,0-1 0,0 1 0,0 0 0,0-1 0,0 1 0,-1-1 0,1 1 0,-1 0 0,0-1 0,0 1 0,-1 3 0,-3 3 0,0 0 0,0 0 0,-1 0 0,0-1 0,-10 10 0,-39 36 0,40-41 0,-14 13 0,-71 69 0,96-90 0,-1-1 0,1 1 0,0 0 0,1 0 0,-7 10 0,10-13 0,-1-1 0,1 0 0,-1 1 0,1-1 0,0 1 0,-1-1 0,1 1 0,0-1 0,0 0 0,0 1 0,0-1 0,0 1 0,0-1 0,1 1 0,-1-1 0,0 1 0,1-1 0,-1 0 0,1 1 0,0-1 0,-1 0 0,1 1 0,0-1 0,0 0 0,0 0 0,0 0 0,0 0 0,0 0 0,0 0 0,2 2 0,2 1 0,1-1 0,-1 1 0,1-1 0,0 0 0,0 0 0,0-1 0,7 2 0,51 11 0,296 25-1944,-249-32-4303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2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24575,'0'0'0,"5"5"0,18 14 0,30 28 0,26 42 0,22 56 0,16 57-3908,-1 39 3908,-20 21-2541,-38 39 2541,-29-32-1742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28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24575,'-1'1'0,"1"0"0,-1 1 0,0-1 0,0 0 0,0 0 0,-1 0 0,-1 2 0,0-1 0,-5 5 0,0 0 0,0-1 0,-1 0 0,0-1 0,0 1 0,-10 3 0,15-7 0,1 0 0,0 0 0,-1 1 0,1-1 0,0 1 0,0 0 0,1 0 0,-1 0 0,0 1 0,1-1 0,0 0 0,0 1 0,0 0 0,0-1 0,-1 7 0,-2 3 0,2 0 0,0 0 0,-2 21 0,1 11 20,3-1 0,1 1 0,2-1 0,3 1 0,9 44 0,7 2-763,44 121 1,-53-177-6084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28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24575,'77'73'0,"-54"-52"0,71 62 0,35 25-539,189 148-1213,10-10 808,-190-152 918,-74-55-41,81 38 1,-127-68 66,25 7 0,-38-15 0,1 1 0,-1-1 0,0 0 0,1-1 0,-1 1 0,1-1 0,-1 0 0,1 0 0,5-2 0,-8 2 26,0-1-1,-1 0 0,1 0 1,0 0-1,-1 0 1,1-1-1,-1 1 0,1-1 1,-1 1-1,0-1 1,0 0-1,0 0 0,0 0 1,0 0-1,0 0 1,0 0-1,-1 0 0,1-1 1,-1 1-1,1-1 1,-1 1-1,0-1 0,0 0 1,0 1-1,-1-1 1,2-3-1,-1-4 157,0 1 0,0-1 0,-1 0 0,0 0 0,-1 1 0,-3-17 0,-3-10-40,-2 0 0,-19-46 1,-36-67-253,45 108 125,-31-68-26,-27-60 10,12-4 2,56 138-1181,4 13-4718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28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139 210 24575,'0'0'0,"0"0"0,0 7 0,0-6 0,1 0 0,-1 0 0,0 0 0,1 0 0,-1 0 0,1 0 0,-1 0 0,1 0 0,-1 0 0,1 0 0,0 0 0,-1 0 0,1-1 0,0 1 0,0 0 0,0 0 0,-1-1 0,1 1 0,0-1 0,0 1 0,0-1 0,0 1 0,0-1 0,0 1 0,0-1 0,0 0 0,1 0 0,-1 1 0,0-1 0,0 0 0,0 0 0,0 0 0,2 0 0,1-1 0,-1 1 0,1-1 0,0 1 0,-1-1 0,1 0 0,0-1 0,-1 1 0,7-4 0,-6 2 0,1 0 0,-1 0 0,0 0 0,0-1 0,0 1 0,0-1 0,-1 0 0,0 0 0,0-1 0,0 1 0,0-1 0,3-6 0,-4 7 0,-1 0 0,0 0 0,0 0 0,0 0 0,0 0 0,-1 0 0,1 0 0,-1 0 0,0 0 0,0 0 0,-1 0 0,1 0 0,-1 0 0,0 0 0,0 0 0,0 0 0,-2-4 0,-1 2 0,0-1 0,0 1 0,-1 0 0,1 0 0,-1 0 0,-1 1 0,1-1 0,-1 1 0,0 0 0,0 1 0,0 0 0,-1 0 0,0 0 0,1 1 0,-15-5 0,16 6 0,-1 0 0,0 1 0,0 0 0,0 0 0,0 0 0,0 1 0,0 0 0,0 0 0,-7 1 0,9 0 0,0 0 0,0 0 0,1 0 0,-1 0 0,0 1 0,1 0 0,-1-1 0,1 1 0,-1 1 0,1-1 0,0 0 0,0 1 0,0-1 0,-4 6 0,3-3-273,1 0 0,-1 1 0,1-1 0,-3 9 0,-7 23-6553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29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488 0 24575,'-6'1'0,"3"0"0,1 0 0,0 1 0,0-1 0,0 1 0,0-1 0,0 1 0,1 0 0,-4 3 0,-4 5 0,-148 162-5,18 13-763,111-141 707,2 0 0,2 1 0,-23 62 1,40-85 56,0 1 0,2-1 0,-5 43 1,9-49 3,0 1 1,1-1-1,1 1 1,1-1-1,1 1 1,4 18-1,0-14-79,1 0-1,1-1 1,0 0-1,1 0 0,2-1 1,0 0-1,1-1 1,0-1-1,2 0 0,0-1 1,1 0-1,0-1 1,1-1-1,30 19 0,10 0-5889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0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24575,'1'5'0,"-1"0"0,1 1 0,0-1 0,1 0 0,-1 0 0,5 9 0,-2-1 0,4 9 0,1 0 0,0 0 0,2-1 0,21 32 0,-28-46 0,1-1 0,0 1 0,1-1 0,0-1 0,0 1 0,0-1 0,1 0 0,-1-1 0,1 1 0,0-1 0,0 0 0,1-1 0,-1 0 0,1 0 0,0-1 0,0 0 0,9 1 0,-10-2 0,-1 0 0,0-1 0,1 1 0,-1-2 0,0 1 0,1-1 0,-1 0 0,0 0 0,0-1 0,0 1 0,0-2 0,0 1 0,0 0 0,0-1 0,-1 0 0,1-1 0,-1 1 0,0-1 0,0 0 0,0 0 0,-1-1 0,0 1 0,1-1 0,-1 0 0,4-7 0,-2 1 0,0-1 0,-1 1 0,-1-1 0,0 0 0,0 0 0,-2 0 0,1 0 0,-1 0 0,0-15 0,-1-1 0,-2-1 0,-8-53 0,9 71 0,0 11 0,1-1 0,-1 1 0,0 0 0,0 0 0,0 0 0,0 0 0,0 0 0,0 0 0,0 0 0,0 0 0,0 0 0,1 0 0,-1 0 0,0 0 0,0 0 0,0 0 0,0 0 0,0 0 0,0 0 0,0 0 0,1 0 0,-1 0 0,0 0 0,0 0 0,0 0 0,0 0 0,0 0 0,0 0 0,0 0 0,1 0 0,-1 0 0,0 0 0,0 0 0,0 0 0,0 0 0,0 0 0,0 0 0,0 0 0,0 1 0,0-1 0,0 0 0,1 0 0,-1 0 0,14 18 0,-12-14 0,118 179 6,22 33-941,-90-149 594,2-1-1,2-4 1,70 60 0,-81-85-5556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0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24575,'17'8'0,"-10"-5"0,-1 0 0,11 7 0,23 18 0,-2 2 0,55 54 0,57 84 0,-116-126 0,-2 1 0,36 62 0,-61-93 0,-7-21 0,-2-10 0,-1-65 0,15-151 0,17 54-1365,-15 103-5461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0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24575,'0'4'0,"2"1"0,0 0 0,0-1 0,4 9 0,2 2 0,92 179 0,109 233 0,-132-228 120,-64-161-491,-2 2-1,-2 0 1,5 47 0,-10-29-6455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0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0,1 4 0,7 24 0,18 41 0,-18-51 0,145 332 0,-99-231 0,-32-66 0,-5-12 0,44 75 0,-52-106 0,-9-9 0,0-1 0,1 0 0,-1 0 0,0 0 0,1 0 0,-1 0 0,0 0 0,1 1 0,-1-1 0,0 0 0,0 0 0,1 0 0,-1 0 0,0 0 0,1 0 0,-1 0 0,0 0 0,1 0 0,-1 0 0,0-1 0,1 1 0,-1 0 0,2-1 0,-1 0 0,0 0 0,0 0 0,-1 0 0,1 0 0,0 0 0,0-1 0,0 1 0,-1 0 0,1 0 0,-1-1 0,1 1 0,-1 0 0,1-2 0,6-23 0,-1-1 0,3-38 0,-4 27 0,34-213-1365,-28 184-5461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2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1279 24575,'0'0'0,"14"2"0,15 5 0,0-1 0,57 3 0,-75-9 0,1 0 0,-1 0 0,0-2 0,0 1 0,0-1 0,0-1 0,0 0 0,0 0 0,-1-1 0,1-1 0,10-6 0,-8 3 0,0-2 0,-1 0 0,0-1 0,-1 0 0,0 0 0,-1-2 0,0 1 0,0-1 0,8-16 0,-7 8 0,0 0 0,-2 0 0,0-1 0,-2 0 0,9-38 0,-14 50 0,-1-1 0,1 0 0,-2 0 0,0-19 0,-1 25 0,1 0 0,-1 1 0,0-1 0,0 1 0,-1 0 0,1-1 0,-1 1 0,0 0 0,0 0 0,-1 0 0,1 0 0,-1 0 0,-5-6 0,3 6 0,0 0 0,-1 0 0,1 0 0,-1 0 0,0 1 0,1 0 0,-2 0 0,1 1 0,0 0 0,0 0 0,-1 0 0,1 1 0,-1 0 0,0 0 0,1 0 0,-12 1 0,6 1 0,0 0 0,1 0 0,-1 2 0,0-1 0,1 1 0,-1 1 0,1 0 0,-17 9 0,14-5 0,0 1 0,1 0 0,0 1 0,1 0 0,0 1 0,0 0 0,1 1 0,1 1 0,0-1 0,-9 16 0,13-19 0,1 1 0,0 0 0,1 0 0,0 0 0,0 1 0,1-1 0,0 1 0,1 0 0,0 0 0,1 0 0,0 0 0,1 0 0,0 0 0,1 0 0,3 18 0,-1-16 0,1-1 0,1 0 0,0 0 0,0 0 0,1-1 0,0 1 0,1-2 0,1 1 0,0-1 0,0 0 0,1 0 0,0-1 0,0 0 0,1-1 0,1 0 0,-1 0 0,1-1 0,0-1 0,1 0 0,0 0 0,-1-1 0,2-1 0,-1 0 0,1-1 0,16 3 0,-9-4 0,-1-1 0,1 0 0,0-2 0,0 0 0,0-1 0,0-1 0,26-7 0,-31 5 0,1 0 0,-1-1 0,0-1 0,0 0 0,-1-1 0,1 0 0,-2-1 0,1-1 0,14-14 0,-18 13 0,4-6 0,-13 17 0,-1-1 0,1 1 0,-1-1 0,1 1 0,-1 0 0,1-1 0,0 1 0,-1 0 0,1-1 0,0 1 0,-1 0 0,1 0 0,0 0 0,-1-1 0,1 1 0,0 0 0,-1 0 0,1 0 0,0 0 0,0 0 0,-1 0 0,1 1 0,1-1 0,2 2 0,1 1 0,-1 0 0,1 0 0,-1 0 0,0 0 0,0 1 0,6 7 0,3 2 0,-7-8 0,52 45 0,-52-46 0,-1 0 0,1-1 0,0 1 0,0-1 0,0-1 0,0 1 0,1-1 0,-1 0 0,9 1 0,-12-3 0,0 1 0,0-2 0,0 1 0,1 0 0,-1-1 0,0 1 0,0-1 0,0 0 0,0 0 0,0 0 0,-1 0 0,1-1 0,0 1 0,0-1 0,-1 0 0,1 1 0,-1-1 0,1 0 0,-1-1 0,0 1 0,0 0 0,0-1 0,2-2 0,2-5 0,0 0 0,0 0 0,-1 0 0,6-21 0,18-68 0,-6 13 0,-21 82 0,-1-1 0,1 0 0,0 0 0,0 0 0,5-8 0,-6 11 0,0 1 0,0 0 0,0 0 0,0 0 0,0 0 0,0 1 0,0-1 0,0 0 0,0 0 0,0 0 0,0 1 0,1-1 0,-1 1 0,0-1 0,1 1 0,-1-1 0,0 1 0,1 0 0,-1 0 0,0 0 0,1 0 0,-1 0 0,0 0 0,2 0 0,6 2 0,1 1 0,-2-1 0,1 2 0,0-1 0,-1 1 0,15 10 0,-15-10 0,115 70 0,96 50 0,-214-122 0,2 2 0,-1-1 0,1-1 0,0 1 0,10 1 0,-16-4 0,1 0 0,-1 1 0,1-1 0,-1 0 0,1 0 0,-1 0 0,1 0 0,0-1 0,-1 1 0,1 0 0,-1-1 0,1 1 0,-1-1 0,0 1 0,1-1 0,-1 0 0,1 1 0,-1-1 0,0 0 0,0 0 0,1 0 0,-1 0 0,0 0 0,0 0 0,0-1 0,1-1 0,1-1 0,-1-1 0,0 0 0,0 0 0,0 0 0,-1 0 0,0 0 0,0 0 0,1-9 0,-1-49 0,-10-47 0,-48-268-1395,33 267 1217,-53-148 1,16 113-278,52 128 448,-2-1 0,0 1 0,-1 0 0,-1 1 0,-16-17 1,26 32 11,1 0 0,0 0 1,-1 0-1,1 0 1,-1 0-1,1 1 1,-4-2-1,6 3 7,0-1 0,0 1 0,-1 0 0,1 0 0,0 0 0,-1 0 0,1 0 0,0 0 0,0 0 0,-1 0 0,1 0 0,0 0 0,0 0 0,-1 0 0,1 0 0,0 0 0,0 0 0,-1 0 0,1 0 0,0 0 0,0 1 0,-1-1-1,1 0 1,0 0 0,0 0 0,-1 0 0,1 0 0,0 1 0,0-1 0,0 0 0,-1 1 0,1 0 53,0 0 0,-1 0-1,1 0 1,0 0 0,0 0-1,0 0 1,0 0 0,0 0-1,0 0 1,0 0 0,0 0-1,0 0 1,1 2 0,4 17 158,1 0 1,15 32 0,-11-29-89,175 475-1326,-32 8 1166,-147-487 132,-2-9-316,-1-1 1,-1 1-1,0 0 1,0 0-1,1 10 1,-4-12-5515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2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24575,'0'0'0,"9"0"0,27-1 0,31-4 0,37-1 0,35-3 0,15-5-1997,-4-2 1997,-19 2 0,-33 3-6194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2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720 0 24575,'-13'0'0,"-124"4"0,116-2 0,-1 1 0,1 1 0,0 1 0,-26 10 0,38-11 0,-1 0 0,1 1 0,-1 0 0,1 0 0,1 1 0,-1 0 0,1 1 0,0 0 0,-11 13 0,11-11 0,1 2 0,0-1 0,0 1 0,1 0 0,1 0 0,0 0 0,-5 17 0,5-8 0,0 1 0,2 0 0,0 0 0,2 0 0,0 0 0,1 0 0,1 0 0,1 0 0,7 29 0,15 33 0,-16-61 0,-1 1 0,-2 0 0,4 26 0,-8-47 0,-1 1 0,0 0 0,0-1 0,0 1 0,0 0 0,0 0 0,-1-1 0,1 1 0,-1 0 0,0-1 0,0 1 0,0-1 0,0 1 0,0-1 0,0 1 0,-2 2 0,0-3 0,1 0 0,-1 0 0,1 1 0,-1-2 0,1 1 0,-1 0 0,0-1 0,0 1 0,0-1 0,0 0 0,0 0 0,0 0 0,-6 1 0,-9 1 27,1-1 0,-1-1-1,-34-1 1,-53-12-1499,39 2-5354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5 0,0 10 0,4 21 0,8 35 0,13 33 0,13 24 0,11 19-1679,9 12 1679,4-3 0,-2-13 0,-7-16 0,-9-21 0,-12-26 0,-9-28-6512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3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12 0,7 24 0,9 33 0,13 40 0,12 33 0,8 22-1822,4 13 1822,0 6 0,-3-10 0,-6-18 0,-7-22 0,-9-26-509,-9-29 509,-9-27 0,-7-23-5860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4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0 638 24575,'16'12'0,"83"57"0,14 7 0,42 25-462,-21-20-1573,279 123 1,-305-161 1718,3-5 1,1-5-1,153 25 1,-191-48 325,0-2-1,1-4 1,0-3 0,82-10 0,-102 2-245,-1-2-1,0-3 1,-1-1 0,0-4 0,-1-1 0,63-32 0,-65 22 148,0-1 1,-2-3 0,69-60-1,-56 37 100,100-119 0,-117 118-159,-2-1 0,-2-3 0,-3 0 0,-3-3 0,44-112 0,-48 88 106,17-91 0,-28 83 515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6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1531 24575,'0'4'0,"0"1"0,-3-17 0,3 11 0,-29-282 6,19 0-1150,28-296 917,-17 557 225,16-115-69,-14 120 61,1 1 0,1-1 1,0 1-1,1 0 0,16-29 0,-18 38 10,1 0 0,-1 1 0,2-1 0,-1 1 0,1 0 0,0 0 0,0 1 0,0 0 0,1 0 0,0 0 0,0 1 0,0 0 0,0 0 0,1 1 0,-1 0 0,1 0 0,9-1 0,-5 2 0,0 0 0,0 1 0,0 0 0,1 1 0,-1 1 0,0 0 0,0 1 0,0 0 0,0 0 0,-1 2 0,15 4 0,3 5-5,0 0-1,-1 2 0,0 1 1,47 36-1,-24-10-4,61 66 1,-53-42-254,-3 2 1,-2 2-1,-4 3 1,-4 2-1,-2 1 1,46 115-1,-33-45-93,59 229 1,-113-362 380,3 8-4,-1 1-1,-1 0 0,0 1 0,-1 30 0,-5-36-4244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7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1 178 24575,'0'0'0,"4"0"0,12-1 0,22-4 0,22-2 0,28-3 0,26-5 0,16-6 0,3-14-1134,-11-8 1134,-27 3-7057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24575,'0'0'0,"1"1"0,9 10 0,15 21 0,-12-16 0,69 97-404,-4 4-1,102 208 0,-129-215 305,-6 3-1,-4 1 1,35 163-1,-54-173-1009,-17-81-4355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0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24575,'3'-3'0,"6"-4"0,0 1 0,0 0 0,0 0 0,1 1 0,20-8 0,-25 11 0,29-11 0,1 1 0,0 1 0,1 3 0,0 1 0,60-5 0,-18 9 0,124 11 0,-147-4 0,0 3 0,0 2 0,57 18 0,-104-24 24,0 0 0,0 0 0,-1 0 0,12 8 0,-15-8-173,0 0 1,-1 0-1,1 0 1,-1 0-1,0 0 1,0 1-1,0 0 1,0 0-1,2 5 1,3 7-6678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8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1 682 24575,'0'0'0,"0"2"0,4 8 0,8 16 0,15 24 0,13 34 0,7 31 0,5 21-1286,5 17 1286,11 16 0,11 5-2096,5-8 2096,0-17 0,-5-19 0,-10-24-749,-17-29-3311</inkml:trace>
  <inkml:trace contextRef="#ctx0" brushRef="#br0" timeOffset="1">1724 1 24575,'0'0'0,"0"2"0,0 13 0,2 24 0,3 28 0,6 36 0,6 34 0,7 19-1538,7 16 1538,5 11 0,3-3-1950,0-13 1950,1-13 0,4-12-1132,1-16 1132,-3-22 0,-8-28-3571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8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13 381 24575,'0'0'0,"0"0"0,0 0 0,0 0 0,0 0 0,0 0 0,4-2 0,119-72 0,-73 41 0,-39 26 0,93-62 0,-84 54 0,0-1 0,32-34 0,-50 48 0,2-2 0,0-1 0,0 0 0,5-8 0,-8 11 0,-1 1 0,1 0 0,-1 0 0,1 0 0,-1-1 0,1 1 0,-1 0 0,0-1 0,0 1 0,1 0 0,-1-1 0,0 1 0,0 0 0,0-1 0,-1 1 0,1 0 0,0 0 0,0-1 0,-1 1 0,1 0 0,-1-1 0,1 1 0,-1-1 0,-1-1 0,0 1 0,0 0 0,0 0 0,0 0 0,0 0 0,0 1 0,0-1 0,0 0 0,-4-1 0,-26-10 0,18 8 0,0 1 0,0 1 0,0 0 0,0 1 0,-1 0 0,1 1 0,-25 2 0,30 0 0,0 0 0,1 1 0,-1 0 0,0 0 0,1 1 0,-1 0 0,1 0 0,0 1 0,0 0 0,0 1 0,1-1 0,-1 2 0,-11 10 0,11-7 17,-1 0-1,2 1 0,-1 0 1,1 0-1,1 1 0,-6 13 1,4-5-387,0-1 0,2 2 0,-4 20 0,0 14-6456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8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83 24575,'0'0'0,"0"-9"0,0 8 0,0-1 0,0 1 0,-1 0 0,1-1 0,0 1 0,-1 0 0,1 0 0,-1 0 0,1-1 0,-1 1 0,0 0 0,0 0 0,1 0 0,-1 0 0,0 0 0,0 0 0,0 0 0,0 0 0,0 1 0,0-1 0,0 0 0,-2 0 0,-3-2 0,0 0 0,0 0 0,-8-1 0,11 3 0,-26-7 0,-1 1 0,0 1 0,-36-1 0,-94 2 0,152 5 0,-1-1 0,1 1 0,-1 0 0,1 1 0,0 0 0,-1 0 0,-15 5 0,24-6 0,0 0 0,0 0 0,0 0 0,0 0 0,-1 0 0,1 0 0,0 0 0,0 0 0,0 0 0,0 0 0,0 0 0,0 0 0,0 0 0,-1 0 0,1 0 0,0 0 0,0 0 0,0 0 0,0 1 0,0-1 0,0 0 0,0 0 0,0 0 0,0 0 0,-1 0 0,1 0 0,0 0 0,0 0 0,0 0 0,0 0 0,0 0 0,0 0 0,0 1 0,0-1 0,0 0 0,0 0 0,0 0 0,0 0 0,0 0 0,0 0 0,0 0 0,0 1 0,0-1 0,0 0 0,0 0 0,0 0 0,0 0 0,0 0 0,0 0 0,0 0 0,0 0 0,0 1 0,8 1 0,12-2 0,-20 0 0,30 0 0,0 0 0,58 7 0,94 27-1365,-134-27-5461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9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637 870 24575,'-1'1'0,"0"-1"0,-1 1 0,1-1 0,0 1 0,0-1 0,0 1 0,1 0 0,-1 0 0,0 0 0,0 0 0,0-1 0,1 1 0,-1 0 0,-1 2 0,0-1 0,-9 14 0,0 0 0,0 0 0,1 1 0,2 0 0,-1 1 0,2 0 0,0 0 0,2 1 0,0 0 0,0 0 0,2 0 0,1 0 0,0 1 0,1 25 0,1-40 0,1 0 0,-1 0 0,1-1 0,-1 1 0,1 0 0,1 0 0,-1-1 0,4 9 0,-5-13 0,1 1 0,-1-1 0,0 1 0,1-1 0,-1 1 0,1 0 0,-1-1 0,1 0 0,-1 1 0,1-1 0,-1 1 0,1-1 0,-1 1 0,1-1 0,0 0 0,0 1 0,0-1 0,-1 0 0,1 0 0,-1 0 0,1 0 0,-1 0 0,0 0 0,1-1 0,-1 1 0,1 0 0,-1 0 0,1 0 0,-1 0 0,0-1 0,1 1 0,-1 0 0,0 0 0,1-1 0,-1 1 0,0 0 0,1-1 0,-1 1 0,0 0 0,1-1 0,-1 1 0,0 0 0,0-1 0,1 0 0,0-2 0,1 0 0,-1 0 0,0-1 0,0 1 0,0 0 0,0-1 0,0 1 0,-1-6 0,0-32 0,-1 30 0,-3-50-205,-4 0 0,-1 1-1,-28-91 1,10 69-14,-72-153 0,-28 13 219,90 168 0,-82-92 0,118 146 0,-10-13 0,0 1 0,-1 1 0,-1 0 0,-17-11 0,30 21 0,-1 0 0,0 1 0,0 0 0,0-1 0,0 1 0,0-1 0,0 1 0,0 0 0,0 0 0,-1-1 0,1 1 0,1 0 0,0 0 0,0 1 0,-1-1 0,1 0 0,0 0 0,0 0 0,0 0 0,-1 0 0,1 0 0,0 0 0,0 0 0,0 1 0,-1-1 0,1 0 0,0 0 0,0 0 0,0 0 0,0 1 0,0-1 0,-1 0 0,1 0 0,0 0 0,0 0 0,0 1 0,0-1 0,0 0 0,0 0 0,0 1 0,0-1 0,0 3 0,0-1 0,0 1 0,0 0 0,1-1 0,-1 1 0,1 0 0,0-1 0,1 4 0,30 63 0,28 42 0,254 368-985,45-30 919,-269-347-914,-20-25-3921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39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0 24575,'0'0'0,"0"0"0,-1 0 0,0 0 0,0 1 0,0-1 0,1 0 0,-1 0 0,0 0 0,0 1 0,0-1 0,0 0 0,0 1 0,1-1 0,-1 1 0,0-1 0,0 2 0,-1 0 0,0 0 0,0 1 0,0 0 0,1-1 0,-1 1 0,1 0 0,0 0 0,0 0 0,0 0 0,-1 3 0,-3 34 0,4-34 0,0 21 0,0 0 0,2 0 0,7 51 0,28 79 0,-36-155 0,4 10 0,-2-1 0,1 1 0,0 14 0,-3-23 0,0 0 0,0 0 0,0 0 0,0 1 0,-1-1 0,1 0 0,-1 0 0,0 0 0,0 0 0,0 0 0,0 0 0,-1-1 0,1 1 0,-1 0 0,0-1 0,1 1 0,-4 3 0,0-2 0,0 0 0,0 0 0,0-1 0,-1 1 0,1-1 0,-1 0 0,0-1 0,-9 4 0,-7 0 0,-23 3 0,31-6 0,-37 6 0,-57 3 0,87-12 0,18 0-170,3-2-1025,7-1-5631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0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879 29 24575,'-8'-2'0,"-11"-5"0,0 2 0,-1 1 0,-33-4 0,-61 5 0,53 4-253,1 3 0,-106 20 0,132-16 161,0 1 0,-38 17 0,51-16 111,-1 0-1,2 2 0,-1 0 0,-18 15 0,28-18-18,1 0 0,0 0 0,0 1 0,1 0 0,-14 21 0,20-27 0,0 1 0,0 0 0,1 0 0,0 0 0,0 0 0,0 0 0,0 0 0,1 1 0,0-1 0,0 0 0,1 1 0,-1-1 0,1 1 0,0-1 0,1 1 0,-1-1 0,2 6 0,0-5 0,0 0 0,1 0 0,-1-1 0,1 1 0,0-1 0,1 0 0,-1 1 0,1-1 0,0-1 0,0 1 0,1-1 0,-1 1 0,1-1 0,0 0 0,0-1 0,7 4 0,0 0 0,1-1 0,-1-1 0,1 0 0,0-1 0,0 0 0,24 3 0,-10-4 0,1-2 0,0 0 0,-1-2 0,42-6 0,-13-3 1,65-21-1,-59 12 0,-1-2 0,-1-4 1,-1-2-1,81-50 0,-99 53 0,-41 23 7,1 1 0,-1 0 0,1-1 1,-1 1-1,1 0 0,0 0 1,-1 0-1,1-1 0,0 1 0,-1 0 1,1 0-1,-1 0 0,1 0 0,0 0 1,-1 0-1,1 0 0,0 0 0,-1 1 1,1-1-1,-1 0 0,1 0 1,0 0-1,-1 1 0,1-1 0,-1 0 1,1 1-1,-1-1 0,1 0 0,-1 1 1,1-1-1,-1 1 0,1 0 0,1 2 72,0 0 0,0 0-1,-1 0 1,1 0-1,0 4 1,0-3-5,31 94 99,12 26-189,-19-67-1349,-2-10-5461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0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24575,'1'9'0,"16"151"0,2 23 0,-14-92 0,1 19 0,-6-110 0,0 1 0,0 0 0,0 0 0,0-1 0,0 1 0,1 0 0,-1 0 0,0-1 0,0 1 0,1 0 0,-1 0 0,0-1 0,1 1 0,0 1 0,-1-2 0,1-1 0,-1 1 0,1 0 0,-1 0 0,0 0 0,1 0 0,-1-1 0,1 1 0,-1 0 0,1 0 0,-1-1 0,0 1 0,1 0 0,-1 0 0,0-1 0,1 1 0,-1-1 0,0 1 0,0 0 0,1-1 0,-1 1 0,0-1 0,0 1 0,0 0 0,1-1 0,-1 0 0,18-35-76,-2-1 1,20-62-1,-22 56-1062,7-17-5688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0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0 554 24575,'1'0'0,"1"0"0,-1 1 0,1-1 0,-1 0 0,1 0 0,-1 0 0,0 0 0,3-1 0,5 1 0,23-1 0,1-1 0,-1-1 0,1-2 0,-1-1 0,-1-2 0,1-1 0,29-13 0,-37 12 0,-1-2 0,0 0 0,-1-1 0,-1-1 0,0-1 0,-1-1 0,-1-1 0,0 0 0,22-28 0,-34 36 0,1-1 0,-2 0 0,1 0 0,-2-1 0,1 1 0,3-13 0,-7 17 0,0 0 0,0 0 0,-1 0 0,0 0 0,-1-1 0,1 1 0,-1 0 0,0 0 0,-1-1 0,1 1 0,-1 0 0,0 0 0,-3-6 0,1 3 0,-1 1 0,0-1 0,0 1 0,-1 0 0,0 1 0,0-1 0,-1 1 0,0 0 0,0 1 0,-10-9 0,7 8 0,0 0 0,-1 0 0,0 1 0,-1 0 0,1 0 0,-1 1 0,-17-5 0,23 9 0,1 0 0,-1 0 0,1 0 0,-1 0 0,1 1 0,-1 0 0,0 0 0,1 0 0,-1 0 0,1 1 0,-1 0 0,1 0 0,-5 2 0,5-2 0,1 1 0,0-1 0,0 1 0,0 0 0,0 0 0,0 0 0,1 1 0,-1-1 0,1 1 0,-1-1 0,1 1 0,0 0 0,0 0 0,0 0 0,0 0 0,1 0 0,-3 5 0,2-2 0,0 0 0,1 0 0,0 1 0,0-1 0,0 0 0,0 0 0,1 1 0,0-1 0,2 11 0,0-8 0,0 0 0,0 0 0,1 0 0,0 0 0,1 0 0,6 12 0,-2-8-43,1 0 0,1-1 0,-1 0 0,2 0-1,19 16 1,-2-5-283,1-2 0,46 26 0,69 26-1098,-3-15-4066,-140-57 5450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1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24575,'-1'0'0,"-4"4"0,-5 4 0,-8 14 0,-8 22 0,-3 28 0,3 18 0,12 13 0,23 12 0,30 5-841,25-1 841,9-11 0,-8-24-7350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1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27 668 24575,'12'4'0,"72"40"0,23 9 0,-90-48 0,-17-5 0,0 0 0,1 0 0,-1 0 0,1 0 0,-1 0 0,0 0 0,1 0 0,-1 0 0,0 0 0,1 0 0,-1-1 0,0 1 0,1 0 0,-1 0 0,1 0 0,-1 0 0,0-1 0,0 1 0,1 0 0,-1 0 0,0 0 0,1-1 0,-1 0 0,1 1 0,-1-1 0,0 1 0,0-1 0,0 1 0,0-1 0,0 0 0,1 1 0,-1-1 0,0 1 0,0-1 0,0 0 0,-1 1 0,1-1 0,0 0 0,-6-18 0,-48-100 0,11 26 0,31 66 0,-62-147 0,53 117 0,-15-64 0,35 117 0,-2-4 0,2 1 0,-1 0 0,1-1 0,0 1 0,0-1 0,2-14 0,-1 21 0,0 0 0,0 0 0,1 0 0,-1-1 0,1 1 0,-1 0 0,1 0 0,-1 0 0,1 0 0,-1 0 0,1 0 0,0 0 0,0 0 0,0 0 0,-1 0 0,1 0 0,0 1 0,2-2 0,-1 1 0,0 0 0,0 0 0,1 0 0,-1 0 0,1 1 0,-1-1 0,0 1 0,5-1 0,4 1 0,1 0 0,-1 1 0,1 0 0,-1 0 0,0 2 0,0-1 0,0 1 0,0 1 0,17 8 0,-4 0 0,-1 0 0,-1 2 0,25 19 0,-13-6 0,-1 2 0,-1 1 0,-2 2 0,-1 0 0,-2 2 0,25 41 0,-48-69 0,0-1 0,-1 1 0,1-1 0,-1 1 0,-1 0 0,1 0 0,-1 0 0,2 8 0,-11-166 0,8 112 0,10-75 0,-8 102 0,-1 1 0,2-1 0,0 0 0,8-17 0,-10 25 0,1 0 0,0 0 0,0 0 0,0 1 0,1-1 0,0 1 0,0 0 0,0-1 0,0 2 0,1-1 0,-1 1 0,9-5 0,-5 4 12,0 1 0,1-1 0,-1 2 0,1-1 0,0 1 0,-1 1 0,1 0 0,0 0 0,16 1-1,-1 1-505,0 2-1,31 7 0,-5 2-6331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0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222 432 24575,'0'0'0,"0"6"0,0 1 0,0 9 0,0-16 0,0 0 0,0 0 0,0 0 0,0 0 0,0 0 0,0 0 0,0 0 0,0 0 0,0 0 0,0-1 0,0 1 0,0 0 0,0 0 0,0 0 0,0 0 0,0 0 0,0 0 0,0 0 0,0 0 0,0 0 0,-1 0 0,1 0 0,0 0 0,0 0 0,0 0 0,0 0 0,0 0 0,0 0 0,0 0 0,0 0 0,0 0 0,0 0 0,0 0 0,0 0 0,0 0 0,0 0 0,0 0 0,0 0 0,0 0 0,0 0 0,0 0 0,0 0 0,-1 0 0,1 0 0,0 0 0,0 0 0,0 0 0,0 0 0,0 0 0,0 0 0,0 0 0,0 0 0,0 0 0,0 0 0,0 0 0,0 0 0,0 0 0,0 0 0,0 0 0,0 0 0,0 0 0,0 0 0,0 1 0,0-1 0,0 0 0,0 0 0,-5-11 0,-11-42 0,-3 2 0,-38-73 0,1 33 0,-4-8 0,59 98 0,0-1 0,0 1 0,1 0 0,-1-1 0,0 1 0,1-1 0,-1 1 0,1-1 0,0 1 0,0-1 0,-1 1 0,1-1 0,0 1 0,0-3 0,0 4 0,1 0 0,-1-1 0,0 1 0,0-1 0,0 1 0,1 0 0,-1-1 0,0 1 0,0 0 0,1-1 0,-1 1 0,0 0 0,1 0 0,-1-1 0,0 1 0,1 0 0,-1 0 0,0-1 0,1 1 0,13-2 0,-4 3 0,0 0 0,-1 1 0,0 0 0,1 1 0,13 5 0,44 23 0,-61-27 0,151 85 0,-153-86 0,-1-1 0,0 0 0,0 0 0,0 0 0,6 2 0,-8-4 0,0 0 0,0 0 0,0 1 0,0-1 0,1 0 0,-1 0 0,0 0 0,0 0 0,0 0 0,0 0 0,0-1 0,0 1 0,0 0 0,0 0 0,0-1 0,0 1 0,0-1 0,0 1 0,2-2 0,9-7 0,0-1 0,0-1 0,17-20 0,-17 17 0,29-23 0,-36 33 0,0 0 0,1 0 0,-1 1 0,1 0 0,0 0 0,0 1 0,0 0 0,0 0 0,10-2 0,-9 3 0,0 1 0,0-1 0,-1 1 0,1 1 0,0 0 0,-1 0 0,1 0 0,0 0 0,-1 1 0,0 0 0,1 1 0,-1 0 0,0 0 0,8 5 0,7 6 0,-1 1 0,29 27 0,-28-23 0,178 138-1365,-136-113-5461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2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0 494 24575,'14'0'0,"0"0"0,0 1 0,0 1 0,-1 0 0,1 1 0,-1 1 0,1 0 0,-1 1 0,0 0 0,21 12 0,-13-4 0,-1 1 0,0 1 0,-1 1 0,-1 1 0,0 0 0,-1 1 0,-1 1 0,24 37 0,-18-19 0,-2 0 0,-1 1 0,-2 1 0,15 51 0,-21-54 0,12 71 0,-21-91 0,-1-1 0,0 1 0,-1 0 0,0 0 0,-2 0 0,0-1 0,-4 18 0,5-29 0,0-1 0,0 1 0,-1 0 0,1-1 0,-1 1 0,0-1 0,0 0 0,0 1 0,0-1 0,-4 4 0,4-6 0,1 0 0,0 0 0,-1 0 0,1 0 0,0-1 0,-1 1 0,1 0 0,-1-1 0,1 1 0,-1-1 0,0 1 0,1-1 0,-1 0 0,1 0 0,-1 0 0,0 0 0,1 0 0,-1 0 0,1 0 0,-1 0 0,0-1 0,1 1 0,-1 0 0,1-1 0,-1 0 0,-2-1 0,-2-1 0,0 0 0,0-1 0,0 0 0,0-1 0,1 1 0,0-1 0,0 0 0,0 0 0,1-1 0,-1 1 0,-3-8 0,-2-4 0,1 0 0,1 0 0,-7-21 0,3-1-95,2 0 0,1 0 0,2-1-1,2 0 1,0-80 0,8 41-95,3 1-1,19-90 1,23-36 103,-34 156 58,2 1 0,27-52 0,-37 87 29,0 0 0,1 1 0,0 0 0,10-11 0,-15 19 0,1 0 0,0 0 0,0 0 0,1 0 0,-1 1 0,1-1 0,-1 1 0,1 0 0,0 0 0,-1 0 0,1 1 0,0-1 0,0 1 0,0 0 0,1 0 0,5 0 0,-3 1 40,0 0 0,-1 0 1,1 1-1,-1 0 1,1 1-1,-1-1 1,1 1-1,-1 1 0,0-1 1,0 1-1,0 0 1,0 0-1,7 6 1,1 2 100,0 0 1,-1 1-1,23 26 1,-8-3-273,-2 1 0,-2 1 0,38 75 0,39 133-16,76 280-1167,-124-361 1094,-48-148-102,0-1 0,4 30-1,-8-27-4512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2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 24575,'0'0'0,"3"-2"0,10-2 0,16-7 0,27-10 0,31-11 0,25-10 0,17-10-1201,0 0 1201,-23 7-6990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3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24575,'6'-2'0,"0"0"0,0 0 0,0 0 0,8-1 0,5-1 0,70-19-101,0 5 1,2 3-1,0 4 0,101 2 0,-163 9 79,0 2 1,0 1-1,0 1 0,50 15 0,-64-14 23,0 0-1,-1 1 1,0 1 0,0 0 0,0 1 0,-1 1-1,0 0 1,-1 1 0,0 0 0,16 17 0,-18-14-1,0 0 0,-1 0 0,0 1 0,-1 0 0,-1 1 0,0 0 0,-1 0 0,6 20 0,-5-3 0,0 0 0,-2 0 0,1 38 0,-5-15-92,-3 0 1,-2 0-1,-2 0 1,-3 0-1,-19 65 1,-100 258-579,105-318 649,23-59 21,-18 46 0,-20 82 0,36-119-3,1 0 0,0-1-1,0 1 1,1 0 0,0-1-1,1 11 1,0-16 10,0 0 0,0 0 0,0 0 0,0 0-1,1-1 1,-1 1 0,1 0 0,0-1 0,0 1 0,1-1 0,-1 0 0,1 1 0,-1-1 0,1 0 0,0-1 0,5 5 0,0-2 50,-1-1 0,1 1 0,0-2 0,0 1 0,0-1 0,10 2 0,55 10 16,-9-9-457,1-2 0,109-8 0,-94-3-5378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3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24575,'0'0'0,"2"0"0,17-2 0,33-3 0,35-1 0,40-7 0,32-6 0,14-8-1848,-9-2 1848,-33 3-6343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4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31 24575,'0'-4'0,"-1"1"0,0 0 0,0-1 0,0 1 0,0 0 0,0 0 0,-3-4 0,4 7 0,0 0 0,0 0 0,0 0 0,0 0 0,0 0 0,0 0 0,0 0 0,0 0 0,-1 0 0,1 0 0,0 0 0,0 0 0,0 0 0,0 0 0,0 0 0,0 0 0,0 0 0,0 0 0,0 0 0,0 0 0,-1 0 0,1 0 0,0 0 0,0 0 0,0 0 0,0 0 0,0 0 0,0 0 0,0 0 0,0 0 0,0 0 0,0 0 0,-1 0 0,1 0 0,0 0 0,0 0 0,0 1 0,0-1 0,0 0 0,0 0 0,0 0 0,0 0 0,0 0 0,0 0 0,0 0 0,0 0 0,0 0 0,0 0 0,0 1 0,0-1 0,0 0 0,0 0 0,0 0 0,0 0 0,-2 8 0,0 6 0,1 0 0,1 0 0,1 23 0,7 42-17,18 82 0,31 83-1053,-40-171 391,209 938-2371,-195-869 1967,-8-33-1192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5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1 472 24575,'3'-2'0,"9"-4"0,0 0 0,1 1 0,25-6 0,-30 8 0,105-28 0,159-23 0,-216 46 0,1 4 0,-1 1 0,1 3 0,0 3 0,57 10 0,-74-4 0,0 1 0,0 2 0,-1 2 0,73 38 0,-105-48 0,1 0 0,0-1 0,0 1 0,0-2 0,14 4 0,-19-6 0,0 1 0,0-1 0,0 0 0,0 0 0,0-1 0,0 1 0,0 0 0,0-1 0,0 0 0,0 0 0,0 0 0,0 0 0,0 0 0,0-1 0,-1 1 0,1-1 0,0 1 0,-1-1 0,3-3 0,2-2 0,-1 0 0,1 0 0,-1-1 0,-1 0 0,0-1 0,0 1 0,6-15 0,20-67 0,-1-35 0,6-15 0,-36 138 0,1 0 0,0 0 0,-1 0 0,1 0 0,0 0 0,0 0 0,2-3 0,-2 5 0,-1-1 0,0 1 0,1 0 0,-1-1 0,0 1 0,1 0 0,-1 0 0,1-1 0,-1 1 0,1 0 0,-1 0 0,1-1 0,-1 1 0,1 0 0,-1 0 0,1 0 0,-1 0 0,1 0 0,-1 0 0,1 0 0,-1 0 0,1 0 0,0 0 0,-1 0 0,1 0 0,-1 0 0,1 1 0,-1-1 0,1 0 0,-1 0 0,0 1 0,1-1 0,0 1 0,3 1 0,-1 0 0,1 1 0,-1 0 0,1 0 0,-1 0 0,0 0 0,0 1 0,3 5 0,21 38 0,-21-37 0,43 95 0,5 39-356,-13-12-820,39 237 1,-26 147-865,-48-216 1299,-25-6-62,16-263 1244,-2 0 0,-12 38 0,16-64-299,-1 0 0,0-1 0,0 1 0,-4 5 1,6-9-95,0-1 1,0 1 0,0-1 0,-1 1 0,1-1-1,0 0 1,-1 1 0,1-1 0,0 0-1,0 1 1,-1-1 0,1 0 0,-1 1 0,1-1-1,0 0 1,-1 1 0,1-1 0,-1 0 0,1 0-1,-1 0 1,1 0 0,0 1 0,-1-1 0,1 0-1,-1 0 1,1 0 0,-1 0 0,1 0 0,-1 0-1,1 0 1,-1 0 0,1 0 0,-1 0-1,1-1 1,-1 1 0,1 0 0,0 0 0,-2-1-1,1 0 14,-1-1-1,1 1 1,-1-1-1,1 0 0,0 1 1,0-1-1,0 0 0,-2-4 1,-5-13 166,2-1 0,0 0 0,1-1 0,1 1 0,-2-24 0,-4-85-433,7-13-641,19-166 0,40-141-538,33-100 642,-83 517 796,0-8 511,20-64-1,-26 102-514,7-12 364,-6 14-380,-1-1 1,0 1-1,0 0 0,1 0 1,-1 0-1,0-1 1,1 1-1,-1 0 1,0 0-1,0 0 0,1 0 1,-1 0-1,0 0 1,1 0-1,-1 0 1,0 0-1,1 0 0,-1 0 1,0 0-1,1 0 1,-1 0-1,0 0 1,1 0-1,-1 0 0,0 0 1,1 0-1,-1 1 1,0-1-1,1 0 1,-1 0-1,0 0 0,0 0 1,1 1-1,-1-1 1,0 0-1,0 0 1,1 1-1,-1-1 0,0 0 1,0 0-1,0 1 1,1-1-1,-1 0 1,0 1-1,7 10 116,0-1 0,-1 1 0,-1 0-1,0 1 1,5 12 0,1 5 61,32 82-60,109 318-1980,-37 15 1568,-103-374 269,7 108 0,-18-151-211,-1 1 0,-1-1 1,-2 1-1,-1-1 1,-1 0-1,-15 48 1,-5-18-4494,25-57 4693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6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0 256 24575,'4'-3'0,"1"1"0,0 1 0,0 0 0,0 0 0,0 0 0,0 0 0,10 0 0,-5 1 0,25-1 0,0 1 0,0 2 0,0 1 0,0 2 0,-1 1 0,52 16 0,-73-17 0,-1 0 0,1 1 0,-2 0 0,1 1 0,-1 0 0,0 1 0,0 0 0,-1 1 0,0 0 0,0 0 0,-1 1 0,8 12 0,-10-13 0,-1 1 0,-1 0 0,0 0 0,0 0 0,-1 0 0,0 1 0,-1 0 0,0 0 0,-1 0 0,0 0 0,0 0 0,-1 0 0,-1 0 0,-1 20 0,-1-19 0,-1 1 0,0-1 0,-1 0 0,0 0 0,-1 0 0,0 0 0,0-1 0,-2 0 0,1 0 0,-1 0 0,-1-1 0,0 0 0,-18 17 0,6-9 0,-1-1 0,0-1 0,-1-1 0,0-1 0,-41 19 0,-10-4 0,64-26 0,0 0 0,-1-1 0,1-1 0,-1 1 0,-18-1 0,26-1 0,0 0 0,0 0 0,0 0 0,0 0 0,1-1 0,-1 1 0,0 0 0,0-1 0,0 0 0,0 1 0,1-1 0,-1 0 0,0 0 0,1 0 0,-1 0 0,0 0 0,1 0 0,-1-1 0,1 1 0,0 0 0,-1-1 0,1 1 0,0-1 0,0 1 0,0-1 0,0 0 0,0 0 0,1 1 0,-1-1 0,0 0 0,1 0 0,-1 0 0,1 0 0,0 1 0,-1-1 0,1 0 0,0-2 0,1-3 0,-1-1 0,1 1 0,0 0 0,1 0 0,0 0 0,0 0 0,0 0 0,1 1 0,4-8 0,4-6 0,1 1 0,1 1 0,1 0 0,21-22 0,73-60 0,136-87-803,-14 12 649,-212 161 154,-1-1 0,-1-1 0,0 0 0,16-22 0,-30 36-1,-1-1 0,1 1 0,-1-1 1,1 0-1,-1 1 0,0-1 0,0 0 1,0 0-1,0 0 0,0 0 0,-1 0 1,0 0-1,1 0 0,-1 0 1,0 0-1,0 0 0,-1 0 0,0-6 1,0 6 8,0 1 0,-1 0 0,1-1 1,0 1-1,-1 0 0,1 0 0,-1 0 1,0 0-1,0 0 0,0 0 1,0 0-1,0 0 0,0 1 0,0-1 1,0 1-1,-1 0 0,1 0 0,-1-1 1,1 2-1,-6-3 0,5 2 28,-1 1 0,0-1 0,1 1 0,-1-1 0,0 1 0,1 0 0,-1 0 0,0 1-1,0-1 1,1 1 0,-1 0 0,1 0 0,-1 0 0,1 0 0,-1 0 0,1 1 0,0 0 0,-1 0 0,1 0 0,0 0-1,0 0 1,0 0 0,-2 4 0,1-2-40,0 1-1,0 0 1,0 0-1,1 0 0,-1 0 1,1 1-1,1-1 1,-1 1-1,1 0 1,0-1-1,0 1 0,1 0 1,-2 8-1,3-4 5,0-1 0,0 1 0,1-1 0,0 0 0,0 1 0,1-1 0,0 0 0,1 0 0,0 0 0,8 15 0,1 0 0,2-2 0,25 35 0,-4-15-608,1-1-1,51 44 0,-9-18-5756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09:46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3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1 644 24575,'11'0'0,"383"22"-168,-244-11-615,-15-2 584,288 16 130,-422-25 69,18 0 0,-1 0 0,37-4 0,-52 3 11,-1 1 0,1-1 0,-1 0 0,1 0-1,-1 0 1,0 0 0,1 0 0,-1 0 0,0-1 0,0 1 0,0-1-1,0 1 1,0-1 0,0 0 0,0 0 0,1-3 0,-1 2 26,0 0 0,0 0 0,-1-1 0,0 1 0,1-1 0,-1 1 0,-1-1 0,1 1 0,0-1 0,-1-5 1,0-3 64,-1 0 0,0 0 0,-1 0 0,0-1 0,-7-20 1,0 9-101,0 0 0,-2 1 1,-1 0-1,-1 1 1,-15-21-1,-87-101-3,23 31 1,80 97-341,0-2 0,1 1-1,-11-27 1,9 11-6485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1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24575,'9'3'0,"-3"0"0,-1 0 0,0 1 0,0 0 0,0 0 0,0 0 0,-1 1 0,1 0 0,6 9 0,-7-9 0,48 62 0,43 49 0,205 189-633,-115-122 638,-19-11-1266,-135-138-5041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1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 24575,'-19'2'0,"8"-1"0,0 0 0,0 1 0,-15 5 0,9-1 0,0 1 0,1 0 0,0 1 0,1 1 0,0 0 0,-27 22 0,34-24 0,0 0 0,1 0 0,0 1 0,1 0 0,-1 1 0,1-1 0,1 1 0,0 0 0,0 0 0,1 1 0,0 0 0,0 0 0,-2 13 0,4-8 0,0 1 0,1 0 0,0 0 0,4 31 0,17 63 0,-1-5 0,-18-98 0,0 0 0,-1 0 0,0 0 0,0 0 0,-3 13 0,2-17 0,0 1 0,0-1 0,0 0 0,0 0 0,-1 0 0,0 0 0,1 0 0,-1 0 0,0 0 0,-1 0 0,1-1 0,0 1 0,-6 3 0,-2 1-227,0 0-1,-1-1 1,0-1-1,0 0 1,-18 6-1,-15 3-6598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24575,'1'1'0,"0"-1"0,-1 0 0,1 1 0,0-1 0,0 0 0,-1 1 0,1-1 0,0 1 0,-1-1 0,1 1 0,0-1 0,-1 1 0,1 0 0,-1-1 0,1 2 0,2 2 0,6 6 0,-1 1 0,0 1 0,-1-1 0,10 22 0,-6-5 0,11 35 0,-11-20-81,-2 1-1,-2-1 1,-1 2-1,-1 50 1,-6-25-123,-19 136 0,-26 15 204,-12-1 0,-34 150 0,63-175 308,25-147-1077,5 96 1,5-91-5379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2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24575,'0'0'0,"0"0"0,0 0 0,0 5 0,-2 55 0,-14 70 0,5-39 0,10-82 0,-13 164 0,13-144 0,2 0 0,1 1 0,10 53 0,-8-70 0,0 0 0,1 0 0,0 0 0,1-1 0,0 1 0,1-1 0,0-1 0,1 1 0,1-1 0,0-1 0,0 1 0,1-2 0,0 1 0,1-1 0,0-1 0,0 0 0,1 0 0,0-2 0,0 1 0,1-1 0,-1-1 0,1 0 0,1-1 0,-1-1 0,1 0 0,-1 0 0,1-1 0,0-1 0,0-1 0,25-1 0,-19-2-455,0 0 0,37-12 0,-35 7-6371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3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24575,'8'3'0,"12"8"0,0 1 0,-2 0 0,1 2 0,-2 0 0,0 1 0,16 18 0,-24-23 0,-1 0 0,0 0 0,0 1 0,-2 0 0,1 1 0,-1-1 0,-1 1 0,0 1 0,0-1 0,3 18 0,-6-20 0,-1 0 0,0 1 0,0-1 0,-1 0 0,0 1 0,-1-1 0,0 0 0,-1 1 0,0-1 0,-1 0 0,0 0 0,0 0 0,-8 15 0,-2-4 0,0 0 0,-18 22 0,12-19 0,18-22 0,-1 0 0,1 0 0,-1 0 0,1 0 0,0 1 0,0-1 0,-2 5 0,3-6 0,0-1 0,0 1 0,0 0 0,0 0 0,0 0 0,1 0 0,-1 0 0,0-1 0,0 1 0,0 0 0,1 0 0,-1 0 0,0 0 0,1-1 0,-1 1 0,1 0 0,-1 0 0,1-1 0,-1 1 0,1-1 0,0 1 0,-1 0 0,1-1 0,0 1 0,-1-1 0,3 2 0,3 1 0,1 1 0,-1-1 0,1 0 0,0 0 0,0-1 0,14 4 0,47 2 0,55-5-1365,-71-4-5461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3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24575,'0'0'0,"2"0"0,2 0 0,1 0-8191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4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0,7 0 0,9 0 0,10 0 0,11 0 0,6 2 0,6 0 0,1 1 0,-1 1 0,-3 0 0,-11-1-8191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4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1 165 24575,'0'0'0,"0"0"0,0-1 0,6-4 0,14-3 0,24-5 0,25-6 0,37-7 0,37-7 0,7 0-1384,-22 6-5423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5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24575,'0'-7'0,"0"4"0,0 7 0,10 50 0,31 102 0,-27-111 0,34 119-665,69 242 257,-21 8 436,-45-81 77,-29 1-1401,-22-291-4659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5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24575,'1'-2'0,"-1"0"0,1 0 0,0 0 0,-1 0 0,1 0 0,0 0 0,0 1 0,1-1 0,-1 0 0,0 0 0,0 1 0,1-1 0,2-2 0,-2 2 0,11-9 0,-1 0 0,2 0 0,-1 1 0,1 1 0,22-11 0,-12 9 0,-1 0 0,2 2 0,25-6 0,-20 9-45,0 1 0,0 1 0,0 2 0,0 0 0,1 3 0,-1 0 0,0 2 0,0 1 0,0 2 0,0 1 0,-1 1 0,0 1 0,0 2 0,-2 1-1,53 30 1,-64-33 45,-1 2 0,0 0 0,-1 1 0,22 23 0,-30-29 0,-1 1 0,0-1 0,0 1 0,-1 1 0,0-1 0,0 0 0,0 1 0,-1 0 0,-1 0 0,1 0 0,-1 0 0,2 13 0,-4-10 0,0 0 0,-1 1 0,0-1 0,0 0 0,-1 0 0,-1 0 0,0 0 0,0-1 0,-1 1 0,-8 14 0,-3 5 0,-3-1 0,-24 31 0,2-8 0,-3-3 0,-1-1 0,-3-2 0,-1-3 0,-63 43 0,92-72 61,6-5 209,-24 21 0,27-17-51,10-13-292,0 1 0,-1-1 0,1 1-1,0 0 1,0-1 0,0 1 0,0 0 0,0-1-1,0 1 1,0 0 0,0-1 0,0 1-1,0-1 1,0 1 0,0 0 0,0-1 0,1 1-1,-1 0 1,0 0 0,7 7-6753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24575,'0'8'0,"0"667"0,0-668 0,0 0 0,0-1 0,0 1 0,0-1 0,4 13 0,-4-17 0,1 0 0,0 0 0,0 0 0,0 0 0,0 0 0,0-1 0,0 1 0,1 0 0,-1-1 0,0 1 0,1 0 0,-1-1 0,1 0 0,0 1 0,0-1 0,-1 0 0,1 0 0,0 0 0,3 1 0,10 3 0,0 0 0,0-1 0,0-1 0,1-1 0,23 2 0,0-4 0,41-3 0,-50 0-273,0 0 0,-1-3 0,1 0 0,44-16 0,-43 9-6553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6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0,5 6 0,7 12 0,6 13 0,5 15 0,4 10 0,-2 5 0,-3-2 0,-7-9 0,-6-10 0,-5-11 0,-5-11 0,-2-8-8191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1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6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24575,'0'0'0,"4"0"0,3 0 0,2 0 0,0 0-8191</inkml:trace>
  <inkml:trace contextRef="#ctx0" brushRef="#br0" timeOffset="1">772 157 24575,'0'0'0,"2"0"0,7 0 0,12 0 0,17 0 0,12-2 0,14-3 0,28-5 0,27-10 0,1-2-781,-20 1-6629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7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1 24575,'0'12'0,"3"4"0,0 1 0,2-1 0,7 20 0,26 50 0,99 179-510,34 72-201,-139-261 711,-2 1 0,-5 2 0,22 111 0,-40-144 0,-1-1 0,-3 85 0,-5-96 0,-1 1 0,-2-1 0,-1 0 0,-16 46 0,11-48-17,-1-1 1,-2-1-1,-1 0 1,-1-1-1,-2 0 1,-24 30-1,28-42 1,-1-1 0,0 0 0,-1-1 0,-22 15 0,25-21 11,0-1 0,-1 0 0,0-1-1,-1 0 1,0-1 0,-21 6 0,23-9 5,0-1 0,0 0 0,0-1 0,-1-1 0,1 0 0,0 0 0,0-2 0,0 1 0,0-2 0,0 0 0,0 0 0,0-1 0,1-1 0,0 0 0,-17-9 0,17 7 0,1 0 0,-1-1 0,1-1 0,1 0 0,-1 0 0,2-1 0,-1 0 0,1-1 0,1 1 0,0-2 0,0 1 0,2-1 0,-1-1 0,-8-22 0,10 19-27,1-1 0,0 0 1,1 0-1,1 0 0,0-28 0,3 21-61,0 0 0,2 0-1,9-36 1,-1 22-15,2 0 0,2 0 1,1 2-1,36-61 0,-9 29-374,73-85 0,64-46-1191,-75 93-1420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43 480 24575,'-1'0'0,"1"0"0,0 0 0,-1 0 0,1 0 0,-1 1 0,1-1 0,0 0 0,-1 0 0,1 0 0,-1 1 0,1-1 0,0 0 0,0 1 0,-1-1 0,1 0 0,0 1 0,-1-1 0,1 0 0,0 1 0,0-1 0,0 0 0,-1 1 0,1 0 0,-5 13 0,5-11 0,-10 40 0,2 0 0,2 1 0,2 0 0,3 78 0,3-81-78,3-1 0,1 1 0,2-1 0,1-1 0,3 0 0,22 53 0,-19-57 10,2-1 0,2-1 0,1-1-1,1-1 1,1 0 0,2-2 0,30 29-1,-36-41 69,1-1 0,0-1 0,2-1 0,-1 0 0,2-2 0,-1 0 0,2-1 0,-1-2 0,2 0 0,39 9 0,-43-14 0,0-1 0,0-1 0,1 0 0,-1-2 0,0 0 0,1-2 0,-1 0 0,0-1 0,0-1 0,0-1 0,-1 0 0,1-2 0,23-11 0,-23 8 0,-2-1 0,1-1 0,-1 0 0,-1-2 0,0 1 0,20-24 0,-18 16 0,-1-1 0,-1-1 0,-2 0 0,20-38 0,-17 23 0,-2-1 0,-2-1 0,-2 0 0,-1-1 0,-2 0 0,7-76 0,-14 77-77,-2 0-1,-1 0 1,-3-1-1,-1 1 1,-1 1-1,-3-1 1,-1 1-1,-2 1 1,-31-71-1,28 78 14,-2 1-1,-1 0 1,-1 2-1,-1 0 0,-2 1 1,0 1-1,-2 1 1,-1 1-1,-1 1 0,-1 1 1,-56-34-1,54 41 4,0 0-1,0 2 0,-1 2 0,-1 0 1,-57-11-1,68 19 25,-1 0 0,0 1 0,0 2 0,0 0 0,1 1 0,-1 1 0,0 0 0,0 2 0,-38 12 0,41-9-230,0 1 0,-28 17-1,-16 19-3739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0,11 12 0,17 21 0,22 23 0,14 17 0,5 6 0,-2-1 0,-8-6 0,-6-1 0,-10-5 0,-10-12 0,-12-16-8191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 24575,'-6'14'0,"-10"53"0,14-60 0,-67 379 0,37 8 0,32-393 0,-1 11 0,2 0 0,-1 0 0,5 22 0,-4-30 0,0 0 0,0-1 0,1 1 0,-1-1 0,1 1 0,0-1 0,0 0 0,0 0 0,0 0 0,1 0 0,-1 0 0,1 0 0,0 0 0,0-1 0,0 0 0,4 3 0,7 3 0,0-1 0,0 0 0,1-1 0,17 5 0,65 10 0,-52-14 30,1-2 0,0-2 0,76-5 0,-56-5-773,122-27 1,-100 10-6084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24575,'0'0'0,"2"1"0,10 13 0,16 19 0,15 19 0,12 19 0,8 21 0,2 13 0,-2 3-739,-10-10 739,-13-21-7452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9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9 0,4 13 0,1 9 0,-2-3-8191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39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1 686 24575,'112'-7'0,"-82"5"0,114-12 0,69-8-674,76-11-2022,73-11 1158,59-11-1915,789-99-1063,5 26 1807,-755 90 2150,-37 7 419,-44 4 222,-49 6 246,-47 2-35,-49 0 550,-48 0-226,-46 0 1005,-43 1-566,-33 3 2197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41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7 0,-5-5 0,8 14 0,0 0 0,-1 1 0,-1 0 0,6 21 0,-4-12 0,212 528-980,-144-398 980,130 197 0,-202-345 0,34 46 0,-33-46 0,1-1 0,0 0 0,0-1 0,13 10 0,-18-15 18,-1 1-1,1-1 1,0 0-1,-1 0 1,1-1-1,0 1 1,0 0-1,0-1 1,0 1-1,0-1 1,0 1-1,-1-1 1,1 0-1,0 0 1,0 0-1,0 0 1,0 0-1,0 0 1,0 0-1,0-1 1,0 1-1,0-1 1,0 1-1,0-1 1,0 0-1,-1 0 1,3-1-1,0-2 32,1 1 0,-1-1 0,-1 0 0,1 0 0,-1 0 0,1 0 0,-1-1 0,0 0 0,2-5 0,7-15-47,-1-1-1,-2-1 1,0 1-1,-2-1 1,7-47-1,3-143-115,-14 81-43,5-92-95,-4 197 233,1-1 0,1 1 0,2 0-1,1 0 1,15-33 0,-4 23-611,42-64-1,-20 44-5670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4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24575,'0'0'0,"5"0"0,2 0 0,0 1 0,0 0 0,0 1 0,0-1 0,0 1 0,0 1 0,0-1 0,-1 1 0,1 0 0,10 8 0,-4-2 0,0 0 0,-1 1 0,21 22 0,-27-25 0,1 1 0,-1 0 0,-1 1 0,0-1 0,0 1 0,0 0 0,-1 0 0,0 0 0,3 15 0,-4-9 0,0 0 0,-1 1 0,-1-1 0,0 0 0,-3 24 0,-5 12 0,-1 0 0,-27 84 0,26-103 0,9-30 0,-2 2 0,1 0 0,0 0 0,1 0 0,-1 0 0,0 8 0,1-11 0,1 0 0,-1 0 0,0 0 0,0 0 0,0 0 0,1 0 0,-1 0 0,0 0 0,1 0 0,-1-1 0,1 1 0,-1 0 0,1 0 0,0-1 0,-1 1 0,1 0 0,0 0 0,-1-1 0,1 1 0,0-1 0,0 1 0,-1-1 0,1 1 0,0-1 0,0 1 0,0-1 0,0 0 0,0 0 0,0 1 0,0-1 0,1 0 0,6 0 0,-1 1 0,1-2 0,-1 1 0,0-1 0,1 0 0,-1-1 0,0 1 0,13-6 0,117-48-1365,-74 25-5461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107 178 24575,'-2'-5'0,"-2"-13"0,-9-11 0,-13-13 0,-6-3 0,2 6-8191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42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0 0,7 0 0,9 0 0,7 2 0,-2 1-8191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49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322 1 24575,'-15'6'0,"14"-6"0,-35 18 0,-59 31 0,77-39 0,1 1 0,0 1 0,-17 16 0,28-22 0,1-1 0,0 1 0,1 1 0,0-1 0,0 0 0,0 1 0,0 0 0,1 0 0,0 0 0,1 1 0,0-1 0,0 0 0,0 1 0,0 10 0,0 9 0,2 0 0,3 44 0,-2-63 0,30 208 0,-21-157 0,-6-37 0,1 27 0,-5-43 0,0 1 0,0-1 0,-1 1 0,1 0 0,-2-1 0,1 0 0,-1 1 0,-3 9 0,4-15 0,0 1 0,1-1 0,-1 1 0,0-1 0,0 1 0,0-1 0,0 1 0,0-1 0,0 0 0,-1 0 0,1 0 0,0 1 0,-1-1 0,1 0 0,-1-1 0,1 1 0,-1 0 0,1 0 0,-1-1 0,0 1 0,1-1 0,-1 1 0,0-1 0,1 0 0,-1 1 0,0-1 0,-2 0 0,2-1 0,0 1 0,0-1 0,1 1 0,-1-1 0,0 0 0,1 1 0,-1-1 0,1 0 0,-1 0 0,1 0 0,-1 0 0,1-1 0,0 1 0,0 0 0,-1 0 0,1-1 0,0 1 0,0-1 0,0 1 0,1-1 0,-1 1 0,0-1 0,0 0 0,1 1 0,-1-1 0,1 0 0,-1-2 0,0-6 0,0 0 0,0 0 0,1-1 0,0 1 0,0 0 0,3-12 0,2-3 0,10-32 0,-9 39 0,0-1 0,2 2 0,0-1 0,1 1 0,12-18 0,-14 25 0,0 1 0,1 0 0,0 0 0,0 1 0,1 0 0,0 1 0,0-1 0,0 2 0,18-10 0,-23 14 0,0 0 0,0 0 0,1 1 0,-1 0 0,0-1 0,0 1 0,1 1 0,-1-1 0,1 1 0,-1 0 0,7 0 0,-8 1 0,0-1 0,0 1 0,0 0 0,0 0 0,0 0 0,0 1 0,0-1 0,0 1 0,-1-1 0,1 1 0,-1 0 0,1 0 0,-1 0 0,0 0 0,0 1 0,0-1 0,3 4 0,2 5 0,0 1 0,-1 0 0,0 1 0,0 0 0,5 20 0,13 72 0,-24-101 0,26 140 0,16 78 0,-25-149 0,27 70 0,-43-140-58,1 5-87,1-1 0,0 0 0,0 0-1,0 0 1,1 0 0,0 0 0,1-1-1,5 8 1,0-6-6681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49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24575,'0'-1'0,"0"1"0,0-1 0,1 0 0,-1 0 0,0 0 0,0 0 0,1 0 0,-1 0 0,0 1 0,1-1 0,-1 0 0,1 0 0,-1 0 0,1 0 0,2-2 0,1 1 0,-1 0 0,0 0 0,1 0 0,-1 1 0,1-1 0,-1 1 0,1 0 0,0 0 0,0 0 0,-1 0 0,7 0 0,0 0 0,0 1 0,1 0 0,17 3 0,-13 0 0,-1 1 0,1 0 0,-1 1 0,0 1 0,0 0 0,-1 1 0,0 0 0,16 12 0,-5-1 0,0 2 0,-1 0 0,22 26 0,-31-30 0,-1 0 0,0 0 0,11 20 0,-21-30 0,1 1 0,-1 0 0,-1 0 0,1 0 0,1 8 0,-3-11 0,-1 0 0,1 0 0,-1 0 0,0 1 0,0-1 0,0 0 0,-1 0 0,1 0 0,-1 0 0,-1 5 0,1-6 8,-1 0 0,0 1 0,1-1 0,-1 0 0,0 0 0,0-1 0,-1 1 0,1 0 0,0-1 0,-1 1 0,0-1-1,1 0 1,-1 1 0,-5 1 0,-1 1-379,0-1 0,0 0 0,-18 5 0,-1-1-6455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50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222 426 24575,'-1'-3'0,"1"1"0,-1 0 0,1-1 0,0 1 0,0-1 0,0 1 0,1-5 0,0-2 0,-1 5 0,0-1 0,1 1 0,0-1 0,0 1 0,0-1 0,0 1 0,4-7 0,17-29 0,-7 13 0,-8 15 0,-1-1 0,-1 0 0,0 0 0,-1-1 0,0 1 0,-1-1 0,2-22 0,-5 30 0,0 0 0,0-1 0,0 1 0,-1 0 0,0 0 0,0-1 0,-1 1 0,1 0 0,-1 0 0,-1 0 0,1 1 0,-1-1 0,0 0 0,0 1 0,-1 0 0,1-1 0,-1 2 0,0-1 0,-6-5 0,6 6 0,-1 1 0,0-1 0,-1 1 0,1 0 0,0 0 0,-1 0 0,0 1 0,1 0 0,-1 0 0,0 0 0,0 1 0,0 0 0,0 0 0,0 0 0,-1 1 0,1 0 0,0 0 0,0 1 0,0-1 0,0 1 0,-9 3 0,7-1 0,1-1 0,-1 1 0,1 0 0,0 1 0,0 0 0,0 0 0,0 1 0,1 0 0,0 0 0,0 0 0,0 1 0,1 0 0,-1 0 0,2 0 0,-1 0 0,-5 10 0,8-11 0,0 0 0,0 0 0,0 0 0,1 0 0,-1 0 0,1 0 0,1 0 0,-1 1 0,1-1 0,0 0 0,0 1 0,0-1 0,1 0 0,-1 0 0,1 1 0,1-1 0,-1 0 0,1 0 0,0 0 0,4 7 0,0 0 0,1-1 0,1 0 0,0 0 0,0-1 0,1 0 0,1-1 0,15 13 0,-8-8 0,2-1 0,0-1 0,29 15 0,116 39-1365,17-7-5461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5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1 24575,'-4'0'0,"-3"0"0,-1 0 0,0 1 0,0 1 0,0-1 0,1 1 0,-12 5 0,0 1 0,-23 14 0,20-9 0,0 2 0,1 1 0,0 1 0,2 0 0,0 2 0,0 0 0,2 1 0,1 1 0,0 0 0,2 1 0,-21 42 0,31-56 0,0 1 0,1-1 0,0 1 0,1 0 0,0 0 0,1 0 0,-2 11 0,3-15 0,1 0 0,-1 1 0,1-1 0,-1 0 0,2 1 0,-1-1 0,0 0 0,1 0 0,0 0 0,0 0 0,1 0 0,-1 0 0,6 5 0,1 2-170,1-2-1,1 0 0,0 0 1,0 0-1,1-2 0,0 1 1,15 6-1,29 15-6655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52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0 24575,'1'13'0,"0"-1"0,1 0 0,0 1 0,1-1 0,6 15 0,-6-15 0,29 79 0,20 34-321,40 77-1094,28 62 1003,-14 7-1491,-19 41 1478,-71-229 372,10 156 0,-24-177 66,-4 0 0,-1 0 1,-16 74-1,9-87-2,-2 0-1,-3-1 1,-1 0 0,-34 66-1,20-59 29,-3-2 0,-1-2-1,-68 78 1,-140 116-813,94-110-2322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52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1 24575,'-4'0'0,"0"1"0,0-1 0,0 1 0,0 0 0,0 0 0,1 1 0,-1-1 0,0 1 0,1 0 0,-1 0 0,1 0 0,-1 0 0,-2 4 0,-7 4 0,-21 25 0,15-12 4,1 0 0,1 1 0,-20 37-1,-31 89-261,35-59-258,3 2 0,5 1 0,-17 117 0,27-93-50,5 1 0,7 153 0,7-186 566,4 1 0,3-1 0,25 87 0,-23-123 0,3-1 0,2-1 0,2 0 0,2-2 0,2 0 0,44 63 0,-37-69 35,2-2 0,1-1 0,2-1 0,71 54-1,-43-44-324,3-3-1,90 43 0,11-9-3197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2:53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0 24575,'0'20'0,"-2"0"0,-1-1 0,0 1 0,-1-1 0,-1 0 0,-1 0 0,-1 0 0,0-1 0,-2 0 0,0 0 0,-22 30 0,26-39 0,-1-2 0,-1 1 0,0-1 0,0 0 0,0 0 0,-1-1 0,-12 8 0,18-13 0,0 1 0,-1-1 0,0 0 0,1 0 0,-1 0 0,0 0 0,0 0 0,1 0 0,-1-1 0,0 1 0,0-1 0,0 0 0,0 0 0,0 0 0,0 0 0,1-1 0,-1 1 0,0-1 0,0 1 0,0-1 0,1 0 0,-1 0 0,0 0 0,1-1 0,-1 1 0,1-1 0,-1 1 0,1-1 0,-3-3 0,-1-1 0,0 0 0,1-1 0,0 1 0,1-1 0,-1 0 0,2-1 0,-1 1 0,-4-15 0,2 5 0,1 0 0,2 0 0,-3-19 0,6 34 0,-1-4 0,0 0 0,1-1 0,0 1 0,1-8 0,-1 13 0,0 0 0,0-1 0,0 1 0,1 0 0,-1 0 0,0-1 0,1 1 0,-1 0 0,1 0 0,0 0 0,-1 0 0,1 0 0,0-1 0,0 1 0,0 1 0,-1-1 0,1 0 0,0 0 0,0 0 0,0 0 0,1 1 0,-1-1 0,0 0 0,0 1 0,0-1 0,0 1 0,2-1 0,0 0 0,1 1 0,0 0 0,-1 0 0,1 0 0,-1 0 0,1 1 0,-1-1 0,1 1 0,-1 0 0,0 0 0,1 0 0,-1 1 0,6 2 0,4 3 0,23 18 0,-17-11 0,-1 1 0,-1 1 0,0 1 0,-1 0 0,-1 1 0,-1 1 0,20 32 0,-28-41 0,-1 1 0,0 1 0,0-1 0,-1 1 0,0 0 0,-1 0 0,0 0 0,-1 0 0,-1 0 0,0 1 0,-1-1 0,0 0 0,0 1 0,-1-1 0,-1 0 0,-4 15 0,2-14 0,-1 0 0,0 0 0,-1 0 0,-1-1 0,0 1 0,-1-2 0,0 1 0,-19 20 0,21-26 0,0 1 0,-1-1 0,0-1 0,0 1 0,0-1 0,-1 0 0,0-1 0,0 0 0,0 0 0,0-1 0,0 0 0,-1 0 0,0-1 0,0 0 0,-9 1 0,11-3 0,1-1 0,-1 1 0,0-1 0,0 0 0,0-1 0,1 0 0,-1 0 0,1 0 0,0-1 0,-1 0 0,1 0 0,-7-5 0,8 4 0,0 0 0,0 1 0,0-2 0,0 1 0,1 0 0,0-1 0,0 0 0,0 0 0,0 0 0,1-1 0,0 1 0,0-1 0,-3-8 0,5 13 0,1 0 0,0-1 0,-1 1 0,1 0 0,0 0 0,0 0 0,0 0 0,0-1 0,0 1 0,0 0 0,0 0 0,0 0 0,0-1 0,1 1 0,-1 0 0,0 0 0,1 0 0,-1 0 0,1 0 0,-1 0 0,1 0 0,0 0 0,-1 0 0,1 0 0,0 0 0,0 0 0,-1 0 0,1 0 0,0 1 0,0-1 0,1 0 0,3-2 0,-1 1 0,0 1 0,1-1 0,0 1 0,-1-1 0,1 1 0,4 0 0,13-1 17,-1 0 0,1 1 1,-1 2-1,1 0 0,-1 1 0,30 7 0,-22-2-314,0 2 0,0 1 0,-1 1 0,27 15 0,5 8-6529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1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24575,'8'-3'0,"39"-6"0,67-6 0,-63 9 0,625-45-1326,-495 50 1287,316 38 0,-167 31-1522,-259-47-3665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17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24575,'0'0'0,"0"0"0,10 0 0,23 0 0,38-2 0,46-5 0,43-2 0,27-3-2128,18 0 2128,6-4 0,-8-7 0,-25-3 0,-43 2-6063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3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24575,'0'0'0,"0"0"0,-1 0 0,1 0 0,-1 0 0,1 1 0,-1-1 0,1 0 0,0 0 0,-1 0 0,1 1 0,0-1 0,-1 0 0,1 1 0,0-1 0,-1 0 0,1 1 0,0-1 0,-1 0 0,1 1 0,0-1 0,0 0 0,-1 2 0,-3 10 0,3-10 0,-3 14 0,0 0 0,1 0 0,-1 27 0,4 53 0,5-41 0,3 0 0,16 63 0,40 105 0,-12-47 0,-13 3 0,-34-147-195,-2 0 0,-1 0 0,-1 0 0,-2 1 0,-1-1 0,-8 34 0,-3-10-6631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1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24575,'5'6'0,"46"46"0,147 149-224,-9 18-269,-142-156 246,66 115 1,-88-131 190,-2 2 0,-3 1 0,20 69 0,-31-85 56,-2 0 0,-1 1 0,-2 0 0,-1 0 0,-2 0 0,-4 43 0,0-50 0,-1 1 0,-2-1 0,-1 0 0,-1-1 0,-1 0 0,-1 0 0,-28 50 0,20-48 35,-2 0 0,0-1 0,-48 48 0,33-43 12,0-2 0,-54 36 0,10-18-516,-2-3 0,-121 49-1,85-47-5160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19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11 24575,'-1'-1'0,"0"0"0,-1 1 0,1-1 0,0 0 0,0 0 0,-1 1 0,1-1 0,0 0 0,-1 1 0,1-1 0,-1 1 0,-1 0 0,2-1 0,-8 0 0,6 3 0,3-1 0,0 1 0,1-1 0,-1 1 0,1-1 0,-1 0 0,1 1 0,-1-1 0,2 2 0,2 4 0,29 60 133,137 266-1086,17-8 377,154 160 556,-317-455-15,1-1 0,39 35 1,-58-59 34,-1-1 0,1 0 0,0 0 0,0 0 0,0-1 0,1 1 0,-1-2 0,10 4 0,-12-5 0,0 0 0,0-1 0,0 1 0,0-1 0,0 0 0,0 0 0,1-1 0,-1 1 0,0-1 0,0 0 0,0 0 0,0 0 0,0-1 0,0 1 0,5-4 0,1-1 57,0-1 1,0 0 0,0-1 0,-1 0 0,0 0-1,-1-1 1,0-1 0,0 1 0,-1-1-1,0 0 1,5-12 0,3-8 173,0-1 0,17-59 0,-14 25-384,-3 0-1,-3-2 1,-3 1-1,1-109 1,-11 72 138,-5 1-1,-26-136 1,12 149-1192,14 65-4830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19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 24575,'-2'0'0,"1"0"0,-1 0 0,1 0 0,0 1 0,-1-1 0,1 1 0,0-1 0,0 1 0,-1-1 0,1 1 0,0 0 0,0 0 0,0-1 0,0 1 0,0 0 0,-2 2 0,-13 19 0,16-21 0,-9 15 0,1 0 0,0 1 0,1 0 0,1 0 0,-5 25 0,2 2 0,-3 48 0,9-58-273,2 1 0,1-1 0,1 0 0,12 61 0,-9-76-6553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19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3 0,2 6 0,1 1-8191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21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24575,'-11'14'0,"9"-11"0,1 0 0,-1 1 0,1-1 0,0 1 0,1-1 0,-1 1 0,0 0 0,1-1 0,0 1 0,0 0 0,0-1 0,0 1 0,1 0 0,0 3 0,2 5 0,1 0 0,0 0 0,5 11 0,10 16 0,1 0 0,2-2 0,30 38 0,87 98 0,-133-166 0,70 81 0,79 100 0,-150-182 0,-3-4 0,-1 0 0,1 0 0,-1 0 0,0 0 0,0 0 0,1 0 0,-1 0 0,-1 0 0,1 1 0,1 1 0,-2-3 0,0-1 0,0 0 0,0 0 0,0 1 0,0-1 0,0 0 0,-1 0 0,1 0 0,0 1 0,0-1 0,0 0 0,0 0 0,0 0 0,0 1 0,0-1 0,0 0 0,-1 0 0,1 0 0,0 0 0,0 1 0,0-1 0,0 0 0,-1 0 0,1 0 0,0 0 0,0 0 0,0 0 0,0 1 0,-1-1 0,1 0 0,0 0 0,0 0 0,-1 0 0,1 0 0,0 0 0,0 0 0,0 0 0,-1 0 0,1 0 0,0 0 0,0 0 0,-1 0 0,1 0 0,0 0 0,0 0 0,0 0 0,-1-1 0,1 1 0,0 0 0,0 0 0,0 0 0,0 0 0,-1-1 0,-11-5 0,4 1 0,1 0 0,-1 0 0,1-1 0,1-1 0,-1 1 0,1-1 0,0 0 0,1 0 0,-1-1 0,1 1 0,-6-14 0,9 14 0,-1 1 0,1-1 0,0 0 0,1 0 0,-1-1 0,1 1 0,1 0 0,-1 0 0,1-1 0,1 1 0,-1 0 0,1 0 0,1 0 0,-1 0 0,3-8 0,-1 8 0,-1 1 0,1-1 0,0 1 0,0-1 0,1 1 0,0 0 0,0 1 0,0-1 0,1 1 0,0-1 0,7-5 0,-8 8 0,0 0 0,1 0 0,-1 1 0,1-1 0,-1 1 0,1 0 0,0 1 0,0-1 0,-1 1 0,1 0 0,0 0 0,0 0 0,1 1 0,-1 0 0,0 0 0,9 1 0,-4 1 0,0 0 0,-1 1 0,1 0 0,-1 1 0,0 0 0,0 0 0,0 1 0,0 0 0,-1 0 0,0 1 0,0 0 0,0 1 0,11 12 0,-6-3 0,0 0 0,0 1 0,-2 0 0,0 1 0,14 32 0,-7-6-195,-2 1 0,-2 1 0,-2 1 0,-1-1 0,-3 2 0,2 49 0,-9-74-6631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21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24575,'5'0'0,"14"0"0,1 1 0,-1 0 0,24 5 0,-37-5 0,0 1 0,0 0 0,0 0 0,0 1 0,0-1 0,-1 1 0,1 0 0,-1 1 0,0-1 0,0 1 0,0 0 0,-1 1 0,1-1 0,4 7 0,-3-2 0,1 1 0,-1 0 0,-1 0 0,0 0 0,0 1 0,-1 0 0,-1 0 0,0 0 0,2 12 0,-3-13 0,-1-1 0,0 1 0,-1 0 0,0-1 0,0 1 0,-1 0 0,-1-1 0,1 1 0,-1-1 0,-1 0 0,-4 12 0,5-17-85,0 1 0,0-1-1,-1 0 1,0 0 0,1 0-1,-1 0 1,-1 0 0,1-1-1,-1 0 1,1 1 0,-1-1-1,0 0 1,0-1 0,0 1-1,-7 2 1,3-2-6741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22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187 467 24575,'-9'0'0,"0"1"0,-16 4 0,1-1 0,27-8 0,1 0 0,-1 0 0,5-8 0,0-2 0,-1 0 0,0-1 0,-1 1 0,-1-1 0,5-20 0,-5 11 0,-1 0 0,1-42 0,-5 54 0,0-1 0,-1 0 0,0 1 0,-1-1 0,-1 1 0,0-1 0,0 1 0,-8-16 0,8 21 0,-1-1 0,0 1 0,0 1 0,-1-1 0,0 1 0,0 0 0,0 0 0,-1 0 0,0 1 0,0-1 0,0 2 0,-1-1 0,0 1 0,-9-5 0,12 7 0,0 0 0,0 1 0,0-1 0,-1 1 0,1 0 0,0 0 0,-7 0 0,10 1 0,-1 0 0,0 0 0,1 0 0,-1 0 0,1 1 0,-1-1 0,1 0 0,-1 1 0,1-1 0,-1 1 0,1-1 0,-1 1 0,1 0 0,0 0 0,-1 0 0,1-1 0,0 1 0,-1 1 0,1-1 0,0 0 0,0 0 0,0 0 0,-1 3 0,1-2 0,-1 1 0,1 0 0,0-1 0,0 1 0,1 0 0,-1 0 0,1-1 0,-1 1 0,1 0 0,0 0 0,0 0 0,1 2 0,0 3 0,0 0 0,0-1 0,5 13 0,1-4 2,0-1-1,0 0 1,2 0 0,0 0-1,0-1 1,1-1-1,1 0 1,0 0-1,22 18 1,-8-10-43,1-2 0,0 0 1,2-2-1,35 17 0,-4-8-1018,122 35 0,-81-35-4826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22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0 24575,'0'0'0,"-2"0"0,-3 0 0,-2 2 0,-6 5 0,-8 4 0,-11 8 0,-13 13 0,-8 10 0,2 5 0,9 3 0,15 0 0,23-1 0,39 1 0,49-1 0,23-4 0,-6-10-8191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876 0 24575,'-94'174'16,"17"-34"-202,19-27-464,-155 286 448,43-113 175,-42 75-11,207-352 35,-7 12 60,1 0 1,-10 29 0,21-49-25,-1 1 1,1-1-1,-1 1 1,1-1-1,0 1 1,-1-1 0,1 1-1,0-1 1,0 1-1,0 0 1,0-1-1,0 1 1,1-1-1,-1 1 1,0-1-1,1 1 1,-1-1-1,1 1 1,0-1-1,-1 0 1,1 1-1,0-1 1,0 0 0,0 1-1,0-1 1,0 0-1,1 1 1,2 1-37,1 0 0,-1 0 1,1 0-1,-1-1 0,1 0 1,0 0-1,6 2 0,20 5 7,0-1-1,59 6 1,70-2-129,-151-12 104,519 10-1732,-321-8 1390,-60 0 295,322-4-339,-383-4-504,-17-2-3643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1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24575,'0'0'0,"0"0"0,0 0 0,5 0 0,411-19-691,-329 13 37,111-7-81,596-35-3965,3 8 3970,265-12-1054,-983 48 2033,267-6 4700,-344 10-4838,-1 0 0,0 0 0,1 0 0,-1 0 1,0 0-1,1 0 0,-1 0 0,0 1 0,0-1 1,1 0-1,-1 1 0,0-1 0,0 1 0,0-1 1,0 1-1,0 0 0,2 0 0,-3 0-76,0-1 0,0 0 0,0 1-1,0-1 1,0 0 0,0 1 0,0-1-1,0 0 1,0 1 0,0-1 0,0 0 0,0 1-1,0-1 1,0 0 0,0 0 0,0 1-1,0-1 1,0 0 0,0 1 0,0-1 0,-1 0-1,1 1 1,-10 10 591,-11 7-1669,-2-1-5436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5:48:54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24575,'0'0'0,"2"-2"0,20 0 0,36-3 0,46-1 0,48-2 0,30-4-2686,19-5 2686,7-5 0,-9-5 0,-19-4 0,-19-1 0,-26-1 0,-36 7-5505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73 24575,'-1'0'0,"-1"0"0,1 1 0,-1-1 0,0 1 0,1-1 0,0 1 0,-1 0 0,1 0 0,-3 1 0,-7 4 0,-127 40 0,83-31 0,39-10 0,-5 1 0,37-8 0,176-18 0,4 3-637,60-4-1910,48 0 1239,740-29-2189,3 29 1258,-866 18 1509,-39 0 899,29 3 2197,-129 1-400,-19 1-3700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24575,'-44'45'0,"-68"90"0,111-134 0,-4 6 0,-1 1 0,1-1 0,1 1 0,0 0 0,-6 14 0,10-20 0,-1 1 0,1-1 0,-1 0 0,1 0 0,0 1 0,0-1 0,0 0 0,0 1 0,0-1 0,0 0 0,1 1 0,-1-1 0,1 0 0,0 0 0,-1 1 0,1-1 0,0 0 0,0 0 0,1 0 0,-1 0 0,0 0 0,1 0 0,-1-1 0,1 1 0,-1 0 0,1-1 0,4 3 0,2 2 0,1-1 0,1 0 0,-1 0 0,1-1 0,19 6 0,15 2 0,51 6 0,107 6-589,54-8-1769,108-11 171,501-58 1,-576 15 2186,-29-9-307,-44 1-757,-47 5 1564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5 0,10 14 0,0 0 0,33 32 0,-1-6-165,71 55 0,63 32-755,-115-86 924,118 88-418,88 62-959,9-11 551,-218-149 100,-17-12-2892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3 0,183 141-3,-105-80-265,343 309-614,-40 45 407,-188-173-913,-161-198-3787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3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1529 1 24575,'0'1'0,"0"-1"0,0 1 0,1 0 0,-1-1 0,0 1 0,1 0 0,-1-1 0,0 1 0,1 0 0,-1-1 0,1 1 0,0 0 0,3 4 0,19 34 0,26 62 0,10 49 0,54 213-1224,-99-298 1173,-2 1 0,-4 1 0,1 113 1,-9-155 50,-2 0 0,-1 0 0,-1-1 0,-1 1 0,-16 45 0,15-54 0,-2 0 0,0 0 0,-1 0 0,0-1 0,-1-1 0,-1 1 0,0-2 0,-1 0 0,-15 14 0,4-9 4,-1 0 0,-1-1 1,0-1-1,-1-2 0,-1 0 1,-41 14-1,4-7-225,-120 23 1,-210 2-1855,-3-32 2125,368-13-80,-136 2-94,35-2-963,32-1-2000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4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24575,'0'1'0,"0"-1"0,0 1 0,0 0 0,0 0 0,1-1 0,-1 1 0,0 0 0,1 0 0,-1-1 0,1 1 0,-1 0 0,1 0 0,4 7 0,26 64 0,-24-54 0,42 116-659,56 244 1,-13 149 447,-72-379 241,40 233-410,-45-315-672,-11-52-4209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4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24575,'13'7'0,"31"21"5,0 2 0,64 60-1,-57-41-265,65 80-1,-96-104 240,-1 0 0,-2 2 0,0 0 0,13 31-1,-25-47 24,0 1 0,-1-1-1,0 1 1,-1 1 0,-1-1-1,0 0 1,0 1-1,-2-1 1,1 1 0,-1-1-1,-1 1 1,0-1 0,-4 17-1,0-13 13,-1 1-1,0-1 1,-1 0 0,0 0-1,-1-1 1,-13 18-1,6-13-84,-1 0 0,-1 0 0,-31 27 1,8-15-98,-1-2 1,-2-1 0,-73 37 0,28-24-391,-111 37 0,142-60-5031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24575,'-1'0'0,"1"0"0,-1 0 0,0 0 0,1 1 0,-1-1 0,0 0 0,0 0 0,1 1 0,-1-1 0,1 1 0,-1-1 0,0 0 0,1 1 0,-1-1 0,1 1 0,-1-1 0,1 1 0,-1 0 0,1-1 0,-1 2 0,-7 14 0,7-16 0,-7 22 0,0 1 0,-5 28 0,-6 49 0,17-90 0,-8 56 0,2 1 0,2 77 0,7-104 0,1 0 0,3 0 0,1 0 0,21 74 0,-22-101 0,-1 0 0,2 0 0,-1-1 0,2 0 0,0 0 0,0 0 0,15 17 0,-18-25 0,0 0 0,0 0 0,0 0 0,1-1 0,-1 1 0,1-1 0,0 0 0,0-1 0,0 1 0,0-1 0,0 0 0,1 0 0,-1-1 0,1 0 0,-1 0 0,1 0 0,-1 0 0,1-1 0,0 0 0,-1 0 0,9-2 0,-1 0 17,-1-1 0,1-1 0,-1 0 0,0 0 0,19-11 0,53-36-1391,-82 50 1281,52-36-6733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5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0,2 4 0,3 4 0,0 8 0,1 7 0,1 10 0,-2 10 0,-1 5 0,-2 0 0,-2-3 0,2-4 0,0-6 0,1-11-8191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6:13:35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2 0,13 3 0,17 2 0,7 0 0,-4-2-8191</inkml:trace>
  <inkml:trace contextRef="#ctx0" brushRef="#br0" timeOffset="1">796 436 24575,'0'0'0,"4"2"0,8 4 0,11 5 0,12 5 0,16 3 0,15 0 0,13-1 0,4-3 0,-2-7 0,-6-10 0,-10-9 0,-16-2-8191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0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image" Target="../media/image161.png"/><Relationship Id="rId366" Type="http://schemas.openxmlformats.org/officeDocument/2006/relationships/image" Target="../media/image182.png"/><Relationship Id="rId170" Type="http://schemas.openxmlformats.org/officeDocument/2006/relationships/customXml" Target="../ink/ink85.xml"/><Relationship Id="rId226" Type="http://schemas.openxmlformats.org/officeDocument/2006/relationships/image" Target="../media/image112.png"/><Relationship Id="rId433" Type="http://schemas.openxmlformats.org/officeDocument/2006/relationships/customXml" Target="../ink/ink217.xml"/><Relationship Id="rId268" Type="http://schemas.openxmlformats.org/officeDocument/2006/relationships/image" Target="../media/image133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377" Type="http://schemas.openxmlformats.org/officeDocument/2006/relationships/customXml" Target="../ink/ink189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customXml" Target="../ink/ink119.xml"/><Relationship Id="rId402" Type="http://schemas.openxmlformats.org/officeDocument/2006/relationships/image" Target="../media/image200.png"/><Relationship Id="rId279" Type="http://schemas.openxmlformats.org/officeDocument/2006/relationships/customXml" Target="../ink/ink140.xml"/><Relationship Id="rId444" Type="http://schemas.openxmlformats.org/officeDocument/2006/relationships/image" Target="../media/image221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46" Type="http://schemas.openxmlformats.org/officeDocument/2006/relationships/image" Target="../media/image172.png"/><Relationship Id="rId388" Type="http://schemas.openxmlformats.org/officeDocument/2006/relationships/image" Target="../media/image193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image" Target="../media/image102.png"/><Relationship Id="rId413" Type="http://schemas.openxmlformats.org/officeDocument/2006/relationships/customXml" Target="../ink/ink207.xml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customXml" Target="../ink/ink109.xml"/><Relationship Id="rId399" Type="http://schemas.openxmlformats.org/officeDocument/2006/relationships/customXml" Target="../ink/ink200.xml"/><Relationship Id="rId259" Type="http://schemas.openxmlformats.org/officeDocument/2006/relationships/customXml" Target="../ink/ink130.xml"/><Relationship Id="rId424" Type="http://schemas.openxmlformats.org/officeDocument/2006/relationships/image" Target="../media/image211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image" Target="../media/image162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3.png"/><Relationship Id="rId172" Type="http://schemas.openxmlformats.org/officeDocument/2006/relationships/customXml" Target="../ink/ink86.xml"/><Relationship Id="rId228" Type="http://schemas.openxmlformats.org/officeDocument/2006/relationships/image" Target="../media/image113.png"/><Relationship Id="rId435" Type="http://schemas.openxmlformats.org/officeDocument/2006/relationships/customXml" Target="../ink/ink218.xml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customXml" Target="../ink/ink190.xml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customXml" Target="../ink/ink120.xml"/><Relationship Id="rId390" Type="http://schemas.openxmlformats.org/officeDocument/2006/relationships/image" Target="../media/image194.png"/><Relationship Id="rId404" Type="http://schemas.openxmlformats.org/officeDocument/2006/relationships/image" Target="../media/image201.png"/><Relationship Id="rId446" Type="http://schemas.openxmlformats.org/officeDocument/2006/relationships/image" Target="../media/image222.png"/><Relationship Id="rId250" Type="http://schemas.openxmlformats.org/officeDocument/2006/relationships/image" Target="../media/image124.png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3.png"/><Relationship Id="rId152" Type="http://schemas.openxmlformats.org/officeDocument/2006/relationships/customXml" Target="../ink/ink7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customXml" Target="../ink/ink208.xml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59.xml"/><Relationship Id="rId359" Type="http://schemas.openxmlformats.org/officeDocument/2006/relationships/customXml" Target="../ink/ink180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customXml" Target="../ink/ink110.xml"/><Relationship Id="rId370" Type="http://schemas.openxmlformats.org/officeDocument/2006/relationships/image" Target="../media/image184.png"/><Relationship Id="rId426" Type="http://schemas.openxmlformats.org/officeDocument/2006/relationships/image" Target="../media/image212.png"/><Relationship Id="rId230" Type="http://schemas.openxmlformats.org/officeDocument/2006/relationships/image" Target="../media/image114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328" Type="http://schemas.openxmlformats.org/officeDocument/2006/relationships/image" Target="../media/image163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customXml" Target="../ink/ink191.xml"/><Relationship Id="rId241" Type="http://schemas.openxmlformats.org/officeDocument/2006/relationships/customXml" Target="../ink/ink121.xml"/><Relationship Id="rId437" Type="http://schemas.openxmlformats.org/officeDocument/2006/relationships/customXml" Target="../ink/ink219.xml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70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image" Target="../media/image174.png"/><Relationship Id="rId406" Type="http://schemas.openxmlformats.org/officeDocument/2006/relationships/image" Target="../media/image202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392" Type="http://schemas.openxmlformats.org/officeDocument/2006/relationships/image" Target="../media/image195.png"/><Relationship Id="rId448" Type="http://schemas.openxmlformats.org/officeDocument/2006/relationships/image" Target="../media/image223.png"/><Relationship Id="rId252" Type="http://schemas.openxmlformats.org/officeDocument/2006/relationships/image" Target="../media/image125.png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181.xml"/><Relationship Id="rId196" Type="http://schemas.openxmlformats.org/officeDocument/2006/relationships/image" Target="../media/image97.png"/><Relationship Id="rId417" Type="http://schemas.openxmlformats.org/officeDocument/2006/relationships/customXml" Target="../ink/ink209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63" Type="http://schemas.openxmlformats.org/officeDocument/2006/relationships/customXml" Target="../ink/ink132.xml"/><Relationship Id="rId319" Type="http://schemas.openxmlformats.org/officeDocument/2006/relationships/customXml" Target="../ink/ink160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4.png"/><Relationship Id="rId165" Type="http://schemas.openxmlformats.org/officeDocument/2006/relationships/image" Target="../media/image82.png"/><Relationship Id="rId372" Type="http://schemas.openxmlformats.org/officeDocument/2006/relationships/image" Target="../media/image185.png"/><Relationship Id="rId428" Type="http://schemas.openxmlformats.org/officeDocument/2006/relationships/image" Target="../media/image213.png"/><Relationship Id="rId232" Type="http://schemas.openxmlformats.org/officeDocument/2006/relationships/image" Target="../media/image115.png"/><Relationship Id="rId274" Type="http://schemas.openxmlformats.org/officeDocument/2006/relationships/image" Target="../media/image13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customXml" Target="../ink/ink171.xml"/><Relationship Id="rId383" Type="http://schemas.openxmlformats.org/officeDocument/2006/relationships/customXml" Target="../ink/ink192.xml"/><Relationship Id="rId439" Type="http://schemas.openxmlformats.org/officeDocument/2006/relationships/customXml" Target="../ink/ink220.xml"/><Relationship Id="rId201" Type="http://schemas.openxmlformats.org/officeDocument/2006/relationships/customXml" Target="../ink/ink101.xml"/><Relationship Id="rId243" Type="http://schemas.openxmlformats.org/officeDocument/2006/relationships/customXml" Target="../ink/ink122.xml"/><Relationship Id="rId285" Type="http://schemas.openxmlformats.org/officeDocument/2006/relationships/customXml" Target="../ink/ink14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4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image" Target="../media/image175.png"/><Relationship Id="rId394" Type="http://schemas.openxmlformats.org/officeDocument/2006/relationships/image" Target="../media/image196.png"/><Relationship Id="rId408" Type="http://schemas.openxmlformats.org/officeDocument/2006/relationships/image" Target="../media/image203.png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7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image" Target="../media/image98.png"/><Relationship Id="rId321" Type="http://schemas.openxmlformats.org/officeDocument/2006/relationships/customXml" Target="../ink/ink161.xml"/><Relationship Id="rId363" Type="http://schemas.openxmlformats.org/officeDocument/2006/relationships/customXml" Target="../ink/ink182.xml"/><Relationship Id="rId419" Type="http://schemas.openxmlformats.org/officeDocument/2006/relationships/customXml" Target="../ink/ink210.xml"/><Relationship Id="rId223" Type="http://schemas.openxmlformats.org/officeDocument/2006/relationships/customXml" Target="../ink/ink112.xml"/><Relationship Id="rId430" Type="http://schemas.openxmlformats.org/officeDocument/2006/relationships/image" Target="../media/image214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3.xml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customXml" Target="../ink/ink156.xml"/><Relationship Id="rId332" Type="http://schemas.openxmlformats.org/officeDocument/2006/relationships/image" Target="../media/image165.png"/><Relationship Id="rId353" Type="http://schemas.openxmlformats.org/officeDocument/2006/relationships/customXml" Target="../ink/ink177.xml"/><Relationship Id="rId374" Type="http://schemas.openxmlformats.org/officeDocument/2006/relationships/image" Target="../media/image186.png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16.png"/><Relationship Id="rId420" Type="http://schemas.openxmlformats.org/officeDocument/2006/relationships/image" Target="../media/image20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8.xml"/><Relationship Id="rId276" Type="http://schemas.openxmlformats.org/officeDocument/2006/relationships/image" Target="../media/image137.png"/><Relationship Id="rId297" Type="http://schemas.openxmlformats.org/officeDocument/2006/relationships/customXml" Target="../ink/ink149.xml"/><Relationship Id="rId441" Type="http://schemas.openxmlformats.org/officeDocument/2006/relationships/customXml" Target="../ink/ink22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160.png"/><Relationship Id="rId343" Type="http://schemas.openxmlformats.org/officeDocument/2006/relationships/customXml" Target="../ink/ink172.xml"/><Relationship Id="rId364" Type="http://schemas.openxmlformats.org/officeDocument/2006/relationships/image" Target="../media/image181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385" Type="http://schemas.openxmlformats.org/officeDocument/2006/relationships/customXml" Target="../ink/ink193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287" Type="http://schemas.openxmlformats.org/officeDocument/2006/relationships/customXml" Target="../ink/ink144.xml"/><Relationship Id="rId410" Type="http://schemas.openxmlformats.org/officeDocument/2006/relationships/image" Target="../media/image204.png"/><Relationship Id="rId431" Type="http://schemas.openxmlformats.org/officeDocument/2006/relationships/customXml" Target="../ink/ink216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5.png"/><Relationship Id="rId333" Type="http://schemas.openxmlformats.org/officeDocument/2006/relationships/customXml" Target="../ink/ink167.xml"/><Relationship Id="rId354" Type="http://schemas.openxmlformats.org/officeDocument/2006/relationships/image" Target="../media/image17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customXml" Target="../ink/ink188.xml"/><Relationship Id="rId396" Type="http://schemas.openxmlformats.org/officeDocument/2006/relationships/image" Target="../media/image197.png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35" Type="http://schemas.openxmlformats.org/officeDocument/2006/relationships/customXml" Target="../ink/ink118.xml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298" Type="http://schemas.openxmlformats.org/officeDocument/2006/relationships/image" Target="../media/image148.png"/><Relationship Id="rId400" Type="http://schemas.openxmlformats.org/officeDocument/2006/relationships/image" Target="../media/image199.png"/><Relationship Id="rId421" Type="http://schemas.openxmlformats.org/officeDocument/2006/relationships/customXml" Target="../ink/ink211.xml"/><Relationship Id="rId442" Type="http://schemas.openxmlformats.org/officeDocument/2006/relationships/image" Target="../media/image220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image" Target="../media/image150.png"/><Relationship Id="rId323" Type="http://schemas.openxmlformats.org/officeDocument/2006/relationships/customXml" Target="../ink/ink162.xml"/><Relationship Id="rId344" Type="http://schemas.openxmlformats.org/officeDocument/2006/relationships/image" Target="../media/image17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customXml" Target="../ink/ink183.xml"/><Relationship Id="rId386" Type="http://schemas.openxmlformats.org/officeDocument/2006/relationships/image" Target="../media/image192.png"/><Relationship Id="rId190" Type="http://schemas.openxmlformats.org/officeDocument/2006/relationships/customXml" Target="../ink/ink95.xml"/><Relationship Id="rId204" Type="http://schemas.openxmlformats.org/officeDocument/2006/relationships/image" Target="../media/image101.png"/><Relationship Id="rId225" Type="http://schemas.openxmlformats.org/officeDocument/2006/relationships/customXml" Target="../ink/ink113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411" Type="http://schemas.openxmlformats.org/officeDocument/2006/relationships/customXml" Target="../ink/ink206.xml"/><Relationship Id="rId432" Type="http://schemas.openxmlformats.org/officeDocument/2006/relationships/image" Target="../media/image215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image" Target="../media/image166.png"/><Relationship Id="rId355" Type="http://schemas.openxmlformats.org/officeDocument/2006/relationships/customXml" Target="../ink/ink178.xml"/><Relationship Id="rId376" Type="http://schemas.openxmlformats.org/officeDocument/2006/relationships/image" Target="../media/image187.png"/><Relationship Id="rId397" Type="http://schemas.openxmlformats.org/officeDocument/2006/relationships/customXml" Target="../ink/ink199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customXml" Target="../ink/ink108.xml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401" Type="http://schemas.openxmlformats.org/officeDocument/2006/relationships/customXml" Target="../ink/ink201.xml"/><Relationship Id="rId422" Type="http://schemas.openxmlformats.org/officeDocument/2006/relationships/image" Target="../media/image210.png"/><Relationship Id="rId443" Type="http://schemas.openxmlformats.org/officeDocument/2006/relationships/customXml" Target="../ink/ink222.xml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191" Type="http://schemas.openxmlformats.org/officeDocument/2006/relationships/image" Target="../media/image95.png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412" Type="http://schemas.openxmlformats.org/officeDocument/2006/relationships/image" Target="../media/image205.png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image" Target="../media/image156.png"/><Relationship Id="rId356" Type="http://schemas.openxmlformats.org/officeDocument/2006/relationships/image" Target="../media/image177.png"/><Relationship Id="rId398" Type="http://schemas.openxmlformats.org/officeDocument/2006/relationships/image" Target="../media/image198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image" Target="../media/image107.png"/><Relationship Id="rId423" Type="http://schemas.openxmlformats.org/officeDocument/2006/relationships/customXml" Target="../ink/ink212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image" Target="../media/image85.png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434" Type="http://schemas.openxmlformats.org/officeDocument/2006/relationships/image" Target="../media/image216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36" Type="http://schemas.openxmlformats.org/officeDocument/2006/relationships/image" Target="../media/image167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88.png"/><Relationship Id="rId403" Type="http://schemas.openxmlformats.org/officeDocument/2006/relationships/customXml" Target="../ink/ink202.xml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445" Type="http://schemas.openxmlformats.org/officeDocument/2006/relationships/customXml" Target="../ink/ink223.xml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customXml" Target="../ink/ink195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414" Type="http://schemas.openxmlformats.org/officeDocument/2006/relationships/image" Target="../media/image20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image" Target="../media/image157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8.png"/><Relationship Id="rId162" Type="http://schemas.openxmlformats.org/officeDocument/2006/relationships/customXml" Target="../ink/ink81.xml"/><Relationship Id="rId218" Type="http://schemas.openxmlformats.org/officeDocument/2006/relationships/image" Target="../media/image108.png"/><Relationship Id="rId425" Type="http://schemas.openxmlformats.org/officeDocument/2006/relationships/customXml" Target="../ink/ink213.xml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4.xml"/><Relationship Id="rId369" Type="http://schemas.openxmlformats.org/officeDocument/2006/relationships/customXml" Target="../ink/ink185.xml"/><Relationship Id="rId173" Type="http://schemas.openxmlformats.org/officeDocument/2006/relationships/image" Target="../media/image86.png"/><Relationship Id="rId229" Type="http://schemas.openxmlformats.org/officeDocument/2006/relationships/customXml" Target="../ink/ink115.xml"/><Relationship Id="rId380" Type="http://schemas.openxmlformats.org/officeDocument/2006/relationships/image" Target="../media/image189.png"/><Relationship Id="rId436" Type="http://schemas.openxmlformats.org/officeDocument/2006/relationships/image" Target="../media/image217.png"/><Relationship Id="rId240" Type="http://schemas.openxmlformats.org/officeDocument/2006/relationships/image" Target="../media/image119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38" Type="http://schemas.openxmlformats.org/officeDocument/2006/relationships/image" Target="../media/image168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447" Type="http://schemas.openxmlformats.org/officeDocument/2006/relationships/customXml" Target="../ink/ink224.xml"/><Relationship Id="rId251" Type="http://schemas.openxmlformats.org/officeDocument/2006/relationships/customXml" Target="../ink/ink126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79.png"/><Relationship Id="rId416" Type="http://schemas.openxmlformats.org/officeDocument/2006/relationships/image" Target="../media/image207.png"/><Relationship Id="rId220" Type="http://schemas.openxmlformats.org/officeDocument/2006/relationships/image" Target="../media/image109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image" Target="../media/image158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6.xml"/><Relationship Id="rId427" Type="http://schemas.openxmlformats.org/officeDocument/2006/relationships/customXml" Target="../ink/ink214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73" Type="http://schemas.openxmlformats.org/officeDocument/2006/relationships/customXml" Target="../ink/ink137.xml"/><Relationship Id="rId329" Type="http://schemas.openxmlformats.org/officeDocument/2006/relationships/customXml" Target="../ink/ink165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image" Target="../media/image169.png"/><Relationship Id="rId200" Type="http://schemas.openxmlformats.org/officeDocument/2006/relationships/image" Target="../media/image99.png"/><Relationship Id="rId382" Type="http://schemas.openxmlformats.org/officeDocument/2006/relationships/image" Target="../media/image190.png"/><Relationship Id="rId438" Type="http://schemas.openxmlformats.org/officeDocument/2006/relationships/image" Target="../media/image218.png"/><Relationship Id="rId242" Type="http://schemas.openxmlformats.org/officeDocument/2006/relationships/image" Target="../media/image120.png"/><Relationship Id="rId284" Type="http://schemas.openxmlformats.org/officeDocument/2006/relationships/image" Target="../media/image141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76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211" Type="http://schemas.openxmlformats.org/officeDocument/2006/relationships/customXml" Target="../ink/ink106.xml"/><Relationship Id="rId253" Type="http://schemas.openxmlformats.org/officeDocument/2006/relationships/customXml" Target="../ink/ink127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9.png"/><Relationship Id="rId155" Type="http://schemas.openxmlformats.org/officeDocument/2006/relationships/image" Target="../media/image77.png"/><Relationship Id="rId197" Type="http://schemas.openxmlformats.org/officeDocument/2006/relationships/customXml" Target="../ink/ink99.xml"/><Relationship Id="rId362" Type="http://schemas.openxmlformats.org/officeDocument/2006/relationships/image" Target="../media/image180.png"/><Relationship Id="rId418" Type="http://schemas.openxmlformats.org/officeDocument/2006/relationships/image" Target="../media/image208.png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7.xml"/><Relationship Id="rId440" Type="http://schemas.openxmlformats.org/officeDocument/2006/relationships/image" Target="../media/image219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image" Target="../media/image149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image" Target="../media/image170.png"/><Relationship Id="rId384" Type="http://schemas.openxmlformats.org/officeDocument/2006/relationships/image" Target="../media/image191.png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2.png"/><Relationship Id="rId21" Type="http://schemas.openxmlformats.org/officeDocument/2006/relationships/image" Target="../media/image1474.png"/><Relationship Id="rId42" Type="http://schemas.openxmlformats.org/officeDocument/2006/relationships/customXml" Target="../ink/ink1509.xml"/><Relationship Id="rId63" Type="http://schemas.openxmlformats.org/officeDocument/2006/relationships/image" Target="../media/image1495.png"/><Relationship Id="rId84" Type="http://schemas.openxmlformats.org/officeDocument/2006/relationships/customXml" Target="../ink/ink1530.xml"/><Relationship Id="rId138" Type="http://schemas.openxmlformats.org/officeDocument/2006/relationships/customXml" Target="../ink/ink1557.xml"/><Relationship Id="rId159" Type="http://schemas.openxmlformats.org/officeDocument/2006/relationships/image" Target="../media/image1543.png"/><Relationship Id="rId170" Type="http://schemas.openxmlformats.org/officeDocument/2006/relationships/customXml" Target="../ink/ink1573.xml"/><Relationship Id="rId107" Type="http://schemas.openxmlformats.org/officeDocument/2006/relationships/image" Target="../media/image1517.png"/><Relationship Id="rId11" Type="http://schemas.openxmlformats.org/officeDocument/2006/relationships/image" Target="../media/image1469.png"/><Relationship Id="rId32" Type="http://schemas.openxmlformats.org/officeDocument/2006/relationships/customXml" Target="../ink/ink1504.xml"/><Relationship Id="rId53" Type="http://schemas.openxmlformats.org/officeDocument/2006/relationships/image" Target="../media/image1490.png"/><Relationship Id="rId74" Type="http://schemas.openxmlformats.org/officeDocument/2006/relationships/customXml" Target="../ink/ink1525.xml"/><Relationship Id="rId128" Type="http://schemas.openxmlformats.org/officeDocument/2006/relationships/customXml" Target="../ink/ink1552.xml"/><Relationship Id="rId149" Type="http://schemas.openxmlformats.org/officeDocument/2006/relationships/image" Target="../media/image1538.png"/><Relationship Id="rId5" Type="http://schemas.openxmlformats.org/officeDocument/2006/relationships/image" Target="../media/image1466.png"/><Relationship Id="rId95" Type="http://schemas.openxmlformats.org/officeDocument/2006/relationships/image" Target="../media/image1511.png"/><Relationship Id="rId160" Type="http://schemas.openxmlformats.org/officeDocument/2006/relationships/customXml" Target="../ink/ink1568.xml"/><Relationship Id="rId181" Type="http://schemas.openxmlformats.org/officeDocument/2006/relationships/image" Target="../media/image1554.png"/><Relationship Id="rId22" Type="http://schemas.openxmlformats.org/officeDocument/2006/relationships/customXml" Target="../ink/ink1499.xml"/><Relationship Id="rId43" Type="http://schemas.openxmlformats.org/officeDocument/2006/relationships/image" Target="../media/image1485.png"/><Relationship Id="rId64" Type="http://schemas.openxmlformats.org/officeDocument/2006/relationships/customXml" Target="../ink/ink1520.xml"/><Relationship Id="rId118" Type="http://schemas.openxmlformats.org/officeDocument/2006/relationships/customXml" Target="../ink/ink1547.xml"/><Relationship Id="rId139" Type="http://schemas.openxmlformats.org/officeDocument/2006/relationships/image" Target="../media/image1533.png"/><Relationship Id="rId85" Type="http://schemas.openxmlformats.org/officeDocument/2006/relationships/image" Target="../media/image1506.png"/><Relationship Id="rId150" Type="http://schemas.openxmlformats.org/officeDocument/2006/relationships/customXml" Target="../ink/ink1563.xml"/><Relationship Id="rId171" Type="http://schemas.openxmlformats.org/officeDocument/2006/relationships/image" Target="../media/image1549.png"/><Relationship Id="rId12" Type="http://schemas.openxmlformats.org/officeDocument/2006/relationships/customXml" Target="../ink/ink1494.xml"/><Relationship Id="rId33" Type="http://schemas.openxmlformats.org/officeDocument/2006/relationships/image" Target="../media/image1480.png"/><Relationship Id="rId108" Type="http://schemas.openxmlformats.org/officeDocument/2006/relationships/customXml" Target="../ink/ink1542.xml"/><Relationship Id="rId129" Type="http://schemas.openxmlformats.org/officeDocument/2006/relationships/image" Target="../media/image1528.png"/><Relationship Id="rId54" Type="http://schemas.openxmlformats.org/officeDocument/2006/relationships/customXml" Target="../ink/ink1515.xml"/><Relationship Id="rId75" Type="http://schemas.openxmlformats.org/officeDocument/2006/relationships/image" Target="../media/image1501.png"/><Relationship Id="rId96" Type="http://schemas.openxmlformats.org/officeDocument/2006/relationships/customXml" Target="../ink/ink1536.xml"/><Relationship Id="rId140" Type="http://schemas.openxmlformats.org/officeDocument/2006/relationships/customXml" Target="../ink/ink1558.xml"/><Relationship Id="rId161" Type="http://schemas.openxmlformats.org/officeDocument/2006/relationships/image" Target="../media/image1544.png"/><Relationship Id="rId182" Type="http://schemas.openxmlformats.org/officeDocument/2006/relationships/customXml" Target="../ink/ink1579.xml"/><Relationship Id="rId6" Type="http://schemas.openxmlformats.org/officeDocument/2006/relationships/customXml" Target="../ink/ink1491.xml"/><Relationship Id="rId23" Type="http://schemas.openxmlformats.org/officeDocument/2006/relationships/image" Target="../media/image1475.png"/><Relationship Id="rId119" Type="http://schemas.openxmlformats.org/officeDocument/2006/relationships/image" Target="../media/image1523.png"/><Relationship Id="rId44" Type="http://schemas.openxmlformats.org/officeDocument/2006/relationships/customXml" Target="../ink/ink1510.xml"/><Relationship Id="rId65" Type="http://schemas.openxmlformats.org/officeDocument/2006/relationships/image" Target="../media/image1496.png"/><Relationship Id="rId86" Type="http://schemas.openxmlformats.org/officeDocument/2006/relationships/customXml" Target="../ink/ink1531.xml"/><Relationship Id="rId130" Type="http://schemas.openxmlformats.org/officeDocument/2006/relationships/customXml" Target="../ink/ink1553.xml"/><Relationship Id="rId151" Type="http://schemas.openxmlformats.org/officeDocument/2006/relationships/image" Target="../media/image1539.png"/><Relationship Id="rId172" Type="http://schemas.openxmlformats.org/officeDocument/2006/relationships/customXml" Target="../ink/ink1574.xml"/><Relationship Id="rId13" Type="http://schemas.openxmlformats.org/officeDocument/2006/relationships/image" Target="../media/image1470.png"/><Relationship Id="rId18" Type="http://schemas.openxmlformats.org/officeDocument/2006/relationships/customXml" Target="../ink/ink1497.xml"/><Relationship Id="rId39" Type="http://schemas.openxmlformats.org/officeDocument/2006/relationships/image" Target="../media/image1483.png"/><Relationship Id="rId109" Type="http://schemas.openxmlformats.org/officeDocument/2006/relationships/image" Target="../media/image1518.png"/><Relationship Id="rId34" Type="http://schemas.openxmlformats.org/officeDocument/2006/relationships/customXml" Target="../ink/ink1505.xml"/><Relationship Id="rId50" Type="http://schemas.openxmlformats.org/officeDocument/2006/relationships/customXml" Target="../ink/ink1513.xml"/><Relationship Id="rId55" Type="http://schemas.openxmlformats.org/officeDocument/2006/relationships/image" Target="../media/image1491.png"/><Relationship Id="rId76" Type="http://schemas.openxmlformats.org/officeDocument/2006/relationships/customXml" Target="../ink/ink1526.xml"/><Relationship Id="rId97" Type="http://schemas.openxmlformats.org/officeDocument/2006/relationships/image" Target="../media/image1512.png"/><Relationship Id="rId104" Type="http://schemas.openxmlformats.org/officeDocument/2006/relationships/customXml" Target="../ink/ink1540.xml"/><Relationship Id="rId120" Type="http://schemas.openxmlformats.org/officeDocument/2006/relationships/customXml" Target="../ink/ink1548.xml"/><Relationship Id="rId125" Type="http://schemas.openxmlformats.org/officeDocument/2006/relationships/image" Target="../media/image1526.png"/><Relationship Id="rId141" Type="http://schemas.openxmlformats.org/officeDocument/2006/relationships/image" Target="../media/image1534.png"/><Relationship Id="rId146" Type="http://schemas.openxmlformats.org/officeDocument/2006/relationships/customXml" Target="../ink/ink1561.xml"/><Relationship Id="rId167" Type="http://schemas.openxmlformats.org/officeDocument/2006/relationships/image" Target="../media/image1547.png"/><Relationship Id="rId188" Type="http://schemas.openxmlformats.org/officeDocument/2006/relationships/customXml" Target="../ink/ink1582.xml"/><Relationship Id="rId7" Type="http://schemas.openxmlformats.org/officeDocument/2006/relationships/image" Target="../media/image1467.png"/><Relationship Id="rId71" Type="http://schemas.openxmlformats.org/officeDocument/2006/relationships/image" Target="../media/image1499.png"/><Relationship Id="rId92" Type="http://schemas.openxmlformats.org/officeDocument/2006/relationships/customXml" Target="../ink/ink1534.xml"/><Relationship Id="rId162" Type="http://schemas.openxmlformats.org/officeDocument/2006/relationships/customXml" Target="../ink/ink1569.xml"/><Relationship Id="rId183" Type="http://schemas.openxmlformats.org/officeDocument/2006/relationships/image" Target="../media/image1555.png"/><Relationship Id="rId2" Type="http://schemas.openxmlformats.org/officeDocument/2006/relationships/customXml" Target="../ink/ink1489.xml"/><Relationship Id="rId29" Type="http://schemas.openxmlformats.org/officeDocument/2006/relationships/image" Target="../media/image1478.png"/><Relationship Id="rId24" Type="http://schemas.openxmlformats.org/officeDocument/2006/relationships/customXml" Target="../ink/ink1500.xml"/><Relationship Id="rId40" Type="http://schemas.openxmlformats.org/officeDocument/2006/relationships/customXml" Target="../ink/ink1508.xml"/><Relationship Id="rId45" Type="http://schemas.openxmlformats.org/officeDocument/2006/relationships/image" Target="../media/image1486.png"/><Relationship Id="rId66" Type="http://schemas.openxmlformats.org/officeDocument/2006/relationships/customXml" Target="../ink/ink1521.xml"/><Relationship Id="rId87" Type="http://schemas.openxmlformats.org/officeDocument/2006/relationships/image" Target="../media/image1507.png"/><Relationship Id="rId110" Type="http://schemas.openxmlformats.org/officeDocument/2006/relationships/customXml" Target="../ink/ink1543.xml"/><Relationship Id="rId115" Type="http://schemas.openxmlformats.org/officeDocument/2006/relationships/image" Target="../media/image1521.png"/><Relationship Id="rId131" Type="http://schemas.openxmlformats.org/officeDocument/2006/relationships/image" Target="../media/image1529.png"/><Relationship Id="rId136" Type="http://schemas.openxmlformats.org/officeDocument/2006/relationships/customXml" Target="../ink/ink1556.xml"/><Relationship Id="rId157" Type="http://schemas.openxmlformats.org/officeDocument/2006/relationships/image" Target="../media/image1542.png"/><Relationship Id="rId178" Type="http://schemas.openxmlformats.org/officeDocument/2006/relationships/customXml" Target="../ink/ink1577.xml"/><Relationship Id="rId61" Type="http://schemas.openxmlformats.org/officeDocument/2006/relationships/image" Target="../media/image1494.png"/><Relationship Id="rId82" Type="http://schemas.openxmlformats.org/officeDocument/2006/relationships/customXml" Target="../ink/ink1529.xml"/><Relationship Id="rId152" Type="http://schemas.openxmlformats.org/officeDocument/2006/relationships/customXml" Target="../ink/ink1564.xml"/><Relationship Id="rId173" Type="http://schemas.openxmlformats.org/officeDocument/2006/relationships/image" Target="../media/image1550.png"/><Relationship Id="rId19" Type="http://schemas.openxmlformats.org/officeDocument/2006/relationships/image" Target="../media/image1473.png"/><Relationship Id="rId14" Type="http://schemas.openxmlformats.org/officeDocument/2006/relationships/customXml" Target="../ink/ink1495.xml"/><Relationship Id="rId30" Type="http://schemas.openxmlformats.org/officeDocument/2006/relationships/customXml" Target="../ink/ink1503.xml"/><Relationship Id="rId35" Type="http://schemas.openxmlformats.org/officeDocument/2006/relationships/image" Target="../media/image1481.png"/><Relationship Id="rId56" Type="http://schemas.openxmlformats.org/officeDocument/2006/relationships/customXml" Target="../ink/ink1516.xml"/><Relationship Id="rId77" Type="http://schemas.openxmlformats.org/officeDocument/2006/relationships/image" Target="../media/image1502.png"/><Relationship Id="rId100" Type="http://schemas.openxmlformats.org/officeDocument/2006/relationships/customXml" Target="../ink/ink1538.xml"/><Relationship Id="rId105" Type="http://schemas.openxmlformats.org/officeDocument/2006/relationships/image" Target="../media/image1516.png"/><Relationship Id="rId126" Type="http://schemas.openxmlformats.org/officeDocument/2006/relationships/customXml" Target="../ink/ink1551.xml"/><Relationship Id="rId147" Type="http://schemas.openxmlformats.org/officeDocument/2006/relationships/image" Target="../media/image1537.png"/><Relationship Id="rId168" Type="http://schemas.openxmlformats.org/officeDocument/2006/relationships/customXml" Target="../ink/ink1572.xml"/><Relationship Id="rId8" Type="http://schemas.openxmlformats.org/officeDocument/2006/relationships/customXml" Target="../ink/ink1492.xml"/><Relationship Id="rId51" Type="http://schemas.openxmlformats.org/officeDocument/2006/relationships/image" Target="../media/image1489.png"/><Relationship Id="rId72" Type="http://schemas.openxmlformats.org/officeDocument/2006/relationships/customXml" Target="../ink/ink1524.xml"/><Relationship Id="rId93" Type="http://schemas.openxmlformats.org/officeDocument/2006/relationships/image" Target="../media/image1510.png"/><Relationship Id="rId98" Type="http://schemas.openxmlformats.org/officeDocument/2006/relationships/customXml" Target="../ink/ink1537.xml"/><Relationship Id="rId121" Type="http://schemas.openxmlformats.org/officeDocument/2006/relationships/image" Target="../media/image1524.png"/><Relationship Id="rId142" Type="http://schemas.openxmlformats.org/officeDocument/2006/relationships/customXml" Target="../ink/ink1559.xml"/><Relationship Id="rId163" Type="http://schemas.openxmlformats.org/officeDocument/2006/relationships/image" Target="../media/image1545.png"/><Relationship Id="rId184" Type="http://schemas.openxmlformats.org/officeDocument/2006/relationships/customXml" Target="../ink/ink1580.xml"/><Relationship Id="rId189" Type="http://schemas.openxmlformats.org/officeDocument/2006/relationships/image" Target="../media/image1558.png"/><Relationship Id="rId3" Type="http://schemas.openxmlformats.org/officeDocument/2006/relationships/image" Target="../media/image1465.png"/><Relationship Id="rId25" Type="http://schemas.openxmlformats.org/officeDocument/2006/relationships/image" Target="../media/image1476.png"/><Relationship Id="rId46" Type="http://schemas.openxmlformats.org/officeDocument/2006/relationships/customXml" Target="../ink/ink1511.xml"/><Relationship Id="rId67" Type="http://schemas.openxmlformats.org/officeDocument/2006/relationships/image" Target="../media/image1497.png"/><Relationship Id="rId116" Type="http://schemas.openxmlformats.org/officeDocument/2006/relationships/customXml" Target="../ink/ink1546.xml"/><Relationship Id="rId137" Type="http://schemas.openxmlformats.org/officeDocument/2006/relationships/image" Target="../media/image1532.png"/><Relationship Id="rId158" Type="http://schemas.openxmlformats.org/officeDocument/2006/relationships/customXml" Target="../ink/ink1567.xml"/><Relationship Id="rId20" Type="http://schemas.openxmlformats.org/officeDocument/2006/relationships/customXml" Target="../ink/ink1498.xml"/><Relationship Id="rId41" Type="http://schemas.openxmlformats.org/officeDocument/2006/relationships/image" Target="../media/image1484.png"/><Relationship Id="rId62" Type="http://schemas.openxmlformats.org/officeDocument/2006/relationships/customXml" Target="../ink/ink1519.xml"/><Relationship Id="rId83" Type="http://schemas.openxmlformats.org/officeDocument/2006/relationships/image" Target="../media/image1505.png"/><Relationship Id="rId88" Type="http://schemas.openxmlformats.org/officeDocument/2006/relationships/customXml" Target="../ink/ink1532.xml"/><Relationship Id="rId111" Type="http://schemas.openxmlformats.org/officeDocument/2006/relationships/image" Target="../media/image1519.png"/><Relationship Id="rId132" Type="http://schemas.openxmlformats.org/officeDocument/2006/relationships/customXml" Target="../ink/ink1554.xml"/><Relationship Id="rId153" Type="http://schemas.openxmlformats.org/officeDocument/2006/relationships/image" Target="../media/image1540.png"/><Relationship Id="rId174" Type="http://schemas.openxmlformats.org/officeDocument/2006/relationships/customXml" Target="../ink/ink1575.xml"/><Relationship Id="rId179" Type="http://schemas.openxmlformats.org/officeDocument/2006/relationships/image" Target="../media/image1553.png"/><Relationship Id="rId15" Type="http://schemas.openxmlformats.org/officeDocument/2006/relationships/image" Target="../media/image1471.png"/><Relationship Id="rId36" Type="http://schemas.openxmlformats.org/officeDocument/2006/relationships/customXml" Target="../ink/ink1506.xml"/><Relationship Id="rId57" Type="http://schemas.openxmlformats.org/officeDocument/2006/relationships/image" Target="../media/image1492.png"/><Relationship Id="rId106" Type="http://schemas.openxmlformats.org/officeDocument/2006/relationships/customXml" Target="../ink/ink1541.xml"/><Relationship Id="rId127" Type="http://schemas.openxmlformats.org/officeDocument/2006/relationships/image" Target="../media/image1527.png"/><Relationship Id="rId10" Type="http://schemas.openxmlformats.org/officeDocument/2006/relationships/customXml" Target="../ink/ink1493.xml"/><Relationship Id="rId31" Type="http://schemas.openxmlformats.org/officeDocument/2006/relationships/image" Target="../media/image1479.png"/><Relationship Id="rId52" Type="http://schemas.openxmlformats.org/officeDocument/2006/relationships/customXml" Target="../ink/ink1514.xml"/><Relationship Id="rId73" Type="http://schemas.openxmlformats.org/officeDocument/2006/relationships/image" Target="../media/image1500.png"/><Relationship Id="rId78" Type="http://schemas.openxmlformats.org/officeDocument/2006/relationships/customXml" Target="../ink/ink1527.xml"/><Relationship Id="rId94" Type="http://schemas.openxmlformats.org/officeDocument/2006/relationships/customXml" Target="../ink/ink1535.xml"/><Relationship Id="rId99" Type="http://schemas.openxmlformats.org/officeDocument/2006/relationships/image" Target="../media/image1513.png"/><Relationship Id="rId101" Type="http://schemas.openxmlformats.org/officeDocument/2006/relationships/image" Target="../media/image1514.png"/><Relationship Id="rId122" Type="http://schemas.openxmlformats.org/officeDocument/2006/relationships/customXml" Target="../ink/ink1549.xml"/><Relationship Id="rId143" Type="http://schemas.openxmlformats.org/officeDocument/2006/relationships/image" Target="../media/image1535.png"/><Relationship Id="rId148" Type="http://schemas.openxmlformats.org/officeDocument/2006/relationships/customXml" Target="../ink/ink1562.xml"/><Relationship Id="rId164" Type="http://schemas.openxmlformats.org/officeDocument/2006/relationships/customXml" Target="../ink/ink1570.xml"/><Relationship Id="rId169" Type="http://schemas.openxmlformats.org/officeDocument/2006/relationships/image" Target="../media/image1548.png"/><Relationship Id="rId185" Type="http://schemas.openxmlformats.org/officeDocument/2006/relationships/image" Target="../media/image1556.png"/><Relationship Id="rId4" Type="http://schemas.openxmlformats.org/officeDocument/2006/relationships/customXml" Target="../ink/ink1490.xml"/><Relationship Id="rId9" Type="http://schemas.openxmlformats.org/officeDocument/2006/relationships/image" Target="../media/image1468.png"/><Relationship Id="rId180" Type="http://schemas.openxmlformats.org/officeDocument/2006/relationships/customXml" Target="../ink/ink1578.xml"/><Relationship Id="rId26" Type="http://schemas.openxmlformats.org/officeDocument/2006/relationships/customXml" Target="../ink/ink1501.xml"/><Relationship Id="rId47" Type="http://schemas.openxmlformats.org/officeDocument/2006/relationships/image" Target="../media/image1487.png"/><Relationship Id="rId68" Type="http://schemas.openxmlformats.org/officeDocument/2006/relationships/customXml" Target="../ink/ink1522.xml"/><Relationship Id="rId89" Type="http://schemas.openxmlformats.org/officeDocument/2006/relationships/image" Target="../media/image1508.png"/><Relationship Id="rId112" Type="http://schemas.openxmlformats.org/officeDocument/2006/relationships/customXml" Target="../ink/ink1544.xml"/><Relationship Id="rId133" Type="http://schemas.openxmlformats.org/officeDocument/2006/relationships/image" Target="../media/image1530.png"/><Relationship Id="rId154" Type="http://schemas.openxmlformats.org/officeDocument/2006/relationships/customXml" Target="../ink/ink1565.xml"/><Relationship Id="rId175" Type="http://schemas.openxmlformats.org/officeDocument/2006/relationships/image" Target="../media/image1551.png"/><Relationship Id="rId16" Type="http://schemas.openxmlformats.org/officeDocument/2006/relationships/customXml" Target="../ink/ink1496.xml"/><Relationship Id="rId37" Type="http://schemas.openxmlformats.org/officeDocument/2006/relationships/image" Target="../media/image1482.png"/><Relationship Id="rId58" Type="http://schemas.openxmlformats.org/officeDocument/2006/relationships/customXml" Target="../ink/ink1517.xml"/><Relationship Id="rId79" Type="http://schemas.openxmlformats.org/officeDocument/2006/relationships/image" Target="../media/image1503.png"/><Relationship Id="rId102" Type="http://schemas.openxmlformats.org/officeDocument/2006/relationships/customXml" Target="../ink/ink1539.xml"/><Relationship Id="rId123" Type="http://schemas.openxmlformats.org/officeDocument/2006/relationships/image" Target="../media/image1525.png"/><Relationship Id="rId144" Type="http://schemas.openxmlformats.org/officeDocument/2006/relationships/customXml" Target="../ink/ink1560.xml"/><Relationship Id="rId90" Type="http://schemas.openxmlformats.org/officeDocument/2006/relationships/customXml" Target="../ink/ink1533.xml"/><Relationship Id="rId165" Type="http://schemas.openxmlformats.org/officeDocument/2006/relationships/image" Target="../media/image1546.png"/><Relationship Id="rId186" Type="http://schemas.openxmlformats.org/officeDocument/2006/relationships/customXml" Target="../ink/ink1581.xml"/><Relationship Id="rId27" Type="http://schemas.openxmlformats.org/officeDocument/2006/relationships/image" Target="../media/image1477.png"/><Relationship Id="rId48" Type="http://schemas.openxmlformats.org/officeDocument/2006/relationships/customXml" Target="../ink/ink1512.xml"/><Relationship Id="rId69" Type="http://schemas.openxmlformats.org/officeDocument/2006/relationships/image" Target="../media/image1498.png"/><Relationship Id="rId113" Type="http://schemas.openxmlformats.org/officeDocument/2006/relationships/image" Target="../media/image1520.png"/><Relationship Id="rId134" Type="http://schemas.openxmlformats.org/officeDocument/2006/relationships/customXml" Target="../ink/ink1555.xml"/><Relationship Id="rId80" Type="http://schemas.openxmlformats.org/officeDocument/2006/relationships/customXml" Target="../ink/ink1528.xml"/><Relationship Id="rId155" Type="http://schemas.openxmlformats.org/officeDocument/2006/relationships/image" Target="../media/image1541.png"/><Relationship Id="rId176" Type="http://schemas.openxmlformats.org/officeDocument/2006/relationships/customXml" Target="../ink/ink1576.xml"/><Relationship Id="rId17" Type="http://schemas.openxmlformats.org/officeDocument/2006/relationships/image" Target="../media/image1472.png"/><Relationship Id="rId38" Type="http://schemas.openxmlformats.org/officeDocument/2006/relationships/customXml" Target="../ink/ink1507.xml"/><Relationship Id="rId59" Type="http://schemas.openxmlformats.org/officeDocument/2006/relationships/image" Target="../media/image1493.png"/><Relationship Id="rId103" Type="http://schemas.openxmlformats.org/officeDocument/2006/relationships/image" Target="../media/image1515.png"/><Relationship Id="rId124" Type="http://schemas.openxmlformats.org/officeDocument/2006/relationships/customXml" Target="../ink/ink1550.xml"/><Relationship Id="rId70" Type="http://schemas.openxmlformats.org/officeDocument/2006/relationships/customXml" Target="../ink/ink1523.xml"/><Relationship Id="rId91" Type="http://schemas.openxmlformats.org/officeDocument/2006/relationships/image" Target="../media/image1509.png"/><Relationship Id="rId145" Type="http://schemas.openxmlformats.org/officeDocument/2006/relationships/image" Target="../media/image1536.png"/><Relationship Id="rId166" Type="http://schemas.openxmlformats.org/officeDocument/2006/relationships/customXml" Target="../ink/ink1571.xml"/><Relationship Id="rId187" Type="http://schemas.openxmlformats.org/officeDocument/2006/relationships/image" Target="../media/image155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502.xml"/><Relationship Id="rId49" Type="http://schemas.openxmlformats.org/officeDocument/2006/relationships/image" Target="../media/image1488.png"/><Relationship Id="rId114" Type="http://schemas.openxmlformats.org/officeDocument/2006/relationships/customXml" Target="../ink/ink1545.xml"/><Relationship Id="rId60" Type="http://schemas.openxmlformats.org/officeDocument/2006/relationships/customXml" Target="../ink/ink1518.xml"/><Relationship Id="rId81" Type="http://schemas.openxmlformats.org/officeDocument/2006/relationships/image" Target="../media/image1504.png"/><Relationship Id="rId135" Type="http://schemas.openxmlformats.org/officeDocument/2006/relationships/image" Target="../media/image1531.png"/><Relationship Id="rId156" Type="http://schemas.openxmlformats.org/officeDocument/2006/relationships/customXml" Target="../ink/ink1566.xml"/><Relationship Id="rId177" Type="http://schemas.openxmlformats.org/officeDocument/2006/relationships/image" Target="../media/image155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16.png"/><Relationship Id="rId21" Type="http://schemas.openxmlformats.org/officeDocument/2006/relationships/image" Target="../media/image1568.png"/><Relationship Id="rId42" Type="http://schemas.openxmlformats.org/officeDocument/2006/relationships/customXml" Target="../ink/ink1603.xml"/><Relationship Id="rId63" Type="http://schemas.openxmlformats.org/officeDocument/2006/relationships/image" Target="../media/image1589.png"/><Relationship Id="rId84" Type="http://schemas.openxmlformats.org/officeDocument/2006/relationships/customXml" Target="../ink/ink1624.xml"/><Relationship Id="rId138" Type="http://schemas.openxmlformats.org/officeDocument/2006/relationships/customXml" Target="../ink/ink1651.xml"/><Relationship Id="rId159" Type="http://schemas.openxmlformats.org/officeDocument/2006/relationships/image" Target="../media/image1637.png"/><Relationship Id="rId170" Type="http://schemas.openxmlformats.org/officeDocument/2006/relationships/customXml" Target="../ink/ink1667.xml"/><Relationship Id="rId191" Type="http://schemas.openxmlformats.org/officeDocument/2006/relationships/image" Target="../media/image1653.png"/><Relationship Id="rId205" Type="http://schemas.openxmlformats.org/officeDocument/2006/relationships/image" Target="../media/image1660.png"/><Relationship Id="rId226" Type="http://schemas.openxmlformats.org/officeDocument/2006/relationships/customXml" Target="../ink/ink1695.xml"/><Relationship Id="rId107" Type="http://schemas.openxmlformats.org/officeDocument/2006/relationships/image" Target="../media/image1611.png"/><Relationship Id="rId11" Type="http://schemas.openxmlformats.org/officeDocument/2006/relationships/image" Target="../media/image1563.png"/><Relationship Id="rId32" Type="http://schemas.openxmlformats.org/officeDocument/2006/relationships/customXml" Target="../ink/ink1598.xml"/><Relationship Id="rId53" Type="http://schemas.openxmlformats.org/officeDocument/2006/relationships/image" Target="../media/image1584.png"/><Relationship Id="rId74" Type="http://schemas.openxmlformats.org/officeDocument/2006/relationships/customXml" Target="../ink/ink1619.xml"/><Relationship Id="rId128" Type="http://schemas.openxmlformats.org/officeDocument/2006/relationships/customXml" Target="../ink/ink1646.xml"/><Relationship Id="rId149" Type="http://schemas.openxmlformats.org/officeDocument/2006/relationships/image" Target="../media/image1632.png"/><Relationship Id="rId5" Type="http://schemas.openxmlformats.org/officeDocument/2006/relationships/image" Target="../media/image1560.png"/><Relationship Id="rId95" Type="http://schemas.openxmlformats.org/officeDocument/2006/relationships/image" Target="../media/image1605.png"/><Relationship Id="rId160" Type="http://schemas.openxmlformats.org/officeDocument/2006/relationships/customXml" Target="../ink/ink1662.xml"/><Relationship Id="rId181" Type="http://schemas.openxmlformats.org/officeDocument/2006/relationships/image" Target="../media/image1648.png"/><Relationship Id="rId216" Type="http://schemas.openxmlformats.org/officeDocument/2006/relationships/customXml" Target="../ink/ink1690.xml"/><Relationship Id="rId237" Type="http://schemas.openxmlformats.org/officeDocument/2006/relationships/image" Target="../media/image1676.png"/><Relationship Id="rId22" Type="http://schemas.openxmlformats.org/officeDocument/2006/relationships/customXml" Target="../ink/ink1593.xml"/><Relationship Id="rId43" Type="http://schemas.openxmlformats.org/officeDocument/2006/relationships/image" Target="../media/image1579.png"/><Relationship Id="rId64" Type="http://schemas.openxmlformats.org/officeDocument/2006/relationships/customXml" Target="../ink/ink1614.xml"/><Relationship Id="rId118" Type="http://schemas.openxmlformats.org/officeDocument/2006/relationships/customXml" Target="../ink/ink1641.xml"/><Relationship Id="rId139" Type="http://schemas.openxmlformats.org/officeDocument/2006/relationships/image" Target="../media/image1627.png"/><Relationship Id="rId85" Type="http://schemas.openxmlformats.org/officeDocument/2006/relationships/image" Target="../media/image1600.png"/><Relationship Id="rId150" Type="http://schemas.openxmlformats.org/officeDocument/2006/relationships/customXml" Target="../ink/ink1657.xml"/><Relationship Id="rId171" Type="http://schemas.openxmlformats.org/officeDocument/2006/relationships/image" Target="../media/image1643.png"/><Relationship Id="rId192" Type="http://schemas.openxmlformats.org/officeDocument/2006/relationships/customXml" Target="../ink/ink1678.xml"/><Relationship Id="rId206" Type="http://schemas.openxmlformats.org/officeDocument/2006/relationships/customXml" Target="../ink/ink1685.xml"/><Relationship Id="rId227" Type="http://schemas.openxmlformats.org/officeDocument/2006/relationships/image" Target="../media/image1671.png"/><Relationship Id="rId12" Type="http://schemas.openxmlformats.org/officeDocument/2006/relationships/customXml" Target="../ink/ink1588.xml"/><Relationship Id="rId33" Type="http://schemas.openxmlformats.org/officeDocument/2006/relationships/image" Target="../media/image1574.png"/><Relationship Id="rId108" Type="http://schemas.openxmlformats.org/officeDocument/2006/relationships/customXml" Target="../ink/ink1636.xml"/><Relationship Id="rId129" Type="http://schemas.openxmlformats.org/officeDocument/2006/relationships/image" Target="../media/image1622.png"/><Relationship Id="rId54" Type="http://schemas.openxmlformats.org/officeDocument/2006/relationships/customXml" Target="../ink/ink1609.xml"/><Relationship Id="rId75" Type="http://schemas.openxmlformats.org/officeDocument/2006/relationships/image" Target="../media/image1595.png"/><Relationship Id="rId96" Type="http://schemas.openxmlformats.org/officeDocument/2006/relationships/customXml" Target="../ink/ink1630.xml"/><Relationship Id="rId140" Type="http://schemas.openxmlformats.org/officeDocument/2006/relationships/customXml" Target="../ink/ink1652.xml"/><Relationship Id="rId161" Type="http://schemas.openxmlformats.org/officeDocument/2006/relationships/image" Target="../media/image1638.png"/><Relationship Id="rId182" Type="http://schemas.openxmlformats.org/officeDocument/2006/relationships/customXml" Target="../ink/ink1673.xml"/><Relationship Id="rId217" Type="http://schemas.openxmlformats.org/officeDocument/2006/relationships/image" Target="../media/image1666.png"/><Relationship Id="rId6" Type="http://schemas.openxmlformats.org/officeDocument/2006/relationships/customXml" Target="../ink/ink1585.xml"/><Relationship Id="rId238" Type="http://schemas.openxmlformats.org/officeDocument/2006/relationships/customXml" Target="../ink/ink1701.xml"/><Relationship Id="rId23" Type="http://schemas.openxmlformats.org/officeDocument/2006/relationships/image" Target="../media/image1569.png"/><Relationship Id="rId119" Type="http://schemas.openxmlformats.org/officeDocument/2006/relationships/image" Target="../media/image1617.png"/><Relationship Id="rId44" Type="http://schemas.openxmlformats.org/officeDocument/2006/relationships/customXml" Target="../ink/ink1604.xml"/><Relationship Id="rId65" Type="http://schemas.openxmlformats.org/officeDocument/2006/relationships/image" Target="../media/image1590.png"/><Relationship Id="rId86" Type="http://schemas.openxmlformats.org/officeDocument/2006/relationships/customXml" Target="../ink/ink1625.xml"/><Relationship Id="rId130" Type="http://schemas.openxmlformats.org/officeDocument/2006/relationships/customXml" Target="../ink/ink1647.xml"/><Relationship Id="rId151" Type="http://schemas.openxmlformats.org/officeDocument/2006/relationships/image" Target="../media/image1633.png"/><Relationship Id="rId172" Type="http://schemas.openxmlformats.org/officeDocument/2006/relationships/customXml" Target="../ink/ink1668.xml"/><Relationship Id="rId193" Type="http://schemas.openxmlformats.org/officeDocument/2006/relationships/image" Target="../media/image1654.png"/><Relationship Id="rId207" Type="http://schemas.openxmlformats.org/officeDocument/2006/relationships/image" Target="../media/image1661.png"/><Relationship Id="rId228" Type="http://schemas.openxmlformats.org/officeDocument/2006/relationships/customXml" Target="../ink/ink1696.xml"/><Relationship Id="rId13" Type="http://schemas.openxmlformats.org/officeDocument/2006/relationships/image" Target="../media/image1564.png"/><Relationship Id="rId109" Type="http://schemas.openxmlformats.org/officeDocument/2006/relationships/image" Target="../media/image1612.png"/><Relationship Id="rId34" Type="http://schemas.openxmlformats.org/officeDocument/2006/relationships/customXml" Target="../ink/ink1599.xml"/><Relationship Id="rId55" Type="http://schemas.openxmlformats.org/officeDocument/2006/relationships/image" Target="../media/image1585.png"/><Relationship Id="rId76" Type="http://schemas.openxmlformats.org/officeDocument/2006/relationships/customXml" Target="../ink/ink1620.xml"/><Relationship Id="rId97" Type="http://schemas.openxmlformats.org/officeDocument/2006/relationships/image" Target="../media/image1606.png"/><Relationship Id="rId120" Type="http://schemas.openxmlformats.org/officeDocument/2006/relationships/customXml" Target="../ink/ink1642.xml"/><Relationship Id="rId141" Type="http://schemas.openxmlformats.org/officeDocument/2006/relationships/image" Target="../media/image1628.png"/><Relationship Id="rId7" Type="http://schemas.openxmlformats.org/officeDocument/2006/relationships/image" Target="../media/image1561.png"/><Relationship Id="rId162" Type="http://schemas.openxmlformats.org/officeDocument/2006/relationships/customXml" Target="../ink/ink1663.xml"/><Relationship Id="rId183" Type="http://schemas.openxmlformats.org/officeDocument/2006/relationships/image" Target="../media/image1649.png"/><Relationship Id="rId218" Type="http://schemas.openxmlformats.org/officeDocument/2006/relationships/customXml" Target="../ink/ink1691.xml"/><Relationship Id="rId239" Type="http://schemas.openxmlformats.org/officeDocument/2006/relationships/image" Target="../media/image1677.png"/><Relationship Id="rId24" Type="http://schemas.openxmlformats.org/officeDocument/2006/relationships/customXml" Target="../ink/ink1594.xml"/><Relationship Id="rId45" Type="http://schemas.openxmlformats.org/officeDocument/2006/relationships/image" Target="../media/image1580.png"/><Relationship Id="rId66" Type="http://schemas.openxmlformats.org/officeDocument/2006/relationships/customXml" Target="../ink/ink1615.xml"/><Relationship Id="rId87" Type="http://schemas.openxmlformats.org/officeDocument/2006/relationships/image" Target="../media/image1601.png"/><Relationship Id="rId110" Type="http://schemas.openxmlformats.org/officeDocument/2006/relationships/customXml" Target="../ink/ink1637.xml"/><Relationship Id="rId131" Type="http://schemas.openxmlformats.org/officeDocument/2006/relationships/image" Target="../media/image1623.png"/><Relationship Id="rId152" Type="http://schemas.openxmlformats.org/officeDocument/2006/relationships/customXml" Target="../ink/ink1658.xml"/><Relationship Id="rId173" Type="http://schemas.openxmlformats.org/officeDocument/2006/relationships/image" Target="../media/image1644.png"/><Relationship Id="rId194" Type="http://schemas.openxmlformats.org/officeDocument/2006/relationships/customXml" Target="../ink/ink1679.xml"/><Relationship Id="rId208" Type="http://schemas.openxmlformats.org/officeDocument/2006/relationships/customXml" Target="../ink/ink1686.xml"/><Relationship Id="rId229" Type="http://schemas.openxmlformats.org/officeDocument/2006/relationships/image" Target="../media/image1672.png"/><Relationship Id="rId240" Type="http://schemas.openxmlformats.org/officeDocument/2006/relationships/customXml" Target="../ink/ink1702.xml"/><Relationship Id="rId14" Type="http://schemas.openxmlformats.org/officeDocument/2006/relationships/customXml" Target="../ink/ink1589.xml"/><Relationship Id="rId35" Type="http://schemas.openxmlformats.org/officeDocument/2006/relationships/image" Target="../media/image1575.png"/><Relationship Id="rId56" Type="http://schemas.openxmlformats.org/officeDocument/2006/relationships/customXml" Target="../ink/ink1610.xml"/><Relationship Id="rId77" Type="http://schemas.openxmlformats.org/officeDocument/2006/relationships/image" Target="../media/image1596.png"/><Relationship Id="rId100" Type="http://schemas.openxmlformats.org/officeDocument/2006/relationships/customXml" Target="../ink/ink1632.xml"/><Relationship Id="rId8" Type="http://schemas.openxmlformats.org/officeDocument/2006/relationships/customXml" Target="../ink/ink1586.xml"/><Relationship Id="rId98" Type="http://schemas.openxmlformats.org/officeDocument/2006/relationships/customXml" Target="../ink/ink1631.xml"/><Relationship Id="rId121" Type="http://schemas.openxmlformats.org/officeDocument/2006/relationships/image" Target="../media/image1618.png"/><Relationship Id="rId142" Type="http://schemas.openxmlformats.org/officeDocument/2006/relationships/customXml" Target="../ink/ink1653.xml"/><Relationship Id="rId163" Type="http://schemas.openxmlformats.org/officeDocument/2006/relationships/image" Target="../media/image1639.png"/><Relationship Id="rId184" Type="http://schemas.openxmlformats.org/officeDocument/2006/relationships/customXml" Target="../ink/ink1674.xml"/><Relationship Id="rId219" Type="http://schemas.openxmlformats.org/officeDocument/2006/relationships/image" Target="../media/image1667.png"/><Relationship Id="rId230" Type="http://schemas.openxmlformats.org/officeDocument/2006/relationships/customXml" Target="../ink/ink1697.xml"/><Relationship Id="rId25" Type="http://schemas.openxmlformats.org/officeDocument/2006/relationships/image" Target="../media/image1570.png"/><Relationship Id="rId46" Type="http://schemas.openxmlformats.org/officeDocument/2006/relationships/customXml" Target="../ink/ink1605.xml"/><Relationship Id="rId67" Type="http://schemas.openxmlformats.org/officeDocument/2006/relationships/image" Target="../media/image1591.png"/><Relationship Id="rId88" Type="http://schemas.openxmlformats.org/officeDocument/2006/relationships/customXml" Target="../ink/ink1626.xml"/><Relationship Id="rId111" Type="http://schemas.openxmlformats.org/officeDocument/2006/relationships/image" Target="../media/image1613.png"/><Relationship Id="rId132" Type="http://schemas.openxmlformats.org/officeDocument/2006/relationships/customXml" Target="../ink/ink1648.xml"/><Relationship Id="rId153" Type="http://schemas.openxmlformats.org/officeDocument/2006/relationships/image" Target="../media/image1634.png"/><Relationship Id="rId174" Type="http://schemas.openxmlformats.org/officeDocument/2006/relationships/customXml" Target="../ink/ink1669.xml"/><Relationship Id="rId195" Type="http://schemas.openxmlformats.org/officeDocument/2006/relationships/image" Target="../media/image1655.png"/><Relationship Id="rId209" Type="http://schemas.openxmlformats.org/officeDocument/2006/relationships/image" Target="../media/image1662.png"/><Relationship Id="rId220" Type="http://schemas.openxmlformats.org/officeDocument/2006/relationships/customXml" Target="../ink/ink1692.xml"/><Relationship Id="rId241" Type="http://schemas.openxmlformats.org/officeDocument/2006/relationships/image" Target="../media/image1678.png"/><Relationship Id="rId15" Type="http://schemas.openxmlformats.org/officeDocument/2006/relationships/image" Target="../media/image1565.png"/><Relationship Id="rId36" Type="http://schemas.openxmlformats.org/officeDocument/2006/relationships/customXml" Target="../ink/ink1600.xml"/><Relationship Id="rId57" Type="http://schemas.openxmlformats.org/officeDocument/2006/relationships/image" Target="../media/image1586.png"/><Relationship Id="rId106" Type="http://schemas.openxmlformats.org/officeDocument/2006/relationships/customXml" Target="../ink/ink1635.xml"/><Relationship Id="rId127" Type="http://schemas.openxmlformats.org/officeDocument/2006/relationships/image" Target="../media/image1621.png"/><Relationship Id="rId10" Type="http://schemas.openxmlformats.org/officeDocument/2006/relationships/customXml" Target="../ink/ink1587.xml"/><Relationship Id="rId31" Type="http://schemas.openxmlformats.org/officeDocument/2006/relationships/image" Target="../media/image1573.png"/><Relationship Id="rId52" Type="http://schemas.openxmlformats.org/officeDocument/2006/relationships/customXml" Target="../ink/ink1608.xml"/><Relationship Id="rId73" Type="http://schemas.openxmlformats.org/officeDocument/2006/relationships/image" Target="../media/image1594.png"/><Relationship Id="rId78" Type="http://schemas.openxmlformats.org/officeDocument/2006/relationships/customXml" Target="../ink/ink1621.xml"/><Relationship Id="rId94" Type="http://schemas.openxmlformats.org/officeDocument/2006/relationships/customXml" Target="../ink/ink1629.xml"/><Relationship Id="rId99" Type="http://schemas.openxmlformats.org/officeDocument/2006/relationships/image" Target="../media/image1607.png"/><Relationship Id="rId101" Type="http://schemas.openxmlformats.org/officeDocument/2006/relationships/image" Target="../media/image1608.png"/><Relationship Id="rId122" Type="http://schemas.openxmlformats.org/officeDocument/2006/relationships/customXml" Target="../ink/ink1643.xml"/><Relationship Id="rId143" Type="http://schemas.openxmlformats.org/officeDocument/2006/relationships/image" Target="../media/image1629.png"/><Relationship Id="rId148" Type="http://schemas.openxmlformats.org/officeDocument/2006/relationships/customXml" Target="../ink/ink1656.xml"/><Relationship Id="rId164" Type="http://schemas.openxmlformats.org/officeDocument/2006/relationships/customXml" Target="../ink/ink1664.xml"/><Relationship Id="rId169" Type="http://schemas.openxmlformats.org/officeDocument/2006/relationships/image" Target="../media/image1642.png"/><Relationship Id="rId185" Type="http://schemas.openxmlformats.org/officeDocument/2006/relationships/image" Target="../media/image1650.png"/><Relationship Id="rId4" Type="http://schemas.openxmlformats.org/officeDocument/2006/relationships/customXml" Target="../ink/ink1584.xml"/><Relationship Id="rId9" Type="http://schemas.openxmlformats.org/officeDocument/2006/relationships/image" Target="../media/image1562.png"/><Relationship Id="rId180" Type="http://schemas.openxmlformats.org/officeDocument/2006/relationships/customXml" Target="../ink/ink1672.xml"/><Relationship Id="rId210" Type="http://schemas.openxmlformats.org/officeDocument/2006/relationships/customXml" Target="../ink/ink1687.xml"/><Relationship Id="rId215" Type="http://schemas.openxmlformats.org/officeDocument/2006/relationships/image" Target="../media/image1665.png"/><Relationship Id="rId236" Type="http://schemas.openxmlformats.org/officeDocument/2006/relationships/customXml" Target="../ink/ink1700.xml"/><Relationship Id="rId26" Type="http://schemas.openxmlformats.org/officeDocument/2006/relationships/customXml" Target="../ink/ink1595.xml"/><Relationship Id="rId231" Type="http://schemas.openxmlformats.org/officeDocument/2006/relationships/image" Target="../media/image1673.png"/><Relationship Id="rId47" Type="http://schemas.openxmlformats.org/officeDocument/2006/relationships/image" Target="../media/image1581.png"/><Relationship Id="rId68" Type="http://schemas.openxmlformats.org/officeDocument/2006/relationships/customXml" Target="../ink/ink1616.xml"/><Relationship Id="rId89" Type="http://schemas.openxmlformats.org/officeDocument/2006/relationships/image" Target="../media/image1602.png"/><Relationship Id="rId112" Type="http://schemas.openxmlformats.org/officeDocument/2006/relationships/customXml" Target="../ink/ink1638.xml"/><Relationship Id="rId133" Type="http://schemas.openxmlformats.org/officeDocument/2006/relationships/image" Target="../media/image1624.png"/><Relationship Id="rId154" Type="http://schemas.openxmlformats.org/officeDocument/2006/relationships/customXml" Target="../ink/ink1659.xml"/><Relationship Id="rId175" Type="http://schemas.openxmlformats.org/officeDocument/2006/relationships/image" Target="../media/image1645.png"/><Relationship Id="rId196" Type="http://schemas.openxmlformats.org/officeDocument/2006/relationships/customXml" Target="../ink/ink1680.xml"/><Relationship Id="rId200" Type="http://schemas.openxmlformats.org/officeDocument/2006/relationships/customXml" Target="../ink/ink1682.xml"/><Relationship Id="rId16" Type="http://schemas.openxmlformats.org/officeDocument/2006/relationships/customXml" Target="../ink/ink1590.xml"/><Relationship Id="rId221" Type="http://schemas.openxmlformats.org/officeDocument/2006/relationships/image" Target="../media/image1668.png"/><Relationship Id="rId37" Type="http://schemas.openxmlformats.org/officeDocument/2006/relationships/image" Target="../media/image1576.png"/><Relationship Id="rId58" Type="http://schemas.openxmlformats.org/officeDocument/2006/relationships/customXml" Target="../ink/ink1611.xml"/><Relationship Id="rId79" Type="http://schemas.openxmlformats.org/officeDocument/2006/relationships/image" Target="../media/image1597.png"/><Relationship Id="rId102" Type="http://schemas.openxmlformats.org/officeDocument/2006/relationships/customXml" Target="../ink/ink1633.xml"/><Relationship Id="rId123" Type="http://schemas.openxmlformats.org/officeDocument/2006/relationships/image" Target="../media/image1619.png"/><Relationship Id="rId144" Type="http://schemas.openxmlformats.org/officeDocument/2006/relationships/customXml" Target="../ink/ink1654.xml"/><Relationship Id="rId90" Type="http://schemas.openxmlformats.org/officeDocument/2006/relationships/customXml" Target="../ink/ink1627.xml"/><Relationship Id="rId165" Type="http://schemas.openxmlformats.org/officeDocument/2006/relationships/image" Target="../media/image1640.png"/><Relationship Id="rId186" Type="http://schemas.openxmlformats.org/officeDocument/2006/relationships/customXml" Target="../ink/ink1675.xml"/><Relationship Id="rId211" Type="http://schemas.openxmlformats.org/officeDocument/2006/relationships/image" Target="../media/image1663.png"/><Relationship Id="rId232" Type="http://schemas.openxmlformats.org/officeDocument/2006/relationships/customXml" Target="../ink/ink1698.xml"/><Relationship Id="rId27" Type="http://schemas.openxmlformats.org/officeDocument/2006/relationships/image" Target="../media/image1571.png"/><Relationship Id="rId48" Type="http://schemas.openxmlformats.org/officeDocument/2006/relationships/customXml" Target="../ink/ink1606.xml"/><Relationship Id="rId69" Type="http://schemas.openxmlformats.org/officeDocument/2006/relationships/image" Target="../media/image1592.png"/><Relationship Id="rId113" Type="http://schemas.openxmlformats.org/officeDocument/2006/relationships/image" Target="../media/image1614.png"/><Relationship Id="rId134" Type="http://schemas.openxmlformats.org/officeDocument/2006/relationships/customXml" Target="../ink/ink1649.xml"/><Relationship Id="rId80" Type="http://schemas.openxmlformats.org/officeDocument/2006/relationships/customXml" Target="../ink/ink1622.xml"/><Relationship Id="rId155" Type="http://schemas.openxmlformats.org/officeDocument/2006/relationships/image" Target="../media/image1635.png"/><Relationship Id="rId176" Type="http://schemas.openxmlformats.org/officeDocument/2006/relationships/customXml" Target="../ink/ink1670.xml"/><Relationship Id="rId197" Type="http://schemas.openxmlformats.org/officeDocument/2006/relationships/image" Target="../media/image1656.png"/><Relationship Id="rId201" Type="http://schemas.openxmlformats.org/officeDocument/2006/relationships/image" Target="../media/image1658.png"/><Relationship Id="rId222" Type="http://schemas.openxmlformats.org/officeDocument/2006/relationships/customXml" Target="../ink/ink1693.xml"/><Relationship Id="rId17" Type="http://schemas.openxmlformats.org/officeDocument/2006/relationships/image" Target="../media/image1566.png"/><Relationship Id="rId38" Type="http://schemas.openxmlformats.org/officeDocument/2006/relationships/customXml" Target="../ink/ink1601.xml"/><Relationship Id="rId59" Type="http://schemas.openxmlformats.org/officeDocument/2006/relationships/image" Target="../media/image1587.png"/><Relationship Id="rId103" Type="http://schemas.openxmlformats.org/officeDocument/2006/relationships/image" Target="../media/image1609.png"/><Relationship Id="rId124" Type="http://schemas.openxmlformats.org/officeDocument/2006/relationships/customXml" Target="../ink/ink1644.xml"/><Relationship Id="rId70" Type="http://schemas.openxmlformats.org/officeDocument/2006/relationships/customXml" Target="../ink/ink1617.xml"/><Relationship Id="rId91" Type="http://schemas.openxmlformats.org/officeDocument/2006/relationships/image" Target="../media/image1603.png"/><Relationship Id="rId145" Type="http://schemas.openxmlformats.org/officeDocument/2006/relationships/image" Target="../media/image1630.png"/><Relationship Id="rId166" Type="http://schemas.openxmlformats.org/officeDocument/2006/relationships/customXml" Target="../ink/ink1665.xml"/><Relationship Id="rId187" Type="http://schemas.openxmlformats.org/officeDocument/2006/relationships/image" Target="../media/image165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88.xml"/><Relationship Id="rId233" Type="http://schemas.openxmlformats.org/officeDocument/2006/relationships/image" Target="../media/image1674.png"/><Relationship Id="rId28" Type="http://schemas.openxmlformats.org/officeDocument/2006/relationships/customXml" Target="../ink/ink1596.xml"/><Relationship Id="rId49" Type="http://schemas.openxmlformats.org/officeDocument/2006/relationships/image" Target="../media/image1582.png"/><Relationship Id="rId114" Type="http://schemas.openxmlformats.org/officeDocument/2006/relationships/customXml" Target="../ink/ink1639.xml"/><Relationship Id="rId60" Type="http://schemas.openxmlformats.org/officeDocument/2006/relationships/customXml" Target="../ink/ink1612.xml"/><Relationship Id="rId81" Type="http://schemas.openxmlformats.org/officeDocument/2006/relationships/image" Target="../media/image1598.png"/><Relationship Id="rId135" Type="http://schemas.openxmlformats.org/officeDocument/2006/relationships/image" Target="../media/image1625.png"/><Relationship Id="rId156" Type="http://schemas.openxmlformats.org/officeDocument/2006/relationships/customXml" Target="../ink/ink1660.xml"/><Relationship Id="rId177" Type="http://schemas.openxmlformats.org/officeDocument/2006/relationships/image" Target="../media/image1646.png"/><Relationship Id="rId198" Type="http://schemas.openxmlformats.org/officeDocument/2006/relationships/customXml" Target="../ink/ink1681.xml"/><Relationship Id="rId202" Type="http://schemas.openxmlformats.org/officeDocument/2006/relationships/customXml" Target="../ink/ink1683.xml"/><Relationship Id="rId223" Type="http://schemas.openxmlformats.org/officeDocument/2006/relationships/image" Target="../media/image1669.png"/><Relationship Id="rId18" Type="http://schemas.openxmlformats.org/officeDocument/2006/relationships/customXml" Target="../ink/ink1591.xml"/><Relationship Id="rId39" Type="http://schemas.openxmlformats.org/officeDocument/2006/relationships/image" Target="../media/image1577.png"/><Relationship Id="rId50" Type="http://schemas.openxmlformats.org/officeDocument/2006/relationships/customXml" Target="../ink/ink1607.xml"/><Relationship Id="rId104" Type="http://schemas.openxmlformats.org/officeDocument/2006/relationships/customXml" Target="../ink/ink1634.xml"/><Relationship Id="rId125" Type="http://schemas.openxmlformats.org/officeDocument/2006/relationships/image" Target="../media/image1620.png"/><Relationship Id="rId146" Type="http://schemas.openxmlformats.org/officeDocument/2006/relationships/customXml" Target="../ink/ink1655.xml"/><Relationship Id="rId167" Type="http://schemas.openxmlformats.org/officeDocument/2006/relationships/image" Target="../media/image1641.png"/><Relationship Id="rId188" Type="http://schemas.openxmlformats.org/officeDocument/2006/relationships/customXml" Target="../ink/ink1676.xml"/><Relationship Id="rId71" Type="http://schemas.openxmlformats.org/officeDocument/2006/relationships/image" Target="../media/image1593.png"/><Relationship Id="rId92" Type="http://schemas.openxmlformats.org/officeDocument/2006/relationships/customXml" Target="../ink/ink1628.xml"/><Relationship Id="rId213" Type="http://schemas.openxmlformats.org/officeDocument/2006/relationships/image" Target="../media/image1664.png"/><Relationship Id="rId234" Type="http://schemas.openxmlformats.org/officeDocument/2006/relationships/customXml" Target="../ink/ink1699.xml"/><Relationship Id="rId2" Type="http://schemas.openxmlformats.org/officeDocument/2006/relationships/customXml" Target="../ink/ink1583.xml"/><Relationship Id="rId29" Type="http://schemas.openxmlformats.org/officeDocument/2006/relationships/image" Target="../media/image1572.png"/><Relationship Id="rId40" Type="http://schemas.openxmlformats.org/officeDocument/2006/relationships/customXml" Target="../ink/ink1602.xml"/><Relationship Id="rId115" Type="http://schemas.openxmlformats.org/officeDocument/2006/relationships/image" Target="../media/image1615.png"/><Relationship Id="rId136" Type="http://schemas.openxmlformats.org/officeDocument/2006/relationships/customXml" Target="../ink/ink1650.xml"/><Relationship Id="rId157" Type="http://schemas.openxmlformats.org/officeDocument/2006/relationships/image" Target="../media/image1636.png"/><Relationship Id="rId178" Type="http://schemas.openxmlformats.org/officeDocument/2006/relationships/customXml" Target="../ink/ink1671.xml"/><Relationship Id="rId61" Type="http://schemas.openxmlformats.org/officeDocument/2006/relationships/image" Target="../media/image1588.png"/><Relationship Id="rId82" Type="http://schemas.openxmlformats.org/officeDocument/2006/relationships/customXml" Target="../ink/ink1623.xml"/><Relationship Id="rId199" Type="http://schemas.openxmlformats.org/officeDocument/2006/relationships/image" Target="../media/image1657.png"/><Relationship Id="rId203" Type="http://schemas.openxmlformats.org/officeDocument/2006/relationships/image" Target="../media/image1659.png"/><Relationship Id="rId19" Type="http://schemas.openxmlformats.org/officeDocument/2006/relationships/image" Target="../media/image1567.png"/><Relationship Id="rId224" Type="http://schemas.openxmlformats.org/officeDocument/2006/relationships/customXml" Target="../ink/ink1694.xml"/><Relationship Id="rId30" Type="http://schemas.openxmlformats.org/officeDocument/2006/relationships/customXml" Target="../ink/ink1597.xml"/><Relationship Id="rId105" Type="http://schemas.openxmlformats.org/officeDocument/2006/relationships/image" Target="../media/image1610.png"/><Relationship Id="rId126" Type="http://schemas.openxmlformats.org/officeDocument/2006/relationships/customXml" Target="../ink/ink1645.xml"/><Relationship Id="rId147" Type="http://schemas.openxmlformats.org/officeDocument/2006/relationships/image" Target="../media/image1631.png"/><Relationship Id="rId168" Type="http://schemas.openxmlformats.org/officeDocument/2006/relationships/customXml" Target="../ink/ink1666.xml"/><Relationship Id="rId51" Type="http://schemas.openxmlformats.org/officeDocument/2006/relationships/image" Target="../media/image1583.png"/><Relationship Id="rId72" Type="http://schemas.openxmlformats.org/officeDocument/2006/relationships/customXml" Target="../ink/ink1618.xml"/><Relationship Id="rId93" Type="http://schemas.openxmlformats.org/officeDocument/2006/relationships/image" Target="../media/image1604.png"/><Relationship Id="rId189" Type="http://schemas.openxmlformats.org/officeDocument/2006/relationships/image" Target="../media/image1652.png"/><Relationship Id="rId3" Type="http://schemas.openxmlformats.org/officeDocument/2006/relationships/image" Target="../media/image1559.png"/><Relationship Id="rId214" Type="http://schemas.openxmlformats.org/officeDocument/2006/relationships/customXml" Target="../ink/ink1689.xml"/><Relationship Id="rId235" Type="http://schemas.openxmlformats.org/officeDocument/2006/relationships/image" Target="../media/image1675.png"/><Relationship Id="rId116" Type="http://schemas.openxmlformats.org/officeDocument/2006/relationships/customXml" Target="../ink/ink1640.xml"/><Relationship Id="rId137" Type="http://schemas.openxmlformats.org/officeDocument/2006/relationships/image" Target="../media/image1626.png"/><Relationship Id="rId158" Type="http://schemas.openxmlformats.org/officeDocument/2006/relationships/customXml" Target="../ink/ink1661.xml"/><Relationship Id="rId20" Type="http://schemas.openxmlformats.org/officeDocument/2006/relationships/customXml" Target="../ink/ink1592.xml"/><Relationship Id="rId41" Type="http://schemas.openxmlformats.org/officeDocument/2006/relationships/image" Target="../media/image1578.png"/><Relationship Id="rId62" Type="http://schemas.openxmlformats.org/officeDocument/2006/relationships/customXml" Target="../ink/ink1613.xml"/><Relationship Id="rId83" Type="http://schemas.openxmlformats.org/officeDocument/2006/relationships/image" Target="../media/image1599.png"/><Relationship Id="rId179" Type="http://schemas.openxmlformats.org/officeDocument/2006/relationships/image" Target="../media/image1647.png"/><Relationship Id="rId190" Type="http://schemas.openxmlformats.org/officeDocument/2006/relationships/customXml" Target="../ink/ink1677.xml"/><Relationship Id="rId204" Type="http://schemas.openxmlformats.org/officeDocument/2006/relationships/customXml" Target="../ink/ink1684.xml"/><Relationship Id="rId225" Type="http://schemas.openxmlformats.org/officeDocument/2006/relationships/image" Target="../media/image167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6.png"/><Relationship Id="rId21" Type="http://schemas.openxmlformats.org/officeDocument/2006/relationships/image" Target="../media/image1688.png"/><Relationship Id="rId63" Type="http://schemas.openxmlformats.org/officeDocument/2006/relationships/image" Target="../media/image1709.png"/><Relationship Id="rId159" Type="http://schemas.openxmlformats.org/officeDocument/2006/relationships/image" Target="../media/image1757.png"/><Relationship Id="rId170" Type="http://schemas.openxmlformats.org/officeDocument/2006/relationships/customXml" Target="../ink/ink1787.xml"/><Relationship Id="rId226" Type="http://schemas.openxmlformats.org/officeDocument/2006/relationships/customXml" Target="../ink/ink1815.xml"/><Relationship Id="rId268" Type="http://schemas.openxmlformats.org/officeDocument/2006/relationships/customXml" Target="../ink/ink1836.xml"/><Relationship Id="rId32" Type="http://schemas.openxmlformats.org/officeDocument/2006/relationships/customXml" Target="../ink/ink1718.xml"/><Relationship Id="rId74" Type="http://schemas.openxmlformats.org/officeDocument/2006/relationships/customXml" Target="../ink/ink1739.xml"/><Relationship Id="rId128" Type="http://schemas.openxmlformats.org/officeDocument/2006/relationships/customXml" Target="../ink/ink1766.xml"/><Relationship Id="rId5" Type="http://schemas.openxmlformats.org/officeDocument/2006/relationships/image" Target="../media/image1680.png"/><Relationship Id="rId181" Type="http://schemas.openxmlformats.org/officeDocument/2006/relationships/image" Target="../media/image1768.png"/><Relationship Id="rId237" Type="http://schemas.openxmlformats.org/officeDocument/2006/relationships/image" Target="../media/image1796.png"/><Relationship Id="rId279" Type="http://schemas.openxmlformats.org/officeDocument/2006/relationships/image" Target="../media/image1817.png"/><Relationship Id="rId43" Type="http://schemas.openxmlformats.org/officeDocument/2006/relationships/image" Target="../media/image1699.png"/><Relationship Id="rId139" Type="http://schemas.openxmlformats.org/officeDocument/2006/relationships/image" Target="../media/image1747.png"/><Relationship Id="rId85" Type="http://schemas.openxmlformats.org/officeDocument/2006/relationships/image" Target="../media/image1720.png"/><Relationship Id="rId150" Type="http://schemas.openxmlformats.org/officeDocument/2006/relationships/customXml" Target="../ink/ink1777.xml"/><Relationship Id="rId171" Type="http://schemas.openxmlformats.org/officeDocument/2006/relationships/image" Target="../media/image1763.png"/><Relationship Id="rId192" Type="http://schemas.openxmlformats.org/officeDocument/2006/relationships/customXml" Target="../ink/ink1798.xml"/><Relationship Id="rId206" Type="http://schemas.openxmlformats.org/officeDocument/2006/relationships/customXml" Target="../ink/ink1805.xml"/><Relationship Id="rId227" Type="http://schemas.openxmlformats.org/officeDocument/2006/relationships/image" Target="../media/image1791.png"/><Relationship Id="rId248" Type="http://schemas.openxmlformats.org/officeDocument/2006/relationships/customXml" Target="../ink/ink1826.xml"/><Relationship Id="rId269" Type="http://schemas.openxmlformats.org/officeDocument/2006/relationships/image" Target="../media/image1812.png"/><Relationship Id="rId12" Type="http://schemas.openxmlformats.org/officeDocument/2006/relationships/customXml" Target="../ink/ink1708.xml"/><Relationship Id="rId33" Type="http://schemas.openxmlformats.org/officeDocument/2006/relationships/image" Target="../media/image1694.png"/><Relationship Id="rId108" Type="http://schemas.openxmlformats.org/officeDocument/2006/relationships/customXml" Target="../ink/ink1756.xml"/><Relationship Id="rId129" Type="http://schemas.openxmlformats.org/officeDocument/2006/relationships/image" Target="../media/image1742.png"/><Relationship Id="rId280" Type="http://schemas.openxmlformats.org/officeDocument/2006/relationships/customXml" Target="../ink/ink1842.xml"/><Relationship Id="rId54" Type="http://schemas.openxmlformats.org/officeDocument/2006/relationships/customXml" Target="../ink/ink1729.xml"/><Relationship Id="rId75" Type="http://schemas.openxmlformats.org/officeDocument/2006/relationships/image" Target="../media/image1715.png"/><Relationship Id="rId96" Type="http://schemas.openxmlformats.org/officeDocument/2006/relationships/customXml" Target="../ink/ink1750.xml"/><Relationship Id="rId140" Type="http://schemas.openxmlformats.org/officeDocument/2006/relationships/customXml" Target="../ink/ink1772.xml"/><Relationship Id="rId161" Type="http://schemas.openxmlformats.org/officeDocument/2006/relationships/image" Target="../media/image1758.png"/><Relationship Id="rId182" Type="http://schemas.openxmlformats.org/officeDocument/2006/relationships/customXml" Target="../ink/ink1793.xml"/><Relationship Id="rId217" Type="http://schemas.openxmlformats.org/officeDocument/2006/relationships/image" Target="../media/image1786.png"/><Relationship Id="rId6" Type="http://schemas.openxmlformats.org/officeDocument/2006/relationships/customXml" Target="../ink/ink1705.xml"/><Relationship Id="rId238" Type="http://schemas.openxmlformats.org/officeDocument/2006/relationships/customXml" Target="../ink/ink1821.xml"/><Relationship Id="rId259" Type="http://schemas.openxmlformats.org/officeDocument/2006/relationships/image" Target="../media/image1807.png"/><Relationship Id="rId23" Type="http://schemas.openxmlformats.org/officeDocument/2006/relationships/image" Target="../media/image1689.png"/><Relationship Id="rId119" Type="http://schemas.openxmlformats.org/officeDocument/2006/relationships/image" Target="../media/image1737.png"/><Relationship Id="rId270" Type="http://schemas.openxmlformats.org/officeDocument/2006/relationships/customXml" Target="../ink/ink1837.xml"/><Relationship Id="rId44" Type="http://schemas.openxmlformats.org/officeDocument/2006/relationships/customXml" Target="../ink/ink1724.xml"/><Relationship Id="rId65" Type="http://schemas.openxmlformats.org/officeDocument/2006/relationships/image" Target="../media/image1710.png"/><Relationship Id="rId86" Type="http://schemas.openxmlformats.org/officeDocument/2006/relationships/customXml" Target="../ink/ink1745.xml"/><Relationship Id="rId130" Type="http://schemas.openxmlformats.org/officeDocument/2006/relationships/customXml" Target="../ink/ink1767.xml"/><Relationship Id="rId151" Type="http://schemas.openxmlformats.org/officeDocument/2006/relationships/image" Target="../media/image1753.png"/><Relationship Id="rId172" Type="http://schemas.openxmlformats.org/officeDocument/2006/relationships/customXml" Target="../ink/ink1788.xml"/><Relationship Id="rId193" Type="http://schemas.openxmlformats.org/officeDocument/2006/relationships/image" Target="../media/image1774.png"/><Relationship Id="rId207" Type="http://schemas.openxmlformats.org/officeDocument/2006/relationships/image" Target="../media/image1781.png"/><Relationship Id="rId228" Type="http://schemas.openxmlformats.org/officeDocument/2006/relationships/customXml" Target="../ink/ink1816.xml"/><Relationship Id="rId249" Type="http://schemas.openxmlformats.org/officeDocument/2006/relationships/image" Target="../media/image1802.png"/><Relationship Id="rId13" Type="http://schemas.openxmlformats.org/officeDocument/2006/relationships/image" Target="../media/image1684.png"/><Relationship Id="rId109" Type="http://schemas.openxmlformats.org/officeDocument/2006/relationships/image" Target="../media/image1732.png"/><Relationship Id="rId260" Type="http://schemas.openxmlformats.org/officeDocument/2006/relationships/customXml" Target="../ink/ink1832.xml"/><Relationship Id="rId281" Type="http://schemas.openxmlformats.org/officeDocument/2006/relationships/image" Target="../media/image1818.png"/><Relationship Id="rId34" Type="http://schemas.openxmlformats.org/officeDocument/2006/relationships/customXml" Target="../ink/ink1719.xml"/><Relationship Id="rId55" Type="http://schemas.openxmlformats.org/officeDocument/2006/relationships/image" Target="../media/image1705.png"/><Relationship Id="rId76" Type="http://schemas.openxmlformats.org/officeDocument/2006/relationships/customXml" Target="../ink/ink1740.xml"/><Relationship Id="rId97" Type="http://schemas.openxmlformats.org/officeDocument/2006/relationships/image" Target="../media/image1726.png"/><Relationship Id="rId120" Type="http://schemas.openxmlformats.org/officeDocument/2006/relationships/customXml" Target="../ink/ink1762.xml"/><Relationship Id="rId141" Type="http://schemas.openxmlformats.org/officeDocument/2006/relationships/image" Target="../media/image1748.png"/><Relationship Id="rId7" Type="http://schemas.openxmlformats.org/officeDocument/2006/relationships/image" Target="../media/image1681.png"/><Relationship Id="rId162" Type="http://schemas.openxmlformats.org/officeDocument/2006/relationships/customXml" Target="../ink/ink1783.xml"/><Relationship Id="rId183" Type="http://schemas.openxmlformats.org/officeDocument/2006/relationships/image" Target="../media/image1769.png"/><Relationship Id="rId218" Type="http://schemas.openxmlformats.org/officeDocument/2006/relationships/customXml" Target="../ink/ink1811.xml"/><Relationship Id="rId239" Type="http://schemas.openxmlformats.org/officeDocument/2006/relationships/image" Target="../media/image1797.png"/><Relationship Id="rId250" Type="http://schemas.openxmlformats.org/officeDocument/2006/relationships/customXml" Target="../ink/ink1827.xml"/><Relationship Id="rId271" Type="http://schemas.openxmlformats.org/officeDocument/2006/relationships/image" Target="../media/image1813.png"/><Relationship Id="rId24" Type="http://schemas.openxmlformats.org/officeDocument/2006/relationships/customXml" Target="../ink/ink1714.xml"/><Relationship Id="rId45" Type="http://schemas.openxmlformats.org/officeDocument/2006/relationships/image" Target="../media/image1700.png"/><Relationship Id="rId66" Type="http://schemas.openxmlformats.org/officeDocument/2006/relationships/customXml" Target="../ink/ink1735.xml"/><Relationship Id="rId87" Type="http://schemas.openxmlformats.org/officeDocument/2006/relationships/image" Target="../media/image1721.png"/><Relationship Id="rId110" Type="http://schemas.openxmlformats.org/officeDocument/2006/relationships/customXml" Target="../ink/ink1757.xml"/><Relationship Id="rId131" Type="http://schemas.openxmlformats.org/officeDocument/2006/relationships/image" Target="../media/image1743.png"/><Relationship Id="rId152" Type="http://schemas.openxmlformats.org/officeDocument/2006/relationships/customXml" Target="../ink/ink1778.xml"/><Relationship Id="rId173" Type="http://schemas.openxmlformats.org/officeDocument/2006/relationships/image" Target="../media/image1764.png"/><Relationship Id="rId194" Type="http://schemas.openxmlformats.org/officeDocument/2006/relationships/customXml" Target="../ink/ink1799.xml"/><Relationship Id="rId208" Type="http://schemas.openxmlformats.org/officeDocument/2006/relationships/customXml" Target="../ink/ink1806.xml"/><Relationship Id="rId229" Type="http://schemas.openxmlformats.org/officeDocument/2006/relationships/image" Target="../media/image1792.png"/><Relationship Id="rId240" Type="http://schemas.openxmlformats.org/officeDocument/2006/relationships/customXml" Target="../ink/ink1822.xml"/><Relationship Id="rId261" Type="http://schemas.openxmlformats.org/officeDocument/2006/relationships/image" Target="../media/image1808.png"/><Relationship Id="rId14" Type="http://schemas.openxmlformats.org/officeDocument/2006/relationships/customXml" Target="../ink/ink1709.xml"/><Relationship Id="rId35" Type="http://schemas.openxmlformats.org/officeDocument/2006/relationships/image" Target="../media/image1695.png"/><Relationship Id="rId56" Type="http://schemas.openxmlformats.org/officeDocument/2006/relationships/customXml" Target="../ink/ink1730.xml"/><Relationship Id="rId77" Type="http://schemas.openxmlformats.org/officeDocument/2006/relationships/image" Target="../media/image1716.png"/><Relationship Id="rId100" Type="http://schemas.openxmlformats.org/officeDocument/2006/relationships/customXml" Target="../ink/ink1752.xml"/><Relationship Id="rId282" Type="http://schemas.openxmlformats.org/officeDocument/2006/relationships/customXml" Target="../ink/ink1843.xml"/><Relationship Id="rId8" Type="http://schemas.openxmlformats.org/officeDocument/2006/relationships/customXml" Target="../ink/ink1706.xml"/><Relationship Id="rId98" Type="http://schemas.openxmlformats.org/officeDocument/2006/relationships/customXml" Target="../ink/ink1751.xml"/><Relationship Id="rId121" Type="http://schemas.openxmlformats.org/officeDocument/2006/relationships/image" Target="../media/image1738.png"/><Relationship Id="rId142" Type="http://schemas.openxmlformats.org/officeDocument/2006/relationships/customXml" Target="../ink/ink1773.xml"/><Relationship Id="rId163" Type="http://schemas.openxmlformats.org/officeDocument/2006/relationships/image" Target="../media/image1759.png"/><Relationship Id="rId184" Type="http://schemas.openxmlformats.org/officeDocument/2006/relationships/customXml" Target="../ink/ink1794.xml"/><Relationship Id="rId219" Type="http://schemas.openxmlformats.org/officeDocument/2006/relationships/image" Target="../media/image1787.png"/><Relationship Id="rId230" Type="http://schemas.openxmlformats.org/officeDocument/2006/relationships/customXml" Target="../ink/ink1817.xml"/><Relationship Id="rId251" Type="http://schemas.openxmlformats.org/officeDocument/2006/relationships/image" Target="../media/image1803.png"/><Relationship Id="rId25" Type="http://schemas.openxmlformats.org/officeDocument/2006/relationships/image" Target="../media/image1690.png"/><Relationship Id="rId46" Type="http://schemas.openxmlformats.org/officeDocument/2006/relationships/customXml" Target="../ink/ink1725.xml"/><Relationship Id="rId67" Type="http://schemas.openxmlformats.org/officeDocument/2006/relationships/image" Target="../media/image1711.png"/><Relationship Id="rId272" Type="http://schemas.openxmlformats.org/officeDocument/2006/relationships/customXml" Target="../ink/ink1838.xml"/><Relationship Id="rId88" Type="http://schemas.openxmlformats.org/officeDocument/2006/relationships/customXml" Target="../ink/ink1746.xml"/><Relationship Id="rId111" Type="http://schemas.openxmlformats.org/officeDocument/2006/relationships/image" Target="../media/image1733.png"/><Relationship Id="rId132" Type="http://schemas.openxmlformats.org/officeDocument/2006/relationships/customXml" Target="../ink/ink1768.xml"/><Relationship Id="rId153" Type="http://schemas.openxmlformats.org/officeDocument/2006/relationships/image" Target="../media/image1754.png"/><Relationship Id="rId174" Type="http://schemas.openxmlformats.org/officeDocument/2006/relationships/customXml" Target="../ink/ink1789.xml"/><Relationship Id="rId195" Type="http://schemas.openxmlformats.org/officeDocument/2006/relationships/image" Target="../media/image1775.png"/><Relationship Id="rId209" Type="http://schemas.openxmlformats.org/officeDocument/2006/relationships/image" Target="../media/image1782.png"/><Relationship Id="rId220" Type="http://schemas.openxmlformats.org/officeDocument/2006/relationships/customXml" Target="../ink/ink1812.xml"/><Relationship Id="rId241" Type="http://schemas.openxmlformats.org/officeDocument/2006/relationships/image" Target="../media/image1798.png"/><Relationship Id="rId15" Type="http://schemas.openxmlformats.org/officeDocument/2006/relationships/image" Target="../media/image1685.png"/><Relationship Id="rId36" Type="http://schemas.openxmlformats.org/officeDocument/2006/relationships/customXml" Target="../ink/ink1720.xml"/><Relationship Id="rId57" Type="http://schemas.openxmlformats.org/officeDocument/2006/relationships/image" Target="../media/image1706.png"/><Relationship Id="rId262" Type="http://schemas.openxmlformats.org/officeDocument/2006/relationships/customXml" Target="../ink/ink1833.xml"/><Relationship Id="rId283" Type="http://schemas.openxmlformats.org/officeDocument/2006/relationships/image" Target="../media/image1819.png"/><Relationship Id="rId78" Type="http://schemas.openxmlformats.org/officeDocument/2006/relationships/customXml" Target="../ink/ink1741.xml"/><Relationship Id="rId99" Type="http://schemas.openxmlformats.org/officeDocument/2006/relationships/image" Target="../media/image1727.png"/><Relationship Id="rId101" Type="http://schemas.openxmlformats.org/officeDocument/2006/relationships/image" Target="../media/image1728.png"/><Relationship Id="rId122" Type="http://schemas.openxmlformats.org/officeDocument/2006/relationships/customXml" Target="../ink/ink1763.xml"/><Relationship Id="rId143" Type="http://schemas.openxmlformats.org/officeDocument/2006/relationships/image" Target="../media/image1749.png"/><Relationship Id="rId164" Type="http://schemas.openxmlformats.org/officeDocument/2006/relationships/customXml" Target="../ink/ink1784.xml"/><Relationship Id="rId185" Type="http://schemas.openxmlformats.org/officeDocument/2006/relationships/image" Target="../media/image1770.png"/><Relationship Id="rId9" Type="http://schemas.openxmlformats.org/officeDocument/2006/relationships/image" Target="../media/image1682.png"/><Relationship Id="rId210" Type="http://schemas.openxmlformats.org/officeDocument/2006/relationships/customXml" Target="../ink/ink1807.xml"/><Relationship Id="rId26" Type="http://schemas.openxmlformats.org/officeDocument/2006/relationships/customXml" Target="../ink/ink1715.xml"/><Relationship Id="rId231" Type="http://schemas.openxmlformats.org/officeDocument/2006/relationships/image" Target="../media/image1793.png"/><Relationship Id="rId252" Type="http://schemas.openxmlformats.org/officeDocument/2006/relationships/customXml" Target="../ink/ink1828.xml"/><Relationship Id="rId273" Type="http://schemas.openxmlformats.org/officeDocument/2006/relationships/image" Target="../media/image1814.png"/><Relationship Id="rId47" Type="http://schemas.openxmlformats.org/officeDocument/2006/relationships/image" Target="../media/image1701.png"/><Relationship Id="rId68" Type="http://schemas.openxmlformats.org/officeDocument/2006/relationships/customXml" Target="../ink/ink1736.xml"/><Relationship Id="rId89" Type="http://schemas.openxmlformats.org/officeDocument/2006/relationships/image" Target="../media/image1722.png"/><Relationship Id="rId112" Type="http://schemas.openxmlformats.org/officeDocument/2006/relationships/customXml" Target="../ink/ink1758.xml"/><Relationship Id="rId133" Type="http://schemas.openxmlformats.org/officeDocument/2006/relationships/image" Target="../media/image1744.png"/><Relationship Id="rId154" Type="http://schemas.openxmlformats.org/officeDocument/2006/relationships/customXml" Target="../ink/ink1779.xml"/><Relationship Id="rId175" Type="http://schemas.openxmlformats.org/officeDocument/2006/relationships/image" Target="../media/image1765.png"/><Relationship Id="rId196" Type="http://schemas.openxmlformats.org/officeDocument/2006/relationships/customXml" Target="../ink/ink1800.xml"/><Relationship Id="rId200" Type="http://schemas.openxmlformats.org/officeDocument/2006/relationships/customXml" Target="../ink/ink1802.xml"/><Relationship Id="rId16" Type="http://schemas.openxmlformats.org/officeDocument/2006/relationships/customXml" Target="../ink/ink1710.xml"/><Relationship Id="rId221" Type="http://schemas.openxmlformats.org/officeDocument/2006/relationships/image" Target="../media/image1788.png"/><Relationship Id="rId242" Type="http://schemas.openxmlformats.org/officeDocument/2006/relationships/customXml" Target="../ink/ink1823.xml"/><Relationship Id="rId263" Type="http://schemas.openxmlformats.org/officeDocument/2006/relationships/image" Target="../media/image1809.png"/><Relationship Id="rId284" Type="http://schemas.openxmlformats.org/officeDocument/2006/relationships/customXml" Target="../ink/ink1844.xml"/><Relationship Id="rId37" Type="http://schemas.openxmlformats.org/officeDocument/2006/relationships/image" Target="../media/image1696.png"/><Relationship Id="rId58" Type="http://schemas.openxmlformats.org/officeDocument/2006/relationships/customXml" Target="../ink/ink1731.xml"/><Relationship Id="rId79" Type="http://schemas.openxmlformats.org/officeDocument/2006/relationships/image" Target="../media/image1717.png"/><Relationship Id="rId102" Type="http://schemas.openxmlformats.org/officeDocument/2006/relationships/customXml" Target="../ink/ink1753.xml"/><Relationship Id="rId123" Type="http://schemas.openxmlformats.org/officeDocument/2006/relationships/image" Target="../media/image1739.png"/><Relationship Id="rId144" Type="http://schemas.openxmlformats.org/officeDocument/2006/relationships/customXml" Target="../ink/ink1774.xml"/><Relationship Id="rId90" Type="http://schemas.openxmlformats.org/officeDocument/2006/relationships/customXml" Target="../ink/ink1747.xml"/><Relationship Id="rId165" Type="http://schemas.openxmlformats.org/officeDocument/2006/relationships/image" Target="../media/image1760.png"/><Relationship Id="rId186" Type="http://schemas.openxmlformats.org/officeDocument/2006/relationships/customXml" Target="../ink/ink1795.xml"/><Relationship Id="rId211" Type="http://schemas.openxmlformats.org/officeDocument/2006/relationships/image" Target="../media/image1783.png"/><Relationship Id="rId232" Type="http://schemas.openxmlformats.org/officeDocument/2006/relationships/customXml" Target="../ink/ink1818.xml"/><Relationship Id="rId253" Type="http://schemas.openxmlformats.org/officeDocument/2006/relationships/image" Target="../media/image1804.png"/><Relationship Id="rId274" Type="http://schemas.openxmlformats.org/officeDocument/2006/relationships/customXml" Target="../ink/ink1839.xml"/><Relationship Id="rId27" Type="http://schemas.openxmlformats.org/officeDocument/2006/relationships/image" Target="../media/image1691.png"/><Relationship Id="rId48" Type="http://schemas.openxmlformats.org/officeDocument/2006/relationships/customXml" Target="../ink/ink1726.xml"/><Relationship Id="rId69" Type="http://schemas.openxmlformats.org/officeDocument/2006/relationships/image" Target="../media/image1712.png"/><Relationship Id="rId113" Type="http://schemas.openxmlformats.org/officeDocument/2006/relationships/image" Target="../media/image1734.png"/><Relationship Id="rId134" Type="http://schemas.openxmlformats.org/officeDocument/2006/relationships/customXml" Target="../ink/ink1769.xml"/><Relationship Id="rId80" Type="http://schemas.openxmlformats.org/officeDocument/2006/relationships/customXml" Target="../ink/ink1742.xml"/><Relationship Id="rId155" Type="http://schemas.openxmlformats.org/officeDocument/2006/relationships/image" Target="../media/image1755.png"/><Relationship Id="rId176" Type="http://schemas.openxmlformats.org/officeDocument/2006/relationships/customXml" Target="../ink/ink1790.xml"/><Relationship Id="rId197" Type="http://schemas.openxmlformats.org/officeDocument/2006/relationships/image" Target="../media/image1776.png"/><Relationship Id="rId201" Type="http://schemas.openxmlformats.org/officeDocument/2006/relationships/image" Target="../media/image1778.png"/><Relationship Id="rId222" Type="http://schemas.openxmlformats.org/officeDocument/2006/relationships/customXml" Target="../ink/ink1813.xml"/><Relationship Id="rId243" Type="http://schemas.openxmlformats.org/officeDocument/2006/relationships/image" Target="../media/image1799.png"/><Relationship Id="rId264" Type="http://schemas.openxmlformats.org/officeDocument/2006/relationships/customXml" Target="../ink/ink1834.xml"/><Relationship Id="rId285" Type="http://schemas.openxmlformats.org/officeDocument/2006/relationships/image" Target="../media/image1820.png"/><Relationship Id="rId17" Type="http://schemas.openxmlformats.org/officeDocument/2006/relationships/image" Target="../media/image1686.png"/><Relationship Id="rId38" Type="http://schemas.openxmlformats.org/officeDocument/2006/relationships/customXml" Target="../ink/ink1721.xml"/><Relationship Id="rId59" Type="http://schemas.openxmlformats.org/officeDocument/2006/relationships/image" Target="../media/image1707.png"/><Relationship Id="rId103" Type="http://schemas.openxmlformats.org/officeDocument/2006/relationships/image" Target="../media/image1729.png"/><Relationship Id="rId124" Type="http://schemas.openxmlformats.org/officeDocument/2006/relationships/customXml" Target="../ink/ink1764.xml"/><Relationship Id="rId70" Type="http://schemas.openxmlformats.org/officeDocument/2006/relationships/customXml" Target="../ink/ink1737.xml"/><Relationship Id="rId91" Type="http://schemas.openxmlformats.org/officeDocument/2006/relationships/image" Target="../media/image1723.png"/><Relationship Id="rId145" Type="http://schemas.openxmlformats.org/officeDocument/2006/relationships/image" Target="../media/image1750.png"/><Relationship Id="rId166" Type="http://schemas.openxmlformats.org/officeDocument/2006/relationships/customXml" Target="../ink/ink1785.xml"/><Relationship Id="rId187" Type="http://schemas.openxmlformats.org/officeDocument/2006/relationships/image" Target="../media/image177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08.xml"/><Relationship Id="rId233" Type="http://schemas.openxmlformats.org/officeDocument/2006/relationships/image" Target="../media/image1794.png"/><Relationship Id="rId254" Type="http://schemas.openxmlformats.org/officeDocument/2006/relationships/customXml" Target="../ink/ink1829.xml"/><Relationship Id="rId28" Type="http://schemas.openxmlformats.org/officeDocument/2006/relationships/customXml" Target="../ink/ink1716.xml"/><Relationship Id="rId49" Type="http://schemas.openxmlformats.org/officeDocument/2006/relationships/image" Target="../media/image1702.png"/><Relationship Id="rId114" Type="http://schemas.openxmlformats.org/officeDocument/2006/relationships/customXml" Target="../ink/ink1759.xml"/><Relationship Id="rId275" Type="http://schemas.openxmlformats.org/officeDocument/2006/relationships/image" Target="../media/image1815.png"/><Relationship Id="rId60" Type="http://schemas.openxmlformats.org/officeDocument/2006/relationships/customXml" Target="../ink/ink1732.xml"/><Relationship Id="rId81" Type="http://schemas.openxmlformats.org/officeDocument/2006/relationships/image" Target="../media/image1718.png"/><Relationship Id="rId135" Type="http://schemas.openxmlformats.org/officeDocument/2006/relationships/image" Target="../media/image1745.png"/><Relationship Id="rId156" Type="http://schemas.openxmlformats.org/officeDocument/2006/relationships/customXml" Target="../ink/ink1780.xml"/><Relationship Id="rId177" Type="http://schemas.openxmlformats.org/officeDocument/2006/relationships/image" Target="../media/image1766.png"/><Relationship Id="rId198" Type="http://schemas.openxmlformats.org/officeDocument/2006/relationships/customXml" Target="../ink/ink1801.xml"/><Relationship Id="rId202" Type="http://schemas.openxmlformats.org/officeDocument/2006/relationships/customXml" Target="../ink/ink1803.xml"/><Relationship Id="rId223" Type="http://schemas.openxmlformats.org/officeDocument/2006/relationships/image" Target="../media/image1789.png"/><Relationship Id="rId244" Type="http://schemas.openxmlformats.org/officeDocument/2006/relationships/customXml" Target="../ink/ink1824.xml"/><Relationship Id="rId18" Type="http://schemas.openxmlformats.org/officeDocument/2006/relationships/customXml" Target="../ink/ink1711.xml"/><Relationship Id="rId39" Type="http://schemas.openxmlformats.org/officeDocument/2006/relationships/image" Target="../media/image1697.png"/><Relationship Id="rId265" Type="http://schemas.openxmlformats.org/officeDocument/2006/relationships/image" Target="../media/image1810.png"/><Relationship Id="rId50" Type="http://schemas.openxmlformats.org/officeDocument/2006/relationships/customXml" Target="../ink/ink1727.xml"/><Relationship Id="rId104" Type="http://schemas.openxmlformats.org/officeDocument/2006/relationships/customXml" Target="../ink/ink1754.xml"/><Relationship Id="rId125" Type="http://schemas.openxmlformats.org/officeDocument/2006/relationships/image" Target="../media/image1740.png"/><Relationship Id="rId146" Type="http://schemas.openxmlformats.org/officeDocument/2006/relationships/customXml" Target="../ink/ink1775.xml"/><Relationship Id="rId167" Type="http://schemas.openxmlformats.org/officeDocument/2006/relationships/image" Target="../media/image1761.png"/><Relationship Id="rId188" Type="http://schemas.openxmlformats.org/officeDocument/2006/relationships/customXml" Target="../ink/ink1796.xml"/><Relationship Id="rId71" Type="http://schemas.openxmlformats.org/officeDocument/2006/relationships/image" Target="../media/image1713.png"/><Relationship Id="rId92" Type="http://schemas.openxmlformats.org/officeDocument/2006/relationships/customXml" Target="../ink/ink1748.xml"/><Relationship Id="rId213" Type="http://schemas.openxmlformats.org/officeDocument/2006/relationships/image" Target="../media/image1784.png"/><Relationship Id="rId234" Type="http://schemas.openxmlformats.org/officeDocument/2006/relationships/customXml" Target="../ink/ink1819.xml"/><Relationship Id="rId2" Type="http://schemas.openxmlformats.org/officeDocument/2006/relationships/customXml" Target="../ink/ink1703.xml"/><Relationship Id="rId29" Type="http://schemas.openxmlformats.org/officeDocument/2006/relationships/image" Target="../media/image1692.png"/><Relationship Id="rId255" Type="http://schemas.openxmlformats.org/officeDocument/2006/relationships/image" Target="../media/image1805.png"/><Relationship Id="rId276" Type="http://schemas.openxmlformats.org/officeDocument/2006/relationships/customXml" Target="../ink/ink1840.xml"/><Relationship Id="rId40" Type="http://schemas.openxmlformats.org/officeDocument/2006/relationships/customXml" Target="../ink/ink1722.xml"/><Relationship Id="rId115" Type="http://schemas.openxmlformats.org/officeDocument/2006/relationships/image" Target="../media/image1735.png"/><Relationship Id="rId136" Type="http://schemas.openxmlformats.org/officeDocument/2006/relationships/customXml" Target="../ink/ink1770.xml"/><Relationship Id="rId157" Type="http://schemas.openxmlformats.org/officeDocument/2006/relationships/image" Target="../media/image1756.png"/><Relationship Id="rId178" Type="http://schemas.openxmlformats.org/officeDocument/2006/relationships/customXml" Target="../ink/ink1791.xml"/><Relationship Id="rId61" Type="http://schemas.openxmlformats.org/officeDocument/2006/relationships/image" Target="../media/image1708.png"/><Relationship Id="rId82" Type="http://schemas.openxmlformats.org/officeDocument/2006/relationships/customXml" Target="../ink/ink1743.xml"/><Relationship Id="rId199" Type="http://schemas.openxmlformats.org/officeDocument/2006/relationships/image" Target="../media/image1777.png"/><Relationship Id="rId203" Type="http://schemas.openxmlformats.org/officeDocument/2006/relationships/image" Target="../media/image1779.png"/><Relationship Id="rId19" Type="http://schemas.openxmlformats.org/officeDocument/2006/relationships/image" Target="../media/image1687.png"/><Relationship Id="rId224" Type="http://schemas.openxmlformats.org/officeDocument/2006/relationships/customXml" Target="../ink/ink1814.xml"/><Relationship Id="rId245" Type="http://schemas.openxmlformats.org/officeDocument/2006/relationships/image" Target="../media/image1800.png"/><Relationship Id="rId266" Type="http://schemas.openxmlformats.org/officeDocument/2006/relationships/customXml" Target="../ink/ink1835.xml"/><Relationship Id="rId30" Type="http://schemas.openxmlformats.org/officeDocument/2006/relationships/customXml" Target="../ink/ink1717.xml"/><Relationship Id="rId105" Type="http://schemas.openxmlformats.org/officeDocument/2006/relationships/image" Target="../media/image1730.png"/><Relationship Id="rId126" Type="http://schemas.openxmlformats.org/officeDocument/2006/relationships/customXml" Target="../ink/ink1765.xml"/><Relationship Id="rId147" Type="http://schemas.openxmlformats.org/officeDocument/2006/relationships/image" Target="../media/image1751.png"/><Relationship Id="rId168" Type="http://schemas.openxmlformats.org/officeDocument/2006/relationships/customXml" Target="../ink/ink1786.xml"/><Relationship Id="rId51" Type="http://schemas.openxmlformats.org/officeDocument/2006/relationships/image" Target="../media/image1703.png"/><Relationship Id="rId72" Type="http://schemas.openxmlformats.org/officeDocument/2006/relationships/customXml" Target="../ink/ink1738.xml"/><Relationship Id="rId93" Type="http://schemas.openxmlformats.org/officeDocument/2006/relationships/image" Target="../media/image1724.png"/><Relationship Id="rId189" Type="http://schemas.openxmlformats.org/officeDocument/2006/relationships/image" Target="../media/image1772.png"/><Relationship Id="rId3" Type="http://schemas.openxmlformats.org/officeDocument/2006/relationships/image" Target="../media/image1679.png"/><Relationship Id="rId214" Type="http://schemas.openxmlformats.org/officeDocument/2006/relationships/customXml" Target="../ink/ink1809.xml"/><Relationship Id="rId235" Type="http://schemas.openxmlformats.org/officeDocument/2006/relationships/image" Target="../media/image1795.png"/><Relationship Id="rId256" Type="http://schemas.openxmlformats.org/officeDocument/2006/relationships/customXml" Target="../ink/ink1830.xml"/><Relationship Id="rId277" Type="http://schemas.openxmlformats.org/officeDocument/2006/relationships/image" Target="../media/image1816.png"/><Relationship Id="rId116" Type="http://schemas.openxmlformats.org/officeDocument/2006/relationships/customXml" Target="../ink/ink1760.xml"/><Relationship Id="rId137" Type="http://schemas.openxmlformats.org/officeDocument/2006/relationships/image" Target="../media/image1746.png"/><Relationship Id="rId158" Type="http://schemas.openxmlformats.org/officeDocument/2006/relationships/customXml" Target="../ink/ink1781.xml"/><Relationship Id="rId20" Type="http://schemas.openxmlformats.org/officeDocument/2006/relationships/customXml" Target="../ink/ink1712.xml"/><Relationship Id="rId41" Type="http://schemas.openxmlformats.org/officeDocument/2006/relationships/image" Target="../media/image1698.png"/><Relationship Id="rId62" Type="http://schemas.openxmlformats.org/officeDocument/2006/relationships/customXml" Target="../ink/ink1733.xml"/><Relationship Id="rId83" Type="http://schemas.openxmlformats.org/officeDocument/2006/relationships/image" Target="../media/image1719.png"/><Relationship Id="rId179" Type="http://schemas.openxmlformats.org/officeDocument/2006/relationships/image" Target="../media/image1767.png"/><Relationship Id="rId190" Type="http://schemas.openxmlformats.org/officeDocument/2006/relationships/customXml" Target="../ink/ink1797.xml"/><Relationship Id="rId204" Type="http://schemas.openxmlformats.org/officeDocument/2006/relationships/customXml" Target="../ink/ink1804.xml"/><Relationship Id="rId225" Type="http://schemas.openxmlformats.org/officeDocument/2006/relationships/image" Target="../media/image1790.png"/><Relationship Id="rId246" Type="http://schemas.openxmlformats.org/officeDocument/2006/relationships/customXml" Target="../ink/ink1825.xml"/><Relationship Id="rId267" Type="http://schemas.openxmlformats.org/officeDocument/2006/relationships/image" Target="../media/image1811.png"/><Relationship Id="rId106" Type="http://schemas.openxmlformats.org/officeDocument/2006/relationships/customXml" Target="../ink/ink1755.xml"/><Relationship Id="rId127" Type="http://schemas.openxmlformats.org/officeDocument/2006/relationships/image" Target="../media/image1741.png"/><Relationship Id="rId10" Type="http://schemas.openxmlformats.org/officeDocument/2006/relationships/customXml" Target="../ink/ink1707.xml"/><Relationship Id="rId31" Type="http://schemas.openxmlformats.org/officeDocument/2006/relationships/image" Target="../media/image1693.png"/><Relationship Id="rId52" Type="http://schemas.openxmlformats.org/officeDocument/2006/relationships/customXml" Target="../ink/ink1728.xml"/><Relationship Id="rId73" Type="http://schemas.openxmlformats.org/officeDocument/2006/relationships/image" Target="../media/image1714.png"/><Relationship Id="rId94" Type="http://schemas.openxmlformats.org/officeDocument/2006/relationships/customXml" Target="../ink/ink1749.xml"/><Relationship Id="rId148" Type="http://schemas.openxmlformats.org/officeDocument/2006/relationships/customXml" Target="../ink/ink1776.xml"/><Relationship Id="rId169" Type="http://schemas.openxmlformats.org/officeDocument/2006/relationships/image" Target="../media/image1762.png"/><Relationship Id="rId4" Type="http://schemas.openxmlformats.org/officeDocument/2006/relationships/customXml" Target="../ink/ink1704.xml"/><Relationship Id="rId180" Type="http://schemas.openxmlformats.org/officeDocument/2006/relationships/customXml" Target="../ink/ink1792.xml"/><Relationship Id="rId215" Type="http://schemas.openxmlformats.org/officeDocument/2006/relationships/image" Target="../media/image1785.png"/><Relationship Id="rId236" Type="http://schemas.openxmlformats.org/officeDocument/2006/relationships/customXml" Target="../ink/ink1820.xml"/><Relationship Id="rId257" Type="http://schemas.openxmlformats.org/officeDocument/2006/relationships/image" Target="../media/image1806.png"/><Relationship Id="rId278" Type="http://schemas.openxmlformats.org/officeDocument/2006/relationships/customXml" Target="../ink/ink1841.xml"/><Relationship Id="rId42" Type="http://schemas.openxmlformats.org/officeDocument/2006/relationships/customXml" Target="../ink/ink1723.xml"/><Relationship Id="rId84" Type="http://schemas.openxmlformats.org/officeDocument/2006/relationships/customXml" Target="../ink/ink1744.xml"/><Relationship Id="rId138" Type="http://schemas.openxmlformats.org/officeDocument/2006/relationships/customXml" Target="../ink/ink1771.xml"/><Relationship Id="rId191" Type="http://schemas.openxmlformats.org/officeDocument/2006/relationships/image" Target="../media/image1773.png"/><Relationship Id="rId205" Type="http://schemas.openxmlformats.org/officeDocument/2006/relationships/image" Target="../media/image1780.png"/><Relationship Id="rId247" Type="http://schemas.openxmlformats.org/officeDocument/2006/relationships/image" Target="../media/image1801.png"/><Relationship Id="rId107" Type="http://schemas.openxmlformats.org/officeDocument/2006/relationships/image" Target="../media/image1731.png"/><Relationship Id="rId11" Type="http://schemas.openxmlformats.org/officeDocument/2006/relationships/image" Target="../media/image1683.png"/><Relationship Id="rId53" Type="http://schemas.openxmlformats.org/officeDocument/2006/relationships/image" Target="../media/image1704.png"/><Relationship Id="rId149" Type="http://schemas.openxmlformats.org/officeDocument/2006/relationships/image" Target="../media/image1752.png"/><Relationship Id="rId95" Type="http://schemas.openxmlformats.org/officeDocument/2006/relationships/image" Target="../media/image1725.png"/><Relationship Id="rId160" Type="http://schemas.openxmlformats.org/officeDocument/2006/relationships/customXml" Target="../ink/ink1782.xml"/><Relationship Id="rId216" Type="http://schemas.openxmlformats.org/officeDocument/2006/relationships/customXml" Target="../ink/ink1810.xml"/><Relationship Id="rId258" Type="http://schemas.openxmlformats.org/officeDocument/2006/relationships/customXml" Target="../ink/ink1831.xml"/><Relationship Id="rId22" Type="http://schemas.openxmlformats.org/officeDocument/2006/relationships/customXml" Target="../ink/ink1713.xml"/><Relationship Id="rId64" Type="http://schemas.openxmlformats.org/officeDocument/2006/relationships/customXml" Target="../ink/ink1734.xml"/><Relationship Id="rId118" Type="http://schemas.openxmlformats.org/officeDocument/2006/relationships/customXml" Target="../ink/ink176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76.png"/><Relationship Id="rId21" Type="http://schemas.openxmlformats.org/officeDocument/2006/relationships/image" Target="../media/image1830.png"/><Relationship Id="rId42" Type="http://schemas.openxmlformats.org/officeDocument/2006/relationships/customXml" Target="../ink/ink1865.xml"/><Relationship Id="rId63" Type="http://schemas.openxmlformats.org/officeDocument/2006/relationships/image" Target="../media/image1849.png"/><Relationship Id="rId84" Type="http://schemas.openxmlformats.org/officeDocument/2006/relationships/customXml" Target="../ink/ink1886.xml"/><Relationship Id="rId138" Type="http://schemas.openxmlformats.org/officeDocument/2006/relationships/customXml" Target="../ink/ink1913.xml"/><Relationship Id="rId159" Type="http://schemas.openxmlformats.org/officeDocument/2006/relationships/image" Target="../media/image1897.png"/><Relationship Id="rId107" Type="http://schemas.openxmlformats.org/officeDocument/2006/relationships/image" Target="../media/image1871.png"/><Relationship Id="rId11" Type="http://schemas.openxmlformats.org/officeDocument/2006/relationships/image" Target="../media/image1825.png"/><Relationship Id="rId32" Type="http://schemas.openxmlformats.org/officeDocument/2006/relationships/customXml" Target="../ink/ink1860.xml"/><Relationship Id="rId53" Type="http://schemas.openxmlformats.org/officeDocument/2006/relationships/image" Target="../media/image1844.png"/><Relationship Id="rId74" Type="http://schemas.openxmlformats.org/officeDocument/2006/relationships/customXml" Target="../ink/ink1881.xml"/><Relationship Id="rId128" Type="http://schemas.openxmlformats.org/officeDocument/2006/relationships/customXml" Target="../ink/ink1908.xml"/><Relationship Id="rId149" Type="http://schemas.openxmlformats.org/officeDocument/2006/relationships/image" Target="../media/image1892.png"/><Relationship Id="rId5" Type="http://schemas.openxmlformats.org/officeDocument/2006/relationships/image" Target="../media/image1822.png"/><Relationship Id="rId95" Type="http://schemas.openxmlformats.org/officeDocument/2006/relationships/image" Target="../media/image1865.png"/><Relationship Id="rId160" Type="http://schemas.openxmlformats.org/officeDocument/2006/relationships/customXml" Target="../ink/ink1924.xml"/><Relationship Id="rId22" Type="http://schemas.openxmlformats.org/officeDocument/2006/relationships/customXml" Target="../ink/ink1855.xml"/><Relationship Id="rId43" Type="http://schemas.openxmlformats.org/officeDocument/2006/relationships/image" Target="../media/image1841.png"/><Relationship Id="rId64" Type="http://schemas.openxmlformats.org/officeDocument/2006/relationships/customXml" Target="../ink/ink1876.xml"/><Relationship Id="rId118" Type="http://schemas.openxmlformats.org/officeDocument/2006/relationships/customXml" Target="../ink/ink1903.xml"/><Relationship Id="rId139" Type="http://schemas.openxmlformats.org/officeDocument/2006/relationships/image" Target="../media/image1887.png"/><Relationship Id="rId85" Type="http://schemas.openxmlformats.org/officeDocument/2006/relationships/image" Target="../media/image1860.png"/><Relationship Id="rId150" Type="http://schemas.openxmlformats.org/officeDocument/2006/relationships/customXml" Target="../ink/ink1919.xml"/><Relationship Id="rId12" Type="http://schemas.openxmlformats.org/officeDocument/2006/relationships/customXml" Target="../ink/ink1850.xml"/><Relationship Id="rId17" Type="http://schemas.openxmlformats.org/officeDocument/2006/relationships/image" Target="../media/image1828.png"/><Relationship Id="rId33" Type="http://schemas.openxmlformats.org/officeDocument/2006/relationships/image" Target="../media/image1836.png"/><Relationship Id="rId38" Type="http://schemas.openxmlformats.org/officeDocument/2006/relationships/customXml" Target="../ink/ink1863.xml"/><Relationship Id="rId59" Type="http://schemas.openxmlformats.org/officeDocument/2006/relationships/image" Target="../media/image1847.png"/><Relationship Id="rId103" Type="http://schemas.openxmlformats.org/officeDocument/2006/relationships/image" Target="../media/image1869.png"/><Relationship Id="rId108" Type="http://schemas.openxmlformats.org/officeDocument/2006/relationships/customXml" Target="../ink/ink1898.xml"/><Relationship Id="rId124" Type="http://schemas.openxmlformats.org/officeDocument/2006/relationships/customXml" Target="../ink/ink1906.xml"/><Relationship Id="rId129" Type="http://schemas.openxmlformats.org/officeDocument/2006/relationships/image" Target="../media/image1882.png"/><Relationship Id="rId54" Type="http://schemas.openxmlformats.org/officeDocument/2006/relationships/customXml" Target="../ink/ink1871.xml"/><Relationship Id="rId70" Type="http://schemas.openxmlformats.org/officeDocument/2006/relationships/customXml" Target="../ink/ink1879.xml"/><Relationship Id="rId75" Type="http://schemas.openxmlformats.org/officeDocument/2006/relationships/image" Target="../media/image1855.png"/><Relationship Id="rId91" Type="http://schemas.openxmlformats.org/officeDocument/2006/relationships/image" Target="../media/image1863.png"/><Relationship Id="rId96" Type="http://schemas.openxmlformats.org/officeDocument/2006/relationships/customXml" Target="../ink/ink1892.xml"/><Relationship Id="rId140" Type="http://schemas.openxmlformats.org/officeDocument/2006/relationships/customXml" Target="../ink/ink1914.xml"/><Relationship Id="rId145" Type="http://schemas.openxmlformats.org/officeDocument/2006/relationships/image" Target="../media/image1890.png"/><Relationship Id="rId161" Type="http://schemas.openxmlformats.org/officeDocument/2006/relationships/image" Target="../media/image1898.png"/><Relationship Id="rId166" Type="http://schemas.openxmlformats.org/officeDocument/2006/relationships/customXml" Target="../ink/ink19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47.xml"/><Relationship Id="rId23" Type="http://schemas.openxmlformats.org/officeDocument/2006/relationships/image" Target="../media/image1831.png"/><Relationship Id="rId28" Type="http://schemas.openxmlformats.org/officeDocument/2006/relationships/customXml" Target="../ink/ink1858.xml"/><Relationship Id="rId49" Type="http://schemas.openxmlformats.org/officeDocument/2006/relationships/image" Target="../media/image1842.png"/><Relationship Id="rId114" Type="http://schemas.openxmlformats.org/officeDocument/2006/relationships/customXml" Target="../ink/ink1901.xml"/><Relationship Id="rId119" Type="http://schemas.openxmlformats.org/officeDocument/2006/relationships/image" Target="../media/image1877.png"/><Relationship Id="rId44" Type="http://schemas.openxmlformats.org/officeDocument/2006/relationships/customXml" Target="../ink/ink1866.xml"/><Relationship Id="rId60" Type="http://schemas.openxmlformats.org/officeDocument/2006/relationships/customXml" Target="../ink/ink1874.xml"/><Relationship Id="rId65" Type="http://schemas.openxmlformats.org/officeDocument/2006/relationships/image" Target="../media/image1850.png"/><Relationship Id="rId81" Type="http://schemas.openxmlformats.org/officeDocument/2006/relationships/image" Target="../media/image1858.png"/><Relationship Id="rId86" Type="http://schemas.openxmlformats.org/officeDocument/2006/relationships/customXml" Target="../ink/ink1887.xml"/><Relationship Id="rId130" Type="http://schemas.openxmlformats.org/officeDocument/2006/relationships/customXml" Target="../ink/ink1909.xml"/><Relationship Id="rId135" Type="http://schemas.openxmlformats.org/officeDocument/2006/relationships/image" Target="../media/image1885.png"/><Relationship Id="rId151" Type="http://schemas.openxmlformats.org/officeDocument/2006/relationships/image" Target="../media/image1893.png"/><Relationship Id="rId156" Type="http://schemas.openxmlformats.org/officeDocument/2006/relationships/customXml" Target="../ink/ink1922.xml"/><Relationship Id="rId13" Type="http://schemas.openxmlformats.org/officeDocument/2006/relationships/image" Target="../media/image1826.png"/><Relationship Id="rId18" Type="http://schemas.openxmlformats.org/officeDocument/2006/relationships/customXml" Target="../ink/ink1853.xml"/><Relationship Id="rId39" Type="http://schemas.openxmlformats.org/officeDocument/2006/relationships/image" Target="../media/image1839.png"/><Relationship Id="rId109" Type="http://schemas.openxmlformats.org/officeDocument/2006/relationships/image" Target="../media/image1872.png"/><Relationship Id="rId34" Type="http://schemas.openxmlformats.org/officeDocument/2006/relationships/customXml" Target="../ink/ink1861.xml"/><Relationship Id="rId50" Type="http://schemas.openxmlformats.org/officeDocument/2006/relationships/customXml" Target="../ink/ink1869.xml"/><Relationship Id="rId55" Type="http://schemas.openxmlformats.org/officeDocument/2006/relationships/image" Target="../media/image1845.png"/><Relationship Id="rId76" Type="http://schemas.openxmlformats.org/officeDocument/2006/relationships/customXml" Target="../ink/ink1882.xml"/><Relationship Id="rId97" Type="http://schemas.openxmlformats.org/officeDocument/2006/relationships/image" Target="../media/image1866.png"/><Relationship Id="rId104" Type="http://schemas.openxmlformats.org/officeDocument/2006/relationships/customXml" Target="../ink/ink1896.xml"/><Relationship Id="rId120" Type="http://schemas.openxmlformats.org/officeDocument/2006/relationships/customXml" Target="../ink/ink1904.xml"/><Relationship Id="rId125" Type="http://schemas.openxmlformats.org/officeDocument/2006/relationships/image" Target="../media/image1880.png"/><Relationship Id="rId141" Type="http://schemas.openxmlformats.org/officeDocument/2006/relationships/image" Target="../media/image1888.png"/><Relationship Id="rId146" Type="http://schemas.openxmlformats.org/officeDocument/2006/relationships/customXml" Target="../ink/ink1917.xml"/><Relationship Id="rId167" Type="http://schemas.openxmlformats.org/officeDocument/2006/relationships/image" Target="../media/image1901.png"/><Relationship Id="rId7" Type="http://schemas.openxmlformats.org/officeDocument/2006/relationships/image" Target="../media/image1823.png"/><Relationship Id="rId71" Type="http://schemas.openxmlformats.org/officeDocument/2006/relationships/image" Target="../media/image1853.png"/><Relationship Id="rId92" Type="http://schemas.openxmlformats.org/officeDocument/2006/relationships/customXml" Target="../ink/ink1890.xml"/><Relationship Id="rId162" Type="http://schemas.openxmlformats.org/officeDocument/2006/relationships/customXml" Target="../ink/ink1925.xml"/><Relationship Id="rId2" Type="http://schemas.openxmlformats.org/officeDocument/2006/relationships/customXml" Target="../ink/ink1845.xml"/><Relationship Id="rId29" Type="http://schemas.openxmlformats.org/officeDocument/2006/relationships/image" Target="../media/image1834.png"/><Relationship Id="rId24" Type="http://schemas.openxmlformats.org/officeDocument/2006/relationships/customXml" Target="../ink/ink1856.xml"/><Relationship Id="rId40" Type="http://schemas.openxmlformats.org/officeDocument/2006/relationships/customXml" Target="../ink/ink1864.xml"/><Relationship Id="rId45" Type="http://schemas.openxmlformats.org/officeDocument/2006/relationships/image" Target="../media/image235.png"/><Relationship Id="rId66" Type="http://schemas.openxmlformats.org/officeDocument/2006/relationships/customXml" Target="../ink/ink1877.xml"/><Relationship Id="rId87" Type="http://schemas.openxmlformats.org/officeDocument/2006/relationships/image" Target="../media/image1861.png"/><Relationship Id="rId110" Type="http://schemas.openxmlformats.org/officeDocument/2006/relationships/customXml" Target="../ink/ink1899.xml"/><Relationship Id="rId115" Type="http://schemas.openxmlformats.org/officeDocument/2006/relationships/image" Target="../media/image1875.png"/><Relationship Id="rId131" Type="http://schemas.openxmlformats.org/officeDocument/2006/relationships/image" Target="../media/image1883.png"/><Relationship Id="rId136" Type="http://schemas.openxmlformats.org/officeDocument/2006/relationships/customXml" Target="../ink/ink1912.xml"/><Relationship Id="rId157" Type="http://schemas.openxmlformats.org/officeDocument/2006/relationships/image" Target="../media/image1896.png"/><Relationship Id="rId61" Type="http://schemas.openxmlformats.org/officeDocument/2006/relationships/image" Target="../media/image1848.png"/><Relationship Id="rId82" Type="http://schemas.openxmlformats.org/officeDocument/2006/relationships/customXml" Target="../ink/ink1885.xml"/><Relationship Id="rId152" Type="http://schemas.openxmlformats.org/officeDocument/2006/relationships/customXml" Target="../ink/ink1920.xml"/><Relationship Id="rId19" Type="http://schemas.openxmlformats.org/officeDocument/2006/relationships/image" Target="../media/image1829.png"/><Relationship Id="rId14" Type="http://schemas.openxmlformats.org/officeDocument/2006/relationships/customXml" Target="../ink/ink1851.xml"/><Relationship Id="rId30" Type="http://schemas.openxmlformats.org/officeDocument/2006/relationships/customXml" Target="../ink/ink1859.xml"/><Relationship Id="rId35" Type="http://schemas.openxmlformats.org/officeDocument/2006/relationships/image" Target="../media/image1837.png"/><Relationship Id="rId56" Type="http://schemas.openxmlformats.org/officeDocument/2006/relationships/customXml" Target="../ink/ink1872.xml"/><Relationship Id="rId77" Type="http://schemas.openxmlformats.org/officeDocument/2006/relationships/image" Target="../media/image1856.png"/><Relationship Id="rId100" Type="http://schemas.openxmlformats.org/officeDocument/2006/relationships/customXml" Target="../ink/ink1894.xml"/><Relationship Id="rId105" Type="http://schemas.openxmlformats.org/officeDocument/2006/relationships/image" Target="../media/image1870.png"/><Relationship Id="rId126" Type="http://schemas.openxmlformats.org/officeDocument/2006/relationships/customXml" Target="../ink/ink1907.xml"/><Relationship Id="rId147" Type="http://schemas.openxmlformats.org/officeDocument/2006/relationships/image" Target="../media/image1891.png"/><Relationship Id="rId8" Type="http://schemas.openxmlformats.org/officeDocument/2006/relationships/customXml" Target="../ink/ink1848.xml"/><Relationship Id="rId51" Type="http://schemas.openxmlformats.org/officeDocument/2006/relationships/image" Target="../media/image1843.png"/><Relationship Id="rId72" Type="http://schemas.openxmlformats.org/officeDocument/2006/relationships/customXml" Target="../ink/ink1880.xml"/><Relationship Id="rId93" Type="http://schemas.openxmlformats.org/officeDocument/2006/relationships/image" Target="../media/image1864.png"/><Relationship Id="rId98" Type="http://schemas.openxmlformats.org/officeDocument/2006/relationships/customXml" Target="../ink/ink1893.xml"/><Relationship Id="rId121" Type="http://schemas.openxmlformats.org/officeDocument/2006/relationships/image" Target="../media/image1878.png"/><Relationship Id="rId142" Type="http://schemas.openxmlformats.org/officeDocument/2006/relationships/customXml" Target="../ink/ink1915.xml"/><Relationship Id="rId163" Type="http://schemas.openxmlformats.org/officeDocument/2006/relationships/image" Target="../media/image1899.png"/><Relationship Id="rId3" Type="http://schemas.openxmlformats.org/officeDocument/2006/relationships/image" Target="../media/image1821.png"/><Relationship Id="rId25" Type="http://schemas.openxmlformats.org/officeDocument/2006/relationships/image" Target="../media/image1832.png"/><Relationship Id="rId46" Type="http://schemas.openxmlformats.org/officeDocument/2006/relationships/customXml" Target="../ink/ink1867.xml"/><Relationship Id="rId67" Type="http://schemas.openxmlformats.org/officeDocument/2006/relationships/image" Target="../media/image1851.png"/><Relationship Id="rId116" Type="http://schemas.openxmlformats.org/officeDocument/2006/relationships/customXml" Target="../ink/ink1902.xml"/><Relationship Id="rId137" Type="http://schemas.openxmlformats.org/officeDocument/2006/relationships/image" Target="../media/image1886.png"/><Relationship Id="rId158" Type="http://schemas.openxmlformats.org/officeDocument/2006/relationships/customXml" Target="../ink/ink1923.xml"/><Relationship Id="rId20" Type="http://schemas.openxmlformats.org/officeDocument/2006/relationships/customXml" Target="../ink/ink1854.xml"/><Relationship Id="rId41" Type="http://schemas.openxmlformats.org/officeDocument/2006/relationships/image" Target="../media/image1840.png"/><Relationship Id="rId62" Type="http://schemas.openxmlformats.org/officeDocument/2006/relationships/customXml" Target="../ink/ink1875.xml"/><Relationship Id="rId83" Type="http://schemas.openxmlformats.org/officeDocument/2006/relationships/image" Target="../media/image1859.png"/><Relationship Id="rId88" Type="http://schemas.openxmlformats.org/officeDocument/2006/relationships/customXml" Target="../ink/ink1888.xml"/><Relationship Id="rId111" Type="http://schemas.openxmlformats.org/officeDocument/2006/relationships/image" Target="../media/image1873.png"/><Relationship Id="rId132" Type="http://schemas.openxmlformats.org/officeDocument/2006/relationships/customXml" Target="../ink/ink1910.xml"/><Relationship Id="rId153" Type="http://schemas.openxmlformats.org/officeDocument/2006/relationships/image" Target="../media/image1894.png"/><Relationship Id="rId15" Type="http://schemas.openxmlformats.org/officeDocument/2006/relationships/image" Target="../media/image1827.png"/><Relationship Id="rId36" Type="http://schemas.openxmlformats.org/officeDocument/2006/relationships/customXml" Target="../ink/ink1862.xml"/><Relationship Id="rId57" Type="http://schemas.openxmlformats.org/officeDocument/2006/relationships/image" Target="../media/image1846.png"/><Relationship Id="rId106" Type="http://schemas.openxmlformats.org/officeDocument/2006/relationships/customXml" Target="../ink/ink1897.xml"/><Relationship Id="rId127" Type="http://schemas.openxmlformats.org/officeDocument/2006/relationships/image" Target="../media/image1881.png"/><Relationship Id="rId10" Type="http://schemas.openxmlformats.org/officeDocument/2006/relationships/customXml" Target="../ink/ink1849.xml"/><Relationship Id="rId31" Type="http://schemas.openxmlformats.org/officeDocument/2006/relationships/image" Target="../media/image1835.png"/><Relationship Id="rId52" Type="http://schemas.openxmlformats.org/officeDocument/2006/relationships/customXml" Target="../ink/ink1870.xml"/><Relationship Id="rId73" Type="http://schemas.openxmlformats.org/officeDocument/2006/relationships/image" Target="../media/image1854.png"/><Relationship Id="rId78" Type="http://schemas.openxmlformats.org/officeDocument/2006/relationships/customXml" Target="../ink/ink1883.xml"/><Relationship Id="rId94" Type="http://schemas.openxmlformats.org/officeDocument/2006/relationships/customXml" Target="../ink/ink1891.xml"/><Relationship Id="rId99" Type="http://schemas.openxmlformats.org/officeDocument/2006/relationships/image" Target="../media/image1867.png"/><Relationship Id="rId101" Type="http://schemas.openxmlformats.org/officeDocument/2006/relationships/image" Target="../media/image1868.png"/><Relationship Id="rId122" Type="http://schemas.openxmlformats.org/officeDocument/2006/relationships/customXml" Target="../ink/ink1905.xml"/><Relationship Id="rId143" Type="http://schemas.openxmlformats.org/officeDocument/2006/relationships/image" Target="../media/image1889.png"/><Relationship Id="rId148" Type="http://schemas.openxmlformats.org/officeDocument/2006/relationships/customXml" Target="../ink/ink1918.xml"/><Relationship Id="rId164" Type="http://schemas.openxmlformats.org/officeDocument/2006/relationships/customXml" Target="../ink/ink1926.xml"/><Relationship Id="rId4" Type="http://schemas.openxmlformats.org/officeDocument/2006/relationships/customXml" Target="../ink/ink1846.xml"/><Relationship Id="rId9" Type="http://schemas.openxmlformats.org/officeDocument/2006/relationships/image" Target="../media/image1824.png"/><Relationship Id="rId26" Type="http://schemas.openxmlformats.org/officeDocument/2006/relationships/customXml" Target="../ink/ink1857.xml"/><Relationship Id="rId47" Type="http://schemas.openxmlformats.org/officeDocument/2006/relationships/image" Target="../media/image389.png"/><Relationship Id="rId68" Type="http://schemas.openxmlformats.org/officeDocument/2006/relationships/customXml" Target="../ink/ink1878.xml"/><Relationship Id="rId89" Type="http://schemas.openxmlformats.org/officeDocument/2006/relationships/image" Target="../media/image1862.png"/><Relationship Id="rId112" Type="http://schemas.openxmlformats.org/officeDocument/2006/relationships/customXml" Target="../ink/ink1900.xml"/><Relationship Id="rId133" Type="http://schemas.openxmlformats.org/officeDocument/2006/relationships/image" Target="../media/image1884.png"/><Relationship Id="rId154" Type="http://schemas.openxmlformats.org/officeDocument/2006/relationships/customXml" Target="../ink/ink1921.xml"/><Relationship Id="rId16" Type="http://schemas.openxmlformats.org/officeDocument/2006/relationships/customXml" Target="../ink/ink1852.xml"/><Relationship Id="rId37" Type="http://schemas.openxmlformats.org/officeDocument/2006/relationships/image" Target="../media/image1838.png"/><Relationship Id="rId58" Type="http://schemas.openxmlformats.org/officeDocument/2006/relationships/customXml" Target="../ink/ink1873.xml"/><Relationship Id="rId79" Type="http://schemas.openxmlformats.org/officeDocument/2006/relationships/image" Target="../media/image1857.png"/><Relationship Id="rId102" Type="http://schemas.openxmlformats.org/officeDocument/2006/relationships/customXml" Target="../ink/ink1895.xml"/><Relationship Id="rId123" Type="http://schemas.openxmlformats.org/officeDocument/2006/relationships/image" Target="../media/image1879.png"/><Relationship Id="rId144" Type="http://schemas.openxmlformats.org/officeDocument/2006/relationships/customXml" Target="../ink/ink1916.xml"/><Relationship Id="rId90" Type="http://schemas.openxmlformats.org/officeDocument/2006/relationships/customXml" Target="../ink/ink1889.xml"/><Relationship Id="rId165" Type="http://schemas.openxmlformats.org/officeDocument/2006/relationships/image" Target="../media/image1900.png"/><Relationship Id="rId27" Type="http://schemas.openxmlformats.org/officeDocument/2006/relationships/image" Target="../media/image1833.png"/><Relationship Id="rId48" Type="http://schemas.openxmlformats.org/officeDocument/2006/relationships/customXml" Target="../ink/ink1868.xml"/><Relationship Id="rId69" Type="http://schemas.openxmlformats.org/officeDocument/2006/relationships/image" Target="../media/image1852.png"/><Relationship Id="rId113" Type="http://schemas.openxmlformats.org/officeDocument/2006/relationships/image" Target="../media/image1874.png"/><Relationship Id="rId134" Type="http://schemas.openxmlformats.org/officeDocument/2006/relationships/customXml" Target="../ink/ink1911.xml"/><Relationship Id="rId80" Type="http://schemas.openxmlformats.org/officeDocument/2006/relationships/customXml" Target="../ink/ink1884.xml"/><Relationship Id="rId155" Type="http://schemas.openxmlformats.org/officeDocument/2006/relationships/image" Target="../media/image189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86.xml"/><Relationship Id="rId21" Type="http://schemas.openxmlformats.org/officeDocument/2006/relationships/image" Target="../media/image1911.png"/><Relationship Id="rId42" Type="http://schemas.openxmlformats.org/officeDocument/2006/relationships/customXml" Target="../ink/ink1948.xml"/><Relationship Id="rId63" Type="http://schemas.openxmlformats.org/officeDocument/2006/relationships/image" Target="../media/image1932.png"/><Relationship Id="rId84" Type="http://schemas.openxmlformats.org/officeDocument/2006/relationships/customXml" Target="../ink/ink1969.xml"/><Relationship Id="rId138" Type="http://schemas.openxmlformats.org/officeDocument/2006/relationships/image" Target="../media/image1968.png"/><Relationship Id="rId159" Type="http://schemas.openxmlformats.org/officeDocument/2006/relationships/customXml" Target="../ink/ink2007.xml"/><Relationship Id="rId170" Type="http://schemas.openxmlformats.org/officeDocument/2006/relationships/image" Target="../media/image1984.png"/><Relationship Id="rId191" Type="http://schemas.openxmlformats.org/officeDocument/2006/relationships/customXml" Target="../ink/ink2023.xml"/><Relationship Id="rId205" Type="http://schemas.openxmlformats.org/officeDocument/2006/relationships/customXml" Target="../ink/ink2030.xml"/><Relationship Id="rId226" Type="http://schemas.openxmlformats.org/officeDocument/2006/relationships/image" Target="../media/image2011.png"/><Relationship Id="rId107" Type="http://schemas.openxmlformats.org/officeDocument/2006/relationships/image" Target="../media/image1954.png"/><Relationship Id="rId11" Type="http://schemas.openxmlformats.org/officeDocument/2006/relationships/image" Target="../media/image1906.png"/><Relationship Id="rId32" Type="http://schemas.openxmlformats.org/officeDocument/2006/relationships/customXml" Target="../ink/ink1943.xml"/><Relationship Id="rId53" Type="http://schemas.openxmlformats.org/officeDocument/2006/relationships/image" Target="../media/image1927.png"/><Relationship Id="rId74" Type="http://schemas.openxmlformats.org/officeDocument/2006/relationships/customXml" Target="../ink/ink1964.xml"/><Relationship Id="rId128" Type="http://schemas.openxmlformats.org/officeDocument/2006/relationships/image" Target="../media/image1963.png"/><Relationship Id="rId149" Type="http://schemas.openxmlformats.org/officeDocument/2006/relationships/customXml" Target="../ink/ink2002.xml"/><Relationship Id="rId5" Type="http://schemas.openxmlformats.org/officeDocument/2006/relationships/image" Target="../media/image1903.png"/><Relationship Id="rId95" Type="http://schemas.openxmlformats.org/officeDocument/2006/relationships/image" Target="../media/image1948.png"/><Relationship Id="rId160" Type="http://schemas.openxmlformats.org/officeDocument/2006/relationships/image" Target="../media/image1979.png"/><Relationship Id="rId181" Type="http://schemas.openxmlformats.org/officeDocument/2006/relationships/customXml" Target="../ink/ink2018.xml"/><Relationship Id="rId216" Type="http://schemas.openxmlformats.org/officeDocument/2006/relationships/image" Target="../media/image2006.png"/><Relationship Id="rId22" Type="http://schemas.openxmlformats.org/officeDocument/2006/relationships/customXml" Target="../ink/ink1938.xml"/><Relationship Id="rId43" Type="http://schemas.openxmlformats.org/officeDocument/2006/relationships/image" Target="../media/image1922.png"/><Relationship Id="rId64" Type="http://schemas.openxmlformats.org/officeDocument/2006/relationships/customXml" Target="../ink/ink1959.xml"/><Relationship Id="rId118" Type="http://schemas.openxmlformats.org/officeDocument/2006/relationships/image" Target="../media/image1958.png"/><Relationship Id="rId139" Type="http://schemas.openxmlformats.org/officeDocument/2006/relationships/customXml" Target="../ink/ink1997.xml"/><Relationship Id="rId85" Type="http://schemas.openxmlformats.org/officeDocument/2006/relationships/image" Target="../media/image1943.png"/><Relationship Id="rId150" Type="http://schemas.openxmlformats.org/officeDocument/2006/relationships/image" Target="../media/image1974.png"/><Relationship Id="rId171" Type="http://schemas.openxmlformats.org/officeDocument/2006/relationships/customXml" Target="../ink/ink2013.xml"/><Relationship Id="rId192" Type="http://schemas.openxmlformats.org/officeDocument/2006/relationships/image" Target="../media/image1995.png"/><Relationship Id="rId206" Type="http://schemas.openxmlformats.org/officeDocument/2006/relationships/image" Target="../media/image2002.png"/><Relationship Id="rId227" Type="http://schemas.openxmlformats.org/officeDocument/2006/relationships/customXml" Target="../ink/ink2041.xml"/><Relationship Id="rId12" Type="http://schemas.openxmlformats.org/officeDocument/2006/relationships/customXml" Target="../ink/ink1933.xml"/><Relationship Id="rId33" Type="http://schemas.openxmlformats.org/officeDocument/2006/relationships/image" Target="../media/image1917.png"/><Relationship Id="rId108" Type="http://schemas.openxmlformats.org/officeDocument/2006/relationships/customXml" Target="../ink/ink1981.xml"/><Relationship Id="rId129" Type="http://schemas.openxmlformats.org/officeDocument/2006/relationships/customXml" Target="../ink/ink1992.xml"/><Relationship Id="rId54" Type="http://schemas.openxmlformats.org/officeDocument/2006/relationships/customXml" Target="../ink/ink1954.xml"/><Relationship Id="rId75" Type="http://schemas.openxmlformats.org/officeDocument/2006/relationships/image" Target="../media/image1938.png"/><Relationship Id="rId96" Type="http://schemas.openxmlformats.org/officeDocument/2006/relationships/customXml" Target="../ink/ink1975.xml"/><Relationship Id="rId140" Type="http://schemas.openxmlformats.org/officeDocument/2006/relationships/image" Target="../media/image1969.png"/><Relationship Id="rId161" Type="http://schemas.openxmlformats.org/officeDocument/2006/relationships/customXml" Target="../ink/ink2008.xml"/><Relationship Id="rId182" Type="http://schemas.openxmlformats.org/officeDocument/2006/relationships/image" Target="../media/image1990.png"/><Relationship Id="rId217" Type="http://schemas.openxmlformats.org/officeDocument/2006/relationships/customXml" Target="../ink/ink2036.xml"/><Relationship Id="rId6" Type="http://schemas.openxmlformats.org/officeDocument/2006/relationships/customXml" Target="../ink/ink1930.xml"/><Relationship Id="rId23" Type="http://schemas.openxmlformats.org/officeDocument/2006/relationships/image" Target="../media/image1912.png"/><Relationship Id="rId119" Type="http://schemas.openxmlformats.org/officeDocument/2006/relationships/customXml" Target="../ink/ink1987.xml"/><Relationship Id="rId44" Type="http://schemas.openxmlformats.org/officeDocument/2006/relationships/customXml" Target="../ink/ink1949.xml"/><Relationship Id="rId65" Type="http://schemas.openxmlformats.org/officeDocument/2006/relationships/image" Target="../media/image1933.png"/><Relationship Id="rId86" Type="http://schemas.openxmlformats.org/officeDocument/2006/relationships/customXml" Target="../ink/ink1970.xml"/><Relationship Id="rId130" Type="http://schemas.openxmlformats.org/officeDocument/2006/relationships/image" Target="../media/image1964.png"/><Relationship Id="rId151" Type="http://schemas.openxmlformats.org/officeDocument/2006/relationships/customXml" Target="../ink/ink2003.xml"/><Relationship Id="rId172" Type="http://schemas.openxmlformats.org/officeDocument/2006/relationships/image" Target="../media/image1985.png"/><Relationship Id="rId193" Type="http://schemas.openxmlformats.org/officeDocument/2006/relationships/customXml" Target="../ink/ink2024.xml"/><Relationship Id="rId207" Type="http://schemas.openxmlformats.org/officeDocument/2006/relationships/customXml" Target="../ink/ink2031.xml"/><Relationship Id="rId228" Type="http://schemas.openxmlformats.org/officeDocument/2006/relationships/image" Target="../media/image2012.png"/><Relationship Id="rId13" Type="http://schemas.openxmlformats.org/officeDocument/2006/relationships/image" Target="../media/image1907.png"/><Relationship Id="rId109" Type="http://schemas.openxmlformats.org/officeDocument/2006/relationships/image" Target="../media/image84.png"/><Relationship Id="rId34" Type="http://schemas.openxmlformats.org/officeDocument/2006/relationships/customXml" Target="../ink/ink1944.xml"/><Relationship Id="rId55" Type="http://schemas.openxmlformats.org/officeDocument/2006/relationships/image" Target="../media/image1928.png"/><Relationship Id="rId76" Type="http://schemas.openxmlformats.org/officeDocument/2006/relationships/customXml" Target="../ink/ink1965.xml"/><Relationship Id="rId97" Type="http://schemas.openxmlformats.org/officeDocument/2006/relationships/image" Target="../media/image1949.png"/><Relationship Id="rId120" Type="http://schemas.openxmlformats.org/officeDocument/2006/relationships/image" Target="../media/image1959.png"/><Relationship Id="rId141" Type="http://schemas.openxmlformats.org/officeDocument/2006/relationships/customXml" Target="../ink/ink1998.xml"/><Relationship Id="rId7" Type="http://schemas.openxmlformats.org/officeDocument/2006/relationships/image" Target="../media/image1904.png"/><Relationship Id="rId162" Type="http://schemas.openxmlformats.org/officeDocument/2006/relationships/image" Target="../media/image1980.png"/><Relationship Id="rId183" Type="http://schemas.openxmlformats.org/officeDocument/2006/relationships/customXml" Target="../ink/ink2019.xml"/><Relationship Id="rId218" Type="http://schemas.openxmlformats.org/officeDocument/2006/relationships/image" Target="../media/image2007.png"/><Relationship Id="rId24" Type="http://schemas.openxmlformats.org/officeDocument/2006/relationships/customXml" Target="../ink/ink1939.xml"/><Relationship Id="rId45" Type="http://schemas.openxmlformats.org/officeDocument/2006/relationships/image" Target="../media/image1923.png"/><Relationship Id="rId66" Type="http://schemas.openxmlformats.org/officeDocument/2006/relationships/customXml" Target="../ink/ink1960.xml"/><Relationship Id="rId87" Type="http://schemas.openxmlformats.org/officeDocument/2006/relationships/image" Target="../media/image1944.png"/><Relationship Id="rId110" Type="http://schemas.openxmlformats.org/officeDocument/2006/relationships/customXml" Target="../ink/ink1982.xml"/><Relationship Id="rId131" Type="http://schemas.openxmlformats.org/officeDocument/2006/relationships/customXml" Target="../ink/ink1993.xml"/><Relationship Id="rId152" Type="http://schemas.openxmlformats.org/officeDocument/2006/relationships/image" Target="../media/image1975.png"/><Relationship Id="rId173" Type="http://schemas.openxmlformats.org/officeDocument/2006/relationships/customXml" Target="../ink/ink2014.xml"/><Relationship Id="rId194" Type="http://schemas.openxmlformats.org/officeDocument/2006/relationships/image" Target="../media/image1996.png"/><Relationship Id="rId208" Type="http://schemas.openxmlformats.org/officeDocument/2006/relationships/image" Target="../media/image2003.png"/><Relationship Id="rId229" Type="http://schemas.openxmlformats.org/officeDocument/2006/relationships/customXml" Target="../ink/ink2042.xml"/><Relationship Id="rId14" Type="http://schemas.openxmlformats.org/officeDocument/2006/relationships/customXml" Target="../ink/ink1934.xml"/><Relationship Id="rId35" Type="http://schemas.openxmlformats.org/officeDocument/2006/relationships/image" Target="../media/image1918.png"/><Relationship Id="rId56" Type="http://schemas.openxmlformats.org/officeDocument/2006/relationships/customXml" Target="../ink/ink1955.xml"/><Relationship Id="rId77" Type="http://schemas.openxmlformats.org/officeDocument/2006/relationships/image" Target="../media/image1939.png"/><Relationship Id="rId100" Type="http://schemas.openxmlformats.org/officeDocument/2006/relationships/customXml" Target="../ink/ink1977.xml"/><Relationship Id="rId8" Type="http://schemas.openxmlformats.org/officeDocument/2006/relationships/customXml" Target="../ink/ink1931.xml"/><Relationship Id="rId98" Type="http://schemas.openxmlformats.org/officeDocument/2006/relationships/customXml" Target="../ink/ink1976.xml"/><Relationship Id="rId121" Type="http://schemas.openxmlformats.org/officeDocument/2006/relationships/customXml" Target="../ink/ink1988.xml"/><Relationship Id="rId142" Type="http://schemas.openxmlformats.org/officeDocument/2006/relationships/image" Target="../media/image1970.png"/><Relationship Id="rId163" Type="http://schemas.openxmlformats.org/officeDocument/2006/relationships/customXml" Target="../ink/ink2009.xml"/><Relationship Id="rId184" Type="http://schemas.openxmlformats.org/officeDocument/2006/relationships/image" Target="../media/image1991.png"/><Relationship Id="rId219" Type="http://schemas.openxmlformats.org/officeDocument/2006/relationships/customXml" Target="../ink/ink2037.xml"/><Relationship Id="rId230" Type="http://schemas.openxmlformats.org/officeDocument/2006/relationships/image" Target="../media/image2013.png"/><Relationship Id="rId25" Type="http://schemas.openxmlformats.org/officeDocument/2006/relationships/image" Target="../media/image1913.png"/><Relationship Id="rId46" Type="http://schemas.openxmlformats.org/officeDocument/2006/relationships/customXml" Target="../ink/ink1950.xml"/><Relationship Id="rId67" Type="http://schemas.openxmlformats.org/officeDocument/2006/relationships/image" Target="../media/image1934.png"/><Relationship Id="rId116" Type="http://schemas.openxmlformats.org/officeDocument/2006/relationships/image" Target="../media/image1957.png"/><Relationship Id="rId137" Type="http://schemas.openxmlformats.org/officeDocument/2006/relationships/customXml" Target="../ink/ink1996.xml"/><Relationship Id="rId158" Type="http://schemas.openxmlformats.org/officeDocument/2006/relationships/image" Target="../media/image1978.png"/><Relationship Id="rId20" Type="http://schemas.openxmlformats.org/officeDocument/2006/relationships/customXml" Target="../ink/ink1937.xml"/><Relationship Id="rId41" Type="http://schemas.openxmlformats.org/officeDocument/2006/relationships/image" Target="../media/image1921.png"/><Relationship Id="rId62" Type="http://schemas.openxmlformats.org/officeDocument/2006/relationships/customXml" Target="../ink/ink1958.xml"/><Relationship Id="rId83" Type="http://schemas.openxmlformats.org/officeDocument/2006/relationships/image" Target="../media/image1942.png"/><Relationship Id="rId88" Type="http://schemas.openxmlformats.org/officeDocument/2006/relationships/customXml" Target="../ink/ink1971.xml"/><Relationship Id="rId111" Type="http://schemas.openxmlformats.org/officeDocument/2006/relationships/customXml" Target="../ink/ink1983.xml"/><Relationship Id="rId132" Type="http://schemas.openxmlformats.org/officeDocument/2006/relationships/image" Target="../media/image1965.png"/><Relationship Id="rId153" Type="http://schemas.openxmlformats.org/officeDocument/2006/relationships/customXml" Target="../ink/ink2004.xml"/><Relationship Id="rId174" Type="http://schemas.openxmlformats.org/officeDocument/2006/relationships/image" Target="../media/image1986.png"/><Relationship Id="rId179" Type="http://schemas.openxmlformats.org/officeDocument/2006/relationships/customXml" Target="../ink/ink2017.xml"/><Relationship Id="rId195" Type="http://schemas.openxmlformats.org/officeDocument/2006/relationships/customXml" Target="../ink/ink2025.xml"/><Relationship Id="rId209" Type="http://schemas.openxmlformats.org/officeDocument/2006/relationships/customXml" Target="../ink/ink2032.xml"/><Relationship Id="rId190" Type="http://schemas.openxmlformats.org/officeDocument/2006/relationships/image" Target="../media/image1994.png"/><Relationship Id="rId204" Type="http://schemas.openxmlformats.org/officeDocument/2006/relationships/image" Target="../media/image2001.png"/><Relationship Id="rId220" Type="http://schemas.openxmlformats.org/officeDocument/2006/relationships/image" Target="../media/image2008.png"/><Relationship Id="rId225" Type="http://schemas.openxmlformats.org/officeDocument/2006/relationships/customXml" Target="../ink/ink2040.xml"/><Relationship Id="rId15" Type="http://schemas.openxmlformats.org/officeDocument/2006/relationships/image" Target="../media/image1908.png"/><Relationship Id="rId36" Type="http://schemas.openxmlformats.org/officeDocument/2006/relationships/customXml" Target="../ink/ink1945.xml"/><Relationship Id="rId57" Type="http://schemas.openxmlformats.org/officeDocument/2006/relationships/image" Target="../media/image1929.png"/><Relationship Id="rId106" Type="http://schemas.openxmlformats.org/officeDocument/2006/relationships/customXml" Target="../ink/ink1980.xml"/><Relationship Id="rId127" Type="http://schemas.openxmlformats.org/officeDocument/2006/relationships/customXml" Target="../ink/ink1991.xml"/><Relationship Id="rId10" Type="http://schemas.openxmlformats.org/officeDocument/2006/relationships/customXml" Target="../ink/ink1932.xml"/><Relationship Id="rId31" Type="http://schemas.openxmlformats.org/officeDocument/2006/relationships/image" Target="../media/image1916.png"/><Relationship Id="rId52" Type="http://schemas.openxmlformats.org/officeDocument/2006/relationships/customXml" Target="../ink/ink1953.xml"/><Relationship Id="rId73" Type="http://schemas.openxmlformats.org/officeDocument/2006/relationships/image" Target="../media/image1937.png"/><Relationship Id="rId78" Type="http://schemas.openxmlformats.org/officeDocument/2006/relationships/customXml" Target="../ink/ink1966.xml"/><Relationship Id="rId94" Type="http://schemas.openxmlformats.org/officeDocument/2006/relationships/customXml" Target="../ink/ink1974.xml"/><Relationship Id="rId99" Type="http://schemas.openxmlformats.org/officeDocument/2006/relationships/image" Target="../media/image1950.png"/><Relationship Id="rId101" Type="http://schemas.openxmlformats.org/officeDocument/2006/relationships/image" Target="../media/image1951.png"/><Relationship Id="rId122" Type="http://schemas.openxmlformats.org/officeDocument/2006/relationships/image" Target="../media/image1960.png"/><Relationship Id="rId143" Type="http://schemas.openxmlformats.org/officeDocument/2006/relationships/customXml" Target="../ink/ink1999.xml"/><Relationship Id="rId148" Type="http://schemas.openxmlformats.org/officeDocument/2006/relationships/image" Target="../media/image1973.png"/><Relationship Id="rId164" Type="http://schemas.openxmlformats.org/officeDocument/2006/relationships/image" Target="../media/image1981.png"/><Relationship Id="rId169" Type="http://schemas.openxmlformats.org/officeDocument/2006/relationships/customXml" Target="../ink/ink2012.xml"/><Relationship Id="rId185" Type="http://schemas.openxmlformats.org/officeDocument/2006/relationships/customXml" Target="../ink/ink2020.xml"/><Relationship Id="rId4" Type="http://schemas.openxmlformats.org/officeDocument/2006/relationships/customXml" Target="../ink/ink1929.xml"/><Relationship Id="rId9" Type="http://schemas.openxmlformats.org/officeDocument/2006/relationships/image" Target="../media/image1905.png"/><Relationship Id="rId180" Type="http://schemas.openxmlformats.org/officeDocument/2006/relationships/image" Target="../media/image1989.png"/><Relationship Id="rId210" Type="http://schemas.openxmlformats.org/officeDocument/2006/relationships/image" Target="../media/image2004.png"/><Relationship Id="rId215" Type="http://schemas.openxmlformats.org/officeDocument/2006/relationships/customXml" Target="../ink/ink2035.xml"/><Relationship Id="rId26" Type="http://schemas.openxmlformats.org/officeDocument/2006/relationships/customXml" Target="../ink/ink1940.xml"/><Relationship Id="rId47" Type="http://schemas.openxmlformats.org/officeDocument/2006/relationships/image" Target="../media/image1924.png"/><Relationship Id="rId68" Type="http://schemas.openxmlformats.org/officeDocument/2006/relationships/customXml" Target="../ink/ink1961.xml"/><Relationship Id="rId89" Type="http://schemas.openxmlformats.org/officeDocument/2006/relationships/image" Target="../media/image1945.png"/><Relationship Id="rId112" Type="http://schemas.openxmlformats.org/officeDocument/2006/relationships/image" Target="../media/image1955.png"/><Relationship Id="rId133" Type="http://schemas.openxmlformats.org/officeDocument/2006/relationships/customXml" Target="../ink/ink1994.xml"/><Relationship Id="rId154" Type="http://schemas.openxmlformats.org/officeDocument/2006/relationships/image" Target="../media/image1976.png"/><Relationship Id="rId175" Type="http://schemas.openxmlformats.org/officeDocument/2006/relationships/customXml" Target="../ink/ink2015.xml"/><Relationship Id="rId196" Type="http://schemas.openxmlformats.org/officeDocument/2006/relationships/image" Target="../media/image1997.png"/><Relationship Id="rId200" Type="http://schemas.openxmlformats.org/officeDocument/2006/relationships/image" Target="../media/image1999.png"/><Relationship Id="rId16" Type="http://schemas.openxmlformats.org/officeDocument/2006/relationships/customXml" Target="../ink/ink1935.xml"/><Relationship Id="rId221" Type="http://schemas.openxmlformats.org/officeDocument/2006/relationships/customXml" Target="../ink/ink2038.xml"/><Relationship Id="rId37" Type="http://schemas.openxmlformats.org/officeDocument/2006/relationships/image" Target="../media/image1919.png"/><Relationship Id="rId58" Type="http://schemas.openxmlformats.org/officeDocument/2006/relationships/customXml" Target="../ink/ink1956.xml"/><Relationship Id="rId79" Type="http://schemas.openxmlformats.org/officeDocument/2006/relationships/image" Target="../media/image1940.png"/><Relationship Id="rId102" Type="http://schemas.openxmlformats.org/officeDocument/2006/relationships/customXml" Target="../ink/ink1978.xml"/><Relationship Id="rId123" Type="http://schemas.openxmlformats.org/officeDocument/2006/relationships/customXml" Target="../ink/ink1989.xml"/><Relationship Id="rId144" Type="http://schemas.openxmlformats.org/officeDocument/2006/relationships/image" Target="../media/image1971.png"/><Relationship Id="rId90" Type="http://schemas.openxmlformats.org/officeDocument/2006/relationships/customXml" Target="../ink/ink1972.xml"/><Relationship Id="rId165" Type="http://schemas.openxmlformats.org/officeDocument/2006/relationships/customXml" Target="../ink/ink2010.xml"/><Relationship Id="rId186" Type="http://schemas.openxmlformats.org/officeDocument/2006/relationships/image" Target="../media/image1992.png"/><Relationship Id="rId211" Type="http://schemas.openxmlformats.org/officeDocument/2006/relationships/customXml" Target="../ink/ink2033.xml"/><Relationship Id="rId27" Type="http://schemas.openxmlformats.org/officeDocument/2006/relationships/image" Target="../media/image1914.png"/><Relationship Id="rId48" Type="http://schemas.openxmlformats.org/officeDocument/2006/relationships/customXml" Target="../ink/ink1951.xml"/><Relationship Id="rId69" Type="http://schemas.openxmlformats.org/officeDocument/2006/relationships/image" Target="../media/image1935.png"/><Relationship Id="rId113" Type="http://schemas.openxmlformats.org/officeDocument/2006/relationships/customXml" Target="../ink/ink1984.xml"/><Relationship Id="rId134" Type="http://schemas.openxmlformats.org/officeDocument/2006/relationships/image" Target="../media/image1966.png"/><Relationship Id="rId80" Type="http://schemas.openxmlformats.org/officeDocument/2006/relationships/customXml" Target="../ink/ink1967.xml"/><Relationship Id="rId155" Type="http://schemas.openxmlformats.org/officeDocument/2006/relationships/customXml" Target="../ink/ink2005.xml"/><Relationship Id="rId176" Type="http://schemas.openxmlformats.org/officeDocument/2006/relationships/image" Target="../media/image1987.png"/><Relationship Id="rId197" Type="http://schemas.openxmlformats.org/officeDocument/2006/relationships/customXml" Target="../ink/ink2026.xml"/><Relationship Id="rId201" Type="http://schemas.openxmlformats.org/officeDocument/2006/relationships/customXml" Target="../ink/ink2028.xml"/><Relationship Id="rId222" Type="http://schemas.openxmlformats.org/officeDocument/2006/relationships/image" Target="../media/image2009.png"/><Relationship Id="rId17" Type="http://schemas.openxmlformats.org/officeDocument/2006/relationships/image" Target="../media/image1909.png"/><Relationship Id="rId38" Type="http://schemas.openxmlformats.org/officeDocument/2006/relationships/customXml" Target="../ink/ink1946.xml"/><Relationship Id="rId59" Type="http://schemas.openxmlformats.org/officeDocument/2006/relationships/image" Target="../media/image1930.png"/><Relationship Id="rId103" Type="http://schemas.openxmlformats.org/officeDocument/2006/relationships/image" Target="../media/image1952.png"/><Relationship Id="rId124" Type="http://schemas.openxmlformats.org/officeDocument/2006/relationships/image" Target="../media/image1961.png"/><Relationship Id="rId70" Type="http://schemas.openxmlformats.org/officeDocument/2006/relationships/customXml" Target="../ink/ink1962.xml"/><Relationship Id="rId91" Type="http://schemas.openxmlformats.org/officeDocument/2006/relationships/image" Target="../media/image1946.png"/><Relationship Id="rId145" Type="http://schemas.openxmlformats.org/officeDocument/2006/relationships/customXml" Target="../ink/ink2000.xml"/><Relationship Id="rId166" Type="http://schemas.openxmlformats.org/officeDocument/2006/relationships/image" Target="../media/image1982.png"/><Relationship Id="rId187" Type="http://schemas.openxmlformats.org/officeDocument/2006/relationships/customXml" Target="../ink/ink202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21.png"/><Relationship Id="rId28" Type="http://schemas.openxmlformats.org/officeDocument/2006/relationships/customXml" Target="../ink/ink1941.xml"/><Relationship Id="rId49" Type="http://schemas.openxmlformats.org/officeDocument/2006/relationships/image" Target="../media/image1925.png"/><Relationship Id="rId114" Type="http://schemas.openxmlformats.org/officeDocument/2006/relationships/image" Target="../media/image1956.png"/><Relationship Id="rId60" Type="http://schemas.openxmlformats.org/officeDocument/2006/relationships/customXml" Target="../ink/ink1957.xml"/><Relationship Id="rId81" Type="http://schemas.openxmlformats.org/officeDocument/2006/relationships/image" Target="../media/image1941.png"/><Relationship Id="rId135" Type="http://schemas.openxmlformats.org/officeDocument/2006/relationships/customXml" Target="../ink/ink1995.xml"/><Relationship Id="rId156" Type="http://schemas.openxmlformats.org/officeDocument/2006/relationships/image" Target="../media/image1977.png"/><Relationship Id="rId177" Type="http://schemas.openxmlformats.org/officeDocument/2006/relationships/customXml" Target="../ink/ink2016.xml"/><Relationship Id="rId198" Type="http://schemas.openxmlformats.org/officeDocument/2006/relationships/image" Target="../media/image1998.png"/><Relationship Id="rId202" Type="http://schemas.openxmlformats.org/officeDocument/2006/relationships/image" Target="../media/image2000.png"/><Relationship Id="rId223" Type="http://schemas.openxmlformats.org/officeDocument/2006/relationships/customXml" Target="../ink/ink2039.xml"/><Relationship Id="rId18" Type="http://schemas.openxmlformats.org/officeDocument/2006/relationships/customXml" Target="../ink/ink1936.xml"/><Relationship Id="rId39" Type="http://schemas.openxmlformats.org/officeDocument/2006/relationships/image" Target="../media/image1920.png"/><Relationship Id="rId50" Type="http://schemas.openxmlformats.org/officeDocument/2006/relationships/customXml" Target="../ink/ink1952.xml"/><Relationship Id="rId104" Type="http://schemas.openxmlformats.org/officeDocument/2006/relationships/customXml" Target="../ink/ink1979.xml"/><Relationship Id="rId125" Type="http://schemas.openxmlformats.org/officeDocument/2006/relationships/customXml" Target="../ink/ink1990.xml"/><Relationship Id="rId146" Type="http://schemas.openxmlformats.org/officeDocument/2006/relationships/image" Target="../media/image1972.png"/><Relationship Id="rId167" Type="http://schemas.openxmlformats.org/officeDocument/2006/relationships/customXml" Target="../ink/ink2011.xml"/><Relationship Id="rId188" Type="http://schemas.openxmlformats.org/officeDocument/2006/relationships/image" Target="../media/image1993.png"/><Relationship Id="rId71" Type="http://schemas.openxmlformats.org/officeDocument/2006/relationships/image" Target="../media/image1936.png"/><Relationship Id="rId92" Type="http://schemas.openxmlformats.org/officeDocument/2006/relationships/customXml" Target="../ink/ink1973.xml"/><Relationship Id="rId213" Type="http://schemas.openxmlformats.org/officeDocument/2006/relationships/customXml" Target="../ink/ink2034.xml"/><Relationship Id="rId2" Type="http://schemas.openxmlformats.org/officeDocument/2006/relationships/customXml" Target="../ink/ink1928.xml"/><Relationship Id="rId29" Type="http://schemas.openxmlformats.org/officeDocument/2006/relationships/image" Target="../media/image1915.png"/><Relationship Id="rId40" Type="http://schemas.openxmlformats.org/officeDocument/2006/relationships/customXml" Target="../ink/ink1947.xml"/><Relationship Id="rId115" Type="http://schemas.openxmlformats.org/officeDocument/2006/relationships/customXml" Target="../ink/ink1985.xml"/><Relationship Id="rId136" Type="http://schemas.openxmlformats.org/officeDocument/2006/relationships/image" Target="../media/image1967.png"/><Relationship Id="rId157" Type="http://schemas.openxmlformats.org/officeDocument/2006/relationships/customXml" Target="../ink/ink2006.xml"/><Relationship Id="rId178" Type="http://schemas.openxmlformats.org/officeDocument/2006/relationships/image" Target="../media/image1988.png"/><Relationship Id="rId61" Type="http://schemas.openxmlformats.org/officeDocument/2006/relationships/image" Target="../media/image1931.png"/><Relationship Id="rId82" Type="http://schemas.openxmlformats.org/officeDocument/2006/relationships/customXml" Target="../ink/ink1968.xml"/><Relationship Id="rId199" Type="http://schemas.openxmlformats.org/officeDocument/2006/relationships/customXml" Target="../ink/ink2027.xml"/><Relationship Id="rId203" Type="http://schemas.openxmlformats.org/officeDocument/2006/relationships/customXml" Target="../ink/ink2029.xml"/><Relationship Id="rId19" Type="http://schemas.openxmlformats.org/officeDocument/2006/relationships/image" Target="../media/image1910.png"/><Relationship Id="rId224" Type="http://schemas.openxmlformats.org/officeDocument/2006/relationships/image" Target="../media/image2010.png"/><Relationship Id="rId30" Type="http://schemas.openxmlformats.org/officeDocument/2006/relationships/customXml" Target="../ink/ink1942.xml"/><Relationship Id="rId105" Type="http://schemas.openxmlformats.org/officeDocument/2006/relationships/image" Target="../media/image1953.png"/><Relationship Id="rId126" Type="http://schemas.openxmlformats.org/officeDocument/2006/relationships/image" Target="../media/image1962.png"/><Relationship Id="rId147" Type="http://schemas.openxmlformats.org/officeDocument/2006/relationships/customXml" Target="../ink/ink2001.xml"/><Relationship Id="rId168" Type="http://schemas.openxmlformats.org/officeDocument/2006/relationships/image" Target="../media/image1983.png"/><Relationship Id="rId51" Type="http://schemas.openxmlformats.org/officeDocument/2006/relationships/image" Target="../media/image1926.png"/><Relationship Id="rId72" Type="http://schemas.openxmlformats.org/officeDocument/2006/relationships/customXml" Target="../ink/ink1963.xml"/><Relationship Id="rId93" Type="http://schemas.openxmlformats.org/officeDocument/2006/relationships/image" Target="../media/image1947.png"/><Relationship Id="rId189" Type="http://schemas.openxmlformats.org/officeDocument/2006/relationships/customXml" Target="../ink/ink2022.xml"/><Relationship Id="rId3" Type="http://schemas.openxmlformats.org/officeDocument/2006/relationships/image" Target="../media/image1902.png"/><Relationship Id="rId214" Type="http://schemas.openxmlformats.org/officeDocument/2006/relationships/image" Target="../media/image2005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67.png"/><Relationship Id="rId21" Type="http://schemas.openxmlformats.org/officeDocument/2006/relationships/image" Target="../media/image2022.png"/><Relationship Id="rId42" Type="http://schemas.openxmlformats.org/officeDocument/2006/relationships/customXml" Target="../ink/ink2063.xml"/><Relationship Id="rId63" Type="http://schemas.openxmlformats.org/officeDocument/2006/relationships/image" Target="../media/image2041.png"/><Relationship Id="rId84" Type="http://schemas.openxmlformats.org/officeDocument/2006/relationships/customXml" Target="../ink/ink2084.xml"/><Relationship Id="rId138" Type="http://schemas.openxmlformats.org/officeDocument/2006/relationships/customXml" Target="../ink/ink2111.xml"/><Relationship Id="rId159" Type="http://schemas.openxmlformats.org/officeDocument/2006/relationships/image" Target="../media/image2088.png"/><Relationship Id="rId170" Type="http://schemas.openxmlformats.org/officeDocument/2006/relationships/customXml" Target="../ink/ink2127.xml"/><Relationship Id="rId107" Type="http://schemas.openxmlformats.org/officeDocument/2006/relationships/image" Target="../media/image2063.png"/><Relationship Id="rId11" Type="http://schemas.openxmlformats.org/officeDocument/2006/relationships/image" Target="../media/image2017.png"/><Relationship Id="rId32" Type="http://schemas.openxmlformats.org/officeDocument/2006/relationships/customXml" Target="../ink/ink2058.xml"/><Relationship Id="rId53" Type="http://schemas.openxmlformats.org/officeDocument/2006/relationships/image" Target="../media/image2036.png"/><Relationship Id="rId74" Type="http://schemas.openxmlformats.org/officeDocument/2006/relationships/customXml" Target="../ink/ink2079.xml"/><Relationship Id="rId128" Type="http://schemas.openxmlformats.org/officeDocument/2006/relationships/customXml" Target="../ink/ink2106.xml"/><Relationship Id="rId149" Type="http://schemas.openxmlformats.org/officeDocument/2006/relationships/image" Target="../media/image2083.png"/><Relationship Id="rId5" Type="http://schemas.openxmlformats.org/officeDocument/2006/relationships/image" Target="../media/image2015.png"/><Relationship Id="rId95" Type="http://schemas.openxmlformats.org/officeDocument/2006/relationships/image" Target="../media/image2057.png"/><Relationship Id="rId160" Type="http://schemas.openxmlformats.org/officeDocument/2006/relationships/customXml" Target="../ink/ink2122.xml"/><Relationship Id="rId181" Type="http://schemas.openxmlformats.org/officeDocument/2006/relationships/image" Target="../media/image2099.png"/><Relationship Id="rId22" Type="http://schemas.openxmlformats.org/officeDocument/2006/relationships/customXml" Target="../ink/ink2053.xml"/><Relationship Id="rId43" Type="http://schemas.openxmlformats.org/officeDocument/2006/relationships/image" Target="../media/image2033.png"/><Relationship Id="rId64" Type="http://schemas.openxmlformats.org/officeDocument/2006/relationships/customXml" Target="../ink/ink2074.xml"/><Relationship Id="rId118" Type="http://schemas.openxmlformats.org/officeDocument/2006/relationships/customXml" Target="../ink/ink2101.xml"/><Relationship Id="rId139" Type="http://schemas.openxmlformats.org/officeDocument/2006/relationships/image" Target="../media/image2078.png"/><Relationship Id="rId85" Type="http://schemas.openxmlformats.org/officeDocument/2006/relationships/image" Target="../media/image2052.png"/><Relationship Id="rId150" Type="http://schemas.openxmlformats.org/officeDocument/2006/relationships/customXml" Target="../ink/ink2117.xml"/><Relationship Id="rId171" Type="http://schemas.openxmlformats.org/officeDocument/2006/relationships/image" Target="../media/image2094.png"/><Relationship Id="rId12" Type="http://schemas.openxmlformats.org/officeDocument/2006/relationships/customXml" Target="../ink/ink2048.xml"/><Relationship Id="rId33" Type="http://schemas.openxmlformats.org/officeDocument/2006/relationships/image" Target="../media/image2028.png"/><Relationship Id="rId108" Type="http://schemas.openxmlformats.org/officeDocument/2006/relationships/customXml" Target="../ink/ink2096.xml"/><Relationship Id="rId129" Type="http://schemas.openxmlformats.org/officeDocument/2006/relationships/image" Target="../media/image2073.png"/><Relationship Id="rId54" Type="http://schemas.openxmlformats.org/officeDocument/2006/relationships/customXml" Target="../ink/ink2069.xml"/><Relationship Id="rId75" Type="http://schemas.openxmlformats.org/officeDocument/2006/relationships/image" Target="../media/image2047.png"/><Relationship Id="rId96" Type="http://schemas.openxmlformats.org/officeDocument/2006/relationships/customXml" Target="../ink/ink2090.xml"/><Relationship Id="rId140" Type="http://schemas.openxmlformats.org/officeDocument/2006/relationships/customXml" Target="../ink/ink2112.xml"/><Relationship Id="rId161" Type="http://schemas.openxmlformats.org/officeDocument/2006/relationships/image" Target="../media/image2089.png"/><Relationship Id="rId182" Type="http://schemas.openxmlformats.org/officeDocument/2006/relationships/customXml" Target="../ink/ink2133.xml"/><Relationship Id="rId6" Type="http://schemas.openxmlformats.org/officeDocument/2006/relationships/customXml" Target="../ink/ink2045.xml"/><Relationship Id="rId23" Type="http://schemas.openxmlformats.org/officeDocument/2006/relationships/image" Target="../media/image2023.png"/><Relationship Id="rId119" Type="http://schemas.openxmlformats.org/officeDocument/2006/relationships/image" Target="../media/image2068.png"/><Relationship Id="rId44" Type="http://schemas.openxmlformats.org/officeDocument/2006/relationships/customXml" Target="../ink/ink2064.xml"/><Relationship Id="rId65" Type="http://schemas.openxmlformats.org/officeDocument/2006/relationships/image" Target="../media/image2042.png"/><Relationship Id="rId86" Type="http://schemas.openxmlformats.org/officeDocument/2006/relationships/customXml" Target="../ink/ink2085.xml"/><Relationship Id="rId130" Type="http://schemas.openxmlformats.org/officeDocument/2006/relationships/customXml" Target="../ink/ink2107.xml"/><Relationship Id="rId151" Type="http://schemas.openxmlformats.org/officeDocument/2006/relationships/image" Target="../media/image2084.png"/><Relationship Id="rId172" Type="http://schemas.openxmlformats.org/officeDocument/2006/relationships/customXml" Target="../ink/ink2128.xml"/><Relationship Id="rId13" Type="http://schemas.openxmlformats.org/officeDocument/2006/relationships/image" Target="../media/image2018.png"/><Relationship Id="rId18" Type="http://schemas.openxmlformats.org/officeDocument/2006/relationships/customXml" Target="../ink/ink2051.xml"/><Relationship Id="rId39" Type="http://schemas.openxmlformats.org/officeDocument/2006/relationships/image" Target="../media/image2031.png"/><Relationship Id="rId109" Type="http://schemas.openxmlformats.org/officeDocument/2006/relationships/image" Target="../media/image2064.png"/><Relationship Id="rId34" Type="http://schemas.openxmlformats.org/officeDocument/2006/relationships/customXml" Target="../ink/ink2059.xml"/><Relationship Id="rId50" Type="http://schemas.openxmlformats.org/officeDocument/2006/relationships/customXml" Target="../ink/ink2067.xml"/><Relationship Id="rId55" Type="http://schemas.openxmlformats.org/officeDocument/2006/relationships/image" Target="../media/image2037.png"/><Relationship Id="rId76" Type="http://schemas.openxmlformats.org/officeDocument/2006/relationships/customXml" Target="../ink/ink2080.xml"/><Relationship Id="rId97" Type="http://schemas.openxmlformats.org/officeDocument/2006/relationships/image" Target="../media/image2058.png"/><Relationship Id="rId104" Type="http://schemas.openxmlformats.org/officeDocument/2006/relationships/customXml" Target="../ink/ink2094.xml"/><Relationship Id="rId120" Type="http://schemas.openxmlformats.org/officeDocument/2006/relationships/customXml" Target="../ink/ink2102.xml"/><Relationship Id="rId125" Type="http://schemas.openxmlformats.org/officeDocument/2006/relationships/image" Target="../media/image2071.png"/><Relationship Id="rId141" Type="http://schemas.openxmlformats.org/officeDocument/2006/relationships/image" Target="../media/image2079.png"/><Relationship Id="rId146" Type="http://schemas.openxmlformats.org/officeDocument/2006/relationships/customXml" Target="../ink/ink2115.xml"/><Relationship Id="rId167" Type="http://schemas.openxmlformats.org/officeDocument/2006/relationships/image" Target="../media/image2092.png"/><Relationship Id="rId188" Type="http://schemas.openxmlformats.org/officeDocument/2006/relationships/customXml" Target="../ink/ink2136.xml"/><Relationship Id="rId7" Type="http://schemas.openxmlformats.org/officeDocument/2006/relationships/image" Target="../media/image2016.png"/><Relationship Id="rId71" Type="http://schemas.openxmlformats.org/officeDocument/2006/relationships/image" Target="../media/image2045.png"/><Relationship Id="rId92" Type="http://schemas.openxmlformats.org/officeDocument/2006/relationships/customXml" Target="../ink/ink2088.xml"/><Relationship Id="rId162" Type="http://schemas.openxmlformats.org/officeDocument/2006/relationships/customXml" Target="../ink/ink2123.xml"/><Relationship Id="rId183" Type="http://schemas.openxmlformats.org/officeDocument/2006/relationships/image" Target="../media/image2100.png"/><Relationship Id="rId2" Type="http://schemas.openxmlformats.org/officeDocument/2006/relationships/customXml" Target="../ink/ink2043.xml"/><Relationship Id="rId29" Type="http://schemas.openxmlformats.org/officeDocument/2006/relationships/image" Target="../media/image2026.png"/><Relationship Id="rId24" Type="http://schemas.openxmlformats.org/officeDocument/2006/relationships/customXml" Target="../ink/ink2054.xml"/><Relationship Id="rId40" Type="http://schemas.openxmlformats.org/officeDocument/2006/relationships/customXml" Target="../ink/ink2062.xml"/><Relationship Id="rId45" Type="http://schemas.openxmlformats.org/officeDocument/2006/relationships/image" Target="../media/image389.png"/><Relationship Id="rId66" Type="http://schemas.openxmlformats.org/officeDocument/2006/relationships/customXml" Target="../ink/ink2075.xml"/><Relationship Id="rId87" Type="http://schemas.openxmlformats.org/officeDocument/2006/relationships/image" Target="../media/image2053.png"/><Relationship Id="rId110" Type="http://schemas.openxmlformats.org/officeDocument/2006/relationships/customXml" Target="../ink/ink2097.xml"/><Relationship Id="rId115" Type="http://schemas.openxmlformats.org/officeDocument/2006/relationships/image" Target="../media/image2066.png"/><Relationship Id="rId131" Type="http://schemas.openxmlformats.org/officeDocument/2006/relationships/image" Target="../media/image2074.png"/><Relationship Id="rId136" Type="http://schemas.openxmlformats.org/officeDocument/2006/relationships/customXml" Target="../ink/ink2110.xml"/><Relationship Id="rId157" Type="http://schemas.openxmlformats.org/officeDocument/2006/relationships/image" Target="../media/image2087.png"/><Relationship Id="rId178" Type="http://schemas.openxmlformats.org/officeDocument/2006/relationships/customXml" Target="../ink/ink2131.xml"/><Relationship Id="rId61" Type="http://schemas.openxmlformats.org/officeDocument/2006/relationships/image" Target="../media/image2040.png"/><Relationship Id="rId82" Type="http://schemas.openxmlformats.org/officeDocument/2006/relationships/customXml" Target="../ink/ink2083.xml"/><Relationship Id="rId152" Type="http://schemas.openxmlformats.org/officeDocument/2006/relationships/customXml" Target="../ink/ink2118.xml"/><Relationship Id="rId173" Type="http://schemas.openxmlformats.org/officeDocument/2006/relationships/image" Target="../media/image2095.png"/><Relationship Id="rId19" Type="http://schemas.openxmlformats.org/officeDocument/2006/relationships/image" Target="../media/image2021.png"/><Relationship Id="rId14" Type="http://schemas.openxmlformats.org/officeDocument/2006/relationships/customXml" Target="../ink/ink2049.xml"/><Relationship Id="rId30" Type="http://schemas.openxmlformats.org/officeDocument/2006/relationships/customXml" Target="../ink/ink2057.xml"/><Relationship Id="rId35" Type="http://schemas.openxmlformats.org/officeDocument/2006/relationships/image" Target="../media/image2029.png"/><Relationship Id="rId56" Type="http://schemas.openxmlformats.org/officeDocument/2006/relationships/customXml" Target="../ink/ink2070.xml"/><Relationship Id="rId77" Type="http://schemas.openxmlformats.org/officeDocument/2006/relationships/image" Target="../media/image2048.png"/><Relationship Id="rId100" Type="http://schemas.openxmlformats.org/officeDocument/2006/relationships/customXml" Target="../ink/ink2092.xml"/><Relationship Id="rId105" Type="http://schemas.openxmlformats.org/officeDocument/2006/relationships/image" Target="../media/image2062.png"/><Relationship Id="rId126" Type="http://schemas.openxmlformats.org/officeDocument/2006/relationships/customXml" Target="../ink/ink2105.xml"/><Relationship Id="rId147" Type="http://schemas.openxmlformats.org/officeDocument/2006/relationships/image" Target="../media/image2082.png"/><Relationship Id="rId168" Type="http://schemas.openxmlformats.org/officeDocument/2006/relationships/customXml" Target="../ink/ink2126.xml"/><Relationship Id="rId8" Type="http://schemas.openxmlformats.org/officeDocument/2006/relationships/customXml" Target="../ink/ink2046.xml"/><Relationship Id="rId51" Type="http://schemas.openxmlformats.org/officeDocument/2006/relationships/image" Target="../media/image2035.png"/><Relationship Id="rId72" Type="http://schemas.openxmlformats.org/officeDocument/2006/relationships/customXml" Target="../ink/ink2078.xml"/><Relationship Id="rId93" Type="http://schemas.openxmlformats.org/officeDocument/2006/relationships/image" Target="../media/image2056.png"/><Relationship Id="rId98" Type="http://schemas.openxmlformats.org/officeDocument/2006/relationships/customXml" Target="../ink/ink2091.xml"/><Relationship Id="rId121" Type="http://schemas.openxmlformats.org/officeDocument/2006/relationships/image" Target="../media/image2069.png"/><Relationship Id="rId142" Type="http://schemas.openxmlformats.org/officeDocument/2006/relationships/customXml" Target="../ink/ink2113.xml"/><Relationship Id="rId163" Type="http://schemas.openxmlformats.org/officeDocument/2006/relationships/image" Target="../media/image2090.png"/><Relationship Id="rId184" Type="http://schemas.openxmlformats.org/officeDocument/2006/relationships/customXml" Target="../ink/ink2134.xml"/><Relationship Id="rId189" Type="http://schemas.openxmlformats.org/officeDocument/2006/relationships/image" Target="../media/image2103.png"/><Relationship Id="rId3" Type="http://schemas.openxmlformats.org/officeDocument/2006/relationships/image" Target="../media/image2014.png"/><Relationship Id="rId25" Type="http://schemas.openxmlformats.org/officeDocument/2006/relationships/image" Target="../media/image2024.png"/><Relationship Id="rId46" Type="http://schemas.openxmlformats.org/officeDocument/2006/relationships/customXml" Target="../ink/ink2065.xml"/><Relationship Id="rId67" Type="http://schemas.openxmlformats.org/officeDocument/2006/relationships/image" Target="../media/image2043.png"/><Relationship Id="rId116" Type="http://schemas.openxmlformats.org/officeDocument/2006/relationships/customXml" Target="../ink/ink2100.xml"/><Relationship Id="rId137" Type="http://schemas.openxmlformats.org/officeDocument/2006/relationships/image" Target="../media/image2077.png"/><Relationship Id="rId158" Type="http://schemas.openxmlformats.org/officeDocument/2006/relationships/customXml" Target="../ink/ink2121.xml"/><Relationship Id="rId20" Type="http://schemas.openxmlformats.org/officeDocument/2006/relationships/customXml" Target="../ink/ink2052.xml"/><Relationship Id="rId41" Type="http://schemas.openxmlformats.org/officeDocument/2006/relationships/image" Target="../media/image2032.png"/><Relationship Id="rId62" Type="http://schemas.openxmlformats.org/officeDocument/2006/relationships/customXml" Target="../ink/ink2073.xml"/><Relationship Id="rId83" Type="http://schemas.openxmlformats.org/officeDocument/2006/relationships/image" Target="../media/image2051.png"/><Relationship Id="rId88" Type="http://schemas.openxmlformats.org/officeDocument/2006/relationships/customXml" Target="../ink/ink2086.xml"/><Relationship Id="rId111" Type="http://schemas.openxmlformats.org/officeDocument/2006/relationships/image" Target="../media/image1944.png"/><Relationship Id="rId132" Type="http://schemas.openxmlformats.org/officeDocument/2006/relationships/customXml" Target="../ink/ink2108.xml"/><Relationship Id="rId153" Type="http://schemas.openxmlformats.org/officeDocument/2006/relationships/image" Target="../media/image2085.png"/><Relationship Id="rId174" Type="http://schemas.openxmlformats.org/officeDocument/2006/relationships/customXml" Target="../ink/ink2129.xml"/><Relationship Id="rId179" Type="http://schemas.openxmlformats.org/officeDocument/2006/relationships/image" Target="../media/image2098.png"/><Relationship Id="rId15" Type="http://schemas.openxmlformats.org/officeDocument/2006/relationships/image" Target="../media/image2019.png"/><Relationship Id="rId36" Type="http://schemas.openxmlformats.org/officeDocument/2006/relationships/customXml" Target="../ink/ink2060.xml"/><Relationship Id="rId57" Type="http://schemas.openxmlformats.org/officeDocument/2006/relationships/image" Target="../media/image2038.png"/><Relationship Id="rId106" Type="http://schemas.openxmlformats.org/officeDocument/2006/relationships/customXml" Target="../ink/ink2095.xml"/><Relationship Id="rId127" Type="http://schemas.openxmlformats.org/officeDocument/2006/relationships/image" Target="../media/image2072.png"/><Relationship Id="rId10" Type="http://schemas.openxmlformats.org/officeDocument/2006/relationships/customXml" Target="../ink/ink2047.xml"/><Relationship Id="rId31" Type="http://schemas.openxmlformats.org/officeDocument/2006/relationships/image" Target="../media/image2027.png"/><Relationship Id="rId52" Type="http://schemas.openxmlformats.org/officeDocument/2006/relationships/customXml" Target="../ink/ink2068.xml"/><Relationship Id="rId73" Type="http://schemas.openxmlformats.org/officeDocument/2006/relationships/image" Target="../media/image2046.png"/><Relationship Id="rId78" Type="http://schemas.openxmlformats.org/officeDocument/2006/relationships/customXml" Target="../ink/ink2081.xml"/><Relationship Id="rId94" Type="http://schemas.openxmlformats.org/officeDocument/2006/relationships/customXml" Target="../ink/ink2089.xml"/><Relationship Id="rId99" Type="http://schemas.openxmlformats.org/officeDocument/2006/relationships/image" Target="../media/image2059.png"/><Relationship Id="rId101" Type="http://schemas.openxmlformats.org/officeDocument/2006/relationships/image" Target="../media/image2060.png"/><Relationship Id="rId122" Type="http://schemas.openxmlformats.org/officeDocument/2006/relationships/customXml" Target="../ink/ink2103.xml"/><Relationship Id="rId143" Type="http://schemas.openxmlformats.org/officeDocument/2006/relationships/image" Target="../media/image2080.png"/><Relationship Id="rId148" Type="http://schemas.openxmlformats.org/officeDocument/2006/relationships/customXml" Target="../ink/ink2116.xml"/><Relationship Id="rId164" Type="http://schemas.openxmlformats.org/officeDocument/2006/relationships/customXml" Target="../ink/ink2124.xml"/><Relationship Id="rId169" Type="http://schemas.openxmlformats.org/officeDocument/2006/relationships/image" Target="../media/image2093.png"/><Relationship Id="rId185" Type="http://schemas.openxmlformats.org/officeDocument/2006/relationships/image" Target="../media/image2101.png"/><Relationship Id="rId4" Type="http://schemas.openxmlformats.org/officeDocument/2006/relationships/customXml" Target="../ink/ink2044.xml"/><Relationship Id="rId9" Type="http://schemas.openxmlformats.org/officeDocument/2006/relationships/image" Target="../media/image84.png"/><Relationship Id="rId180" Type="http://schemas.openxmlformats.org/officeDocument/2006/relationships/customXml" Target="../ink/ink2132.xml"/><Relationship Id="rId26" Type="http://schemas.openxmlformats.org/officeDocument/2006/relationships/customXml" Target="../ink/ink2055.xml"/><Relationship Id="rId47" Type="http://schemas.openxmlformats.org/officeDocument/2006/relationships/image" Target="../media/image315.png"/><Relationship Id="rId68" Type="http://schemas.openxmlformats.org/officeDocument/2006/relationships/customXml" Target="../ink/ink2076.xml"/><Relationship Id="rId89" Type="http://schemas.openxmlformats.org/officeDocument/2006/relationships/image" Target="../media/image2054.png"/><Relationship Id="rId112" Type="http://schemas.openxmlformats.org/officeDocument/2006/relationships/customXml" Target="../ink/ink2098.xml"/><Relationship Id="rId133" Type="http://schemas.openxmlformats.org/officeDocument/2006/relationships/image" Target="../media/image2075.png"/><Relationship Id="rId154" Type="http://schemas.openxmlformats.org/officeDocument/2006/relationships/customXml" Target="../ink/ink2119.xml"/><Relationship Id="rId175" Type="http://schemas.openxmlformats.org/officeDocument/2006/relationships/image" Target="../media/image2096.png"/><Relationship Id="rId16" Type="http://schemas.openxmlformats.org/officeDocument/2006/relationships/customXml" Target="../ink/ink2050.xml"/><Relationship Id="rId37" Type="http://schemas.openxmlformats.org/officeDocument/2006/relationships/image" Target="../media/image2030.png"/><Relationship Id="rId58" Type="http://schemas.openxmlformats.org/officeDocument/2006/relationships/customXml" Target="../ink/ink2071.xml"/><Relationship Id="rId79" Type="http://schemas.openxmlformats.org/officeDocument/2006/relationships/image" Target="../media/image2049.png"/><Relationship Id="rId102" Type="http://schemas.openxmlformats.org/officeDocument/2006/relationships/customXml" Target="../ink/ink2093.xml"/><Relationship Id="rId123" Type="http://schemas.openxmlformats.org/officeDocument/2006/relationships/image" Target="../media/image2070.png"/><Relationship Id="rId144" Type="http://schemas.openxmlformats.org/officeDocument/2006/relationships/customXml" Target="../ink/ink2114.xml"/><Relationship Id="rId90" Type="http://schemas.openxmlformats.org/officeDocument/2006/relationships/customXml" Target="../ink/ink2087.xml"/><Relationship Id="rId165" Type="http://schemas.openxmlformats.org/officeDocument/2006/relationships/image" Target="../media/image2091.png"/><Relationship Id="rId186" Type="http://schemas.openxmlformats.org/officeDocument/2006/relationships/customXml" Target="../ink/ink2135.xml"/><Relationship Id="rId27" Type="http://schemas.openxmlformats.org/officeDocument/2006/relationships/image" Target="../media/image2025.png"/><Relationship Id="rId48" Type="http://schemas.openxmlformats.org/officeDocument/2006/relationships/customXml" Target="../ink/ink2066.xml"/><Relationship Id="rId69" Type="http://schemas.openxmlformats.org/officeDocument/2006/relationships/image" Target="../media/image2044.png"/><Relationship Id="rId113" Type="http://schemas.openxmlformats.org/officeDocument/2006/relationships/image" Target="../media/image2065.png"/><Relationship Id="rId134" Type="http://schemas.openxmlformats.org/officeDocument/2006/relationships/customXml" Target="../ink/ink2109.xml"/><Relationship Id="rId80" Type="http://schemas.openxmlformats.org/officeDocument/2006/relationships/customXml" Target="../ink/ink2082.xml"/><Relationship Id="rId155" Type="http://schemas.openxmlformats.org/officeDocument/2006/relationships/image" Target="../media/image2086.png"/><Relationship Id="rId176" Type="http://schemas.openxmlformats.org/officeDocument/2006/relationships/customXml" Target="../ink/ink2130.xml"/><Relationship Id="rId17" Type="http://schemas.openxmlformats.org/officeDocument/2006/relationships/image" Target="../media/image2020.png"/><Relationship Id="rId38" Type="http://schemas.openxmlformats.org/officeDocument/2006/relationships/customXml" Target="../ink/ink2061.xml"/><Relationship Id="rId59" Type="http://schemas.openxmlformats.org/officeDocument/2006/relationships/image" Target="../media/image2039.png"/><Relationship Id="rId103" Type="http://schemas.openxmlformats.org/officeDocument/2006/relationships/image" Target="../media/image2061.png"/><Relationship Id="rId124" Type="http://schemas.openxmlformats.org/officeDocument/2006/relationships/customXml" Target="../ink/ink2104.xml"/><Relationship Id="rId70" Type="http://schemas.openxmlformats.org/officeDocument/2006/relationships/customXml" Target="../ink/ink2077.xml"/><Relationship Id="rId91" Type="http://schemas.openxmlformats.org/officeDocument/2006/relationships/image" Target="../media/image2055.png"/><Relationship Id="rId145" Type="http://schemas.openxmlformats.org/officeDocument/2006/relationships/image" Target="../media/image2081.png"/><Relationship Id="rId166" Type="http://schemas.openxmlformats.org/officeDocument/2006/relationships/customXml" Target="../ink/ink2125.xml"/><Relationship Id="rId187" Type="http://schemas.openxmlformats.org/officeDocument/2006/relationships/image" Target="../media/image2102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056.xml"/><Relationship Id="rId49" Type="http://schemas.openxmlformats.org/officeDocument/2006/relationships/image" Target="../media/image2034.png"/><Relationship Id="rId114" Type="http://schemas.openxmlformats.org/officeDocument/2006/relationships/customXml" Target="../ink/ink2099.xml"/><Relationship Id="rId60" Type="http://schemas.openxmlformats.org/officeDocument/2006/relationships/customXml" Target="../ink/ink2072.xml"/><Relationship Id="rId81" Type="http://schemas.openxmlformats.org/officeDocument/2006/relationships/image" Target="../media/image2050.png"/><Relationship Id="rId135" Type="http://schemas.openxmlformats.org/officeDocument/2006/relationships/image" Target="../media/image2076.png"/><Relationship Id="rId156" Type="http://schemas.openxmlformats.org/officeDocument/2006/relationships/customXml" Target="../ink/ink2120.xml"/><Relationship Id="rId177" Type="http://schemas.openxmlformats.org/officeDocument/2006/relationships/image" Target="../media/image209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0.png"/><Relationship Id="rId299" Type="http://schemas.openxmlformats.org/officeDocument/2006/relationships/image" Target="../media/image2248.png"/><Relationship Id="rId21" Type="http://schemas.openxmlformats.org/officeDocument/2006/relationships/image" Target="../media/image2113.png"/><Relationship Id="rId63" Type="http://schemas.openxmlformats.org/officeDocument/2006/relationships/image" Target="../media/image2133.png"/><Relationship Id="rId159" Type="http://schemas.openxmlformats.org/officeDocument/2006/relationships/image" Target="../media/image2180.png"/><Relationship Id="rId324" Type="http://schemas.openxmlformats.org/officeDocument/2006/relationships/customXml" Target="../ink/ink2298.xml"/><Relationship Id="rId170" Type="http://schemas.openxmlformats.org/officeDocument/2006/relationships/customXml" Target="../ink/ink2221.xml"/><Relationship Id="rId226" Type="http://schemas.openxmlformats.org/officeDocument/2006/relationships/customXml" Target="../ink/ink2249.xml"/><Relationship Id="rId268" Type="http://schemas.openxmlformats.org/officeDocument/2006/relationships/customXml" Target="../ink/ink2270.xml"/><Relationship Id="rId32" Type="http://schemas.openxmlformats.org/officeDocument/2006/relationships/customXml" Target="../ink/ink2152.xml"/><Relationship Id="rId74" Type="http://schemas.openxmlformats.org/officeDocument/2006/relationships/customXml" Target="../ink/ink2173.xml"/><Relationship Id="rId128" Type="http://schemas.openxmlformats.org/officeDocument/2006/relationships/customXml" Target="../ink/ink2200.xml"/><Relationship Id="rId5" Type="http://schemas.openxmlformats.org/officeDocument/2006/relationships/image" Target="../media/image2105.png"/><Relationship Id="rId181" Type="http://schemas.openxmlformats.org/officeDocument/2006/relationships/image" Target="../media/image2191.png"/><Relationship Id="rId237" Type="http://schemas.openxmlformats.org/officeDocument/2006/relationships/image" Target="../media/image2219.png"/><Relationship Id="rId279" Type="http://schemas.openxmlformats.org/officeDocument/2006/relationships/image" Target="../media/image2238.png"/><Relationship Id="rId43" Type="http://schemas.openxmlformats.org/officeDocument/2006/relationships/image" Target="../media/image136.png"/><Relationship Id="rId139" Type="http://schemas.openxmlformats.org/officeDocument/2006/relationships/image" Target="../media/image2170.png"/><Relationship Id="rId290" Type="http://schemas.openxmlformats.org/officeDocument/2006/relationships/customXml" Target="../ink/ink2281.xml"/><Relationship Id="rId304" Type="http://schemas.openxmlformats.org/officeDocument/2006/relationships/customXml" Target="../ink/ink2288.xml"/><Relationship Id="rId85" Type="http://schemas.openxmlformats.org/officeDocument/2006/relationships/image" Target="../media/image2144.png"/><Relationship Id="rId150" Type="http://schemas.openxmlformats.org/officeDocument/2006/relationships/customXml" Target="../ink/ink2211.xml"/><Relationship Id="rId192" Type="http://schemas.openxmlformats.org/officeDocument/2006/relationships/customXml" Target="../ink/ink2232.xml"/><Relationship Id="rId206" Type="http://schemas.openxmlformats.org/officeDocument/2006/relationships/customXml" Target="../ink/ink2239.xml"/><Relationship Id="rId248" Type="http://schemas.openxmlformats.org/officeDocument/2006/relationships/customXml" Target="../ink/ink2260.xml"/><Relationship Id="rId12" Type="http://schemas.openxmlformats.org/officeDocument/2006/relationships/customXml" Target="../ink/ink2142.xml"/><Relationship Id="rId108" Type="http://schemas.openxmlformats.org/officeDocument/2006/relationships/customXml" Target="../ink/ink2190.xml"/><Relationship Id="rId315" Type="http://schemas.openxmlformats.org/officeDocument/2006/relationships/image" Target="../media/image2256.png"/><Relationship Id="rId54" Type="http://schemas.openxmlformats.org/officeDocument/2006/relationships/customXml" Target="../ink/ink2163.xml"/><Relationship Id="rId96" Type="http://schemas.openxmlformats.org/officeDocument/2006/relationships/customXml" Target="../ink/ink2184.xml"/><Relationship Id="rId161" Type="http://schemas.openxmlformats.org/officeDocument/2006/relationships/image" Target="../media/image2181.png"/><Relationship Id="rId217" Type="http://schemas.openxmlformats.org/officeDocument/2006/relationships/image" Target="../media/image2209.png"/><Relationship Id="rId259" Type="http://schemas.openxmlformats.org/officeDocument/2006/relationships/image" Target="../media/image2229.png"/><Relationship Id="rId23" Type="http://schemas.openxmlformats.org/officeDocument/2006/relationships/image" Target="../media/image2114.png"/><Relationship Id="rId119" Type="http://schemas.openxmlformats.org/officeDocument/2006/relationships/image" Target="../media/image331.png"/><Relationship Id="rId270" Type="http://schemas.openxmlformats.org/officeDocument/2006/relationships/customXml" Target="../ink/ink2271.xml"/><Relationship Id="rId65" Type="http://schemas.openxmlformats.org/officeDocument/2006/relationships/image" Target="../media/image2134.png"/><Relationship Id="rId130" Type="http://schemas.openxmlformats.org/officeDocument/2006/relationships/customXml" Target="../ink/ink2201.xml"/><Relationship Id="rId172" Type="http://schemas.openxmlformats.org/officeDocument/2006/relationships/customXml" Target="../ink/ink2222.xml"/><Relationship Id="rId228" Type="http://schemas.openxmlformats.org/officeDocument/2006/relationships/customXml" Target="../ink/ink2250.xml"/><Relationship Id="rId281" Type="http://schemas.openxmlformats.org/officeDocument/2006/relationships/image" Target="../media/image2239.png"/><Relationship Id="rId34" Type="http://schemas.openxmlformats.org/officeDocument/2006/relationships/customXml" Target="../ink/ink2153.xml"/><Relationship Id="rId76" Type="http://schemas.openxmlformats.org/officeDocument/2006/relationships/customXml" Target="../ink/ink2174.xml"/><Relationship Id="rId141" Type="http://schemas.openxmlformats.org/officeDocument/2006/relationships/image" Target="../media/image2171.png"/><Relationship Id="rId7" Type="http://schemas.openxmlformats.org/officeDocument/2006/relationships/image" Target="../media/image2106.png"/><Relationship Id="rId162" Type="http://schemas.openxmlformats.org/officeDocument/2006/relationships/customXml" Target="../ink/ink2217.xml"/><Relationship Id="rId183" Type="http://schemas.openxmlformats.org/officeDocument/2006/relationships/image" Target="../media/image2192.png"/><Relationship Id="rId218" Type="http://schemas.openxmlformats.org/officeDocument/2006/relationships/customXml" Target="../ink/ink2245.xml"/><Relationship Id="rId239" Type="http://schemas.openxmlformats.org/officeDocument/2006/relationships/image" Target="../media/image2220.png"/><Relationship Id="rId250" Type="http://schemas.openxmlformats.org/officeDocument/2006/relationships/customXml" Target="../ink/ink2261.xml"/><Relationship Id="rId271" Type="http://schemas.openxmlformats.org/officeDocument/2006/relationships/image" Target="../media/image2234.png"/><Relationship Id="rId292" Type="http://schemas.openxmlformats.org/officeDocument/2006/relationships/customXml" Target="../ink/ink2282.xml"/><Relationship Id="rId306" Type="http://schemas.openxmlformats.org/officeDocument/2006/relationships/customXml" Target="../ink/ink2289.xml"/><Relationship Id="rId24" Type="http://schemas.openxmlformats.org/officeDocument/2006/relationships/customXml" Target="../ink/ink2148.xml"/><Relationship Id="rId45" Type="http://schemas.openxmlformats.org/officeDocument/2006/relationships/image" Target="../media/image2124.png"/><Relationship Id="rId66" Type="http://schemas.openxmlformats.org/officeDocument/2006/relationships/customXml" Target="../ink/ink2169.xml"/><Relationship Id="rId87" Type="http://schemas.openxmlformats.org/officeDocument/2006/relationships/image" Target="../media/image2145.png"/><Relationship Id="rId110" Type="http://schemas.openxmlformats.org/officeDocument/2006/relationships/customXml" Target="../ink/ink2191.xml"/><Relationship Id="rId131" Type="http://schemas.openxmlformats.org/officeDocument/2006/relationships/image" Target="../media/image2166.png"/><Relationship Id="rId152" Type="http://schemas.openxmlformats.org/officeDocument/2006/relationships/customXml" Target="../ink/ink2212.xml"/><Relationship Id="rId173" Type="http://schemas.openxmlformats.org/officeDocument/2006/relationships/image" Target="../media/image2187.png"/><Relationship Id="rId194" Type="http://schemas.openxmlformats.org/officeDocument/2006/relationships/customXml" Target="../ink/ink2233.xml"/><Relationship Id="rId208" Type="http://schemas.openxmlformats.org/officeDocument/2006/relationships/customXml" Target="../ink/ink2240.xml"/><Relationship Id="rId229" Type="http://schemas.openxmlformats.org/officeDocument/2006/relationships/image" Target="../media/image2215.png"/><Relationship Id="rId240" Type="http://schemas.openxmlformats.org/officeDocument/2006/relationships/customXml" Target="../ink/ink2256.xml"/><Relationship Id="rId261" Type="http://schemas.openxmlformats.org/officeDocument/2006/relationships/image" Target="../media/image2230.png"/><Relationship Id="rId14" Type="http://schemas.openxmlformats.org/officeDocument/2006/relationships/customXml" Target="../ink/ink2143.xml"/><Relationship Id="rId35" Type="http://schemas.openxmlformats.org/officeDocument/2006/relationships/image" Target="../media/image2120.png"/><Relationship Id="rId56" Type="http://schemas.openxmlformats.org/officeDocument/2006/relationships/customXml" Target="../ink/ink2164.xml"/><Relationship Id="rId77" Type="http://schemas.openxmlformats.org/officeDocument/2006/relationships/image" Target="../media/image2140.png"/><Relationship Id="rId100" Type="http://schemas.openxmlformats.org/officeDocument/2006/relationships/customXml" Target="../ink/ink2186.xml"/><Relationship Id="rId282" Type="http://schemas.openxmlformats.org/officeDocument/2006/relationships/customXml" Target="../ink/ink2277.xml"/><Relationship Id="rId317" Type="http://schemas.openxmlformats.org/officeDocument/2006/relationships/image" Target="../media/image2257.png"/><Relationship Id="rId8" Type="http://schemas.openxmlformats.org/officeDocument/2006/relationships/customXml" Target="../ink/ink2140.xml"/><Relationship Id="rId98" Type="http://schemas.openxmlformats.org/officeDocument/2006/relationships/customXml" Target="../ink/ink2185.xml"/><Relationship Id="rId121" Type="http://schemas.openxmlformats.org/officeDocument/2006/relationships/image" Target="../media/image2161.png"/><Relationship Id="rId142" Type="http://schemas.openxmlformats.org/officeDocument/2006/relationships/customXml" Target="../ink/ink2207.xml"/><Relationship Id="rId163" Type="http://schemas.openxmlformats.org/officeDocument/2006/relationships/image" Target="../media/image2182.png"/><Relationship Id="rId184" Type="http://schemas.openxmlformats.org/officeDocument/2006/relationships/customXml" Target="../ink/ink2228.xml"/><Relationship Id="rId219" Type="http://schemas.openxmlformats.org/officeDocument/2006/relationships/image" Target="../media/image2210.png"/><Relationship Id="rId230" Type="http://schemas.openxmlformats.org/officeDocument/2006/relationships/customXml" Target="../ink/ink2251.xml"/><Relationship Id="rId251" Type="http://schemas.openxmlformats.org/officeDocument/2006/relationships/image" Target="../media/image2225.png"/><Relationship Id="rId25" Type="http://schemas.openxmlformats.org/officeDocument/2006/relationships/image" Target="../media/image2115.png"/><Relationship Id="rId46" Type="http://schemas.openxmlformats.org/officeDocument/2006/relationships/customXml" Target="../ink/ink2159.xml"/><Relationship Id="rId67" Type="http://schemas.openxmlformats.org/officeDocument/2006/relationships/image" Target="../media/image2135.png"/><Relationship Id="rId272" Type="http://schemas.openxmlformats.org/officeDocument/2006/relationships/customXml" Target="../ink/ink2272.xml"/><Relationship Id="rId293" Type="http://schemas.openxmlformats.org/officeDocument/2006/relationships/image" Target="../media/image2245.png"/><Relationship Id="rId307" Type="http://schemas.openxmlformats.org/officeDocument/2006/relationships/image" Target="../media/image2252.png"/><Relationship Id="rId88" Type="http://schemas.openxmlformats.org/officeDocument/2006/relationships/customXml" Target="../ink/ink2180.xml"/><Relationship Id="rId111" Type="http://schemas.openxmlformats.org/officeDocument/2006/relationships/image" Target="../media/image2157.png"/><Relationship Id="rId132" Type="http://schemas.openxmlformats.org/officeDocument/2006/relationships/customXml" Target="../ink/ink2202.xml"/><Relationship Id="rId153" Type="http://schemas.openxmlformats.org/officeDocument/2006/relationships/image" Target="../media/image2177.png"/><Relationship Id="rId174" Type="http://schemas.openxmlformats.org/officeDocument/2006/relationships/customXml" Target="../ink/ink2223.xml"/><Relationship Id="rId195" Type="http://schemas.openxmlformats.org/officeDocument/2006/relationships/image" Target="../media/image2198.png"/><Relationship Id="rId209" Type="http://schemas.openxmlformats.org/officeDocument/2006/relationships/image" Target="../media/image2205.png"/><Relationship Id="rId220" Type="http://schemas.openxmlformats.org/officeDocument/2006/relationships/customXml" Target="../ink/ink2246.xml"/><Relationship Id="rId241" Type="http://schemas.openxmlformats.org/officeDocument/2006/relationships/image" Target="../media/image2221.png"/><Relationship Id="rId15" Type="http://schemas.openxmlformats.org/officeDocument/2006/relationships/image" Target="../media/image2110.png"/><Relationship Id="rId36" Type="http://schemas.openxmlformats.org/officeDocument/2006/relationships/customXml" Target="../ink/ink2154.xml"/><Relationship Id="rId57" Type="http://schemas.openxmlformats.org/officeDocument/2006/relationships/image" Target="../media/image2130.png"/><Relationship Id="rId262" Type="http://schemas.openxmlformats.org/officeDocument/2006/relationships/customXml" Target="../ink/ink2267.xml"/><Relationship Id="rId283" Type="http://schemas.openxmlformats.org/officeDocument/2006/relationships/image" Target="../media/image2240.png"/><Relationship Id="rId318" Type="http://schemas.openxmlformats.org/officeDocument/2006/relationships/customXml" Target="../ink/ink2295.xml"/><Relationship Id="rId78" Type="http://schemas.openxmlformats.org/officeDocument/2006/relationships/customXml" Target="../ink/ink2175.xml"/><Relationship Id="rId99" Type="http://schemas.openxmlformats.org/officeDocument/2006/relationships/image" Target="../media/image2151.png"/><Relationship Id="rId101" Type="http://schemas.openxmlformats.org/officeDocument/2006/relationships/image" Target="../media/image2152.png"/><Relationship Id="rId122" Type="http://schemas.openxmlformats.org/officeDocument/2006/relationships/customXml" Target="../ink/ink2197.xml"/><Relationship Id="rId143" Type="http://schemas.openxmlformats.org/officeDocument/2006/relationships/image" Target="../media/image2172.png"/><Relationship Id="rId164" Type="http://schemas.openxmlformats.org/officeDocument/2006/relationships/customXml" Target="../ink/ink2218.xml"/><Relationship Id="rId185" Type="http://schemas.openxmlformats.org/officeDocument/2006/relationships/image" Target="../media/image2193.png"/><Relationship Id="rId9" Type="http://schemas.openxmlformats.org/officeDocument/2006/relationships/image" Target="../media/image2107.png"/><Relationship Id="rId210" Type="http://schemas.openxmlformats.org/officeDocument/2006/relationships/customXml" Target="../ink/ink2241.xml"/><Relationship Id="rId26" Type="http://schemas.openxmlformats.org/officeDocument/2006/relationships/customXml" Target="../ink/ink2149.xml"/><Relationship Id="rId231" Type="http://schemas.openxmlformats.org/officeDocument/2006/relationships/image" Target="../media/image2216.png"/><Relationship Id="rId252" Type="http://schemas.openxmlformats.org/officeDocument/2006/relationships/customXml" Target="../ink/ink2262.xml"/><Relationship Id="rId273" Type="http://schemas.openxmlformats.org/officeDocument/2006/relationships/image" Target="../media/image2235.png"/><Relationship Id="rId294" Type="http://schemas.openxmlformats.org/officeDocument/2006/relationships/customXml" Target="../ink/ink2283.xml"/><Relationship Id="rId308" Type="http://schemas.openxmlformats.org/officeDocument/2006/relationships/customXml" Target="../ink/ink2290.xml"/><Relationship Id="rId47" Type="http://schemas.openxmlformats.org/officeDocument/2006/relationships/image" Target="../media/image2125.png"/><Relationship Id="rId68" Type="http://schemas.openxmlformats.org/officeDocument/2006/relationships/customXml" Target="../ink/ink2170.xml"/><Relationship Id="rId89" Type="http://schemas.openxmlformats.org/officeDocument/2006/relationships/image" Target="../media/image2146.png"/><Relationship Id="rId112" Type="http://schemas.openxmlformats.org/officeDocument/2006/relationships/customXml" Target="../ink/ink2192.xml"/><Relationship Id="rId133" Type="http://schemas.openxmlformats.org/officeDocument/2006/relationships/image" Target="../media/image2167.png"/><Relationship Id="rId154" Type="http://schemas.openxmlformats.org/officeDocument/2006/relationships/customXml" Target="../ink/ink2213.xml"/><Relationship Id="rId175" Type="http://schemas.openxmlformats.org/officeDocument/2006/relationships/image" Target="../media/image2188.png"/><Relationship Id="rId196" Type="http://schemas.openxmlformats.org/officeDocument/2006/relationships/customXml" Target="../ink/ink2234.xml"/><Relationship Id="rId200" Type="http://schemas.openxmlformats.org/officeDocument/2006/relationships/customXml" Target="../ink/ink2236.xml"/><Relationship Id="rId16" Type="http://schemas.openxmlformats.org/officeDocument/2006/relationships/customXml" Target="../ink/ink2144.xml"/><Relationship Id="rId221" Type="http://schemas.openxmlformats.org/officeDocument/2006/relationships/image" Target="../media/image2211.png"/><Relationship Id="rId242" Type="http://schemas.openxmlformats.org/officeDocument/2006/relationships/customXml" Target="../ink/ink2257.xml"/><Relationship Id="rId263" Type="http://schemas.openxmlformats.org/officeDocument/2006/relationships/image" Target="../media/image2231.png"/><Relationship Id="rId284" Type="http://schemas.openxmlformats.org/officeDocument/2006/relationships/customXml" Target="../ink/ink2278.xml"/><Relationship Id="rId319" Type="http://schemas.openxmlformats.org/officeDocument/2006/relationships/image" Target="../media/image498.png"/><Relationship Id="rId37" Type="http://schemas.openxmlformats.org/officeDocument/2006/relationships/image" Target="../media/image2121.png"/><Relationship Id="rId58" Type="http://schemas.openxmlformats.org/officeDocument/2006/relationships/customXml" Target="../ink/ink2165.xml"/><Relationship Id="rId79" Type="http://schemas.openxmlformats.org/officeDocument/2006/relationships/image" Target="../media/image2141.png"/><Relationship Id="rId102" Type="http://schemas.openxmlformats.org/officeDocument/2006/relationships/customXml" Target="../ink/ink2187.xml"/><Relationship Id="rId123" Type="http://schemas.openxmlformats.org/officeDocument/2006/relationships/image" Target="../media/image2162.png"/><Relationship Id="rId144" Type="http://schemas.openxmlformats.org/officeDocument/2006/relationships/customXml" Target="../ink/ink2208.xml"/><Relationship Id="rId90" Type="http://schemas.openxmlformats.org/officeDocument/2006/relationships/customXml" Target="../ink/ink2181.xml"/><Relationship Id="rId165" Type="http://schemas.openxmlformats.org/officeDocument/2006/relationships/image" Target="../media/image2183.png"/><Relationship Id="rId186" Type="http://schemas.openxmlformats.org/officeDocument/2006/relationships/customXml" Target="../ink/ink2229.xml"/><Relationship Id="rId211" Type="http://schemas.openxmlformats.org/officeDocument/2006/relationships/image" Target="../media/image2206.png"/><Relationship Id="rId232" Type="http://schemas.openxmlformats.org/officeDocument/2006/relationships/customXml" Target="../ink/ink2252.xml"/><Relationship Id="rId253" Type="http://schemas.openxmlformats.org/officeDocument/2006/relationships/image" Target="../media/image2226.png"/><Relationship Id="rId274" Type="http://schemas.openxmlformats.org/officeDocument/2006/relationships/customXml" Target="../ink/ink2273.xml"/><Relationship Id="rId295" Type="http://schemas.openxmlformats.org/officeDocument/2006/relationships/image" Target="../media/image2246.png"/><Relationship Id="rId309" Type="http://schemas.openxmlformats.org/officeDocument/2006/relationships/image" Target="../media/image2253.png"/><Relationship Id="rId27" Type="http://schemas.openxmlformats.org/officeDocument/2006/relationships/image" Target="../media/image2116.png"/><Relationship Id="rId48" Type="http://schemas.openxmlformats.org/officeDocument/2006/relationships/customXml" Target="../ink/ink2160.xml"/><Relationship Id="rId69" Type="http://schemas.openxmlformats.org/officeDocument/2006/relationships/image" Target="../media/image2136.png"/><Relationship Id="rId113" Type="http://schemas.openxmlformats.org/officeDocument/2006/relationships/image" Target="../media/image2158.png"/><Relationship Id="rId134" Type="http://schemas.openxmlformats.org/officeDocument/2006/relationships/customXml" Target="../ink/ink2203.xml"/><Relationship Id="rId320" Type="http://schemas.openxmlformats.org/officeDocument/2006/relationships/customXml" Target="../ink/ink2296.xml"/><Relationship Id="rId80" Type="http://schemas.openxmlformats.org/officeDocument/2006/relationships/customXml" Target="../ink/ink2176.xml"/><Relationship Id="rId155" Type="http://schemas.openxmlformats.org/officeDocument/2006/relationships/image" Target="../media/image2178.png"/><Relationship Id="rId176" Type="http://schemas.openxmlformats.org/officeDocument/2006/relationships/customXml" Target="../ink/ink2224.xml"/><Relationship Id="rId197" Type="http://schemas.openxmlformats.org/officeDocument/2006/relationships/image" Target="../media/image2199.png"/><Relationship Id="rId201" Type="http://schemas.openxmlformats.org/officeDocument/2006/relationships/image" Target="../media/image2201.png"/><Relationship Id="rId222" Type="http://schemas.openxmlformats.org/officeDocument/2006/relationships/customXml" Target="../ink/ink2247.xml"/><Relationship Id="rId243" Type="http://schemas.openxmlformats.org/officeDocument/2006/relationships/image" Target="../media/image2222.png"/><Relationship Id="rId264" Type="http://schemas.openxmlformats.org/officeDocument/2006/relationships/customXml" Target="../ink/ink2268.xml"/><Relationship Id="rId285" Type="http://schemas.openxmlformats.org/officeDocument/2006/relationships/image" Target="../media/image2241.png"/><Relationship Id="rId17" Type="http://schemas.openxmlformats.org/officeDocument/2006/relationships/image" Target="../media/image2111.png"/><Relationship Id="rId38" Type="http://schemas.openxmlformats.org/officeDocument/2006/relationships/customXml" Target="../ink/ink2155.xml"/><Relationship Id="rId59" Type="http://schemas.openxmlformats.org/officeDocument/2006/relationships/image" Target="../media/image2131.png"/><Relationship Id="rId103" Type="http://schemas.openxmlformats.org/officeDocument/2006/relationships/image" Target="../media/image2153.png"/><Relationship Id="rId124" Type="http://schemas.openxmlformats.org/officeDocument/2006/relationships/customXml" Target="../ink/ink2198.xml"/><Relationship Id="rId310" Type="http://schemas.openxmlformats.org/officeDocument/2006/relationships/customXml" Target="../ink/ink2291.xml"/><Relationship Id="rId70" Type="http://schemas.openxmlformats.org/officeDocument/2006/relationships/customXml" Target="../ink/ink2171.xml"/><Relationship Id="rId91" Type="http://schemas.openxmlformats.org/officeDocument/2006/relationships/image" Target="../media/image2147.png"/><Relationship Id="rId145" Type="http://schemas.openxmlformats.org/officeDocument/2006/relationships/image" Target="../media/image2173.png"/><Relationship Id="rId166" Type="http://schemas.openxmlformats.org/officeDocument/2006/relationships/customXml" Target="../ink/ink2219.xml"/><Relationship Id="rId187" Type="http://schemas.openxmlformats.org/officeDocument/2006/relationships/image" Target="../media/image219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242.xml"/><Relationship Id="rId233" Type="http://schemas.openxmlformats.org/officeDocument/2006/relationships/image" Target="../media/image2217.png"/><Relationship Id="rId254" Type="http://schemas.openxmlformats.org/officeDocument/2006/relationships/customXml" Target="../ink/ink2263.xml"/><Relationship Id="rId28" Type="http://schemas.openxmlformats.org/officeDocument/2006/relationships/customXml" Target="../ink/ink2150.xml"/><Relationship Id="rId49" Type="http://schemas.openxmlformats.org/officeDocument/2006/relationships/image" Target="../media/image2126.png"/><Relationship Id="rId114" Type="http://schemas.openxmlformats.org/officeDocument/2006/relationships/customXml" Target="../ink/ink2193.xml"/><Relationship Id="rId275" Type="http://schemas.openxmlformats.org/officeDocument/2006/relationships/image" Target="../media/image2236.png"/><Relationship Id="rId296" Type="http://schemas.openxmlformats.org/officeDocument/2006/relationships/customXml" Target="../ink/ink2284.xml"/><Relationship Id="rId300" Type="http://schemas.openxmlformats.org/officeDocument/2006/relationships/customXml" Target="../ink/ink2286.xml"/><Relationship Id="rId60" Type="http://schemas.openxmlformats.org/officeDocument/2006/relationships/customXml" Target="../ink/ink2166.xml"/><Relationship Id="rId81" Type="http://schemas.openxmlformats.org/officeDocument/2006/relationships/image" Target="../media/image2142.png"/><Relationship Id="rId135" Type="http://schemas.openxmlformats.org/officeDocument/2006/relationships/image" Target="../media/image2168.png"/><Relationship Id="rId156" Type="http://schemas.openxmlformats.org/officeDocument/2006/relationships/customXml" Target="../ink/ink2214.xml"/><Relationship Id="rId177" Type="http://schemas.openxmlformats.org/officeDocument/2006/relationships/image" Target="../media/image2189.png"/><Relationship Id="rId198" Type="http://schemas.openxmlformats.org/officeDocument/2006/relationships/customXml" Target="../ink/ink2235.xml"/><Relationship Id="rId321" Type="http://schemas.openxmlformats.org/officeDocument/2006/relationships/image" Target="../media/image2258.png"/><Relationship Id="rId202" Type="http://schemas.openxmlformats.org/officeDocument/2006/relationships/customXml" Target="../ink/ink2237.xml"/><Relationship Id="rId223" Type="http://schemas.openxmlformats.org/officeDocument/2006/relationships/image" Target="../media/image2212.png"/><Relationship Id="rId244" Type="http://schemas.openxmlformats.org/officeDocument/2006/relationships/customXml" Target="../ink/ink2258.xml"/><Relationship Id="rId18" Type="http://schemas.openxmlformats.org/officeDocument/2006/relationships/customXml" Target="../ink/ink2145.xml"/><Relationship Id="rId39" Type="http://schemas.openxmlformats.org/officeDocument/2006/relationships/image" Target="../media/image2122.png"/><Relationship Id="rId265" Type="http://schemas.openxmlformats.org/officeDocument/2006/relationships/image" Target="../media/image2232.png"/><Relationship Id="rId286" Type="http://schemas.openxmlformats.org/officeDocument/2006/relationships/customXml" Target="../ink/ink2279.xml"/><Relationship Id="rId50" Type="http://schemas.openxmlformats.org/officeDocument/2006/relationships/customXml" Target="../ink/ink2161.xml"/><Relationship Id="rId104" Type="http://schemas.openxmlformats.org/officeDocument/2006/relationships/customXml" Target="../ink/ink2188.xml"/><Relationship Id="rId125" Type="http://schemas.openxmlformats.org/officeDocument/2006/relationships/image" Target="../media/image2163.png"/><Relationship Id="rId146" Type="http://schemas.openxmlformats.org/officeDocument/2006/relationships/customXml" Target="../ink/ink2209.xml"/><Relationship Id="rId167" Type="http://schemas.openxmlformats.org/officeDocument/2006/relationships/image" Target="../media/image2184.png"/><Relationship Id="rId188" Type="http://schemas.openxmlformats.org/officeDocument/2006/relationships/customXml" Target="../ink/ink2230.xml"/><Relationship Id="rId311" Type="http://schemas.openxmlformats.org/officeDocument/2006/relationships/image" Target="../media/image2254.png"/><Relationship Id="rId71" Type="http://schemas.openxmlformats.org/officeDocument/2006/relationships/image" Target="../media/image2137.png"/><Relationship Id="rId92" Type="http://schemas.openxmlformats.org/officeDocument/2006/relationships/customXml" Target="../ink/ink2182.xml"/><Relationship Id="rId213" Type="http://schemas.openxmlformats.org/officeDocument/2006/relationships/image" Target="../media/image2207.png"/><Relationship Id="rId234" Type="http://schemas.openxmlformats.org/officeDocument/2006/relationships/customXml" Target="../ink/ink2253.xml"/><Relationship Id="rId2" Type="http://schemas.openxmlformats.org/officeDocument/2006/relationships/customXml" Target="../ink/ink2137.xml"/><Relationship Id="rId29" Type="http://schemas.openxmlformats.org/officeDocument/2006/relationships/image" Target="../media/image2117.png"/><Relationship Id="rId255" Type="http://schemas.openxmlformats.org/officeDocument/2006/relationships/image" Target="../media/image2227.png"/><Relationship Id="rId276" Type="http://schemas.openxmlformats.org/officeDocument/2006/relationships/customXml" Target="../ink/ink2274.xml"/><Relationship Id="rId297" Type="http://schemas.openxmlformats.org/officeDocument/2006/relationships/image" Target="../media/image2247.png"/><Relationship Id="rId40" Type="http://schemas.openxmlformats.org/officeDocument/2006/relationships/customXml" Target="../ink/ink2156.xml"/><Relationship Id="rId115" Type="http://schemas.openxmlformats.org/officeDocument/2006/relationships/image" Target="../media/image2159.png"/><Relationship Id="rId136" Type="http://schemas.openxmlformats.org/officeDocument/2006/relationships/customXml" Target="../ink/ink2204.xml"/><Relationship Id="rId157" Type="http://schemas.openxmlformats.org/officeDocument/2006/relationships/image" Target="../media/image2179.png"/><Relationship Id="rId178" Type="http://schemas.openxmlformats.org/officeDocument/2006/relationships/customXml" Target="../ink/ink2225.xml"/><Relationship Id="rId301" Type="http://schemas.openxmlformats.org/officeDocument/2006/relationships/image" Target="../media/image2249.png"/><Relationship Id="rId322" Type="http://schemas.openxmlformats.org/officeDocument/2006/relationships/customXml" Target="../ink/ink2297.xml"/><Relationship Id="rId61" Type="http://schemas.openxmlformats.org/officeDocument/2006/relationships/image" Target="../media/image2132.png"/><Relationship Id="rId82" Type="http://schemas.openxmlformats.org/officeDocument/2006/relationships/customXml" Target="../ink/ink2177.xml"/><Relationship Id="rId199" Type="http://schemas.openxmlformats.org/officeDocument/2006/relationships/image" Target="../media/image2200.png"/><Relationship Id="rId203" Type="http://schemas.openxmlformats.org/officeDocument/2006/relationships/image" Target="../media/image2202.png"/><Relationship Id="rId19" Type="http://schemas.openxmlformats.org/officeDocument/2006/relationships/image" Target="../media/image2112.png"/><Relationship Id="rId224" Type="http://schemas.openxmlformats.org/officeDocument/2006/relationships/customXml" Target="../ink/ink2248.xml"/><Relationship Id="rId245" Type="http://schemas.openxmlformats.org/officeDocument/2006/relationships/image" Target="../media/image84.png"/><Relationship Id="rId266" Type="http://schemas.openxmlformats.org/officeDocument/2006/relationships/customXml" Target="../ink/ink2269.xml"/><Relationship Id="rId287" Type="http://schemas.openxmlformats.org/officeDocument/2006/relationships/image" Target="../media/image2242.png"/><Relationship Id="rId30" Type="http://schemas.openxmlformats.org/officeDocument/2006/relationships/customXml" Target="../ink/ink2151.xml"/><Relationship Id="rId105" Type="http://schemas.openxmlformats.org/officeDocument/2006/relationships/image" Target="../media/image2154.png"/><Relationship Id="rId126" Type="http://schemas.openxmlformats.org/officeDocument/2006/relationships/customXml" Target="../ink/ink2199.xml"/><Relationship Id="rId147" Type="http://schemas.openxmlformats.org/officeDocument/2006/relationships/image" Target="../media/image2174.png"/><Relationship Id="rId168" Type="http://schemas.openxmlformats.org/officeDocument/2006/relationships/customXml" Target="../ink/ink2220.xml"/><Relationship Id="rId312" Type="http://schemas.openxmlformats.org/officeDocument/2006/relationships/customXml" Target="../ink/ink2292.xml"/><Relationship Id="rId51" Type="http://schemas.openxmlformats.org/officeDocument/2006/relationships/image" Target="../media/image2127.png"/><Relationship Id="rId72" Type="http://schemas.openxmlformats.org/officeDocument/2006/relationships/customXml" Target="../ink/ink2172.xml"/><Relationship Id="rId93" Type="http://schemas.openxmlformats.org/officeDocument/2006/relationships/image" Target="../media/image2148.png"/><Relationship Id="rId189" Type="http://schemas.openxmlformats.org/officeDocument/2006/relationships/image" Target="../media/image2195.png"/><Relationship Id="rId3" Type="http://schemas.openxmlformats.org/officeDocument/2006/relationships/image" Target="../media/image2104.png"/><Relationship Id="rId214" Type="http://schemas.openxmlformats.org/officeDocument/2006/relationships/customXml" Target="../ink/ink2243.xml"/><Relationship Id="rId235" Type="http://schemas.openxmlformats.org/officeDocument/2006/relationships/image" Target="../media/image2218.png"/><Relationship Id="rId256" Type="http://schemas.openxmlformats.org/officeDocument/2006/relationships/customXml" Target="../ink/ink2264.xml"/><Relationship Id="rId277" Type="http://schemas.openxmlformats.org/officeDocument/2006/relationships/image" Target="../media/image2237.png"/><Relationship Id="rId298" Type="http://schemas.openxmlformats.org/officeDocument/2006/relationships/customXml" Target="../ink/ink2285.xml"/><Relationship Id="rId116" Type="http://schemas.openxmlformats.org/officeDocument/2006/relationships/customXml" Target="../ink/ink2194.xml"/><Relationship Id="rId137" Type="http://schemas.openxmlformats.org/officeDocument/2006/relationships/image" Target="../media/image2169.png"/><Relationship Id="rId158" Type="http://schemas.openxmlformats.org/officeDocument/2006/relationships/customXml" Target="../ink/ink2215.xml"/><Relationship Id="rId302" Type="http://schemas.openxmlformats.org/officeDocument/2006/relationships/customXml" Target="../ink/ink2287.xml"/><Relationship Id="rId323" Type="http://schemas.openxmlformats.org/officeDocument/2006/relationships/image" Target="../media/image2259.png"/><Relationship Id="rId20" Type="http://schemas.openxmlformats.org/officeDocument/2006/relationships/customXml" Target="../ink/ink2146.xml"/><Relationship Id="rId41" Type="http://schemas.openxmlformats.org/officeDocument/2006/relationships/image" Target="../media/image2123.png"/><Relationship Id="rId62" Type="http://schemas.openxmlformats.org/officeDocument/2006/relationships/customXml" Target="../ink/ink2167.xml"/><Relationship Id="rId83" Type="http://schemas.openxmlformats.org/officeDocument/2006/relationships/image" Target="../media/image2143.png"/><Relationship Id="rId179" Type="http://schemas.openxmlformats.org/officeDocument/2006/relationships/image" Target="../media/image2190.png"/><Relationship Id="rId190" Type="http://schemas.openxmlformats.org/officeDocument/2006/relationships/customXml" Target="../ink/ink2231.xml"/><Relationship Id="rId204" Type="http://schemas.openxmlformats.org/officeDocument/2006/relationships/customXml" Target="../ink/ink2238.xml"/><Relationship Id="rId225" Type="http://schemas.openxmlformats.org/officeDocument/2006/relationships/image" Target="../media/image2213.png"/><Relationship Id="rId246" Type="http://schemas.openxmlformats.org/officeDocument/2006/relationships/customXml" Target="../ink/ink2259.xml"/><Relationship Id="rId267" Type="http://schemas.openxmlformats.org/officeDocument/2006/relationships/image" Target="../media/image389.png"/><Relationship Id="rId288" Type="http://schemas.openxmlformats.org/officeDocument/2006/relationships/customXml" Target="../ink/ink2280.xml"/><Relationship Id="rId106" Type="http://schemas.openxmlformats.org/officeDocument/2006/relationships/customXml" Target="../ink/ink2189.xml"/><Relationship Id="rId127" Type="http://schemas.openxmlformats.org/officeDocument/2006/relationships/image" Target="../media/image2164.png"/><Relationship Id="rId313" Type="http://schemas.openxmlformats.org/officeDocument/2006/relationships/image" Target="../media/image2255.png"/><Relationship Id="rId10" Type="http://schemas.openxmlformats.org/officeDocument/2006/relationships/customXml" Target="../ink/ink2141.xml"/><Relationship Id="rId31" Type="http://schemas.openxmlformats.org/officeDocument/2006/relationships/image" Target="../media/image2118.png"/><Relationship Id="rId52" Type="http://schemas.openxmlformats.org/officeDocument/2006/relationships/customXml" Target="../ink/ink2162.xml"/><Relationship Id="rId73" Type="http://schemas.openxmlformats.org/officeDocument/2006/relationships/image" Target="../media/image2138.png"/><Relationship Id="rId94" Type="http://schemas.openxmlformats.org/officeDocument/2006/relationships/customXml" Target="../ink/ink2183.xml"/><Relationship Id="rId148" Type="http://schemas.openxmlformats.org/officeDocument/2006/relationships/customXml" Target="../ink/ink2210.xml"/><Relationship Id="rId169" Type="http://schemas.openxmlformats.org/officeDocument/2006/relationships/image" Target="../media/image2185.png"/><Relationship Id="rId4" Type="http://schemas.openxmlformats.org/officeDocument/2006/relationships/customXml" Target="../ink/ink2138.xml"/><Relationship Id="rId180" Type="http://schemas.openxmlformats.org/officeDocument/2006/relationships/customXml" Target="../ink/ink2226.xml"/><Relationship Id="rId215" Type="http://schemas.openxmlformats.org/officeDocument/2006/relationships/image" Target="../media/image2208.png"/><Relationship Id="rId236" Type="http://schemas.openxmlformats.org/officeDocument/2006/relationships/customXml" Target="../ink/ink2254.xml"/><Relationship Id="rId257" Type="http://schemas.openxmlformats.org/officeDocument/2006/relationships/image" Target="../media/image2228.png"/><Relationship Id="rId278" Type="http://schemas.openxmlformats.org/officeDocument/2006/relationships/customXml" Target="../ink/ink2275.xml"/><Relationship Id="rId303" Type="http://schemas.openxmlformats.org/officeDocument/2006/relationships/image" Target="../media/image2250.png"/><Relationship Id="rId42" Type="http://schemas.openxmlformats.org/officeDocument/2006/relationships/customXml" Target="../ink/ink2157.xml"/><Relationship Id="rId84" Type="http://schemas.openxmlformats.org/officeDocument/2006/relationships/customXml" Target="../ink/ink2178.xml"/><Relationship Id="rId138" Type="http://schemas.openxmlformats.org/officeDocument/2006/relationships/customXml" Target="../ink/ink2205.xml"/><Relationship Id="rId191" Type="http://schemas.openxmlformats.org/officeDocument/2006/relationships/image" Target="../media/image2196.png"/><Relationship Id="rId205" Type="http://schemas.openxmlformats.org/officeDocument/2006/relationships/image" Target="../media/image2203.png"/><Relationship Id="rId247" Type="http://schemas.openxmlformats.org/officeDocument/2006/relationships/image" Target="../media/image2223.png"/><Relationship Id="rId107" Type="http://schemas.openxmlformats.org/officeDocument/2006/relationships/image" Target="../media/image2155.png"/><Relationship Id="rId289" Type="http://schemas.openxmlformats.org/officeDocument/2006/relationships/image" Target="../media/image2243.png"/><Relationship Id="rId11" Type="http://schemas.openxmlformats.org/officeDocument/2006/relationships/image" Target="../media/image2108.png"/><Relationship Id="rId53" Type="http://schemas.openxmlformats.org/officeDocument/2006/relationships/image" Target="../media/image2128.png"/><Relationship Id="rId149" Type="http://schemas.openxmlformats.org/officeDocument/2006/relationships/image" Target="../media/image2175.png"/><Relationship Id="rId314" Type="http://schemas.openxmlformats.org/officeDocument/2006/relationships/customXml" Target="../ink/ink2293.xml"/><Relationship Id="rId95" Type="http://schemas.openxmlformats.org/officeDocument/2006/relationships/image" Target="../media/image2149.png"/><Relationship Id="rId160" Type="http://schemas.openxmlformats.org/officeDocument/2006/relationships/customXml" Target="../ink/ink2216.xml"/><Relationship Id="rId216" Type="http://schemas.openxmlformats.org/officeDocument/2006/relationships/customXml" Target="../ink/ink2244.xml"/><Relationship Id="rId258" Type="http://schemas.openxmlformats.org/officeDocument/2006/relationships/customXml" Target="../ink/ink2265.xml"/><Relationship Id="rId22" Type="http://schemas.openxmlformats.org/officeDocument/2006/relationships/customXml" Target="../ink/ink2147.xml"/><Relationship Id="rId64" Type="http://schemas.openxmlformats.org/officeDocument/2006/relationships/customXml" Target="../ink/ink2168.xml"/><Relationship Id="rId118" Type="http://schemas.openxmlformats.org/officeDocument/2006/relationships/customXml" Target="../ink/ink2195.xml"/><Relationship Id="rId325" Type="http://schemas.openxmlformats.org/officeDocument/2006/relationships/image" Target="../media/image2260.png"/><Relationship Id="rId171" Type="http://schemas.openxmlformats.org/officeDocument/2006/relationships/image" Target="../media/image2186.png"/><Relationship Id="rId227" Type="http://schemas.openxmlformats.org/officeDocument/2006/relationships/image" Target="../media/image2214.png"/><Relationship Id="rId269" Type="http://schemas.openxmlformats.org/officeDocument/2006/relationships/image" Target="../media/image2233.png"/><Relationship Id="rId33" Type="http://schemas.openxmlformats.org/officeDocument/2006/relationships/image" Target="../media/image2119.png"/><Relationship Id="rId129" Type="http://schemas.openxmlformats.org/officeDocument/2006/relationships/image" Target="../media/image2165.png"/><Relationship Id="rId280" Type="http://schemas.openxmlformats.org/officeDocument/2006/relationships/customXml" Target="../ink/ink2276.xml"/><Relationship Id="rId75" Type="http://schemas.openxmlformats.org/officeDocument/2006/relationships/image" Target="../media/image2139.png"/><Relationship Id="rId140" Type="http://schemas.openxmlformats.org/officeDocument/2006/relationships/customXml" Target="../ink/ink2206.xml"/><Relationship Id="rId182" Type="http://schemas.openxmlformats.org/officeDocument/2006/relationships/customXml" Target="../ink/ink2227.xml"/><Relationship Id="rId6" Type="http://schemas.openxmlformats.org/officeDocument/2006/relationships/customXml" Target="../ink/ink2139.xml"/><Relationship Id="rId238" Type="http://schemas.openxmlformats.org/officeDocument/2006/relationships/customXml" Target="../ink/ink2255.xml"/><Relationship Id="rId291" Type="http://schemas.openxmlformats.org/officeDocument/2006/relationships/image" Target="../media/image2244.png"/><Relationship Id="rId305" Type="http://schemas.openxmlformats.org/officeDocument/2006/relationships/image" Target="../media/image2251.png"/><Relationship Id="rId44" Type="http://schemas.openxmlformats.org/officeDocument/2006/relationships/customXml" Target="../ink/ink2158.xml"/><Relationship Id="rId86" Type="http://schemas.openxmlformats.org/officeDocument/2006/relationships/customXml" Target="../ink/ink2179.xml"/><Relationship Id="rId151" Type="http://schemas.openxmlformats.org/officeDocument/2006/relationships/image" Target="../media/image2176.png"/><Relationship Id="rId193" Type="http://schemas.openxmlformats.org/officeDocument/2006/relationships/image" Target="../media/image2197.png"/><Relationship Id="rId207" Type="http://schemas.openxmlformats.org/officeDocument/2006/relationships/image" Target="../media/image2204.png"/><Relationship Id="rId249" Type="http://schemas.openxmlformats.org/officeDocument/2006/relationships/image" Target="../media/image2224.png"/><Relationship Id="rId13" Type="http://schemas.openxmlformats.org/officeDocument/2006/relationships/image" Target="../media/image2109.png"/><Relationship Id="rId109" Type="http://schemas.openxmlformats.org/officeDocument/2006/relationships/image" Target="../media/image2156.png"/><Relationship Id="rId260" Type="http://schemas.openxmlformats.org/officeDocument/2006/relationships/customXml" Target="../ink/ink2266.xml"/><Relationship Id="rId316" Type="http://schemas.openxmlformats.org/officeDocument/2006/relationships/customXml" Target="../ink/ink2294.xml"/><Relationship Id="rId55" Type="http://schemas.openxmlformats.org/officeDocument/2006/relationships/image" Target="../media/image2129.png"/><Relationship Id="rId97" Type="http://schemas.openxmlformats.org/officeDocument/2006/relationships/image" Target="../media/image2150.png"/><Relationship Id="rId120" Type="http://schemas.openxmlformats.org/officeDocument/2006/relationships/customXml" Target="../ink/ink2196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15.png"/><Relationship Id="rId299" Type="http://schemas.openxmlformats.org/officeDocument/2006/relationships/customXml" Target="../ink/ink2449.xml"/><Relationship Id="rId21" Type="http://schemas.openxmlformats.org/officeDocument/2006/relationships/image" Target="../media/image2269.png"/><Relationship Id="rId63" Type="http://schemas.openxmlformats.org/officeDocument/2006/relationships/image" Target="../media/image2290.png"/><Relationship Id="rId159" Type="http://schemas.openxmlformats.org/officeDocument/2006/relationships/customXml" Target="../ink/ink2378.xml"/><Relationship Id="rId324" Type="http://schemas.openxmlformats.org/officeDocument/2006/relationships/image" Target="../media/image2417.png"/><Relationship Id="rId366" Type="http://schemas.openxmlformats.org/officeDocument/2006/relationships/image" Target="../media/image84.png"/><Relationship Id="rId170" Type="http://schemas.openxmlformats.org/officeDocument/2006/relationships/image" Target="../media/image2341.png"/><Relationship Id="rId226" Type="http://schemas.openxmlformats.org/officeDocument/2006/relationships/image" Target="../media/image2369.png"/><Relationship Id="rId268" Type="http://schemas.openxmlformats.org/officeDocument/2006/relationships/image" Target="../media/image2390.png"/><Relationship Id="rId32" Type="http://schemas.openxmlformats.org/officeDocument/2006/relationships/customXml" Target="../ink/ink2314.xml"/><Relationship Id="rId74" Type="http://schemas.openxmlformats.org/officeDocument/2006/relationships/customXml" Target="../ink/ink2335.xml"/><Relationship Id="rId128" Type="http://schemas.openxmlformats.org/officeDocument/2006/relationships/customXml" Target="../ink/ink2362.xml"/><Relationship Id="rId335" Type="http://schemas.openxmlformats.org/officeDocument/2006/relationships/customXml" Target="../ink/ink2467.xml"/><Relationship Id="rId377" Type="http://schemas.openxmlformats.org/officeDocument/2006/relationships/customXml" Target="../ink/ink2488.xml"/><Relationship Id="rId5" Type="http://schemas.openxmlformats.org/officeDocument/2006/relationships/image" Target="../media/image2262.png"/><Relationship Id="rId181" Type="http://schemas.openxmlformats.org/officeDocument/2006/relationships/customXml" Target="../ink/ink2389.xml"/><Relationship Id="rId237" Type="http://schemas.openxmlformats.org/officeDocument/2006/relationships/customXml" Target="../ink/ink2417.xml"/><Relationship Id="rId279" Type="http://schemas.openxmlformats.org/officeDocument/2006/relationships/image" Target="../media/image2395.png"/><Relationship Id="rId43" Type="http://schemas.openxmlformats.org/officeDocument/2006/relationships/image" Target="../media/image2280.png"/><Relationship Id="rId139" Type="http://schemas.openxmlformats.org/officeDocument/2006/relationships/image" Target="../media/image2326.png"/><Relationship Id="rId290" Type="http://schemas.openxmlformats.org/officeDocument/2006/relationships/image" Target="../media/image2400.png"/><Relationship Id="rId304" Type="http://schemas.openxmlformats.org/officeDocument/2006/relationships/image" Target="../media/image2407.png"/><Relationship Id="rId346" Type="http://schemas.openxmlformats.org/officeDocument/2006/relationships/image" Target="../media/image2428.png"/><Relationship Id="rId388" Type="http://schemas.openxmlformats.org/officeDocument/2006/relationships/image" Target="../media/image2448.png"/><Relationship Id="rId85" Type="http://schemas.openxmlformats.org/officeDocument/2006/relationships/image" Target="../media/image2301.png"/><Relationship Id="rId150" Type="http://schemas.openxmlformats.org/officeDocument/2006/relationships/image" Target="../media/image2331.png"/><Relationship Id="rId192" Type="http://schemas.openxmlformats.org/officeDocument/2006/relationships/image" Target="../media/image2352.png"/><Relationship Id="rId206" Type="http://schemas.openxmlformats.org/officeDocument/2006/relationships/image" Target="../media/image2359.png"/><Relationship Id="rId248" Type="http://schemas.openxmlformats.org/officeDocument/2006/relationships/image" Target="../media/image2380.png"/><Relationship Id="rId12" Type="http://schemas.openxmlformats.org/officeDocument/2006/relationships/customXml" Target="../ink/ink2304.xml"/><Relationship Id="rId108" Type="http://schemas.openxmlformats.org/officeDocument/2006/relationships/customXml" Target="../ink/ink2352.xml"/><Relationship Id="rId315" Type="http://schemas.openxmlformats.org/officeDocument/2006/relationships/customXml" Target="../ink/ink2457.xml"/><Relationship Id="rId357" Type="http://schemas.openxmlformats.org/officeDocument/2006/relationships/customXml" Target="../ink/ink2478.xml"/><Relationship Id="rId54" Type="http://schemas.openxmlformats.org/officeDocument/2006/relationships/customXml" Target="../ink/ink2325.xml"/><Relationship Id="rId96" Type="http://schemas.openxmlformats.org/officeDocument/2006/relationships/customXml" Target="../ink/ink2346.xml"/><Relationship Id="rId161" Type="http://schemas.openxmlformats.org/officeDocument/2006/relationships/customXml" Target="../ink/ink2379.xml"/><Relationship Id="rId217" Type="http://schemas.openxmlformats.org/officeDocument/2006/relationships/customXml" Target="../ink/ink2407.xml"/><Relationship Id="rId259" Type="http://schemas.openxmlformats.org/officeDocument/2006/relationships/customXml" Target="../ink/ink2428.xml"/><Relationship Id="rId23" Type="http://schemas.openxmlformats.org/officeDocument/2006/relationships/image" Target="../media/image2270.png"/><Relationship Id="rId119" Type="http://schemas.openxmlformats.org/officeDocument/2006/relationships/image" Target="../media/image2316.png"/><Relationship Id="rId270" Type="http://schemas.openxmlformats.org/officeDocument/2006/relationships/customXml" Target="../ink/ink2434.xml"/><Relationship Id="rId326" Type="http://schemas.openxmlformats.org/officeDocument/2006/relationships/image" Target="../media/image2418.png"/><Relationship Id="rId65" Type="http://schemas.openxmlformats.org/officeDocument/2006/relationships/image" Target="../media/image2291.png"/><Relationship Id="rId130" Type="http://schemas.openxmlformats.org/officeDocument/2006/relationships/customXml" Target="../ink/ink2363.xml"/><Relationship Id="rId368" Type="http://schemas.openxmlformats.org/officeDocument/2006/relationships/image" Target="../media/image2438.png"/><Relationship Id="rId172" Type="http://schemas.openxmlformats.org/officeDocument/2006/relationships/image" Target="../media/image2342.png"/><Relationship Id="rId228" Type="http://schemas.openxmlformats.org/officeDocument/2006/relationships/image" Target="../media/image2370.png"/><Relationship Id="rId281" Type="http://schemas.openxmlformats.org/officeDocument/2006/relationships/image" Target="../media/image2396.png"/><Relationship Id="rId337" Type="http://schemas.openxmlformats.org/officeDocument/2006/relationships/customXml" Target="../ink/ink2468.xml"/><Relationship Id="rId34" Type="http://schemas.openxmlformats.org/officeDocument/2006/relationships/customXml" Target="../ink/ink2315.xml"/><Relationship Id="rId76" Type="http://schemas.openxmlformats.org/officeDocument/2006/relationships/customXml" Target="../ink/ink2336.xml"/><Relationship Id="rId141" Type="http://schemas.openxmlformats.org/officeDocument/2006/relationships/image" Target="../media/image2327.png"/><Relationship Id="rId379" Type="http://schemas.openxmlformats.org/officeDocument/2006/relationships/customXml" Target="../ink/ink2489.xml"/><Relationship Id="rId7" Type="http://schemas.openxmlformats.org/officeDocument/2006/relationships/image" Target="../media/image2263.png"/><Relationship Id="rId183" Type="http://schemas.openxmlformats.org/officeDocument/2006/relationships/customXml" Target="../ink/ink2390.xml"/><Relationship Id="rId239" Type="http://schemas.openxmlformats.org/officeDocument/2006/relationships/customXml" Target="../ink/ink2418.xml"/><Relationship Id="rId390" Type="http://schemas.openxmlformats.org/officeDocument/2006/relationships/customXml" Target="../ink/ink2495.xml"/><Relationship Id="rId250" Type="http://schemas.openxmlformats.org/officeDocument/2006/relationships/image" Target="../media/image2381.png"/><Relationship Id="rId292" Type="http://schemas.openxmlformats.org/officeDocument/2006/relationships/image" Target="../media/image2401.png"/><Relationship Id="rId306" Type="http://schemas.openxmlformats.org/officeDocument/2006/relationships/image" Target="../media/image2408.png"/><Relationship Id="rId45" Type="http://schemas.openxmlformats.org/officeDocument/2006/relationships/image" Target="../media/image2281.png"/><Relationship Id="rId87" Type="http://schemas.openxmlformats.org/officeDocument/2006/relationships/image" Target="../media/image2302.png"/><Relationship Id="rId110" Type="http://schemas.openxmlformats.org/officeDocument/2006/relationships/customXml" Target="../ink/ink2353.xml"/><Relationship Id="rId348" Type="http://schemas.openxmlformats.org/officeDocument/2006/relationships/image" Target="../media/image2429.png"/><Relationship Id="rId152" Type="http://schemas.openxmlformats.org/officeDocument/2006/relationships/image" Target="../media/image2332.png"/><Relationship Id="rId194" Type="http://schemas.openxmlformats.org/officeDocument/2006/relationships/image" Target="../media/image2353.png"/><Relationship Id="rId208" Type="http://schemas.openxmlformats.org/officeDocument/2006/relationships/image" Target="../media/image2360.png"/><Relationship Id="rId261" Type="http://schemas.openxmlformats.org/officeDocument/2006/relationships/customXml" Target="../ink/ink2429.xml"/><Relationship Id="rId14" Type="http://schemas.openxmlformats.org/officeDocument/2006/relationships/customXml" Target="../ink/ink2305.xml"/><Relationship Id="rId56" Type="http://schemas.openxmlformats.org/officeDocument/2006/relationships/customXml" Target="../ink/ink2326.xml"/><Relationship Id="rId317" Type="http://schemas.openxmlformats.org/officeDocument/2006/relationships/customXml" Target="../ink/ink2458.xml"/><Relationship Id="rId359" Type="http://schemas.openxmlformats.org/officeDocument/2006/relationships/customXml" Target="../ink/ink2479.xml"/><Relationship Id="rId98" Type="http://schemas.openxmlformats.org/officeDocument/2006/relationships/customXml" Target="../ink/ink2347.xml"/><Relationship Id="rId121" Type="http://schemas.openxmlformats.org/officeDocument/2006/relationships/image" Target="../media/image2317.png"/><Relationship Id="rId163" Type="http://schemas.openxmlformats.org/officeDocument/2006/relationships/customXml" Target="../ink/ink2380.xml"/><Relationship Id="rId219" Type="http://schemas.openxmlformats.org/officeDocument/2006/relationships/customXml" Target="../ink/ink2408.xml"/><Relationship Id="rId370" Type="http://schemas.openxmlformats.org/officeDocument/2006/relationships/image" Target="../media/image2439.png"/><Relationship Id="rId230" Type="http://schemas.openxmlformats.org/officeDocument/2006/relationships/image" Target="../media/image2371.png"/><Relationship Id="rId25" Type="http://schemas.openxmlformats.org/officeDocument/2006/relationships/image" Target="../media/image2271.png"/><Relationship Id="rId67" Type="http://schemas.openxmlformats.org/officeDocument/2006/relationships/image" Target="../media/image2292.png"/><Relationship Id="rId272" Type="http://schemas.openxmlformats.org/officeDocument/2006/relationships/customXml" Target="../ink/ink2435.xml"/><Relationship Id="rId328" Type="http://schemas.openxmlformats.org/officeDocument/2006/relationships/image" Target="../media/image2419.png"/><Relationship Id="rId132" Type="http://schemas.openxmlformats.org/officeDocument/2006/relationships/customXml" Target="../ink/ink2364.xml"/><Relationship Id="rId174" Type="http://schemas.openxmlformats.org/officeDocument/2006/relationships/image" Target="../media/image2343.png"/><Relationship Id="rId381" Type="http://schemas.openxmlformats.org/officeDocument/2006/relationships/customXml" Target="../ink/ink2490.xml"/><Relationship Id="rId241" Type="http://schemas.openxmlformats.org/officeDocument/2006/relationships/customXml" Target="../ink/ink2419.xml"/><Relationship Id="rId36" Type="http://schemas.openxmlformats.org/officeDocument/2006/relationships/customXml" Target="../ink/ink2316.xml"/><Relationship Id="rId283" Type="http://schemas.openxmlformats.org/officeDocument/2006/relationships/image" Target="../media/image2397.png"/><Relationship Id="rId339" Type="http://schemas.openxmlformats.org/officeDocument/2006/relationships/customXml" Target="../ink/ink2469.xml"/><Relationship Id="rId78" Type="http://schemas.openxmlformats.org/officeDocument/2006/relationships/customXml" Target="../ink/ink2337.xml"/><Relationship Id="rId101" Type="http://schemas.openxmlformats.org/officeDocument/2006/relationships/image" Target="../media/image2308.png"/><Relationship Id="rId143" Type="http://schemas.openxmlformats.org/officeDocument/2006/relationships/image" Target="../media/image2328.png"/><Relationship Id="rId185" Type="http://schemas.openxmlformats.org/officeDocument/2006/relationships/customXml" Target="../ink/ink2391.xml"/><Relationship Id="rId350" Type="http://schemas.openxmlformats.org/officeDocument/2006/relationships/image" Target="../media/image2430.png"/><Relationship Id="rId9" Type="http://schemas.openxmlformats.org/officeDocument/2006/relationships/image" Target="../media/image2264.png"/><Relationship Id="rId210" Type="http://schemas.openxmlformats.org/officeDocument/2006/relationships/image" Target="../media/image2361.png"/><Relationship Id="rId252" Type="http://schemas.openxmlformats.org/officeDocument/2006/relationships/image" Target="../media/image2382.png"/><Relationship Id="rId294" Type="http://schemas.openxmlformats.org/officeDocument/2006/relationships/image" Target="../media/image2402.png"/><Relationship Id="rId308" Type="http://schemas.openxmlformats.org/officeDocument/2006/relationships/image" Target="../media/image2409.png"/><Relationship Id="rId47" Type="http://schemas.openxmlformats.org/officeDocument/2006/relationships/image" Target="../media/image2282.png"/><Relationship Id="rId89" Type="http://schemas.openxmlformats.org/officeDocument/2006/relationships/image" Target="../media/image2303.png"/><Relationship Id="rId112" Type="http://schemas.openxmlformats.org/officeDocument/2006/relationships/customXml" Target="../ink/ink2354.xml"/><Relationship Id="rId154" Type="http://schemas.openxmlformats.org/officeDocument/2006/relationships/image" Target="../media/image2333.png"/><Relationship Id="rId361" Type="http://schemas.openxmlformats.org/officeDocument/2006/relationships/customXml" Target="../ink/ink2480.xml"/><Relationship Id="rId196" Type="http://schemas.openxmlformats.org/officeDocument/2006/relationships/image" Target="../media/image2354.png"/><Relationship Id="rId200" Type="http://schemas.openxmlformats.org/officeDocument/2006/relationships/image" Target="../media/image2356.png"/><Relationship Id="rId382" Type="http://schemas.openxmlformats.org/officeDocument/2006/relationships/image" Target="../media/image2445.png"/><Relationship Id="rId16" Type="http://schemas.openxmlformats.org/officeDocument/2006/relationships/customXml" Target="../ink/ink2306.xml"/><Relationship Id="rId221" Type="http://schemas.openxmlformats.org/officeDocument/2006/relationships/customXml" Target="../ink/ink2409.xml"/><Relationship Id="rId242" Type="http://schemas.openxmlformats.org/officeDocument/2006/relationships/image" Target="../media/image2377.png"/><Relationship Id="rId263" Type="http://schemas.openxmlformats.org/officeDocument/2006/relationships/customXml" Target="../ink/ink2430.xml"/><Relationship Id="rId284" Type="http://schemas.openxmlformats.org/officeDocument/2006/relationships/customXml" Target="../ink/ink2441.xml"/><Relationship Id="rId319" Type="http://schemas.openxmlformats.org/officeDocument/2006/relationships/customXml" Target="../ink/ink2459.xml"/><Relationship Id="rId37" Type="http://schemas.openxmlformats.org/officeDocument/2006/relationships/image" Target="../media/image2277.png"/><Relationship Id="rId58" Type="http://schemas.openxmlformats.org/officeDocument/2006/relationships/customXml" Target="../ink/ink2327.xml"/><Relationship Id="rId79" Type="http://schemas.openxmlformats.org/officeDocument/2006/relationships/image" Target="../media/image2298.png"/><Relationship Id="rId102" Type="http://schemas.openxmlformats.org/officeDocument/2006/relationships/customXml" Target="../ink/ink2349.xml"/><Relationship Id="rId123" Type="http://schemas.openxmlformats.org/officeDocument/2006/relationships/image" Target="../media/image2318.png"/><Relationship Id="rId144" Type="http://schemas.openxmlformats.org/officeDocument/2006/relationships/customXml" Target="../ink/ink2370.xml"/><Relationship Id="rId330" Type="http://schemas.openxmlformats.org/officeDocument/2006/relationships/image" Target="../media/image2420.png"/><Relationship Id="rId90" Type="http://schemas.openxmlformats.org/officeDocument/2006/relationships/customXml" Target="../ink/ink2343.xml"/><Relationship Id="rId165" Type="http://schemas.openxmlformats.org/officeDocument/2006/relationships/customXml" Target="../ink/ink2381.xml"/><Relationship Id="rId186" Type="http://schemas.openxmlformats.org/officeDocument/2006/relationships/image" Target="../media/image2349.png"/><Relationship Id="rId351" Type="http://schemas.openxmlformats.org/officeDocument/2006/relationships/customXml" Target="../ink/ink2475.xml"/><Relationship Id="rId372" Type="http://schemas.openxmlformats.org/officeDocument/2006/relationships/image" Target="../media/image2440.png"/><Relationship Id="rId211" Type="http://schemas.openxmlformats.org/officeDocument/2006/relationships/customXml" Target="../ink/ink2404.xml"/><Relationship Id="rId232" Type="http://schemas.openxmlformats.org/officeDocument/2006/relationships/image" Target="../media/image2372.png"/><Relationship Id="rId253" Type="http://schemas.openxmlformats.org/officeDocument/2006/relationships/customXml" Target="../ink/ink2425.xml"/><Relationship Id="rId274" Type="http://schemas.openxmlformats.org/officeDocument/2006/relationships/customXml" Target="../ink/ink2436.xml"/><Relationship Id="rId295" Type="http://schemas.openxmlformats.org/officeDocument/2006/relationships/customXml" Target="../ink/ink2447.xml"/><Relationship Id="rId309" Type="http://schemas.openxmlformats.org/officeDocument/2006/relationships/customXml" Target="../ink/ink2454.xml"/><Relationship Id="rId27" Type="http://schemas.openxmlformats.org/officeDocument/2006/relationships/image" Target="../media/image2272.png"/><Relationship Id="rId48" Type="http://schemas.openxmlformats.org/officeDocument/2006/relationships/customXml" Target="../ink/ink2322.xml"/><Relationship Id="rId69" Type="http://schemas.openxmlformats.org/officeDocument/2006/relationships/image" Target="../media/image2293.png"/><Relationship Id="rId113" Type="http://schemas.openxmlformats.org/officeDocument/2006/relationships/image" Target="../media/image2313.png"/><Relationship Id="rId134" Type="http://schemas.openxmlformats.org/officeDocument/2006/relationships/customXml" Target="../ink/ink2365.xml"/><Relationship Id="rId320" Type="http://schemas.openxmlformats.org/officeDocument/2006/relationships/image" Target="../media/image2415.png"/><Relationship Id="rId80" Type="http://schemas.openxmlformats.org/officeDocument/2006/relationships/customXml" Target="../ink/ink2338.xml"/><Relationship Id="rId155" Type="http://schemas.openxmlformats.org/officeDocument/2006/relationships/customXml" Target="../ink/ink2376.xml"/><Relationship Id="rId176" Type="http://schemas.openxmlformats.org/officeDocument/2006/relationships/image" Target="../media/image2344.png"/><Relationship Id="rId197" Type="http://schemas.openxmlformats.org/officeDocument/2006/relationships/customXml" Target="../ink/ink2397.xml"/><Relationship Id="rId341" Type="http://schemas.openxmlformats.org/officeDocument/2006/relationships/customXml" Target="../ink/ink2470.xml"/><Relationship Id="rId362" Type="http://schemas.openxmlformats.org/officeDocument/2006/relationships/image" Target="../media/image2436.png"/><Relationship Id="rId383" Type="http://schemas.openxmlformats.org/officeDocument/2006/relationships/customXml" Target="../ink/ink2491.xml"/><Relationship Id="rId201" Type="http://schemas.openxmlformats.org/officeDocument/2006/relationships/customXml" Target="../ink/ink2399.xml"/><Relationship Id="rId222" Type="http://schemas.openxmlformats.org/officeDocument/2006/relationships/image" Target="../media/image2367.png"/><Relationship Id="rId243" Type="http://schemas.openxmlformats.org/officeDocument/2006/relationships/customXml" Target="../ink/ink2420.xml"/><Relationship Id="rId264" Type="http://schemas.openxmlformats.org/officeDocument/2006/relationships/image" Target="../media/image2388.png"/><Relationship Id="rId285" Type="http://schemas.openxmlformats.org/officeDocument/2006/relationships/image" Target="../media/image2398.png"/><Relationship Id="rId17" Type="http://schemas.openxmlformats.org/officeDocument/2006/relationships/image" Target="../media/image2267.png"/><Relationship Id="rId38" Type="http://schemas.openxmlformats.org/officeDocument/2006/relationships/customXml" Target="../ink/ink2317.xml"/><Relationship Id="rId59" Type="http://schemas.openxmlformats.org/officeDocument/2006/relationships/image" Target="../media/image2288.png"/><Relationship Id="rId103" Type="http://schemas.openxmlformats.org/officeDocument/2006/relationships/image" Target="../media/image2309.png"/><Relationship Id="rId124" Type="http://schemas.openxmlformats.org/officeDocument/2006/relationships/customXml" Target="../ink/ink2360.xml"/><Relationship Id="rId310" Type="http://schemas.openxmlformats.org/officeDocument/2006/relationships/image" Target="../media/image2410.png"/><Relationship Id="rId70" Type="http://schemas.openxmlformats.org/officeDocument/2006/relationships/customXml" Target="../ink/ink2333.xml"/><Relationship Id="rId91" Type="http://schemas.openxmlformats.org/officeDocument/2006/relationships/image" Target="../media/image2304.png"/><Relationship Id="rId145" Type="http://schemas.openxmlformats.org/officeDocument/2006/relationships/image" Target="../media/image2329.png"/><Relationship Id="rId166" Type="http://schemas.openxmlformats.org/officeDocument/2006/relationships/image" Target="../media/image2339.png"/><Relationship Id="rId187" Type="http://schemas.openxmlformats.org/officeDocument/2006/relationships/customXml" Target="../ink/ink2392.xml"/><Relationship Id="rId331" Type="http://schemas.openxmlformats.org/officeDocument/2006/relationships/customXml" Target="../ink/ink2465.xml"/><Relationship Id="rId352" Type="http://schemas.openxmlformats.org/officeDocument/2006/relationships/image" Target="../media/image2431.png"/><Relationship Id="rId373" Type="http://schemas.openxmlformats.org/officeDocument/2006/relationships/customXml" Target="../ink/ink248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362.png"/><Relationship Id="rId233" Type="http://schemas.openxmlformats.org/officeDocument/2006/relationships/customXml" Target="../ink/ink2415.xml"/><Relationship Id="rId254" Type="http://schemas.openxmlformats.org/officeDocument/2006/relationships/image" Target="../media/image2383.png"/><Relationship Id="rId28" Type="http://schemas.openxmlformats.org/officeDocument/2006/relationships/customXml" Target="../ink/ink2312.xml"/><Relationship Id="rId49" Type="http://schemas.openxmlformats.org/officeDocument/2006/relationships/image" Target="../media/image2283.png"/><Relationship Id="rId114" Type="http://schemas.openxmlformats.org/officeDocument/2006/relationships/customXml" Target="../ink/ink2355.xml"/><Relationship Id="rId275" Type="http://schemas.openxmlformats.org/officeDocument/2006/relationships/image" Target="../media/image2393.png"/><Relationship Id="rId296" Type="http://schemas.openxmlformats.org/officeDocument/2006/relationships/image" Target="../media/image2403.png"/><Relationship Id="rId300" Type="http://schemas.openxmlformats.org/officeDocument/2006/relationships/image" Target="../media/image2405.png"/><Relationship Id="rId60" Type="http://schemas.openxmlformats.org/officeDocument/2006/relationships/customXml" Target="../ink/ink2328.xml"/><Relationship Id="rId81" Type="http://schemas.openxmlformats.org/officeDocument/2006/relationships/image" Target="../media/image2299.png"/><Relationship Id="rId135" Type="http://schemas.openxmlformats.org/officeDocument/2006/relationships/image" Target="../media/image2324.png"/><Relationship Id="rId156" Type="http://schemas.openxmlformats.org/officeDocument/2006/relationships/image" Target="../media/image2334.png"/><Relationship Id="rId177" Type="http://schemas.openxmlformats.org/officeDocument/2006/relationships/customXml" Target="../ink/ink2387.xml"/><Relationship Id="rId198" Type="http://schemas.openxmlformats.org/officeDocument/2006/relationships/image" Target="../media/image2355.png"/><Relationship Id="rId321" Type="http://schemas.openxmlformats.org/officeDocument/2006/relationships/customXml" Target="../ink/ink2460.xml"/><Relationship Id="rId342" Type="http://schemas.openxmlformats.org/officeDocument/2006/relationships/image" Target="../media/image2426.png"/><Relationship Id="rId363" Type="http://schemas.openxmlformats.org/officeDocument/2006/relationships/customXml" Target="../ink/ink2481.xml"/><Relationship Id="rId384" Type="http://schemas.openxmlformats.org/officeDocument/2006/relationships/image" Target="../media/image2446.png"/><Relationship Id="rId202" Type="http://schemas.openxmlformats.org/officeDocument/2006/relationships/image" Target="../media/image2357.png"/><Relationship Id="rId223" Type="http://schemas.openxmlformats.org/officeDocument/2006/relationships/customXml" Target="../ink/ink2410.xml"/><Relationship Id="rId244" Type="http://schemas.openxmlformats.org/officeDocument/2006/relationships/image" Target="../media/image2378.png"/><Relationship Id="rId18" Type="http://schemas.openxmlformats.org/officeDocument/2006/relationships/customXml" Target="../ink/ink2307.xml"/><Relationship Id="rId39" Type="http://schemas.openxmlformats.org/officeDocument/2006/relationships/image" Target="../media/image2278.png"/><Relationship Id="rId265" Type="http://schemas.openxmlformats.org/officeDocument/2006/relationships/customXml" Target="../ink/ink2431.xml"/><Relationship Id="rId286" Type="http://schemas.openxmlformats.org/officeDocument/2006/relationships/customXml" Target="../ink/ink2442.xml"/><Relationship Id="rId50" Type="http://schemas.openxmlformats.org/officeDocument/2006/relationships/customXml" Target="../ink/ink2323.xml"/><Relationship Id="rId104" Type="http://schemas.openxmlformats.org/officeDocument/2006/relationships/customXml" Target="../ink/ink2350.xml"/><Relationship Id="rId125" Type="http://schemas.openxmlformats.org/officeDocument/2006/relationships/image" Target="../media/image2319.png"/><Relationship Id="rId146" Type="http://schemas.openxmlformats.org/officeDocument/2006/relationships/customXml" Target="../ink/ink2371.xml"/><Relationship Id="rId167" Type="http://schemas.openxmlformats.org/officeDocument/2006/relationships/customXml" Target="../ink/ink2382.xml"/><Relationship Id="rId188" Type="http://schemas.openxmlformats.org/officeDocument/2006/relationships/image" Target="../media/image2350.png"/><Relationship Id="rId311" Type="http://schemas.openxmlformats.org/officeDocument/2006/relationships/customXml" Target="../ink/ink2455.xml"/><Relationship Id="rId332" Type="http://schemas.openxmlformats.org/officeDocument/2006/relationships/image" Target="../media/image2421.png"/><Relationship Id="rId353" Type="http://schemas.openxmlformats.org/officeDocument/2006/relationships/customXml" Target="../ink/ink2476.xml"/><Relationship Id="rId374" Type="http://schemas.openxmlformats.org/officeDocument/2006/relationships/image" Target="../media/image2441.png"/><Relationship Id="rId71" Type="http://schemas.openxmlformats.org/officeDocument/2006/relationships/image" Target="../media/image2294.png"/><Relationship Id="rId92" Type="http://schemas.openxmlformats.org/officeDocument/2006/relationships/customXml" Target="../ink/ink2344.xml"/><Relationship Id="rId213" Type="http://schemas.openxmlformats.org/officeDocument/2006/relationships/customXml" Target="../ink/ink2405.xml"/><Relationship Id="rId234" Type="http://schemas.openxmlformats.org/officeDocument/2006/relationships/image" Target="../media/image2373.png"/><Relationship Id="rId2" Type="http://schemas.openxmlformats.org/officeDocument/2006/relationships/customXml" Target="../ink/ink2299.xml"/><Relationship Id="rId29" Type="http://schemas.openxmlformats.org/officeDocument/2006/relationships/image" Target="../media/image2273.png"/><Relationship Id="rId255" Type="http://schemas.openxmlformats.org/officeDocument/2006/relationships/customXml" Target="../ink/ink2426.xml"/><Relationship Id="rId276" Type="http://schemas.openxmlformats.org/officeDocument/2006/relationships/customXml" Target="../ink/ink2437.xml"/><Relationship Id="rId297" Type="http://schemas.openxmlformats.org/officeDocument/2006/relationships/customXml" Target="../ink/ink2448.xml"/><Relationship Id="rId40" Type="http://schemas.openxmlformats.org/officeDocument/2006/relationships/customXml" Target="../ink/ink2318.xml"/><Relationship Id="rId115" Type="http://schemas.openxmlformats.org/officeDocument/2006/relationships/image" Target="../media/image2314.png"/><Relationship Id="rId136" Type="http://schemas.openxmlformats.org/officeDocument/2006/relationships/customXml" Target="../ink/ink2366.xml"/><Relationship Id="rId157" Type="http://schemas.openxmlformats.org/officeDocument/2006/relationships/customXml" Target="../ink/ink2377.xml"/><Relationship Id="rId178" Type="http://schemas.openxmlformats.org/officeDocument/2006/relationships/image" Target="../media/image2345.png"/><Relationship Id="rId301" Type="http://schemas.openxmlformats.org/officeDocument/2006/relationships/customXml" Target="../ink/ink2450.xml"/><Relationship Id="rId322" Type="http://schemas.openxmlformats.org/officeDocument/2006/relationships/image" Target="../media/image2416.png"/><Relationship Id="rId343" Type="http://schemas.openxmlformats.org/officeDocument/2006/relationships/customXml" Target="../ink/ink2471.xml"/><Relationship Id="rId364" Type="http://schemas.openxmlformats.org/officeDocument/2006/relationships/image" Target="../media/image2437.png"/><Relationship Id="rId61" Type="http://schemas.openxmlformats.org/officeDocument/2006/relationships/image" Target="../media/image2289.png"/><Relationship Id="rId82" Type="http://schemas.openxmlformats.org/officeDocument/2006/relationships/customXml" Target="../ink/ink2339.xml"/><Relationship Id="rId199" Type="http://schemas.openxmlformats.org/officeDocument/2006/relationships/customXml" Target="../ink/ink2398.xml"/><Relationship Id="rId203" Type="http://schemas.openxmlformats.org/officeDocument/2006/relationships/customXml" Target="../ink/ink2400.xml"/><Relationship Id="rId385" Type="http://schemas.openxmlformats.org/officeDocument/2006/relationships/customXml" Target="../ink/ink2492.xml"/><Relationship Id="rId19" Type="http://schemas.openxmlformats.org/officeDocument/2006/relationships/image" Target="../media/image2268.png"/><Relationship Id="rId224" Type="http://schemas.openxmlformats.org/officeDocument/2006/relationships/image" Target="../media/image2368.png"/><Relationship Id="rId245" Type="http://schemas.openxmlformats.org/officeDocument/2006/relationships/customXml" Target="../ink/ink2421.xml"/><Relationship Id="rId266" Type="http://schemas.openxmlformats.org/officeDocument/2006/relationships/image" Target="../media/image2389.png"/><Relationship Id="rId287" Type="http://schemas.openxmlformats.org/officeDocument/2006/relationships/customXml" Target="../ink/ink2443.xml"/><Relationship Id="rId30" Type="http://schemas.openxmlformats.org/officeDocument/2006/relationships/customXml" Target="../ink/ink2313.xml"/><Relationship Id="rId105" Type="http://schemas.openxmlformats.org/officeDocument/2006/relationships/image" Target="../media/image2310.png"/><Relationship Id="rId126" Type="http://schemas.openxmlformats.org/officeDocument/2006/relationships/customXml" Target="../ink/ink2361.xml"/><Relationship Id="rId147" Type="http://schemas.openxmlformats.org/officeDocument/2006/relationships/customXml" Target="../ink/ink2372.xml"/><Relationship Id="rId168" Type="http://schemas.openxmlformats.org/officeDocument/2006/relationships/image" Target="../media/image2340.png"/><Relationship Id="rId312" Type="http://schemas.openxmlformats.org/officeDocument/2006/relationships/image" Target="../media/image2411.png"/><Relationship Id="rId333" Type="http://schemas.openxmlformats.org/officeDocument/2006/relationships/customXml" Target="../ink/ink2466.xml"/><Relationship Id="rId354" Type="http://schemas.openxmlformats.org/officeDocument/2006/relationships/image" Target="../media/image2432.png"/><Relationship Id="rId51" Type="http://schemas.openxmlformats.org/officeDocument/2006/relationships/image" Target="../media/image2284.png"/><Relationship Id="rId72" Type="http://schemas.openxmlformats.org/officeDocument/2006/relationships/customXml" Target="../ink/ink2334.xml"/><Relationship Id="rId93" Type="http://schemas.openxmlformats.org/officeDocument/2006/relationships/image" Target="../media/image2305.png"/><Relationship Id="rId189" Type="http://schemas.openxmlformats.org/officeDocument/2006/relationships/customXml" Target="../ink/ink2393.xml"/><Relationship Id="rId375" Type="http://schemas.openxmlformats.org/officeDocument/2006/relationships/customXml" Target="../ink/ink2487.xml"/><Relationship Id="rId3" Type="http://schemas.openxmlformats.org/officeDocument/2006/relationships/image" Target="../media/image2261.png"/><Relationship Id="rId214" Type="http://schemas.openxmlformats.org/officeDocument/2006/relationships/image" Target="../media/image2363.png"/><Relationship Id="rId235" Type="http://schemas.openxmlformats.org/officeDocument/2006/relationships/customXml" Target="../ink/ink2416.xml"/><Relationship Id="rId256" Type="http://schemas.openxmlformats.org/officeDocument/2006/relationships/image" Target="../media/image2384.png"/><Relationship Id="rId277" Type="http://schemas.openxmlformats.org/officeDocument/2006/relationships/image" Target="../media/image2394.png"/><Relationship Id="rId298" Type="http://schemas.openxmlformats.org/officeDocument/2006/relationships/image" Target="../media/image2404.png"/><Relationship Id="rId116" Type="http://schemas.openxmlformats.org/officeDocument/2006/relationships/customXml" Target="../ink/ink2356.xml"/><Relationship Id="rId137" Type="http://schemas.openxmlformats.org/officeDocument/2006/relationships/image" Target="../media/image2325.png"/><Relationship Id="rId158" Type="http://schemas.openxmlformats.org/officeDocument/2006/relationships/image" Target="../media/image2335.png"/><Relationship Id="rId302" Type="http://schemas.openxmlformats.org/officeDocument/2006/relationships/image" Target="../media/image2406.png"/><Relationship Id="rId323" Type="http://schemas.openxmlformats.org/officeDocument/2006/relationships/customXml" Target="../ink/ink2461.xml"/><Relationship Id="rId344" Type="http://schemas.openxmlformats.org/officeDocument/2006/relationships/image" Target="../media/image2427.png"/><Relationship Id="rId20" Type="http://schemas.openxmlformats.org/officeDocument/2006/relationships/customXml" Target="../ink/ink2308.xml"/><Relationship Id="rId41" Type="http://schemas.openxmlformats.org/officeDocument/2006/relationships/image" Target="../media/image2279.png"/><Relationship Id="rId62" Type="http://schemas.openxmlformats.org/officeDocument/2006/relationships/customXml" Target="../ink/ink2329.xml"/><Relationship Id="rId83" Type="http://schemas.openxmlformats.org/officeDocument/2006/relationships/image" Target="../media/image2300.png"/><Relationship Id="rId179" Type="http://schemas.openxmlformats.org/officeDocument/2006/relationships/customXml" Target="../ink/ink2388.xml"/><Relationship Id="rId365" Type="http://schemas.openxmlformats.org/officeDocument/2006/relationships/customXml" Target="../ink/ink2482.xml"/><Relationship Id="rId386" Type="http://schemas.openxmlformats.org/officeDocument/2006/relationships/image" Target="../media/image2447.png"/><Relationship Id="rId190" Type="http://schemas.openxmlformats.org/officeDocument/2006/relationships/image" Target="../media/image2351.png"/><Relationship Id="rId204" Type="http://schemas.openxmlformats.org/officeDocument/2006/relationships/image" Target="../media/image2358.png"/><Relationship Id="rId225" Type="http://schemas.openxmlformats.org/officeDocument/2006/relationships/customXml" Target="../ink/ink2411.xml"/><Relationship Id="rId246" Type="http://schemas.openxmlformats.org/officeDocument/2006/relationships/image" Target="../media/image2379.png"/><Relationship Id="rId267" Type="http://schemas.openxmlformats.org/officeDocument/2006/relationships/customXml" Target="../ink/ink2432.xml"/><Relationship Id="rId288" Type="http://schemas.openxmlformats.org/officeDocument/2006/relationships/image" Target="../media/image2399.png"/><Relationship Id="rId106" Type="http://schemas.openxmlformats.org/officeDocument/2006/relationships/customXml" Target="../ink/ink2351.xml"/><Relationship Id="rId127" Type="http://schemas.openxmlformats.org/officeDocument/2006/relationships/image" Target="../media/image2320.png"/><Relationship Id="rId313" Type="http://schemas.openxmlformats.org/officeDocument/2006/relationships/customXml" Target="../ink/ink2456.xml"/><Relationship Id="rId10" Type="http://schemas.openxmlformats.org/officeDocument/2006/relationships/customXml" Target="../ink/ink2303.xml"/><Relationship Id="rId31" Type="http://schemas.openxmlformats.org/officeDocument/2006/relationships/image" Target="../media/image2274.png"/><Relationship Id="rId52" Type="http://schemas.openxmlformats.org/officeDocument/2006/relationships/customXml" Target="../ink/ink2324.xml"/><Relationship Id="rId73" Type="http://schemas.openxmlformats.org/officeDocument/2006/relationships/image" Target="../media/image2295.png"/><Relationship Id="rId94" Type="http://schemas.openxmlformats.org/officeDocument/2006/relationships/customXml" Target="../ink/ink2345.xml"/><Relationship Id="rId148" Type="http://schemas.openxmlformats.org/officeDocument/2006/relationships/image" Target="../media/image2330.png"/><Relationship Id="rId169" Type="http://schemas.openxmlformats.org/officeDocument/2006/relationships/customXml" Target="../ink/ink2383.xml"/><Relationship Id="rId334" Type="http://schemas.openxmlformats.org/officeDocument/2006/relationships/image" Target="../media/image2422.png"/><Relationship Id="rId355" Type="http://schemas.openxmlformats.org/officeDocument/2006/relationships/customXml" Target="../ink/ink2477.xml"/><Relationship Id="rId376" Type="http://schemas.openxmlformats.org/officeDocument/2006/relationships/image" Target="../media/image2442.png"/><Relationship Id="rId4" Type="http://schemas.openxmlformats.org/officeDocument/2006/relationships/customXml" Target="../ink/ink2300.xml"/><Relationship Id="rId180" Type="http://schemas.openxmlformats.org/officeDocument/2006/relationships/image" Target="../media/image2346.png"/><Relationship Id="rId215" Type="http://schemas.openxmlformats.org/officeDocument/2006/relationships/customXml" Target="../ink/ink2406.xml"/><Relationship Id="rId236" Type="http://schemas.openxmlformats.org/officeDocument/2006/relationships/image" Target="../media/image2374.png"/><Relationship Id="rId257" Type="http://schemas.openxmlformats.org/officeDocument/2006/relationships/customXml" Target="../ink/ink2427.xml"/><Relationship Id="rId278" Type="http://schemas.openxmlformats.org/officeDocument/2006/relationships/customXml" Target="../ink/ink2438.xml"/><Relationship Id="rId303" Type="http://schemas.openxmlformats.org/officeDocument/2006/relationships/customXml" Target="../ink/ink2451.xml"/><Relationship Id="rId42" Type="http://schemas.openxmlformats.org/officeDocument/2006/relationships/customXml" Target="../ink/ink2319.xml"/><Relationship Id="rId84" Type="http://schemas.openxmlformats.org/officeDocument/2006/relationships/customXml" Target="../ink/ink2340.xml"/><Relationship Id="rId138" Type="http://schemas.openxmlformats.org/officeDocument/2006/relationships/customXml" Target="../ink/ink2367.xml"/><Relationship Id="rId345" Type="http://schemas.openxmlformats.org/officeDocument/2006/relationships/customXml" Target="../ink/ink2472.xml"/><Relationship Id="rId387" Type="http://schemas.openxmlformats.org/officeDocument/2006/relationships/customXml" Target="../ink/ink2493.xml"/><Relationship Id="rId191" Type="http://schemas.openxmlformats.org/officeDocument/2006/relationships/customXml" Target="../ink/ink2394.xml"/><Relationship Id="rId205" Type="http://schemas.openxmlformats.org/officeDocument/2006/relationships/customXml" Target="../ink/ink2401.xml"/><Relationship Id="rId247" Type="http://schemas.openxmlformats.org/officeDocument/2006/relationships/customXml" Target="../ink/ink2422.xml"/><Relationship Id="rId107" Type="http://schemas.openxmlformats.org/officeDocument/2006/relationships/image" Target="../media/image2311.png"/><Relationship Id="rId289" Type="http://schemas.openxmlformats.org/officeDocument/2006/relationships/customXml" Target="../ink/ink2444.xml"/><Relationship Id="rId11" Type="http://schemas.openxmlformats.org/officeDocument/2006/relationships/image" Target="../media/image2265.png"/><Relationship Id="rId53" Type="http://schemas.openxmlformats.org/officeDocument/2006/relationships/image" Target="../media/image2285.png"/><Relationship Id="rId149" Type="http://schemas.openxmlformats.org/officeDocument/2006/relationships/customXml" Target="../ink/ink2373.xml"/><Relationship Id="rId314" Type="http://schemas.openxmlformats.org/officeDocument/2006/relationships/image" Target="../media/image2412.png"/><Relationship Id="rId356" Type="http://schemas.openxmlformats.org/officeDocument/2006/relationships/image" Target="../media/image2433.png"/><Relationship Id="rId95" Type="http://schemas.openxmlformats.org/officeDocument/2006/relationships/image" Target="../media/image964.png"/><Relationship Id="rId160" Type="http://schemas.openxmlformats.org/officeDocument/2006/relationships/image" Target="../media/image2336.png"/><Relationship Id="rId216" Type="http://schemas.openxmlformats.org/officeDocument/2006/relationships/image" Target="../media/image2364.png"/><Relationship Id="rId258" Type="http://schemas.openxmlformats.org/officeDocument/2006/relationships/image" Target="../media/image2385.png"/><Relationship Id="rId22" Type="http://schemas.openxmlformats.org/officeDocument/2006/relationships/customXml" Target="../ink/ink2309.xml"/><Relationship Id="rId64" Type="http://schemas.openxmlformats.org/officeDocument/2006/relationships/customXml" Target="../ink/ink2330.xml"/><Relationship Id="rId118" Type="http://schemas.openxmlformats.org/officeDocument/2006/relationships/customXml" Target="../ink/ink2357.xml"/><Relationship Id="rId325" Type="http://schemas.openxmlformats.org/officeDocument/2006/relationships/customXml" Target="../ink/ink2462.xml"/><Relationship Id="rId367" Type="http://schemas.openxmlformats.org/officeDocument/2006/relationships/customXml" Target="../ink/ink2483.xml"/><Relationship Id="rId171" Type="http://schemas.openxmlformats.org/officeDocument/2006/relationships/customXml" Target="../ink/ink2384.xml"/><Relationship Id="rId227" Type="http://schemas.openxmlformats.org/officeDocument/2006/relationships/customXml" Target="../ink/ink2412.xml"/><Relationship Id="rId269" Type="http://schemas.openxmlformats.org/officeDocument/2006/relationships/customXml" Target="../ink/ink2433.xml"/><Relationship Id="rId33" Type="http://schemas.openxmlformats.org/officeDocument/2006/relationships/image" Target="../media/image2275.png"/><Relationship Id="rId129" Type="http://schemas.openxmlformats.org/officeDocument/2006/relationships/image" Target="../media/image2321.png"/><Relationship Id="rId280" Type="http://schemas.openxmlformats.org/officeDocument/2006/relationships/customXml" Target="../ink/ink2439.xml"/><Relationship Id="rId336" Type="http://schemas.openxmlformats.org/officeDocument/2006/relationships/image" Target="../media/image2423.png"/><Relationship Id="rId75" Type="http://schemas.openxmlformats.org/officeDocument/2006/relationships/image" Target="../media/image2296.png"/><Relationship Id="rId140" Type="http://schemas.openxmlformats.org/officeDocument/2006/relationships/customXml" Target="../ink/ink2368.xml"/><Relationship Id="rId182" Type="http://schemas.openxmlformats.org/officeDocument/2006/relationships/image" Target="../media/image2347.png"/><Relationship Id="rId378" Type="http://schemas.openxmlformats.org/officeDocument/2006/relationships/image" Target="../media/image2443.png"/><Relationship Id="rId6" Type="http://schemas.openxmlformats.org/officeDocument/2006/relationships/customXml" Target="../ink/ink2301.xml"/><Relationship Id="rId238" Type="http://schemas.openxmlformats.org/officeDocument/2006/relationships/image" Target="../media/image2375.png"/><Relationship Id="rId291" Type="http://schemas.openxmlformats.org/officeDocument/2006/relationships/customXml" Target="../ink/ink2445.xml"/><Relationship Id="rId305" Type="http://schemas.openxmlformats.org/officeDocument/2006/relationships/customXml" Target="../ink/ink2452.xml"/><Relationship Id="rId347" Type="http://schemas.openxmlformats.org/officeDocument/2006/relationships/customXml" Target="../ink/ink2473.xml"/><Relationship Id="rId44" Type="http://schemas.openxmlformats.org/officeDocument/2006/relationships/customXml" Target="../ink/ink2320.xml"/><Relationship Id="rId86" Type="http://schemas.openxmlformats.org/officeDocument/2006/relationships/customXml" Target="../ink/ink2341.xml"/><Relationship Id="rId151" Type="http://schemas.openxmlformats.org/officeDocument/2006/relationships/customXml" Target="../ink/ink2374.xml"/><Relationship Id="rId389" Type="http://schemas.openxmlformats.org/officeDocument/2006/relationships/customXml" Target="../ink/ink2494.xml"/><Relationship Id="rId193" Type="http://schemas.openxmlformats.org/officeDocument/2006/relationships/customXml" Target="../ink/ink2395.xml"/><Relationship Id="rId207" Type="http://schemas.openxmlformats.org/officeDocument/2006/relationships/customXml" Target="../ink/ink2402.xml"/><Relationship Id="rId249" Type="http://schemas.openxmlformats.org/officeDocument/2006/relationships/customXml" Target="../ink/ink2423.xml"/><Relationship Id="rId13" Type="http://schemas.openxmlformats.org/officeDocument/2006/relationships/image" Target="../media/image321.png"/><Relationship Id="rId109" Type="http://schemas.openxmlformats.org/officeDocument/2006/relationships/image" Target="../media/image389.png"/><Relationship Id="rId260" Type="http://schemas.openxmlformats.org/officeDocument/2006/relationships/image" Target="../media/image2386.png"/><Relationship Id="rId316" Type="http://schemas.openxmlformats.org/officeDocument/2006/relationships/image" Target="../media/image2413.png"/><Relationship Id="rId55" Type="http://schemas.openxmlformats.org/officeDocument/2006/relationships/image" Target="../media/image2286.png"/><Relationship Id="rId97" Type="http://schemas.openxmlformats.org/officeDocument/2006/relationships/image" Target="../media/image2306.png"/><Relationship Id="rId120" Type="http://schemas.openxmlformats.org/officeDocument/2006/relationships/customXml" Target="../ink/ink2358.xml"/><Relationship Id="rId358" Type="http://schemas.openxmlformats.org/officeDocument/2006/relationships/image" Target="../media/image2434.png"/><Relationship Id="rId162" Type="http://schemas.openxmlformats.org/officeDocument/2006/relationships/image" Target="../media/image2337.png"/><Relationship Id="rId218" Type="http://schemas.openxmlformats.org/officeDocument/2006/relationships/image" Target="../media/image2365.png"/><Relationship Id="rId271" Type="http://schemas.openxmlformats.org/officeDocument/2006/relationships/image" Target="../media/image2391.png"/><Relationship Id="rId24" Type="http://schemas.openxmlformats.org/officeDocument/2006/relationships/customXml" Target="../ink/ink2310.xml"/><Relationship Id="rId66" Type="http://schemas.openxmlformats.org/officeDocument/2006/relationships/customXml" Target="../ink/ink2331.xml"/><Relationship Id="rId131" Type="http://schemas.openxmlformats.org/officeDocument/2006/relationships/image" Target="../media/image2322.png"/><Relationship Id="rId327" Type="http://schemas.openxmlformats.org/officeDocument/2006/relationships/customXml" Target="../ink/ink2463.xml"/><Relationship Id="rId369" Type="http://schemas.openxmlformats.org/officeDocument/2006/relationships/customXml" Target="../ink/ink2484.xml"/><Relationship Id="rId173" Type="http://schemas.openxmlformats.org/officeDocument/2006/relationships/customXml" Target="../ink/ink2385.xml"/><Relationship Id="rId229" Type="http://schemas.openxmlformats.org/officeDocument/2006/relationships/customXml" Target="../ink/ink2413.xml"/><Relationship Id="rId380" Type="http://schemas.openxmlformats.org/officeDocument/2006/relationships/image" Target="../media/image2444.png"/><Relationship Id="rId240" Type="http://schemas.openxmlformats.org/officeDocument/2006/relationships/image" Target="../media/image2376.png"/><Relationship Id="rId35" Type="http://schemas.openxmlformats.org/officeDocument/2006/relationships/image" Target="../media/image2276.png"/><Relationship Id="rId77" Type="http://schemas.openxmlformats.org/officeDocument/2006/relationships/image" Target="../media/image2297.png"/><Relationship Id="rId100" Type="http://schemas.openxmlformats.org/officeDocument/2006/relationships/customXml" Target="../ink/ink2348.xml"/><Relationship Id="rId282" Type="http://schemas.openxmlformats.org/officeDocument/2006/relationships/customXml" Target="../ink/ink2440.xml"/><Relationship Id="rId338" Type="http://schemas.openxmlformats.org/officeDocument/2006/relationships/image" Target="../media/image2424.png"/><Relationship Id="rId8" Type="http://schemas.openxmlformats.org/officeDocument/2006/relationships/customXml" Target="../ink/ink2302.xml"/><Relationship Id="rId142" Type="http://schemas.openxmlformats.org/officeDocument/2006/relationships/customXml" Target="../ink/ink2369.xml"/><Relationship Id="rId184" Type="http://schemas.openxmlformats.org/officeDocument/2006/relationships/image" Target="../media/image2348.png"/><Relationship Id="rId391" Type="http://schemas.openxmlformats.org/officeDocument/2006/relationships/image" Target="../media/image2449.png"/><Relationship Id="rId251" Type="http://schemas.openxmlformats.org/officeDocument/2006/relationships/customXml" Target="../ink/ink2424.xml"/><Relationship Id="rId46" Type="http://schemas.openxmlformats.org/officeDocument/2006/relationships/customXml" Target="../ink/ink2321.xml"/><Relationship Id="rId293" Type="http://schemas.openxmlformats.org/officeDocument/2006/relationships/customXml" Target="../ink/ink2446.xml"/><Relationship Id="rId307" Type="http://schemas.openxmlformats.org/officeDocument/2006/relationships/customXml" Target="../ink/ink2453.xml"/><Relationship Id="rId349" Type="http://schemas.openxmlformats.org/officeDocument/2006/relationships/customXml" Target="../ink/ink2474.xml"/><Relationship Id="rId88" Type="http://schemas.openxmlformats.org/officeDocument/2006/relationships/customXml" Target="../ink/ink2342.xml"/><Relationship Id="rId111" Type="http://schemas.openxmlformats.org/officeDocument/2006/relationships/image" Target="../media/image2312.png"/><Relationship Id="rId153" Type="http://schemas.openxmlformats.org/officeDocument/2006/relationships/customXml" Target="../ink/ink2375.xml"/><Relationship Id="rId195" Type="http://schemas.openxmlformats.org/officeDocument/2006/relationships/customXml" Target="../ink/ink2396.xml"/><Relationship Id="rId209" Type="http://schemas.openxmlformats.org/officeDocument/2006/relationships/customXml" Target="../ink/ink2403.xml"/><Relationship Id="rId360" Type="http://schemas.openxmlformats.org/officeDocument/2006/relationships/image" Target="../media/image2435.png"/><Relationship Id="rId220" Type="http://schemas.openxmlformats.org/officeDocument/2006/relationships/image" Target="../media/image2366.png"/><Relationship Id="rId15" Type="http://schemas.openxmlformats.org/officeDocument/2006/relationships/image" Target="../media/image2266.png"/><Relationship Id="rId57" Type="http://schemas.openxmlformats.org/officeDocument/2006/relationships/image" Target="../media/image2287.png"/><Relationship Id="rId262" Type="http://schemas.openxmlformats.org/officeDocument/2006/relationships/image" Target="../media/image2387.png"/><Relationship Id="rId318" Type="http://schemas.openxmlformats.org/officeDocument/2006/relationships/image" Target="../media/image2414.png"/><Relationship Id="rId99" Type="http://schemas.openxmlformats.org/officeDocument/2006/relationships/image" Target="../media/image2307.png"/><Relationship Id="rId122" Type="http://schemas.openxmlformats.org/officeDocument/2006/relationships/customXml" Target="../ink/ink2359.xml"/><Relationship Id="rId164" Type="http://schemas.openxmlformats.org/officeDocument/2006/relationships/image" Target="../media/image2338.png"/><Relationship Id="rId371" Type="http://schemas.openxmlformats.org/officeDocument/2006/relationships/customXml" Target="../ink/ink2485.xml"/><Relationship Id="rId26" Type="http://schemas.openxmlformats.org/officeDocument/2006/relationships/customXml" Target="../ink/ink2311.xml"/><Relationship Id="rId231" Type="http://schemas.openxmlformats.org/officeDocument/2006/relationships/customXml" Target="../ink/ink2414.xml"/><Relationship Id="rId273" Type="http://schemas.openxmlformats.org/officeDocument/2006/relationships/image" Target="../media/image2392.png"/><Relationship Id="rId329" Type="http://schemas.openxmlformats.org/officeDocument/2006/relationships/customXml" Target="../ink/ink2464.xml"/><Relationship Id="rId68" Type="http://schemas.openxmlformats.org/officeDocument/2006/relationships/customXml" Target="../ink/ink2332.xml"/><Relationship Id="rId133" Type="http://schemas.openxmlformats.org/officeDocument/2006/relationships/image" Target="../media/image2323.png"/><Relationship Id="rId175" Type="http://schemas.openxmlformats.org/officeDocument/2006/relationships/customXml" Target="../ink/ink2386.xml"/><Relationship Id="rId340" Type="http://schemas.openxmlformats.org/officeDocument/2006/relationships/image" Target="../media/image2425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7.png"/><Relationship Id="rId299" Type="http://schemas.openxmlformats.org/officeDocument/2006/relationships/image" Target="../media/image2598.png"/><Relationship Id="rId21" Type="http://schemas.openxmlformats.org/officeDocument/2006/relationships/image" Target="../media/image2459.png"/><Relationship Id="rId63" Type="http://schemas.openxmlformats.org/officeDocument/2006/relationships/image" Target="../media/image2480.png"/><Relationship Id="rId159" Type="http://schemas.openxmlformats.org/officeDocument/2006/relationships/image" Target="../media/image2528.png"/><Relationship Id="rId324" Type="http://schemas.openxmlformats.org/officeDocument/2006/relationships/customXml" Target="../ink/ink2657.xml"/><Relationship Id="rId366" Type="http://schemas.openxmlformats.org/officeDocument/2006/relationships/customXml" Target="../ink/ink2678.xml"/><Relationship Id="rId170" Type="http://schemas.openxmlformats.org/officeDocument/2006/relationships/customXml" Target="../ink/ink2580.xml"/><Relationship Id="rId226" Type="http://schemas.openxmlformats.org/officeDocument/2006/relationships/customXml" Target="../ink/ink2608.xml"/><Relationship Id="rId268" Type="http://schemas.openxmlformats.org/officeDocument/2006/relationships/customXml" Target="../ink/ink2629.xml"/><Relationship Id="rId32" Type="http://schemas.openxmlformats.org/officeDocument/2006/relationships/customXml" Target="../ink/ink2511.xml"/><Relationship Id="rId74" Type="http://schemas.openxmlformats.org/officeDocument/2006/relationships/customXml" Target="../ink/ink2532.xml"/><Relationship Id="rId128" Type="http://schemas.openxmlformats.org/officeDocument/2006/relationships/customXml" Target="../ink/ink2559.xml"/><Relationship Id="rId335" Type="http://schemas.openxmlformats.org/officeDocument/2006/relationships/image" Target="../media/image2615.png"/><Relationship Id="rId377" Type="http://schemas.openxmlformats.org/officeDocument/2006/relationships/image" Target="../media/image2636.png"/><Relationship Id="rId5" Type="http://schemas.openxmlformats.org/officeDocument/2006/relationships/image" Target="../media/image2451.png"/><Relationship Id="rId181" Type="http://schemas.openxmlformats.org/officeDocument/2006/relationships/image" Target="../media/image2539.png"/><Relationship Id="rId237" Type="http://schemas.openxmlformats.org/officeDocument/2006/relationships/image" Target="../media/image2567.png"/><Relationship Id="rId402" Type="http://schemas.openxmlformats.org/officeDocument/2006/relationships/customXml" Target="../ink/ink2696.xml"/><Relationship Id="rId279" Type="http://schemas.openxmlformats.org/officeDocument/2006/relationships/image" Target="../media/image2588.png"/><Relationship Id="rId43" Type="http://schemas.openxmlformats.org/officeDocument/2006/relationships/image" Target="../media/image2470.png"/><Relationship Id="rId139" Type="http://schemas.openxmlformats.org/officeDocument/2006/relationships/image" Target="../media/image2518.png"/><Relationship Id="rId290" Type="http://schemas.openxmlformats.org/officeDocument/2006/relationships/customXml" Target="../ink/ink2640.xml"/><Relationship Id="rId304" Type="http://schemas.openxmlformats.org/officeDocument/2006/relationships/customXml" Target="../ink/ink2647.xml"/><Relationship Id="rId346" Type="http://schemas.openxmlformats.org/officeDocument/2006/relationships/customXml" Target="../ink/ink2668.xml"/><Relationship Id="rId388" Type="http://schemas.openxmlformats.org/officeDocument/2006/relationships/customXml" Target="../ink/ink2689.xml"/><Relationship Id="rId85" Type="http://schemas.openxmlformats.org/officeDocument/2006/relationships/image" Target="../media/image2491.png"/><Relationship Id="rId150" Type="http://schemas.openxmlformats.org/officeDocument/2006/relationships/customXml" Target="../ink/ink2570.xml"/><Relationship Id="rId192" Type="http://schemas.openxmlformats.org/officeDocument/2006/relationships/customXml" Target="../ink/ink2591.xml"/><Relationship Id="rId206" Type="http://schemas.openxmlformats.org/officeDocument/2006/relationships/customXml" Target="../ink/ink2598.xml"/><Relationship Id="rId413" Type="http://schemas.openxmlformats.org/officeDocument/2006/relationships/image" Target="../media/image2653.png"/><Relationship Id="rId248" Type="http://schemas.openxmlformats.org/officeDocument/2006/relationships/customXml" Target="../ink/ink2619.xml"/><Relationship Id="rId12" Type="http://schemas.openxmlformats.org/officeDocument/2006/relationships/customXml" Target="../ink/ink2501.xml"/><Relationship Id="rId108" Type="http://schemas.openxmlformats.org/officeDocument/2006/relationships/customXml" Target="../ink/ink2549.xml"/><Relationship Id="rId315" Type="http://schemas.openxmlformats.org/officeDocument/2006/relationships/image" Target="../media/image2606.png"/><Relationship Id="rId357" Type="http://schemas.openxmlformats.org/officeDocument/2006/relationships/image" Target="../media/image2626.png"/><Relationship Id="rId54" Type="http://schemas.openxmlformats.org/officeDocument/2006/relationships/customXml" Target="../ink/ink2522.xml"/><Relationship Id="rId96" Type="http://schemas.openxmlformats.org/officeDocument/2006/relationships/customXml" Target="../ink/ink2543.xml"/><Relationship Id="rId161" Type="http://schemas.openxmlformats.org/officeDocument/2006/relationships/image" Target="../media/image2529.png"/><Relationship Id="rId217" Type="http://schemas.openxmlformats.org/officeDocument/2006/relationships/image" Target="../media/image2557.png"/><Relationship Id="rId399" Type="http://schemas.openxmlformats.org/officeDocument/2006/relationships/image" Target="../media/image2646.png"/><Relationship Id="rId259" Type="http://schemas.openxmlformats.org/officeDocument/2006/relationships/image" Target="../media/image2578.png"/><Relationship Id="rId424" Type="http://schemas.openxmlformats.org/officeDocument/2006/relationships/customXml" Target="../ink/ink2707.xml"/><Relationship Id="rId23" Type="http://schemas.openxmlformats.org/officeDocument/2006/relationships/image" Target="../media/image2460.png"/><Relationship Id="rId119" Type="http://schemas.openxmlformats.org/officeDocument/2006/relationships/image" Target="../media/image2508.png"/><Relationship Id="rId270" Type="http://schemas.openxmlformats.org/officeDocument/2006/relationships/customXml" Target="../ink/ink2630.xml"/><Relationship Id="rId326" Type="http://schemas.openxmlformats.org/officeDocument/2006/relationships/customXml" Target="../ink/ink2658.xml"/><Relationship Id="rId65" Type="http://schemas.openxmlformats.org/officeDocument/2006/relationships/image" Target="../media/image2481.png"/><Relationship Id="rId130" Type="http://schemas.openxmlformats.org/officeDocument/2006/relationships/customXml" Target="../ink/ink2560.xml"/><Relationship Id="rId368" Type="http://schemas.openxmlformats.org/officeDocument/2006/relationships/customXml" Target="../ink/ink2679.xml"/><Relationship Id="rId172" Type="http://schemas.openxmlformats.org/officeDocument/2006/relationships/customXml" Target="../ink/ink2581.xml"/><Relationship Id="rId228" Type="http://schemas.openxmlformats.org/officeDocument/2006/relationships/customXml" Target="../ink/ink2609.xml"/><Relationship Id="rId281" Type="http://schemas.openxmlformats.org/officeDocument/2006/relationships/image" Target="../media/image2589.png"/><Relationship Id="rId337" Type="http://schemas.openxmlformats.org/officeDocument/2006/relationships/image" Target="../media/image2616.png"/><Relationship Id="rId34" Type="http://schemas.openxmlformats.org/officeDocument/2006/relationships/customXml" Target="../ink/ink2512.xml"/><Relationship Id="rId76" Type="http://schemas.openxmlformats.org/officeDocument/2006/relationships/customXml" Target="../ink/ink2533.xml"/><Relationship Id="rId141" Type="http://schemas.openxmlformats.org/officeDocument/2006/relationships/image" Target="../media/image2519.png"/><Relationship Id="rId379" Type="http://schemas.openxmlformats.org/officeDocument/2006/relationships/image" Target="../media/image2637.png"/><Relationship Id="rId7" Type="http://schemas.openxmlformats.org/officeDocument/2006/relationships/image" Target="../media/image2452.png"/><Relationship Id="rId183" Type="http://schemas.openxmlformats.org/officeDocument/2006/relationships/image" Target="../media/image2540.png"/><Relationship Id="rId239" Type="http://schemas.openxmlformats.org/officeDocument/2006/relationships/image" Target="../media/image2568.png"/><Relationship Id="rId390" Type="http://schemas.openxmlformats.org/officeDocument/2006/relationships/customXml" Target="../ink/ink2690.xml"/><Relationship Id="rId404" Type="http://schemas.openxmlformats.org/officeDocument/2006/relationships/customXml" Target="../ink/ink2697.xml"/><Relationship Id="rId250" Type="http://schemas.openxmlformats.org/officeDocument/2006/relationships/customXml" Target="../ink/ink2620.xml"/><Relationship Id="rId292" Type="http://schemas.openxmlformats.org/officeDocument/2006/relationships/customXml" Target="../ink/ink2641.xml"/><Relationship Id="rId306" Type="http://schemas.openxmlformats.org/officeDocument/2006/relationships/customXml" Target="../ink/ink2648.xml"/><Relationship Id="rId45" Type="http://schemas.openxmlformats.org/officeDocument/2006/relationships/image" Target="../media/image2471.png"/><Relationship Id="rId87" Type="http://schemas.openxmlformats.org/officeDocument/2006/relationships/image" Target="../media/image2492.png"/><Relationship Id="rId110" Type="http://schemas.openxmlformats.org/officeDocument/2006/relationships/customXml" Target="../ink/ink2550.xml"/><Relationship Id="rId348" Type="http://schemas.openxmlformats.org/officeDocument/2006/relationships/customXml" Target="../ink/ink2669.xml"/><Relationship Id="rId152" Type="http://schemas.openxmlformats.org/officeDocument/2006/relationships/customXml" Target="../ink/ink2571.xml"/><Relationship Id="rId194" Type="http://schemas.openxmlformats.org/officeDocument/2006/relationships/customXml" Target="../ink/ink2592.xml"/><Relationship Id="rId208" Type="http://schemas.openxmlformats.org/officeDocument/2006/relationships/customXml" Target="../ink/ink2599.xml"/><Relationship Id="rId415" Type="http://schemas.openxmlformats.org/officeDocument/2006/relationships/image" Target="../media/image2654.png"/><Relationship Id="rId261" Type="http://schemas.openxmlformats.org/officeDocument/2006/relationships/image" Target="../media/image2579.png"/><Relationship Id="rId14" Type="http://schemas.openxmlformats.org/officeDocument/2006/relationships/customXml" Target="../ink/ink2502.xml"/><Relationship Id="rId56" Type="http://schemas.openxmlformats.org/officeDocument/2006/relationships/customXml" Target="../ink/ink2523.xml"/><Relationship Id="rId317" Type="http://schemas.openxmlformats.org/officeDocument/2006/relationships/image" Target="../media/image2607.png"/><Relationship Id="rId359" Type="http://schemas.openxmlformats.org/officeDocument/2006/relationships/image" Target="../media/image2627.png"/><Relationship Id="rId98" Type="http://schemas.openxmlformats.org/officeDocument/2006/relationships/customXml" Target="../ink/ink2544.xml"/><Relationship Id="rId121" Type="http://schemas.openxmlformats.org/officeDocument/2006/relationships/image" Target="../media/image2509.png"/><Relationship Id="rId163" Type="http://schemas.openxmlformats.org/officeDocument/2006/relationships/image" Target="../media/image2530.png"/><Relationship Id="rId219" Type="http://schemas.openxmlformats.org/officeDocument/2006/relationships/image" Target="../media/image2558.png"/><Relationship Id="rId370" Type="http://schemas.openxmlformats.org/officeDocument/2006/relationships/customXml" Target="../ink/ink2680.xml"/><Relationship Id="rId426" Type="http://schemas.openxmlformats.org/officeDocument/2006/relationships/customXml" Target="../ink/ink2708.xml"/><Relationship Id="rId230" Type="http://schemas.openxmlformats.org/officeDocument/2006/relationships/customXml" Target="../ink/ink2610.xml"/><Relationship Id="rId25" Type="http://schemas.openxmlformats.org/officeDocument/2006/relationships/image" Target="../media/image2461.png"/><Relationship Id="rId67" Type="http://schemas.openxmlformats.org/officeDocument/2006/relationships/image" Target="../media/image2482.png"/><Relationship Id="rId272" Type="http://schemas.openxmlformats.org/officeDocument/2006/relationships/customXml" Target="../ink/ink2631.xml"/><Relationship Id="rId328" Type="http://schemas.openxmlformats.org/officeDocument/2006/relationships/customXml" Target="../ink/ink2659.xml"/><Relationship Id="rId132" Type="http://schemas.openxmlformats.org/officeDocument/2006/relationships/customXml" Target="../ink/ink2561.xml"/><Relationship Id="rId174" Type="http://schemas.openxmlformats.org/officeDocument/2006/relationships/customXml" Target="../ink/ink2582.xml"/><Relationship Id="rId381" Type="http://schemas.openxmlformats.org/officeDocument/2006/relationships/image" Target="../media/image2638.png"/><Relationship Id="rId241" Type="http://schemas.openxmlformats.org/officeDocument/2006/relationships/image" Target="../media/image2569.png"/><Relationship Id="rId36" Type="http://schemas.openxmlformats.org/officeDocument/2006/relationships/customXml" Target="../ink/ink2513.xml"/><Relationship Id="rId283" Type="http://schemas.openxmlformats.org/officeDocument/2006/relationships/image" Target="../media/image2590.png"/><Relationship Id="rId339" Type="http://schemas.openxmlformats.org/officeDocument/2006/relationships/image" Target="../media/image2617.png"/><Relationship Id="rId78" Type="http://schemas.openxmlformats.org/officeDocument/2006/relationships/customXml" Target="../ink/ink2534.xml"/><Relationship Id="rId101" Type="http://schemas.openxmlformats.org/officeDocument/2006/relationships/image" Target="../media/image2499.png"/><Relationship Id="rId143" Type="http://schemas.openxmlformats.org/officeDocument/2006/relationships/image" Target="../media/image2520.png"/><Relationship Id="rId185" Type="http://schemas.openxmlformats.org/officeDocument/2006/relationships/image" Target="../media/image2541.png"/><Relationship Id="rId350" Type="http://schemas.openxmlformats.org/officeDocument/2006/relationships/customXml" Target="../ink/ink2670.xml"/><Relationship Id="rId406" Type="http://schemas.openxmlformats.org/officeDocument/2006/relationships/customXml" Target="../ink/ink2698.xml"/><Relationship Id="rId9" Type="http://schemas.openxmlformats.org/officeDocument/2006/relationships/image" Target="../media/image2453.png"/><Relationship Id="rId210" Type="http://schemas.openxmlformats.org/officeDocument/2006/relationships/customXml" Target="../ink/ink2600.xml"/><Relationship Id="rId392" Type="http://schemas.openxmlformats.org/officeDocument/2006/relationships/customXml" Target="../ink/ink2691.xml"/><Relationship Id="rId252" Type="http://schemas.openxmlformats.org/officeDocument/2006/relationships/customXml" Target="../ink/ink2621.xml"/><Relationship Id="rId294" Type="http://schemas.openxmlformats.org/officeDocument/2006/relationships/customXml" Target="../ink/ink2642.xml"/><Relationship Id="rId308" Type="http://schemas.openxmlformats.org/officeDocument/2006/relationships/customXml" Target="../ink/ink2649.xml"/><Relationship Id="rId47" Type="http://schemas.openxmlformats.org/officeDocument/2006/relationships/image" Target="../media/image2472.png"/><Relationship Id="rId89" Type="http://schemas.openxmlformats.org/officeDocument/2006/relationships/image" Target="../media/image2493.png"/><Relationship Id="rId112" Type="http://schemas.openxmlformats.org/officeDocument/2006/relationships/customXml" Target="../ink/ink2551.xml"/><Relationship Id="rId154" Type="http://schemas.openxmlformats.org/officeDocument/2006/relationships/customXml" Target="../ink/ink2572.xml"/><Relationship Id="rId361" Type="http://schemas.openxmlformats.org/officeDocument/2006/relationships/image" Target="../media/image2628.png"/><Relationship Id="rId196" Type="http://schemas.openxmlformats.org/officeDocument/2006/relationships/customXml" Target="../ink/ink2593.xml"/><Relationship Id="rId417" Type="http://schemas.openxmlformats.org/officeDocument/2006/relationships/image" Target="../media/image2655.png"/><Relationship Id="rId16" Type="http://schemas.openxmlformats.org/officeDocument/2006/relationships/customXml" Target="../ink/ink2503.xml"/><Relationship Id="rId221" Type="http://schemas.openxmlformats.org/officeDocument/2006/relationships/image" Target="../media/image2559.png"/><Relationship Id="rId263" Type="http://schemas.openxmlformats.org/officeDocument/2006/relationships/image" Target="../media/image2580.png"/><Relationship Id="rId319" Type="http://schemas.openxmlformats.org/officeDocument/2006/relationships/image" Target="../media/image2608.png"/><Relationship Id="rId58" Type="http://schemas.openxmlformats.org/officeDocument/2006/relationships/customXml" Target="../ink/ink2524.xml"/><Relationship Id="rId123" Type="http://schemas.openxmlformats.org/officeDocument/2006/relationships/image" Target="../media/image2510.png"/><Relationship Id="rId330" Type="http://schemas.openxmlformats.org/officeDocument/2006/relationships/customXml" Target="../ink/ink2660.xml"/><Relationship Id="rId165" Type="http://schemas.openxmlformats.org/officeDocument/2006/relationships/image" Target="../media/image2531.png"/><Relationship Id="rId372" Type="http://schemas.openxmlformats.org/officeDocument/2006/relationships/customXml" Target="../ink/ink2681.xml"/><Relationship Id="rId232" Type="http://schemas.openxmlformats.org/officeDocument/2006/relationships/customXml" Target="../ink/ink2611.xml"/><Relationship Id="rId274" Type="http://schemas.openxmlformats.org/officeDocument/2006/relationships/customXml" Target="../ink/ink2632.xml"/><Relationship Id="rId27" Type="http://schemas.openxmlformats.org/officeDocument/2006/relationships/image" Target="../media/image2462.png"/><Relationship Id="rId69" Type="http://schemas.openxmlformats.org/officeDocument/2006/relationships/image" Target="../media/image2483.png"/><Relationship Id="rId134" Type="http://schemas.openxmlformats.org/officeDocument/2006/relationships/customXml" Target="../ink/ink2562.xml"/><Relationship Id="rId80" Type="http://schemas.openxmlformats.org/officeDocument/2006/relationships/customXml" Target="../ink/ink2535.xml"/><Relationship Id="rId176" Type="http://schemas.openxmlformats.org/officeDocument/2006/relationships/customXml" Target="../ink/ink2583.xml"/><Relationship Id="rId341" Type="http://schemas.openxmlformats.org/officeDocument/2006/relationships/image" Target="../media/image2618.png"/><Relationship Id="rId383" Type="http://schemas.openxmlformats.org/officeDocument/2006/relationships/image" Target="../media/image2639.png"/><Relationship Id="rId201" Type="http://schemas.openxmlformats.org/officeDocument/2006/relationships/image" Target="../media/image2549.png"/><Relationship Id="rId243" Type="http://schemas.openxmlformats.org/officeDocument/2006/relationships/image" Target="../media/image2570.png"/><Relationship Id="rId285" Type="http://schemas.openxmlformats.org/officeDocument/2006/relationships/image" Target="../media/image2591.png"/><Relationship Id="rId38" Type="http://schemas.openxmlformats.org/officeDocument/2006/relationships/customXml" Target="../ink/ink2514.xml"/><Relationship Id="rId103" Type="http://schemas.openxmlformats.org/officeDocument/2006/relationships/image" Target="../media/image2500.png"/><Relationship Id="rId310" Type="http://schemas.openxmlformats.org/officeDocument/2006/relationships/customXml" Target="../ink/ink2650.xml"/><Relationship Id="rId70" Type="http://schemas.openxmlformats.org/officeDocument/2006/relationships/customXml" Target="../ink/ink2530.xml"/><Relationship Id="rId91" Type="http://schemas.openxmlformats.org/officeDocument/2006/relationships/image" Target="../media/image2494.png"/><Relationship Id="rId145" Type="http://schemas.openxmlformats.org/officeDocument/2006/relationships/image" Target="../media/image2521.png"/><Relationship Id="rId166" Type="http://schemas.openxmlformats.org/officeDocument/2006/relationships/customXml" Target="../ink/ink2578.xml"/><Relationship Id="rId187" Type="http://schemas.openxmlformats.org/officeDocument/2006/relationships/image" Target="../media/image2542.png"/><Relationship Id="rId331" Type="http://schemas.openxmlformats.org/officeDocument/2006/relationships/image" Target="../media/image2613.png"/><Relationship Id="rId352" Type="http://schemas.openxmlformats.org/officeDocument/2006/relationships/customXml" Target="../ink/ink2671.xml"/><Relationship Id="rId373" Type="http://schemas.openxmlformats.org/officeDocument/2006/relationships/image" Target="../media/image2634.png"/><Relationship Id="rId394" Type="http://schemas.openxmlformats.org/officeDocument/2006/relationships/customXml" Target="../ink/ink2692.xml"/><Relationship Id="rId408" Type="http://schemas.openxmlformats.org/officeDocument/2006/relationships/customXml" Target="../ink/ink2699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601.xml"/><Relationship Id="rId233" Type="http://schemas.openxmlformats.org/officeDocument/2006/relationships/image" Target="../media/image2565.png"/><Relationship Id="rId254" Type="http://schemas.openxmlformats.org/officeDocument/2006/relationships/customXml" Target="../ink/ink2622.xml"/><Relationship Id="rId28" Type="http://schemas.openxmlformats.org/officeDocument/2006/relationships/customXml" Target="../ink/ink2509.xml"/><Relationship Id="rId49" Type="http://schemas.openxmlformats.org/officeDocument/2006/relationships/image" Target="../media/image2473.png"/><Relationship Id="rId114" Type="http://schemas.openxmlformats.org/officeDocument/2006/relationships/customXml" Target="../ink/ink2552.xml"/><Relationship Id="rId275" Type="http://schemas.openxmlformats.org/officeDocument/2006/relationships/image" Target="../media/image2586.png"/><Relationship Id="rId296" Type="http://schemas.openxmlformats.org/officeDocument/2006/relationships/customXml" Target="../ink/ink2643.xml"/><Relationship Id="rId300" Type="http://schemas.openxmlformats.org/officeDocument/2006/relationships/customXml" Target="../ink/ink2645.xml"/><Relationship Id="rId60" Type="http://schemas.openxmlformats.org/officeDocument/2006/relationships/customXml" Target="../ink/ink2525.xml"/><Relationship Id="rId81" Type="http://schemas.openxmlformats.org/officeDocument/2006/relationships/image" Target="../media/image2489.png"/><Relationship Id="rId135" Type="http://schemas.openxmlformats.org/officeDocument/2006/relationships/image" Target="../media/image2516.png"/><Relationship Id="rId156" Type="http://schemas.openxmlformats.org/officeDocument/2006/relationships/customXml" Target="../ink/ink2573.xml"/><Relationship Id="rId177" Type="http://schemas.openxmlformats.org/officeDocument/2006/relationships/image" Target="../media/image2537.png"/><Relationship Id="rId198" Type="http://schemas.openxmlformats.org/officeDocument/2006/relationships/customXml" Target="../ink/ink2594.xml"/><Relationship Id="rId321" Type="http://schemas.openxmlformats.org/officeDocument/2006/relationships/image" Target="../media/image2609.png"/><Relationship Id="rId342" Type="http://schemas.openxmlformats.org/officeDocument/2006/relationships/customXml" Target="../ink/ink2666.xml"/><Relationship Id="rId363" Type="http://schemas.openxmlformats.org/officeDocument/2006/relationships/image" Target="../media/image2629.png"/><Relationship Id="rId384" Type="http://schemas.openxmlformats.org/officeDocument/2006/relationships/customXml" Target="../ink/ink2687.xml"/><Relationship Id="rId419" Type="http://schemas.openxmlformats.org/officeDocument/2006/relationships/image" Target="../media/image2656.png"/><Relationship Id="rId202" Type="http://schemas.openxmlformats.org/officeDocument/2006/relationships/customXml" Target="../ink/ink2596.xml"/><Relationship Id="rId223" Type="http://schemas.openxmlformats.org/officeDocument/2006/relationships/image" Target="../media/image2560.png"/><Relationship Id="rId244" Type="http://schemas.openxmlformats.org/officeDocument/2006/relationships/customXml" Target="../ink/ink2617.xml"/><Relationship Id="rId18" Type="http://schemas.openxmlformats.org/officeDocument/2006/relationships/customXml" Target="../ink/ink2504.xml"/><Relationship Id="rId39" Type="http://schemas.openxmlformats.org/officeDocument/2006/relationships/image" Target="../media/image2468.png"/><Relationship Id="rId265" Type="http://schemas.openxmlformats.org/officeDocument/2006/relationships/image" Target="../media/image2581.png"/><Relationship Id="rId286" Type="http://schemas.openxmlformats.org/officeDocument/2006/relationships/customXml" Target="../ink/ink2638.xml"/><Relationship Id="rId50" Type="http://schemas.openxmlformats.org/officeDocument/2006/relationships/customXml" Target="../ink/ink2520.xml"/><Relationship Id="rId104" Type="http://schemas.openxmlformats.org/officeDocument/2006/relationships/customXml" Target="../ink/ink2547.xml"/><Relationship Id="rId125" Type="http://schemas.openxmlformats.org/officeDocument/2006/relationships/image" Target="../media/image2511.png"/><Relationship Id="rId146" Type="http://schemas.openxmlformats.org/officeDocument/2006/relationships/customXml" Target="../ink/ink2568.xml"/><Relationship Id="rId167" Type="http://schemas.openxmlformats.org/officeDocument/2006/relationships/image" Target="../media/image2532.png"/><Relationship Id="rId188" Type="http://schemas.openxmlformats.org/officeDocument/2006/relationships/customXml" Target="../ink/ink2589.xml"/><Relationship Id="rId311" Type="http://schemas.openxmlformats.org/officeDocument/2006/relationships/image" Target="../media/image2604.png"/><Relationship Id="rId332" Type="http://schemas.openxmlformats.org/officeDocument/2006/relationships/customXml" Target="../ink/ink2661.xml"/><Relationship Id="rId353" Type="http://schemas.openxmlformats.org/officeDocument/2006/relationships/image" Target="../media/image2624.png"/><Relationship Id="rId374" Type="http://schemas.openxmlformats.org/officeDocument/2006/relationships/customXml" Target="../ink/ink2682.xml"/><Relationship Id="rId395" Type="http://schemas.openxmlformats.org/officeDocument/2006/relationships/image" Target="../media/image2644.png"/><Relationship Id="rId409" Type="http://schemas.openxmlformats.org/officeDocument/2006/relationships/image" Target="../media/image2651.png"/><Relationship Id="rId71" Type="http://schemas.openxmlformats.org/officeDocument/2006/relationships/image" Target="../media/image2484.png"/><Relationship Id="rId92" Type="http://schemas.openxmlformats.org/officeDocument/2006/relationships/customXml" Target="../ink/ink2541.xml"/><Relationship Id="rId213" Type="http://schemas.openxmlformats.org/officeDocument/2006/relationships/image" Target="../media/image2555.png"/><Relationship Id="rId234" Type="http://schemas.openxmlformats.org/officeDocument/2006/relationships/customXml" Target="../ink/ink2612.xml"/><Relationship Id="rId420" Type="http://schemas.openxmlformats.org/officeDocument/2006/relationships/customXml" Target="../ink/ink2705.xml"/><Relationship Id="rId2" Type="http://schemas.openxmlformats.org/officeDocument/2006/relationships/customXml" Target="../ink/ink2496.xml"/><Relationship Id="rId29" Type="http://schemas.openxmlformats.org/officeDocument/2006/relationships/image" Target="../media/image2463.png"/><Relationship Id="rId255" Type="http://schemas.openxmlformats.org/officeDocument/2006/relationships/image" Target="../media/image2576.png"/><Relationship Id="rId276" Type="http://schemas.openxmlformats.org/officeDocument/2006/relationships/customXml" Target="../ink/ink2633.xml"/><Relationship Id="rId297" Type="http://schemas.openxmlformats.org/officeDocument/2006/relationships/image" Target="../media/image2597.png"/><Relationship Id="rId40" Type="http://schemas.openxmlformats.org/officeDocument/2006/relationships/customXml" Target="../ink/ink2515.xml"/><Relationship Id="rId115" Type="http://schemas.openxmlformats.org/officeDocument/2006/relationships/image" Target="../media/image2506.png"/><Relationship Id="rId136" Type="http://schemas.openxmlformats.org/officeDocument/2006/relationships/customXml" Target="../ink/ink2563.xml"/><Relationship Id="rId157" Type="http://schemas.openxmlformats.org/officeDocument/2006/relationships/image" Target="../media/image2527.png"/><Relationship Id="rId178" Type="http://schemas.openxmlformats.org/officeDocument/2006/relationships/customXml" Target="../ink/ink2584.xml"/><Relationship Id="rId301" Type="http://schemas.openxmlformats.org/officeDocument/2006/relationships/image" Target="../media/image2599.png"/><Relationship Id="rId322" Type="http://schemas.openxmlformats.org/officeDocument/2006/relationships/customXml" Target="../ink/ink2656.xml"/><Relationship Id="rId343" Type="http://schemas.openxmlformats.org/officeDocument/2006/relationships/image" Target="../media/image2619.png"/><Relationship Id="rId364" Type="http://schemas.openxmlformats.org/officeDocument/2006/relationships/customXml" Target="../ink/ink2677.xml"/><Relationship Id="rId61" Type="http://schemas.openxmlformats.org/officeDocument/2006/relationships/image" Target="../media/image2479.png"/><Relationship Id="rId82" Type="http://schemas.openxmlformats.org/officeDocument/2006/relationships/customXml" Target="../ink/ink2536.xml"/><Relationship Id="rId199" Type="http://schemas.openxmlformats.org/officeDocument/2006/relationships/image" Target="../media/image2548.png"/><Relationship Id="rId203" Type="http://schemas.openxmlformats.org/officeDocument/2006/relationships/image" Target="../media/image2550.png"/><Relationship Id="rId385" Type="http://schemas.openxmlformats.org/officeDocument/2006/relationships/image" Target="../media/image718.png"/><Relationship Id="rId19" Type="http://schemas.openxmlformats.org/officeDocument/2006/relationships/image" Target="../media/image2458.png"/><Relationship Id="rId224" Type="http://schemas.openxmlformats.org/officeDocument/2006/relationships/customXml" Target="../ink/ink2607.xml"/><Relationship Id="rId245" Type="http://schemas.openxmlformats.org/officeDocument/2006/relationships/image" Target="../media/image2571.png"/><Relationship Id="rId266" Type="http://schemas.openxmlformats.org/officeDocument/2006/relationships/customXml" Target="../ink/ink2628.xml"/><Relationship Id="rId287" Type="http://schemas.openxmlformats.org/officeDocument/2006/relationships/image" Target="../media/image2592.png"/><Relationship Id="rId410" Type="http://schemas.openxmlformats.org/officeDocument/2006/relationships/customXml" Target="../ink/ink2700.xml"/><Relationship Id="rId30" Type="http://schemas.openxmlformats.org/officeDocument/2006/relationships/customXml" Target="../ink/ink2510.xml"/><Relationship Id="rId105" Type="http://schemas.openxmlformats.org/officeDocument/2006/relationships/image" Target="../media/image2501.png"/><Relationship Id="rId126" Type="http://schemas.openxmlformats.org/officeDocument/2006/relationships/customXml" Target="../ink/ink2558.xml"/><Relationship Id="rId147" Type="http://schemas.openxmlformats.org/officeDocument/2006/relationships/image" Target="../media/image2522.png"/><Relationship Id="rId168" Type="http://schemas.openxmlformats.org/officeDocument/2006/relationships/customXml" Target="../ink/ink2579.xml"/><Relationship Id="rId312" Type="http://schemas.openxmlformats.org/officeDocument/2006/relationships/customXml" Target="../ink/ink2651.xml"/><Relationship Id="rId333" Type="http://schemas.openxmlformats.org/officeDocument/2006/relationships/image" Target="../media/image2614.png"/><Relationship Id="rId354" Type="http://schemas.openxmlformats.org/officeDocument/2006/relationships/customXml" Target="../ink/ink2672.xml"/><Relationship Id="rId51" Type="http://schemas.openxmlformats.org/officeDocument/2006/relationships/image" Target="../media/image2474.png"/><Relationship Id="rId72" Type="http://schemas.openxmlformats.org/officeDocument/2006/relationships/customXml" Target="../ink/ink2531.xml"/><Relationship Id="rId93" Type="http://schemas.openxmlformats.org/officeDocument/2006/relationships/image" Target="../media/image2495.png"/><Relationship Id="rId189" Type="http://schemas.openxmlformats.org/officeDocument/2006/relationships/image" Target="../media/image2543.png"/><Relationship Id="rId375" Type="http://schemas.openxmlformats.org/officeDocument/2006/relationships/image" Target="../media/image2635.png"/><Relationship Id="rId396" Type="http://schemas.openxmlformats.org/officeDocument/2006/relationships/customXml" Target="../ink/ink2693.xml"/><Relationship Id="rId3" Type="http://schemas.openxmlformats.org/officeDocument/2006/relationships/image" Target="../media/image2450.png"/><Relationship Id="rId214" Type="http://schemas.openxmlformats.org/officeDocument/2006/relationships/customXml" Target="../ink/ink2602.xml"/><Relationship Id="rId235" Type="http://schemas.openxmlformats.org/officeDocument/2006/relationships/image" Target="../media/image2566.png"/><Relationship Id="rId256" Type="http://schemas.openxmlformats.org/officeDocument/2006/relationships/customXml" Target="../ink/ink2623.xml"/><Relationship Id="rId277" Type="http://schemas.openxmlformats.org/officeDocument/2006/relationships/image" Target="../media/image2587.png"/><Relationship Id="rId298" Type="http://schemas.openxmlformats.org/officeDocument/2006/relationships/customXml" Target="../ink/ink2644.xml"/><Relationship Id="rId400" Type="http://schemas.openxmlformats.org/officeDocument/2006/relationships/customXml" Target="../ink/ink2695.xml"/><Relationship Id="rId421" Type="http://schemas.openxmlformats.org/officeDocument/2006/relationships/image" Target="../media/image2657.png"/><Relationship Id="rId116" Type="http://schemas.openxmlformats.org/officeDocument/2006/relationships/customXml" Target="../ink/ink2553.xml"/><Relationship Id="rId137" Type="http://schemas.openxmlformats.org/officeDocument/2006/relationships/image" Target="../media/image2517.png"/><Relationship Id="rId158" Type="http://schemas.openxmlformats.org/officeDocument/2006/relationships/customXml" Target="../ink/ink2574.xml"/><Relationship Id="rId302" Type="http://schemas.openxmlformats.org/officeDocument/2006/relationships/customXml" Target="../ink/ink2646.xml"/><Relationship Id="rId323" Type="http://schemas.openxmlformats.org/officeDocument/2006/relationships/image" Target="../media/image2610.png"/><Relationship Id="rId344" Type="http://schemas.openxmlformats.org/officeDocument/2006/relationships/customXml" Target="../ink/ink2667.xml"/><Relationship Id="rId20" Type="http://schemas.openxmlformats.org/officeDocument/2006/relationships/customXml" Target="../ink/ink2505.xml"/><Relationship Id="rId41" Type="http://schemas.openxmlformats.org/officeDocument/2006/relationships/image" Target="../media/image2469.png"/><Relationship Id="rId62" Type="http://schemas.openxmlformats.org/officeDocument/2006/relationships/customXml" Target="../ink/ink2526.xml"/><Relationship Id="rId83" Type="http://schemas.openxmlformats.org/officeDocument/2006/relationships/image" Target="../media/image2490.png"/><Relationship Id="rId179" Type="http://schemas.openxmlformats.org/officeDocument/2006/relationships/image" Target="../media/image2538.png"/><Relationship Id="rId365" Type="http://schemas.openxmlformats.org/officeDocument/2006/relationships/image" Target="../media/image2630.png"/><Relationship Id="rId386" Type="http://schemas.openxmlformats.org/officeDocument/2006/relationships/customXml" Target="../ink/ink2688.xml"/><Relationship Id="rId190" Type="http://schemas.openxmlformats.org/officeDocument/2006/relationships/customXml" Target="../ink/ink2590.xml"/><Relationship Id="rId204" Type="http://schemas.openxmlformats.org/officeDocument/2006/relationships/customXml" Target="../ink/ink2597.xml"/><Relationship Id="rId225" Type="http://schemas.openxmlformats.org/officeDocument/2006/relationships/image" Target="../media/image2561.png"/><Relationship Id="rId246" Type="http://schemas.openxmlformats.org/officeDocument/2006/relationships/customXml" Target="../ink/ink2618.xml"/><Relationship Id="rId267" Type="http://schemas.openxmlformats.org/officeDocument/2006/relationships/image" Target="../media/image2582.png"/><Relationship Id="rId288" Type="http://schemas.openxmlformats.org/officeDocument/2006/relationships/customXml" Target="../ink/ink2639.xml"/><Relationship Id="rId411" Type="http://schemas.openxmlformats.org/officeDocument/2006/relationships/image" Target="../media/image2652.png"/><Relationship Id="rId106" Type="http://schemas.openxmlformats.org/officeDocument/2006/relationships/customXml" Target="../ink/ink2548.xml"/><Relationship Id="rId127" Type="http://schemas.openxmlformats.org/officeDocument/2006/relationships/image" Target="../media/image2512.png"/><Relationship Id="rId313" Type="http://schemas.openxmlformats.org/officeDocument/2006/relationships/image" Target="../media/image2605.png"/><Relationship Id="rId10" Type="http://schemas.openxmlformats.org/officeDocument/2006/relationships/customXml" Target="../ink/ink2500.xml"/><Relationship Id="rId31" Type="http://schemas.openxmlformats.org/officeDocument/2006/relationships/image" Target="../media/image2464.png"/><Relationship Id="rId52" Type="http://schemas.openxmlformats.org/officeDocument/2006/relationships/customXml" Target="../ink/ink2521.xml"/><Relationship Id="rId73" Type="http://schemas.openxmlformats.org/officeDocument/2006/relationships/image" Target="../media/image2485.png"/><Relationship Id="rId94" Type="http://schemas.openxmlformats.org/officeDocument/2006/relationships/customXml" Target="../ink/ink2542.xml"/><Relationship Id="rId148" Type="http://schemas.openxmlformats.org/officeDocument/2006/relationships/customXml" Target="../ink/ink2569.xml"/><Relationship Id="rId169" Type="http://schemas.openxmlformats.org/officeDocument/2006/relationships/image" Target="../media/image2533.png"/><Relationship Id="rId334" Type="http://schemas.openxmlformats.org/officeDocument/2006/relationships/customXml" Target="../ink/ink2662.xml"/><Relationship Id="rId355" Type="http://schemas.openxmlformats.org/officeDocument/2006/relationships/image" Target="../media/image2625.png"/><Relationship Id="rId376" Type="http://schemas.openxmlformats.org/officeDocument/2006/relationships/customXml" Target="../ink/ink2683.xml"/><Relationship Id="rId397" Type="http://schemas.openxmlformats.org/officeDocument/2006/relationships/image" Target="../media/image2645.png"/><Relationship Id="rId4" Type="http://schemas.openxmlformats.org/officeDocument/2006/relationships/customXml" Target="../ink/ink2497.xml"/><Relationship Id="rId180" Type="http://schemas.openxmlformats.org/officeDocument/2006/relationships/customXml" Target="../ink/ink2585.xml"/><Relationship Id="rId215" Type="http://schemas.openxmlformats.org/officeDocument/2006/relationships/image" Target="../media/image2556.png"/><Relationship Id="rId236" Type="http://schemas.openxmlformats.org/officeDocument/2006/relationships/customXml" Target="../ink/ink2613.xml"/><Relationship Id="rId257" Type="http://schemas.openxmlformats.org/officeDocument/2006/relationships/image" Target="../media/image2577.png"/><Relationship Id="rId278" Type="http://schemas.openxmlformats.org/officeDocument/2006/relationships/customXml" Target="../ink/ink2634.xml"/><Relationship Id="rId401" Type="http://schemas.openxmlformats.org/officeDocument/2006/relationships/image" Target="../media/image2647.png"/><Relationship Id="rId422" Type="http://schemas.openxmlformats.org/officeDocument/2006/relationships/customXml" Target="../ink/ink2706.xml"/><Relationship Id="rId303" Type="http://schemas.openxmlformats.org/officeDocument/2006/relationships/image" Target="../media/image2600.png"/><Relationship Id="rId42" Type="http://schemas.openxmlformats.org/officeDocument/2006/relationships/customXml" Target="../ink/ink2516.xml"/><Relationship Id="rId84" Type="http://schemas.openxmlformats.org/officeDocument/2006/relationships/customXml" Target="../ink/ink2537.xml"/><Relationship Id="rId138" Type="http://schemas.openxmlformats.org/officeDocument/2006/relationships/customXml" Target="../ink/ink2564.xml"/><Relationship Id="rId345" Type="http://schemas.openxmlformats.org/officeDocument/2006/relationships/image" Target="../media/image2620.png"/><Relationship Id="rId387" Type="http://schemas.openxmlformats.org/officeDocument/2006/relationships/image" Target="../media/image2640.png"/><Relationship Id="rId191" Type="http://schemas.openxmlformats.org/officeDocument/2006/relationships/image" Target="../media/image2544.png"/><Relationship Id="rId205" Type="http://schemas.openxmlformats.org/officeDocument/2006/relationships/image" Target="../media/image2551.png"/><Relationship Id="rId247" Type="http://schemas.openxmlformats.org/officeDocument/2006/relationships/image" Target="../media/image2572.png"/><Relationship Id="rId412" Type="http://schemas.openxmlformats.org/officeDocument/2006/relationships/customXml" Target="../ink/ink2701.xml"/><Relationship Id="rId107" Type="http://schemas.openxmlformats.org/officeDocument/2006/relationships/image" Target="../media/image2502.png"/><Relationship Id="rId289" Type="http://schemas.openxmlformats.org/officeDocument/2006/relationships/image" Target="../media/image2593.png"/><Relationship Id="rId11" Type="http://schemas.openxmlformats.org/officeDocument/2006/relationships/image" Target="../media/image2454.png"/><Relationship Id="rId53" Type="http://schemas.openxmlformats.org/officeDocument/2006/relationships/image" Target="../media/image2475.png"/><Relationship Id="rId149" Type="http://schemas.openxmlformats.org/officeDocument/2006/relationships/image" Target="../media/image2523.png"/><Relationship Id="rId314" Type="http://schemas.openxmlformats.org/officeDocument/2006/relationships/customXml" Target="../ink/ink2652.xml"/><Relationship Id="rId356" Type="http://schemas.openxmlformats.org/officeDocument/2006/relationships/customXml" Target="../ink/ink2673.xml"/><Relationship Id="rId398" Type="http://schemas.openxmlformats.org/officeDocument/2006/relationships/customXml" Target="../ink/ink2694.xml"/><Relationship Id="rId95" Type="http://schemas.openxmlformats.org/officeDocument/2006/relationships/image" Target="../media/image2496.png"/><Relationship Id="rId160" Type="http://schemas.openxmlformats.org/officeDocument/2006/relationships/customXml" Target="../ink/ink2575.xml"/><Relationship Id="rId216" Type="http://schemas.openxmlformats.org/officeDocument/2006/relationships/customXml" Target="../ink/ink2603.xml"/><Relationship Id="rId423" Type="http://schemas.openxmlformats.org/officeDocument/2006/relationships/image" Target="../media/image2658.png"/><Relationship Id="rId258" Type="http://schemas.openxmlformats.org/officeDocument/2006/relationships/customXml" Target="../ink/ink2624.xml"/><Relationship Id="rId22" Type="http://schemas.openxmlformats.org/officeDocument/2006/relationships/customXml" Target="../ink/ink2506.xml"/><Relationship Id="rId64" Type="http://schemas.openxmlformats.org/officeDocument/2006/relationships/customXml" Target="../ink/ink2527.xml"/><Relationship Id="rId118" Type="http://schemas.openxmlformats.org/officeDocument/2006/relationships/customXml" Target="../ink/ink2554.xml"/><Relationship Id="rId325" Type="http://schemas.openxmlformats.org/officeDocument/2006/relationships/image" Target="../media/image2427.png"/><Relationship Id="rId367" Type="http://schemas.openxmlformats.org/officeDocument/2006/relationships/image" Target="../media/image2631.png"/><Relationship Id="rId171" Type="http://schemas.openxmlformats.org/officeDocument/2006/relationships/image" Target="../media/image2534.png"/><Relationship Id="rId227" Type="http://schemas.openxmlformats.org/officeDocument/2006/relationships/image" Target="../media/image2562.png"/><Relationship Id="rId269" Type="http://schemas.openxmlformats.org/officeDocument/2006/relationships/image" Target="../media/image2583.png"/><Relationship Id="rId33" Type="http://schemas.openxmlformats.org/officeDocument/2006/relationships/image" Target="../media/image2465.png"/><Relationship Id="rId129" Type="http://schemas.openxmlformats.org/officeDocument/2006/relationships/image" Target="../media/image2513.png"/><Relationship Id="rId280" Type="http://schemas.openxmlformats.org/officeDocument/2006/relationships/customXml" Target="../ink/ink2635.xml"/><Relationship Id="rId336" Type="http://schemas.openxmlformats.org/officeDocument/2006/relationships/customXml" Target="../ink/ink2663.xml"/><Relationship Id="rId75" Type="http://schemas.openxmlformats.org/officeDocument/2006/relationships/image" Target="../media/image2486.png"/><Relationship Id="rId140" Type="http://schemas.openxmlformats.org/officeDocument/2006/relationships/customXml" Target="../ink/ink2565.xml"/><Relationship Id="rId182" Type="http://schemas.openxmlformats.org/officeDocument/2006/relationships/customXml" Target="../ink/ink2586.xml"/><Relationship Id="rId378" Type="http://schemas.openxmlformats.org/officeDocument/2006/relationships/customXml" Target="../ink/ink2684.xml"/><Relationship Id="rId403" Type="http://schemas.openxmlformats.org/officeDocument/2006/relationships/image" Target="../media/image2648.png"/><Relationship Id="rId6" Type="http://schemas.openxmlformats.org/officeDocument/2006/relationships/customXml" Target="../ink/ink2498.xml"/><Relationship Id="rId238" Type="http://schemas.openxmlformats.org/officeDocument/2006/relationships/customXml" Target="../ink/ink2614.xml"/><Relationship Id="rId291" Type="http://schemas.openxmlformats.org/officeDocument/2006/relationships/image" Target="../media/image2594.png"/><Relationship Id="rId305" Type="http://schemas.openxmlformats.org/officeDocument/2006/relationships/image" Target="../media/image2601.png"/><Relationship Id="rId347" Type="http://schemas.openxmlformats.org/officeDocument/2006/relationships/image" Target="../media/image2621.png"/><Relationship Id="rId44" Type="http://schemas.openxmlformats.org/officeDocument/2006/relationships/customXml" Target="../ink/ink2517.xml"/><Relationship Id="rId86" Type="http://schemas.openxmlformats.org/officeDocument/2006/relationships/customXml" Target="../ink/ink2538.xml"/><Relationship Id="rId151" Type="http://schemas.openxmlformats.org/officeDocument/2006/relationships/image" Target="../media/image2524.png"/><Relationship Id="rId389" Type="http://schemas.openxmlformats.org/officeDocument/2006/relationships/image" Target="../media/image2641.png"/><Relationship Id="rId193" Type="http://schemas.openxmlformats.org/officeDocument/2006/relationships/image" Target="../media/image2545.png"/><Relationship Id="rId207" Type="http://schemas.openxmlformats.org/officeDocument/2006/relationships/image" Target="../media/image2552.png"/><Relationship Id="rId249" Type="http://schemas.openxmlformats.org/officeDocument/2006/relationships/image" Target="../media/image2573.png"/><Relationship Id="rId414" Type="http://schemas.openxmlformats.org/officeDocument/2006/relationships/customXml" Target="../ink/ink2702.xml"/><Relationship Id="rId13" Type="http://schemas.openxmlformats.org/officeDocument/2006/relationships/image" Target="../media/image2455.png"/><Relationship Id="rId109" Type="http://schemas.openxmlformats.org/officeDocument/2006/relationships/image" Target="../media/image2503.png"/><Relationship Id="rId260" Type="http://schemas.openxmlformats.org/officeDocument/2006/relationships/customXml" Target="../ink/ink2625.xml"/><Relationship Id="rId316" Type="http://schemas.openxmlformats.org/officeDocument/2006/relationships/customXml" Target="../ink/ink2653.xml"/><Relationship Id="rId55" Type="http://schemas.openxmlformats.org/officeDocument/2006/relationships/image" Target="../media/image2476.png"/><Relationship Id="rId97" Type="http://schemas.openxmlformats.org/officeDocument/2006/relationships/image" Target="../media/image2497.png"/><Relationship Id="rId120" Type="http://schemas.openxmlformats.org/officeDocument/2006/relationships/customXml" Target="../ink/ink2555.xml"/><Relationship Id="rId358" Type="http://schemas.openxmlformats.org/officeDocument/2006/relationships/customXml" Target="../ink/ink2674.xml"/><Relationship Id="rId162" Type="http://schemas.openxmlformats.org/officeDocument/2006/relationships/customXml" Target="../ink/ink2576.xml"/><Relationship Id="rId218" Type="http://schemas.openxmlformats.org/officeDocument/2006/relationships/customXml" Target="../ink/ink2604.xml"/><Relationship Id="rId425" Type="http://schemas.openxmlformats.org/officeDocument/2006/relationships/image" Target="../media/image2659.png"/><Relationship Id="rId271" Type="http://schemas.openxmlformats.org/officeDocument/2006/relationships/image" Target="../media/image2584.png"/><Relationship Id="rId24" Type="http://schemas.openxmlformats.org/officeDocument/2006/relationships/customXml" Target="../ink/ink2507.xml"/><Relationship Id="rId66" Type="http://schemas.openxmlformats.org/officeDocument/2006/relationships/customXml" Target="../ink/ink2528.xml"/><Relationship Id="rId131" Type="http://schemas.openxmlformats.org/officeDocument/2006/relationships/image" Target="../media/image2514.png"/><Relationship Id="rId327" Type="http://schemas.openxmlformats.org/officeDocument/2006/relationships/image" Target="../media/image2611.png"/><Relationship Id="rId369" Type="http://schemas.openxmlformats.org/officeDocument/2006/relationships/image" Target="../media/image2632.png"/><Relationship Id="rId173" Type="http://schemas.openxmlformats.org/officeDocument/2006/relationships/image" Target="../media/image2535.png"/><Relationship Id="rId229" Type="http://schemas.openxmlformats.org/officeDocument/2006/relationships/image" Target="../media/image2563.png"/><Relationship Id="rId380" Type="http://schemas.openxmlformats.org/officeDocument/2006/relationships/customXml" Target="../ink/ink2685.xml"/><Relationship Id="rId240" Type="http://schemas.openxmlformats.org/officeDocument/2006/relationships/customXml" Target="../ink/ink2615.xml"/><Relationship Id="rId35" Type="http://schemas.openxmlformats.org/officeDocument/2006/relationships/image" Target="../media/image2466.png"/><Relationship Id="rId77" Type="http://schemas.openxmlformats.org/officeDocument/2006/relationships/image" Target="../media/image2487.png"/><Relationship Id="rId100" Type="http://schemas.openxmlformats.org/officeDocument/2006/relationships/customXml" Target="../ink/ink2545.xml"/><Relationship Id="rId282" Type="http://schemas.openxmlformats.org/officeDocument/2006/relationships/customXml" Target="../ink/ink2636.xml"/><Relationship Id="rId338" Type="http://schemas.openxmlformats.org/officeDocument/2006/relationships/customXml" Target="../ink/ink2664.xml"/><Relationship Id="rId8" Type="http://schemas.openxmlformats.org/officeDocument/2006/relationships/customXml" Target="../ink/ink2499.xml"/><Relationship Id="rId142" Type="http://schemas.openxmlformats.org/officeDocument/2006/relationships/customXml" Target="../ink/ink2566.xml"/><Relationship Id="rId184" Type="http://schemas.openxmlformats.org/officeDocument/2006/relationships/customXml" Target="../ink/ink2587.xml"/><Relationship Id="rId391" Type="http://schemas.openxmlformats.org/officeDocument/2006/relationships/image" Target="../media/image2642.png"/><Relationship Id="rId405" Type="http://schemas.openxmlformats.org/officeDocument/2006/relationships/image" Target="../media/image2649.png"/><Relationship Id="rId251" Type="http://schemas.openxmlformats.org/officeDocument/2006/relationships/image" Target="../media/image2574.png"/><Relationship Id="rId46" Type="http://schemas.openxmlformats.org/officeDocument/2006/relationships/customXml" Target="../ink/ink2518.xml"/><Relationship Id="rId293" Type="http://schemas.openxmlformats.org/officeDocument/2006/relationships/image" Target="../media/image2595.png"/><Relationship Id="rId307" Type="http://schemas.openxmlformats.org/officeDocument/2006/relationships/image" Target="../media/image2602.png"/><Relationship Id="rId349" Type="http://schemas.openxmlformats.org/officeDocument/2006/relationships/image" Target="../media/image2622.png"/><Relationship Id="rId88" Type="http://schemas.openxmlformats.org/officeDocument/2006/relationships/customXml" Target="../ink/ink2539.xml"/><Relationship Id="rId111" Type="http://schemas.openxmlformats.org/officeDocument/2006/relationships/image" Target="../media/image2504.png"/><Relationship Id="rId153" Type="http://schemas.openxmlformats.org/officeDocument/2006/relationships/image" Target="../media/image2525.png"/><Relationship Id="rId195" Type="http://schemas.openxmlformats.org/officeDocument/2006/relationships/image" Target="../media/image2546.png"/><Relationship Id="rId209" Type="http://schemas.openxmlformats.org/officeDocument/2006/relationships/image" Target="../media/image2553.png"/><Relationship Id="rId360" Type="http://schemas.openxmlformats.org/officeDocument/2006/relationships/customXml" Target="../ink/ink2675.xml"/><Relationship Id="rId416" Type="http://schemas.openxmlformats.org/officeDocument/2006/relationships/customXml" Target="../ink/ink2703.xml"/><Relationship Id="rId220" Type="http://schemas.openxmlformats.org/officeDocument/2006/relationships/customXml" Target="../ink/ink2605.xml"/><Relationship Id="rId15" Type="http://schemas.openxmlformats.org/officeDocument/2006/relationships/image" Target="../media/image2456.png"/><Relationship Id="rId57" Type="http://schemas.openxmlformats.org/officeDocument/2006/relationships/image" Target="../media/image2477.png"/><Relationship Id="rId262" Type="http://schemas.openxmlformats.org/officeDocument/2006/relationships/customXml" Target="../ink/ink2626.xml"/><Relationship Id="rId318" Type="http://schemas.openxmlformats.org/officeDocument/2006/relationships/customXml" Target="../ink/ink2654.xml"/><Relationship Id="rId99" Type="http://schemas.openxmlformats.org/officeDocument/2006/relationships/image" Target="../media/image2498.png"/><Relationship Id="rId122" Type="http://schemas.openxmlformats.org/officeDocument/2006/relationships/customXml" Target="../ink/ink2556.xml"/><Relationship Id="rId164" Type="http://schemas.openxmlformats.org/officeDocument/2006/relationships/customXml" Target="../ink/ink2577.xml"/><Relationship Id="rId371" Type="http://schemas.openxmlformats.org/officeDocument/2006/relationships/image" Target="../media/image2633.png"/><Relationship Id="rId427" Type="http://schemas.openxmlformats.org/officeDocument/2006/relationships/image" Target="../media/image2660.png"/><Relationship Id="rId26" Type="http://schemas.openxmlformats.org/officeDocument/2006/relationships/customXml" Target="../ink/ink2508.xml"/><Relationship Id="rId231" Type="http://schemas.openxmlformats.org/officeDocument/2006/relationships/image" Target="../media/image2564.png"/><Relationship Id="rId273" Type="http://schemas.openxmlformats.org/officeDocument/2006/relationships/image" Target="../media/image2585.png"/><Relationship Id="rId329" Type="http://schemas.openxmlformats.org/officeDocument/2006/relationships/image" Target="../media/image2612.png"/><Relationship Id="rId68" Type="http://schemas.openxmlformats.org/officeDocument/2006/relationships/customXml" Target="../ink/ink2529.xml"/><Relationship Id="rId133" Type="http://schemas.openxmlformats.org/officeDocument/2006/relationships/image" Target="../media/image2515.png"/><Relationship Id="rId175" Type="http://schemas.openxmlformats.org/officeDocument/2006/relationships/image" Target="../media/image2536.png"/><Relationship Id="rId340" Type="http://schemas.openxmlformats.org/officeDocument/2006/relationships/customXml" Target="../ink/ink2665.xml"/><Relationship Id="rId200" Type="http://schemas.openxmlformats.org/officeDocument/2006/relationships/customXml" Target="../ink/ink2595.xml"/><Relationship Id="rId382" Type="http://schemas.openxmlformats.org/officeDocument/2006/relationships/customXml" Target="../ink/ink2686.xml"/><Relationship Id="rId242" Type="http://schemas.openxmlformats.org/officeDocument/2006/relationships/customXml" Target="../ink/ink2616.xml"/><Relationship Id="rId284" Type="http://schemas.openxmlformats.org/officeDocument/2006/relationships/customXml" Target="../ink/ink2637.xml"/><Relationship Id="rId37" Type="http://schemas.openxmlformats.org/officeDocument/2006/relationships/image" Target="../media/image2467.png"/><Relationship Id="rId79" Type="http://schemas.openxmlformats.org/officeDocument/2006/relationships/image" Target="../media/image2488.png"/><Relationship Id="rId102" Type="http://schemas.openxmlformats.org/officeDocument/2006/relationships/customXml" Target="../ink/ink2546.xml"/><Relationship Id="rId144" Type="http://schemas.openxmlformats.org/officeDocument/2006/relationships/customXml" Target="../ink/ink2567.xml"/><Relationship Id="rId90" Type="http://schemas.openxmlformats.org/officeDocument/2006/relationships/customXml" Target="../ink/ink2540.xml"/><Relationship Id="rId186" Type="http://schemas.openxmlformats.org/officeDocument/2006/relationships/customXml" Target="../ink/ink2588.xml"/><Relationship Id="rId351" Type="http://schemas.openxmlformats.org/officeDocument/2006/relationships/image" Target="../media/image2623.png"/><Relationship Id="rId393" Type="http://schemas.openxmlformats.org/officeDocument/2006/relationships/image" Target="../media/image2643.png"/><Relationship Id="rId407" Type="http://schemas.openxmlformats.org/officeDocument/2006/relationships/image" Target="../media/image2650.png"/><Relationship Id="rId211" Type="http://schemas.openxmlformats.org/officeDocument/2006/relationships/image" Target="../media/image2554.png"/><Relationship Id="rId253" Type="http://schemas.openxmlformats.org/officeDocument/2006/relationships/image" Target="../media/image2575.png"/><Relationship Id="rId295" Type="http://schemas.openxmlformats.org/officeDocument/2006/relationships/image" Target="../media/image2596.png"/><Relationship Id="rId309" Type="http://schemas.openxmlformats.org/officeDocument/2006/relationships/image" Target="../media/image2603.png"/><Relationship Id="rId48" Type="http://schemas.openxmlformats.org/officeDocument/2006/relationships/customXml" Target="../ink/ink2519.xml"/><Relationship Id="rId113" Type="http://schemas.openxmlformats.org/officeDocument/2006/relationships/image" Target="../media/image2505.png"/><Relationship Id="rId320" Type="http://schemas.openxmlformats.org/officeDocument/2006/relationships/customXml" Target="../ink/ink2655.xml"/><Relationship Id="rId155" Type="http://schemas.openxmlformats.org/officeDocument/2006/relationships/image" Target="../media/image2526.png"/><Relationship Id="rId197" Type="http://schemas.openxmlformats.org/officeDocument/2006/relationships/image" Target="../media/image2547.png"/><Relationship Id="rId362" Type="http://schemas.openxmlformats.org/officeDocument/2006/relationships/customXml" Target="../ink/ink2676.xml"/><Relationship Id="rId418" Type="http://schemas.openxmlformats.org/officeDocument/2006/relationships/customXml" Target="../ink/ink2704.xml"/><Relationship Id="rId222" Type="http://schemas.openxmlformats.org/officeDocument/2006/relationships/customXml" Target="../ink/ink2606.xml"/><Relationship Id="rId264" Type="http://schemas.openxmlformats.org/officeDocument/2006/relationships/customXml" Target="../ink/ink2627.xml"/><Relationship Id="rId17" Type="http://schemas.openxmlformats.org/officeDocument/2006/relationships/image" Target="../media/image2457.png"/><Relationship Id="rId59" Type="http://schemas.openxmlformats.org/officeDocument/2006/relationships/image" Target="../media/image2478.png"/><Relationship Id="rId124" Type="http://schemas.openxmlformats.org/officeDocument/2006/relationships/customXml" Target="../ink/ink2557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15.png"/><Relationship Id="rId21" Type="http://schemas.openxmlformats.org/officeDocument/2006/relationships/image" Target="../media/image2670.png"/><Relationship Id="rId42" Type="http://schemas.openxmlformats.org/officeDocument/2006/relationships/customXml" Target="../ink/ink2729.xml"/><Relationship Id="rId63" Type="http://schemas.openxmlformats.org/officeDocument/2006/relationships/image" Target="../media/image2690.png"/><Relationship Id="rId84" Type="http://schemas.openxmlformats.org/officeDocument/2006/relationships/customXml" Target="../ink/ink2750.xml"/><Relationship Id="rId16" Type="http://schemas.openxmlformats.org/officeDocument/2006/relationships/customXml" Target="../ink/ink2716.xml"/><Relationship Id="rId107" Type="http://schemas.openxmlformats.org/officeDocument/2006/relationships/image" Target="../media/image2710.png"/><Relationship Id="rId11" Type="http://schemas.openxmlformats.org/officeDocument/2006/relationships/image" Target="../media/image2665.png"/><Relationship Id="rId32" Type="http://schemas.openxmlformats.org/officeDocument/2006/relationships/customXml" Target="../ink/ink2724.xml"/><Relationship Id="rId37" Type="http://schemas.openxmlformats.org/officeDocument/2006/relationships/image" Target="../media/image2678.png"/><Relationship Id="rId53" Type="http://schemas.openxmlformats.org/officeDocument/2006/relationships/image" Target="../media/image2467.png"/><Relationship Id="rId58" Type="http://schemas.openxmlformats.org/officeDocument/2006/relationships/customXml" Target="../ink/ink2737.xml"/><Relationship Id="rId74" Type="http://schemas.openxmlformats.org/officeDocument/2006/relationships/customXml" Target="../ink/ink2745.xml"/><Relationship Id="rId79" Type="http://schemas.openxmlformats.org/officeDocument/2006/relationships/image" Target="../media/image2698.png"/><Relationship Id="rId102" Type="http://schemas.openxmlformats.org/officeDocument/2006/relationships/customXml" Target="../ink/ink2759.xml"/><Relationship Id="rId123" Type="http://schemas.openxmlformats.org/officeDocument/2006/relationships/image" Target="../media/image2718.png"/><Relationship Id="rId128" Type="http://schemas.openxmlformats.org/officeDocument/2006/relationships/customXml" Target="../ink/ink2772.xml"/><Relationship Id="rId5" Type="http://schemas.openxmlformats.org/officeDocument/2006/relationships/image" Target="../media/image2662.png"/><Relationship Id="rId90" Type="http://schemas.openxmlformats.org/officeDocument/2006/relationships/customXml" Target="../ink/ink2753.xml"/><Relationship Id="rId95" Type="http://schemas.openxmlformats.org/officeDocument/2006/relationships/image" Target="../media/image1944.png"/><Relationship Id="rId22" Type="http://schemas.openxmlformats.org/officeDocument/2006/relationships/customXml" Target="../ink/ink2719.xml"/><Relationship Id="rId27" Type="http://schemas.openxmlformats.org/officeDocument/2006/relationships/image" Target="../media/image2673.png"/><Relationship Id="rId43" Type="http://schemas.openxmlformats.org/officeDocument/2006/relationships/image" Target="../media/image2681.png"/><Relationship Id="rId48" Type="http://schemas.openxmlformats.org/officeDocument/2006/relationships/customXml" Target="../ink/ink2732.xml"/><Relationship Id="rId64" Type="http://schemas.openxmlformats.org/officeDocument/2006/relationships/customXml" Target="../ink/ink2740.xml"/><Relationship Id="rId69" Type="http://schemas.openxmlformats.org/officeDocument/2006/relationships/image" Target="../media/image2693.png"/><Relationship Id="rId113" Type="http://schemas.openxmlformats.org/officeDocument/2006/relationships/image" Target="../media/image2713.png"/><Relationship Id="rId118" Type="http://schemas.openxmlformats.org/officeDocument/2006/relationships/customXml" Target="../ink/ink2767.xml"/><Relationship Id="rId134" Type="http://schemas.openxmlformats.org/officeDocument/2006/relationships/customXml" Target="../ink/ink2775.xml"/><Relationship Id="rId80" Type="http://schemas.openxmlformats.org/officeDocument/2006/relationships/customXml" Target="../ink/ink2748.xml"/><Relationship Id="rId85" Type="http://schemas.openxmlformats.org/officeDocument/2006/relationships/image" Target="../media/image2701.png"/><Relationship Id="rId12" Type="http://schemas.openxmlformats.org/officeDocument/2006/relationships/customXml" Target="../ink/ink2714.xml"/><Relationship Id="rId17" Type="http://schemas.openxmlformats.org/officeDocument/2006/relationships/image" Target="../media/image2668.png"/><Relationship Id="rId33" Type="http://schemas.openxmlformats.org/officeDocument/2006/relationships/image" Target="../media/image2676.png"/><Relationship Id="rId38" Type="http://schemas.openxmlformats.org/officeDocument/2006/relationships/customXml" Target="../ink/ink2727.xml"/><Relationship Id="rId59" Type="http://schemas.openxmlformats.org/officeDocument/2006/relationships/image" Target="../media/image2688.png"/><Relationship Id="rId103" Type="http://schemas.openxmlformats.org/officeDocument/2006/relationships/image" Target="../media/image2708.png"/><Relationship Id="rId108" Type="http://schemas.openxmlformats.org/officeDocument/2006/relationships/customXml" Target="../ink/ink2762.xml"/><Relationship Id="rId124" Type="http://schemas.openxmlformats.org/officeDocument/2006/relationships/customXml" Target="../ink/ink2770.xml"/><Relationship Id="rId129" Type="http://schemas.openxmlformats.org/officeDocument/2006/relationships/image" Target="../media/image2720.png"/><Relationship Id="rId54" Type="http://schemas.openxmlformats.org/officeDocument/2006/relationships/customXml" Target="../ink/ink2735.xml"/><Relationship Id="rId70" Type="http://schemas.openxmlformats.org/officeDocument/2006/relationships/customXml" Target="../ink/ink2743.xml"/><Relationship Id="rId75" Type="http://schemas.openxmlformats.org/officeDocument/2006/relationships/image" Target="../media/image2696.png"/><Relationship Id="rId91" Type="http://schemas.openxmlformats.org/officeDocument/2006/relationships/image" Target="../media/image235.png"/><Relationship Id="rId96" Type="http://schemas.openxmlformats.org/officeDocument/2006/relationships/customXml" Target="../ink/ink27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11.xml"/><Relationship Id="rId23" Type="http://schemas.openxmlformats.org/officeDocument/2006/relationships/image" Target="../media/image2671.png"/><Relationship Id="rId28" Type="http://schemas.openxmlformats.org/officeDocument/2006/relationships/customXml" Target="../ink/ink2722.xml"/><Relationship Id="rId49" Type="http://schemas.openxmlformats.org/officeDocument/2006/relationships/image" Target="../media/image2684.png"/><Relationship Id="rId114" Type="http://schemas.openxmlformats.org/officeDocument/2006/relationships/customXml" Target="../ink/ink2765.xml"/><Relationship Id="rId119" Type="http://schemas.openxmlformats.org/officeDocument/2006/relationships/image" Target="../media/image2716.png"/><Relationship Id="rId44" Type="http://schemas.openxmlformats.org/officeDocument/2006/relationships/customXml" Target="../ink/ink2730.xml"/><Relationship Id="rId60" Type="http://schemas.openxmlformats.org/officeDocument/2006/relationships/customXml" Target="../ink/ink2738.xml"/><Relationship Id="rId65" Type="http://schemas.openxmlformats.org/officeDocument/2006/relationships/image" Target="../media/image2691.png"/><Relationship Id="rId81" Type="http://schemas.openxmlformats.org/officeDocument/2006/relationships/image" Target="../media/image2699.png"/><Relationship Id="rId86" Type="http://schemas.openxmlformats.org/officeDocument/2006/relationships/customXml" Target="../ink/ink2751.xml"/><Relationship Id="rId130" Type="http://schemas.openxmlformats.org/officeDocument/2006/relationships/customXml" Target="../ink/ink2773.xml"/><Relationship Id="rId135" Type="http://schemas.openxmlformats.org/officeDocument/2006/relationships/image" Target="../media/image2723.png"/><Relationship Id="rId13" Type="http://schemas.openxmlformats.org/officeDocument/2006/relationships/image" Target="../media/image2666.png"/><Relationship Id="rId18" Type="http://schemas.openxmlformats.org/officeDocument/2006/relationships/customXml" Target="../ink/ink2717.xml"/><Relationship Id="rId39" Type="http://schemas.openxmlformats.org/officeDocument/2006/relationships/image" Target="../media/image2679.png"/><Relationship Id="rId109" Type="http://schemas.openxmlformats.org/officeDocument/2006/relationships/image" Target="../media/image2711.png"/><Relationship Id="rId34" Type="http://schemas.openxmlformats.org/officeDocument/2006/relationships/customXml" Target="../ink/ink2725.xml"/><Relationship Id="rId50" Type="http://schemas.openxmlformats.org/officeDocument/2006/relationships/customXml" Target="../ink/ink2733.xml"/><Relationship Id="rId55" Type="http://schemas.openxmlformats.org/officeDocument/2006/relationships/image" Target="../media/image2686.png"/><Relationship Id="rId76" Type="http://schemas.openxmlformats.org/officeDocument/2006/relationships/customXml" Target="../ink/ink2746.xml"/><Relationship Id="rId97" Type="http://schemas.openxmlformats.org/officeDocument/2006/relationships/image" Target="../media/image2705.png"/><Relationship Id="rId104" Type="http://schemas.openxmlformats.org/officeDocument/2006/relationships/customXml" Target="../ink/ink2760.xml"/><Relationship Id="rId120" Type="http://schemas.openxmlformats.org/officeDocument/2006/relationships/customXml" Target="../ink/ink2768.xml"/><Relationship Id="rId125" Type="http://schemas.openxmlformats.org/officeDocument/2006/relationships/image" Target="../media/image136.png"/><Relationship Id="rId7" Type="http://schemas.openxmlformats.org/officeDocument/2006/relationships/image" Target="../media/image2663.png"/><Relationship Id="rId71" Type="http://schemas.openxmlformats.org/officeDocument/2006/relationships/image" Target="../media/image2694.png"/><Relationship Id="rId92" Type="http://schemas.openxmlformats.org/officeDocument/2006/relationships/customXml" Target="../ink/ink2754.xml"/><Relationship Id="rId2" Type="http://schemas.openxmlformats.org/officeDocument/2006/relationships/customXml" Target="../ink/ink2709.xml"/><Relationship Id="rId29" Type="http://schemas.openxmlformats.org/officeDocument/2006/relationships/image" Target="../media/image2674.png"/><Relationship Id="rId24" Type="http://schemas.openxmlformats.org/officeDocument/2006/relationships/customXml" Target="../ink/ink2720.xml"/><Relationship Id="rId40" Type="http://schemas.openxmlformats.org/officeDocument/2006/relationships/customXml" Target="../ink/ink2728.xml"/><Relationship Id="rId45" Type="http://schemas.openxmlformats.org/officeDocument/2006/relationships/image" Target="../media/image2682.png"/><Relationship Id="rId66" Type="http://schemas.openxmlformats.org/officeDocument/2006/relationships/customXml" Target="../ink/ink2741.xml"/><Relationship Id="rId87" Type="http://schemas.openxmlformats.org/officeDocument/2006/relationships/image" Target="../media/image2702.png"/><Relationship Id="rId110" Type="http://schemas.openxmlformats.org/officeDocument/2006/relationships/customXml" Target="../ink/ink2763.xml"/><Relationship Id="rId115" Type="http://schemas.openxmlformats.org/officeDocument/2006/relationships/image" Target="../media/image2714.png"/><Relationship Id="rId131" Type="http://schemas.openxmlformats.org/officeDocument/2006/relationships/image" Target="../media/image2721.png"/><Relationship Id="rId61" Type="http://schemas.openxmlformats.org/officeDocument/2006/relationships/image" Target="../media/image2689.png"/><Relationship Id="rId82" Type="http://schemas.openxmlformats.org/officeDocument/2006/relationships/customXml" Target="../ink/ink2749.xml"/><Relationship Id="rId19" Type="http://schemas.openxmlformats.org/officeDocument/2006/relationships/image" Target="../media/image2669.png"/><Relationship Id="rId14" Type="http://schemas.openxmlformats.org/officeDocument/2006/relationships/customXml" Target="../ink/ink2715.xml"/><Relationship Id="rId30" Type="http://schemas.openxmlformats.org/officeDocument/2006/relationships/customXml" Target="../ink/ink2723.xml"/><Relationship Id="rId35" Type="http://schemas.openxmlformats.org/officeDocument/2006/relationships/image" Target="../media/image2677.png"/><Relationship Id="rId56" Type="http://schemas.openxmlformats.org/officeDocument/2006/relationships/customXml" Target="../ink/ink2736.xml"/><Relationship Id="rId77" Type="http://schemas.openxmlformats.org/officeDocument/2006/relationships/image" Target="../media/image2697.png"/><Relationship Id="rId100" Type="http://schemas.openxmlformats.org/officeDocument/2006/relationships/customXml" Target="../ink/ink2758.xml"/><Relationship Id="rId105" Type="http://schemas.openxmlformats.org/officeDocument/2006/relationships/image" Target="../media/image2709.png"/><Relationship Id="rId126" Type="http://schemas.openxmlformats.org/officeDocument/2006/relationships/customXml" Target="../ink/ink2771.xml"/><Relationship Id="rId8" Type="http://schemas.openxmlformats.org/officeDocument/2006/relationships/customXml" Target="../ink/ink2712.xml"/><Relationship Id="rId51" Type="http://schemas.openxmlformats.org/officeDocument/2006/relationships/image" Target="../media/image2685.png"/><Relationship Id="rId72" Type="http://schemas.openxmlformats.org/officeDocument/2006/relationships/customXml" Target="../ink/ink2744.xml"/><Relationship Id="rId93" Type="http://schemas.openxmlformats.org/officeDocument/2006/relationships/image" Target="../media/image2704.png"/><Relationship Id="rId98" Type="http://schemas.openxmlformats.org/officeDocument/2006/relationships/customXml" Target="../ink/ink2757.xml"/><Relationship Id="rId121" Type="http://schemas.openxmlformats.org/officeDocument/2006/relationships/image" Target="../media/image2717.png"/><Relationship Id="rId3" Type="http://schemas.openxmlformats.org/officeDocument/2006/relationships/image" Target="../media/image2661.png"/><Relationship Id="rId25" Type="http://schemas.openxmlformats.org/officeDocument/2006/relationships/image" Target="../media/image2672.png"/><Relationship Id="rId46" Type="http://schemas.openxmlformats.org/officeDocument/2006/relationships/customXml" Target="../ink/ink2731.xml"/><Relationship Id="rId67" Type="http://schemas.openxmlformats.org/officeDocument/2006/relationships/image" Target="../media/image2692.png"/><Relationship Id="rId116" Type="http://schemas.openxmlformats.org/officeDocument/2006/relationships/customXml" Target="../ink/ink2766.xml"/><Relationship Id="rId20" Type="http://schemas.openxmlformats.org/officeDocument/2006/relationships/customXml" Target="../ink/ink2718.xml"/><Relationship Id="rId41" Type="http://schemas.openxmlformats.org/officeDocument/2006/relationships/image" Target="../media/image2680.png"/><Relationship Id="rId62" Type="http://schemas.openxmlformats.org/officeDocument/2006/relationships/customXml" Target="../ink/ink2739.xml"/><Relationship Id="rId83" Type="http://schemas.openxmlformats.org/officeDocument/2006/relationships/image" Target="../media/image2700.png"/><Relationship Id="rId88" Type="http://schemas.openxmlformats.org/officeDocument/2006/relationships/customXml" Target="../ink/ink2752.xml"/><Relationship Id="rId111" Type="http://schemas.openxmlformats.org/officeDocument/2006/relationships/image" Target="../media/image2712.png"/><Relationship Id="rId132" Type="http://schemas.openxmlformats.org/officeDocument/2006/relationships/customXml" Target="../ink/ink2774.xml"/><Relationship Id="rId15" Type="http://schemas.openxmlformats.org/officeDocument/2006/relationships/image" Target="../media/image2667.png"/><Relationship Id="rId36" Type="http://schemas.openxmlformats.org/officeDocument/2006/relationships/customXml" Target="../ink/ink2726.xml"/><Relationship Id="rId57" Type="http://schemas.openxmlformats.org/officeDocument/2006/relationships/image" Target="../media/image2687.png"/><Relationship Id="rId106" Type="http://schemas.openxmlformats.org/officeDocument/2006/relationships/customXml" Target="../ink/ink2761.xml"/><Relationship Id="rId127" Type="http://schemas.openxmlformats.org/officeDocument/2006/relationships/image" Target="../media/image2719.png"/><Relationship Id="rId10" Type="http://schemas.openxmlformats.org/officeDocument/2006/relationships/customXml" Target="../ink/ink2713.xml"/><Relationship Id="rId31" Type="http://schemas.openxmlformats.org/officeDocument/2006/relationships/image" Target="../media/image2675.png"/><Relationship Id="rId52" Type="http://schemas.openxmlformats.org/officeDocument/2006/relationships/customXml" Target="../ink/ink2734.xml"/><Relationship Id="rId73" Type="http://schemas.openxmlformats.org/officeDocument/2006/relationships/image" Target="../media/image2695.png"/><Relationship Id="rId78" Type="http://schemas.openxmlformats.org/officeDocument/2006/relationships/customXml" Target="../ink/ink2747.xml"/><Relationship Id="rId94" Type="http://schemas.openxmlformats.org/officeDocument/2006/relationships/customXml" Target="../ink/ink2755.xml"/><Relationship Id="rId99" Type="http://schemas.openxmlformats.org/officeDocument/2006/relationships/image" Target="../media/image2706.png"/><Relationship Id="rId101" Type="http://schemas.openxmlformats.org/officeDocument/2006/relationships/image" Target="../media/image2707.png"/><Relationship Id="rId122" Type="http://schemas.openxmlformats.org/officeDocument/2006/relationships/customXml" Target="../ink/ink2769.xml"/><Relationship Id="rId4" Type="http://schemas.openxmlformats.org/officeDocument/2006/relationships/customXml" Target="../ink/ink2710.xml"/><Relationship Id="rId9" Type="http://schemas.openxmlformats.org/officeDocument/2006/relationships/image" Target="../media/image2664.png"/><Relationship Id="rId26" Type="http://schemas.openxmlformats.org/officeDocument/2006/relationships/customXml" Target="../ink/ink2721.xml"/><Relationship Id="rId47" Type="http://schemas.openxmlformats.org/officeDocument/2006/relationships/image" Target="../media/image2683.png"/><Relationship Id="rId68" Type="http://schemas.openxmlformats.org/officeDocument/2006/relationships/customXml" Target="../ink/ink2742.xml"/><Relationship Id="rId89" Type="http://schemas.openxmlformats.org/officeDocument/2006/relationships/image" Target="../media/image2703.png"/><Relationship Id="rId112" Type="http://schemas.openxmlformats.org/officeDocument/2006/relationships/customXml" Target="../ink/ink2764.xml"/><Relationship Id="rId133" Type="http://schemas.openxmlformats.org/officeDocument/2006/relationships/image" Target="../media/image272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0.png"/><Relationship Id="rId21" Type="http://schemas.openxmlformats.org/officeDocument/2006/relationships/image" Target="../media/image233.png"/><Relationship Id="rId42" Type="http://schemas.openxmlformats.org/officeDocument/2006/relationships/customXml" Target="../ink/ink245.xml"/><Relationship Id="rId63" Type="http://schemas.openxmlformats.org/officeDocument/2006/relationships/image" Target="../media/image253.png"/><Relationship Id="rId84" Type="http://schemas.openxmlformats.org/officeDocument/2006/relationships/customXml" Target="../ink/ink266.xml"/><Relationship Id="rId138" Type="http://schemas.openxmlformats.org/officeDocument/2006/relationships/customXml" Target="../ink/ink293.xml"/><Relationship Id="rId159" Type="http://schemas.openxmlformats.org/officeDocument/2006/relationships/image" Target="../media/image301.png"/><Relationship Id="rId170" Type="http://schemas.openxmlformats.org/officeDocument/2006/relationships/customXml" Target="../ink/ink309.xml"/><Relationship Id="rId191" Type="http://schemas.openxmlformats.org/officeDocument/2006/relationships/customXml" Target="../ink/ink320.xml"/><Relationship Id="rId205" Type="http://schemas.openxmlformats.org/officeDocument/2006/relationships/customXml" Target="../ink/ink327.xml"/><Relationship Id="rId226" Type="http://schemas.openxmlformats.org/officeDocument/2006/relationships/customXml" Target="../ink/ink338.xml"/><Relationship Id="rId107" Type="http://schemas.openxmlformats.org/officeDocument/2006/relationships/image" Target="../media/image275.png"/><Relationship Id="rId11" Type="http://schemas.openxmlformats.org/officeDocument/2006/relationships/image" Target="../media/image228.png"/><Relationship Id="rId32" Type="http://schemas.openxmlformats.org/officeDocument/2006/relationships/customXml" Target="../ink/ink240.xml"/><Relationship Id="rId53" Type="http://schemas.openxmlformats.org/officeDocument/2006/relationships/image" Target="../media/image248.png"/><Relationship Id="rId74" Type="http://schemas.openxmlformats.org/officeDocument/2006/relationships/customXml" Target="../ink/ink261.xml"/><Relationship Id="rId128" Type="http://schemas.openxmlformats.org/officeDocument/2006/relationships/customXml" Target="../ink/ink288.xml"/><Relationship Id="rId149" Type="http://schemas.openxmlformats.org/officeDocument/2006/relationships/image" Target="../media/image296.png"/><Relationship Id="rId5" Type="http://schemas.openxmlformats.org/officeDocument/2006/relationships/image" Target="../media/image225.png"/><Relationship Id="rId95" Type="http://schemas.openxmlformats.org/officeDocument/2006/relationships/image" Target="../media/image269.png"/><Relationship Id="rId160" Type="http://schemas.openxmlformats.org/officeDocument/2006/relationships/customXml" Target="../ink/ink304.xml"/><Relationship Id="rId181" Type="http://schemas.openxmlformats.org/officeDocument/2006/relationships/image" Target="../media/image312.png"/><Relationship Id="rId216" Type="http://schemas.openxmlformats.org/officeDocument/2006/relationships/customXml" Target="../ink/ink333.xml"/><Relationship Id="rId22" Type="http://schemas.openxmlformats.org/officeDocument/2006/relationships/customXml" Target="../ink/ink235.xml"/><Relationship Id="rId43" Type="http://schemas.openxmlformats.org/officeDocument/2006/relationships/image" Target="../media/image243.png"/><Relationship Id="rId64" Type="http://schemas.openxmlformats.org/officeDocument/2006/relationships/customXml" Target="../ink/ink256.xml"/><Relationship Id="rId118" Type="http://schemas.openxmlformats.org/officeDocument/2006/relationships/customXml" Target="../ink/ink283.xml"/><Relationship Id="rId139" Type="http://schemas.openxmlformats.org/officeDocument/2006/relationships/image" Target="../media/image291.png"/><Relationship Id="rId85" Type="http://schemas.openxmlformats.org/officeDocument/2006/relationships/image" Target="../media/image264.png"/><Relationship Id="rId150" Type="http://schemas.openxmlformats.org/officeDocument/2006/relationships/customXml" Target="../ink/ink299.xml"/><Relationship Id="rId171" Type="http://schemas.openxmlformats.org/officeDocument/2006/relationships/image" Target="../media/image307.png"/><Relationship Id="rId192" Type="http://schemas.openxmlformats.org/officeDocument/2006/relationships/image" Target="../media/image317.png"/><Relationship Id="rId206" Type="http://schemas.openxmlformats.org/officeDocument/2006/relationships/image" Target="../media/image322.png"/><Relationship Id="rId227" Type="http://schemas.openxmlformats.org/officeDocument/2006/relationships/image" Target="../media/image332.png"/><Relationship Id="rId12" Type="http://schemas.openxmlformats.org/officeDocument/2006/relationships/customXml" Target="../ink/ink230.xml"/><Relationship Id="rId33" Type="http://schemas.openxmlformats.org/officeDocument/2006/relationships/image" Target="../media/image238.png"/><Relationship Id="rId108" Type="http://schemas.openxmlformats.org/officeDocument/2006/relationships/customXml" Target="../ink/ink278.xml"/><Relationship Id="rId129" Type="http://schemas.openxmlformats.org/officeDocument/2006/relationships/image" Target="../media/image286.png"/><Relationship Id="rId54" Type="http://schemas.openxmlformats.org/officeDocument/2006/relationships/customXml" Target="../ink/ink251.xml"/><Relationship Id="rId75" Type="http://schemas.openxmlformats.org/officeDocument/2006/relationships/image" Target="../media/image259.png"/><Relationship Id="rId96" Type="http://schemas.openxmlformats.org/officeDocument/2006/relationships/customXml" Target="../ink/ink272.xml"/><Relationship Id="rId140" Type="http://schemas.openxmlformats.org/officeDocument/2006/relationships/customXml" Target="../ink/ink294.xml"/><Relationship Id="rId161" Type="http://schemas.openxmlformats.org/officeDocument/2006/relationships/image" Target="../media/image302.png"/><Relationship Id="rId182" Type="http://schemas.openxmlformats.org/officeDocument/2006/relationships/customXml" Target="../ink/ink315.xml"/><Relationship Id="rId217" Type="http://schemas.openxmlformats.org/officeDocument/2006/relationships/image" Target="../media/image327.png"/><Relationship Id="rId6" Type="http://schemas.openxmlformats.org/officeDocument/2006/relationships/customXml" Target="../ink/ink227.xml"/><Relationship Id="rId23" Type="http://schemas.openxmlformats.org/officeDocument/2006/relationships/image" Target="../media/image234.png"/><Relationship Id="rId119" Type="http://schemas.openxmlformats.org/officeDocument/2006/relationships/image" Target="../media/image281.png"/><Relationship Id="rId44" Type="http://schemas.openxmlformats.org/officeDocument/2006/relationships/customXml" Target="../ink/ink246.xml"/><Relationship Id="rId65" Type="http://schemas.openxmlformats.org/officeDocument/2006/relationships/image" Target="../media/image254.png"/><Relationship Id="rId86" Type="http://schemas.openxmlformats.org/officeDocument/2006/relationships/customXml" Target="../ink/ink267.xml"/><Relationship Id="rId130" Type="http://schemas.openxmlformats.org/officeDocument/2006/relationships/customXml" Target="../ink/ink289.xml"/><Relationship Id="rId151" Type="http://schemas.openxmlformats.org/officeDocument/2006/relationships/image" Target="../media/image297.png"/><Relationship Id="rId172" Type="http://schemas.openxmlformats.org/officeDocument/2006/relationships/customXml" Target="../ink/ink310.xml"/><Relationship Id="rId193" Type="http://schemas.openxmlformats.org/officeDocument/2006/relationships/customXml" Target="../ink/ink321.xml"/><Relationship Id="rId207" Type="http://schemas.openxmlformats.org/officeDocument/2006/relationships/customXml" Target="../ink/ink328.xml"/><Relationship Id="rId228" Type="http://schemas.openxmlformats.org/officeDocument/2006/relationships/customXml" Target="../ink/ink339.xml"/><Relationship Id="rId13" Type="http://schemas.openxmlformats.org/officeDocument/2006/relationships/image" Target="../media/image229.png"/><Relationship Id="rId109" Type="http://schemas.openxmlformats.org/officeDocument/2006/relationships/image" Target="../media/image276.png"/><Relationship Id="rId34" Type="http://schemas.openxmlformats.org/officeDocument/2006/relationships/customXml" Target="../ink/ink241.xml"/><Relationship Id="rId55" Type="http://schemas.openxmlformats.org/officeDocument/2006/relationships/image" Target="../media/image249.png"/><Relationship Id="rId76" Type="http://schemas.openxmlformats.org/officeDocument/2006/relationships/customXml" Target="../ink/ink262.xml"/><Relationship Id="rId97" Type="http://schemas.openxmlformats.org/officeDocument/2006/relationships/image" Target="../media/image270.png"/><Relationship Id="rId120" Type="http://schemas.openxmlformats.org/officeDocument/2006/relationships/customXml" Target="../ink/ink284.xml"/><Relationship Id="rId141" Type="http://schemas.openxmlformats.org/officeDocument/2006/relationships/image" Target="../media/image292.png"/><Relationship Id="rId7" Type="http://schemas.openxmlformats.org/officeDocument/2006/relationships/image" Target="../media/image226.png"/><Relationship Id="rId162" Type="http://schemas.openxmlformats.org/officeDocument/2006/relationships/customXml" Target="../ink/ink305.xml"/><Relationship Id="rId183" Type="http://schemas.openxmlformats.org/officeDocument/2006/relationships/image" Target="../media/image313.png"/><Relationship Id="rId218" Type="http://schemas.openxmlformats.org/officeDocument/2006/relationships/customXml" Target="../ink/ink334.xml"/><Relationship Id="rId24" Type="http://schemas.openxmlformats.org/officeDocument/2006/relationships/customXml" Target="../ink/ink236.xml"/><Relationship Id="rId45" Type="http://schemas.openxmlformats.org/officeDocument/2006/relationships/image" Target="../media/image244.png"/><Relationship Id="rId66" Type="http://schemas.openxmlformats.org/officeDocument/2006/relationships/customXml" Target="../ink/ink257.xml"/><Relationship Id="rId87" Type="http://schemas.openxmlformats.org/officeDocument/2006/relationships/image" Target="../media/image265.png"/><Relationship Id="rId110" Type="http://schemas.openxmlformats.org/officeDocument/2006/relationships/customXml" Target="../ink/ink279.xml"/><Relationship Id="rId131" Type="http://schemas.openxmlformats.org/officeDocument/2006/relationships/image" Target="../media/image287.png"/><Relationship Id="rId152" Type="http://schemas.openxmlformats.org/officeDocument/2006/relationships/customXml" Target="../ink/ink300.xml"/><Relationship Id="rId173" Type="http://schemas.openxmlformats.org/officeDocument/2006/relationships/image" Target="../media/image308.png"/><Relationship Id="rId194" Type="http://schemas.openxmlformats.org/officeDocument/2006/relationships/image" Target="../media/image84.png"/><Relationship Id="rId208" Type="http://schemas.openxmlformats.org/officeDocument/2006/relationships/image" Target="../media/image323.png"/><Relationship Id="rId229" Type="http://schemas.openxmlformats.org/officeDocument/2006/relationships/image" Target="../media/image333.png"/><Relationship Id="rId14" Type="http://schemas.openxmlformats.org/officeDocument/2006/relationships/customXml" Target="../ink/ink231.xml"/><Relationship Id="rId35" Type="http://schemas.openxmlformats.org/officeDocument/2006/relationships/image" Target="../media/image239.png"/><Relationship Id="rId56" Type="http://schemas.openxmlformats.org/officeDocument/2006/relationships/customXml" Target="../ink/ink252.xml"/><Relationship Id="rId77" Type="http://schemas.openxmlformats.org/officeDocument/2006/relationships/image" Target="../media/image260.png"/><Relationship Id="rId100" Type="http://schemas.openxmlformats.org/officeDocument/2006/relationships/customXml" Target="../ink/ink274.xml"/><Relationship Id="rId8" Type="http://schemas.openxmlformats.org/officeDocument/2006/relationships/customXml" Target="../ink/ink228.xml"/><Relationship Id="rId98" Type="http://schemas.openxmlformats.org/officeDocument/2006/relationships/customXml" Target="../ink/ink273.xml"/><Relationship Id="rId121" Type="http://schemas.openxmlformats.org/officeDocument/2006/relationships/image" Target="../media/image282.png"/><Relationship Id="rId142" Type="http://schemas.openxmlformats.org/officeDocument/2006/relationships/customXml" Target="../ink/ink295.xml"/><Relationship Id="rId163" Type="http://schemas.openxmlformats.org/officeDocument/2006/relationships/image" Target="../media/image303.png"/><Relationship Id="rId184" Type="http://schemas.openxmlformats.org/officeDocument/2006/relationships/customXml" Target="../ink/ink316.xml"/><Relationship Id="rId219" Type="http://schemas.openxmlformats.org/officeDocument/2006/relationships/image" Target="../media/image328.png"/><Relationship Id="rId25" Type="http://schemas.openxmlformats.org/officeDocument/2006/relationships/image" Target="../media/image235.png"/><Relationship Id="rId46" Type="http://schemas.openxmlformats.org/officeDocument/2006/relationships/customXml" Target="../ink/ink247.xml"/><Relationship Id="rId67" Type="http://schemas.openxmlformats.org/officeDocument/2006/relationships/image" Target="../media/image255.png"/><Relationship Id="rId116" Type="http://schemas.openxmlformats.org/officeDocument/2006/relationships/customXml" Target="../ink/ink282.xml"/><Relationship Id="rId137" Type="http://schemas.openxmlformats.org/officeDocument/2006/relationships/image" Target="../media/image290.png"/><Relationship Id="rId158" Type="http://schemas.openxmlformats.org/officeDocument/2006/relationships/customXml" Target="../ink/ink303.xml"/><Relationship Id="rId20" Type="http://schemas.openxmlformats.org/officeDocument/2006/relationships/customXml" Target="../ink/ink234.xml"/><Relationship Id="rId41" Type="http://schemas.openxmlformats.org/officeDocument/2006/relationships/image" Target="../media/image242.png"/><Relationship Id="rId62" Type="http://schemas.openxmlformats.org/officeDocument/2006/relationships/customXml" Target="../ink/ink255.xml"/><Relationship Id="rId83" Type="http://schemas.openxmlformats.org/officeDocument/2006/relationships/image" Target="../media/image263.png"/><Relationship Id="rId88" Type="http://schemas.openxmlformats.org/officeDocument/2006/relationships/customXml" Target="../ink/ink268.xml"/><Relationship Id="rId111" Type="http://schemas.openxmlformats.org/officeDocument/2006/relationships/image" Target="../media/image277.png"/><Relationship Id="rId132" Type="http://schemas.openxmlformats.org/officeDocument/2006/relationships/customXml" Target="../ink/ink290.xml"/><Relationship Id="rId153" Type="http://schemas.openxmlformats.org/officeDocument/2006/relationships/image" Target="../media/image298.png"/><Relationship Id="rId174" Type="http://schemas.openxmlformats.org/officeDocument/2006/relationships/customXml" Target="../ink/ink311.xml"/><Relationship Id="rId179" Type="http://schemas.openxmlformats.org/officeDocument/2006/relationships/image" Target="../media/image311.png"/><Relationship Id="rId195" Type="http://schemas.openxmlformats.org/officeDocument/2006/relationships/customXml" Target="../ink/ink322.xml"/><Relationship Id="rId209" Type="http://schemas.openxmlformats.org/officeDocument/2006/relationships/customXml" Target="../ink/ink329.xml"/><Relationship Id="rId190" Type="http://schemas.openxmlformats.org/officeDocument/2006/relationships/customXml" Target="../ink/ink319.xml"/><Relationship Id="rId204" Type="http://schemas.openxmlformats.org/officeDocument/2006/relationships/image" Target="../media/image321.png"/><Relationship Id="rId220" Type="http://schemas.openxmlformats.org/officeDocument/2006/relationships/customXml" Target="../ink/ink335.xml"/><Relationship Id="rId225" Type="http://schemas.openxmlformats.org/officeDocument/2006/relationships/image" Target="../media/image331.png"/><Relationship Id="rId15" Type="http://schemas.openxmlformats.org/officeDocument/2006/relationships/image" Target="../media/image230.png"/><Relationship Id="rId36" Type="http://schemas.openxmlformats.org/officeDocument/2006/relationships/customXml" Target="../ink/ink242.xml"/><Relationship Id="rId57" Type="http://schemas.openxmlformats.org/officeDocument/2006/relationships/image" Target="../media/image250.png"/><Relationship Id="rId106" Type="http://schemas.openxmlformats.org/officeDocument/2006/relationships/customXml" Target="../ink/ink277.xml"/><Relationship Id="rId127" Type="http://schemas.openxmlformats.org/officeDocument/2006/relationships/image" Target="../media/image285.png"/><Relationship Id="rId10" Type="http://schemas.openxmlformats.org/officeDocument/2006/relationships/customXml" Target="../ink/ink229.xml"/><Relationship Id="rId31" Type="http://schemas.openxmlformats.org/officeDocument/2006/relationships/image" Target="../media/image237.png"/><Relationship Id="rId52" Type="http://schemas.openxmlformats.org/officeDocument/2006/relationships/customXml" Target="../ink/ink250.xml"/><Relationship Id="rId73" Type="http://schemas.openxmlformats.org/officeDocument/2006/relationships/image" Target="../media/image258.png"/><Relationship Id="rId78" Type="http://schemas.openxmlformats.org/officeDocument/2006/relationships/customXml" Target="../ink/ink263.xml"/><Relationship Id="rId94" Type="http://schemas.openxmlformats.org/officeDocument/2006/relationships/customXml" Target="../ink/ink271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285.xml"/><Relationship Id="rId143" Type="http://schemas.openxmlformats.org/officeDocument/2006/relationships/image" Target="../media/image293.png"/><Relationship Id="rId148" Type="http://schemas.openxmlformats.org/officeDocument/2006/relationships/customXml" Target="../ink/ink298.xml"/><Relationship Id="rId164" Type="http://schemas.openxmlformats.org/officeDocument/2006/relationships/customXml" Target="../ink/ink306.xml"/><Relationship Id="rId169" Type="http://schemas.openxmlformats.org/officeDocument/2006/relationships/image" Target="../media/image306.png"/><Relationship Id="rId185" Type="http://schemas.openxmlformats.org/officeDocument/2006/relationships/image" Target="../media/image314.png"/><Relationship Id="rId4" Type="http://schemas.openxmlformats.org/officeDocument/2006/relationships/customXml" Target="../ink/ink226.xml"/><Relationship Id="rId9" Type="http://schemas.openxmlformats.org/officeDocument/2006/relationships/image" Target="../media/image227.png"/><Relationship Id="rId180" Type="http://schemas.openxmlformats.org/officeDocument/2006/relationships/customXml" Target="../ink/ink314.xml"/><Relationship Id="rId210" Type="http://schemas.openxmlformats.org/officeDocument/2006/relationships/customXml" Target="../ink/ink330.xml"/><Relationship Id="rId215" Type="http://schemas.openxmlformats.org/officeDocument/2006/relationships/image" Target="../media/image326.png"/><Relationship Id="rId26" Type="http://schemas.openxmlformats.org/officeDocument/2006/relationships/customXml" Target="../ink/ink237.xml"/><Relationship Id="rId47" Type="http://schemas.openxmlformats.org/officeDocument/2006/relationships/image" Target="../media/image245.png"/><Relationship Id="rId68" Type="http://schemas.openxmlformats.org/officeDocument/2006/relationships/customXml" Target="../ink/ink258.xml"/><Relationship Id="rId89" Type="http://schemas.openxmlformats.org/officeDocument/2006/relationships/image" Target="../media/image266.png"/><Relationship Id="rId112" Type="http://schemas.openxmlformats.org/officeDocument/2006/relationships/customXml" Target="../ink/ink280.xml"/><Relationship Id="rId133" Type="http://schemas.openxmlformats.org/officeDocument/2006/relationships/image" Target="../media/image288.png"/><Relationship Id="rId154" Type="http://schemas.openxmlformats.org/officeDocument/2006/relationships/customXml" Target="../ink/ink301.xml"/><Relationship Id="rId175" Type="http://schemas.openxmlformats.org/officeDocument/2006/relationships/image" Target="../media/image309.png"/><Relationship Id="rId196" Type="http://schemas.openxmlformats.org/officeDocument/2006/relationships/image" Target="../media/image318.png"/><Relationship Id="rId200" Type="http://schemas.openxmlformats.org/officeDocument/2006/relationships/image" Target="../media/image145.png"/><Relationship Id="rId16" Type="http://schemas.openxmlformats.org/officeDocument/2006/relationships/customXml" Target="../ink/ink232.xml"/><Relationship Id="rId221" Type="http://schemas.openxmlformats.org/officeDocument/2006/relationships/image" Target="../media/image329.png"/><Relationship Id="rId37" Type="http://schemas.openxmlformats.org/officeDocument/2006/relationships/image" Target="../media/image240.png"/><Relationship Id="rId58" Type="http://schemas.openxmlformats.org/officeDocument/2006/relationships/customXml" Target="../ink/ink253.xml"/><Relationship Id="rId79" Type="http://schemas.openxmlformats.org/officeDocument/2006/relationships/image" Target="../media/image261.png"/><Relationship Id="rId102" Type="http://schemas.openxmlformats.org/officeDocument/2006/relationships/customXml" Target="../ink/ink275.xml"/><Relationship Id="rId123" Type="http://schemas.openxmlformats.org/officeDocument/2006/relationships/image" Target="../media/image283.png"/><Relationship Id="rId144" Type="http://schemas.openxmlformats.org/officeDocument/2006/relationships/customXml" Target="../ink/ink296.xml"/><Relationship Id="rId90" Type="http://schemas.openxmlformats.org/officeDocument/2006/relationships/customXml" Target="../ink/ink269.xml"/><Relationship Id="rId165" Type="http://schemas.openxmlformats.org/officeDocument/2006/relationships/image" Target="../media/image304.png"/><Relationship Id="rId186" Type="http://schemas.openxmlformats.org/officeDocument/2006/relationships/customXml" Target="../ink/ink317.xml"/><Relationship Id="rId211" Type="http://schemas.openxmlformats.org/officeDocument/2006/relationships/image" Target="../media/image324.png"/><Relationship Id="rId27" Type="http://schemas.openxmlformats.org/officeDocument/2006/relationships/image" Target="../media/image136.png"/><Relationship Id="rId48" Type="http://schemas.openxmlformats.org/officeDocument/2006/relationships/customXml" Target="../ink/ink248.xml"/><Relationship Id="rId69" Type="http://schemas.openxmlformats.org/officeDocument/2006/relationships/image" Target="../media/image256.png"/><Relationship Id="rId113" Type="http://schemas.openxmlformats.org/officeDocument/2006/relationships/image" Target="../media/image278.png"/><Relationship Id="rId134" Type="http://schemas.openxmlformats.org/officeDocument/2006/relationships/customXml" Target="../ink/ink291.xml"/><Relationship Id="rId80" Type="http://schemas.openxmlformats.org/officeDocument/2006/relationships/customXml" Target="../ink/ink264.xml"/><Relationship Id="rId155" Type="http://schemas.openxmlformats.org/officeDocument/2006/relationships/image" Target="../media/image299.png"/><Relationship Id="rId176" Type="http://schemas.openxmlformats.org/officeDocument/2006/relationships/customXml" Target="../ink/ink312.xml"/><Relationship Id="rId197" Type="http://schemas.openxmlformats.org/officeDocument/2006/relationships/customXml" Target="../ink/ink323.xml"/><Relationship Id="rId201" Type="http://schemas.openxmlformats.org/officeDocument/2006/relationships/customXml" Target="../ink/ink325.xml"/><Relationship Id="rId222" Type="http://schemas.openxmlformats.org/officeDocument/2006/relationships/customXml" Target="../ink/ink336.xml"/><Relationship Id="rId17" Type="http://schemas.openxmlformats.org/officeDocument/2006/relationships/image" Target="../media/image231.png"/><Relationship Id="rId38" Type="http://schemas.openxmlformats.org/officeDocument/2006/relationships/customXml" Target="../ink/ink243.xml"/><Relationship Id="rId59" Type="http://schemas.openxmlformats.org/officeDocument/2006/relationships/image" Target="../media/image251.png"/><Relationship Id="rId103" Type="http://schemas.openxmlformats.org/officeDocument/2006/relationships/image" Target="../media/image273.png"/><Relationship Id="rId124" Type="http://schemas.openxmlformats.org/officeDocument/2006/relationships/customXml" Target="../ink/ink286.xml"/><Relationship Id="rId70" Type="http://schemas.openxmlformats.org/officeDocument/2006/relationships/customXml" Target="../ink/ink259.xml"/><Relationship Id="rId91" Type="http://schemas.openxmlformats.org/officeDocument/2006/relationships/image" Target="../media/image267.png"/><Relationship Id="rId145" Type="http://schemas.openxmlformats.org/officeDocument/2006/relationships/image" Target="../media/image294.png"/><Relationship Id="rId166" Type="http://schemas.openxmlformats.org/officeDocument/2006/relationships/customXml" Target="../ink/ink307.xml"/><Relationship Id="rId187" Type="http://schemas.openxmlformats.org/officeDocument/2006/relationships/image" Target="../media/image31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31.xml"/><Relationship Id="rId28" Type="http://schemas.openxmlformats.org/officeDocument/2006/relationships/customXml" Target="../ink/ink238.xml"/><Relationship Id="rId49" Type="http://schemas.openxmlformats.org/officeDocument/2006/relationships/image" Target="../media/image246.png"/><Relationship Id="rId114" Type="http://schemas.openxmlformats.org/officeDocument/2006/relationships/customXml" Target="../ink/ink281.xml"/><Relationship Id="rId60" Type="http://schemas.openxmlformats.org/officeDocument/2006/relationships/customXml" Target="../ink/ink254.xml"/><Relationship Id="rId81" Type="http://schemas.openxmlformats.org/officeDocument/2006/relationships/image" Target="../media/image262.png"/><Relationship Id="rId135" Type="http://schemas.openxmlformats.org/officeDocument/2006/relationships/image" Target="../media/image289.png"/><Relationship Id="rId156" Type="http://schemas.openxmlformats.org/officeDocument/2006/relationships/customXml" Target="../ink/ink302.xml"/><Relationship Id="rId177" Type="http://schemas.openxmlformats.org/officeDocument/2006/relationships/image" Target="../media/image310.png"/><Relationship Id="rId198" Type="http://schemas.openxmlformats.org/officeDocument/2006/relationships/image" Target="../media/image319.png"/><Relationship Id="rId202" Type="http://schemas.openxmlformats.org/officeDocument/2006/relationships/image" Target="../media/image320.png"/><Relationship Id="rId223" Type="http://schemas.openxmlformats.org/officeDocument/2006/relationships/image" Target="../media/image330.png"/><Relationship Id="rId18" Type="http://schemas.openxmlformats.org/officeDocument/2006/relationships/customXml" Target="../ink/ink233.xml"/><Relationship Id="rId39" Type="http://schemas.openxmlformats.org/officeDocument/2006/relationships/image" Target="../media/image241.png"/><Relationship Id="rId50" Type="http://schemas.openxmlformats.org/officeDocument/2006/relationships/customXml" Target="../ink/ink249.xml"/><Relationship Id="rId104" Type="http://schemas.openxmlformats.org/officeDocument/2006/relationships/customXml" Target="../ink/ink276.xml"/><Relationship Id="rId125" Type="http://schemas.openxmlformats.org/officeDocument/2006/relationships/image" Target="../media/image284.png"/><Relationship Id="rId146" Type="http://schemas.openxmlformats.org/officeDocument/2006/relationships/customXml" Target="../ink/ink297.xml"/><Relationship Id="rId167" Type="http://schemas.openxmlformats.org/officeDocument/2006/relationships/image" Target="../media/image305.png"/><Relationship Id="rId188" Type="http://schemas.openxmlformats.org/officeDocument/2006/relationships/customXml" Target="../ink/ink318.xml"/><Relationship Id="rId71" Type="http://schemas.openxmlformats.org/officeDocument/2006/relationships/image" Target="../media/image257.png"/><Relationship Id="rId92" Type="http://schemas.openxmlformats.org/officeDocument/2006/relationships/customXml" Target="../ink/ink270.xml"/><Relationship Id="rId213" Type="http://schemas.openxmlformats.org/officeDocument/2006/relationships/image" Target="../media/image325.png"/><Relationship Id="rId2" Type="http://schemas.openxmlformats.org/officeDocument/2006/relationships/customXml" Target="../ink/ink225.xml"/><Relationship Id="rId29" Type="http://schemas.openxmlformats.org/officeDocument/2006/relationships/image" Target="../media/image236.png"/><Relationship Id="rId40" Type="http://schemas.openxmlformats.org/officeDocument/2006/relationships/customXml" Target="../ink/ink244.xml"/><Relationship Id="rId115" Type="http://schemas.openxmlformats.org/officeDocument/2006/relationships/image" Target="../media/image279.png"/><Relationship Id="rId136" Type="http://schemas.openxmlformats.org/officeDocument/2006/relationships/customXml" Target="../ink/ink292.xml"/><Relationship Id="rId157" Type="http://schemas.openxmlformats.org/officeDocument/2006/relationships/image" Target="../media/image300.png"/><Relationship Id="rId178" Type="http://schemas.openxmlformats.org/officeDocument/2006/relationships/customXml" Target="../ink/ink313.xml"/><Relationship Id="rId61" Type="http://schemas.openxmlformats.org/officeDocument/2006/relationships/image" Target="../media/image252.png"/><Relationship Id="rId82" Type="http://schemas.openxmlformats.org/officeDocument/2006/relationships/customXml" Target="../ink/ink265.xml"/><Relationship Id="rId199" Type="http://schemas.openxmlformats.org/officeDocument/2006/relationships/customXml" Target="../ink/ink324.xml"/><Relationship Id="rId203" Type="http://schemas.openxmlformats.org/officeDocument/2006/relationships/customXml" Target="../ink/ink326.xml"/><Relationship Id="rId19" Type="http://schemas.openxmlformats.org/officeDocument/2006/relationships/image" Target="../media/image232.png"/><Relationship Id="rId224" Type="http://schemas.openxmlformats.org/officeDocument/2006/relationships/customXml" Target="../ink/ink337.xml"/><Relationship Id="rId30" Type="http://schemas.openxmlformats.org/officeDocument/2006/relationships/customXml" Target="../ink/ink239.xml"/><Relationship Id="rId105" Type="http://schemas.openxmlformats.org/officeDocument/2006/relationships/image" Target="../media/image274.png"/><Relationship Id="rId126" Type="http://schemas.openxmlformats.org/officeDocument/2006/relationships/customXml" Target="../ink/ink287.xml"/><Relationship Id="rId147" Type="http://schemas.openxmlformats.org/officeDocument/2006/relationships/image" Target="../media/image295.png"/><Relationship Id="rId168" Type="http://schemas.openxmlformats.org/officeDocument/2006/relationships/customXml" Target="../ink/ink308.xml"/><Relationship Id="rId51" Type="http://schemas.openxmlformats.org/officeDocument/2006/relationships/image" Target="../media/image247.png"/><Relationship Id="rId72" Type="http://schemas.openxmlformats.org/officeDocument/2006/relationships/customXml" Target="../ink/ink260.xml"/><Relationship Id="rId93" Type="http://schemas.openxmlformats.org/officeDocument/2006/relationships/image" Target="../media/image268.png"/><Relationship Id="rId189" Type="http://schemas.openxmlformats.org/officeDocument/2006/relationships/image" Target="../media/image316.png"/><Relationship Id="rId3" Type="http://schemas.openxmlformats.org/officeDocument/2006/relationships/image" Target="../media/image224.png"/><Relationship Id="rId214" Type="http://schemas.openxmlformats.org/officeDocument/2006/relationships/customXml" Target="../ink/ink33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34.xml"/><Relationship Id="rId21" Type="http://schemas.openxmlformats.org/officeDocument/2006/relationships/image" Target="../media/image2733.png"/><Relationship Id="rId42" Type="http://schemas.openxmlformats.org/officeDocument/2006/relationships/customXml" Target="../ink/ink2796.xml"/><Relationship Id="rId63" Type="http://schemas.openxmlformats.org/officeDocument/2006/relationships/image" Target="../media/image2331.png"/><Relationship Id="rId84" Type="http://schemas.openxmlformats.org/officeDocument/2006/relationships/customXml" Target="../ink/ink2817.xml"/><Relationship Id="rId138" Type="http://schemas.openxmlformats.org/officeDocument/2006/relationships/image" Target="../media/image2788.png"/><Relationship Id="rId159" Type="http://schemas.openxmlformats.org/officeDocument/2006/relationships/image" Target="../media/image2797.png"/><Relationship Id="rId170" Type="http://schemas.openxmlformats.org/officeDocument/2006/relationships/customXml" Target="../ink/ink2861.xml"/><Relationship Id="rId107" Type="http://schemas.openxmlformats.org/officeDocument/2006/relationships/customXml" Target="../ink/ink2829.xml"/><Relationship Id="rId11" Type="http://schemas.openxmlformats.org/officeDocument/2006/relationships/image" Target="../media/image2728.png"/><Relationship Id="rId32" Type="http://schemas.openxmlformats.org/officeDocument/2006/relationships/customXml" Target="../ink/ink2791.xml"/><Relationship Id="rId53" Type="http://schemas.openxmlformats.org/officeDocument/2006/relationships/image" Target="../media/image2748.png"/><Relationship Id="rId74" Type="http://schemas.openxmlformats.org/officeDocument/2006/relationships/customXml" Target="../ink/ink2812.xml"/><Relationship Id="rId128" Type="http://schemas.openxmlformats.org/officeDocument/2006/relationships/image" Target="../media/image321.png"/><Relationship Id="rId149" Type="http://schemas.openxmlformats.org/officeDocument/2006/relationships/customXml" Target="../ink/ink2850.xml"/><Relationship Id="rId5" Type="http://schemas.openxmlformats.org/officeDocument/2006/relationships/image" Target="../media/image2725.png"/><Relationship Id="rId95" Type="http://schemas.openxmlformats.org/officeDocument/2006/relationships/image" Target="../media/image2768.png"/><Relationship Id="rId160" Type="http://schemas.openxmlformats.org/officeDocument/2006/relationships/customXml" Target="../ink/ink2856.xml"/><Relationship Id="rId181" Type="http://schemas.openxmlformats.org/officeDocument/2006/relationships/image" Target="../media/image2808.png"/><Relationship Id="rId22" Type="http://schemas.openxmlformats.org/officeDocument/2006/relationships/customXml" Target="../ink/ink2786.xml"/><Relationship Id="rId43" Type="http://schemas.openxmlformats.org/officeDocument/2006/relationships/image" Target="../media/image84.png"/><Relationship Id="rId64" Type="http://schemas.openxmlformats.org/officeDocument/2006/relationships/customXml" Target="../ink/ink2807.xml"/><Relationship Id="rId118" Type="http://schemas.openxmlformats.org/officeDocument/2006/relationships/image" Target="../media/image2779.png"/><Relationship Id="rId139" Type="http://schemas.openxmlformats.org/officeDocument/2006/relationships/customXml" Target="../ink/ink2845.xml"/><Relationship Id="rId85" Type="http://schemas.openxmlformats.org/officeDocument/2006/relationships/image" Target="../media/image2763.png"/><Relationship Id="rId150" Type="http://schemas.openxmlformats.org/officeDocument/2006/relationships/image" Target="../media/image2793.png"/><Relationship Id="rId171" Type="http://schemas.openxmlformats.org/officeDocument/2006/relationships/image" Target="../media/image2803.png"/><Relationship Id="rId12" Type="http://schemas.openxmlformats.org/officeDocument/2006/relationships/customXml" Target="../ink/ink2781.xml"/><Relationship Id="rId33" Type="http://schemas.openxmlformats.org/officeDocument/2006/relationships/image" Target="../media/image2739.png"/><Relationship Id="rId108" Type="http://schemas.openxmlformats.org/officeDocument/2006/relationships/image" Target="../media/image2774.png"/><Relationship Id="rId129" Type="http://schemas.openxmlformats.org/officeDocument/2006/relationships/customXml" Target="../ink/ink2840.xml"/><Relationship Id="rId54" Type="http://schemas.openxmlformats.org/officeDocument/2006/relationships/customXml" Target="../ink/ink2802.xml"/><Relationship Id="rId75" Type="http://schemas.openxmlformats.org/officeDocument/2006/relationships/image" Target="../media/image2758.png"/><Relationship Id="rId96" Type="http://schemas.openxmlformats.org/officeDocument/2006/relationships/customXml" Target="../ink/ink2823.xml"/><Relationship Id="rId140" Type="http://schemas.openxmlformats.org/officeDocument/2006/relationships/image" Target="../media/image2789.png"/><Relationship Id="rId161" Type="http://schemas.openxmlformats.org/officeDocument/2006/relationships/image" Target="../media/image2798.png"/><Relationship Id="rId6" Type="http://schemas.openxmlformats.org/officeDocument/2006/relationships/customXml" Target="../ink/ink2778.xml"/><Relationship Id="rId23" Type="http://schemas.openxmlformats.org/officeDocument/2006/relationships/image" Target="../media/image2734.png"/><Relationship Id="rId119" Type="http://schemas.openxmlformats.org/officeDocument/2006/relationships/customXml" Target="../ink/ink2835.xml"/><Relationship Id="rId44" Type="http://schemas.openxmlformats.org/officeDocument/2006/relationships/customXml" Target="../ink/ink2797.xml"/><Relationship Id="rId60" Type="http://schemas.openxmlformats.org/officeDocument/2006/relationships/customXml" Target="../ink/ink2805.xml"/><Relationship Id="rId65" Type="http://schemas.openxmlformats.org/officeDocument/2006/relationships/image" Target="../media/image2753.png"/><Relationship Id="rId81" Type="http://schemas.openxmlformats.org/officeDocument/2006/relationships/image" Target="../media/image2761.png"/><Relationship Id="rId86" Type="http://schemas.openxmlformats.org/officeDocument/2006/relationships/customXml" Target="../ink/ink2818.xml"/><Relationship Id="rId130" Type="http://schemas.openxmlformats.org/officeDocument/2006/relationships/image" Target="../media/image2784.png"/><Relationship Id="rId135" Type="http://schemas.openxmlformats.org/officeDocument/2006/relationships/customXml" Target="../ink/ink2843.xml"/><Relationship Id="rId151" Type="http://schemas.openxmlformats.org/officeDocument/2006/relationships/customXml" Target="../ink/ink2851.xml"/><Relationship Id="rId156" Type="http://schemas.openxmlformats.org/officeDocument/2006/relationships/image" Target="../media/image2796.png"/><Relationship Id="rId177" Type="http://schemas.openxmlformats.org/officeDocument/2006/relationships/image" Target="../media/image2806.png"/><Relationship Id="rId172" Type="http://schemas.openxmlformats.org/officeDocument/2006/relationships/customXml" Target="../ink/ink2862.xml"/><Relationship Id="rId13" Type="http://schemas.openxmlformats.org/officeDocument/2006/relationships/image" Target="../media/image2729.png"/><Relationship Id="rId18" Type="http://schemas.openxmlformats.org/officeDocument/2006/relationships/customXml" Target="../ink/ink2784.xml"/><Relationship Id="rId39" Type="http://schemas.openxmlformats.org/officeDocument/2006/relationships/image" Target="../media/image2742.png"/><Relationship Id="rId109" Type="http://schemas.openxmlformats.org/officeDocument/2006/relationships/customXml" Target="../ink/ink2830.xml"/><Relationship Id="rId34" Type="http://schemas.openxmlformats.org/officeDocument/2006/relationships/customXml" Target="../ink/ink2792.xml"/><Relationship Id="rId50" Type="http://schemas.openxmlformats.org/officeDocument/2006/relationships/customXml" Target="../ink/ink2800.xml"/><Relationship Id="rId55" Type="http://schemas.openxmlformats.org/officeDocument/2006/relationships/image" Target="../media/image2749.png"/><Relationship Id="rId76" Type="http://schemas.openxmlformats.org/officeDocument/2006/relationships/customXml" Target="../ink/ink2813.xml"/><Relationship Id="rId97" Type="http://schemas.openxmlformats.org/officeDocument/2006/relationships/image" Target="../media/image2769.png"/><Relationship Id="rId104" Type="http://schemas.openxmlformats.org/officeDocument/2006/relationships/customXml" Target="../ink/ink2827.xml"/><Relationship Id="rId120" Type="http://schemas.openxmlformats.org/officeDocument/2006/relationships/image" Target="../media/image2780.png"/><Relationship Id="rId125" Type="http://schemas.openxmlformats.org/officeDocument/2006/relationships/customXml" Target="../ink/ink2838.xml"/><Relationship Id="rId141" Type="http://schemas.openxmlformats.org/officeDocument/2006/relationships/customXml" Target="../ink/ink2846.xml"/><Relationship Id="rId146" Type="http://schemas.openxmlformats.org/officeDocument/2006/relationships/image" Target="../media/image389.png"/><Relationship Id="rId167" Type="http://schemas.openxmlformats.org/officeDocument/2006/relationships/image" Target="../media/image2801.png"/><Relationship Id="rId7" Type="http://schemas.openxmlformats.org/officeDocument/2006/relationships/image" Target="../media/image2726.png"/><Relationship Id="rId71" Type="http://schemas.openxmlformats.org/officeDocument/2006/relationships/image" Target="../media/image2756.png"/><Relationship Id="rId92" Type="http://schemas.openxmlformats.org/officeDocument/2006/relationships/customXml" Target="../ink/ink2821.xml"/><Relationship Id="rId162" Type="http://schemas.openxmlformats.org/officeDocument/2006/relationships/customXml" Target="../ink/ink2857.xml"/><Relationship Id="rId2" Type="http://schemas.openxmlformats.org/officeDocument/2006/relationships/customXml" Target="../ink/ink2776.xml"/><Relationship Id="rId29" Type="http://schemas.openxmlformats.org/officeDocument/2006/relationships/image" Target="../media/image2737.png"/><Relationship Id="rId24" Type="http://schemas.openxmlformats.org/officeDocument/2006/relationships/customXml" Target="../ink/ink2787.xml"/><Relationship Id="rId40" Type="http://schemas.openxmlformats.org/officeDocument/2006/relationships/customXml" Target="../ink/ink2795.xml"/><Relationship Id="rId45" Type="http://schemas.openxmlformats.org/officeDocument/2006/relationships/image" Target="../media/image2744.png"/><Relationship Id="rId66" Type="http://schemas.openxmlformats.org/officeDocument/2006/relationships/customXml" Target="../ink/ink2808.xml"/><Relationship Id="rId87" Type="http://schemas.openxmlformats.org/officeDocument/2006/relationships/image" Target="../media/image2764.png"/><Relationship Id="rId110" Type="http://schemas.openxmlformats.org/officeDocument/2006/relationships/image" Target="../media/image2775.png"/><Relationship Id="rId115" Type="http://schemas.openxmlformats.org/officeDocument/2006/relationships/customXml" Target="../ink/ink2833.xml"/><Relationship Id="rId131" Type="http://schemas.openxmlformats.org/officeDocument/2006/relationships/customXml" Target="../ink/ink2841.xml"/><Relationship Id="rId136" Type="http://schemas.openxmlformats.org/officeDocument/2006/relationships/image" Target="../media/image2787.png"/><Relationship Id="rId157" Type="http://schemas.openxmlformats.org/officeDocument/2006/relationships/customXml" Target="../ink/ink2854.xml"/><Relationship Id="rId178" Type="http://schemas.openxmlformats.org/officeDocument/2006/relationships/customXml" Target="../ink/ink2865.xml"/><Relationship Id="rId61" Type="http://schemas.openxmlformats.org/officeDocument/2006/relationships/image" Target="../media/image2752.png"/><Relationship Id="rId82" Type="http://schemas.openxmlformats.org/officeDocument/2006/relationships/customXml" Target="../ink/ink2816.xml"/><Relationship Id="rId152" Type="http://schemas.openxmlformats.org/officeDocument/2006/relationships/image" Target="../media/image2794.png"/><Relationship Id="rId173" Type="http://schemas.openxmlformats.org/officeDocument/2006/relationships/image" Target="../media/image2804.png"/><Relationship Id="rId19" Type="http://schemas.openxmlformats.org/officeDocument/2006/relationships/image" Target="../media/image2732.png"/><Relationship Id="rId14" Type="http://schemas.openxmlformats.org/officeDocument/2006/relationships/customXml" Target="../ink/ink2782.xml"/><Relationship Id="rId30" Type="http://schemas.openxmlformats.org/officeDocument/2006/relationships/customXml" Target="../ink/ink2790.xml"/><Relationship Id="rId35" Type="http://schemas.openxmlformats.org/officeDocument/2006/relationships/image" Target="../media/image2740.png"/><Relationship Id="rId56" Type="http://schemas.openxmlformats.org/officeDocument/2006/relationships/customXml" Target="../ink/ink2803.xml"/><Relationship Id="rId77" Type="http://schemas.openxmlformats.org/officeDocument/2006/relationships/image" Target="../media/image2759.png"/><Relationship Id="rId100" Type="http://schemas.openxmlformats.org/officeDocument/2006/relationships/customXml" Target="../ink/ink2825.xml"/><Relationship Id="rId105" Type="http://schemas.openxmlformats.org/officeDocument/2006/relationships/image" Target="../media/image2773.png"/><Relationship Id="rId126" Type="http://schemas.openxmlformats.org/officeDocument/2006/relationships/image" Target="../media/image2783.png"/><Relationship Id="rId147" Type="http://schemas.openxmlformats.org/officeDocument/2006/relationships/customXml" Target="../ink/ink2849.xml"/><Relationship Id="rId168" Type="http://schemas.openxmlformats.org/officeDocument/2006/relationships/customXml" Target="../ink/ink2860.xml"/><Relationship Id="rId8" Type="http://schemas.openxmlformats.org/officeDocument/2006/relationships/customXml" Target="../ink/ink2779.xml"/><Relationship Id="rId51" Type="http://schemas.openxmlformats.org/officeDocument/2006/relationships/image" Target="../media/image2747.png"/><Relationship Id="rId72" Type="http://schemas.openxmlformats.org/officeDocument/2006/relationships/customXml" Target="../ink/ink2811.xml"/><Relationship Id="rId93" Type="http://schemas.openxmlformats.org/officeDocument/2006/relationships/image" Target="../media/image2767.png"/><Relationship Id="rId98" Type="http://schemas.openxmlformats.org/officeDocument/2006/relationships/customXml" Target="../ink/ink2824.xml"/><Relationship Id="rId121" Type="http://schemas.openxmlformats.org/officeDocument/2006/relationships/customXml" Target="../ink/ink2836.xml"/><Relationship Id="rId142" Type="http://schemas.openxmlformats.org/officeDocument/2006/relationships/image" Target="../media/image2790.png"/><Relationship Id="rId163" Type="http://schemas.openxmlformats.org/officeDocument/2006/relationships/image" Target="../media/image2799.png"/><Relationship Id="rId3" Type="http://schemas.openxmlformats.org/officeDocument/2006/relationships/image" Target="../media/image2724.png"/><Relationship Id="rId25" Type="http://schemas.openxmlformats.org/officeDocument/2006/relationships/image" Target="../media/image2735.png"/><Relationship Id="rId46" Type="http://schemas.openxmlformats.org/officeDocument/2006/relationships/customXml" Target="../ink/ink2798.xml"/><Relationship Id="rId67" Type="http://schemas.openxmlformats.org/officeDocument/2006/relationships/image" Target="../media/image2754.png"/><Relationship Id="rId116" Type="http://schemas.openxmlformats.org/officeDocument/2006/relationships/image" Target="../media/image2778.png"/><Relationship Id="rId137" Type="http://schemas.openxmlformats.org/officeDocument/2006/relationships/customXml" Target="../ink/ink2844.xml"/><Relationship Id="rId158" Type="http://schemas.openxmlformats.org/officeDocument/2006/relationships/customXml" Target="../ink/ink2855.xml"/><Relationship Id="rId20" Type="http://schemas.openxmlformats.org/officeDocument/2006/relationships/customXml" Target="../ink/ink2785.xml"/><Relationship Id="rId41" Type="http://schemas.openxmlformats.org/officeDocument/2006/relationships/image" Target="../media/image2743.png"/><Relationship Id="rId62" Type="http://schemas.openxmlformats.org/officeDocument/2006/relationships/customXml" Target="../ink/ink2806.xml"/><Relationship Id="rId83" Type="http://schemas.openxmlformats.org/officeDocument/2006/relationships/image" Target="../media/image2762.png"/><Relationship Id="rId88" Type="http://schemas.openxmlformats.org/officeDocument/2006/relationships/customXml" Target="../ink/ink2819.xml"/><Relationship Id="rId111" Type="http://schemas.openxmlformats.org/officeDocument/2006/relationships/customXml" Target="../ink/ink2831.xml"/><Relationship Id="rId132" Type="http://schemas.openxmlformats.org/officeDocument/2006/relationships/image" Target="../media/image2785.png"/><Relationship Id="rId153" Type="http://schemas.openxmlformats.org/officeDocument/2006/relationships/customXml" Target="../ink/ink2852.xml"/><Relationship Id="rId174" Type="http://schemas.openxmlformats.org/officeDocument/2006/relationships/customXml" Target="../ink/ink2863.xml"/><Relationship Id="rId179" Type="http://schemas.openxmlformats.org/officeDocument/2006/relationships/image" Target="../media/image2807.png"/><Relationship Id="rId15" Type="http://schemas.openxmlformats.org/officeDocument/2006/relationships/image" Target="../media/image2730.png"/><Relationship Id="rId36" Type="http://schemas.openxmlformats.org/officeDocument/2006/relationships/customXml" Target="../ink/ink2793.xml"/><Relationship Id="rId57" Type="http://schemas.openxmlformats.org/officeDocument/2006/relationships/image" Target="../media/image2750.png"/><Relationship Id="rId106" Type="http://schemas.openxmlformats.org/officeDocument/2006/relationships/customXml" Target="../ink/ink2828.xml"/><Relationship Id="rId127" Type="http://schemas.openxmlformats.org/officeDocument/2006/relationships/customXml" Target="../ink/ink2839.xml"/><Relationship Id="rId10" Type="http://schemas.openxmlformats.org/officeDocument/2006/relationships/customXml" Target="../ink/ink2780.xml"/><Relationship Id="rId31" Type="http://schemas.openxmlformats.org/officeDocument/2006/relationships/image" Target="../media/image2738.png"/><Relationship Id="rId52" Type="http://schemas.openxmlformats.org/officeDocument/2006/relationships/customXml" Target="../ink/ink2801.xml"/><Relationship Id="rId73" Type="http://schemas.openxmlformats.org/officeDocument/2006/relationships/image" Target="../media/image2757.png"/><Relationship Id="rId78" Type="http://schemas.openxmlformats.org/officeDocument/2006/relationships/customXml" Target="../ink/ink2814.xml"/><Relationship Id="rId94" Type="http://schemas.openxmlformats.org/officeDocument/2006/relationships/customXml" Target="../ink/ink2822.xml"/><Relationship Id="rId99" Type="http://schemas.openxmlformats.org/officeDocument/2006/relationships/image" Target="../media/image2770.png"/><Relationship Id="rId101" Type="http://schemas.openxmlformats.org/officeDocument/2006/relationships/image" Target="../media/image2771.png"/><Relationship Id="rId122" Type="http://schemas.openxmlformats.org/officeDocument/2006/relationships/image" Target="../media/image2781.png"/><Relationship Id="rId143" Type="http://schemas.openxmlformats.org/officeDocument/2006/relationships/customXml" Target="../ink/ink2847.xml"/><Relationship Id="rId148" Type="http://schemas.openxmlformats.org/officeDocument/2006/relationships/image" Target="../media/image2792.png"/><Relationship Id="rId164" Type="http://schemas.openxmlformats.org/officeDocument/2006/relationships/customXml" Target="../ink/ink2858.xml"/><Relationship Id="rId169" Type="http://schemas.openxmlformats.org/officeDocument/2006/relationships/image" Target="../media/image2802.png"/><Relationship Id="rId4" Type="http://schemas.openxmlformats.org/officeDocument/2006/relationships/customXml" Target="../ink/ink2777.xml"/><Relationship Id="rId9" Type="http://schemas.openxmlformats.org/officeDocument/2006/relationships/image" Target="../media/image2727.png"/><Relationship Id="rId180" Type="http://schemas.openxmlformats.org/officeDocument/2006/relationships/customXml" Target="../ink/ink2866.xml"/><Relationship Id="rId26" Type="http://schemas.openxmlformats.org/officeDocument/2006/relationships/customXml" Target="../ink/ink2788.xml"/><Relationship Id="rId47" Type="http://schemas.openxmlformats.org/officeDocument/2006/relationships/image" Target="../media/image2745.png"/><Relationship Id="rId68" Type="http://schemas.openxmlformats.org/officeDocument/2006/relationships/customXml" Target="../ink/ink2809.xml"/><Relationship Id="rId89" Type="http://schemas.openxmlformats.org/officeDocument/2006/relationships/image" Target="../media/image2765.png"/><Relationship Id="rId112" Type="http://schemas.openxmlformats.org/officeDocument/2006/relationships/image" Target="../media/image2776.png"/><Relationship Id="rId133" Type="http://schemas.openxmlformats.org/officeDocument/2006/relationships/customXml" Target="../ink/ink2842.xml"/><Relationship Id="rId154" Type="http://schemas.openxmlformats.org/officeDocument/2006/relationships/image" Target="../media/image2795.png"/><Relationship Id="rId175" Type="http://schemas.openxmlformats.org/officeDocument/2006/relationships/image" Target="../media/image2805.png"/><Relationship Id="rId16" Type="http://schemas.openxmlformats.org/officeDocument/2006/relationships/customXml" Target="../ink/ink2783.xml"/><Relationship Id="rId37" Type="http://schemas.openxmlformats.org/officeDocument/2006/relationships/image" Target="../media/image2741.png"/><Relationship Id="rId58" Type="http://schemas.openxmlformats.org/officeDocument/2006/relationships/customXml" Target="../ink/ink2804.xml"/><Relationship Id="rId79" Type="http://schemas.openxmlformats.org/officeDocument/2006/relationships/image" Target="../media/image2760.png"/><Relationship Id="rId102" Type="http://schemas.openxmlformats.org/officeDocument/2006/relationships/customXml" Target="../ink/ink2826.xml"/><Relationship Id="rId123" Type="http://schemas.openxmlformats.org/officeDocument/2006/relationships/customXml" Target="../ink/ink2837.xml"/><Relationship Id="rId144" Type="http://schemas.openxmlformats.org/officeDocument/2006/relationships/image" Target="../media/image2791.png"/><Relationship Id="rId90" Type="http://schemas.openxmlformats.org/officeDocument/2006/relationships/customXml" Target="../ink/ink2820.xml"/><Relationship Id="rId165" Type="http://schemas.openxmlformats.org/officeDocument/2006/relationships/image" Target="../media/image2800.png"/><Relationship Id="rId27" Type="http://schemas.openxmlformats.org/officeDocument/2006/relationships/image" Target="../media/image2736.png"/><Relationship Id="rId48" Type="http://schemas.openxmlformats.org/officeDocument/2006/relationships/customXml" Target="../ink/ink2799.xml"/><Relationship Id="rId69" Type="http://schemas.openxmlformats.org/officeDocument/2006/relationships/image" Target="../media/image2755.png"/><Relationship Id="rId113" Type="http://schemas.openxmlformats.org/officeDocument/2006/relationships/customXml" Target="../ink/ink2832.xml"/><Relationship Id="rId134" Type="http://schemas.openxmlformats.org/officeDocument/2006/relationships/image" Target="../media/image2786.png"/><Relationship Id="rId80" Type="http://schemas.openxmlformats.org/officeDocument/2006/relationships/customXml" Target="../ink/ink2815.xml"/><Relationship Id="rId155" Type="http://schemas.openxmlformats.org/officeDocument/2006/relationships/customXml" Target="../ink/ink2853.xml"/><Relationship Id="rId176" Type="http://schemas.openxmlformats.org/officeDocument/2006/relationships/customXml" Target="../ink/ink2864.xml"/><Relationship Id="rId17" Type="http://schemas.openxmlformats.org/officeDocument/2006/relationships/image" Target="../media/image2731.png"/><Relationship Id="rId38" Type="http://schemas.openxmlformats.org/officeDocument/2006/relationships/customXml" Target="../ink/ink2794.xml"/><Relationship Id="rId59" Type="http://schemas.openxmlformats.org/officeDocument/2006/relationships/image" Target="../media/image2751.png"/><Relationship Id="rId103" Type="http://schemas.openxmlformats.org/officeDocument/2006/relationships/image" Target="../media/image2772.png"/><Relationship Id="rId124" Type="http://schemas.openxmlformats.org/officeDocument/2006/relationships/image" Target="../media/image2782.png"/><Relationship Id="rId70" Type="http://schemas.openxmlformats.org/officeDocument/2006/relationships/customXml" Target="../ink/ink2810.xml"/><Relationship Id="rId91" Type="http://schemas.openxmlformats.org/officeDocument/2006/relationships/image" Target="../media/image2766.png"/><Relationship Id="rId145" Type="http://schemas.openxmlformats.org/officeDocument/2006/relationships/customXml" Target="../ink/ink2848.xml"/><Relationship Id="rId166" Type="http://schemas.openxmlformats.org/officeDocument/2006/relationships/customXml" Target="../ink/ink2859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789.xml"/><Relationship Id="rId49" Type="http://schemas.openxmlformats.org/officeDocument/2006/relationships/image" Target="../media/image2746.png"/><Relationship Id="rId114" Type="http://schemas.openxmlformats.org/officeDocument/2006/relationships/image" Target="../media/image2777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65.png"/><Relationship Id="rId21" Type="http://schemas.openxmlformats.org/officeDocument/2006/relationships/image" Target="../media/image2818.png"/><Relationship Id="rId63" Type="http://schemas.openxmlformats.org/officeDocument/2006/relationships/image" Target="../media/image2838.png"/><Relationship Id="rId159" Type="http://schemas.openxmlformats.org/officeDocument/2006/relationships/image" Target="../media/image2884.png"/><Relationship Id="rId170" Type="http://schemas.openxmlformats.org/officeDocument/2006/relationships/customXml" Target="../ink/ink2951.xml"/><Relationship Id="rId191" Type="http://schemas.openxmlformats.org/officeDocument/2006/relationships/image" Target="../media/image2900.png"/><Relationship Id="rId205" Type="http://schemas.openxmlformats.org/officeDocument/2006/relationships/image" Target="../media/image2907.png"/><Relationship Id="rId226" Type="http://schemas.openxmlformats.org/officeDocument/2006/relationships/customXml" Target="../ink/ink2979.xml"/><Relationship Id="rId247" Type="http://schemas.openxmlformats.org/officeDocument/2006/relationships/image" Target="../media/image2928.png"/><Relationship Id="rId107" Type="http://schemas.openxmlformats.org/officeDocument/2006/relationships/image" Target="../media/image2860.png"/><Relationship Id="rId11" Type="http://schemas.openxmlformats.org/officeDocument/2006/relationships/image" Target="../media/image2813.png"/><Relationship Id="rId32" Type="http://schemas.openxmlformats.org/officeDocument/2006/relationships/customXml" Target="../ink/ink2882.xml"/><Relationship Id="rId53" Type="http://schemas.openxmlformats.org/officeDocument/2006/relationships/image" Target="../media/image2833.png"/><Relationship Id="rId74" Type="http://schemas.openxmlformats.org/officeDocument/2006/relationships/customXml" Target="../ink/ink2903.xml"/><Relationship Id="rId128" Type="http://schemas.openxmlformats.org/officeDocument/2006/relationships/customXml" Target="../ink/ink2930.xml"/><Relationship Id="rId149" Type="http://schemas.openxmlformats.org/officeDocument/2006/relationships/image" Target="../media/image2880.png"/><Relationship Id="rId5" Type="http://schemas.openxmlformats.org/officeDocument/2006/relationships/image" Target="../media/image2810.png"/><Relationship Id="rId95" Type="http://schemas.openxmlformats.org/officeDocument/2006/relationships/image" Target="../media/image2854.png"/><Relationship Id="rId160" Type="http://schemas.openxmlformats.org/officeDocument/2006/relationships/customXml" Target="../ink/ink2946.xml"/><Relationship Id="rId181" Type="http://schemas.openxmlformats.org/officeDocument/2006/relationships/image" Target="../media/image2895.png"/><Relationship Id="rId216" Type="http://schemas.openxmlformats.org/officeDocument/2006/relationships/customXml" Target="../ink/ink2974.xml"/><Relationship Id="rId237" Type="http://schemas.openxmlformats.org/officeDocument/2006/relationships/image" Target="../media/image2923.png"/><Relationship Id="rId258" Type="http://schemas.openxmlformats.org/officeDocument/2006/relationships/customXml" Target="../ink/ink2995.xml"/><Relationship Id="rId22" Type="http://schemas.openxmlformats.org/officeDocument/2006/relationships/customXml" Target="../ink/ink2877.xml"/><Relationship Id="rId43" Type="http://schemas.openxmlformats.org/officeDocument/2006/relationships/image" Target="../media/image2828.png"/><Relationship Id="rId64" Type="http://schemas.openxmlformats.org/officeDocument/2006/relationships/customXml" Target="../ink/ink2898.xml"/><Relationship Id="rId118" Type="http://schemas.openxmlformats.org/officeDocument/2006/relationships/customXml" Target="../ink/ink2925.xml"/><Relationship Id="rId139" Type="http://schemas.openxmlformats.org/officeDocument/2006/relationships/image" Target="../media/image2876.png"/><Relationship Id="rId85" Type="http://schemas.openxmlformats.org/officeDocument/2006/relationships/image" Target="../media/image2849.png"/><Relationship Id="rId150" Type="http://schemas.openxmlformats.org/officeDocument/2006/relationships/customXml" Target="../ink/ink2941.xml"/><Relationship Id="rId171" Type="http://schemas.openxmlformats.org/officeDocument/2006/relationships/image" Target="../media/image2890.png"/><Relationship Id="rId192" Type="http://schemas.openxmlformats.org/officeDocument/2006/relationships/customXml" Target="../ink/ink2962.xml"/><Relationship Id="rId206" Type="http://schemas.openxmlformats.org/officeDocument/2006/relationships/customXml" Target="../ink/ink2969.xml"/><Relationship Id="rId227" Type="http://schemas.openxmlformats.org/officeDocument/2006/relationships/image" Target="../media/image2918.png"/><Relationship Id="rId248" Type="http://schemas.openxmlformats.org/officeDocument/2006/relationships/customXml" Target="../ink/ink2990.xml"/><Relationship Id="rId12" Type="http://schemas.openxmlformats.org/officeDocument/2006/relationships/customXml" Target="../ink/ink2872.xml"/><Relationship Id="rId33" Type="http://schemas.openxmlformats.org/officeDocument/2006/relationships/image" Target="../media/image2824.png"/><Relationship Id="rId108" Type="http://schemas.openxmlformats.org/officeDocument/2006/relationships/customXml" Target="../ink/ink2920.xml"/><Relationship Id="rId129" Type="http://schemas.openxmlformats.org/officeDocument/2006/relationships/image" Target="../media/image2871.png"/><Relationship Id="rId54" Type="http://schemas.openxmlformats.org/officeDocument/2006/relationships/customXml" Target="../ink/ink2893.xml"/><Relationship Id="rId75" Type="http://schemas.openxmlformats.org/officeDocument/2006/relationships/image" Target="../media/image2844.png"/><Relationship Id="rId96" Type="http://schemas.openxmlformats.org/officeDocument/2006/relationships/customXml" Target="../ink/ink2914.xml"/><Relationship Id="rId140" Type="http://schemas.openxmlformats.org/officeDocument/2006/relationships/customXml" Target="../ink/ink2936.xml"/><Relationship Id="rId161" Type="http://schemas.openxmlformats.org/officeDocument/2006/relationships/image" Target="../media/image2885.png"/><Relationship Id="rId182" Type="http://schemas.openxmlformats.org/officeDocument/2006/relationships/customXml" Target="../ink/ink2957.xml"/><Relationship Id="rId217" Type="http://schemas.openxmlformats.org/officeDocument/2006/relationships/image" Target="../media/image2913.png"/><Relationship Id="rId6" Type="http://schemas.openxmlformats.org/officeDocument/2006/relationships/customXml" Target="../ink/ink2869.xml"/><Relationship Id="rId238" Type="http://schemas.openxmlformats.org/officeDocument/2006/relationships/customXml" Target="../ink/ink2985.xml"/><Relationship Id="rId259" Type="http://schemas.openxmlformats.org/officeDocument/2006/relationships/image" Target="../media/image2934.png"/><Relationship Id="rId23" Type="http://schemas.openxmlformats.org/officeDocument/2006/relationships/image" Target="../media/image2819.png"/><Relationship Id="rId119" Type="http://schemas.openxmlformats.org/officeDocument/2006/relationships/image" Target="../media/image2866.png"/><Relationship Id="rId44" Type="http://schemas.openxmlformats.org/officeDocument/2006/relationships/customXml" Target="../ink/ink2888.xml"/><Relationship Id="rId65" Type="http://schemas.openxmlformats.org/officeDocument/2006/relationships/image" Target="../media/image2839.png"/><Relationship Id="rId86" Type="http://schemas.openxmlformats.org/officeDocument/2006/relationships/customXml" Target="../ink/ink2909.xml"/><Relationship Id="rId130" Type="http://schemas.openxmlformats.org/officeDocument/2006/relationships/customXml" Target="../ink/ink2931.xml"/><Relationship Id="rId151" Type="http://schemas.openxmlformats.org/officeDocument/2006/relationships/image" Target="../media/image2881.png"/><Relationship Id="rId172" Type="http://schemas.openxmlformats.org/officeDocument/2006/relationships/customXml" Target="../ink/ink2952.xml"/><Relationship Id="rId193" Type="http://schemas.openxmlformats.org/officeDocument/2006/relationships/image" Target="../media/image2901.png"/><Relationship Id="rId207" Type="http://schemas.openxmlformats.org/officeDocument/2006/relationships/image" Target="../media/image2908.png"/><Relationship Id="rId228" Type="http://schemas.openxmlformats.org/officeDocument/2006/relationships/customXml" Target="../ink/ink2980.xml"/><Relationship Id="rId249" Type="http://schemas.openxmlformats.org/officeDocument/2006/relationships/image" Target="../media/image2929.png"/><Relationship Id="rId13" Type="http://schemas.openxmlformats.org/officeDocument/2006/relationships/image" Target="../media/image2814.png"/><Relationship Id="rId109" Type="http://schemas.openxmlformats.org/officeDocument/2006/relationships/image" Target="../media/image2861.png"/><Relationship Id="rId260" Type="http://schemas.openxmlformats.org/officeDocument/2006/relationships/customXml" Target="../ink/ink2996.xml"/><Relationship Id="rId34" Type="http://schemas.openxmlformats.org/officeDocument/2006/relationships/customXml" Target="../ink/ink2883.xml"/><Relationship Id="rId55" Type="http://schemas.openxmlformats.org/officeDocument/2006/relationships/image" Target="../media/image2834.png"/><Relationship Id="rId76" Type="http://schemas.openxmlformats.org/officeDocument/2006/relationships/customXml" Target="../ink/ink2904.xml"/><Relationship Id="rId97" Type="http://schemas.openxmlformats.org/officeDocument/2006/relationships/image" Target="../media/image2855.png"/><Relationship Id="rId120" Type="http://schemas.openxmlformats.org/officeDocument/2006/relationships/customXml" Target="../ink/ink2926.xml"/><Relationship Id="rId141" Type="http://schemas.openxmlformats.org/officeDocument/2006/relationships/image" Target="../media/image2877.png"/><Relationship Id="rId7" Type="http://schemas.openxmlformats.org/officeDocument/2006/relationships/image" Target="../media/image2811.png"/><Relationship Id="rId162" Type="http://schemas.openxmlformats.org/officeDocument/2006/relationships/customXml" Target="../ink/ink2947.xml"/><Relationship Id="rId183" Type="http://schemas.openxmlformats.org/officeDocument/2006/relationships/image" Target="../media/image2896.png"/><Relationship Id="rId218" Type="http://schemas.openxmlformats.org/officeDocument/2006/relationships/customXml" Target="../ink/ink2975.xml"/><Relationship Id="rId239" Type="http://schemas.openxmlformats.org/officeDocument/2006/relationships/image" Target="../media/image2924.png"/><Relationship Id="rId250" Type="http://schemas.openxmlformats.org/officeDocument/2006/relationships/customXml" Target="../ink/ink2991.xml"/><Relationship Id="rId24" Type="http://schemas.openxmlformats.org/officeDocument/2006/relationships/customXml" Target="../ink/ink2878.xml"/><Relationship Id="rId45" Type="http://schemas.openxmlformats.org/officeDocument/2006/relationships/image" Target="../media/image2829.png"/><Relationship Id="rId66" Type="http://schemas.openxmlformats.org/officeDocument/2006/relationships/customXml" Target="../ink/ink2899.xml"/><Relationship Id="rId87" Type="http://schemas.openxmlformats.org/officeDocument/2006/relationships/image" Target="../media/image2850.png"/><Relationship Id="rId110" Type="http://schemas.openxmlformats.org/officeDocument/2006/relationships/customXml" Target="../ink/ink2921.xml"/><Relationship Id="rId131" Type="http://schemas.openxmlformats.org/officeDocument/2006/relationships/image" Target="../media/image2872.png"/><Relationship Id="rId152" Type="http://schemas.openxmlformats.org/officeDocument/2006/relationships/customXml" Target="../ink/ink2942.xml"/><Relationship Id="rId173" Type="http://schemas.openxmlformats.org/officeDocument/2006/relationships/image" Target="../media/image2891.png"/><Relationship Id="rId194" Type="http://schemas.openxmlformats.org/officeDocument/2006/relationships/customXml" Target="../ink/ink2963.xml"/><Relationship Id="rId208" Type="http://schemas.openxmlformats.org/officeDocument/2006/relationships/customXml" Target="../ink/ink2970.xml"/><Relationship Id="rId229" Type="http://schemas.openxmlformats.org/officeDocument/2006/relationships/image" Target="../media/image2919.png"/><Relationship Id="rId240" Type="http://schemas.openxmlformats.org/officeDocument/2006/relationships/customXml" Target="../ink/ink2986.xml"/><Relationship Id="rId261" Type="http://schemas.openxmlformats.org/officeDocument/2006/relationships/image" Target="../media/image2935.png"/><Relationship Id="rId14" Type="http://schemas.openxmlformats.org/officeDocument/2006/relationships/customXml" Target="../ink/ink2873.xml"/><Relationship Id="rId35" Type="http://schemas.openxmlformats.org/officeDocument/2006/relationships/image" Target="../media/image2825.png"/><Relationship Id="rId56" Type="http://schemas.openxmlformats.org/officeDocument/2006/relationships/customXml" Target="../ink/ink2894.xml"/><Relationship Id="rId77" Type="http://schemas.openxmlformats.org/officeDocument/2006/relationships/image" Target="../media/image2845.png"/><Relationship Id="rId100" Type="http://schemas.openxmlformats.org/officeDocument/2006/relationships/customXml" Target="../ink/ink2916.xml"/><Relationship Id="rId8" Type="http://schemas.openxmlformats.org/officeDocument/2006/relationships/customXml" Target="../ink/ink2870.xml"/><Relationship Id="rId98" Type="http://schemas.openxmlformats.org/officeDocument/2006/relationships/customXml" Target="../ink/ink2915.xml"/><Relationship Id="rId121" Type="http://schemas.openxmlformats.org/officeDocument/2006/relationships/image" Target="../media/image2867.png"/><Relationship Id="rId142" Type="http://schemas.openxmlformats.org/officeDocument/2006/relationships/customXml" Target="../ink/ink2937.xml"/><Relationship Id="rId163" Type="http://schemas.openxmlformats.org/officeDocument/2006/relationships/image" Target="../media/image2886.png"/><Relationship Id="rId184" Type="http://schemas.openxmlformats.org/officeDocument/2006/relationships/customXml" Target="../ink/ink2958.xml"/><Relationship Id="rId219" Type="http://schemas.openxmlformats.org/officeDocument/2006/relationships/image" Target="../media/image2914.png"/><Relationship Id="rId230" Type="http://schemas.openxmlformats.org/officeDocument/2006/relationships/customXml" Target="../ink/ink2981.xml"/><Relationship Id="rId251" Type="http://schemas.openxmlformats.org/officeDocument/2006/relationships/image" Target="../media/image2930.png"/><Relationship Id="rId25" Type="http://schemas.openxmlformats.org/officeDocument/2006/relationships/image" Target="../media/image2820.png"/><Relationship Id="rId46" Type="http://schemas.openxmlformats.org/officeDocument/2006/relationships/customXml" Target="../ink/ink2889.xml"/><Relationship Id="rId67" Type="http://schemas.openxmlformats.org/officeDocument/2006/relationships/image" Target="../media/image2840.png"/><Relationship Id="rId88" Type="http://schemas.openxmlformats.org/officeDocument/2006/relationships/customXml" Target="../ink/ink2910.xml"/><Relationship Id="rId111" Type="http://schemas.openxmlformats.org/officeDocument/2006/relationships/image" Target="../media/image2862.png"/><Relationship Id="rId132" Type="http://schemas.openxmlformats.org/officeDocument/2006/relationships/customXml" Target="../ink/ink2932.xml"/><Relationship Id="rId153" Type="http://schemas.openxmlformats.org/officeDocument/2006/relationships/image" Target="../media/image2003.png"/><Relationship Id="rId174" Type="http://schemas.openxmlformats.org/officeDocument/2006/relationships/customXml" Target="../ink/ink2953.xml"/><Relationship Id="rId195" Type="http://schemas.openxmlformats.org/officeDocument/2006/relationships/image" Target="../media/image2902.png"/><Relationship Id="rId209" Type="http://schemas.openxmlformats.org/officeDocument/2006/relationships/image" Target="../media/image2909.png"/><Relationship Id="rId220" Type="http://schemas.openxmlformats.org/officeDocument/2006/relationships/customXml" Target="../ink/ink2976.xml"/><Relationship Id="rId241" Type="http://schemas.openxmlformats.org/officeDocument/2006/relationships/image" Target="../media/image2925.png"/><Relationship Id="rId15" Type="http://schemas.openxmlformats.org/officeDocument/2006/relationships/image" Target="../media/image2815.png"/><Relationship Id="rId36" Type="http://schemas.openxmlformats.org/officeDocument/2006/relationships/customXml" Target="../ink/ink2884.xml"/><Relationship Id="rId57" Type="http://schemas.openxmlformats.org/officeDocument/2006/relationships/image" Target="../media/image2835.png"/><Relationship Id="rId262" Type="http://schemas.openxmlformats.org/officeDocument/2006/relationships/customXml" Target="../ink/ink2997.xml"/><Relationship Id="rId78" Type="http://schemas.openxmlformats.org/officeDocument/2006/relationships/customXml" Target="../ink/ink2905.xml"/><Relationship Id="rId99" Type="http://schemas.openxmlformats.org/officeDocument/2006/relationships/image" Target="../media/image2856.png"/><Relationship Id="rId101" Type="http://schemas.openxmlformats.org/officeDocument/2006/relationships/image" Target="../media/image2857.png"/><Relationship Id="rId122" Type="http://schemas.openxmlformats.org/officeDocument/2006/relationships/customXml" Target="../ink/ink2927.xml"/><Relationship Id="rId143" Type="http://schemas.openxmlformats.org/officeDocument/2006/relationships/image" Target="../media/image235.png"/><Relationship Id="rId164" Type="http://schemas.openxmlformats.org/officeDocument/2006/relationships/customXml" Target="../ink/ink2948.xml"/><Relationship Id="rId185" Type="http://schemas.openxmlformats.org/officeDocument/2006/relationships/image" Target="../media/image2897.png"/><Relationship Id="rId9" Type="http://schemas.openxmlformats.org/officeDocument/2006/relationships/image" Target="../media/image2812.png"/><Relationship Id="rId210" Type="http://schemas.openxmlformats.org/officeDocument/2006/relationships/customXml" Target="../ink/ink2971.xml"/><Relationship Id="rId26" Type="http://schemas.openxmlformats.org/officeDocument/2006/relationships/customXml" Target="../ink/ink2879.xml"/><Relationship Id="rId231" Type="http://schemas.openxmlformats.org/officeDocument/2006/relationships/image" Target="../media/image2920.png"/><Relationship Id="rId252" Type="http://schemas.openxmlformats.org/officeDocument/2006/relationships/customXml" Target="../ink/ink2992.xml"/><Relationship Id="rId47" Type="http://schemas.openxmlformats.org/officeDocument/2006/relationships/image" Target="../media/image2830.png"/><Relationship Id="rId68" Type="http://schemas.openxmlformats.org/officeDocument/2006/relationships/customXml" Target="../ink/ink2900.xml"/><Relationship Id="rId89" Type="http://schemas.openxmlformats.org/officeDocument/2006/relationships/image" Target="../media/image2851.png"/><Relationship Id="rId112" Type="http://schemas.openxmlformats.org/officeDocument/2006/relationships/customXml" Target="../ink/ink2922.xml"/><Relationship Id="rId133" Type="http://schemas.openxmlformats.org/officeDocument/2006/relationships/image" Target="../media/image2873.png"/><Relationship Id="rId154" Type="http://schemas.openxmlformats.org/officeDocument/2006/relationships/customXml" Target="../ink/ink2943.xml"/><Relationship Id="rId175" Type="http://schemas.openxmlformats.org/officeDocument/2006/relationships/image" Target="../media/image2892.png"/><Relationship Id="rId196" Type="http://schemas.openxmlformats.org/officeDocument/2006/relationships/customXml" Target="../ink/ink2964.xml"/><Relationship Id="rId200" Type="http://schemas.openxmlformats.org/officeDocument/2006/relationships/customXml" Target="../ink/ink2966.xml"/><Relationship Id="rId16" Type="http://schemas.openxmlformats.org/officeDocument/2006/relationships/customXml" Target="../ink/ink2874.xml"/><Relationship Id="rId221" Type="http://schemas.openxmlformats.org/officeDocument/2006/relationships/image" Target="../media/image2915.png"/><Relationship Id="rId242" Type="http://schemas.openxmlformats.org/officeDocument/2006/relationships/customXml" Target="../ink/ink2987.xml"/><Relationship Id="rId263" Type="http://schemas.openxmlformats.org/officeDocument/2006/relationships/image" Target="../media/image2936.png"/><Relationship Id="rId37" Type="http://schemas.openxmlformats.org/officeDocument/2006/relationships/image" Target="../media/image2826.png"/><Relationship Id="rId58" Type="http://schemas.openxmlformats.org/officeDocument/2006/relationships/customXml" Target="../ink/ink2895.xml"/><Relationship Id="rId79" Type="http://schemas.openxmlformats.org/officeDocument/2006/relationships/image" Target="../media/image2846.png"/><Relationship Id="rId102" Type="http://schemas.openxmlformats.org/officeDocument/2006/relationships/customXml" Target="../ink/ink2917.xml"/><Relationship Id="rId123" Type="http://schemas.openxmlformats.org/officeDocument/2006/relationships/image" Target="../media/image2868.png"/><Relationship Id="rId144" Type="http://schemas.openxmlformats.org/officeDocument/2006/relationships/customXml" Target="../ink/ink2938.xml"/><Relationship Id="rId90" Type="http://schemas.openxmlformats.org/officeDocument/2006/relationships/customXml" Target="../ink/ink2911.xml"/><Relationship Id="rId165" Type="http://schemas.openxmlformats.org/officeDocument/2006/relationships/image" Target="../media/image2887.png"/><Relationship Id="rId186" Type="http://schemas.openxmlformats.org/officeDocument/2006/relationships/customXml" Target="../ink/ink2959.xml"/><Relationship Id="rId211" Type="http://schemas.openxmlformats.org/officeDocument/2006/relationships/image" Target="../media/image2910.png"/><Relationship Id="rId232" Type="http://schemas.openxmlformats.org/officeDocument/2006/relationships/customXml" Target="../ink/ink2982.xml"/><Relationship Id="rId253" Type="http://schemas.openxmlformats.org/officeDocument/2006/relationships/image" Target="../media/image2931.png"/><Relationship Id="rId27" Type="http://schemas.openxmlformats.org/officeDocument/2006/relationships/image" Target="../media/image2821.png"/><Relationship Id="rId48" Type="http://schemas.openxmlformats.org/officeDocument/2006/relationships/customXml" Target="../ink/ink2890.xml"/><Relationship Id="rId69" Type="http://schemas.openxmlformats.org/officeDocument/2006/relationships/image" Target="../media/image2841.png"/><Relationship Id="rId113" Type="http://schemas.openxmlformats.org/officeDocument/2006/relationships/image" Target="../media/image2863.png"/><Relationship Id="rId134" Type="http://schemas.openxmlformats.org/officeDocument/2006/relationships/customXml" Target="../ink/ink2933.xml"/><Relationship Id="rId80" Type="http://schemas.openxmlformats.org/officeDocument/2006/relationships/customXml" Target="../ink/ink2906.xml"/><Relationship Id="rId155" Type="http://schemas.openxmlformats.org/officeDocument/2006/relationships/image" Target="../media/image2882.png"/><Relationship Id="rId176" Type="http://schemas.openxmlformats.org/officeDocument/2006/relationships/customXml" Target="../ink/ink2954.xml"/><Relationship Id="rId197" Type="http://schemas.openxmlformats.org/officeDocument/2006/relationships/image" Target="../media/image2903.png"/><Relationship Id="rId201" Type="http://schemas.openxmlformats.org/officeDocument/2006/relationships/image" Target="../media/image2905.png"/><Relationship Id="rId222" Type="http://schemas.openxmlformats.org/officeDocument/2006/relationships/customXml" Target="../ink/ink2977.xml"/><Relationship Id="rId243" Type="http://schemas.openxmlformats.org/officeDocument/2006/relationships/image" Target="../media/image2926.png"/><Relationship Id="rId17" Type="http://schemas.openxmlformats.org/officeDocument/2006/relationships/image" Target="../media/image2816.png"/><Relationship Id="rId38" Type="http://schemas.openxmlformats.org/officeDocument/2006/relationships/customXml" Target="../ink/ink2885.xml"/><Relationship Id="rId59" Type="http://schemas.openxmlformats.org/officeDocument/2006/relationships/image" Target="../media/image2836.png"/><Relationship Id="rId103" Type="http://schemas.openxmlformats.org/officeDocument/2006/relationships/image" Target="../media/image2858.png"/><Relationship Id="rId124" Type="http://schemas.openxmlformats.org/officeDocument/2006/relationships/customXml" Target="../ink/ink2928.xml"/><Relationship Id="rId70" Type="http://schemas.openxmlformats.org/officeDocument/2006/relationships/customXml" Target="../ink/ink2901.xml"/><Relationship Id="rId91" Type="http://schemas.openxmlformats.org/officeDocument/2006/relationships/image" Target="../media/image2852.png"/><Relationship Id="rId145" Type="http://schemas.openxmlformats.org/officeDocument/2006/relationships/image" Target="../media/image2878.png"/><Relationship Id="rId166" Type="http://schemas.openxmlformats.org/officeDocument/2006/relationships/customXml" Target="../ink/ink2949.xml"/><Relationship Id="rId187" Type="http://schemas.openxmlformats.org/officeDocument/2006/relationships/image" Target="../media/image289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972.xml"/><Relationship Id="rId233" Type="http://schemas.openxmlformats.org/officeDocument/2006/relationships/image" Target="../media/image2921.png"/><Relationship Id="rId254" Type="http://schemas.openxmlformats.org/officeDocument/2006/relationships/customXml" Target="../ink/ink2993.xml"/><Relationship Id="rId28" Type="http://schemas.openxmlformats.org/officeDocument/2006/relationships/customXml" Target="../ink/ink2880.xml"/><Relationship Id="rId49" Type="http://schemas.openxmlformats.org/officeDocument/2006/relationships/image" Target="../media/image2831.png"/><Relationship Id="rId114" Type="http://schemas.openxmlformats.org/officeDocument/2006/relationships/customXml" Target="../ink/ink2923.xml"/><Relationship Id="rId60" Type="http://schemas.openxmlformats.org/officeDocument/2006/relationships/customXml" Target="../ink/ink2896.xml"/><Relationship Id="rId81" Type="http://schemas.openxmlformats.org/officeDocument/2006/relationships/image" Target="../media/image2847.png"/><Relationship Id="rId135" Type="http://schemas.openxmlformats.org/officeDocument/2006/relationships/image" Target="../media/image2874.png"/><Relationship Id="rId156" Type="http://schemas.openxmlformats.org/officeDocument/2006/relationships/customXml" Target="../ink/ink2944.xml"/><Relationship Id="rId177" Type="http://schemas.openxmlformats.org/officeDocument/2006/relationships/image" Target="../media/image2893.png"/><Relationship Id="rId198" Type="http://schemas.openxmlformats.org/officeDocument/2006/relationships/customXml" Target="../ink/ink2965.xml"/><Relationship Id="rId202" Type="http://schemas.openxmlformats.org/officeDocument/2006/relationships/customXml" Target="../ink/ink2967.xml"/><Relationship Id="rId223" Type="http://schemas.openxmlformats.org/officeDocument/2006/relationships/image" Target="../media/image2916.png"/><Relationship Id="rId244" Type="http://schemas.openxmlformats.org/officeDocument/2006/relationships/customXml" Target="../ink/ink2988.xml"/><Relationship Id="rId18" Type="http://schemas.openxmlformats.org/officeDocument/2006/relationships/customXml" Target="../ink/ink2875.xml"/><Relationship Id="rId39" Type="http://schemas.openxmlformats.org/officeDocument/2006/relationships/image" Target="../media/image84.png"/><Relationship Id="rId50" Type="http://schemas.openxmlformats.org/officeDocument/2006/relationships/customXml" Target="../ink/ink2891.xml"/><Relationship Id="rId104" Type="http://schemas.openxmlformats.org/officeDocument/2006/relationships/customXml" Target="../ink/ink2918.xml"/><Relationship Id="rId125" Type="http://schemas.openxmlformats.org/officeDocument/2006/relationships/image" Target="../media/image2869.png"/><Relationship Id="rId146" Type="http://schemas.openxmlformats.org/officeDocument/2006/relationships/customXml" Target="../ink/ink2939.xml"/><Relationship Id="rId167" Type="http://schemas.openxmlformats.org/officeDocument/2006/relationships/image" Target="../media/image2888.png"/><Relationship Id="rId188" Type="http://schemas.openxmlformats.org/officeDocument/2006/relationships/customXml" Target="../ink/ink2960.xml"/><Relationship Id="rId71" Type="http://schemas.openxmlformats.org/officeDocument/2006/relationships/image" Target="../media/image2842.png"/><Relationship Id="rId92" Type="http://schemas.openxmlformats.org/officeDocument/2006/relationships/customXml" Target="../ink/ink2912.xml"/><Relationship Id="rId213" Type="http://schemas.openxmlformats.org/officeDocument/2006/relationships/image" Target="../media/image2911.png"/><Relationship Id="rId234" Type="http://schemas.openxmlformats.org/officeDocument/2006/relationships/customXml" Target="../ink/ink2983.xml"/><Relationship Id="rId2" Type="http://schemas.openxmlformats.org/officeDocument/2006/relationships/customXml" Target="../ink/ink2867.xml"/><Relationship Id="rId29" Type="http://schemas.openxmlformats.org/officeDocument/2006/relationships/image" Target="../media/image2822.png"/><Relationship Id="rId255" Type="http://schemas.openxmlformats.org/officeDocument/2006/relationships/image" Target="../media/image2932.png"/><Relationship Id="rId40" Type="http://schemas.openxmlformats.org/officeDocument/2006/relationships/customXml" Target="../ink/ink2886.xml"/><Relationship Id="rId115" Type="http://schemas.openxmlformats.org/officeDocument/2006/relationships/image" Target="../media/image2864.png"/><Relationship Id="rId136" Type="http://schemas.openxmlformats.org/officeDocument/2006/relationships/customXml" Target="../ink/ink2934.xml"/><Relationship Id="rId157" Type="http://schemas.openxmlformats.org/officeDocument/2006/relationships/image" Target="../media/image2883.png"/><Relationship Id="rId178" Type="http://schemas.openxmlformats.org/officeDocument/2006/relationships/customXml" Target="../ink/ink2955.xml"/><Relationship Id="rId61" Type="http://schemas.openxmlformats.org/officeDocument/2006/relationships/image" Target="../media/image2837.png"/><Relationship Id="rId82" Type="http://schemas.openxmlformats.org/officeDocument/2006/relationships/customXml" Target="../ink/ink2907.xml"/><Relationship Id="rId199" Type="http://schemas.openxmlformats.org/officeDocument/2006/relationships/image" Target="../media/image2904.png"/><Relationship Id="rId203" Type="http://schemas.openxmlformats.org/officeDocument/2006/relationships/image" Target="../media/image2906.png"/><Relationship Id="rId19" Type="http://schemas.openxmlformats.org/officeDocument/2006/relationships/image" Target="../media/image2817.png"/><Relationship Id="rId224" Type="http://schemas.openxmlformats.org/officeDocument/2006/relationships/customXml" Target="../ink/ink2978.xml"/><Relationship Id="rId245" Type="http://schemas.openxmlformats.org/officeDocument/2006/relationships/image" Target="../media/image2927.png"/><Relationship Id="rId30" Type="http://schemas.openxmlformats.org/officeDocument/2006/relationships/customXml" Target="../ink/ink2881.xml"/><Relationship Id="rId105" Type="http://schemas.openxmlformats.org/officeDocument/2006/relationships/image" Target="../media/image2859.png"/><Relationship Id="rId126" Type="http://schemas.openxmlformats.org/officeDocument/2006/relationships/customXml" Target="../ink/ink2929.xml"/><Relationship Id="rId147" Type="http://schemas.openxmlformats.org/officeDocument/2006/relationships/image" Target="../media/image2879.png"/><Relationship Id="rId168" Type="http://schemas.openxmlformats.org/officeDocument/2006/relationships/customXml" Target="../ink/ink2950.xml"/><Relationship Id="rId51" Type="http://schemas.openxmlformats.org/officeDocument/2006/relationships/image" Target="../media/image2832.png"/><Relationship Id="rId72" Type="http://schemas.openxmlformats.org/officeDocument/2006/relationships/customXml" Target="../ink/ink2902.xml"/><Relationship Id="rId93" Type="http://schemas.openxmlformats.org/officeDocument/2006/relationships/image" Target="../media/image2853.png"/><Relationship Id="rId189" Type="http://schemas.openxmlformats.org/officeDocument/2006/relationships/image" Target="../media/image2899.png"/><Relationship Id="rId3" Type="http://schemas.openxmlformats.org/officeDocument/2006/relationships/image" Target="../media/image2809.png"/><Relationship Id="rId214" Type="http://schemas.openxmlformats.org/officeDocument/2006/relationships/customXml" Target="../ink/ink2973.xml"/><Relationship Id="rId235" Type="http://schemas.openxmlformats.org/officeDocument/2006/relationships/image" Target="../media/image2922.png"/><Relationship Id="rId256" Type="http://schemas.openxmlformats.org/officeDocument/2006/relationships/customXml" Target="../ink/ink2994.xml"/><Relationship Id="rId116" Type="http://schemas.openxmlformats.org/officeDocument/2006/relationships/customXml" Target="../ink/ink2924.xml"/><Relationship Id="rId137" Type="http://schemas.openxmlformats.org/officeDocument/2006/relationships/image" Target="../media/image2875.png"/><Relationship Id="rId158" Type="http://schemas.openxmlformats.org/officeDocument/2006/relationships/customXml" Target="../ink/ink2945.xml"/><Relationship Id="rId20" Type="http://schemas.openxmlformats.org/officeDocument/2006/relationships/customXml" Target="../ink/ink2876.xml"/><Relationship Id="rId41" Type="http://schemas.openxmlformats.org/officeDocument/2006/relationships/image" Target="../media/image2827.png"/><Relationship Id="rId62" Type="http://schemas.openxmlformats.org/officeDocument/2006/relationships/customXml" Target="../ink/ink2897.xml"/><Relationship Id="rId83" Type="http://schemas.openxmlformats.org/officeDocument/2006/relationships/image" Target="../media/image2848.png"/><Relationship Id="rId179" Type="http://schemas.openxmlformats.org/officeDocument/2006/relationships/image" Target="../media/image2894.png"/><Relationship Id="rId190" Type="http://schemas.openxmlformats.org/officeDocument/2006/relationships/customXml" Target="../ink/ink2961.xml"/><Relationship Id="rId204" Type="http://schemas.openxmlformats.org/officeDocument/2006/relationships/customXml" Target="../ink/ink2968.xml"/><Relationship Id="rId225" Type="http://schemas.openxmlformats.org/officeDocument/2006/relationships/image" Target="../media/image2917.png"/><Relationship Id="rId246" Type="http://schemas.openxmlformats.org/officeDocument/2006/relationships/customXml" Target="../ink/ink2989.xml"/><Relationship Id="rId106" Type="http://schemas.openxmlformats.org/officeDocument/2006/relationships/customXml" Target="../ink/ink2919.xml"/><Relationship Id="rId127" Type="http://schemas.openxmlformats.org/officeDocument/2006/relationships/image" Target="../media/image2870.png"/><Relationship Id="rId10" Type="http://schemas.openxmlformats.org/officeDocument/2006/relationships/customXml" Target="../ink/ink2871.xml"/><Relationship Id="rId31" Type="http://schemas.openxmlformats.org/officeDocument/2006/relationships/image" Target="../media/image2823.png"/><Relationship Id="rId52" Type="http://schemas.openxmlformats.org/officeDocument/2006/relationships/customXml" Target="../ink/ink2892.xml"/><Relationship Id="rId73" Type="http://schemas.openxmlformats.org/officeDocument/2006/relationships/image" Target="../media/image2843.png"/><Relationship Id="rId94" Type="http://schemas.openxmlformats.org/officeDocument/2006/relationships/customXml" Target="../ink/ink2913.xml"/><Relationship Id="rId148" Type="http://schemas.openxmlformats.org/officeDocument/2006/relationships/customXml" Target="../ink/ink2940.xml"/><Relationship Id="rId169" Type="http://schemas.openxmlformats.org/officeDocument/2006/relationships/image" Target="../media/image2889.png"/><Relationship Id="rId4" Type="http://schemas.openxmlformats.org/officeDocument/2006/relationships/customXml" Target="../ink/ink2868.xml"/><Relationship Id="rId180" Type="http://schemas.openxmlformats.org/officeDocument/2006/relationships/customXml" Target="../ink/ink2956.xml"/><Relationship Id="rId215" Type="http://schemas.openxmlformats.org/officeDocument/2006/relationships/image" Target="../media/image2912.png"/><Relationship Id="rId236" Type="http://schemas.openxmlformats.org/officeDocument/2006/relationships/customXml" Target="../ink/ink2984.xml"/><Relationship Id="rId257" Type="http://schemas.openxmlformats.org/officeDocument/2006/relationships/image" Target="../media/image2933.png"/><Relationship Id="rId42" Type="http://schemas.openxmlformats.org/officeDocument/2006/relationships/customXml" Target="../ink/ink2887.xml"/><Relationship Id="rId84" Type="http://schemas.openxmlformats.org/officeDocument/2006/relationships/customXml" Target="../ink/ink2908.xml"/><Relationship Id="rId138" Type="http://schemas.openxmlformats.org/officeDocument/2006/relationships/customXml" Target="../ink/ink2935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56.xml"/><Relationship Id="rId21" Type="http://schemas.openxmlformats.org/officeDocument/2006/relationships/image" Target="../media/image2946.png"/><Relationship Id="rId42" Type="http://schemas.openxmlformats.org/officeDocument/2006/relationships/customXml" Target="../ink/ink3018.xml"/><Relationship Id="rId63" Type="http://schemas.openxmlformats.org/officeDocument/2006/relationships/image" Target="../media/image2331.png"/><Relationship Id="rId84" Type="http://schemas.openxmlformats.org/officeDocument/2006/relationships/customXml" Target="../ink/ink3039.xml"/><Relationship Id="rId138" Type="http://schemas.openxmlformats.org/officeDocument/2006/relationships/image" Target="../media/image2994.png"/><Relationship Id="rId159" Type="http://schemas.openxmlformats.org/officeDocument/2006/relationships/image" Target="../media/image3003.png"/><Relationship Id="rId170" Type="http://schemas.openxmlformats.org/officeDocument/2006/relationships/customXml" Target="../ink/ink3083.xml"/><Relationship Id="rId107" Type="http://schemas.openxmlformats.org/officeDocument/2006/relationships/customXml" Target="../ink/ink3051.xml"/><Relationship Id="rId11" Type="http://schemas.openxmlformats.org/officeDocument/2006/relationships/image" Target="../media/image2941.png"/><Relationship Id="rId32" Type="http://schemas.openxmlformats.org/officeDocument/2006/relationships/customXml" Target="../ink/ink3013.xml"/><Relationship Id="rId53" Type="http://schemas.openxmlformats.org/officeDocument/2006/relationships/image" Target="../media/image2960.png"/><Relationship Id="rId74" Type="http://schemas.openxmlformats.org/officeDocument/2006/relationships/customXml" Target="../ink/ink3034.xml"/><Relationship Id="rId128" Type="http://schemas.openxmlformats.org/officeDocument/2006/relationships/image" Target="../media/image321.png"/><Relationship Id="rId149" Type="http://schemas.openxmlformats.org/officeDocument/2006/relationships/customXml" Target="../ink/ink3072.xml"/><Relationship Id="rId5" Type="http://schemas.openxmlformats.org/officeDocument/2006/relationships/image" Target="../media/image2938.png"/><Relationship Id="rId95" Type="http://schemas.openxmlformats.org/officeDocument/2006/relationships/image" Target="../media/image2976.png"/><Relationship Id="rId160" Type="http://schemas.openxmlformats.org/officeDocument/2006/relationships/customXml" Target="../ink/ink3078.xml"/><Relationship Id="rId181" Type="http://schemas.openxmlformats.org/officeDocument/2006/relationships/image" Target="../media/image3014.png"/><Relationship Id="rId22" Type="http://schemas.openxmlformats.org/officeDocument/2006/relationships/customXml" Target="../ink/ink3008.xml"/><Relationship Id="rId43" Type="http://schemas.openxmlformats.org/officeDocument/2006/relationships/image" Target="../media/image84.png"/><Relationship Id="rId64" Type="http://schemas.openxmlformats.org/officeDocument/2006/relationships/customXml" Target="../ink/ink3029.xml"/><Relationship Id="rId118" Type="http://schemas.openxmlformats.org/officeDocument/2006/relationships/image" Target="../media/image2986.png"/><Relationship Id="rId139" Type="http://schemas.openxmlformats.org/officeDocument/2006/relationships/customXml" Target="../ink/ink3067.xml"/><Relationship Id="rId85" Type="http://schemas.openxmlformats.org/officeDocument/2006/relationships/image" Target="../media/image2972.png"/><Relationship Id="rId150" Type="http://schemas.openxmlformats.org/officeDocument/2006/relationships/image" Target="../media/image2999.png"/><Relationship Id="rId171" Type="http://schemas.openxmlformats.org/officeDocument/2006/relationships/image" Target="../media/image3009.png"/><Relationship Id="rId12" Type="http://schemas.openxmlformats.org/officeDocument/2006/relationships/customXml" Target="../ink/ink3003.xml"/><Relationship Id="rId33" Type="http://schemas.openxmlformats.org/officeDocument/2006/relationships/image" Target="../media/image2739.png"/><Relationship Id="rId108" Type="http://schemas.openxmlformats.org/officeDocument/2006/relationships/image" Target="../media/image2981.png"/><Relationship Id="rId129" Type="http://schemas.openxmlformats.org/officeDocument/2006/relationships/customXml" Target="../ink/ink3062.xml"/><Relationship Id="rId54" Type="http://schemas.openxmlformats.org/officeDocument/2006/relationships/customXml" Target="../ink/ink3024.xml"/><Relationship Id="rId75" Type="http://schemas.openxmlformats.org/officeDocument/2006/relationships/image" Target="../media/image2969.png"/><Relationship Id="rId96" Type="http://schemas.openxmlformats.org/officeDocument/2006/relationships/customXml" Target="../ink/ink3045.xml"/><Relationship Id="rId140" Type="http://schemas.openxmlformats.org/officeDocument/2006/relationships/image" Target="../media/image2995.png"/><Relationship Id="rId161" Type="http://schemas.openxmlformats.org/officeDocument/2006/relationships/image" Target="../media/image3004.png"/><Relationship Id="rId6" Type="http://schemas.openxmlformats.org/officeDocument/2006/relationships/customXml" Target="../ink/ink3000.xml"/><Relationship Id="rId23" Type="http://schemas.openxmlformats.org/officeDocument/2006/relationships/image" Target="../media/image2947.png"/><Relationship Id="rId119" Type="http://schemas.openxmlformats.org/officeDocument/2006/relationships/customXml" Target="../ink/ink3057.xml"/><Relationship Id="rId44" Type="http://schemas.openxmlformats.org/officeDocument/2006/relationships/customXml" Target="../ink/ink3019.xml"/><Relationship Id="rId60" Type="http://schemas.openxmlformats.org/officeDocument/2006/relationships/customXml" Target="../ink/ink3027.xml"/><Relationship Id="rId65" Type="http://schemas.openxmlformats.org/officeDocument/2006/relationships/image" Target="../media/image2964.png"/><Relationship Id="rId81" Type="http://schemas.openxmlformats.org/officeDocument/2006/relationships/image" Target="../media/image2970.png"/><Relationship Id="rId86" Type="http://schemas.openxmlformats.org/officeDocument/2006/relationships/customXml" Target="../ink/ink3040.xml"/><Relationship Id="rId130" Type="http://schemas.openxmlformats.org/officeDocument/2006/relationships/image" Target="../media/image2990.png"/><Relationship Id="rId135" Type="http://schemas.openxmlformats.org/officeDocument/2006/relationships/customXml" Target="../ink/ink3065.xml"/><Relationship Id="rId151" Type="http://schemas.openxmlformats.org/officeDocument/2006/relationships/customXml" Target="../ink/ink3073.xml"/><Relationship Id="rId156" Type="http://schemas.openxmlformats.org/officeDocument/2006/relationships/image" Target="../media/image3002.png"/><Relationship Id="rId177" Type="http://schemas.openxmlformats.org/officeDocument/2006/relationships/image" Target="../media/image3012.png"/><Relationship Id="rId172" Type="http://schemas.openxmlformats.org/officeDocument/2006/relationships/customXml" Target="../ink/ink3084.xml"/><Relationship Id="rId13" Type="http://schemas.openxmlformats.org/officeDocument/2006/relationships/image" Target="../media/image2942.png"/><Relationship Id="rId18" Type="http://schemas.openxmlformats.org/officeDocument/2006/relationships/customXml" Target="../ink/ink3006.xml"/><Relationship Id="rId39" Type="http://schemas.openxmlformats.org/officeDocument/2006/relationships/image" Target="../media/image2954.png"/><Relationship Id="rId109" Type="http://schemas.openxmlformats.org/officeDocument/2006/relationships/customXml" Target="../ink/ink3052.xml"/><Relationship Id="rId34" Type="http://schemas.openxmlformats.org/officeDocument/2006/relationships/customXml" Target="../ink/ink3014.xml"/><Relationship Id="rId50" Type="http://schemas.openxmlformats.org/officeDocument/2006/relationships/customXml" Target="../ink/ink3022.xml"/><Relationship Id="rId55" Type="http://schemas.openxmlformats.org/officeDocument/2006/relationships/image" Target="../media/image2749.png"/><Relationship Id="rId76" Type="http://schemas.openxmlformats.org/officeDocument/2006/relationships/customXml" Target="../ink/ink3035.xml"/><Relationship Id="rId97" Type="http://schemas.openxmlformats.org/officeDocument/2006/relationships/image" Target="../media/image2977.png"/><Relationship Id="rId104" Type="http://schemas.openxmlformats.org/officeDocument/2006/relationships/customXml" Target="../ink/ink3049.xml"/><Relationship Id="rId120" Type="http://schemas.openxmlformats.org/officeDocument/2006/relationships/image" Target="../media/image2987.png"/><Relationship Id="rId125" Type="http://schemas.openxmlformats.org/officeDocument/2006/relationships/customXml" Target="../ink/ink3060.xml"/><Relationship Id="rId141" Type="http://schemas.openxmlformats.org/officeDocument/2006/relationships/customXml" Target="../ink/ink3068.xml"/><Relationship Id="rId146" Type="http://schemas.openxmlformats.org/officeDocument/2006/relationships/image" Target="../media/image389.png"/><Relationship Id="rId167" Type="http://schemas.openxmlformats.org/officeDocument/2006/relationships/image" Target="../media/image3007.png"/><Relationship Id="rId7" Type="http://schemas.openxmlformats.org/officeDocument/2006/relationships/image" Target="../media/image2939.png"/><Relationship Id="rId71" Type="http://schemas.openxmlformats.org/officeDocument/2006/relationships/image" Target="../media/image2967.png"/><Relationship Id="rId92" Type="http://schemas.openxmlformats.org/officeDocument/2006/relationships/customXml" Target="../ink/ink3043.xml"/><Relationship Id="rId162" Type="http://schemas.openxmlformats.org/officeDocument/2006/relationships/customXml" Target="../ink/ink3079.xml"/><Relationship Id="rId2" Type="http://schemas.openxmlformats.org/officeDocument/2006/relationships/customXml" Target="../ink/ink2998.xml"/><Relationship Id="rId29" Type="http://schemas.openxmlformats.org/officeDocument/2006/relationships/image" Target="../media/image2950.png"/><Relationship Id="rId24" Type="http://schemas.openxmlformats.org/officeDocument/2006/relationships/customXml" Target="../ink/ink3009.xml"/><Relationship Id="rId40" Type="http://schemas.openxmlformats.org/officeDocument/2006/relationships/customXml" Target="../ink/ink3017.xml"/><Relationship Id="rId45" Type="http://schemas.openxmlformats.org/officeDocument/2006/relationships/image" Target="../media/image2956.png"/><Relationship Id="rId66" Type="http://schemas.openxmlformats.org/officeDocument/2006/relationships/customXml" Target="../ink/ink3030.xml"/><Relationship Id="rId87" Type="http://schemas.openxmlformats.org/officeDocument/2006/relationships/image" Target="../media/image2764.png"/><Relationship Id="rId110" Type="http://schemas.openxmlformats.org/officeDocument/2006/relationships/image" Target="../media/image2982.png"/><Relationship Id="rId115" Type="http://schemas.openxmlformats.org/officeDocument/2006/relationships/customXml" Target="../ink/ink3055.xml"/><Relationship Id="rId131" Type="http://schemas.openxmlformats.org/officeDocument/2006/relationships/customXml" Target="../ink/ink3063.xml"/><Relationship Id="rId136" Type="http://schemas.openxmlformats.org/officeDocument/2006/relationships/image" Target="../media/image2993.png"/><Relationship Id="rId157" Type="http://schemas.openxmlformats.org/officeDocument/2006/relationships/customXml" Target="../ink/ink3076.xml"/><Relationship Id="rId178" Type="http://schemas.openxmlformats.org/officeDocument/2006/relationships/customXml" Target="../ink/ink3087.xml"/><Relationship Id="rId61" Type="http://schemas.openxmlformats.org/officeDocument/2006/relationships/image" Target="../media/image2963.png"/><Relationship Id="rId82" Type="http://schemas.openxmlformats.org/officeDocument/2006/relationships/customXml" Target="../ink/ink3038.xml"/><Relationship Id="rId152" Type="http://schemas.openxmlformats.org/officeDocument/2006/relationships/image" Target="../media/image3000.png"/><Relationship Id="rId173" Type="http://schemas.openxmlformats.org/officeDocument/2006/relationships/image" Target="../media/image3010.png"/><Relationship Id="rId19" Type="http://schemas.openxmlformats.org/officeDocument/2006/relationships/image" Target="../media/image2945.png"/><Relationship Id="rId14" Type="http://schemas.openxmlformats.org/officeDocument/2006/relationships/customXml" Target="../ink/ink3004.xml"/><Relationship Id="rId30" Type="http://schemas.openxmlformats.org/officeDocument/2006/relationships/customXml" Target="../ink/ink3012.xml"/><Relationship Id="rId35" Type="http://schemas.openxmlformats.org/officeDocument/2006/relationships/image" Target="../media/image2952.png"/><Relationship Id="rId56" Type="http://schemas.openxmlformats.org/officeDocument/2006/relationships/customXml" Target="../ink/ink3025.xml"/><Relationship Id="rId77" Type="http://schemas.openxmlformats.org/officeDocument/2006/relationships/image" Target="../media/image2759.png"/><Relationship Id="rId100" Type="http://schemas.openxmlformats.org/officeDocument/2006/relationships/customXml" Target="../ink/ink3047.xml"/><Relationship Id="rId105" Type="http://schemas.openxmlformats.org/officeDocument/2006/relationships/image" Target="../media/image2980.png"/><Relationship Id="rId126" Type="http://schemas.openxmlformats.org/officeDocument/2006/relationships/image" Target="../media/image2989.png"/><Relationship Id="rId147" Type="http://schemas.openxmlformats.org/officeDocument/2006/relationships/customXml" Target="../ink/ink3071.xml"/><Relationship Id="rId168" Type="http://schemas.openxmlformats.org/officeDocument/2006/relationships/customXml" Target="../ink/ink3082.xml"/><Relationship Id="rId8" Type="http://schemas.openxmlformats.org/officeDocument/2006/relationships/customXml" Target="../ink/ink3001.xml"/><Relationship Id="rId51" Type="http://schemas.openxmlformats.org/officeDocument/2006/relationships/image" Target="../media/image2959.png"/><Relationship Id="rId72" Type="http://schemas.openxmlformats.org/officeDocument/2006/relationships/customXml" Target="../ink/ink3033.xml"/><Relationship Id="rId93" Type="http://schemas.openxmlformats.org/officeDocument/2006/relationships/image" Target="../media/image2975.png"/><Relationship Id="rId98" Type="http://schemas.openxmlformats.org/officeDocument/2006/relationships/customXml" Target="../ink/ink3046.xml"/><Relationship Id="rId121" Type="http://schemas.openxmlformats.org/officeDocument/2006/relationships/customXml" Target="../ink/ink3058.xml"/><Relationship Id="rId142" Type="http://schemas.openxmlformats.org/officeDocument/2006/relationships/image" Target="../media/image2996.png"/><Relationship Id="rId163" Type="http://schemas.openxmlformats.org/officeDocument/2006/relationships/image" Target="../media/image3005.png"/><Relationship Id="rId3" Type="http://schemas.openxmlformats.org/officeDocument/2006/relationships/image" Target="../media/image2937.png"/><Relationship Id="rId25" Type="http://schemas.openxmlformats.org/officeDocument/2006/relationships/image" Target="../media/image2948.png"/><Relationship Id="rId46" Type="http://schemas.openxmlformats.org/officeDocument/2006/relationships/customXml" Target="../ink/ink3020.xml"/><Relationship Id="rId67" Type="http://schemas.openxmlformats.org/officeDocument/2006/relationships/image" Target="../media/image2965.png"/><Relationship Id="rId116" Type="http://schemas.openxmlformats.org/officeDocument/2006/relationships/image" Target="../media/image2985.png"/><Relationship Id="rId137" Type="http://schemas.openxmlformats.org/officeDocument/2006/relationships/customXml" Target="../ink/ink3066.xml"/><Relationship Id="rId158" Type="http://schemas.openxmlformats.org/officeDocument/2006/relationships/customXml" Target="../ink/ink3077.xml"/><Relationship Id="rId20" Type="http://schemas.openxmlformats.org/officeDocument/2006/relationships/customXml" Target="../ink/ink3007.xml"/><Relationship Id="rId41" Type="http://schemas.openxmlformats.org/officeDocument/2006/relationships/image" Target="../media/image2955.png"/><Relationship Id="rId62" Type="http://schemas.openxmlformats.org/officeDocument/2006/relationships/customXml" Target="../ink/ink3028.xml"/><Relationship Id="rId83" Type="http://schemas.openxmlformats.org/officeDocument/2006/relationships/image" Target="../media/image2971.png"/><Relationship Id="rId88" Type="http://schemas.openxmlformats.org/officeDocument/2006/relationships/customXml" Target="../ink/ink3041.xml"/><Relationship Id="rId111" Type="http://schemas.openxmlformats.org/officeDocument/2006/relationships/customXml" Target="../ink/ink3053.xml"/><Relationship Id="rId132" Type="http://schemas.openxmlformats.org/officeDocument/2006/relationships/image" Target="../media/image2991.png"/><Relationship Id="rId153" Type="http://schemas.openxmlformats.org/officeDocument/2006/relationships/customXml" Target="../ink/ink3074.xml"/><Relationship Id="rId174" Type="http://schemas.openxmlformats.org/officeDocument/2006/relationships/customXml" Target="../ink/ink3085.xml"/><Relationship Id="rId179" Type="http://schemas.openxmlformats.org/officeDocument/2006/relationships/image" Target="../media/image3013.png"/><Relationship Id="rId15" Type="http://schemas.openxmlformats.org/officeDocument/2006/relationships/image" Target="../media/image2943.png"/><Relationship Id="rId36" Type="http://schemas.openxmlformats.org/officeDocument/2006/relationships/customXml" Target="../ink/ink3015.xml"/><Relationship Id="rId57" Type="http://schemas.openxmlformats.org/officeDocument/2006/relationships/image" Target="../media/image2961.png"/><Relationship Id="rId106" Type="http://schemas.openxmlformats.org/officeDocument/2006/relationships/customXml" Target="../ink/ink3050.xml"/><Relationship Id="rId127" Type="http://schemas.openxmlformats.org/officeDocument/2006/relationships/customXml" Target="../ink/ink3061.xml"/><Relationship Id="rId10" Type="http://schemas.openxmlformats.org/officeDocument/2006/relationships/customXml" Target="../ink/ink3002.xml"/><Relationship Id="rId31" Type="http://schemas.openxmlformats.org/officeDocument/2006/relationships/image" Target="../media/image2951.png"/><Relationship Id="rId52" Type="http://schemas.openxmlformats.org/officeDocument/2006/relationships/customXml" Target="../ink/ink3023.xml"/><Relationship Id="rId73" Type="http://schemas.openxmlformats.org/officeDocument/2006/relationships/image" Target="../media/image2968.png"/><Relationship Id="rId78" Type="http://schemas.openxmlformats.org/officeDocument/2006/relationships/customXml" Target="../ink/ink3036.xml"/><Relationship Id="rId94" Type="http://schemas.openxmlformats.org/officeDocument/2006/relationships/customXml" Target="../ink/ink3044.xml"/><Relationship Id="rId99" Type="http://schemas.openxmlformats.org/officeDocument/2006/relationships/image" Target="../media/image2978.png"/><Relationship Id="rId101" Type="http://schemas.openxmlformats.org/officeDocument/2006/relationships/image" Target="../media/image2771.png"/><Relationship Id="rId122" Type="http://schemas.openxmlformats.org/officeDocument/2006/relationships/image" Target="../media/image2781.png"/><Relationship Id="rId143" Type="http://schemas.openxmlformats.org/officeDocument/2006/relationships/customXml" Target="../ink/ink3069.xml"/><Relationship Id="rId148" Type="http://schemas.openxmlformats.org/officeDocument/2006/relationships/image" Target="../media/image2998.png"/><Relationship Id="rId164" Type="http://schemas.openxmlformats.org/officeDocument/2006/relationships/customXml" Target="../ink/ink3080.xml"/><Relationship Id="rId169" Type="http://schemas.openxmlformats.org/officeDocument/2006/relationships/image" Target="../media/image3008.png"/><Relationship Id="rId4" Type="http://schemas.openxmlformats.org/officeDocument/2006/relationships/customXml" Target="../ink/ink2999.xml"/><Relationship Id="rId9" Type="http://schemas.openxmlformats.org/officeDocument/2006/relationships/image" Target="../media/image2940.png"/><Relationship Id="rId180" Type="http://schemas.openxmlformats.org/officeDocument/2006/relationships/customXml" Target="../ink/ink3088.xml"/><Relationship Id="rId26" Type="http://schemas.openxmlformats.org/officeDocument/2006/relationships/customXml" Target="../ink/ink3010.xml"/><Relationship Id="rId47" Type="http://schemas.openxmlformats.org/officeDocument/2006/relationships/image" Target="../media/image2957.png"/><Relationship Id="rId68" Type="http://schemas.openxmlformats.org/officeDocument/2006/relationships/customXml" Target="../ink/ink3031.xml"/><Relationship Id="rId89" Type="http://schemas.openxmlformats.org/officeDocument/2006/relationships/image" Target="../media/image2973.png"/><Relationship Id="rId112" Type="http://schemas.openxmlformats.org/officeDocument/2006/relationships/image" Target="../media/image2983.png"/><Relationship Id="rId133" Type="http://schemas.openxmlformats.org/officeDocument/2006/relationships/customXml" Target="../ink/ink3064.xml"/><Relationship Id="rId154" Type="http://schemas.openxmlformats.org/officeDocument/2006/relationships/image" Target="../media/image3001.png"/><Relationship Id="rId175" Type="http://schemas.openxmlformats.org/officeDocument/2006/relationships/image" Target="../media/image3011.png"/><Relationship Id="rId16" Type="http://schemas.openxmlformats.org/officeDocument/2006/relationships/customXml" Target="../ink/ink3005.xml"/><Relationship Id="rId37" Type="http://schemas.openxmlformats.org/officeDocument/2006/relationships/image" Target="../media/image2953.png"/><Relationship Id="rId58" Type="http://schemas.openxmlformats.org/officeDocument/2006/relationships/customXml" Target="../ink/ink3026.xml"/><Relationship Id="rId79" Type="http://schemas.openxmlformats.org/officeDocument/2006/relationships/image" Target="../media/image2760.png"/><Relationship Id="rId102" Type="http://schemas.openxmlformats.org/officeDocument/2006/relationships/customXml" Target="../ink/ink3048.xml"/><Relationship Id="rId123" Type="http://schemas.openxmlformats.org/officeDocument/2006/relationships/customXml" Target="../ink/ink3059.xml"/><Relationship Id="rId144" Type="http://schemas.openxmlformats.org/officeDocument/2006/relationships/image" Target="../media/image2997.png"/><Relationship Id="rId90" Type="http://schemas.openxmlformats.org/officeDocument/2006/relationships/customXml" Target="../ink/ink3042.xml"/><Relationship Id="rId165" Type="http://schemas.openxmlformats.org/officeDocument/2006/relationships/image" Target="../media/image3006.png"/><Relationship Id="rId27" Type="http://schemas.openxmlformats.org/officeDocument/2006/relationships/image" Target="../media/image2949.png"/><Relationship Id="rId48" Type="http://schemas.openxmlformats.org/officeDocument/2006/relationships/customXml" Target="../ink/ink3021.xml"/><Relationship Id="rId69" Type="http://schemas.openxmlformats.org/officeDocument/2006/relationships/image" Target="../media/image2966.png"/><Relationship Id="rId113" Type="http://schemas.openxmlformats.org/officeDocument/2006/relationships/customXml" Target="../ink/ink3054.xml"/><Relationship Id="rId134" Type="http://schemas.openxmlformats.org/officeDocument/2006/relationships/image" Target="../media/image2992.png"/><Relationship Id="rId80" Type="http://schemas.openxmlformats.org/officeDocument/2006/relationships/customXml" Target="../ink/ink3037.xml"/><Relationship Id="rId155" Type="http://schemas.openxmlformats.org/officeDocument/2006/relationships/customXml" Target="../ink/ink3075.xml"/><Relationship Id="rId176" Type="http://schemas.openxmlformats.org/officeDocument/2006/relationships/customXml" Target="../ink/ink3086.xml"/><Relationship Id="rId17" Type="http://schemas.openxmlformats.org/officeDocument/2006/relationships/image" Target="../media/image2944.png"/><Relationship Id="rId38" Type="http://schemas.openxmlformats.org/officeDocument/2006/relationships/customXml" Target="../ink/ink3016.xml"/><Relationship Id="rId59" Type="http://schemas.openxmlformats.org/officeDocument/2006/relationships/image" Target="../media/image2962.png"/><Relationship Id="rId103" Type="http://schemas.openxmlformats.org/officeDocument/2006/relationships/image" Target="../media/image2979.png"/><Relationship Id="rId124" Type="http://schemas.openxmlformats.org/officeDocument/2006/relationships/image" Target="../media/image2988.png"/><Relationship Id="rId70" Type="http://schemas.openxmlformats.org/officeDocument/2006/relationships/customXml" Target="../ink/ink3032.xml"/><Relationship Id="rId91" Type="http://schemas.openxmlformats.org/officeDocument/2006/relationships/image" Target="../media/image2974.png"/><Relationship Id="rId145" Type="http://schemas.openxmlformats.org/officeDocument/2006/relationships/customXml" Target="../ink/ink3070.xml"/><Relationship Id="rId166" Type="http://schemas.openxmlformats.org/officeDocument/2006/relationships/customXml" Target="../ink/ink3081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3011.xml"/><Relationship Id="rId49" Type="http://schemas.openxmlformats.org/officeDocument/2006/relationships/image" Target="../media/image2958.png"/><Relationship Id="rId114" Type="http://schemas.openxmlformats.org/officeDocument/2006/relationships/image" Target="../media/image298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99" Type="http://schemas.openxmlformats.org/officeDocument/2006/relationships/customXml" Target="../ink/ink489.xml"/><Relationship Id="rId21" Type="http://schemas.openxmlformats.org/officeDocument/2006/relationships/image" Target="../media/image343.png"/><Relationship Id="rId63" Type="http://schemas.openxmlformats.org/officeDocument/2006/relationships/image" Target="../media/image363.png"/><Relationship Id="rId159" Type="http://schemas.openxmlformats.org/officeDocument/2006/relationships/image" Target="../media/image411.png"/><Relationship Id="rId324" Type="http://schemas.openxmlformats.org/officeDocument/2006/relationships/image" Target="../media/image492.png"/><Relationship Id="rId366" Type="http://schemas.openxmlformats.org/officeDocument/2006/relationships/image" Target="../media/image513.png"/><Relationship Id="rId170" Type="http://schemas.openxmlformats.org/officeDocument/2006/relationships/customXml" Target="../ink/ink424.xml"/><Relationship Id="rId226" Type="http://schemas.openxmlformats.org/officeDocument/2006/relationships/customXml" Target="../ink/ink452.xml"/><Relationship Id="rId268" Type="http://schemas.openxmlformats.org/officeDocument/2006/relationships/customXml" Target="../ink/ink473.xml"/><Relationship Id="rId32" Type="http://schemas.openxmlformats.org/officeDocument/2006/relationships/customXml" Target="../ink/ink355.xml"/><Relationship Id="rId74" Type="http://schemas.openxmlformats.org/officeDocument/2006/relationships/customXml" Target="../ink/ink376.xml"/><Relationship Id="rId128" Type="http://schemas.openxmlformats.org/officeDocument/2006/relationships/customXml" Target="../ink/ink403.xml"/><Relationship Id="rId335" Type="http://schemas.openxmlformats.org/officeDocument/2006/relationships/customXml" Target="../ink/ink507.xml"/><Relationship Id="rId5" Type="http://schemas.openxmlformats.org/officeDocument/2006/relationships/image" Target="../media/image335.png"/><Relationship Id="rId181" Type="http://schemas.openxmlformats.org/officeDocument/2006/relationships/image" Target="../media/image421.png"/><Relationship Id="rId237" Type="http://schemas.openxmlformats.org/officeDocument/2006/relationships/image" Target="../media/image449.png"/><Relationship Id="rId279" Type="http://schemas.openxmlformats.org/officeDocument/2006/relationships/image" Target="../media/image470.png"/><Relationship Id="rId43" Type="http://schemas.openxmlformats.org/officeDocument/2006/relationships/image" Target="../media/image353.png"/><Relationship Id="rId139" Type="http://schemas.openxmlformats.org/officeDocument/2006/relationships/image" Target="../media/image401.png"/><Relationship Id="rId290" Type="http://schemas.openxmlformats.org/officeDocument/2006/relationships/customXml" Target="../ink/ink484.xml"/><Relationship Id="rId304" Type="http://schemas.openxmlformats.org/officeDocument/2006/relationships/image" Target="../media/image482.png"/><Relationship Id="rId346" Type="http://schemas.openxmlformats.org/officeDocument/2006/relationships/image" Target="../media/image503.png"/><Relationship Id="rId85" Type="http://schemas.openxmlformats.org/officeDocument/2006/relationships/image" Target="../media/image374.png"/><Relationship Id="rId150" Type="http://schemas.openxmlformats.org/officeDocument/2006/relationships/customXml" Target="../ink/ink414.xml"/><Relationship Id="rId192" Type="http://schemas.openxmlformats.org/officeDocument/2006/relationships/customXml" Target="../ink/ink435.xml"/><Relationship Id="rId206" Type="http://schemas.openxmlformats.org/officeDocument/2006/relationships/customXml" Target="../ink/ink442.xml"/><Relationship Id="rId248" Type="http://schemas.openxmlformats.org/officeDocument/2006/relationships/customXml" Target="../ink/ink463.xml"/><Relationship Id="rId12" Type="http://schemas.openxmlformats.org/officeDocument/2006/relationships/customXml" Target="../ink/ink345.xml"/><Relationship Id="rId108" Type="http://schemas.openxmlformats.org/officeDocument/2006/relationships/customXml" Target="../ink/ink393.xml"/><Relationship Id="rId315" Type="http://schemas.openxmlformats.org/officeDocument/2006/relationships/customXml" Target="../ink/ink497.xml"/><Relationship Id="rId357" Type="http://schemas.openxmlformats.org/officeDocument/2006/relationships/customXml" Target="../ink/ink518.xml"/><Relationship Id="rId54" Type="http://schemas.openxmlformats.org/officeDocument/2006/relationships/customXml" Target="../ink/ink366.xml"/><Relationship Id="rId96" Type="http://schemas.openxmlformats.org/officeDocument/2006/relationships/customXml" Target="../ink/ink387.xml"/><Relationship Id="rId161" Type="http://schemas.openxmlformats.org/officeDocument/2006/relationships/image" Target="../media/image412.png"/><Relationship Id="rId217" Type="http://schemas.openxmlformats.org/officeDocument/2006/relationships/image" Target="../media/image439.png"/><Relationship Id="rId259" Type="http://schemas.openxmlformats.org/officeDocument/2006/relationships/image" Target="../media/image460.png"/><Relationship Id="rId23" Type="http://schemas.openxmlformats.org/officeDocument/2006/relationships/image" Target="../media/image344.png"/><Relationship Id="rId119" Type="http://schemas.openxmlformats.org/officeDocument/2006/relationships/image" Target="../media/image391.png"/><Relationship Id="rId270" Type="http://schemas.openxmlformats.org/officeDocument/2006/relationships/customXml" Target="../ink/ink474.xml"/><Relationship Id="rId326" Type="http://schemas.openxmlformats.org/officeDocument/2006/relationships/image" Target="../media/image493.png"/><Relationship Id="rId65" Type="http://schemas.openxmlformats.org/officeDocument/2006/relationships/image" Target="../media/image364.png"/><Relationship Id="rId130" Type="http://schemas.openxmlformats.org/officeDocument/2006/relationships/customXml" Target="../ink/ink404.xml"/><Relationship Id="rId368" Type="http://schemas.openxmlformats.org/officeDocument/2006/relationships/customXml" Target="../ink/ink524.xml"/><Relationship Id="rId172" Type="http://schemas.openxmlformats.org/officeDocument/2006/relationships/customXml" Target="../ink/ink425.xml"/><Relationship Id="rId228" Type="http://schemas.openxmlformats.org/officeDocument/2006/relationships/customXml" Target="../ink/ink453.xml"/><Relationship Id="rId281" Type="http://schemas.openxmlformats.org/officeDocument/2006/relationships/image" Target="../media/image471.png"/><Relationship Id="rId337" Type="http://schemas.openxmlformats.org/officeDocument/2006/relationships/customXml" Target="../ink/ink508.xml"/><Relationship Id="rId34" Type="http://schemas.openxmlformats.org/officeDocument/2006/relationships/customXml" Target="../ink/ink356.xml"/><Relationship Id="rId76" Type="http://schemas.openxmlformats.org/officeDocument/2006/relationships/customXml" Target="../ink/ink377.xml"/><Relationship Id="rId141" Type="http://schemas.openxmlformats.org/officeDocument/2006/relationships/image" Target="../media/image402.png"/><Relationship Id="rId7" Type="http://schemas.openxmlformats.org/officeDocument/2006/relationships/image" Target="../media/image336.png"/><Relationship Id="rId183" Type="http://schemas.openxmlformats.org/officeDocument/2006/relationships/image" Target="../media/image422.png"/><Relationship Id="rId239" Type="http://schemas.openxmlformats.org/officeDocument/2006/relationships/image" Target="../media/image450.png"/><Relationship Id="rId250" Type="http://schemas.openxmlformats.org/officeDocument/2006/relationships/customXml" Target="../ink/ink464.xml"/><Relationship Id="rId292" Type="http://schemas.openxmlformats.org/officeDocument/2006/relationships/customXml" Target="../ink/ink485.xml"/><Relationship Id="rId306" Type="http://schemas.openxmlformats.org/officeDocument/2006/relationships/image" Target="../media/image483.png"/><Relationship Id="rId45" Type="http://schemas.openxmlformats.org/officeDocument/2006/relationships/image" Target="../media/image354.png"/><Relationship Id="rId87" Type="http://schemas.openxmlformats.org/officeDocument/2006/relationships/image" Target="../media/image375.png"/><Relationship Id="rId110" Type="http://schemas.openxmlformats.org/officeDocument/2006/relationships/customXml" Target="../ink/ink394.xml"/><Relationship Id="rId348" Type="http://schemas.openxmlformats.org/officeDocument/2006/relationships/image" Target="../media/image504.png"/><Relationship Id="rId152" Type="http://schemas.openxmlformats.org/officeDocument/2006/relationships/customXml" Target="../ink/ink415.xml"/><Relationship Id="rId194" Type="http://schemas.openxmlformats.org/officeDocument/2006/relationships/customXml" Target="../ink/ink436.xml"/><Relationship Id="rId208" Type="http://schemas.openxmlformats.org/officeDocument/2006/relationships/customXml" Target="../ink/ink443.xml"/><Relationship Id="rId261" Type="http://schemas.openxmlformats.org/officeDocument/2006/relationships/image" Target="../media/image461.png"/><Relationship Id="rId14" Type="http://schemas.openxmlformats.org/officeDocument/2006/relationships/customXml" Target="../ink/ink346.xml"/><Relationship Id="rId56" Type="http://schemas.openxmlformats.org/officeDocument/2006/relationships/customXml" Target="../ink/ink367.xml"/><Relationship Id="rId317" Type="http://schemas.openxmlformats.org/officeDocument/2006/relationships/customXml" Target="../ink/ink498.xml"/><Relationship Id="rId359" Type="http://schemas.openxmlformats.org/officeDocument/2006/relationships/customXml" Target="../ink/ink519.xml"/><Relationship Id="rId98" Type="http://schemas.openxmlformats.org/officeDocument/2006/relationships/customXml" Target="../ink/ink388.xml"/><Relationship Id="rId121" Type="http://schemas.openxmlformats.org/officeDocument/2006/relationships/image" Target="../media/image392.png"/><Relationship Id="rId163" Type="http://schemas.openxmlformats.org/officeDocument/2006/relationships/image" Target="../media/image413.png"/><Relationship Id="rId219" Type="http://schemas.openxmlformats.org/officeDocument/2006/relationships/image" Target="../media/image440.png"/><Relationship Id="rId370" Type="http://schemas.openxmlformats.org/officeDocument/2006/relationships/customXml" Target="../ink/ink525.xml"/><Relationship Id="rId230" Type="http://schemas.openxmlformats.org/officeDocument/2006/relationships/customXml" Target="../ink/ink454.xml"/><Relationship Id="rId25" Type="http://schemas.openxmlformats.org/officeDocument/2006/relationships/image" Target="../media/image345.png"/><Relationship Id="rId67" Type="http://schemas.openxmlformats.org/officeDocument/2006/relationships/image" Target="../media/image365.png"/><Relationship Id="rId272" Type="http://schemas.openxmlformats.org/officeDocument/2006/relationships/customXml" Target="../ink/ink475.xml"/><Relationship Id="rId328" Type="http://schemas.openxmlformats.org/officeDocument/2006/relationships/image" Target="../media/image494.png"/><Relationship Id="rId132" Type="http://schemas.openxmlformats.org/officeDocument/2006/relationships/customXml" Target="../ink/ink405.xml"/><Relationship Id="rId174" Type="http://schemas.openxmlformats.org/officeDocument/2006/relationships/customXml" Target="../ink/ink426.xml"/><Relationship Id="rId241" Type="http://schemas.openxmlformats.org/officeDocument/2006/relationships/image" Target="../media/image451.png"/><Relationship Id="rId15" Type="http://schemas.openxmlformats.org/officeDocument/2006/relationships/image" Target="../media/image340.png"/><Relationship Id="rId36" Type="http://schemas.openxmlformats.org/officeDocument/2006/relationships/customXml" Target="../ink/ink357.xml"/><Relationship Id="rId57" Type="http://schemas.openxmlformats.org/officeDocument/2006/relationships/image" Target="../media/image360.png"/><Relationship Id="rId262" Type="http://schemas.openxmlformats.org/officeDocument/2006/relationships/customXml" Target="../ink/ink470.xml"/><Relationship Id="rId283" Type="http://schemas.openxmlformats.org/officeDocument/2006/relationships/image" Target="../media/image472.png"/><Relationship Id="rId318" Type="http://schemas.openxmlformats.org/officeDocument/2006/relationships/image" Target="../media/image489.png"/><Relationship Id="rId339" Type="http://schemas.openxmlformats.org/officeDocument/2006/relationships/customXml" Target="../ink/ink509.xml"/><Relationship Id="rId78" Type="http://schemas.openxmlformats.org/officeDocument/2006/relationships/customXml" Target="../ink/ink378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400.xml"/><Relationship Id="rId143" Type="http://schemas.openxmlformats.org/officeDocument/2006/relationships/image" Target="../media/image403.png"/><Relationship Id="rId164" Type="http://schemas.openxmlformats.org/officeDocument/2006/relationships/customXml" Target="../ink/ink421.xml"/><Relationship Id="rId185" Type="http://schemas.openxmlformats.org/officeDocument/2006/relationships/image" Target="../media/image423.png"/><Relationship Id="rId350" Type="http://schemas.openxmlformats.org/officeDocument/2006/relationships/image" Target="../media/image505.png"/><Relationship Id="rId371" Type="http://schemas.openxmlformats.org/officeDocument/2006/relationships/image" Target="../media/image317.png"/><Relationship Id="rId9" Type="http://schemas.openxmlformats.org/officeDocument/2006/relationships/image" Target="../media/image337.png"/><Relationship Id="rId210" Type="http://schemas.openxmlformats.org/officeDocument/2006/relationships/customXml" Target="../ink/ink444.xml"/><Relationship Id="rId26" Type="http://schemas.openxmlformats.org/officeDocument/2006/relationships/customXml" Target="../ink/ink352.xml"/><Relationship Id="rId231" Type="http://schemas.openxmlformats.org/officeDocument/2006/relationships/image" Target="../media/image446.png"/><Relationship Id="rId252" Type="http://schemas.openxmlformats.org/officeDocument/2006/relationships/customXml" Target="../ink/ink465.xml"/><Relationship Id="rId273" Type="http://schemas.openxmlformats.org/officeDocument/2006/relationships/image" Target="../media/image467.png"/><Relationship Id="rId294" Type="http://schemas.openxmlformats.org/officeDocument/2006/relationships/customXml" Target="../ink/ink486.xml"/><Relationship Id="rId308" Type="http://schemas.openxmlformats.org/officeDocument/2006/relationships/image" Target="../media/image484.png"/><Relationship Id="rId329" Type="http://schemas.openxmlformats.org/officeDocument/2006/relationships/customXml" Target="../ink/ink504.xml"/><Relationship Id="rId47" Type="http://schemas.openxmlformats.org/officeDocument/2006/relationships/image" Target="../media/image355.png"/><Relationship Id="rId68" Type="http://schemas.openxmlformats.org/officeDocument/2006/relationships/customXml" Target="../ink/ink373.xml"/><Relationship Id="rId89" Type="http://schemas.openxmlformats.org/officeDocument/2006/relationships/image" Target="../media/image376.png"/><Relationship Id="rId112" Type="http://schemas.openxmlformats.org/officeDocument/2006/relationships/customXml" Target="../ink/ink395.xml"/><Relationship Id="rId133" Type="http://schemas.openxmlformats.org/officeDocument/2006/relationships/image" Target="../media/image398.png"/><Relationship Id="rId154" Type="http://schemas.openxmlformats.org/officeDocument/2006/relationships/customXml" Target="../ink/ink416.xml"/><Relationship Id="rId175" Type="http://schemas.openxmlformats.org/officeDocument/2006/relationships/image" Target="../media/image418.png"/><Relationship Id="rId340" Type="http://schemas.openxmlformats.org/officeDocument/2006/relationships/image" Target="../media/image500.png"/><Relationship Id="rId361" Type="http://schemas.openxmlformats.org/officeDocument/2006/relationships/customXml" Target="../ink/ink520.xml"/><Relationship Id="rId196" Type="http://schemas.openxmlformats.org/officeDocument/2006/relationships/customXml" Target="../ink/ink437.xml"/><Relationship Id="rId200" Type="http://schemas.openxmlformats.org/officeDocument/2006/relationships/customXml" Target="../ink/ink439.xml"/><Relationship Id="rId16" Type="http://schemas.openxmlformats.org/officeDocument/2006/relationships/customXml" Target="../ink/ink347.xml"/><Relationship Id="rId221" Type="http://schemas.openxmlformats.org/officeDocument/2006/relationships/image" Target="../media/image441.png"/><Relationship Id="rId242" Type="http://schemas.openxmlformats.org/officeDocument/2006/relationships/customXml" Target="../ink/ink460.xml"/><Relationship Id="rId263" Type="http://schemas.openxmlformats.org/officeDocument/2006/relationships/image" Target="../media/image462.png"/><Relationship Id="rId284" Type="http://schemas.openxmlformats.org/officeDocument/2006/relationships/customXml" Target="../ink/ink481.xml"/><Relationship Id="rId319" Type="http://schemas.openxmlformats.org/officeDocument/2006/relationships/customXml" Target="../ink/ink499.xml"/><Relationship Id="rId37" Type="http://schemas.openxmlformats.org/officeDocument/2006/relationships/image" Target="../media/image350.png"/><Relationship Id="rId58" Type="http://schemas.openxmlformats.org/officeDocument/2006/relationships/customXml" Target="../ink/ink368.xml"/><Relationship Id="rId79" Type="http://schemas.openxmlformats.org/officeDocument/2006/relationships/image" Target="../media/image371.png"/><Relationship Id="rId102" Type="http://schemas.openxmlformats.org/officeDocument/2006/relationships/customXml" Target="../ink/ink390.xml"/><Relationship Id="rId123" Type="http://schemas.openxmlformats.org/officeDocument/2006/relationships/image" Target="../media/image393.png"/><Relationship Id="rId144" Type="http://schemas.openxmlformats.org/officeDocument/2006/relationships/customXml" Target="../ink/ink411.xml"/><Relationship Id="rId330" Type="http://schemas.openxmlformats.org/officeDocument/2006/relationships/image" Target="../media/image495.png"/><Relationship Id="rId90" Type="http://schemas.openxmlformats.org/officeDocument/2006/relationships/customXml" Target="../ink/ink384.xml"/><Relationship Id="rId165" Type="http://schemas.openxmlformats.org/officeDocument/2006/relationships/image" Target="../media/image414.png"/><Relationship Id="rId186" Type="http://schemas.openxmlformats.org/officeDocument/2006/relationships/customXml" Target="../ink/ink432.xml"/><Relationship Id="rId351" Type="http://schemas.openxmlformats.org/officeDocument/2006/relationships/customXml" Target="../ink/ink515.xml"/><Relationship Id="rId211" Type="http://schemas.openxmlformats.org/officeDocument/2006/relationships/image" Target="../media/image436.png"/><Relationship Id="rId232" Type="http://schemas.openxmlformats.org/officeDocument/2006/relationships/customXml" Target="../ink/ink455.xml"/><Relationship Id="rId253" Type="http://schemas.openxmlformats.org/officeDocument/2006/relationships/image" Target="../media/image457.png"/><Relationship Id="rId274" Type="http://schemas.openxmlformats.org/officeDocument/2006/relationships/customXml" Target="../ink/ink476.xml"/><Relationship Id="rId295" Type="http://schemas.openxmlformats.org/officeDocument/2006/relationships/image" Target="../media/image478.png"/><Relationship Id="rId309" Type="http://schemas.openxmlformats.org/officeDocument/2006/relationships/customXml" Target="../ink/ink494.xml"/><Relationship Id="rId27" Type="http://schemas.openxmlformats.org/officeDocument/2006/relationships/image" Target="../media/image346.png"/><Relationship Id="rId48" Type="http://schemas.openxmlformats.org/officeDocument/2006/relationships/customXml" Target="../ink/ink363.xml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34" Type="http://schemas.openxmlformats.org/officeDocument/2006/relationships/customXml" Target="../ink/ink406.xml"/><Relationship Id="rId320" Type="http://schemas.openxmlformats.org/officeDocument/2006/relationships/image" Target="../media/image490.png"/><Relationship Id="rId80" Type="http://schemas.openxmlformats.org/officeDocument/2006/relationships/customXml" Target="../ink/ink379.xml"/><Relationship Id="rId155" Type="http://schemas.openxmlformats.org/officeDocument/2006/relationships/image" Target="../media/image409.png"/><Relationship Id="rId176" Type="http://schemas.openxmlformats.org/officeDocument/2006/relationships/customXml" Target="../ink/ink427.xml"/><Relationship Id="rId197" Type="http://schemas.openxmlformats.org/officeDocument/2006/relationships/image" Target="../media/image429.png"/><Relationship Id="rId341" Type="http://schemas.openxmlformats.org/officeDocument/2006/relationships/customXml" Target="../ink/ink510.xml"/><Relationship Id="rId362" Type="http://schemas.openxmlformats.org/officeDocument/2006/relationships/image" Target="../media/image511.png"/><Relationship Id="rId201" Type="http://schemas.openxmlformats.org/officeDocument/2006/relationships/image" Target="../media/image431.png"/><Relationship Id="rId222" Type="http://schemas.openxmlformats.org/officeDocument/2006/relationships/customXml" Target="../ink/ink450.xml"/><Relationship Id="rId243" Type="http://schemas.openxmlformats.org/officeDocument/2006/relationships/image" Target="../media/image452.png"/><Relationship Id="rId264" Type="http://schemas.openxmlformats.org/officeDocument/2006/relationships/customXml" Target="../ink/ink471.xml"/><Relationship Id="rId285" Type="http://schemas.openxmlformats.org/officeDocument/2006/relationships/image" Target="../media/image473.png"/><Relationship Id="rId17" Type="http://schemas.openxmlformats.org/officeDocument/2006/relationships/image" Target="../media/image341.png"/><Relationship Id="rId38" Type="http://schemas.openxmlformats.org/officeDocument/2006/relationships/customXml" Target="../ink/ink358.xml"/><Relationship Id="rId59" Type="http://schemas.openxmlformats.org/officeDocument/2006/relationships/image" Target="../media/image361.png"/><Relationship Id="rId103" Type="http://schemas.openxmlformats.org/officeDocument/2006/relationships/image" Target="../media/image383.png"/><Relationship Id="rId124" Type="http://schemas.openxmlformats.org/officeDocument/2006/relationships/customXml" Target="../ink/ink401.xml"/><Relationship Id="rId310" Type="http://schemas.openxmlformats.org/officeDocument/2006/relationships/image" Target="../media/image485.png"/><Relationship Id="rId70" Type="http://schemas.openxmlformats.org/officeDocument/2006/relationships/customXml" Target="../ink/ink374.xml"/><Relationship Id="rId91" Type="http://schemas.openxmlformats.org/officeDocument/2006/relationships/image" Target="../media/image377.png"/><Relationship Id="rId145" Type="http://schemas.openxmlformats.org/officeDocument/2006/relationships/image" Target="../media/image404.png"/><Relationship Id="rId166" Type="http://schemas.openxmlformats.org/officeDocument/2006/relationships/customXml" Target="../ink/ink422.xml"/><Relationship Id="rId187" Type="http://schemas.openxmlformats.org/officeDocument/2006/relationships/image" Target="../media/image424.png"/><Relationship Id="rId331" Type="http://schemas.openxmlformats.org/officeDocument/2006/relationships/customXml" Target="../ink/ink505.xml"/><Relationship Id="rId352" Type="http://schemas.openxmlformats.org/officeDocument/2006/relationships/image" Target="../media/image50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45.xml"/><Relationship Id="rId233" Type="http://schemas.openxmlformats.org/officeDocument/2006/relationships/image" Target="../media/image447.png"/><Relationship Id="rId254" Type="http://schemas.openxmlformats.org/officeDocument/2006/relationships/customXml" Target="../ink/ink466.xml"/><Relationship Id="rId28" Type="http://schemas.openxmlformats.org/officeDocument/2006/relationships/customXml" Target="../ink/ink353.xml"/><Relationship Id="rId49" Type="http://schemas.openxmlformats.org/officeDocument/2006/relationships/image" Target="../media/image356.png"/><Relationship Id="rId114" Type="http://schemas.openxmlformats.org/officeDocument/2006/relationships/customXml" Target="../ink/ink396.xml"/><Relationship Id="rId275" Type="http://schemas.openxmlformats.org/officeDocument/2006/relationships/image" Target="../media/image468.png"/><Relationship Id="rId296" Type="http://schemas.openxmlformats.org/officeDocument/2006/relationships/customXml" Target="../ink/ink487.xml"/><Relationship Id="rId300" Type="http://schemas.openxmlformats.org/officeDocument/2006/relationships/image" Target="../media/image480.png"/><Relationship Id="rId60" Type="http://schemas.openxmlformats.org/officeDocument/2006/relationships/customXml" Target="../ink/ink369.xml"/><Relationship Id="rId81" Type="http://schemas.openxmlformats.org/officeDocument/2006/relationships/image" Target="../media/image372.png"/><Relationship Id="rId135" Type="http://schemas.openxmlformats.org/officeDocument/2006/relationships/image" Target="../media/image399.png"/><Relationship Id="rId156" Type="http://schemas.openxmlformats.org/officeDocument/2006/relationships/customXml" Target="../ink/ink417.xml"/><Relationship Id="rId177" Type="http://schemas.openxmlformats.org/officeDocument/2006/relationships/image" Target="../media/image419.png"/><Relationship Id="rId198" Type="http://schemas.openxmlformats.org/officeDocument/2006/relationships/customXml" Target="../ink/ink438.xml"/><Relationship Id="rId321" Type="http://schemas.openxmlformats.org/officeDocument/2006/relationships/customXml" Target="../ink/ink500.xml"/><Relationship Id="rId342" Type="http://schemas.openxmlformats.org/officeDocument/2006/relationships/image" Target="../media/image501.png"/><Relationship Id="rId363" Type="http://schemas.openxmlformats.org/officeDocument/2006/relationships/customXml" Target="../ink/ink521.xml"/><Relationship Id="rId202" Type="http://schemas.openxmlformats.org/officeDocument/2006/relationships/customXml" Target="../ink/ink440.xml"/><Relationship Id="rId223" Type="http://schemas.openxmlformats.org/officeDocument/2006/relationships/image" Target="../media/image442.png"/><Relationship Id="rId244" Type="http://schemas.openxmlformats.org/officeDocument/2006/relationships/customXml" Target="../ink/ink461.xml"/><Relationship Id="rId18" Type="http://schemas.openxmlformats.org/officeDocument/2006/relationships/customXml" Target="../ink/ink348.xml"/><Relationship Id="rId39" Type="http://schemas.openxmlformats.org/officeDocument/2006/relationships/image" Target="../media/image351.png"/><Relationship Id="rId265" Type="http://schemas.openxmlformats.org/officeDocument/2006/relationships/image" Target="../media/image463.png"/><Relationship Id="rId286" Type="http://schemas.openxmlformats.org/officeDocument/2006/relationships/customXml" Target="../ink/ink482.xml"/><Relationship Id="rId50" Type="http://schemas.openxmlformats.org/officeDocument/2006/relationships/customXml" Target="../ink/ink364.xml"/><Relationship Id="rId104" Type="http://schemas.openxmlformats.org/officeDocument/2006/relationships/customXml" Target="../ink/ink391.xml"/><Relationship Id="rId125" Type="http://schemas.openxmlformats.org/officeDocument/2006/relationships/image" Target="../media/image394.png"/><Relationship Id="rId146" Type="http://schemas.openxmlformats.org/officeDocument/2006/relationships/customXml" Target="../ink/ink412.xml"/><Relationship Id="rId167" Type="http://schemas.openxmlformats.org/officeDocument/2006/relationships/image" Target="../media/image84.png"/><Relationship Id="rId188" Type="http://schemas.openxmlformats.org/officeDocument/2006/relationships/customXml" Target="../ink/ink433.xml"/><Relationship Id="rId311" Type="http://schemas.openxmlformats.org/officeDocument/2006/relationships/customXml" Target="../ink/ink495.xml"/><Relationship Id="rId332" Type="http://schemas.openxmlformats.org/officeDocument/2006/relationships/image" Target="../media/image496.png"/><Relationship Id="rId353" Type="http://schemas.openxmlformats.org/officeDocument/2006/relationships/customXml" Target="../ink/ink516.xml"/><Relationship Id="rId71" Type="http://schemas.openxmlformats.org/officeDocument/2006/relationships/image" Target="../media/image367.png"/><Relationship Id="rId92" Type="http://schemas.openxmlformats.org/officeDocument/2006/relationships/customXml" Target="../ink/ink385.xml"/><Relationship Id="rId213" Type="http://schemas.openxmlformats.org/officeDocument/2006/relationships/image" Target="../media/image437.png"/><Relationship Id="rId234" Type="http://schemas.openxmlformats.org/officeDocument/2006/relationships/customXml" Target="../ink/ink456.xml"/><Relationship Id="rId2" Type="http://schemas.openxmlformats.org/officeDocument/2006/relationships/customXml" Target="../ink/ink340.xml"/><Relationship Id="rId29" Type="http://schemas.openxmlformats.org/officeDocument/2006/relationships/image" Target="../media/image321.png"/><Relationship Id="rId255" Type="http://schemas.openxmlformats.org/officeDocument/2006/relationships/image" Target="../media/image458.png"/><Relationship Id="rId276" Type="http://schemas.openxmlformats.org/officeDocument/2006/relationships/customXml" Target="../ink/ink477.xml"/><Relationship Id="rId297" Type="http://schemas.openxmlformats.org/officeDocument/2006/relationships/customXml" Target="../ink/ink488.xml"/><Relationship Id="rId40" Type="http://schemas.openxmlformats.org/officeDocument/2006/relationships/customXml" Target="../ink/ink359.xml"/><Relationship Id="rId115" Type="http://schemas.openxmlformats.org/officeDocument/2006/relationships/image" Target="../media/image389.png"/><Relationship Id="rId136" Type="http://schemas.openxmlformats.org/officeDocument/2006/relationships/customXml" Target="../ink/ink407.xml"/><Relationship Id="rId157" Type="http://schemas.openxmlformats.org/officeDocument/2006/relationships/image" Target="../media/image410.png"/><Relationship Id="rId178" Type="http://schemas.openxmlformats.org/officeDocument/2006/relationships/customXml" Target="../ink/ink428.xml"/><Relationship Id="rId301" Type="http://schemas.openxmlformats.org/officeDocument/2006/relationships/customXml" Target="../ink/ink490.xml"/><Relationship Id="rId322" Type="http://schemas.openxmlformats.org/officeDocument/2006/relationships/image" Target="../media/image491.png"/><Relationship Id="rId343" Type="http://schemas.openxmlformats.org/officeDocument/2006/relationships/customXml" Target="../ink/ink511.xml"/><Relationship Id="rId364" Type="http://schemas.openxmlformats.org/officeDocument/2006/relationships/image" Target="../media/image512.png"/><Relationship Id="rId61" Type="http://schemas.openxmlformats.org/officeDocument/2006/relationships/image" Target="../media/image362.png"/><Relationship Id="rId82" Type="http://schemas.openxmlformats.org/officeDocument/2006/relationships/customXml" Target="../ink/ink380.xml"/><Relationship Id="rId199" Type="http://schemas.openxmlformats.org/officeDocument/2006/relationships/image" Target="../media/image430.png"/><Relationship Id="rId203" Type="http://schemas.openxmlformats.org/officeDocument/2006/relationships/image" Target="../media/image432.png"/><Relationship Id="rId19" Type="http://schemas.openxmlformats.org/officeDocument/2006/relationships/image" Target="../media/image342.png"/><Relationship Id="rId224" Type="http://schemas.openxmlformats.org/officeDocument/2006/relationships/customXml" Target="../ink/ink451.xml"/><Relationship Id="rId245" Type="http://schemas.openxmlformats.org/officeDocument/2006/relationships/image" Target="../media/image453.png"/><Relationship Id="rId266" Type="http://schemas.openxmlformats.org/officeDocument/2006/relationships/customXml" Target="../ink/ink472.xml"/><Relationship Id="rId287" Type="http://schemas.openxmlformats.org/officeDocument/2006/relationships/image" Target="../media/image474.png"/><Relationship Id="rId30" Type="http://schemas.openxmlformats.org/officeDocument/2006/relationships/customXml" Target="../ink/ink354.xml"/><Relationship Id="rId105" Type="http://schemas.openxmlformats.org/officeDocument/2006/relationships/image" Target="../media/image384.png"/><Relationship Id="rId126" Type="http://schemas.openxmlformats.org/officeDocument/2006/relationships/customXml" Target="../ink/ink402.xml"/><Relationship Id="rId147" Type="http://schemas.openxmlformats.org/officeDocument/2006/relationships/image" Target="../media/image405.png"/><Relationship Id="rId168" Type="http://schemas.openxmlformats.org/officeDocument/2006/relationships/customXml" Target="../ink/ink423.xml"/><Relationship Id="rId312" Type="http://schemas.openxmlformats.org/officeDocument/2006/relationships/image" Target="../media/image486.png"/><Relationship Id="rId333" Type="http://schemas.openxmlformats.org/officeDocument/2006/relationships/customXml" Target="../ink/ink506.xml"/><Relationship Id="rId354" Type="http://schemas.openxmlformats.org/officeDocument/2006/relationships/image" Target="../media/image507.png"/><Relationship Id="rId51" Type="http://schemas.openxmlformats.org/officeDocument/2006/relationships/image" Target="../media/image357.png"/><Relationship Id="rId72" Type="http://schemas.openxmlformats.org/officeDocument/2006/relationships/customXml" Target="../ink/ink375.xml"/><Relationship Id="rId93" Type="http://schemas.openxmlformats.org/officeDocument/2006/relationships/image" Target="../media/image378.png"/><Relationship Id="rId189" Type="http://schemas.openxmlformats.org/officeDocument/2006/relationships/image" Target="../media/image425.png"/><Relationship Id="rId3" Type="http://schemas.openxmlformats.org/officeDocument/2006/relationships/image" Target="../media/image334.png"/><Relationship Id="rId214" Type="http://schemas.openxmlformats.org/officeDocument/2006/relationships/customXml" Target="../ink/ink446.xml"/><Relationship Id="rId235" Type="http://schemas.openxmlformats.org/officeDocument/2006/relationships/image" Target="../media/image448.png"/><Relationship Id="rId256" Type="http://schemas.openxmlformats.org/officeDocument/2006/relationships/customXml" Target="../ink/ink467.xml"/><Relationship Id="rId277" Type="http://schemas.openxmlformats.org/officeDocument/2006/relationships/image" Target="../media/image469.png"/><Relationship Id="rId298" Type="http://schemas.openxmlformats.org/officeDocument/2006/relationships/image" Target="../media/image479.png"/><Relationship Id="rId116" Type="http://schemas.openxmlformats.org/officeDocument/2006/relationships/customXml" Target="../ink/ink397.xml"/><Relationship Id="rId137" Type="http://schemas.openxmlformats.org/officeDocument/2006/relationships/image" Target="../media/image400.png"/><Relationship Id="rId158" Type="http://schemas.openxmlformats.org/officeDocument/2006/relationships/customXml" Target="../ink/ink418.xml"/><Relationship Id="rId302" Type="http://schemas.openxmlformats.org/officeDocument/2006/relationships/image" Target="../media/image481.png"/><Relationship Id="rId323" Type="http://schemas.openxmlformats.org/officeDocument/2006/relationships/customXml" Target="../ink/ink501.xml"/><Relationship Id="rId344" Type="http://schemas.openxmlformats.org/officeDocument/2006/relationships/image" Target="../media/image502.png"/><Relationship Id="rId20" Type="http://schemas.openxmlformats.org/officeDocument/2006/relationships/customXml" Target="../ink/ink349.xml"/><Relationship Id="rId41" Type="http://schemas.openxmlformats.org/officeDocument/2006/relationships/image" Target="../media/image352.png"/><Relationship Id="rId62" Type="http://schemas.openxmlformats.org/officeDocument/2006/relationships/customXml" Target="../ink/ink370.xml"/><Relationship Id="rId83" Type="http://schemas.openxmlformats.org/officeDocument/2006/relationships/image" Target="../media/image373.png"/><Relationship Id="rId179" Type="http://schemas.openxmlformats.org/officeDocument/2006/relationships/image" Target="../media/image420.png"/><Relationship Id="rId365" Type="http://schemas.openxmlformats.org/officeDocument/2006/relationships/customXml" Target="../ink/ink522.xml"/><Relationship Id="rId190" Type="http://schemas.openxmlformats.org/officeDocument/2006/relationships/customXml" Target="../ink/ink434.xml"/><Relationship Id="rId204" Type="http://schemas.openxmlformats.org/officeDocument/2006/relationships/customXml" Target="../ink/ink441.xml"/><Relationship Id="rId225" Type="http://schemas.openxmlformats.org/officeDocument/2006/relationships/image" Target="../media/image443.png"/><Relationship Id="rId246" Type="http://schemas.openxmlformats.org/officeDocument/2006/relationships/customXml" Target="../ink/ink462.xml"/><Relationship Id="rId267" Type="http://schemas.openxmlformats.org/officeDocument/2006/relationships/image" Target="../media/image464.png"/><Relationship Id="rId288" Type="http://schemas.openxmlformats.org/officeDocument/2006/relationships/customXml" Target="../ink/ink483.xml"/><Relationship Id="rId106" Type="http://schemas.openxmlformats.org/officeDocument/2006/relationships/customXml" Target="../ink/ink392.xml"/><Relationship Id="rId127" Type="http://schemas.openxmlformats.org/officeDocument/2006/relationships/image" Target="../media/image395.png"/><Relationship Id="rId313" Type="http://schemas.openxmlformats.org/officeDocument/2006/relationships/customXml" Target="../ink/ink496.xml"/><Relationship Id="rId10" Type="http://schemas.openxmlformats.org/officeDocument/2006/relationships/customXml" Target="../ink/ink344.xml"/><Relationship Id="rId31" Type="http://schemas.openxmlformats.org/officeDocument/2006/relationships/image" Target="../media/image347.png"/><Relationship Id="rId52" Type="http://schemas.openxmlformats.org/officeDocument/2006/relationships/customXml" Target="../ink/ink365.xml"/><Relationship Id="rId73" Type="http://schemas.openxmlformats.org/officeDocument/2006/relationships/image" Target="../media/image368.png"/><Relationship Id="rId94" Type="http://schemas.openxmlformats.org/officeDocument/2006/relationships/customXml" Target="../ink/ink386.xml"/><Relationship Id="rId148" Type="http://schemas.openxmlformats.org/officeDocument/2006/relationships/customXml" Target="../ink/ink413.xml"/><Relationship Id="rId169" Type="http://schemas.openxmlformats.org/officeDocument/2006/relationships/image" Target="../media/image415.png"/><Relationship Id="rId334" Type="http://schemas.openxmlformats.org/officeDocument/2006/relationships/image" Target="../media/image497.png"/><Relationship Id="rId355" Type="http://schemas.openxmlformats.org/officeDocument/2006/relationships/customXml" Target="../ink/ink517.xml"/><Relationship Id="rId4" Type="http://schemas.openxmlformats.org/officeDocument/2006/relationships/customXml" Target="../ink/ink341.xml"/><Relationship Id="rId180" Type="http://schemas.openxmlformats.org/officeDocument/2006/relationships/customXml" Target="../ink/ink429.xml"/><Relationship Id="rId215" Type="http://schemas.openxmlformats.org/officeDocument/2006/relationships/image" Target="../media/image438.png"/><Relationship Id="rId236" Type="http://schemas.openxmlformats.org/officeDocument/2006/relationships/customXml" Target="../ink/ink457.xml"/><Relationship Id="rId257" Type="http://schemas.openxmlformats.org/officeDocument/2006/relationships/image" Target="../media/image459.png"/><Relationship Id="rId278" Type="http://schemas.openxmlformats.org/officeDocument/2006/relationships/customXml" Target="../ink/ink478.xml"/><Relationship Id="rId303" Type="http://schemas.openxmlformats.org/officeDocument/2006/relationships/customXml" Target="../ink/ink491.xml"/><Relationship Id="rId42" Type="http://schemas.openxmlformats.org/officeDocument/2006/relationships/customXml" Target="../ink/ink360.xml"/><Relationship Id="rId84" Type="http://schemas.openxmlformats.org/officeDocument/2006/relationships/customXml" Target="../ink/ink381.xml"/><Relationship Id="rId138" Type="http://schemas.openxmlformats.org/officeDocument/2006/relationships/customXml" Target="../ink/ink408.xml"/><Relationship Id="rId345" Type="http://schemas.openxmlformats.org/officeDocument/2006/relationships/customXml" Target="../ink/ink512.xml"/><Relationship Id="rId191" Type="http://schemas.openxmlformats.org/officeDocument/2006/relationships/image" Target="../media/image426.png"/><Relationship Id="rId205" Type="http://schemas.openxmlformats.org/officeDocument/2006/relationships/image" Target="../media/image433.png"/><Relationship Id="rId247" Type="http://schemas.openxmlformats.org/officeDocument/2006/relationships/image" Target="../media/image454.png"/><Relationship Id="rId107" Type="http://schemas.openxmlformats.org/officeDocument/2006/relationships/image" Target="../media/image385.png"/><Relationship Id="rId289" Type="http://schemas.openxmlformats.org/officeDocument/2006/relationships/image" Target="../media/image475.png"/><Relationship Id="rId11" Type="http://schemas.openxmlformats.org/officeDocument/2006/relationships/image" Target="../media/image338.png"/><Relationship Id="rId53" Type="http://schemas.openxmlformats.org/officeDocument/2006/relationships/image" Target="../media/image358.png"/><Relationship Id="rId149" Type="http://schemas.openxmlformats.org/officeDocument/2006/relationships/image" Target="../media/image406.png"/><Relationship Id="rId314" Type="http://schemas.openxmlformats.org/officeDocument/2006/relationships/image" Target="../media/image487.png"/><Relationship Id="rId356" Type="http://schemas.openxmlformats.org/officeDocument/2006/relationships/image" Target="../media/image508.png"/><Relationship Id="rId95" Type="http://schemas.openxmlformats.org/officeDocument/2006/relationships/image" Target="../media/image379.png"/><Relationship Id="rId160" Type="http://schemas.openxmlformats.org/officeDocument/2006/relationships/customXml" Target="../ink/ink419.xml"/><Relationship Id="rId216" Type="http://schemas.openxmlformats.org/officeDocument/2006/relationships/customXml" Target="../ink/ink447.xml"/><Relationship Id="rId258" Type="http://schemas.openxmlformats.org/officeDocument/2006/relationships/customXml" Target="../ink/ink468.xml"/><Relationship Id="rId22" Type="http://schemas.openxmlformats.org/officeDocument/2006/relationships/customXml" Target="../ink/ink350.xml"/><Relationship Id="rId64" Type="http://schemas.openxmlformats.org/officeDocument/2006/relationships/customXml" Target="../ink/ink371.xml"/><Relationship Id="rId118" Type="http://schemas.openxmlformats.org/officeDocument/2006/relationships/customXml" Target="../ink/ink398.xml"/><Relationship Id="rId325" Type="http://schemas.openxmlformats.org/officeDocument/2006/relationships/customXml" Target="../ink/ink502.xml"/><Relationship Id="rId367" Type="http://schemas.openxmlformats.org/officeDocument/2006/relationships/customXml" Target="../ink/ink523.xml"/><Relationship Id="rId171" Type="http://schemas.openxmlformats.org/officeDocument/2006/relationships/image" Target="../media/image416.png"/><Relationship Id="rId227" Type="http://schemas.openxmlformats.org/officeDocument/2006/relationships/image" Target="../media/image444.png"/><Relationship Id="rId269" Type="http://schemas.openxmlformats.org/officeDocument/2006/relationships/image" Target="../media/image465.png"/><Relationship Id="rId33" Type="http://schemas.openxmlformats.org/officeDocument/2006/relationships/image" Target="../media/image348.png"/><Relationship Id="rId129" Type="http://schemas.openxmlformats.org/officeDocument/2006/relationships/image" Target="../media/image396.png"/><Relationship Id="rId280" Type="http://schemas.openxmlformats.org/officeDocument/2006/relationships/customXml" Target="../ink/ink479.xml"/><Relationship Id="rId336" Type="http://schemas.openxmlformats.org/officeDocument/2006/relationships/image" Target="../media/image498.png"/><Relationship Id="rId75" Type="http://schemas.openxmlformats.org/officeDocument/2006/relationships/image" Target="../media/image369.png"/><Relationship Id="rId140" Type="http://schemas.openxmlformats.org/officeDocument/2006/relationships/customXml" Target="../ink/ink409.xml"/><Relationship Id="rId182" Type="http://schemas.openxmlformats.org/officeDocument/2006/relationships/customXml" Target="../ink/ink430.xml"/><Relationship Id="rId6" Type="http://schemas.openxmlformats.org/officeDocument/2006/relationships/customXml" Target="../ink/ink342.xml"/><Relationship Id="rId238" Type="http://schemas.openxmlformats.org/officeDocument/2006/relationships/customXml" Target="../ink/ink458.xml"/><Relationship Id="rId291" Type="http://schemas.openxmlformats.org/officeDocument/2006/relationships/image" Target="../media/image476.png"/><Relationship Id="rId305" Type="http://schemas.openxmlformats.org/officeDocument/2006/relationships/customXml" Target="../ink/ink492.xml"/><Relationship Id="rId347" Type="http://schemas.openxmlformats.org/officeDocument/2006/relationships/customXml" Target="../ink/ink513.xml"/><Relationship Id="rId44" Type="http://schemas.openxmlformats.org/officeDocument/2006/relationships/customXml" Target="../ink/ink361.xml"/><Relationship Id="rId86" Type="http://schemas.openxmlformats.org/officeDocument/2006/relationships/customXml" Target="../ink/ink382.xml"/><Relationship Id="rId151" Type="http://schemas.openxmlformats.org/officeDocument/2006/relationships/image" Target="../media/image407.png"/><Relationship Id="rId193" Type="http://schemas.openxmlformats.org/officeDocument/2006/relationships/image" Target="../media/image427.png"/><Relationship Id="rId207" Type="http://schemas.openxmlformats.org/officeDocument/2006/relationships/image" Target="../media/image434.png"/><Relationship Id="rId249" Type="http://schemas.openxmlformats.org/officeDocument/2006/relationships/image" Target="../media/image455.png"/><Relationship Id="rId13" Type="http://schemas.openxmlformats.org/officeDocument/2006/relationships/image" Target="../media/image339.png"/><Relationship Id="rId109" Type="http://schemas.openxmlformats.org/officeDocument/2006/relationships/image" Target="../media/image386.png"/><Relationship Id="rId260" Type="http://schemas.openxmlformats.org/officeDocument/2006/relationships/customXml" Target="../ink/ink469.xml"/><Relationship Id="rId316" Type="http://schemas.openxmlformats.org/officeDocument/2006/relationships/image" Target="../media/image488.png"/><Relationship Id="rId55" Type="http://schemas.openxmlformats.org/officeDocument/2006/relationships/image" Target="../media/image359.png"/><Relationship Id="rId97" Type="http://schemas.openxmlformats.org/officeDocument/2006/relationships/image" Target="../media/image380.png"/><Relationship Id="rId120" Type="http://schemas.openxmlformats.org/officeDocument/2006/relationships/customXml" Target="../ink/ink399.xml"/><Relationship Id="rId358" Type="http://schemas.openxmlformats.org/officeDocument/2006/relationships/image" Target="../media/image509.png"/><Relationship Id="rId162" Type="http://schemas.openxmlformats.org/officeDocument/2006/relationships/customXml" Target="../ink/ink420.xml"/><Relationship Id="rId218" Type="http://schemas.openxmlformats.org/officeDocument/2006/relationships/customXml" Target="../ink/ink448.xml"/><Relationship Id="rId271" Type="http://schemas.openxmlformats.org/officeDocument/2006/relationships/image" Target="../media/image466.png"/><Relationship Id="rId24" Type="http://schemas.openxmlformats.org/officeDocument/2006/relationships/customXml" Target="../ink/ink351.xml"/><Relationship Id="rId66" Type="http://schemas.openxmlformats.org/officeDocument/2006/relationships/customXml" Target="../ink/ink372.xml"/><Relationship Id="rId131" Type="http://schemas.openxmlformats.org/officeDocument/2006/relationships/image" Target="../media/image397.png"/><Relationship Id="rId327" Type="http://schemas.openxmlformats.org/officeDocument/2006/relationships/customXml" Target="../ink/ink503.xml"/><Relationship Id="rId369" Type="http://schemas.openxmlformats.org/officeDocument/2006/relationships/image" Target="../media/image514.png"/><Relationship Id="rId173" Type="http://schemas.openxmlformats.org/officeDocument/2006/relationships/image" Target="../media/image417.png"/><Relationship Id="rId229" Type="http://schemas.openxmlformats.org/officeDocument/2006/relationships/image" Target="../media/image445.png"/><Relationship Id="rId240" Type="http://schemas.openxmlformats.org/officeDocument/2006/relationships/customXml" Target="../ink/ink459.xml"/><Relationship Id="rId35" Type="http://schemas.openxmlformats.org/officeDocument/2006/relationships/image" Target="../media/image349.png"/><Relationship Id="rId77" Type="http://schemas.openxmlformats.org/officeDocument/2006/relationships/image" Target="../media/image370.png"/><Relationship Id="rId100" Type="http://schemas.openxmlformats.org/officeDocument/2006/relationships/customXml" Target="../ink/ink389.xml"/><Relationship Id="rId282" Type="http://schemas.openxmlformats.org/officeDocument/2006/relationships/customXml" Target="../ink/ink480.xml"/><Relationship Id="rId338" Type="http://schemas.openxmlformats.org/officeDocument/2006/relationships/image" Target="../media/image499.png"/><Relationship Id="rId8" Type="http://schemas.openxmlformats.org/officeDocument/2006/relationships/customXml" Target="../ink/ink343.xml"/><Relationship Id="rId142" Type="http://schemas.openxmlformats.org/officeDocument/2006/relationships/customXml" Target="../ink/ink410.xml"/><Relationship Id="rId184" Type="http://schemas.openxmlformats.org/officeDocument/2006/relationships/customXml" Target="../ink/ink431.xml"/><Relationship Id="rId251" Type="http://schemas.openxmlformats.org/officeDocument/2006/relationships/image" Target="../media/image456.png"/><Relationship Id="rId46" Type="http://schemas.openxmlformats.org/officeDocument/2006/relationships/customXml" Target="../ink/ink362.xml"/><Relationship Id="rId293" Type="http://schemas.openxmlformats.org/officeDocument/2006/relationships/image" Target="../media/image477.png"/><Relationship Id="rId307" Type="http://schemas.openxmlformats.org/officeDocument/2006/relationships/customXml" Target="../ink/ink493.xml"/><Relationship Id="rId349" Type="http://schemas.openxmlformats.org/officeDocument/2006/relationships/customXml" Target="../ink/ink514.xml"/><Relationship Id="rId88" Type="http://schemas.openxmlformats.org/officeDocument/2006/relationships/customXml" Target="../ink/ink383.xml"/><Relationship Id="rId111" Type="http://schemas.openxmlformats.org/officeDocument/2006/relationships/image" Target="../media/image387.png"/><Relationship Id="rId153" Type="http://schemas.openxmlformats.org/officeDocument/2006/relationships/image" Target="../media/image408.png"/><Relationship Id="rId195" Type="http://schemas.openxmlformats.org/officeDocument/2006/relationships/image" Target="../media/image428.png"/><Relationship Id="rId209" Type="http://schemas.openxmlformats.org/officeDocument/2006/relationships/image" Target="../media/image435.png"/><Relationship Id="rId360" Type="http://schemas.openxmlformats.org/officeDocument/2006/relationships/image" Target="../media/image510.png"/><Relationship Id="rId220" Type="http://schemas.openxmlformats.org/officeDocument/2006/relationships/customXml" Target="../ink/ink44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0.png"/><Relationship Id="rId299" Type="http://schemas.openxmlformats.org/officeDocument/2006/relationships/customXml" Target="../ink/ink675.xml"/><Relationship Id="rId21" Type="http://schemas.openxmlformats.org/officeDocument/2006/relationships/image" Target="../media/image524.png"/><Relationship Id="rId63" Type="http://schemas.openxmlformats.org/officeDocument/2006/relationships/image" Target="../media/image543.png"/><Relationship Id="rId159" Type="http://schemas.openxmlformats.org/officeDocument/2006/relationships/image" Target="../media/image591.png"/><Relationship Id="rId324" Type="http://schemas.openxmlformats.org/officeDocument/2006/relationships/image" Target="../media/image673.png"/><Relationship Id="rId366" Type="http://schemas.openxmlformats.org/officeDocument/2006/relationships/customXml" Target="../ink/ink709.xml"/><Relationship Id="rId170" Type="http://schemas.openxmlformats.org/officeDocument/2006/relationships/customXml" Target="../ink/ink610.xml"/><Relationship Id="rId226" Type="http://schemas.openxmlformats.org/officeDocument/2006/relationships/image" Target="../media/image624.png"/><Relationship Id="rId268" Type="http://schemas.openxmlformats.org/officeDocument/2006/relationships/image" Target="../media/image645.png"/><Relationship Id="rId32" Type="http://schemas.openxmlformats.org/officeDocument/2006/relationships/customXml" Target="../ink/ink541.xml"/><Relationship Id="rId74" Type="http://schemas.openxmlformats.org/officeDocument/2006/relationships/customXml" Target="../ink/ink562.xml"/><Relationship Id="rId128" Type="http://schemas.openxmlformats.org/officeDocument/2006/relationships/customXml" Target="../ink/ink589.xml"/><Relationship Id="rId335" Type="http://schemas.openxmlformats.org/officeDocument/2006/relationships/customXml" Target="../ink/ink693.xml"/><Relationship Id="rId377" Type="http://schemas.openxmlformats.org/officeDocument/2006/relationships/image" Target="../media/image699.png"/><Relationship Id="rId5" Type="http://schemas.openxmlformats.org/officeDocument/2006/relationships/image" Target="../media/image516.png"/><Relationship Id="rId181" Type="http://schemas.openxmlformats.org/officeDocument/2006/relationships/image" Target="../media/image602.png"/><Relationship Id="rId237" Type="http://schemas.openxmlformats.org/officeDocument/2006/relationships/customXml" Target="../ink/ink644.xml"/><Relationship Id="rId279" Type="http://schemas.openxmlformats.org/officeDocument/2006/relationships/customXml" Target="../ink/ink665.xml"/><Relationship Id="rId43" Type="http://schemas.openxmlformats.org/officeDocument/2006/relationships/image" Target="../media/image535.png"/><Relationship Id="rId139" Type="http://schemas.openxmlformats.org/officeDocument/2006/relationships/image" Target="../media/image581.png"/><Relationship Id="rId290" Type="http://schemas.openxmlformats.org/officeDocument/2006/relationships/image" Target="../media/image656.png"/><Relationship Id="rId304" Type="http://schemas.openxmlformats.org/officeDocument/2006/relationships/image" Target="../media/image663.png"/><Relationship Id="rId346" Type="http://schemas.openxmlformats.org/officeDocument/2006/relationships/customXml" Target="../ink/ink699.xml"/><Relationship Id="rId85" Type="http://schemas.openxmlformats.org/officeDocument/2006/relationships/image" Target="../media/image554.png"/><Relationship Id="rId150" Type="http://schemas.openxmlformats.org/officeDocument/2006/relationships/customXml" Target="../ink/ink600.xml"/><Relationship Id="rId192" Type="http://schemas.openxmlformats.org/officeDocument/2006/relationships/customXml" Target="../ink/ink621.xml"/><Relationship Id="rId206" Type="http://schemas.openxmlformats.org/officeDocument/2006/relationships/customXml" Target="../ink/ink628.xml"/><Relationship Id="rId248" Type="http://schemas.openxmlformats.org/officeDocument/2006/relationships/image" Target="../media/image635.png"/><Relationship Id="rId12" Type="http://schemas.openxmlformats.org/officeDocument/2006/relationships/customXml" Target="../ink/ink531.xml"/><Relationship Id="rId108" Type="http://schemas.openxmlformats.org/officeDocument/2006/relationships/customXml" Target="../ink/ink579.xml"/><Relationship Id="rId315" Type="http://schemas.openxmlformats.org/officeDocument/2006/relationships/customXml" Target="../ink/ink683.xml"/><Relationship Id="rId357" Type="http://schemas.openxmlformats.org/officeDocument/2006/relationships/image" Target="../media/image689.png"/><Relationship Id="rId54" Type="http://schemas.openxmlformats.org/officeDocument/2006/relationships/customXml" Target="../ink/ink552.xml"/><Relationship Id="rId96" Type="http://schemas.openxmlformats.org/officeDocument/2006/relationships/customXml" Target="../ink/ink573.xml"/><Relationship Id="rId161" Type="http://schemas.openxmlformats.org/officeDocument/2006/relationships/image" Target="../media/image592.png"/><Relationship Id="rId217" Type="http://schemas.openxmlformats.org/officeDocument/2006/relationships/image" Target="../media/image620.png"/><Relationship Id="rId259" Type="http://schemas.openxmlformats.org/officeDocument/2006/relationships/customXml" Target="../ink/ink655.xml"/><Relationship Id="rId23" Type="http://schemas.openxmlformats.org/officeDocument/2006/relationships/image" Target="../media/image525.png"/><Relationship Id="rId119" Type="http://schemas.openxmlformats.org/officeDocument/2006/relationships/image" Target="../media/image571.png"/><Relationship Id="rId270" Type="http://schemas.openxmlformats.org/officeDocument/2006/relationships/image" Target="../media/image646.png"/><Relationship Id="rId326" Type="http://schemas.openxmlformats.org/officeDocument/2006/relationships/image" Target="../media/image674.png"/><Relationship Id="rId65" Type="http://schemas.openxmlformats.org/officeDocument/2006/relationships/image" Target="../media/image544.png"/><Relationship Id="rId130" Type="http://schemas.openxmlformats.org/officeDocument/2006/relationships/customXml" Target="../ink/ink590.xml"/><Relationship Id="rId368" Type="http://schemas.openxmlformats.org/officeDocument/2006/relationships/customXml" Target="../ink/ink710.xml"/><Relationship Id="rId172" Type="http://schemas.openxmlformats.org/officeDocument/2006/relationships/customXml" Target="../ink/ink611.xml"/><Relationship Id="rId228" Type="http://schemas.openxmlformats.org/officeDocument/2006/relationships/image" Target="../media/image625.png"/><Relationship Id="rId281" Type="http://schemas.openxmlformats.org/officeDocument/2006/relationships/customXml" Target="../ink/ink666.xml"/><Relationship Id="rId337" Type="http://schemas.openxmlformats.org/officeDocument/2006/relationships/customXml" Target="../ink/ink694.xml"/><Relationship Id="rId34" Type="http://schemas.openxmlformats.org/officeDocument/2006/relationships/customXml" Target="../ink/ink542.xml"/><Relationship Id="rId76" Type="http://schemas.openxmlformats.org/officeDocument/2006/relationships/customXml" Target="../ink/ink563.xml"/><Relationship Id="rId141" Type="http://schemas.openxmlformats.org/officeDocument/2006/relationships/image" Target="../media/image582.png"/><Relationship Id="rId379" Type="http://schemas.openxmlformats.org/officeDocument/2006/relationships/image" Target="../media/image700.png"/><Relationship Id="rId7" Type="http://schemas.openxmlformats.org/officeDocument/2006/relationships/image" Target="../media/image517.png"/><Relationship Id="rId183" Type="http://schemas.openxmlformats.org/officeDocument/2006/relationships/image" Target="../media/image603.png"/><Relationship Id="rId239" Type="http://schemas.openxmlformats.org/officeDocument/2006/relationships/customXml" Target="../ink/ink645.xml"/><Relationship Id="rId250" Type="http://schemas.openxmlformats.org/officeDocument/2006/relationships/image" Target="../media/image636.png"/><Relationship Id="rId292" Type="http://schemas.openxmlformats.org/officeDocument/2006/relationships/image" Target="../media/image657.png"/><Relationship Id="rId306" Type="http://schemas.openxmlformats.org/officeDocument/2006/relationships/image" Target="../media/image664.png"/><Relationship Id="rId45" Type="http://schemas.openxmlformats.org/officeDocument/2006/relationships/image" Target="../media/image536.png"/><Relationship Id="rId87" Type="http://schemas.openxmlformats.org/officeDocument/2006/relationships/image" Target="../media/image555.png"/><Relationship Id="rId110" Type="http://schemas.openxmlformats.org/officeDocument/2006/relationships/customXml" Target="../ink/ink580.xml"/><Relationship Id="rId348" Type="http://schemas.openxmlformats.org/officeDocument/2006/relationships/customXml" Target="../ink/ink700.xml"/><Relationship Id="rId152" Type="http://schemas.openxmlformats.org/officeDocument/2006/relationships/customXml" Target="../ink/ink601.xml"/><Relationship Id="rId194" Type="http://schemas.openxmlformats.org/officeDocument/2006/relationships/customXml" Target="../ink/ink622.xml"/><Relationship Id="rId208" Type="http://schemas.openxmlformats.org/officeDocument/2006/relationships/customXml" Target="../ink/ink629.xml"/><Relationship Id="rId261" Type="http://schemas.openxmlformats.org/officeDocument/2006/relationships/customXml" Target="../ink/ink656.xml"/><Relationship Id="rId14" Type="http://schemas.openxmlformats.org/officeDocument/2006/relationships/customXml" Target="../ink/ink532.xml"/><Relationship Id="rId56" Type="http://schemas.openxmlformats.org/officeDocument/2006/relationships/customXml" Target="../ink/ink553.xml"/><Relationship Id="rId317" Type="http://schemas.openxmlformats.org/officeDocument/2006/relationships/customXml" Target="../ink/ink684.xml"/><Relationship Id="rId359" Type="http://schemas.openxmlformats.org/officeDocument/2006/relationships/image" Target="../media/image690.png"/><Relationship Id="rId98" Type="http://schemas.openxmlformats.org/officeDocument/2006/relationships/customXml" Target="../ink/ink574.xml"/><Relationship Id="rId121" Type="http://schemas.openxmlformats.org/officeDocument/2006/relationships/image" Target="../media/image572.png"/><Relationship Id="rId163" Type="http://schemas.openxmlformats.org/officeDocument/2006/relationships/image" Target="../media/image593.png"/><Relationship Id="rId219" Type="http://schemas.openxmlformats.org/officeDocument/2006/relationships/image" Target="../media/image621.png"/><Relationship Id="rId370" Type="http://schemas.openxmlformats.org/officeDocument/2006/relationships/customXml" Target="../ink/ink711.xml"/><Relationship Id="rId230" Type="http://schemas.openxmlformats.org/officeDocument/2006/relationships/image" Target="../media/image626.png"/><Relationship Id="rId25" Type="http://schemas.openxmlformats.org/officeDocument/2006/relationships/image" Target="../media/image526.png"/><Relationship Id="rId67" Type="http://schemas.openxmlformats.org/officeDocument/2006/relationships/image" Target="../media/image545.png"/><Relationship Id="rId272" Type="http://schemas.openxmlformats.org/officeDocument/2006/relationships/image" Target="../media/image647.png"/><Relationship Id="rId328" Type="http://schemas.openxmlformats.org/officeDocument/2006/relationships/image" Target="../media/image675.png"/><Relationship Id="rId132" Type="http://schemas.openxmlformats.org/officeDocument/2006/relationships/customXml" Target="../ink/ink591.xml"/><Relationship Id="rId174" Type="http://schemas.openxmlformats.org/officeDocument/2006/relationships/customXml" Target="../ink/ink612.xml"/><Relationship Id="rId381" Type="http://schemas.openxmlformats.org/officeDocument/2006/relationships/image" Target="../media/image701.png"/><Relationship Id="rId241" Type="http://schemas.openxmlformats.org/officeDocument/2006/relationships/customXml" Target="../ink/ink646.xml"/><Relationship Id="rId36" Type="http://schemas.openxmlformats.org/officeDocument/2006/relationships/customXml" Target="../ink/ink543.xml"/><Relationship Id="rId283" Type="http://schemas.openxmlformats.org/officeDocument/2006/relationships/customXml" Target="../ink/ink667.xml"/><Relationship Id="rId339" Type="http://schemas.openxmlformats.org/officeDocument/2006/relationships/customXml" Target="../ink/ink695.xml"/><Relationship Id="rId78" Type="http://schemas.openxmlformats.org/officeDocument/2006/relationships/customXml" Target="../ink/ink564.xml"/><Relationship Id="rId101" Type="http://schemas.openxmlformats.org/officeDocument/2006/relationships/image" Target="../media/image562.png"/><Relationship Id="rId143" Type="http://schemas.openxmlformats.org/officeDocument/2006/relationships/image" Target="../media/image583.png"/><Relationship Id="rId185" Type="http://schemas.openxmlformats.org/officeDocument/2006/relationships/image" Target="../media/image604.png"/><Relationship Id="rId350" Type="http://schemas.openxmlformats.org/officeDocument/2006/relationships/customXml" Target="../ink/ink701.xml"/><Relationship Id="rId9" Type="http://schemas.openxmlformats.org/officeDocument/2006/relationships/image" Target="../media/image518.png"/><Relationship Id="rId210" Type="http://schemas.openxmlformats.org/officeDocument/2006/relationships/customXml" Target="../ink/ink630.xml"/><Relationship Id="rId252" Type="http://schemas.openxmlformats.org/officeDocument/2006/relationships/image" Target="../media/image637.png"/><Relationship Id="rId294" Type="http://schemas.openxmlformats.org/officeDocument/2006/relationships/image" Target="../media/image658.png"/><Relationship Id="rId308" Type="http://schemas.openxmlformats.org/officeDocument/2006/relationships/image" Target="../media/image665.png"/><Relationship Id="rId47" Type="http://schemas.openxmlformats.org/officeDocument/2006/relationships/image" Target="../media/image537.png"/><Relationship Id="rId68" Type="http://schemas.openxmlformats.org/officeDocument/2006/relationships/customXml" Target="../ink/ink559.xml"/><Relationship Id="rId89" Type="http://schemas.openxmlformats.org/officeDocument/2006/relationships/image" Target="../media/image556.png"/><Relationship Id="rId112" Type="http://schemas.openxmlformats.org/officeDocument/2006/relationships/customXml" Target="../ink/ink581.xml"/><Relationship Id="rId133" Type="http://schemas.openxmlformats.org/officeDocument/2006/relationships/image" Target="../media/image578.png"/><Relationship Id="rId154" Type="http://schemas.openxmlformats.org/officeDocument/2006/relationships/customXml" Target="../ink/ink602.xml"/><Relationship Id="rId175" Type="http://schemas.openxmlformats.org/officeDocument/2006/relationships/image" Target="../media/image599.png"/><Relationship Id="rId340" Type="http://schemas.openxmlformats.org/officeDocument/2006/relationships/customXml" Target="../ink/ink696.xml"/><Relationship Id="rId361" Type="http://schemas.openxmlformats.org/officeDocument/2006/relationships/image" Target="../media/image691.png"/><Relationship Id="rId196" Type="http://schemas.openxmlformats.org/officeDocument/2006/relationships/customXml" Target="../ink/ink623.xml"/><Relationship Id="rId200" Type="http://schemas.openxmlformats.org/officeDocument/2006/relationships/customXml" Target="../ink/ink625.xml"/><Relationship Id="rId382" Type="http://schemas.openxmlformats.org/officeDocument/2006/relationships/customXml" Target="../ink/ink717.xml"/><Relationship Id="rId16" Type="http://schemas.openxmlformats.org/officeDocument/2006/relationships/customXml" Target="../ink/ink533.xml"/><Relationship Id="rId221" Type="http://schemas.openxmlformats.org/officeDocument/2006/relationships/customXml" Target="../ink/ink636.xml"/><Relationship Id="rId242" Type="http://schemas.openxmlformats.org/officeDocument/2006/relationships/image" Target="../media/image632.png"/><Relationship Id="rId263" Type="http://schemas.openxmlformats.org/officeDocument/2006/relationships/customXml" Target="../ink/ink657.xml"/><Relationship Id="rId284" Type="http://schemas.openxmlformats.org/officeDocument/2006/relationships/image" Target="../media/image653.png"/><Relationship Id="rId319" Type="http://schemas.openxmlformats.org/officeDocument/2006/relationships/customXml" Target="../ink/ink685.xml"/><Relationship Id="rId37" Type="http://schemas.openxmlformats.org/officeDocument/2006/relationships/image" Target="../media/image532.png"/><Relationship Id="rId58" Type="http://schemas.openxmlformats.org/officeDocument/2006/relationships/customXml" Target="../ink/ink554.xml"/><Relationship Id="rId79" Type="http://schemas.openxmlformats.org/officeDocument/2006/relationships/image" Target="../media/image551.png"/><Relationship Id="rId102" Type="http://schemas.openxmlformats.org/officeDocument/2006/relationships/customXml" Target="../ink/ink576.xml"/><Relationship Id="rId123" Type="http://schemas.openxmlformats.org/officeDocument/2006/relationships/image" Target="../media/image573.png"/><Relationship Id="rId144" Type="http://schemas.openxmlformats.org/officeDocument/2006/relationships/customXml" Target="../ink/ink597.xml"/><Relationship Id="rId330" Type="http://schemas.openxmlformats.org/officeDocument/2006/relationships/image" Target="../media/image676.png"/><Relationship Id="rId90" Type="http://schemas.openxmlformats.org/officeDocument/2006/relationships/customXml" Target="../ink/ink570.xml"/><Relationship Id="rId165" Type="http://schemas.openxmlformats.org/officeDocument/2006/relationships/image" Target="../media/image594.png"/><Relationship Id="rId186" Type="http://schemas.openxmlformats.org/officeDocument/2006/relationships/customXml" Target="../ink/ink618.xml"/><Relationship Id="rId351" Type="http://schemas.openxmlformats.org/officeDocument/2006/relationships/image" Target="../media/image686.png"/><Relationship Id="rId372" Type="http://schemas.openxmlformats.org/officeDocument/2006/relationships/customXml" Target="../ink/ink712.xml"/><Relationship Id="rId211" Type="http://schemas.openxmlformats.org/officeDocument/2006/relationships/image" Target="../media/image617.png"/><Relationship Id="rId232" Type="http://schemas.openxmlformats.org/officeDocument/2006/relationships/image" Target="../media/image627.png"/><Relationship Id="rId253" Type="http://schemas.openxmlformats.org/officeDocument/2006/relationships/customXml" Target="../ink/ink652.xml"/><Relationship Id="rId274" Type="http://schemas.openxmlformats.org/officeDocument/2006/relationships/image" Target="../media/image648.png"/><Relationship Id="rId295" Type="http://schemas.openxmlformats.org/officeDocument/2006/relationships/customXml" Target="../ink/ink673.xml"/><Relationship Id="rId309" Type="http://schemas.openxmlformats.org/officeDocument/2006/relationships/customXml" Target="../ink/ink680.xml"/><Relationship Id="rId27" Type="http://schemas.openxmlformats.org/officeDocument/2006/relationships/image" Target="../media/image527.png"/><Relationship Id="rId48" Type="http://schemas.openxmlformats.org/officeDocument/2006/relationships/customXml" Target="../ink/ink549.xml"/><Relationship Id="rId69" Type="http://schemas.openxmlformats.org/officeDocument/2006/relationships/image" Target="../media/image546.png"/><Relationship Id="rId113" Type="http://schemas.openxmlformats.org/officeDocument/2006/relationships/image" Target="../media/image568.png"/><Relationship Id="rId134" Type="http://schemas.openxmlformats.org/officeDocument/2006/relationships/customXml" Target="../ink/ink592.xml"/><Relationship Id="rId320" Type="http://schemas.openxmlformats.org/officeDocument/2006/relationships/image" Target="../media/image671.png"/><Relationship Id="rId80" Type="http://schemas.openxmlformats.org/officeDocument/2006/relationships/customXml" Target="../ink/ink565.xml"/><Relationship Id="rId155" Type="http://schemas.openxmlformats.org/officeDocument/2006/relationships/image" Target="../media/image589.png"/><Relationship Id="rId176" Type="http://schemas.openxmlformats.org/officeDocument/2006/relationships/customXml" Target="../ink/ink613.xml"/><Relationship Id="rId197" Type="http://schemas.openxmlformats.org/officeDocument/2006/relationships/image" Target="../media/image610.png"/><Relationship Id="rId341" Type="http://schemas.openxmlformats.org/officeDocument/2006/relationships/image" Target="../media/image681.png"/><Relationship Id="rId362" Type="http://schemas.openxmlformats.org/officeDocument/2006/relationships/customXml" Target="../ink/ink707.xml"/><Relationship Id="rId383" Type="http://schemas.openxmlformats.org/officeDocument/2006/relationships/image" Target="../media/image702.png"/><Relationship Id="rId201" Type="http://schemas.openxmlformats.org/officeDocument/2006/relationships/image" Target="../media/image612.png"/><Relationship Id="rId222" Type="http://schemas.openxmlformats.org/officeDocument/2006/relationships/image" Target="../media/image622.png"/><Relationship Id="rId243" Type="http://schemas.openxmlformats.org/officeDocument/2006/relationships/customXml" Target="../ink/ink647.xml"/><Relationship Id="rId264" Type="http://schemas.openxmlformats.org/officeDocument/2006/relationships/image" Target="../media/image643.png"/><Relationship Id="rId285" Type="http://schemas.openxmlformats.org/officeDocument/2006/relationships/customXml" Target="../ink/ink668.xml"/><Relationship Id="rId17" Type="http://schemas.openxmlformats.org/officeDocument/2006/relationships/image" Target="../media/image522.png"/><Relationship Id="rId38" Type="http://schemas.openxmlformats.org/officeDocument/2006/relationships/customXml" Target="../ink/ink544.xml"/><Relationship Id="rId59" Type="http://schemas.openxmlformats.org/officeDocument/2006/relationships/image" Target="../media/image541.png"/><Relationship Id="rId103" Type="http://schemas.openxmlformats.org/officeDocument/2006/relationships/image" Target="../media/image563.png"/><Relationship Id="rId124" Type="http://schemas.openxmlformats.org/officeDocument/2006/relationships/customXml" Target="../ink/ink587.xml"/><Relationship Id="rId310" Type="http://schemas.openxmlformats.org/officeDocument/2006/relationships/image" Target="../media/image666.png"/><Relationship Id="rId70" Type="http://schemas.openxmlformats.org/officeDocument/2006/relationships/customXml" Target="../ink/ink560.xml"/><Relationship Id="rId91" Type="http://schemas.openxmlformats.org/officeDocument/2006/relationships/image" Target="../media/image557.png"/><Relationship Id="rId145" Type="http://schemas.openxmlformats.org/officeDocument/2006/relationships/image" Target="../media/image584.png"/><Relationship Id="rId166" Type="http://schemas.openxmlformats.org/officeDocument/2006/relationships/customXml" Target="../ink/ink608.xml"/><Relationship Id="rId187" Type="http://schemas.openxmlformats.org/officeDocument/2006/relationships/image" Target="../media/image605.png"/><Relationship Id="rId331" Type="http://schemas.openxmlformats.org/officeDocument/2006/relationships/customXml" Target="../ink/ink691.xml"/><Relationship Id="rId352" Type="http://schemas.openxmlformats.org/officeDocument/2006/relationships/customXml" Target="../ink/ink702.xml"/><Relationship Id="rId373" Type="http://schemas.openxmlformats.org/officeDocument/2006/relationships/image" Target="../media/image69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31.xml"/><Relationship Id="rId233" Type="http://schemas.openxmlformats.org/officeDocument/2006/relationships/customXml" Target="../ink/ink642.xml"/><Relationship Id="rId254" Type="http://schemas.openxmlformats.org/officeDocument/2006/relationships/image" Target="../media/image638.png"/><Relationship Id="rId28" Type="http://schemas.openxmlformats.org/officeDocument/2006/relationships/customXml" Target="../ink/ink539.xml"/><Relationship Id="rId49" Type="http://schemas.openxmlformats.org/officeDocument/2006/relationships/image" Target="../media/image145.png"/><Relationship Id="rId114" Type="http://schemas.openxmlformats.org/officeDocument/2006/relationships/customXml" Target="../ink/ink582.xml"/><Relationship Id="rId275" Type="http://schemas.openxmlformats.org/officeDocument/2006/relationships/customXml" Target="../ink/ink663.xml"/><Relationship Id="rId296" Type="http://schemas.openxmlformats.org/officeDocument/2006/relationships/image" Target="../media/image659.png"/><Relationship Id="rId300" Type="http://schemas.openxmlformats.org/officeDocument/2006/relationships/image" Target="../media/image661.png"/><Relationship Id="rId60" Type="http://schemas.openxmlformats.org/officeDocument/2006/relationships/customXml" Target="../ink/ink555.xml"/><Relationship Id="rId81" Type="http://schemas.openxmlformats.org/officeDocument/2006/relationships/image" Target="../media/image552.png"/><Relationship Id="rId135" Type="http://schemas.openxmlformats.org/officeDocument/2006/relationships/image" Target="../media/image579.png"/><Relationship Id="rId156" Type="http://schemas.openxmlformats.org/officeDocument/2006/relationships/customXml" Target="../ink/ink603.xml"/><Relationship Id="rId177" Type="http://schemas.openxmlformats.org/officeDocument/2006/relationships/image" Target="../media/image600.png"/><Relationship Id="rId198" Type="http://schemas.openxmlformats.org/officeDocument/2006/relationships/customXml" Target="../ink/ink624.xml"/><Relationship Id="rId321" Type="http://schemas.openxmlformats.org/officeDocument/2006/relationships/customXml" Target="../ink/ink686.xml"/><Relationship Id="rId342" Type="http://schemas.openxmlformats.org/officeDocument/2006/relationships/customXml" Target="../ink/ink697.xml"/><Relationship Id="rId363" Type="http://schemas.openxmlformats.org/officeDocument/2006/relationships/image" Target="../media/image692.png"/><Relationship Id="rId384" Type="http://schemas.openxmlformats.org/officeDocument/2006/relationships/customXml" Target="../ink/ink718.xml"/><Relationship Id="rId202" Type="http://schemas.openxmlformats.org/officeDocument/2006/relationships/customXml" Target="../ink/ink626.xml"/><Relationship Id="rId223" Type="http://schemas.openxmlformats.org/officeDocument/2006/relationships/customXml" Target="../ink/ink637.xml"/><Relationship Id="rId244" Type="http://schemas.openxmlformats.org/officeDocument/2006/relationships/image" Target="../media/image633.png"/><Relationship Id="rId18" Type="http://schemas.openxmlformats.org/officeDocument/2006/relationships/customXml" Target="../ink/ink534.xml"/><Relationship Id="rId39" Type="http://schemas.openxmlformats.org/officeDocument/2006/relationships/image" Target="../media/image533.png"/><Relationship Id="rId265" Type="http://schemas.openxmlformats.org/officeDocument/2006/relationships/customXml" Target="../ink/ink658.xml"/><Relationship Id="rId286" Type="http://schemas.openxmlformats.org/officeDocument/2006/relationships/image" Target="../media/image654.png"/><Relationship Id="rId50" Type="http://schemas.openxmlformats.org/officeDocument/2006/relationships/customXml" Target="../ink/ink550.xml"/><Relationship Id="rId104" Type="http://schemas.openxmlformats.org/officeDocument/2006/relationships/customXml" Target="../ink/ink577.xml"/><Relationship Id="rId125" Type="http://schemas.openxmlformats.org/officeDocument/2006/relationships/image" Target="../media/image574.png"/><Relationship Id="rId146" Type="http://schemas.openxmlformats.org/officeDocument/2006/relationships/customXml" Target="../ink/ink598.xml"/><Relationship Id="rId167" Type="http://schemas.openxmlformats.org/officeDocument/2006/relationships/image" Target="../media/image595.png"/><Relationship Id="rId188" Type="http://schemas.openxmlformats.org/officeDocument/2006/relationships/customXml" Target="../ink/ink619.xml"/><Relationship Id="rId311" Type="http://schemas.openxmlformats.org/officeDocument/2006/relationships/customXml" Target="../ink/ink681.xml"/><Relationship Id="rId332" Type="http://schemas.openxmlformats.org/officeDocument/2006/relationships/image" Target="../media/image677.png"/><Relationship Id="rId353" Type="http://schemas.openxmlformats.org/officeDocument/2006/relationships/image" Target="../media/image687.png"/><Relationship Id="rId374" Type="http://schemas.openxmlformats.org/officeDocument/2006/relationships/customXml" Target="../ink/ink713.xml"/><Relationship Id="rId71" Type="http://schemas.openxmlformats.org/officeDocument/2006/relationships/image" Target="../media/image547.png"/><Relationship Id="rId92" Type="http://schemas.openxmlformats.org/officeDocument/2006/relationships/customXml" Target="../ink/ink571.xml"/><Relationship Id="rId213" Type="http://schemas.openxmlformats.org/officeDocument/2006/relationships/image" Target="../media/image618.png"/><Relationship Id="rId234" Type="http://schemas.openxmlformats.org/officeDocument/2006/relationships/image" Target="../media/image628.png"/><Relationship Id="rId2" Type="http://schemas.openxmlformats.org/officeDocument/2006/relationships/customXml" Target="../ink/ink526.xml"/><Relationship Id="rId29" Type="http://schemas.openxmlformats.org/officeDocument/2006/relationships/image" Target="../media/image528.png"/><Relationship Id="rId255" Type="http://schemas.openxmlformats.org/officeDocument/2006/relationships/customXml" Target="../ink/ink653.xml"/><Relationship Id="rId276" Type="http://schemas.openxmlformats.org/officeDocument/2006/relationships/image" Target="../media/image649.png"/><Relationship Id="rId297" Type="http://schemas.openxmlformats.org/officeDocument/2006/relationships/customXml" Target="../ink/ink674.xml"/><Relationship Id="rId40" Type="http://schemas.openxmlformats.org/officeDocument/2006/relationships/customXml" Target="../ink/ink545.xml"/><Relationship Id="rId115" Type="http://schemas.openxmlformats.org/officeDocument/2006/relationships/image" Target="../media/image569.png"/><Relationship Id="rId136" Type="http://schemas.openxmlformats.org/officeDocument/2006/relationships/customXml" Target="../ink/ink593.xml"/><Relationship Id="rId157" Type="http://schemas.openxmlformats.org/officeDocument/2006/relationships/image" Target="../media/image590.png"/><Relationship Id="rId178" Type="http://schemas.openxmlformats.org/officeDocument/2006/relationships/customXml" Target="../ink/ink614.xml"/><Relationship Id="rId301" Type="http://schemas.openxmlformats.org/officeDocument/2006/relationships/customXml" Target="../ink/ink676.xml"/><Relationship Id="rId322" Type="http://schemas.openxmlformats.org/officeDocument/2006/relationships/image" Target="../media/image672.png"/><Relationship Id="rId343" Type="http://schemas.openxmlformats.org/officeDocument/2006/relationships/image" Target="../media/image682.png"/><Relationship Id="rId364" Type="http://schemas.openxmlformats.org/officeDocument/2006/relationships/customXml" Target="../ink/ink708.xml"/><Relationship Id="rId61" Type="http://schemas.openxmlformats.org/officeDocument/2006/relationships/image" Target="../media/image542.png"/><Relationship Id="rId82" Type="http://schemas.openxmlformats.org/officeDocument/2006/relationships/customXml" Target="../ink/ink566.xml"/><Relationship Id="rId199" Type="http://schemas.openxmlformats.org/officeDocument/2006/relationships/image" Target="../media/image611.png"/><Relationship Id="rId203" Type="http://schemas.openxmlformats.org/officeDocument/2006/relationships/image" Target="../media/image613.png"/><Relationship Id="rId385" Type="http://schemas.openxmlformats.org/officeDocument/2006/relationships/image" Target="../media/image703.png"/><Relationship Id="rId19" Type="http://schemas.openxmlformats.org/officeDocument/2006/relationships/image" Target="../media/image523.png"/><Relationship Id="rId224" Type="http://schemas.openxmlformats.org/officeDocument/2006/relationships/image" Target="../media/image623.png"/><Relationship Id="rId245" Type="http://schemas.openxmlformats.org/officeDocument/2006/relationships/customXml" Target="../ink/ink648.xml"/><Relationship Id="rId266" Type="http://schemas.openxmlformats.org/officeDocument/2006/relationships/image" Target="../media/image644.png"/><Relationship Id="rId287" Type="http://schemas.openxmlformats.org/officeDocument/2006/relationships/customXml" Target="../ink/ink669.xml"/><Relationship Id="rId30" Type="http://schemas.openxmlformats.org/officeDocument/2006/relationships/customXml" Target="../ink/ink540.xml"/><Relationship Id="rId105" Type="http://schemas.openxmlformats.org/officeDocument/2006/relationships/image" Target="../media/image564.png"/><Relationship Id="rId126" Type="http://schemas.openxmlformats.org/officeDocument/2006/relationships/customXml" Target="../ink/ink588.xml"/><Relationship Id="rId147" Type="http://schemas.openxmlformats.org/officeDocument/2006/relationships/image" Target="../media/image585.png"/><Relationship Id="rId168" Type="http://schemas.openxmlformats.org/officeDocument/2006/relationships/customXml" Target="../ink/ink609.xml"/><Relationship Id="rId312" Type="http://schemas.openxmlformats.org/officeDocument/2006/relationships/image" Target="../media/image667.png"/><Relationship Id="rId333" Type="http://schemas.openxmlformats.org/officeDocument/2006/relationships/customXml" Target="../ink/ink692.xml"/><Relationship Id="rId354" Type="http://schemas.openxmlformats.org/officeDocument/2006/relationships/customXml" Target="../ink/ink703.xml"/><Relationship Id="rId51" Type="http://schemas.openxmlformats.org/officeDocument/2006/relationships/image" Target="../media/image538.png"/><Relationship Id="rId72" Type="http://schemas.openxmlformats.org/officeDocument/2006/relationships/customXml" Target="../ink/ink561.xml"/><Relationship Id="rId93" Type="http://schemas.openxmlformats.org/officeDocument/2006/relationships/image" Target="../media/image558.png"/><Relationship Id="rId189" Type="http://schemas.openxmlformats.org/officeDocument/2006/relationships/image" Target="../media/image606.png"/><Relationship Id="rId375" Type="http://schemas.openxmlformats.org/officeDocument/2006/relationships/image" Target="../media/image698.png"/><Relationship Id="rId3" Type="http://schemas.openxmlformats.org/officeDocument/2006/relationships/image" Target="../media/image515.png"/><Relationship Id="rId214" Type="http://schemas.openxmlformats.org/officeDocument/2006/relationships/customXml" Target="../ink/ink632.xml"/><Relationship Id="rId235" Type="http://schemas.openxmlformats.org/officeDocument/2006/relationships/customXml" Target="../ink/ink643.xml"/><Relationship Id="rId256" Type="http://schemas.openxmlformats.org/officeDocument/2006/relationships/image" Target="../media/image639.png"/><Relationship Id="rId277" Type="http://schemas.openxmlformats.org/officeDocument/2006/relationships/customXml" Target="../ink/ink664.xml"/><Relationship Id="rId298" Type="http://schemas.openxmlformats.org/officeDocument/2006/relationships/image" Target="../media/image660.png"/><Relationship Id="rId116" Type="http://schemas.openxmlformats.org/officeDocument/2006/relationships/customXml" Target="../ink/ink583.xml"/><Relationship Id="rId137" Type="http://schemas.openxmlformats.org/officeDocument/2006/relationships/image" Target="../media/image580.png"/><Relationship Id="rId158" Type="http://schemas.openxmlformats.org/officeDocument/2006/relationships/customXml" Target="../ink/ink604.xml"/><Relationship Id="rId302" Type="http://schemas.openxmlformats.org/officeDocument/2006/relationships/image" Target="../media/image662.png"/><Relationship Id="rId323" Type="http://schemas.openxmlformats.org/officeDocument/2006/relationships/customXml" Target="../ink/ink687.xml"/><Relationship Id="rId344" Type="http://schemas.openxmlformats.org/officeDocument/2006/relationships/customXml" Target="../ink/ink698.xml"/><Relationship Id="rId20" Type="http://schemas.openxmlformats.org/officeDocument/2006/relationships/customXml" Target="../ink/ink535.xml"/><Relationship Id="rId41" Type="http://schemas.openxmlformats.org/officeDocument/2006/relationships/image" Target="../media/image534.png"/><Relationship Id="rId62" Type="http://schemas.openxmlformats.org/officeDocument/2006/relationships/customXml" Target="../ink/ink556.xml"/><Relationship Id="rId83" Type="http://schemas.openxmlformats.org/officeDocument/2006/relationships/image" Target="../media/image553.png"/><Relationship Id="rId179" Type="http://schemas.openxmlformats.org/officeDocument/2006/relationships/image" Target="../media/image601.png"/><Relationship Id="rId365" Type="http://schemas.openxmlformats.org/officeDocument/2006/relationships/image" Target="../media/image693.png"/><Relationship Id="rId386" Type="http://schemas.openxmlformats.org/officeDocument/2006/relationships/customXml" Target="../ink/ink719.xml"/><Relationship Id="rId190" Type="http://schemas.openxmlformats.org/officeDocument/2006/relationships/customXml" Target="../ink/ink620.xml"/><Relationship Id="rId204" Type="http://schemas.openxmlformats.org/officeDocument/2006/relationships/customXml" Target="../ink/ink627.xml"/><Relationship Id="rId225" Type="http://schemas.openxmlformats.org/officeDocument/2006/relationships/customXml" Target="../ink/ink638.xml"/><Relationship Id="rId246" Type="http://schemas.openxmlformats.org/officeDocument/2006/relationships/image" Target="../media/image634.png"/><Relationship Id="rId267" Type="http://schemas.openxmlformats.org/officeDocument/2006/relationships/customXml" Target="../ink/ink659.xml"/><Relationship Id="rId288" Type="http://schemas.openxmlformats.org/officeDocument/2006/relationships/image" Target="../media/image655.png"/><Relationship Id="rId106" Type="http://schemas.openxmlformats.org/officeDocument/2006/relationships/customXml" Target="../ink/ink578.xml"/><Relationship Id="rId127" Type="http://schemas.openxmlformats.org/officeDocument/2006/relationships/image" Target="../media/image575.png"/><Relationship Id="rId313" Type="http://schemas.openxmlformats.org/officeDocument/2006/relationships/customXml" Target="../ink/ink682.xml"/><Relationship Id="rId10" Type="http://schemas.openxmlformats.org/officeDocument/2006/relationships/customXml" Target="../ink/ink530.xml"/><Relationship Id="rId31" Type="http://schemas.openxmlformats.org/officeDocument/2006/relationships/image" Target="../media/image529.png"/><Relationship Id="rId52" Type="http://schemas.openxmlformats.org/officeDocument/2006/relationships/customXml" Target="../ink/ink551.xml"/><Relationship Id="rId73" Type="http://schemas.openxmlformats.org/officeDocument/2006/relationships/image" Target="../media/image548.png"/><Relationship Id="rId94" Type="http://schemas.openxmlformats.org/officeDocument/2006/relationships/customXml" Target="../ink/ink572.xml"/><Relationship Id="rId148" Type="http://schemas.openxmlformats.org/officeDocument/2006/relationships/customXml" Target="../ink/ink599.xml"/><Relationship Id="rId169" Type="http://schemas.openxmlformats.org/officeDocument/2006/relationships/image" Target="../media/image596.png"/><Relationship Id="rId334" Type="http://schemas.openxmlformats.org/officeDocument/2006/relationships/image" Target="../media/image678.png"/><Relationship Id="rId355" Type="http://schemas.openxmlformats.org/officeDocument/2006/relationships/image" Target="../media/image688.png"/><Relationship Id="rId376" Type="http://schemas.openxmlformats.org/officeDocument/2006/relationships/customXml" Target="../ink/ink714.xml"/><Relationship Id="rId4" Type="http://schemas.openxmlformats.org/officeDocument/2006/relationships/customXml" Target="../ink/ink527.xml"/><Relationship Id="rId180" Type="http://schemas.openxmlformats.org/officeDocument/2006/relationships/customXml" Target="../ink/ink615.xml"/><Relationship Id="rId215" Type="http://schemas.openxmlformats.org/officeDocument/2006/relationships/image" Target="../media/image619.png"/><Relationship Id="rId236" Type="http://schemas.openxmlformats.org/officeDocument/2006/relationships/image" Target="../media/image629.png"/><Relationship Id="rId257" Type="http://schemas.openxmlformats.org/officeDocument/2006/relationships/customXml" Target="../ink/ink654.xml"/><Relationship Id="rId278" Type="http://schemas.openxmlformats.org/officeDocument/2006/relationships/image" Target="../media/image650.png"/><Relationship Id="rId303" Type="http://schemas.openxmlformats.org/officeDocument/2006/relationships/customXml" Target="../ink/ink677.xml"/><Relationship Id="rId42" Type="http://schemas.openxmlformats.org/officeDocument/2006/relationships/customXml" Target="../ink/ink546.xml"/><Relationship Id="rId84" Type="http://schemas.openxmlformats.org/officeDocument/2006/relationships/customXml" Target="../ink/ink567.xml"/><Relationship Id="rId138" Type="http://schemas.openxmlformats.org/officeDocument/2006/relationships/customXml" Target="../ink/ink594.xml"/><Relationship Id="rId345" Type="http://schemas.openxmlformats.org/officeDocument/2006/relationships/image" Target="../media/image683.png"/><Relationship Id="rId387" Type="http://schemas.openxmlformats.org/officeDocument/2006/relationships/image" Target="../media/image136.png"/><Relationship Id="rId191" Type="http://schemas.openxmlformats.org/officeDocument/2006/relationships/image" Target="../media/image607.png"/><Relationship Id="rId205" Type="http://schemas.openxmlformats.org/officeDocument/2006/relationships/image" Target="../media/image614.png"/><Relationship Id="rId247" Type="http://schemas.openxmlformats.org/officeDocument/2006/relationships/customXml" Target="../ink/ink649.xml"/><Relationship Id="rId107" Type="http://schemas.openxmlformats.org/officeDocument/2006/relationships/image" Target="../media/image565.png"/><Relationship Id="rId289" Type="http://schemas.openxmlformats.org/officeDocument/2006/relationships/customXml" Target="../ink/ink670.xml"/><Relationship Id="rId11" Type="http://schemas.openxmlformats.org/officeDocument/2006/relationships/image" Target="../media/image519.png"/><Relationship Id="rId53" Type="http://schemas.openxmlformats.org/officeDocument/2006/relationships/image" Target="../media/image84.png"/><Relationship Id="rId149" Type="http://schemas.openxmlformats.org/officeDocument/2006/relationships/image" Target="../media/image586.png"/><Relationship Id="rId314" Type="http://schemas.openxmlformats.org/officeDocument/2006/relationships/image" Target="../media/image668.png"/><Relationship Id="rId356" Type="http://schemas.openxmlformats.org/officeDocument/2006/relationships/customXml" Target="../ink/ink704.xml"/><Relationship Id="rId95" Type="http://schemas.openxmlformats.org/officeDocument/2006/relationships/image" Target="../media/image559.png"/><Relationship Id="rId160" Type="http://schemas.openxmlformats.org/officeDocument/2006/relationships/customXml" Target="../ink/ink605.xml"/><Relationship Id="rId216" Type="http://schemas.openxmlformats.org/officeDocument/2006/relationships/customXml" Target="../ink/ink633.xml"/><Relationship Id="rId258" Type="http://schemas.openxmlformats.org/officeDocument/2006/relationships/image" Target="../media/image640.png"/><Relationship Id="rId22" Type="http://schemas.openxmlformats.org/officeDocument/2006/relationships/customXml" Target="../ink/ink536.xml"/><Relationship Id="rId64" Type="http://schemas.openxmlformats.org/officeDocument/2006/relationships/customXml" Target="../ink/ink557.xml"/><Relationship Id="rId118" Type="http://schemas.openxmlformats.org/officeDocument/2006/relationships/customXml" Target="../ink/ink584.xml"/><Relationship Id="rId325" Type="http://schemas.openxmlformats.org/officeDocument/2006/relationships/customXml" Target="../ink/ink688.xml"/><Relationship Id="rId367" Type="http://schemas.openxmlformats.org/officeDocument/2006/relationships/image" Target="../media/image694.png"/><Relationship Id="rId171" Type="http://schemas.openxmlformats.org/officeDocument/2006/relationships/image" Target="../media/image597.png"/><Relationship Id="rId227" Type="http://schemas.openxmlformats.org/officeDocument/2006/relationships/customXml" Target="../ink/ink639.xml"/><Relationship Id="rId269" Type="http://schemas.openxmlformats.org/officeDocument/2006/relationships/customXml" Target="../ink/ink660.xml"/><Relationship Id="rId33" Type="http://schemas.openxmlformats.org/officeDocument/2006/relationships/image" Target="../media/image530.png"/><Relationship Id="rId129" Type="http://schemas.openxmlformats.org/officeDocument/2006/relationships/image" Target="../media/image576.png"/><Relationship Id="rId280" Type="http://schemas.openxmlformats.org/officeDocument/2006/relationships/image" Target="../media/image651.png"/><Relationship Id="rId336" Type="http://schemas.openxmlformats.org/officeDocument/2006/relationships/image" Target="../media/image679.png"/><Relationship Id="rId75" Type="http://schemas.openxmlformats.org/officeDocument/2006/relationships/image" Target="../media/image549.png"/><Relationship Id="rId140" Type="http://schemas.openxmlformats.org/officeDocument/2006/relationships/customXml" Target="../ink/ink595.xml"/><Relationship Id="rId182" Type="http://schemas.openxmlformats.org/officeDocument/2006/relationships/customXml" Target="../ink/ink616.xml"/><Relationship Id="rId378" Type="http://schemas.openxmlformats.org/officeDocument/2006/relationships/customXml" Target="../ink/ink715.xml"/><Relationship Id="rId6" Type="http://schemas.openxmlformats.org/officeDocument/2006/relationships/customXml" Target="../ink/ink528.xml"/><Relationship Id="rId238" Type="http://schemas.openxmlformats.org/officeDocument/2006/relationships/image" Target="../media/image630.png"/><Relationship Id="rId291" Type="http://schemas.openxmlformats.org/officeDocument/2006/relationships/customXml" Target="../ink/ink671.xml"/><Relationship Id="rId305" Type="http://schemas.openxmlformats.org/officeDocument/2006/relationships/customXml" Target="../ink/ink678.xml"/><Relationship Id="rId347" Type="http://schemas.openxmlformats.org/officeDocument/2006/relationships/image" Target="../media/image684.png"/><Relationship Id="rId44" Type="http://schemas.openxmlformats.org/officeDocument/2006/relationships/customXml" Target="../ink/ink547.xml"/><Relationship Id="rId86" Type="http://schemas.openxmlformats.org/officeDocument/2006/relationships/customXml" Target="../ink/ink568.xml"/><Relationship Id="rId151" Type="http://schemas.openxmlformats.org/officeDocument/2006/relationships/image" Target="../media/image587.png"/><Relationship Id="rId193" Type="http://schemas.openxmlformats.org/officeDocument/2006/relationships/image" Target="../media/image608.png"/><Relationship Id="rId207" Type="http://schemas.openxmlformats.org/officeDocument/2006/relationships/image" Target="../media/image615.png"/><Relationship Id="rId249" Type="http://schemas.openxmlformats.org/officeDocument/2006/relationships/customXml" Target="../ink/ink650.xml"/><Relationship Id="rId13" Type="http://schemas.openxmlformats.org/officeDocument/2006/relationships/image" Target="../media/image520.png"/><Relationship Id="rId109" Type="http://schemas.openxmlformats.org/officeDocument/2006/relationships/image" Target="../media/image566.png"/><Relationship Id="rId260" Type="http://schemas.openxmlformats.org/officeDocument/2006/relationships/image" Target="../media/image641.png"/><Relationship Id="rId316" Type="http://schemas.openxmlformats.org/officeDocument/2006/relationships/image" Target="../media/image669.png"/><Relationship Id="rId55" Type="http://schemas.openxmlformats.org/officeDocument/2006/relationships/image" Target="../media/image539.png"/><Relationship Id="rId97" Type="http://schemas.openxmlformats.org/officeDocument/2006/relationships/image" Target="../media/image560.png"/><Relationship Id="rId120" Type="http://schemas.openxmlformats.org/officeDocument/2006/relationships/customXml" Target="../ink/ink585.xml"/><Relationship Id="rId358" Type="http://schemas.openxmlformats.org/officeDocument/2006/relationships/customXml" Target="../ink/ink705.xml"/><Relationship Id="rId162" Type="http://schemas.openxmlformats.org/officeDocument/2006/relationships/customXml" Target="../ink/ink606.xml"/><Relationship Id="rId218" Type="http://schemas.openxmlformats.org/officeDocument/2006/relationships/customXml" Target="../ink/ink634.xml"/><Relationship Id="rId271" Type="http://schemas.openxmlformats.org/officeDocument/2006/relationships/customXml" Target="../ink/ink661.xml"/><Relationship Id="rId24" Type="http://schemas.openxmlformats.org/officeDocument/2006/relationships/customXml" Target="../ink/ink537.xml"/><Relationship Id="rId66" Type="http://schemas.openxmlformats.org/officeDocument/2006/relationships/customXml" Target="../ink/ink558.xml"/><Relationship Id="rId131" Type="http://schemas.openxmlformats.org/officeDocument/2006/relationships/image" Target="../media/image577.png"/><Relationship Id="rId327" Type="http://schemas.openxmlformats.org/officeDocument/2006/relationships/customXml" Target="../ink/ink689.xml"/><Relationship Id="rId369" Type="http://schemas.openxmlformats.org/officeDocument/2006/relationships/image" Target="../media/image695.png"/><Relationship Id="rId173" Type="http://schemas.openxmlformats.org/officeDocument/2006/relationships/image" Target="../media/image598.png"/><Relationship Id="rId229" Type="http://schemas.openxmlformats.org/officeDocument/2006/relationships/customXml" Target="../ink/ink640.xml"/><Relationship Id="rId380" Type="http://schemas.openxmlformats.org/officeDocument/2006/relationships/customXml" Target="../ink/ink716.xml"/><Relationship Id="rId240" Type="http://schemas.openxmlformats.org/officeDocument/2006/relationships/image" Target="../media/image631.png"/><Relationship Id="rId35" Type="http://schemas.openxmlformats.org/officeDocument/2006/relationships/image" Target="../media/image531.png"/><Relationship Id="rId77" Type="http://schemas.openxmlformats.org/officeDocument/2006/relationships/image" Target="../media/image550.png"/><Relationship Id="rId100" Type="http://schemas.openxmlformats.org/officeDocument/2006/relationships/customXml" Target="../ink/ink575.xml"/><Relationship Id="rId282" Type="http://schemas.openxmlformats.org/officeDocument/2006/relationships/image" Target="../media/image652.png"/><Relationship Id="rId338" Type="http://schemas.openxmlformats.org/officeDocument/2006/relationships/image" Target="../media/image680.png"/><Relationship Id="rId8" Type="http://schemas.openxmlformats.org/officeDocument/2006/relationships/customXml" Target="../ink/ink529.xml"/><Relationship Id="rId142" Type="http://schemas.openxmlformats.org/officeDocument/2006/relationships/customXml" Target="../ink/ink596.xml"/><Relationship Id="rId184" Type="http://schemas.openxmlformats.org/officeDocument/2006/relationships/customXml" Target="../ink/ink617.xml"/><Relationship Id="rId251" Type="http://schemas.openxmlformats.org/officeDocument/2006/relationships/customXml" Target="../ink/ink651.xml"/><Relationship Id="rId46" Type="http://schemas.openxmlformats.org/officeDocument/2006/relationships/customXml" Target="../ink/ink548.xml"/><Relationship Id="rId293" Type="http://schemas.openxmlformats.org/officeDocument/2006/relationships/customXml" Target="../ink/ink672.xml"/><Relationship Id="rId307" Type="http://schemas.openxmlformats.org/officeDocument/2006/relationships/customXml" Target="../ink/ink679.xml"/><Relationship Id="rId349" Type="http://schemas.openxmlformats.org/officeDocument/2006/relationships/image" Target="../media/image685.png"/><Relationship Id="rId88" Type="http://schemas.openxmlformats.org/officeDocument/2006/relationships/customXml" Target="../ink/ink569.xml"/><Relationship Id="rId111" Type="http://schemas.openxmlformats.org/officeDocument/2006/relationships/image" Target="../media/image567.png"/><Relationship Id="rId153" Type="http://schemas.openxmlformats.org/officeDocument/2006/relationships/image" Target="../media/image588.png"/><Relationship Id="rId195" Type="http://schemas.openxmlformats.org/officeDocument/2006/relationships/image" Target="../media/image609.png"/><Relationship Id="rId209" Type="http://schemas.openxmlformats.org/officeDocument/2006/relationships/image" Target="../media/image616.png"/><Relationship Id="rId360" Type="http://schemas.openxmlformats.org/officeDocument/2006/relationships/customXml" Target="../ink/ink706.xml"/><Relationship Id="rId220" Type="http://schemas.openxmlformats.org/officeDocument/2006/relationships/customXml" Target="../ink/ink635.xml"/><Relationship Id="rId15" Type="http://schemas.openxmlformats.org/officeDocument/2006/relationships/image" Target="../media/image521.png"/><Relationship Id="rId57" Type="http://schemas.openxmlformats.org/officeDocument/2006/relationships/image" Target="../media/image540.png"/><Relationship Id="rId262" Type="http://schemas.openxmlformats.org/officeDocument/2006/relationships/image" Target="../media/image642.png"/><Relationship Id="rId318" Type="http://schemas.openxmlformats.org/officeDocument/2006/relationships/image" Target="../media/image670.png"/><Relationship Id="rId99" Type="http://schemas.openxmlformats.org/officeDocument/2006/relationships/image" Target="../media/image561.png"/><Relationship Id="rId122" Type="http://schemas.openxmlformats.org/officeDocument/2006/relationships/customXml" Target="../ink/ink586.xml"/><Relationship Id="rId164" Type="http://schemas.openxmlformats.org/officeDocument/2006/relationships/customXml" Target="../ink/ink607.xml"/><Relationship Id="rId371" Type="http://schemas.openxmlformats.org/officeDocument/2006/relationships/image" Target="../media/image696.png"/><Relationship Id="rId26" Type="http://schemas.openxmlformats.org/officeDocument/2006/relationships/customXml" Target="../ink/ink538.xml"/><Relationship Id="rId231" Type="http://schemas.openxmlformats.org/officeDocument/2006/relationships/customXml" Target="../ink/ink641.xml"/><Relationship Id="rId273" Type="http://schemas.openxmlformats.org/officeDocument/2006/relationships/customXml" Target="../ink/ink662.xml"/><Relationship Id="rId329" Type="http://schemas.openxmlformats.org/officeDocument/2006/relationships/customXml" Target="../ink/ink69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0.png"/><Relationship Id="rId21" Type="http://schemas.openxmlformats.org/officeDocument/2006/relationships/image" Target="../media/image713.png"/><Relationship Id="rId42" Type="http://schemas.openxmlformats.org/officeDocument/2006/relationships/customXml" Target="../ink/ink740.xml"/><Relationship Id="rId63" Type="http://schemas.openxmlformats.org/officeDocument/2006/relationships/image" Target="../media/image734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81.png"/><Relationship Id="rId170" Type="http://schemas.openxmlformats.org/officeDocument/2006/relationships/customXml" Target="../ink/ink804.xml"/><Relationship Id="rId191" Type="http://schemas.openxmlformats.org/officeDocument/2006/relationships/image" Target="../media/image797.png"/><Relationship Id="rId205" Type="http://schemas.openxmlformats.org/officeDocument/2006/relationships/image" Target="../media/image804.png"/><Relationship Id="rId226" Type="http://schemas.openxmlformats.org/officeDocument/2006/relationships/customXml" Target="../ink/ink832.xml"/><Relationship Id="rId247" Type="http://schemas.openxmlformats.org/officeDocument/2006/relationships/image" Target="../media/image825.png"/><Relationship Id="rId107" Type="http://schemas.openxmlformats.org/officeDocument/2006/relationships/image" Target="../media/image756.png"/><Relationship Id="rId11" Type="http://schemas.openxmlformats.org/officeDocument/2006/relationships/image" Target="../media/image708.png"/><Relationship Id="rId32" Type="http://schemas.openxmlformats.org/officeDocument/2006/relationships/customXml" Target="../ink/ink735.xml"/><Relationship Id="rId53" Type="http://schemas.openxmlformats.org/officeDocument/2006/relationships/image" Target="../media/image729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776.png"/><Relationship Id="rId5" Type="http://schemas.openxmlformats.org/officeDocument/2006/relationships/image" Target="../media/image705.png"/><Relationship Id="rId95" Type="http://schemas.openxmlformats.org/officeDocument/2006/relationships/image" Target="../media/image750.png"/><Relationship Id="rId160" Type="http://schemas.openxmlformats.org/officeDocument/2006/relationships/customXml" Target="../ink/ink799.xml"/><Relationship Id="rId181" Type="http://schemas.openxmlformats.org/officeDocument/2006/relationships/image" Target="../media/image792.png"/><Relationship Id="rId216" Type="http://schemas.openxmlformats.org/officeDocument/2006/relationships/customXml" Target="../ink/ink827.xml"/><Relationship Id="rId237" Type="http://schemas.openxmlformats.org/officeDocument/2006/relationships/image" Target="../media/image820.png"/><Relationship Id="rId258" Type="http://schemas.openxmlformats.org/officeDocument/2006/relationships/customXml" Target="../ink/ink848.xml"/><Relationship Id="rId22" Type="http://schemas.openxmlformats.org/officeDocument/2006/relationships/customXml" Target="../ink/ink730.xml"/><Relationship Id="rId43" Type="http://schemas.openxmlformats.org/officeDocument/2006/relationships/image" Target="../media/image724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771.png"/><Relationship Id="rId85" Type="http://schemas.openxmlformats.org/officeDocument/2006/relationships/image" Target="../media/image745.png"/><Relationship Id="rId150" Type="http://schemas.openxmlformats.org/officeDocument/2006/relationships/customXml" Target="../ink/ink794.xml"/><Relationship Id="rId171" Type="http://schemas.openxmlformats.org/officeDocument/2006/relationships/image" Target="../media/image787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227" Type="http://schemas.openxmlformats.org/officeDocument/2006/relationships/image" Target="../media/image815.png"/><Relationship Id="rId248" Type="http://schemas.openxmlformats.org/officeDocument/2006/relationships/customXml" Target="../ink/ink843.xml"/><Relationship Id="rId12" Type="http://schemas.openxmlformats.org/officeDocument/2006/relationships/customXml" Target="../ink/ink725.xml"/><Relationship Id="rId33" Type="http://schemas.openxmlformats.org/officeDocument/2006/relationships/image" Target="../media/image719.png"/><Relationship Id="rId108" Type="http://schemas.openxmlformats.org/officeDocument/2006/relationships/customXml" Target="../ink/ink773.xml"/><Relationship Id="rId129" Type="http://schemas.openxmlformats.org/officeDocument/2006/relationships/image" Target="../media/image766.png"/><Relationship Id="rId54" Type="http://schemas.openxmlformats.org/officeDocument/2006/relationships/customXml" Target="../ink/ink746.xml"/><Relationship Id="rId75" Type="http://schemas.openxmlformats.org/officeDocument/2006/relationships/image" Target="../media/image740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82.png"/><Relationship Id="rId182" Type="http://schemas.openxmlformats.org/officeDocument/2006/relationships/customXml" Target="../ink/ink810.xml"/><Relationship Id="rId217" Type="http://schemas.openxmlformats.org/officeDocument/2006/relationships/image" Target="../media/image810.png"/><Relationship Id="rId6" Type="http://schemas.openxmlformats.org/officeDocument/2006/relationships/customXml" Target="../ink/ink722.xml"/><Relationship Id="rId238" Type="http://schemas.openxmlformats.org/officeDocument/2006/relationships/customXml" Target="../ink/ink838.xml"/><Relationship Id="rId259" Type="http://schemas.openxmlformats.org/officeDocument/2006/relationships/image" Target="../media/image831.png"/><Relationship Id="rId23" Type="http://schemas.openxmlformats.org/officeDocument/2006/relationships/image" Target="../media/image714.png"/><Relationship Id="rId119" Type="http://schemas.openxmlformats.org/officeDocument/2006/relationships/image" Target="../media/image761.png"/><Relationship Id="rId44" Type="http://schemas.openxmlformats.org/officeDocument/2006/relationships/customXml" Target="../ink/ink741.xml"/><Relationship Id="rId65" Type="http://schemas.openxmlformats.org/officeDocument/2006/relationships/image" Target="../media/image735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777.png"/><Relationship Id="rId172" Type="http://schemas.openxmlformats.org/officeDocument/2006/relationships/customXml" Target="../ink/ink805.xml"/><Relationship Id="rId193" Type="http://schemas.openxmlformats.org/officeDocument/2006/relationships/image" Target="../media/image798.png"/><Relationship Id="rId207" Type="http://schemas.openxmlformats.org/officeDocument/2006/relationships/image" Target="../media/image805.png"/><Relationship Id="rId228" Type="http://schemas.openxmlformats.org/officeDocument/2006/relationships/customXml" Target="../ink/ink833.xml"/><Relationship Id="rId249" Type="http://schemas.openxmlformats.org/officeDocument/2006/relationships/image" Target="../media/image826.png"/><Relationship Id="rId13" Type="http://schemas.openxmlformats.org/officeDocument/2006/relationships/image" Target="../media/image709.png"/><Relationship Id="rId109" Type="http://schemas.openxmlformats.org/officeDocument/2006/relationships/image" Target="../media/image757.png"/><Relationship Id="rId34" Type="http://schemas.openxmlformats.org/officeDocument/2006/relationships/customXml" Target="../ink/ink736.xml"/><Relationship Id="rId55" Type="http://schemas.openxmlformats.org/officeDocument/2006/relationships/image" Target="../media/image730.png"/><Relationship Id="rId76" Type="http://schemas.openxmlformats.org/officeDocument/2006/relationships/customXml" Target="../ink/ink757.xml"/><Relationship Id="rId97" Type="http://schemas.openxmlformats.org/officeDocument/2006/relationships/image" Target="../media/image751.png"/><Relationship Id="rId120" Type="http://schemas.openxmlformats.org/officeDocument/2006/relationships/customXml" Target="../ink/ink779.xml"/><Relationship Id="rId141" Type="http://schemas.openxmlformats.org/officeDocument/2006/relationships/image" Target="../media/image772.png"/><Relationship Id="rId7" Type="http://schemas.openxmlformats.org/officeDocument/2006/relationships/image" Target="../media/image706.png"/><Relationship Id="rId162" Type="http://schemas.openxmlformats.org/officeDocument/2006/relationships/customXml" Target="../ink/ink800.xml"/><Relationship Id="rId183" Type="http://schemas.openxmlformats.org/officeDocument/2006/relationships/image" Target="../media/image793.png"/><Relationship Id="rId218" Type="http://schemas.openxmlformats.org/officeDocument/2006/relationships/customXml" Target="../ink/ink828.xml"/><Relationship Id="rId239" Type="http://schemas.openxmlformats.org/officeDocument/2006/relationships/image" Target="../media/image821.png"/><Relationship Id="rId250" Type="http://schemas.openxmlformats.org/officeDocument/2006/relationships/customXml" Target="../ink/ink844.xml"/><Relationship Id="rId24" Type="http://schemas.openxmlformats.org/officeDocument/2006/relationships/customXml" Target="../ink/ink731.xml"/><Relationship Id="rId45" Type="http://schemas.openxmlformats.org/officeDocument/2006/relationships/image" Target="../media/image725.png"/><Relationship Id="rId66" Type="http://schemas.openxmlformats.org/officeDocument/2006/relationships/customXml" Target="../ink/ink752.xml"/><Relationship Id="rId87" Type="http://schemas.openxmlformats.org/officeDocument/2006/relationships/image" Target="../media/image746.png"/><Relationship Id="rId110" Type="http://schemas.openxmlformats.org/officeDocument/2006/relationships/customXml" Target="../ink/ink774.xml"/><Relationship Id="rId131" Type="http://schemas.openxmlformats.org/officeDocument/2006/relationships/image" Target="../media/image767.png"/><Relationship Id="rId152" Type="http://schemas.openxmlformats.org/officeDocument/2006/relationships/customXml" Target="../ink/ink795.xml"/><Relationship Id="rId173" Type="http://schemas.openxmlformats.org/officeDocument/2006/relationships/image" Target="../media/image788.png"/><Relationship Id="rId194" Type="http://schemas.openxmlformats.org/officeDocument/2006/relationships/customXml" Target="../ink/ink816.xml"/><Relationship Id="rId208" Type="http://schemas.openxmlformats.org/officeDocument/2006/relationships/customXml" Target="../ink/ink823.xml"/><Relationship Id="rId229" Type="http://schemas.openxmlformats.org/officeDocument/2006/relationships/image" Target="../media/image816.png"/><Relationship Id="rId240" Type="http://schemas.openxmlformats.org/officeDocument/2006/relationships/customXml" Target="../ink/ink839.xml"/><Relationship Id="rId14" Type="http://schemas.openxmlformats.org/officeDocument/2006/relationships/customXml" Target="../ink/ink726.xml"/><Relationship Id="rId35" Type="http://schemas.openxmlformats.org/officeDocument/2006/relationships/image" Target="../media/image720.png"/><Relationship Id="rId56" Type="http://schemas.openxmlformats.org/officeDocument/2006/relationships/customXml" Target="../ink/ink747.xml"/><Relationship Id="rId77" Type="http://schemas.openxmlformats.org/officeDocument/2006/relationships/image" Target="../media/image741.png"/><Relationship Id="rId100" Type="http://schemas.openxmlformats.org/officeDocument/2006/relationships/customXml" Target="../ink/ink769.xml"/><Relationship Id="rId8" Type="http://schemas.openxmlformats.org/officeDocument/2006/relationships/customXml" Target="../ink/ink723.xml"/><Relationship Id="rId98" Type="http://schemas.openxmlformats.org/officeDocument/2006/relationships/customXml" Target="../ink/ink768.xml"/><Relationship Id="rId121" Type="http://schemas.openxmlformats.org/officeDocument/2006/relationships/image" Target="../media/image762.png"/><Relationship Id="rId142" Type="http://schemas.openxmlformats.org/officeDocument/2006/relationships/customXml" Target="../ink/ink790.xml"/><Relationship Id="rId163" Type="http://schemas.openxmlformats.org/officeDocument/2006/relationships/image" Target="../media/image783.png"/><Relationship Id="rId184" Type="http://schemas.openxmlformats.org/officeDocument/2006/relationships/customXml" Target="../ink/ink811.xml"/><Relationship Id="rId219" Type="http://schemas.openxmlformats.org/officeDocument/2006/relationships/image" Target="../media/image811.png"/><Relationship Id="rId230" Type="http://schemas.openxmlformats.org/officeDocument/2006/relationships/customXml" Target="../ink/ink834.xml"/><Relationship Id="rId251" Type="http://schemas.openxmlformats.org/officeDocument/2006/relationships/image" Target="../media/image827.png"/><Relationship Id="rId25" Type="http://schemas.openxmlformats.org/officeDocument/2006/relationships/image" Target="../media/image715.png"/><Relationship Id="rId46" Type="http://schemas.openxmlformats.org/officeDocument/2006/relationships/customXml" Target="../ink/ink742.xml"/><Relationship Id="rId67" Type="http://schemas.openxmlformats.org/officeDocument/2006/relationships/image" Target="../media/image736.png"/><Relationship Id="rId88" Type="http://schemas.openxmlformats.org/officeDocument/2006/relationships/customXml" Target="../ink/ink763.xml"/><Relationship Id="rId111" Type="http://schemas.openxmlformats.org/officeDocument/2006/relationships/image" Target="../media/image758.png"/><Relationship Id="rId132" Type="http://schemas.openxmlformats.org/officeDocument/2006/relationships/customXml" Target="../ink/ink785.xml"/><Relationship Id="rId153" Type="http://schemas.openxmlformats.org/officeDocument/2006/relationships/image" Target="../media/image778.png"/><Relationship Id="rId174" Type="http://schemas.openxmlformats.org/officeDocument/2006/relationships/customXml" Target="../ink/ink806.xml"/><Relationship Id="rId195" Type="http://schemas.openxmlformats.org/officeDocument/2006/relationships/image" Target="../media/image799.png"/><Relationship Id="rId209" Type="http://schemas.openxmlformats.org/officeDocument/2006/relationships/image" Target="../media/image806.png"/><Relationship Id="rId220" Type="http://schemas.openxmlformats.org/officeDocument/2006/relationships/customXml" Target="../ink/ink829.xml"/><Relationship Id="rId241" Type="http://schemas.openxmlformats.org/officeDocument/2006/relationships/image" Target="../media/image822.png"/><Relationship Id="rId15" Type="http://schemas.openxmlformats.org/officeDocument/2006/relationships/image" Target="../media/image710.png"/><Relationship Id="rId36" Type="http://schemas.openxmlformats.org/officeDocument/2006/relationships/customXml" Target="../ink/ink737.xml"/><Relationship Id="rId57" Type="http://schemas.openxmlformats.org/officeDocument/2006/relationships/image" Target="../media/image731.png"/><Relationship Id="rId78" Type="http://schemas.openxmlformats.org/officeDocument/2006/relationships/customXml" Target="../ink/ink758.xml"/><Relationship Id="rId99" Type="http://schemas.openxmlformats.org/officeDocument/2006/relationships/image" Target="../media/image752.png"/><Relationship Id="rId101" Type="http://schemas.openxmlformats.org/officeDocument/2006/relationships/image" Target="../media/image753.png"/><Relationship Id="rId122" Type="http://schemas.openxmlformats.org/officeDocument/2006/relationships/customXml" Target="../ink/ink780.xml"/><Relationship Id="rId143" Type="http://schemas.openxmlformats.org/officeDocument/2006/relationships/image" Target="../media/image773.png"/><Relationship Id="rId164" Type="http://schemas.openxmlformats.org/officeDocument/2006/relationships/customXml" Target="../ink/ink801.xml"/><Relationship Id="rId185" Type="http://schemas.openxmlformats.org/officeDocument/2006/relationships/image" Target="../media/image794.png"/><Relationship Id="rId9" Type="http://schemas.openxmlformats.org/officeDocument/2006/relationships/image" Target="../media/image707.png"/><Relationship Id="rId210" Type="http://schemas.openxmlformats.org/officeDocument/2006/relationships/customXml" Target="../ink/ink824.xml"/><Relationship Id="rId26" Type="http://schemas.openxmlformats.org/officeDocument/2006/relationships/customXml" Target="../ink/ink732.xml"/><Relationship Id="rId231" Type="http://schemas.openxmlformats.org/officeDocument/2006/relationships/image" Target="../media/image817.png"/><Relationship Id="rId252" Type="http://schemas.openxmlformats.org/officeDocument/2006/relationships/customXml" Target="../ink/ink845.xml"/><Relationship Id="rId47" Type="http://schemas.openxmlformats.org/officeDocument/2006/relationships/image" Target="../media/image726.png"/><Relationship Id="rId68" Type="http://schemas.openxmlformats.org/officeDocument/2006/relationships/customXml" Target="../ink/ink753.xml"/><Relationship Id="rId89" Type="http://schemas.openxmlformats.org/officeDocument/2006/relationships/image" Target="../media/image747.png"/><Relationship Id="rId112" Type="http://schemas.openxmlformats.org/officeDocument/2006/relationships/customXml" Target="../ink/ink775.xml"/><Relationship Id="rId133" Type="http://schemas.openxmlformats.org/officeDocument/2006/relationships/image" Target="../media/image768.png"/><Relationship Id="rId154" Type="http://schemas.openxmlformats.org/officeDocument/2006/relationships/customXml" Target="../ink/ink796.xml"/><Relationship Id="rId175" Type="http://schemas.openxmlformats.org/officeDocument/2006/relationships/image" Target="../media/image789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221" Type="http://schemas.openxmlformats.org/officeDocument/2006/relationships/image" Target="../media/image812.png"/><Relationship Id="rId242" Type="http://schemas.openxmlformats.org/officeDocument/2006/relationships/customXml" Target="../ink/ink840.xml"/><Relationship Id="rId37" Type="http://schemas.openxmlformats.org/officeDocument/2006/relationships/image" Target="../media/image721.png"/><Relationship Id="rId58" Type="http://schemas.openxmlformats.org/officeDocument/2006/relationships/customXml" Target="../ink/ink748.xml"/><Relationship Id="rId79" Type="http://schemas.openxmlformats.org/officeDocument/2006/relationships/image" Target="../media/image742.png"/><Relationship Id="rId102" Type="http://schemas.openxmlformats.org/officeDocument/2006/relationships/customXml" Target="../ink/ink770.xml"/><Relationship Id="rId123" Type="http://schemas.openxmlformats.org/officeDocument/2006/relationships/image" Target="../media/image76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84.png"/><Relationship Id="rId186" Type="http://schemas.openxmlformats.org/officeDocument/2006/relationships/customXml" Target="../ink/ink812.xml"/><Relationship Id="rId211" Type="http://schemas.openxmlformats.org/officeDocument/2006/relationships/image" Target="../media/image807.png"/><Relationship Id="rId232" Type="http://schemas.openxmlformats.org/officeDocument/2006/relationships/customXml" Target="../ink/ink835.xml"/><Relationship Id="rId253" Type="http://schemas.openxmlformats.org/officeDocument/2006/relationships/image" Target="../media/image828.png"/><Relationship Id="rId27" Type="http://schemas.openxmlformats.org/officeDocument/2006/relationships/image" Target="../media/image716.png"/><Relationship Id="rId48" Type="http://schemas.openxmlformats.org/officeDocument/2006/relationships/customXml" Target="../ink/ink743.xml"/><Relationship Id="rId69" Type="http://schemas.openxmlformats.org/officeDocument/2006/relationships/image" Target="../media/image737.png"/><Relationship Id="rId113" Type="http://schemas.openxmlformats.org/officeDocument/2006/relationships/image" Target="../media/image759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779.png"/><Relationship Id="rId176" Type="http://schemas.openxmlformats.org/officeDocument/2006/relationships/customXml" Target="../ink/ink807.xml"/><Relationship Id="rId197" Type="http://schemas.openxmlformats.org/officeDocument/2006/relationships/image" Target="../media/image800.png"/><Relationship Id="rId201" Type="http://schemas.openxmlformats.org/officeDocument/2006/relationships/image" Target="../media/image802.png"/><Relationship Id="rId222" Type="http://schemas.openxmlformats.org/officeDocument/2006/relationships/customXml" Target="../ink/ink830.xml"/><Relationship Id="rId243" Type="http://schemas.openxmlformats.org/officeDocument/2006/relationships/image" Target="../media/image823.png"/><Relationship Id="rId17" Type="http://schemas.openxmlformats.org/officeDocument/2006/relationships/image" Target="../media/image711.png"/><Relationship Id="rId38" Type="http://schemas.openxmlformats.org/officeDocument/2006/relationships/customXml" Target="../ink/ink738.xml"/><Relationship Id="rId59" Type="http://schemas.openxmlformats.org/officeDocument/2006/relationships/image" Target="../media/image732.png"/><Relationship Id="rId103" Type="http://schemas.openxmlformats.org/officeDocument/2006/relationships/image" Target="../media/image754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748.png"/><Relationship Id="rId145" Type="http://schemas.openxmlformats.org/officeDocument/2006/relationships/image" Target="../media/image774.png"/><Relationship Id="rId166" Type="http://schemas.openxmlformats.org/officeDocument/2006/relationships/customXml" Target="../ink/ink802.xml"/><Relationship Id="rId187" Type="http://schemas.openxmlformats.org/officeDocument/2006/relationships/image" Target="../media/image79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25.xml"/><Relationship Id="rId233" Type="http://schemas.openxmlformats.org/officeDocument/2006/relationships/image" Target="../media/image818.png"/><Relationship Id="rId254" Type="http://schemas.openxmlformats.org/officeDocument/2006/relationships/customXml" Target="../ink/ink846.xml"/><Relationship Id="rId28" Type="http://schemas.openxmlformats.org/officeDocument/2006/relationships/customXml" Target="../ink/ink733.xml"/><Relationship Id="rId49" Type="http://schemas.openxmlformats.org/officeDocument/2006/relationships/image" Target="../media/image727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743.png"/><Relationship Id="rId135" Type="http://schemas.openxmlformats.org/officeDocument/2006/relationships/image" Target="../media/image769.png"/><Relationship Id="rId156" Type="http://schemas.openxmlformats.org/officeDocument/2006/relationships/customXml" Target="../ink/ink797.xml"/><Relationship Id="rId177" Type="http://schemas.openxmlformats.org/officeDocument/2006/relationships/image" Target="../media/image790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223" Type="http://schemas.openxmlformats.org/officeDocument/2006/relationships/image" Target="../media/image813.png"/><Relationship Id="rId244" Type="http://schemas.openxmlformats.org/officeDocument/2006/relationships/customXml" Target="../ink/ink841.xml"/><Relationship Id="rId18" Type="http://schemas.openxmlformats.org/officeDocument/2006/relationships/customXml" Target="../ink/ink728.xml"/><Relationship Id="rId39" Type="http://schemas.openxmlformats.org/officeDocument/2006/relationships/image" Target="../media/image722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764.png"/><Relationship Id="rId146" Type="http://schemas.openxmlformats.org/officeDocument/2006/relationships/customXml" Target="../ink/ink792.xml"/><Relationship Id="rId167" Type="http://schemas.openxmlformats.org/officeDocument/2006/relationships/image" Target="../media/image785.png"/><Relationship Id="rId188" Type="http://schemas.openxmlformats.org/officeDocument/2006/relationships/customXml" Target="../ink/ink813.xml"/><Relationship Id="rId71" Type="http://schemas.openxmlformats.org/officeDocument/2006/relationships/image" Target="../media/image738.png"/><Relationship Id="rId92" Type="http://schemas.openxmlformats.org/officeDocument/2006/relationships/customXml" Target="../ink/ink765.xml"/><Relationship Id="rId213" Type="http://schemas.openxmlformats.org/officeDocument/2006/relationships/image" Target="../media/image808.png"/><Relationship Id="rId234" Type="http://schemas.openxmlformats.org/officeDocument/2006/relationships/customXml" Target="../ink/ink836.xml"/><Relationship Id="rId2" Type="http://schemas.openxmlformats.org/officeDocument/2006/relationships/customXml" Target="../ink/ink720.xml"/><Relationship Id="rId29" Type="http://schemas.openxmlformats.org/officeDocument/2006/relationships/image" Target="../media/image717.png"/><Relationship Id="rId255" Type="http://schemas.openxmlformats.org/officeDocument/2006/relationships/image" Target="../media/image829.png"/><Relationship Id="rId40" Type="http://schemas.openxmlformats.org/officeDocument/2006/relationships/customXml" Target="../ink/ink739.xml"/><Relationship Id="rId115" Type="http://schemas.openxmlformats.org/officeDocument/2006/relationships/image" Target="../media/image28.png"/><Relationship Id="rId136" Type="http://schemas.openxmlformats.org/officeDocument/2006/relationships/customXml" Target="../ink/ink787.xml"/><Relationship Id="rId157" Type="http://schemas.openxmlformats.org/officeDocument/2006/relationships/image" Target="../media/image780.png"/><Relationship Id="rId178" Type="http://schemas.openxmlformats.org/officeDocument/2006/relationships/customXml" Target="../ink/ink808.xml"/><Relationship Id="rId61" Type="http://schemas.openxmlformats.org/officeDocument/2006/relationships/image" Target="../media/image733.png"/><Relationship Id="rId82" Type="http://schemas.openxmlformats.org/officeDocument/2006/relationships/customXml" Target="../ink/ink760.xml"/><Relationship Id="rId199" Type="http://schemas.openxmlformats.org/officeDocument/2006/relationships/image" Target="../media/image801.png"/><Relationship Id="rId203" Type="http://schemas.openxmlformats.org/officeDocument/2006/relationships/image" Target="../media/image803.png"/><Relationship Id="rId19" Type="http://schemas.openxmlformats.org/officeDocument/2006/relationships/image" Target="../media/image712.png"/><Relationship Id="rId224" Type="http://schemas.openxmlformats.org/officeDocument/2006/relationships/customXml" Target="../ink/ink831.xml"/><Relationship Id="rId245" Type="http://schemas.openxmlformats.org/officeDocument/2006/relationships/image" Target="../media/image824.png"/><Relationship Id="rId30" Type="http://schemas.openxmlformats.org/officeDocument/2006/relationships/customXml" Target="../ink/ink734.xml"/><Relationship Id="rId105" Type="http://schemas.openxmlformats.org/officeDocument/2006/relationships/image" Target="../media/image755.png"/><Relationship Id="rId126" Type="http://schemas.openxmlformats.org/officeDocument/2006/relationships/customXml" Target="../ink/ink782.xml"/><Relationship Id="rId147" Type="http://schemas.openxmlformats.org/officeDocument/2006/relationships/image" Target="../media/image775.png"/><Relationship Id="rId168" Type="http://schemas.openxmlformats.org/officeDocument/2006/relationships/customXml" Target="../ink/ink803.xml"/><Relationship Id="rId51" Type="http://schemas.openxmlformats.org/officeDocument/2006/relationships/image" Target="../media/image728.png"/><Relationship Id="rId72" Type="http://schemas.openxmlformats.org/officeDocument/2006/relationships/customXml" Target="../ink/ink755.xml"/><Relationship Id="rId93" Type="http://schemas.openxmlformats.org/officeDocument/2006/relationships/image" Target="../media/image749.png"/><Relationship Id="rId189" Type="http://schemas.openxmlformats.org/officeDocument/2006/relationships/image" Target="../media/image796.png"/><Relationship Id="rId3" Type="http://schemas.openxmlformats.org/officeDocument/2006/relationships/image" Target="../media/image704.png"/><Relationship Id="rId214" Type="http://schemas.openxmlformats.org/officeDocument/2006/relationships/customXml" Target="../ink/ink826.xml"/><Relationship Id="rId235" Type="http://schemas.openxmlformats.org/officeDocument/2006/relationships/image" Target="../media/image819.png"/><Relationship Id="rId256" Type="http://schemas.openxmlformats.org/officeDocument/2006/relationships/customXml" Target="../ink/ink847.xml"/><Relationship Id="rId116" Type="http://schemas.openxmlformats.org/officeDocument/2006/relationships/customXml" Target="../ink/ink777.xml"/><Relationship Id="rId137" Type="http://schemas.openxmlformats.org/officeDocument/2006/relationships/image" Target="../media/image77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723.png"/><Relationship Id="rId62" Type="http://schemas.openxmlformats.org/officeDocument/2006/relationships/customXml" Target="../ink/ink750.xml"/><Relationship Id="rId83" Type="http://schemas.openxmlformats.org/officeDocument/2006/relationships/image" Target="../media/image744.png"/><Relationship Id="rId179" Type="http://schemas.openxmlformats.org/officeDocument/2006/relationships/image" Target="../media/image791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225" Type="http://schemas.openxmlformats.org/officeDocument/2006/relationships/image" Target="../media/image814.png"/><Relationship Id="rId246" Type="http://schemas.openxmlformats.org/officeDocument/2006/relationships/customXml" Target="../ink/ink842.xml"/><Relationship Id="rId106" Type="http://schemas.openxmlformats.org/officeDocument/2006/relationships/customXml" Target="../ink/ink772.xml"/><Relationship Id="rId127" Type="http://schemas.openxmlformats.org/officeDocument/2006/relationships/image" Target="../media/image765.png"/><Relationship Id="rId10" Type="http://schemas.openxmlformats.org/officeDocument/2006/relationships/customXml" Target="../ink/ink724.xml"/><Relationship Id="rId31" Type="http://schemas.openxmlformats.org/officeDocument/2006/relationships/image" Target="../media/image718.png"/><Relationship Id="rId52" Type="http://schemas.openxmlformats.org/officeDocument/2006/relationships/customXml" Target="../ink/ink745.xml"/><Relationship Id="rId73" Type="http://schemas.openxmlformats.org/officeDocument/2006/relationships/image" Target="../media/image739.png"/><Relationship Id="rId94" Type="http://schemas.openxmlformats.org/officeDocument/2006/relationships/customXml" Target="../ink/ink766.xml"/><Relationship Id="rId148" Type="http://schemas.openxmlformats.org/officeDocument/2006/relationships/customXml" Target="../ink/ink793.xml"/><Relationship Id="rId169" Type="http://schemas.openxmlformats.org/officeDocument/2006/relationships/image" Target="../media/image786.png"/><Relationship Id="rId4" Type="http://schemas.openxmlformats.org/officeDocument/2006/relationships/customXml" Target="../ink/ink721.xml"/><Relationship Id="rId180" Type="http://schemas.openxmlformats.org/officeDocument/2006/relationships/customXml" Target="../ink/ink809.xml"/><Relationship Id="rId215" Type="http://schemas.openxmlformats.org/officeDocument/2006/relationships/image" Target="../media/image809.png"/><Relationship Id="rId236" Type="http://schemas.openxmlformats.org/officeDocument/2006/relationships/customXml" Target="../ink/ink837.xml"/><Relationship Id="rId257" Type="http://schemas.openxmlformats.org/officeDocument/2006/relationships/image" Target="../media/image83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9.png"/><Relationship Id="rId299" Type="http://schemas.openxmlformats.org/officeDocument/2006/relationships/image" Target="../media/image978.png"/><Relationship Id="rId21" Type="http://schemas.openxmlformats.org/officeDocument/2006/relationships/image" Target="../media/image841.png"/><Relationship Id="rId63" Type="http://schemas.openxmlformats.org/officeDocument/2006/relationships/image" Target="../media/image862.png"/><Relationship Id="rId159" Type="http://schemas.openxmlformats.org/officeDocument/2006/relationships/image" Target="../media/image910.png"/><Relationship Id="rId170" Type="http://schemas.openxmlformats.org/officeDocument/2006/relationships/customXml" Target="../ink/ink933.xml"/><Relationship Id="rId226" Type="http://schemas.openxmlformats.org/officeDocument/2006/relationships/customXml" Target="../ink/ink961.xml"/><Relationship Id="rId268" Type="http://schemas.openxmlformats.org/officeDocument/2006/relationships/customXml" Target="../ink/ink982.xml"/><Relationship Id="rId32" Type="http://schemas.openxmlformats.org/officeDocument/2006/relationships/customXml" Target="../ink/ink864.xml"/><Relationship Id="rId74" Type="http://schemas.openxmlformats.org/officeDocument/2006/relationships/customXml" Target="../ink/ink885.xml"/><Relationship Id="rId128" Type="http://schemas.openxmlformats.org/officeDocument/2006/relationships/customXml" Target="../ink/ink912.xml"/><Relationship Id="rId5" Type="http://schemas.openxmlformats.org/officeDocument/2006/relationships/image" Target="../media/image833.png"/><Relationship Id="rId181" Type="http://schemas.openxmlformats.org/officeDocument/2006/relationships/image" Target="../media/image921.png"/><Relationship Id="rId237" Type="http://schemas.openxmlformats.org/officeDocument/2006/relationships/image" Target="../media/image947.png"/><Relationship Id="rId279" Type="http://schemas.openxmlformats.org/officeDocument/2006/relationships/image" Target="../media/image968.png"/><Relationship Id="rId43" Type="http://schemas.openxmlformats.org/officeDocument/2006/relationships/image" Target="../media/image852.png"/><Relationship Id="rId139" Type="http://schemas.openxmlformats.org/officeDocument/2006/relationships/image" Target="../media/image900.png"/><Relationship Id="rId290" Type="http://schemas.openxmlformats.org/officeDocument/2006/relationships/customXml" Target="../ink/ink993.xml"/><Relationship Id="rId304" Type="http://schemas.openxmlformats.org/officeDocument/2006/relationships/customXml" Target="../ink/ink1000.xml"/><Relationship Id="rId85" Type="http://schemas.openxmlformats.org/officeDocument/2006/relationships/image" Target="../media/image873.png"/><Relationship Id="rId150" Type="http://schemas.openxmlformats.org/officeDocument/2006/relationships/customXml" Target="../ink/ink923.xml"/><Relationship Id="rId192" Type="http://schemas.openxmlformats.org/officeDocument/2006/relationships/customXml" Target="../ink/ink944.xml"/><Relationship Id="rId206" Type="http://schemas.openxmlformats.org/officeDocument/2006/relationships/customXml" Target="../ink/ink951.xml"/><Relationship Id="rId248" Type="http://schemas.openxmlformats.org/officeDocument/2006/relationships/customXml" Target="../ink/ink972.xml"/><Relationship Id="rId12" Type="http://schemas.openxmlformats.org/officeDocument/2006/relationships/customXml" Target="../ink/ink854.xml"/><Relationship Id="rId108" Type="http://schemas.openxmlformats.org/officeDocument/2006/relationships/customXml" Target="../ink/ink902.xml"/><Relationship Id="rId315" Type="http://schemas.openxmlformats.org/officeDocument/2006/relationships/image" Target="../media/image985.png"/><Relationship Id="rId54" Type="http://schemas.openxmlformats.org/officeDocument/2006/relationships/customXml" Target="../ink/ink875.xml"/><Relationship Id="rId96" Type="http://schemas.openxmlformats.org/officeDocument/2006/relationships/customXml" Target="../ink/ink896.xml"/><Relationship Id="rId161" Type="http://schemas.openxmlformats.org/officeDocument/2006/relationships/image" Target="../media/image911.png"/><Relationship Id="rId217" Type="http://schemas.openxmlformats.org/officeDocument/2006/relationships/image" Target="../media/image937.png"/><Relationship Id="rId259" Type="http://schemas.openxmlformats.org/officeDocument/2006/relationships/image" Target="../media/image958.png"/><Relationship Id="rId23" Type="http://schemas.openxmlformats.org/officeDocument/2006/relationships/image" Target="../media/image842.png"/><Relationship Id="rId119" Type="http://schemas.openxmlformats.org/officeDocument/2006/relationships/image" Target="../media/image890.png"/><Relationship Id="rId270" Type="http://schemas.openxmlformats.org/officeDocument/2006/relationships/customXml" Target="../ink/ink983.xml"/><Relationship Id="rId65" Type="http://schemas.openxmlformats.org/officeDocument/2006/relationships/image" Target="../media/image863.png"/><Relationship Id="rId130" Type="http://schemas.openxmlformats.org/officeDocument/2006/relationships/customXml" Target="../ink/ink913.xml"/><Relationship Id="rId172" Type="http://schemas.openxmlformats.org/officeDocument/2006/relationships/customXml" Target="../ink/ink934.xml"/><Relationship Id="rId193" Type="http://schemas.openxmlformats.org/officeDocument/2006/relationships/image" Target="../media/image927.png"/><Relationship Id="rId207" Type="http://schemas.openxmlformats.org/officeDocument/2006/relationships/image" Target="../media/image933.png"/><Relationship Id="rId228" Type="http://schemas.openxmlformats.org/officeDocument/2006/relationships/customXml" Target="../ink/ink962.xml"/><Relationship Id="rId249" Type="http://schemas.openxmlformats.org/officeDocument/2006/relationships/image" Target="../media/image953.png"/><Relationship Id="rId13" Type="http://schemas.openxmlformats.org/officeDocument/2006/relationships/image" Target="../media/image837.png"/><Relationship Id="rId109" Type="http://schemas.openxmlformats.org/officeDocument/2006/relationships/image" Target="../media/image885.png"/><Relationship Id="rId260" Type="http://schemas.openxmlformats.org/officeDocument/2006/relationships/customXml" Target="../ink/ink978.xml"/><Relationship Id="rId281" Type="http://schemas.openxmlformats.org/officeDocument/2006/relationships/image" Target="../media/image969.png"/><Relationship Id="rId34" Type="http://schemas.openxmlformats.org/officeDocument/2006/relationships/customXml" Target="../ink/ink865.xml"/><Relationship Id="rId55" Type="http://schemas.openxmlformats.org/officeDocument/2006/relationships/image" Target="../media/image858.png"/><Relationship Id="rId76" Type="http://schemas.openxmlformats.org/officeDocument/2006/relationships/customXml" Target="../ink/ink886.xml"/><Relationship Id="rId97" Type="http://schemas.openxmlformats.org/officeDocument/2006/relationships/image" Target="../media/image879.png"/><Relationship Id="rId120" Type="http://schemas.openxmlformats.org/officeDocument/2006/relationships/customXml" Target="../ink/ink908.xml"/><Relationship Id="rId141" Type="http://schemas.openxmlformats.org/officeDocument/2006/relationships/image" Target="../media/image901.png"/><Relationship Id="rId7" Type="http://schemas.openxmlformats.org/officeDocument/2006/relationships/image" Target="../media/image834.png"/><Relationship Id="rId162" Type="http://schemas.openxmlformats.org/officeDocument/2006/relationships/customXml" Target="../ink/ink929.xml"/><Relationship Id="rId183" Type="http://schemas.openxmlformats.org/officeDocument/2006/relationships/image" Target="../media/image922.png"/><Relationship Id="rId218" Type="http://schemas.openxmlformats.org/officeDocument/2006/relationships/customXml" Target="../ink/ink957.xml"/><Relationship Id="rId239" Type="http://schemas.openxmlformats.org/officeDocument/2006/relationships/image" Target="../media/image948.png"/><Relationship Id="rId250" Type="http://schemas.openxmlformats.org/officeDocument/2006/relationships/customXml" Target="../ink/ink973.xml"/><Relationship Id="rId271" Type="http://schemas.openxmlformats.org/officeDocument/2006/relationships/image" Target="../media/image964.png"/><Relationship Id="rId292" Type="http://schemas.openxmlformats.org/officeDocument/2006/relationships/customXml" Target="../ink/ink994.xml"/><Relationship Id="rId306" Type="http://schemas.openxmlformats.org/officeDocument/2006/relationships/customXml" Target="../ink/ink1001.xml"/><Relationship Id="rId24" Type="http://schemas.openxmlformats.org/officeDocument/2006/relationships/customXml" Target="../ink/ink860.xml"/><Relationship Id="rId45" Type="http://schemas.openxmlformats.org/officeDocument/2006/relationships/image" Target="../media/image853.png"/><Relationship Id="rId66" Type="http://schemas.openxmlformats.org/officeDocument/2006/relationships/customXml" Target="../ink/ink881.xml"/><Relationship Id="rId87" Type="http://schemas.openxmlformats.org/officeDocument/2006/relationships/image" Target="../media/image874.png"/><Relationship Id="rId110" Type="http://schemas.openxmlformats.org/officeDocument/2006/relationships/customXml" Target="../ink/ink903.xml"/><Relationship Id="rId131" Type="http://schemas.openxmlformats.org/officeDocument/2006/relationships/image" Target="../media/image896.png"/><Relationship Id="rId152" Type="http://schemas.openxmlformats.org/officeDocument/2006/relationships/customXml" Target="../ink/ink924.xml"/><Relationship Id="rId173" Type="http://schemas.openxmlformats.org/officeDocument/2006/relationships/image" Target="../media/image917.png"/><Relationship Id="rId194" Type="http://schemas.openxmlformats.org/officeDocument/2006/relationships/customXml" Target="../ink/ink945.xml"/><Relationship Id="rId208" Type="http://schemas.openxmlformats.org/officeDocument/2006/relationships/customXml" Target="../ink/ink952.xml"/><Relationship Id="rId229" Type="http://schemas.openxmlformats.org/officeDocument/2006/relationships/image" Target="../media/image943.png"/><Relationship Id="rId240" Type="http://schemas.openxmlformats.org/officeDocument/2006/relationships/customXml" Target="../ink/ink968.xml"/><Relationship Id="rId261" Type="http://schemas.openxmlformats.org/officeDocument/2006/relationships/image" Target="../media/image959.png"/><Relationship Id="rId14" Type="http://schemas.openxmlformats.org/officeDocument/2006/relationships/customXml" Target="../ink/ink855.xml"/><Relationship Id="rId35" Type="http://schemas.openxmlformats.org/officeDocument/2006/relationships/image" Target="../media/image848.png"/><Relationship Id="rId56" Type="http://schemas.openxmlformats.org/officeDocument/2006/relationships/customXml" Target="../ink/ink876.xml"/><Relationship Id="rId77" Type="http://schemas.openxmlformats.org/officeDocument/2006/relationships/image" Target="../media/image869.png"/><Relationship Id="rId100" Type="http://schemas.openxmlformats.org/officeDocument/2006/relationships/customXml" Target="../ink/ink898.xml"/><Relationship Id="rId282" Type="http://schemas.openxmlformats.org/officeDocument/2006/relationships/customXml" Target="../ink/ink989.xml"/><Relationship Id="rId8" Type="http://schemas.openxmlformats.org/officeDocument/2006/relationships/customXml" Target="../ink/ink852.xml"/><Relationship Id="rId98" Type="http://schemas.openxmlformats.org/officeDocument/2006/relationships/customXml" Target="../ink/ink897.xml"/><Relationship Id="rId121" Type="http://schemas.openxmlformats.org/officeDocument/2006/relationships/image" Target="../media/image891.png"/><Relationship Id="rId142" Type="http://schemas.openxmlformats.org/officeDocument/2006/relationships/customXml" Target="../ink/ink919.xml"/><Relationship Id="rId163" Type="http://schemas.openxmlformats.org/officeDocument/2006/relationships/image" Target="../media/image912.png"/><Relationship Id="rId184" Type="http://schemas.openxmlformats.org/officeDocument/2006/relationships/customXml" Target="../ink/ink940.xml"/><Relationship Id="rId219" Type="http://schemas.openxmlformats.org/officeDocument/2006/relationships/image" Target="../media/image938.png"/><Relationship Id="rId230" Type="http://schemas.openxmlformats.org/officeDocument/2006/relationships/customXml" Target="../ink/ink963.xml"/><Relationship Id="rId251" Type="http://schemas.openxmlformats.org/officeDocument/2006/relationships/image" Target="../media/image954.png"/><Relationship Id="rId25" Type="http://schemas.openxmlformats.org/officeDocument/2006/relationships/image" Target="../media/image843.png"/><Relationship Id="rId46" Type="http://schemas.openxmlformats.org/officeDocument/2006/relationships/customXml" Target="../ink/ink871.xml"/><Relationship Id="rId67" Type="http://schemas.openxmlformats.org/officeDocument/2006/relationships/image" Target="../media/image864.png"/><Relationship Id="rId272" Type="http://schemas.openxmlformats.org/officeDocument/2006/relationships/customXml" Target="../ink/ink984.xml"/><Relationship Id="rId293" Type="http://schemas.openxmlformats.org/officeDocument/2006/relationships/image" Target="../media/image975.png"/><Relationship Id="rId307" Type="http://schemas.openxmlformats.org/officeDocument/2006/relationships/image" Target="../media/image982.png"/><Relationship Id="rId88" Type="http://schemas.openxmlformats.org/officeDocument/2006/relationships/customXml" Target="../ink/ink892.xml"/><Relationship Id="rId111" Type="http://schemas.openxmlformats.org/officeDocument/2006/relationships/image" Target="../media/image886.png"/><Relationship Id="rId132" Type="http://schemas.openxmlformats.org/officeDocument/2006/relationships/customXml" Target="../ink/ink914.xml"/><Relationship Id="rId153" Type="http://schemas.openxmlformats.org/officeDocument/2006/relationships/image" Target="../media/image907.png"/><Relationship Id="rId174" Type="http://schemas.openxmlformats.org/officeDocument/2006/relationships/customXml" Target="../ink/ink935.xml"/><Relationship Id="rId195" Type="http://schemas.openxmlformats.org/officeDocument/2006/relationships/image" Target="../media/image928.png"/><Relationship Id="rId209" Type="http://schemas.openxmlformats.org/officeDocument/2006/relationships/image" Target="../media/image934.png"/><Relationship Id="rId220" Type="http://schemas.openxmlformats.org/officeDocument/2006/relationships/customXml" Target="../ink/ink958.xml"/><Relationship Id="rId241" Type="http://schemas.openxmlformats.org/officeDocument/2006/relationships/image" Target="../media/image949.png"/><Relationship Id="rId15" Type="http://schemas.openxmlformats.org/officeDocument/2006/relationships/image" Target="../media/image838.png"/><Relationship Id="rId36" Type="http://schemas.openxmlformats.org/officeDocument/2006/relationships/customXml" Target="../ink/ink866.xml"/><Relationship Id="rId57" Type="http://schemas.openxmlformats.org/officeDocument/2006/relationships/image" Target="../media/image859.png"/><Relationship Id="rId262" Type="http://schemas.openxmlformats.org/officeDocument/2006/relationships/customXml" Target="../ink/ink979.xml"/><Relationship Id="rId283" Type="http://schemas.openxmlformats.org/officeDocument/2006/relationships/image" Target="../media/image970.png"/><Relationship Id="rId78" Type="http://schemas.openxmlformats.org/officeDocument/2006/relationships/customXml" Target="../ink/ink887.xml"/><Relationship Id="rId99" Type="http://schemas.openxmlformats.org/officeDocument/2006/relationships/image" Target="../media/image880.png"/><Relationship Id="rId101" Type="http://schemas.openxmlformats.org/officeDocument/2006/relationships/image" Target="../media/image881.png"/><Relationship Id="rId122" Type="http://schemas.openxmlformats.org/officeDocument/2006/relationships/customXml" Target="../ink/ink909.xml"/><Relationship Id="rId143" Type="http://schemas.openxmlformats.org/officeDocument/2006/relationships/image" Target="../media/image902.png"/><Relationship Id="rId164" Type="http://schemas.openxmlformats.org/officeDocument/2006/relationships/customXml" Target="../ink/ink930.xml"/><Relationship Id="rId185" Type="http://schemas.openxmlformats.org/officeDocument/2006/relationships/image" Target="../media/image923.png"/><Relationship Id="rId9" Type="http://schemas.openxmlformats.org/officeDocument/2006/relationships/image" Target="../media/image835.png"/><Relationship Id="rId210" Type="http://schemas.openxmlformats.org/officeDocument/2006/relationships/customXml" Target="../ink/ink953.xml"/><Relationship Id="rId26" Type="http://schemas.openxmlformats.org/officeDocument/2006/relationships/customXml" Target="../ink/ink861.xml"/><Relationship Id="rId231" Type="http://schemas.openxmlformats.org/officeDocument/2006/relationships/image" Target="../media/image944.png"/><Relationship Id="rId252" Type="http://schemas.openxmlformats.org/officeDocument/2006/relationships/customXml" Target="../ink/ink974.xml"/><Relationship Id="rId273" Type="http://schemas.openxmlformats.org/officeDocument/2006/relationships/image" Target="../media/image965.png"/><Relationship Id="rId294" Type="http://schemas.openxmlformats.org/officeDocument/2006/relationships/customXml" Target="../ink/ink995.xml"/><Relationship Id="rId308" Type="http://schemas.openxmlformats.org/officeDocument/2006/relationships/customXml" Target="../ink/ink1002.xml"/><Relationship Id="rId47" Type="http://schemas.openxmlformats.org/officeDocument/2006/relationships/image" Target="../media/image854.png"/><Relationship Id="rId68" Type="http://schemas.openxmlformats.org/officeDocument/2006/relationships/customXml" Target="../ink/ink882.xml"/><Relationship Id="rId89" Type="http://schemas.openxmlformats.org/officeDocument/2006/relationships/image" Target="../media/image875.png"/><Relationship Id="rId112" Type="http://schemas.openxmlformats.org/officeDocument/2006/relationships/customXml" Target="../ink/ink904.xml"/><Relationship Id="rId133" Type="http://schemas.openxmlformats.org/officeDocument/2006/relationships/image" Target="../media/image897.png"/><Relationship Id="rId154" Type="http://schemas.openxmlformats.org/officeDocument/2006/relationships/customXml" Target="../ink/ink925.xml"/><Relationship Id="rId175" Type="http://schemas.openxmlformats.org/officeDocument/2006/relationships/image" Target="../media/image918.png"/><Relationship Id="rId196" Type="http://schemas.openxmlformats.org/officeDocument/2006/relationships/customXml" Target="../ink/ink946.xml"/><Relationship Id="rId200" Type="http://schemas.openxmlformats.org/officeDocument/2006/relationships/customXml" Target="../ink/ink948.xml"/><Relationship Id="rId16" Type="http://schemas.openxmlformats.org/officeDocument/2006/relationships/customXml" Target="../ink/ink856.xml"/><Relationship Id="rId221" Type="http://schemas.openxmlformats.org/officeDocument/2006/relationships/image" Target="../media/image939.png"/><Relationship Id="rId242" Type="http://schemas.openxmlformats.org/officeDocument/2006/relationships/customXml" Target="../ink/ink969.xml"/><Relationship Id="rId263" Type="http://schemas.openxmlformats.org/officeDocument/2006/relationships/image" Target="../media/image960.png"/><Relationship Id="rId284" Type="http://schemas.openxmlformats.org/officeDocument/2006/relationships/customXml" Target="../ink/ink990.xml"/><Relationship Id="rId37" Type="http://schemas.openxmlformats.org/officeDocument/2006/relationships/image" Target="../media/image849.png"/><Relationship Id="rId58" Type="http://schemas.openxmlformats.org/officeDocument/2006/relationships/customXml" Target="../ink/ink877.xml"/><Relationship Id="rId79" Type="http://schemas.openxmlformats.org/officeDocument/2006/relationships/image" Target="../media/image870.png"/><Relationship Id="rId102" Type="http://schemas.openxmlformats.org/officeDocument/2006/relationships/customXml" Target="../ink/ink899.xml"/><Relationship Id="rId123" Type="http://schemas.openxmlformats.org/officeDocument/2006/relationships/image" Target="../media/image892.png"/><Relationship Id="rId144" Type="http://schemas.openxmlformats.org/officeDocument/2006/relationships/customXml" Target="../ink/ink920.xml"/><Relationship Id="rId90" Type="http://schemas.openxmlformats.org/officeDocument/2006/relationships/customXml" Target="../ink/ink893.xml"/><Relationship Id="rId165" Type="http://schemas.openxmlformats.org/officeDocument/2006/relationships/image" Target="../media/image913.png"/><Relationship Id="rId186" Type="http://schemas.openxmlformats.org/officeDocument/2006/relationships/customXml" Target="../ink/ink941.xml"/><Relationship Id="rId211" Type="http://schemas.openxmlformats.org/officeDocument/2006/relationships/image" Target="../media/image317.png"/><Relationship Id="rId232" Type="http://schemas.openxmlformats.org/officeDocument/2006/relationships/customXml" Target="../ink/ink964.xml"/><Relationship Id="rId253" Type="http://schemas.openxmlformats.org/officeDocument/2006/relationships/image" Target="../media/image955.png"/><Relationship Id="rId274" Type="http://schemas.openxmlformats.org/officeDocument/2006/relationships/customXml" Target="../ink/ink985.xml"/><Relationship Id="rId295" Type="http://schemas.openxmlformats.org/officeDocument/2006/relationships/image" Target="../media/image976.png"/><Relationship Id="rId309" Type="http://schemas.openxmlformats.org/officeDocument/2006/relationships/image" Target="../media/image983.png"/><Relationship Id="rId27" Type="http://schemas.openxmlformats.org/officeDocument/2006/relationships/image" Target="../media/image844.png"/><Relationship Id="rId48" Type="http://schemas.openxmlformats.org/officeDocument/2006/relationships/customXml" Target="../ink/ink872.xml"/><Relationship Id="rId69" Type="http://schemas.openxmlformats.org/officeDocument/2006/relationships/image" Target="../media/image865.png"/><Relationship Id="rId113" Type="http://schemas.openxmlformats.org/officeDocument/2006/relationships/image" Target="../media/image887.png"/><Relationship Id="rId134" Type="http://schemas.openxmlformats.org/officeDocument/2006/relationships/customXml" Target="../ink/ink915.xml"/><Relationship Id="rId80" Type="http://schemas.openxmlformats.org/officeDocument/2006/relationships/customXml" Target="../ink/ink888.xml"/><Relationship Id="rId155" Type="http://schemas.openxmlformats.org/officeDocument/2006/relationships/image" Target="../media/image908.png"/><Relationship Id="rId176" Type="http://schemas.openxmlformats.org/officeDocument/2006/relationships/customXml" Target="../ink/ink936.xml"/><Relationship Id="rId197" Type="http://schemas.openxmlformats.org/officeDocument/2006/relationships/image" Target="../media/image929.png"/><Relationship Id="rId201" Type="http://schemas.openxmlformats.org/officeDocument/2006/relationships/image" Target="../media/image930.png"/><Relationship Id="rId222" Type="http://schemas.openxmlformats.org/officeDocument/2006/relationships/customXml" Target="../ink/ink959.xml"/><Relationship Id="rId243" Type="http://schemas.openxmlformats.org/officeDocument/2006/relationships/image" Target="../media/image950.png"/><Relationship Id="rId264" Type="http://schemas.openxmlformats.org/officeDocument/2006/relationships/customXml" Target="../ink/ink980.xml"/><Relationship Id="rId285" Type="http://schemas.openxmlformats.org/officeDocument/2006/relationships/image" Target="../media/image971.png"/><Relationship Id="rId17" Type="http://schemas.openxmlformats.org/officeDocument/2006/relationships/image" Target="../media/image839.png"/><Relationship Id="rId38" Type="http://schemas.openxmlformats.org/officeDocument/2006/relationships/customXml" Target="../ink/ink867.xml"/><Relationship Id="rId59" Type="http://schemas.openxmlformats.org/officeDocument/2006/relationships/image" Target="../media/image860.png"/><Relationship Id="rId103" Type="http://schemas.openxmlformats.org/officeDocument/2006/relationships/image" Target="../media/image882.png"/><Relationship Id="rId124" Type="http://schemas.openxmlformats.org/officeDocument/2006/relationships/customXml" Target="../ink/ink910.xml"/><Relationship Id="rId310" Type="http://schemas.openxmlformats.org/officeDocument/2006/relationships/customXml" Target="../ink/ink1003.xml"/><Relationship Id="rId70" Type="http://schemas.openxmlformats.org/officeDocument/2006/relationships/customXml" Target="../ink/ink883.xml"/><Relationship Id="rId91" Type="http://schemas.openxmlformats.org/officeDocument/2006/relationships/image" Target="../media/image876.png"/><Relationship Id="rId145" Type="http://schemas.openxmlformats.org/officeDocument/2006/relationships/image" Target="../media/image903.png"/><Relationship Id="rId166" Type="http://schemas.openxmlformats.org/officeDocument/2006/relationships/customXml" Target="../ink/ink931.xml"/><Relationship Id="rId187" Type="http://schemas.openxmlformats.org/officeDocument/2006/relationships/image" Target="../media/image92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954.xml"/><Relationship Id="rId233" Type="http://schemas.openxmlformats.org/officeDocument/2006/relationships/image" Target="../media/image945.png"/><Relationship Id="rId254" Type="http://schemas.openxmlformats.org/officeDocument/2006/relationships/customXml" Target="../ink/ink975.xml"/><Relationship Id="rId28" Type="http://schemas.openxmlformats.org/officeDocument/2006/relationships/customXml" Target="../ink/ink862.xml"/><Relationship Id="rId49" Type="http://schemas.openxmlformats.org/officeDocument/2006/relationships/image" Target="../media/image855.png"/><Relationship Id="rId114" Type="http://schemas.openxmlformats.org/officeDocument/2006/relationships/customXml" Target="../ink/ink905.xml"/><Relationship Id="rId275" Type="http://schemas.openxmlformats.org/officeDocument/2006/relationships/image" Target="../media/image966.png"/><Relationship Id="rId296" Type="http://schemas.openxmlformats.org/officeDocument/2006/relationships/customXml" Target="../ink/ink996.xml"/><Relationship Id="rId300" Type="http://schemas.openxmlformats.org/officeDocument/2006/relationships/customXml" Target="../ink/ink998.xml"/><Relationship Id="rId60" Type="http://schemas.openxmlformats.org/officeDocument/2006/relationships/customXml" Target="../ink/ink878.xml"/><Relationship Id="rId81" Type="http://schemas.openxmlformats.org/officeDocument/2006/relationships/image" Target="../media/image871.png"/><Relationship Id="rId135" Type="http://schemas.openxmlformats.org/officeDocument/2006/relationships/image" Target="../media/image898.png"/><Relationship Id="rId156" Type="http://schemas.openxmlformats.org/officeDocument/2006/relationships/customXml" Target="../ink/ink926.xml"/><Relationship Id="rId177" Type="http://schemas.openxmlformats.org/officeDocument/2006/relationships/image" Target="../media/image919.png"/><Relationship Id="rId198" Type="http://schemas.openxmlformats.org/officeDocument/2006/relationships/customXml" Target="../ink/ink947.xml"/><Relationship Id="rId202" Type="http://schemas.openxmlformats.org/officeDocument/2006/relationships/customXml" Target="../ink/ink949.xml"/><Relationship Id="rId223" Type="http://schemas.openxmlformats.org/officeDocument/2006/relationships/image" Target="../media/image940.png"/><Relationship Id="rId244" Type="http://schemas.openxmlformats.org/officeDocument/2006/relationships/customXml" Target="../ink/ink970.xml"/><Relationship Id="rId18" Type="http://schemas.openxmlformats.org/officeDocument/2006/relationships/customXml" Target="../ink/ink857.xml"/><Relationship Id="rId39" Type="http://schemas.openxmlformats.org/officeDocument/2006/relationships/image" Target="../media/image850.png"/><Relationship Id="rId265" Type="http://schemas.openxmlformats.org/officeDocument/2006/relationships/image" Target="../media/image961.png"/><Relationship Id="rId286" Type="http://schemas.openxmlformats.org/officeDocument/2006/relationships/customXml" Target="../ink/ink991.xml"/><Relationship Id="rId50" Type="http://schemas.openxmlformats.org/officeDocument/2006/relationships/customXml" Target="../ink/ink873.xml"/><Relationship Id="rId104" Type="http://schemas.openxmlformats.org/officeDocument/2006/relationships/customXml" Target="../ink/ink900.xml"/><Relationship Id="rId125" Type="http://schemas.openxmlformats.org/officeDocument/2006/relationships/image" Target="../media/image893.png"/><Relationship Id="rId146" Type="http://schemas.openxmlformats.org/officeDocument/2006/relationships/customXml" Target="../ink/ink921.xml"/><Relationship Id="rId167" Type="http://schemas.openxmlformats.org/officeDocument/2006/relationships/image" Target="../media/image914.png"/><Relationship Id="rId188" Type="http://schemas.openxmlformats.org/officeDocument/2006/relationships/customXml" Target="../ink/ink942.xml"/><Relationship Id="rId311" Type="http://schemas.openxmlformats.org/officeDocument/2006/relationships/image" Target="../media/image984.png"/><Relationship Id="rId71" Type="http://schemas.openxmlformats.org/officeDocument/2006/relationships/image" Target="../media/image866.png"/><Relationship Id="rId92" Type="http://schemas.openxmlformats.org/officeDocument/2006/relationships/customXml" Target="../ink/ink894.xml"/><Relationship Id="rId213" Type="http://schemas.openxmlformats.org/officeDocument/2006/relationships/image" Target="../media/image935.png"/><Relationship Id="rId234" Type="http://schemas.openxmlformats.org/officeDocument/2006/relationships/customXml" Target="../ink/ink965.xml"/><Relationship Id="rId2" Type="http://schemas.openxmlformats.org/officeDocument/2006/relationships/customXml" Target="../ink/ink849.xml"/><Relationship Id="rId29" Type="http://schemas.openxmlformats.org/officeDocument/2006/relationships/image" Target="../media/image845.png"/><Relationship Id="rId255" Type="http://schemas.openxmlformats.org/officeDocument/2006/relationships/image" Target="../media/image956.png"/><Relationship Id="rId276" Type="http://schemas.openxmlformats.org/officeDocument/2006/relationships/customXml" Target="../ink/ink986.xml"/><Relationship Id="rId297" Type="http://schemas.openxmlformats.org/officeDocument/2006/relationships/image" Target="../media/image977.png"/><Relationship Id="rId40" Type="http://schemas.openxmlformats.org/officeDocument/2006/relationships/customXml" Target="../ink/ink868.xml"/><Relationship Id="rId115" Type="http://schemas.openxmlformats.org/officeDocument/2006/relationships/image" Target="../media/image888.png"/><Relationship Id="rId136" Type="http://schemas.openxmlformats.org/officeDocument/2006/relationships/customXml" Target="../ink/ink916.xml"/><Relationship Id="rId157" Type="http://schemas.openxmlformats.org/officeDocument/2006/relationships/image" Target="../media/image909.png"/><Relationship Id="rId178" Type="http://schemas.openxmlformats.org/officeDocument/2006/relationships/customXml" Target="../ink/ink937.xml"/><Relationship Id="rId301" Type="http://schemas.openxmlformats.org/officeDocument/2006/relationships/image" Target="../media/image979.png"/><Relationship Id="rId61" Type="http://schemas.openxmlformats.org/officeDocument/2006/relationships/image" Target="../media/image861.png"/><Relationship Id="rId82" Type="http://schemas.openxmlformats.org/officeDocument/2006/relationships/customXml" Target="../ink/ink889.xml"/><Relationship Id="rId199" Type="http://schemas.openxmlformats.org/officeDocument/2006/relationships/image" Target="../media/image84.png"/><Relationship Id="rId203" Type="http://schemas.openxmlformats.org/officeDocument/2006/relationships/image" Target="../media/image931.png"/><Relationship Id="rId19" Type="http://schemas.openxmlformats.org/officeDocument/2006/relationships/image" Target="../media/image840.png"/><Relationship Id="rId224" Type="http://schemas.openxmlformats.org/officeDocument/2006/relationships/customXml" Target="../ink/ink960.xml"/><Relationship Id="rId245" Type="http://schemas.openxmlformats.org/officeDocument/2006/relationships/image" Target="../media/image951.png"/><Relationship Id="rId266" Type="http://schemas.openxmlformats.org/officeDocument/2006/relationships/customXml" Target="../ink/ink981.xml"/><Relationship Id="rId287" Type="http://schemas.openxmlformats.org/officeDocument/2006/relationships/image" Target="../media/image972.png"/><Relationship Id="rId30" Type="http://schemas.openxmlformats.org/officeDocument/2006/relationships/customXml" Target="../ink/ink863.xml"/><Relationship Id="rId105" Type="http://schemas.openxmlformats.org/officeDocument/2006/relationships/image" Target="../media/image883.png"/><Relationship Id="rId126" Type="http://schemas.openxmlformats.org/officeDocument/2006/relationships/customXml" Target="../ink/ink911.xml"/><Relationship Id="rId147" Type="http://schemas.openxmlformats.org/officeDocument/2006/relationships/image" Target="../media/image904.png"/><Relationship Id="rId168" Type="http://schemas.openxmlformats.org/officeDocument/2006/relationships/customXml" Target="../ink/ink932.xml"/><Relationship Id="rId312" Type="http://schemas.openxmlformats.org/officeDocument/2006/relationships/customXml" Target="../ink/ink1004.xml"/><Relationship Id="rId51" Type="http://schemas.openxmlformats.org/officeDocument/2006/relationships/image" Target="../media/image856.png"/><Relationship Id="rId72" Type="http://schemas.openxmlformats.org/officeDocument/2006/relationships/customXml" Target="../ink/ink884.xml"/><Relationship Id="rId93" Type="http://schemas.openxmlformats.org/officeDocument/2006/relationships/image" Target="../media/image877.png"/><Relationship Id="rId189" Type="http://schemas.openxmlformats.org/officeDocument/2006/relationships/image" Target="../media/image925.png"/><Relationship Id="rId3" Type="http://schemas.openxmlformats.org/officeDocument/2006/relationships/image" Target="../media/image832.png"/><Relationship Id="rId214" Type="http://schemas.openxmlformats.org/officeDocument/2006/relationships/customXml" Target="../ink/ink955.xml"/><Relationship Id="rId235" Type="http://schemas.openxmlformats.org/officeDocument/2006/relationships/image" Target="../media/image946.png"/><Relationship Id="rId256" Type="http://schemas.openxmlformats.org/officeDocument/2006/relationships/customXml" Target="../ink/ink976.xml"/><Relationship Id="rId277" Type="http://schemas.openxmlformats.org/officeDocument/2006/relationships/image" Target="../media/image967.png"/><Relationship Id="rId298" Type="http://schemas.openxmlformats.org/officeDocument/2006/relationships/customXml" Target="../ink/ink997.xml"/><Relationship Id="rId116" Type="http://schemas.openxmlformats.org/officeDocument/2006/relationships/customXml" Target="../ink/ink906.xml"/><Relationship Id="rId137" Type="http://schemas.openxmlformats.org/officeDocument/2006/relationships/image" Target="../media/image899.png"/><Relationship Id="rId158" Type="http://schemas.openxmlformats.org/officeDocument/2006/relationships/customXml" Target="../ink/ink927.xml"/><Relationship Id="rId302" Type="http://schemas.openxmlformats.org/officeDocument/2006/relationships/customXml" Target="../ink/ink999.xml"/><Relationship Id="rId20" Type="http://schemas.openxmlformats.org/officeDocument/2006/relationships/customXml" Target="../ink/ink858.xml"/><Relationship Id="rId41" Type="http://schemas.openxmlformats.org/officeDocument/2006/relationships/image" Target="../media/image851.png"/><Relationship Id="rId62" Type="http://schemas.openxmlformats.org/officeDocument/2006/relationships/customXml" Target="../ink/ink879.xml"/><Relationship Id="rId83" Type="http://schemas.openxmlformats.org/officeDocument/2006/relationships/image" Target="../media/image872.png"/><Relationship Id="rId179" Type="http://schemas.openxmlformats.org/officeDocument/2006/relationships/image" Target="../media/image920.png"/><Relationship Id="rId190" Type="http://schemas.openxmlformats.org/officeDocument/2006/relationships/customXml" Target="../ink/ink943.xml"/><Relationship Id="rId204" Type="http://schemas.openxmlformats.org/officeDocument/2006/relationships/customXml" Target="../ink/ink950.xml"/><Relationship Id="rId225" Type="http://schemas.openxmlformats.org/officeDocument/2006/relationships/image" Target="../media/image941.png"/><Relationship Id="rId246" Type="http://schemas.openxmlformats.org/officeDocument/2006/relationships/customXml" Target="../ink/ink971.xml"/><Relationship Id="rId267" Type="http://schemas.openxmlformats.org/officeDocument/2006/relationships/image" Target="../media/image962.png"/><Relationship Id="rId288" Type="http://schemas.openxmlformats.org/officeDocument/2006/relationships/customXml" Target="../ink/ink992.xml"/><Relationship Id="rId106" Type="http://schemas.openxmlformats.org/officeDocument/2006/relationships/customXml" Target="../ink/ink901.xml"/><Relationship Id="rId127" Type="http://schemas.openxmlformats.org/officeDocument/2006/relationships/image" Target="../media/image894.png"/><Relationship Id="rId313" Type="http://schemas.openxmlformats.org/officeDocument/2006/relationships/image" Target="../media/image136.png"/><Relationship Id="rId10" Type="http://schemas.openxmlformats.org/officeDocument/2006/relationships/customXml" Target="../ink/ink853.xml"/><Relationship Id="rId31" Type="http://schemas.openxmlformats.org/officeDocument/2006/relationships/image" Target="../media/image846.png"/><Relationship Id="rId52" Type="http://schemas.openxmlformats.org/officeDocument/2006/relationships/customXml" Target="../ink/ink874.xml"/><Relationship Id="rId73" Type="http://schemas.openxmlformats.org/officeDocument/2006/relationships/image" Target="../media/image867.png"/><Relationship Id="rId94" Type="http://schemas.openxmlformats.org/officeDocument/2006/relationships/customXml" Target="../ink/ink895.xml"/><Relationship Id="rId148" Type="http://schemas.openxmlformats.org/officeDocument/2006/relationships/customXml" Target="../ink/ink922.xml"/><Relationship Id="rId169" Type="http://schemas.openxmlformats.org/officeDocument/2006/relationships/image" Target="../media/image915.png"/><Relationship Id="rId4" Type="http://schemas.openxmlformats.org/officeDocument/2006/relationships/customXml" Target="../ink/ink850.xml"/><Relationship Id="rId180" Type="http://schemas.openxmlformats.org/officeDocument/2006/relationships/customXml" Target="../ink/ink938.xml"/><Relationship Id="rId215" Type="http://schemas.openxmlformats.org/officeDocument/2006/relationships/image" Target="../media/image936.png"/><Relationship Id="rId236" Type="http://schemas.openxmlformats.org/officeDocument/2006/relationships/customXml" Target="../ink/ink966.xml"/><Relationship Id="rId257" Type="http://schemas.openxmlformats.org/officeDocument/2006/relationships/image" Target="../media/image957.png"/><Relationship Id="rId278" Type="http://schemas.openxmlformats.org/officeDocument/2006/relationships/customXml" Target="../ink/ink987.xml"/><Relationship Id="rId303" Type="http://schemas.openxmlformats.org/officeDocument/2006/relationships/image" Target="../media/image980.png"/><Relationship Id="rId42" Type="http://schemas.openxmlformats.org/officeDocument/2006/relationships/customXml" Target="../ink/ink869.xml"/><Relationship Id="rId84" Type="http://schemas.openxmlformats.org/officeDocument/2006/relationships/customXml" Target="../ink/ink890.xml"/><Relationship Id="rId138" Type="http://schemas.openxmlformats.org/officeDocument/2006/relationships/customXml" Target="../ink/ink917.xml"/><Relationship Id="rId191" Type="http://schemas.openxmlformats.org/officeDocument/2006/relationships/image" Target="../media/image926.png"/><Relationship Id="rId205" Type="http://schemas.openxmlformats.org/officeDocument/2006/relationships/image" Target="../media/image932.png"/><Relationship Id="rId247" Type="http://schemas.openxmlformats.org/officeDocument/2006/relationships/image" Target="../media/image952.png"/><Relationship Id="rId107" Type="http://schemas.openxmlformats.org/officeDocument/2006/relationships/image" Target="../media/image884.png"/><Relationship Id="rId289" Type="http://schemas.openxmlformats.org/officeDocument/2006/relationships/image" Target="../media/image973.png"/><Relationship Id="rId11" Type="http://schemas.openxmlformats.org/officeDocument/2006/relationships/image" Target="../media/image836.png"/><Relationship Id="rId53" Type="http://schemas.openxmlformats.org/officeDocument/2006/relationships/image" Target="../media/image857.png"/><Relationship Id="rId149" Type="http://schemas.openxmlformats.org/officeDocument/2006/relationships/image" Target="../media/image905.png"/><Relationship Id="rId314" Type="http://schemas.openxmlformats.org/officeDocument/2006/relationships/customXml" Target="../ink/ink1005.xml"/><Relationship Id="rId95" Type="http://schemas.openxmlformats.org/officeDocument/2006/relationships/image" Target="../media/image878.png"/><Relationship Id="rId160" Type="http://schemas.openxmlformats.org/officeDocument/2006/relationships/customXml" Target="../ink/ink928.xml"/><Relationship Id="rId216" Type="http://schemas.openxmlformats.org/officeDocument/2006/relationships/customXml" Target="../ink/ink956.xml"/><Relationship Id="rId258" Type="http://schemas.openxmlformats.org/officeDocument/2006/relationships/customXml" Target="../ink/ink977.xml"/><Relationship Id="rId22" Type="http://schemas.openxmlformats.org/officeDocument/2006/relationships/customXml" Target="../ink/ink859.xml"/><Relationship Id="rId64" Type="http://schemas.openxmlformats.org/officeDocument/2006/relationships/customXml" Target="../ink/ink880.xml"/><Relationship Id="rId118" Type="http://schemas.openxmlformats.org/officeDocument/2006/relationships/customXml" Target="../ink/ink907.xml"/><Relationship Id="rId171" Type="http://schemas.openxmlformats.org/officeDocument/2006/relationships/image" Target="../media/image916.png"/><Relationship Id="rId227" Type="http://schemas.openxmlformats.org/officeDocument/2006/relationships/image" Target="../media/image942.png"/><Relationship Id="rId269" Type="http://schemas.openxmlformats.org/officeDocument/2006/relationships/image" Target="../media/image963.png"/><Relationship Id="rId33" Type="http://schemas.openxmlformats.org/officeDocument/2006/relationships/image" Target="../media/image847.png"/><Relationship Id="rId129" Type="http://schemas.openxmlformats.org/officeDocument/2006/relationships/image" Target="../media/image895.png"/><Relationship Id="rId280" Type="http://schemas.openxmlformats.org/officeDocument/2006/relationships/customXml" Target="../ink/ink988.xml"/><Relationship Id="rId75" Type="http://schemas.openxmlformats.org/officeDocument/2006/relationships/image" Target="../media/image868.png"/><Relationship Id="rId140" Type="http://schemas.openxmlformats.org/officeDocument/2006/relationships/customXml" Target="../ink/ink918.xml"/><Relationship Id="rId182" Type="http://schemas.openxmlformats.org/officeDocument/2006/relationships/customXml" Target="../ink/ink939.xml"/><Relationship Id="rId6" Type="http://schemas.openxmlformats.org/officeDocument/2006/relationships/customXml" Target="../ink/ink851.xml"/><Relationship Id="rId238" Type="http://schemas.openxmlformats.org/officeDocument/2006/relationships/customXml" Target="../ink/ink967.xml"/><Relationship Id="rId291" Type="http://schemas.openxmlformats.org/officeDocument/2006/relationships/image" Target="../media/image974.png"/><Relationship Id="rId305" Type="http://schemas.openxmlformats.org/officeDocument/2006/relationships/image" Target="../media/image981.png"/><Relationship Id="rId44" Type="http://schemas.openxmlformats.org/officeDocument/2006/relationships/customXml" Target="../ink/ink870.xml"/><Relationship Id="rId86" Type="http://schemas.openxmlformats.org/officeDocument/2006/relationships/customXml" Target="../ink/ink891.xml"/><Relationship Id="rId151" Type="http://schemas.openxmlformats.org/officeDocument/2006/relationships/image" Target="../media/image90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2.png"/><Relationship Id="rId299" Type="http://schemas.openxmlformats.org/officeDocument/2006/relationships/image" Target="../media/image1133.png"/><Relationship Id="rId21" Type="http://schemas.openxmlformats.org/officeDocument/2006/relationships/image" Target="../media/image84.png"/><Relationship Id="rId63" Type="http://schemas.openxmlformats.org/officeDocument/2006/relationships/image" Target="../media/image1015.png"/><Relationship Id="rId159" Type="http://schemas.openxmlformats.org/officeDocument/2006/relationships/image" Target="../media/image1063.png"/><Relationship Id="rId324" Type="http://schemas.openxmlformats.org/officeDocument/2006/relationships/customXml" Target="../ink/ink1167.xml"/><Relationship Id="rId366" Type="http://schemas.openxmlformats.org/officeDocument/2006/relationships/customXml" Target="../ink/ink1188.xml"/><Relationship Id="rId170" Type="http://schemas.openxmlformats.org/officeDocument/2006/relationships/customXml" Target="../ink/ink1090.xml"/><Relationship Id="rId226" Type="http://schemas.openxmlformats.org/officeDocument/2006/relationships/customXml" Target="../ink/ink1118.xml"/><Relationship Id="rId268" Type="http://schemas.openxmlformats.org/officeDocument/2006/relationships/customXml" Target="../ink/ink1139.xml"/><Relationship Id="rId32" Type="http://schemas.openxmlformats.org/officeDocument/2006/relationships/customXml" Target="../ink/ink1021.xml"/><Relationship Id="rId74" Type="http://schemas.openxmlformats.org/officeDocument/2006/relationships/customXml" Target="../ink/ink1042.xml"/><Relationship Id="rId128" Type="http://schemas.openxmlformats.org/officeDocument/2006/relationships/customXml" Target="../ink/ink1069.xml"/><Relationship Id="rId335" Type="http://schemas.openxmlformats.org/officeDocument/2006/relationships/image" Target="../media/image1151.png"/><Relationship Id="rId377" Type="http://schemas.openxmlformats.org/officeDocument/2006/relationships/image" Target="../media/image1172.png"/><Relationship Id="rId5" Type="http://schemas.openxmlformats.org/officeDocument/2006/relationships/image" Target="../media/image987.png"/><Relationship Id="rId181" Type="http://schemas.openxmlformats.org/officeDocument/2006/relationships/image" Target="../media/image1074.png"/><Relationship Id="rId237" Type="http://schemas.openxmlformats.org/officeDocument/2006/relationships/image" Target="../media/image1102.png"/><Relationship Id="rId279" Type="http://schemas.openxmlformats.org/officeDocument/2006/relationships/image" Target="../media/image1123.png"/><Relationship Id="rId43" Type="http://schemas.openxmlformats.org/officeDocument/2006/relationships/image" Target="../media/image1005.png"/><Relationship Id="rId139" Type="http://schemas.openxmlformats.org/officeDocument/2006/relationships/image" Target="../media/image1053.png"/><Relationship Id="rId290" Type="http://schemas.openxmlformats.org/officeDocument/2006/relationships/customXml" Target="../ink/ink1150.xml"/><Relationship Id="rId304" Type="http://schemas.openxmlformats.org/officeDocument/2006/relationships/customXml" Target="../ink/ink1157.xml"/><Relationship Id="rId346" Type="http://schemas.openxmlformats.org/officeDocument/2006/relationships/customXml" Target="../ink/ink1178.xml"/><Relationship Id="rId85" Type="http://schemas.openxmlformats.org/officeDocument/2006/relationships/image" Target="../media/image1026.png"/><Relationship Id="rId150" Type="http://schemas.openxmlformats.org/officeDocument/2006/relationships/customXml" Target="../ink/ink1080.xml"/><Relationship Id="rId192" Type="http://schemas.openxmlformats.org/officeDocument/2006/relationships/customXml" Target="../ink/ink1101.xml"/><Relationship Id="rId206" Type="http://schemas.openxmlformats.org/officeDocument/2006/relationships/customXml" Target="../ink/ink1108.xml"/><Relationship Id="rId248" Type="http://schemas.openxmlformats.org/officeDocument/2006/relationships/customXml" Target="../ink/ink1129.xml"/><Relationship Id="rId12" Type="http://schemas.openxmlformats.org/officeDocument/2006/relationships/customXml" Target="../ink/ink1011.xml"/><Relationship Id="rId108" Type="http://schemas.openxmlformats.org/officeDocument/2006/relationships/customXml" Target="../ink/ink1059.xml"/><Relationship Id="rId315" Type="http://schemas.openxmlformats.org/officeDocument/2006/relationships/image" Target="../media/image1141.png"/><Relationship Id="rId357" Type="http://schemas.openxmlformats.org/officeDocument/2006/relationships/image" Target="../media/image1162.png"/><Relationship Id="rId54" Type="http://schemas.openxmlformats.org/officeDocument/2006/relationships/customXml" Target="../ink/ink1032.xml"/><Relationship Id="rId96" Type="http://schemas.openxmlformats.org/officeDocument/2006/relationships/customXml" Target="../ink/ink1053.xml"/><Relationship Id="rId161" Type="http://schemas.openxmlformats.org/officeDocument/2006/relationships/image" Target="../media/image1064.png"/><Relationship Id="rId217" Type="http://schemas.openxmlformats.org/officeDocument/2006/relationships/image" Target="../media/image1092.png"/><Relationship Id="rId259" Type="http://schemas.openxmlformats.org/officeDocument/2006/relationships/image" Target="../media/image1113.png"/><Relationship Id="rId23" Type="http://schemas.openxmlformats.org/officeDocument/2006/relationships/image" Target="../media/image995.png"/><Relationship Id="rId119" Type="http://schemas.openxmlformats.org/officeDocument/2006/relationships/image" Target="../media/image1043.png"/><Relationship Id="rId270" Type="http://schemas.openxmlformats.org/officeDocument/2006/relationships/customXml" Target="../ink/ink1140.xml"/><Relationship Id="rId326" Type="http://schemas.openxmlformats.org/officeDocument/2006/relationships/customXml" Target="../ink/ink1168.xml"/><Relationship Id="rId65" Type="http://schemas.openxmlformats.org/officeDocument/2006/relationships/image" Target="../media/image1016.png"/><Relationship Id="rId130" Type="http://schemas.openxmlformats.org/officeDocument/2006/relationships/customXml" Target="../ink/ink1070.xml"/><Relationship Id="rId368" Type="http://schemas.openxmlformats.org/officeDocument/2006/relationships/customXml" Target="../ink/ink1189.xml"/><Relationship Id="rId172" Type="http://schemas.openxmlformats.org/officeDocument/2006/relationships/customXml" Target="../ink/ink1091.xml"/><Relationship Id="rId228" Type="http://schemas.openxmlformats.org/officeDocument/2006/relationships/customXml" Target="../ink/ink1119.xml"/><Relationship Id="rId281" Type="http://schemas.openxmlformats.org/officeDocument/2006/relationships/image" Target="../media/image1124.png"/><Relationship Id="rId337" Type="http://schemas.openxmlformats.org/officeDocument/2006/relationships/image" Target="../media/image1152.png"/><Relationship Id="rId34" Type="http://schemas.openxmlformats.org/officeDocument/2006/relationships/customXml" Target="../ink/ink1022.xml"/><Relationship Id="rId76" Type="http://schemas.openxmlformats.org/officeDocument/2006/relationships/customXml" Target="../ink/ink1043.xml"/><Relationship Id="rId141" Type="http://schemas.openxmlformats.org/officeDocument/2006/relationships/image" Target="../media/image1054.png"/><Relationship Id="rId379" Type="http://schemas.openxmlformats.org/officeDocument/2006/relationships/image" Target="../media/image1173.png"/><Relationship Id="rId7" Type="http://schemas.openxmlformats.org/officeDocument/2006/relationships/image" Target="../media/image988.png"/><Relationship Id="rId183" Type="http://schemas.openxmlformats.org/officeDocument/2006/relationships/image" Target="../media/image1075.png"/><Relationship Id="rId239" Type="http://schemas.openxmlformats.org/officeDocument/2006/relationships/image" Target="../media/image1103.png"/><Relationship Id="rId250" Type="http://schemas.openxmlformats.org/officeDocument/2006/relationships/customXml" Target="../ink/ink1130.xml"/><Relationship Id="rId292" Type="http://schemas.openxmlformats.org/officeDocument/2006/relationships/customXml" Target="../ink/ink1151.xml"/><Relationship Id="rId306" Type="http://schemas.openxmlformats.org/officeDocument/2006/relationships/customXml" Target="../ink/ink1158.xml"/><Relationship Id="rId45" Type="http://schemas.openxmlformats.org/officeDocument/2006/relationships/image" Target="../media/image1006.png"/><Relationship Id="rId87" Type="http://schemas.openxmlformats.org/officeDocument/2006/relationships/image" Target="../media/image1027.png"/><Relationship Id="rId110" Type="http://schemas.openxmlformats.org/officeDocument/2006/relationships/customXml" Target="../ink/ink1060.xml"/><Relationship Id="rId348" Type="http://schemas.openxmlformats.org/officeDocument/2006/relationships/customXml" Target="../ink/ink1179.xml"/><Relationship Id="rId152" Type="http://schemas.openxmlformats.org/officeDocument/2006/relationships/customXml" Target="../ink/ink1081.xml"/><Relationship Id="rId194" Type="http://schemas.openxmlformats.org/officeDocument/2006/relationships/customXml" Target="../ink/ink1102.xml"/><Relationship Id="rId208" Type="http://schemas.openxmlformats.org/officeDocument/2006/relationships/customXml" Target="../ink/ink1109.xml"/><Relationship Id="rId261" Type="http://schemas.openxmlformats.org/officeDocument/2006/relationships/image" Target="../media/image1114.png"/><Relationship Id="rId14" Type="http://schemas.openxmlformats.org/officeDocument/2006/relationships/customXml" Target="../ink/ink1012.xml"/><Relationship Id="rId56" Type="http://schemas.openxmlformats.org/officeDocument/2006/relationships/customXml" Target="../ink/ink1033.xml"/><Relationship Id="rId317" Type="http://schemas.openxmlformats.org/officeDocument/2006/relationships/image" Target="../media/image1142.png"/><Relationship Id="rId359" Type="http://schemas.openxmlformats.org/officeDocument/2006/relationships/image" Target="../media/image1163.png"/><Relationship Id="rId98" Type="http://schemas.openxmlformats.org/officeDocument/2006/relationships/customXml" Target="../ink/ink1054.xml"/><Relationship Id="rId121" Type="http://schemas.openxmlformats.org/officeDocument/2006/relationships/image" Target="../media/image1044.png"/><Relationship Id="rId163" Type="http://schemas.openxmlformats.org/officeDocument/2006/relationships/image" Target="../media/image1065.png"/><Relationship Id="rId219" Type="http://schemas.openxmlformats.org/officeDocument/2006/relationships/image" Target="../media/image1093.png"/><Relationship Id="rId370" Type="http://schemas.openxmlformats.org/officeDocument/2006/relationships/customXml" Target="../ink/ink1190.xml"/><Relationship Id="rId230" Type="http://schemas.openxmlformats.org/officeDocument/2006/relationships/customXml" Target="../ink/ink1120.xml"/><Relationship Id="rId25" Type="http://schemas.openxmlformats.org/officeDocument/2006/relationships/image" Target="../media/image996.png"/><Relationship Id="rId67" Type="http://schemas.openxmlformats.org/officeDocument/2006/relationships/image" Target="../media/image1017.png"/><Relationship Id="rId272" Type="http://schemas.openxmlformats.org/officeDocument/2006/relationships/customXml" Target="../ink/ink1141.xml"/><Relationship Id="rId328" Type="http://schemas.openxmlformats.org/officeDocument/2006/relationships/customXml" Target="../ink/ink1169.xml"/><Relationship Id="rId132" Type="http://schemas.openxmlformats.org/officeDocument/2006/relationships/customXml" Target="../ink/ink1071.xml"/><Relationship Id="rId174" Type="http://schemas.openxmlformats.org/officeDocument/2006/relationships/customXml" Target="../ink/ink1092.xml"/><Relationship Id="rId381" Type="http://schemas.openxmlformats.org/officeDocument/2006/relationships/image" Target="../media/image1174.png"/><Relationship Id="rId241" Type="http://schemas.openxmlformats.org/officeDocument/2006/relationships/image" Target="../media/image1104.png"/><Relationship Id="rId36" Type="http://schemas.openxmlformats.org/officeDocument/2006/relationships/customXml" Target="../ink/ink1023.xml"/><Relationship Id="rId283" Type="http://schemas.openxmlformats.org/officeDocument/2006/relationships/image" Target="../media/image1125.png"/><Relationship Id="rId339" Type="http://schemas.openxmlformats.org/officeDocument/2006/relationships/image" Target="../media/image1153.png"/><Relationship Id="rId78" Type="http://schemas.openxmlformats.org/officeDocument/2006/relationships/customXml" Target="../ink/ink1044.xml"/><Relationship Id="rId101" Type="http://schemas.openxmlformats.org/officeDocument/2006/relationships/image" Target="../media/image1034.png"/><Relationship Id="rId143" Type="http://schemas.openxmlformats.org/officeDocument/2006/relationships/image" Target="../media/image1055.png"/><Relationship Id="rId185" Type="http://schemas.openxmlformats.org/officeDocument/2006/relationships/image" Target="../media/image1076.png"/><Relationship Id="rId350" Type="http://schemas.openxmlformats.org/officeDocument/2006/relationships/customXml" Target="../ink/ink1180.xml"/><Relationship Id="rId9" Type="http://schemas.openxmlformats.org/officeDocument/2006/relationships/image" Target="../media/image989.png"/><Relationship Id="rId210" Type="http://schemas.openxmlformats.org/officeDocument/2006/relationships/customXml" Target="../ink/ink1110.xml"/><Relationship Id="rId26" Type="http://schemas.openxmlformats.org/officeDocument/2006/relationships/customXml" Target="../ink/ink1018.xml"/><Relationship Id="rId231" Type="http://schemas.openxmlformats.org/officeDocument/2006/relationships/image" Target="../media/image1099.png"/><Relationship Id="rId252" Type="http://schemas.openxmlformats.org/officeDocument/2006/relationships/customXml" Target="../ink/ink1131.xml"/><Relationship Id="rId273" Type="http://schemas.openxmlformats.org/officeDocument/2006/relationships/image" Target="../media/image1120.png"/><Relationship Id="rId294" Type="http://schemas.openxmlformats.org/officeDocument/2006/relationships/customXml" Target="../ink/ink1152.xml"/><Relationship Id="rId308" Type="http://schemas.openxmlformats.org/officeDocument/2006/relationships/customXml" Target="../ink/ink1159.xml"/><Relationship Id="rId329" Type="http://schemas.openxmlformats.org/officeDocument/2006/relationships/image" Target="../media/image1148.png"/><Relationship Id="rId47" Type="http://schemas.openxmlformats.org/officeDocument/2006/relationships/image" Target="../media/image1007.png"/><Relationship Id="rId68" Type="http://schemas.openxmlformats.org/officeDocument/2006/relationships/customXml" Target="../ink/ink1039.xml"/><Relationship Id="rId89" Type="http://schemas.openxmlformats.org/officeDocument/2006/relationships/image" Target="../media/image1028.png"/><Relationship Id="rId112" Type="http://schemas.openxmlformats.org/officeDocument/2006/relationships/customXml" Target="../ink/ink1061.xml"/><Relationship Id="rId133" Type="http://schemas.openxmlformats.org/officeDocument/2006/relationships/image" Target="../media/image1050.png"/><Relationship Id="rId154" Type="http://schemas.openxmlformats.org/officeDocument/2006/relationships/customXml" Target="../ink/ink1082.xml"/><Relationship Id="rId175" Type="http://schemas.openxmlformats.org/officeDocument/2006/relationships/image" Target="../media/image1071.png"/><Relationship Id="rId340" Type="http://schemas.openxmlformats.org/officeDocument/2006/relationships/customXml" Target="../ink/ink1175.xml"/><Relationship Id="rId361" Type="http://schemas.openxmlformats.org/officeDocument/2006/relationships/image" Target="../media/image1164.png"/><Relationship Id="rId196" Type="http://schemas.openxmlformats.org/officeDocument/2006/relationships/customXml" Target="../ink/ink1103.xml"/><Relationship Id="rId200" Type="http://schemas.openxmlformats.org/officeDocument/2006/relationships/customXml" Target="../ink/ink1105.xml"/><Relationship Id="rId382" Type="http://schemas.openxmlformats.org/officeDocument/2006/relationships/customXml" Target="../ink/ink1196.xml"/><Relationship Id="rId16" Type="http://schemas.openxmlformats.org/officeDocument/2006/relationships/customXml" Target="../ink/ink1013.xml"/><Relationship Id="rId221" Type="http://schemas.openxmlformats.org/officeDocument/2006/relationships/image" Target="../media/image1094.png"/><Relationship Id="rId242" Type="http://schemas.openxmlformats.org/officeDocument/2006/relationships/customXml" Target="../ink/ink1126.xml"/><Relationship Id="rId263" Type="http://schemas.openxmlformats.org/officeDocument/2006/relationships/image" Target="../media/image1115.png"/><Relationship Id="rId284" Type="http://schemas.openxmlformats.org/officeDocument/2006/relationships/customXml" Target="../ink/ink1147.xml"/><Relationship Id="rId319" Type="http://schemas.openxmlformats.org/officeDocument/2006/relationships/image" Target="../media/image1143.png"/><Relationship Id="rId37" Type="http://schemas.openxmlformats.org/officeDocument/2006/relationships/image" Target="../media/image1002.png"/><Relationship Id="rId58" Type="http://schemas.openxmlformats.org/officeDocument/2006/relationships/customXml" Target="../ink/ink1034.xml"/><Relationship Id="rId79" Type="http://schemas.openxmlformats.org/officeDocument/2006/relationships/image" Target="../media/image1023.png"/><Relationship Id="rId102" Type="http://schemas.openxmlformats.org/officeDocument/2006/relationships/customXml" Target="../ink/ink1056.xml"/><Relationship Id="rId123" Type="http://schemas.openxmlformats.org/officeDocument/2006/relationships/image" Target="../media/image1045.png"/><Relationship Id="rId144" Type="http://schemas.openxmlformats.org/officeDocument/2006/relationships/customXml" Target="../ink/ink1077.xml"/><Relationship Id="rId330" Type="http://schemas.openxmlformats.org/officeDocument/2006/relationships/customXml" Target="../ink/ink1170.xml"/><Relationship Id="rId90" Type="http://schemas.openxmlformats.org/officeDocument/2006/relationships/customXml" Target="../ink/ink1050.xml"/><Relationship Id="rId165" Type="http://schemas.openxmlformats.org/officeDocument/2006/relationships/image" Target="../media/image1066.png"/><Relationship Id="rId186" Type="http://schemas.openxmlformats.org/officeDocument/2006/relationships/customXml" Target="../ink/ink1098.xml"/><Relationship Id="rId351" Type="http://schemas.openxmlformats.org/officeDocument/2006/relationships/image" Target="../media/image1159.png"/><Relationship Id="rId372" Type="http://schemas.openxmlformats.org/officeDocument/2006/relationships/customXml" Target="../ink/ink1191.xml"/><Relationship Id="rId211" Type="http://schemas.openxmlformats.org/officeDocument/2006/relationships/image" Target="../media/image1089.png"/><Relationship Id="rId232" Type="http://schemas.openxmlformats.org/officeDocument/2006/relationships/customXml" Target="../ink/ink1121.xml"/><Relationship Id="rId253" Type="http://schemas.openxmlformats.org/officeDocument/2006/relationships/image" Target="../media/image1110.png"/><Relationship Id="rId274" Type="http://schemas.openxmlformats.org/officeDocument/2006/relationships/customXml" Target="../ink/ink1142.xml"/><Relationship Id="rId295" Type="http://schemas.openxmlformats.org/officeDocument/2006/relationships/image" Target="../media/image1131.png"/><Relationship Id="rId309" Type="http://schemas.openxmlformats.org/officeDocument/2006/relationships/image" Target="../media/image1138.png"/><Relationship Id="rId27" Type="http://schemas.openxmlformats.org/officeDocument/2006/relationships/image" Target="../media/image997.png"/><Relationship Id="rId48" Type="http://schemas.openxmlformats.org/officeDocument/2006/relationships/customXml" Target="../ink/ink1029.xml"/><Relationship Id="rId69" Type="http://schemas.openxmlformats.org/officeDocument/2006/relationships/image" Target="../media/image1018.png"/><Relationship Id="rId113" Type="http://schemas.openxmlformats.org/officeDocument/2006/relationships/image" Target="../media/image1040.png"/><Relationship Id="rId134" Type="http://schemas.openxmlformats.org/officeDocument/2006/relationships/customXml" Target="../ink/ink1072.xml"/><Relationship Id="rId320" Type="http://schemas.openxmlformats.org/officeDocument/2006/relationships/customXml" Target="../ink/ink1165.xml"/><Relationship Id="rId80" Type="http://schemas.openxmlformats.org/officeDocument/2006/relationships/customXml" Target="../ink/ink1045.xml"/><Relationship Id="rId155" Type="http://schemas.openxmlformats.org/officeDocument/2006/relationships/image" Target="../media/image1061.png"/><Relationship Id="rId176" Type="http://schemas.openxmlformats.org/officeDocument/2006/relationships/customXml" Target="../ink/ink1093.xml"/><Relationship Id="rId197" Type="http://schemas.openxmlformats.org/officeDocument/2006/relationships/image" Target="../media/image1082.png"/><Relationship Id="rId341" Type="http://schemas.openxmlformats.org/officeDocument/2006/relationships/image" Target="../media/image1154.png"/><Relationship Id="rId362" Type="http://schemas.openxmlformats.org/officeDocument/2006/relationships/customXml" Target="../ink/ink1186.xml"/><Relationship Id="rId383" Type="http://schemas.openxmlformats.org/officeDocument/2006/relationships/image" Target="../media/image1175.png"/><Relationship Id="rId201" Type="http://schemas.openxmlformats.org/officeDocument/2006/relationships/image" Target="../media/image1084.png"/><Relationship Id="rId222" Type="http://schemas.openxmlformats.org/officeDocument/2006/relationships/customXml" Target="../ink/ink1116.xml"/><Relationship Id="rId243" Type="http://schemas.openxmlformats.org/officeDocument/2006/relationships/image" Target="../media/image1105.png"/><Relationship Id="rId264" Type="http://schemas.openxmlformats.org/officeDocument/2006/relationships/customXml" Target="../ink/ink1137.xml"/><Relationship Id="rId285" Type="http://schemas.openxmlformats.org/officeDocument/2006/relationships/image" Target="../media/image1126.png"/><Relationship Id="rId17" Type="http://schemas.openxmlformats.org/officeDocument/2006/relationships/image" Target="../media/image993.png"/><Relationship Id="rId38" Type="http://schemas.openxmlformats.org/officeDocument/2006/relationships/customXml" Target="../ink/ink1024.xml"/><Relationship Id="rId59" Type="http://schemas.openxmlformats.org/officeDocument/2006/relationships/image" Target="../media/image1013.png"/><Relationship Id="rId103" Type="http://schemas.openxmlformats.org/officeDocument/2006/relationships/image" Target="../media/image1035.png"/><Relationship Id="rId124" Type="http://schemas.openxmlformats.org/officeDocument/2006/relationships/customXml" Target="../ink/ink1067.xml"/><Relationship Id="rId310" Type="http://schemas.openxmlformats.org/officeDocument/2006/relationships/customXml" Target="../ink/ink1160.xml"/><Relationship Id="rId70" Type="http://schemas.openxmlformats.org/officeDocument/2006/relationships/customXml" Target="../ink/ink1040.xml"/><Relationship Id="rId91" Type="http://schemas.openxmlformats.org/officeDocument/2006/relationships/image" Target="../media/image1029.png"/><Relationship Id="rId145" Type="http://schemas.openxmlformats.org/officeDocument/2006/relationships/image" Target="../media/image1056.png"/><Relationship Id="rId166" Type="http://schemas.openxmlformats.org/officeDocument/2006/relationships/customXml" Target="../ink/ink1088.xml"/><Relationship Id="rId187" Type="http://schemas.openxmlformats.org/officeDocument/2006/relationships/image" Target="../media/image1077.png"/><Relationship Id="rId331" Type="http://schemas.openxmlformats.org/officeDocument/2006/relationships/image" Target="../media/image1149.png"/><Relationship Id="rId352" Type="http://schemas.openxmlformats.org/officeDocument/2006/relationships/customXml" Target="../ink/ink1181.xml"/><Relationship Id="rId373" Type="http://schemas.openxmlformats.org/officeDocument/2006/relationships/image" Target="../media/image117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11.xml"/><Relationship Id="rId233" Type="http://schemas.openxmlformats.org/officeDocument/2006/relationships/image" Target="../media/image1100.png"/><Relationship Id="rId254" Type="http://schemas.openxmlformats.org/officeDocument/2006/relationships/customXml" Target="../ink/ink1132.xml"/><Relationship Id="rId28" Type="http://schemas.openxmlformats.org/officeDocument/2006/relationships/customXml" Target="../ink/ink1019.xml"/><Relationship Id="rId49" Type="http://schemas.openxmlformats.org/officeDocument/2006/relationships/image" Target="../media/image1008.png"/><Relationship Id="rId114" Type="http://schemas.openxmlformats.org/officeDocument/2006/relationships/customXml" Target="../ink/ink1062.xml"/><Relationship Id="rId275" Type="http://schemas.openxmlformats.org/officeDocument/2006/relationships/image" Target="../media/image1121.png"/><Relationship Id="rId296" Type="http://schemas.openxmlformats.org/officeDocument/2006/relationships/customXml" Target="../ink/ink1153.xml"/><Relationship Id="rId300" Type="http://schemas.openxmlformats.org/officeDocument/2006/relationships/customXml" Target="../ink/ink1155.xml"/><Relationship Id="rId60" Type="http://schemas.openxmlformats.org/officeDocument/2006/relationships/customXml" Target="../ink/ink1035.xml"/><Relationship Id="rId81" Type="http://schemas.openxmlformats.org/officeDocument/2006/relationships/image" Target="../media/image1024.png"/><Relationship Id="rId135" Type="http://schemas.openxmlformats.org/officeDocument/2006/relationships/image" Target="../media/image1051.png"/><Relationship Id="rId156" Type="http://schemas.openxmlformats.org/officeDocument/2006/relationships/customXml" Target="../ink/ink1083.xml"/><Relationship Id="rId177" Type="http://schemas.openxmlformats.org/officeDocument/2006/relationships/image" Target="../media/image1072.png"/><Relationship Id="rId198" Type="http://schemas.openxmlformats.org/officeDocument/2006/relationships/customXml" Target="../ink/ink1104.xml"/><Relationship Id="rId321" Type="http://schemas.openxmlformats.org/officeDocument/2006/relationships/image" Target="../media/image1144.png"/><Relationship Id="rId342" Type="http://schemas.openxmlformats.org/officeDocument/2006/relationships/customXml" Target="../ink/ink1176.xml"/><Relationship Id="rId363" Type="http://schemas.openxmlformats.org/officeDocument/2006/relationships/image" Target="../media/image1165.png"/><Relationship Id="rId202" Type="http://schemas.openxmlformats.org/officeDocument/2006/relationships/customXml" Target="../ink/ink1106.xml"/><Relationship Id="rId223" Type="http://schemas.openxmlformats.org/officeDocument/2006/relationships/image" Target="../media/image1095.png"/><Relationship Id="rId244" Type="http://schemas.openxmlformats.org/officeDocument/2006/relationships/customXml" Target="../ink/ink1127.xml"/><Relationship Id="rId18" Type="http://schemas.openxmlformats.org/officeDocument/2006/relationships/customXml" Target="../ink/ink1014.xml"/><Relationship Id="rId39" Type="http://schemas.openxmlformats.org/officeDocument/2006/relationships/image" Target="../media/image1003.png"/><Relationship Id="rId265" Type="http://schemas.openxmlformats.org/officeDocument/2006/relationships/image" Target="../media/image1116.png"/><Relationship Id="rId286" Type="http://schemas.openxmlformats.org/officeDocument/2006/relationships/customXml" Target="../ink/ink1148.xml"/><Relationship Id="rId50" Type="http://schemas.openxmlformats.org/officeDocument/2006/relationships/customXml" Target="../ink/ink1030.xml"/><Relationship Id="rId104" Type="http://schemas.openxmlformats.org/officeDocument/2006/relationships/customXml" Target="../ink/ink1057.xml"/><Relationship Id="rId125" Type="http://schemas.openxmlformats.org/officeDocument/2006/relationships/image" Target="../media/image1046.png"/><Relationship Id="rId146" Type="http://schemas.openxmlformats.org/officeDocument/2006/relationships/customXml" Target="../ink/ink1078.xml"/><Relationship Id="rId167" Type="http://schemas.openxmlformats.org/officeDocument/2006/relationships/image" Target="../media/image1067.png"/><Relationship Id="rId188" Type="http://schemas.openxmlformats.org/officeDocument/2006/relationships/customXml" Target="../ink/ink1099.xml"/><Relationship Id="rId311" Type="http://schemas.openxmlformats.org/officeDocument/2006/relationships/image" Target="../media/image1139.png"/><Relationship Id="rId332" Type="http://schemas.openxmlformats.org/officeDocument/2006/relationships/customXml" Target="../ink/ink1171.xml"/><Relationship Id="rId353" Type="http://schemas.openxmlformats.org/officeDocument/2006/relationships/image" Target="../media/image1160.png"/><Relationship Id="rId374" Type="http://schemas.openxmlformats.org/officeDocument/2006/relationships/customXml" Target="../ink/ink1192.xml"/><Relationship Id="rId71" Type="http://schemas.openxmlformats.org/officeDocument/2006/relationships/image" Target="../media/image1019.png"/><Relationship Id="rId92" Type="http://schemas.openxmlformats.org/officeDocument/2006/relationships/customXml" Target="../ink/ink1051.xml"/><Relationship Id="rId213" Type="http://schemas.openxmlformats.org/officeDocument/2006/relationships/image" Target="../media/image1090.png"/><Relationship Id="rId234" Type="http://schemas.openxmlformats.org/officeDocument/2006/relationships/customXml" Target="../ink/ink1122.xml"/><Relationship Id="rId2" Type="http://schemas.openxmlformats.org/officeDocument/2006/relationships/customXml" Target="../ink/ink1006.xml"/><Relationship Id="rId29" Type="http://schemas.openxmlformats.org/officeDocument/2006/relationships/image" Target="../media/image998.png"/><Relationship Id="rId255" Type="http://schemas.openxmlformats.org/officeDocument/2006/relationships/image" Target="../media/image1111.png"/><Relationship Id="rId276" Type="http://schemas.openxmlformats.org/officeDocument/2006/relationships/customXml" Target="../ink/ink1143.xml"/><Relationship Id="rId297" Type="http://schemas.openxmlformats.org/officeDocument/2006/relationships/image" Target="../media/image1132.png"/><Relationship Id="rId40" Type="http://schemas.openxmlformats.org/officeDocument/2006/relationships/customXml" Target="../ink/ink1025.xml"/><Relationship Id="rId115" Type="http://schemas.openxmlformats.org/officeDocument/2006/relationships/image" Target="../media/image1041.png"/><Relationship Id="rId136" Type="http://schemas.openxmlformats.org/officeDocument/2006/relationships/customXml" Target="../ink/ink1073.xml"/><Relationship Id="rId157" Type="http://schemas.openxmlformats.org/officeDocument/2006/relationships/image" Target="../media/image1062.png"/><Relationship Id="rId178" Type="http://schemas.openxmlformats.org/officeDocument/2006/relationships/customXml" Target="../ink/ink1094.xml"/><Relationship Id="rId301" Type="http://schemas.openxmlformats.org/officeDocument/2006/relationships/image" Target="../media/image1134.png"/><Relationship Id="rId322" Type="http://schemas.openxmlformats.org/officeDocument/2006/relationships/customXml" Target="../ink/ink1166.xml"/><Relationship Id="rId343" Type="http://schemas.openxmlformats.org/officeDocument/2006/relationships/image" Target="../media/image1155.png"/><Relationship Id="rId364" Type="http://schemas.openxmlformats.org/officeDocument/2006/relationships/customXml" Target="../ink/ink1187.xml"/><Relationship Id="rId61" Type="http://schemas.openxmlformats.org/officeDocument/2006/relationships/image" Target="../media/image1014.png"/><Relationship Id="rId82" Type="http://schemas.openxmlformats.org/officeDocument/2006/relationships/customXml" Target="../ink/ink1046.xml"/><Relationship Id="rId199" Type="http://schemas.openxmlformats.org/officeDocument/2006/relationships/image" Target="../media/image1083.png"/><Relationship Id="rId203" Type="http://schemas.openxmlformats.org/officeDocument/2006/relationships/image" Target="../media/image1085.png"/><Relationship Id="rId19" Type="http://schemas.openxmlformats.org/officeDocument/2006/relationships/image" Target="../media/image994.png"/><Relationship Id="rId224" Type="http://schemas.openxmlformats.org/officeDocument/2006/relationships/customXml" Target="../ink/ink1117.xml"/><Relationship Id="rId245" Type="http://schemas.openxmlformats.org/officeDocument/2006/relationships/image" Target="../media/image1106.png"/><Relationship Id="rId266" Type="http://schemas.openxmlformats.org/officeDocument/2006/relationships/customXml" Target="../ink/ink1138.xml"/><Relationship Id="rId287" Type="http://schemas.openxmlformats.org/officeDocument/2006/relationships/image" Target="../media/image1127.png"/><Relationship Id="rId30" Type="http://schemas.openxmlformats.org/officeDocument/2006/relationships/customXml" Target="../ink/ink1020.xml"/><Relationship Id="rId105" Type="http://schemas.openxmlformats.org/officeDocument/2006/relationships/image" Target="../media/image1036.png"/><Relationship Id="rId126" Type="http://schemas.openxmlformats.org/officeDocument/2006/relationships/customXml" Target="../ink/ink1068.xml"/><Relationship Id="rId147" Type="http://schemas.openxmlformats.org/officeDocument/2006/relationships/image" Target="../media/image1057.png"/><Relationship Id="rId168" Type="http://schemas.openxmlformats.org/officeDocument/2006/relationships/customXml" Target="../ink/ink1089.xml"/><Relationship Id="rId312" Type="http://schemas.openxmlformats.org/officeDocument/2006/relationships/customXml" Target="../ink/ink1161.xml"/><Relationship Id="rId333" Type="http://schemas.openxmlformats.org/officeDocument/2006/relationships/image" Target="../media/image1150.png"/><Relationship Id="rId354" Type="http://schemas.openxmlformats.org/officeDocument/2006/relationships/customXml" Target="../ink/ink1182.xml"/><Relationship Id="rId51" Type="http://schemas.openxmlformats.org/officeDocument/2006/relationships/image" Target="../media/image1009.png"/><Relationship Id="rId72" Type="http://schemas.openxmlformats.org/officeDocument/2006/relationships/customXml" Target="../ink/ink1041.xml"/><Relationship Id="rId93" Type="http://schemas.openxmlformats.org/officeDocument/2006/relationships/image" Target="../media/image1030.png"/><Relationship Id="rId189" Type="http://schemas.openxmlformats.org/officeDocument/2006/relationships/image" Target="../media/image1078.png"/><Relationship Id="rId375" Type="http://schemas.openxmlformats.org/officeDocument/2006/relationships/image" Target="../media/image1171.png"/><Relationship Id="rId3" Type="http://schemas.openxmlformats.org/officeDocument/2006/relationships/image" Target="../media/image986.png"/><Relationship Id="rId214" Type="http://schemas.openxmlformats.org/officeDocument/2006/relationships/customXml" Target="../ink/ink1112.xml"/><Relationship Id="rId235" Type="http://schemas.openxmlformats.org/officeDocument/2006/relationships/image" Target="../media/image1101.png"/><Relationship Id="rId256" Type="http://schemas.openxmlformats.org/officeDocument/2006/relationships/customXml" Target="../ink/ink1133.xml"/><Relationship Id="rId277" Type="http://schemas.openxmlformats.org/officeDocument/2006/relationships/image" Target="../media/image1122.png"/><Relationship Id="rId298" Type="http://schemas.openxmlformats.org/officeDocument/2006/relationships/customXml" Target="../ink/ink1154.xml"/><Relationship Id="rId116" Type="http://schemas.openxmlformats.org/officeDocument/2006/relationships/customXml" Target="../ink/ink1063.xml"/><Relationship Id="rId137" Type="http://schemas.openxmlformats.org/officeDocument/2006/relationships/image" Target="../media/image1052.png"/><Relationship Id="rId158" Type="http://schemas.openxmlformats.org/officeDocument/2006/relationships/customXml" Target="../ink/ink1084.xml"/><Relationship Id="rId302" Type="http://schemas.openxmlformats.org/officeDocument/2006/relationships/customXml" Target="../ink/ink1156.xml"/><Relationship Id="rId323" Type="http://schemas.openxmlformats.org/officeDocument/2006/relationships/image" Target="../media/image1145.png"/><Relationship Id="rId344" Type="http://schemas.openxmlformats.org/officeDocument/2006/relationships/customXml" Target="../ink/ink1177.xml"/><Relationship Id="rId20" Type="http://schemas.openxmlformats.org/officeDocument/2006/relationships/customXml" Target="../ink/ink1015.xml"/><Relationship Id="rId41" Type="http://schemas.openxmlformats.org/officeDocument/2006/relationships/image" Target="../media/image1004.png"/><Relationship Id="rId62" Type="http://schemas.openxmlformats.org/officeDocument/2006/relationships/customXml" Target="../ink/ink1036.xml"/><Relationship Id="rId83" Type="http://schemas.openxmlformats.org/officeDocument/2006/relationships/image" Target="../media/image1025.png"/><Relationship Id="rId179" Type="http://schemas.openxmlformats.org/officeDocument/2006/relationships/image" Target="../media/image1073.png"/><Relationship Id="rId365" Type="http://schemas.openxmlformats.org/officeDocument/2006/relationships/image" Target="../media/image1166.png"/><Relationship Id="rId190" Type="http://schemas.openxmlformats.org/officeDocument/2006/relationships/customXml" Target="../ink/ink1100.xml"/><Relationship Id="rId204" Type="http://schemas.openxmlformats.org/officeDocument/2006/relationships/customXml" Target="../ink/ink1107.xml"/><Relationship Id="rId225" Type="http://schemas.openxmlformats.org/officeDocument/2006/relationships/image" Target="../media/image1096.png"/><Relationship Id="rId246" Type="http://schemas.openxmlformats.org/officeDocument/2006/relationships/customXml" Target="../ink/ink1128.xml"/><Relationship Id="rId267" Type="http://schemas.openxmlformats.org/officeDocument/2006/relationships/image" Target="../media/image1117.png"/><Relationship Id="rId288" Type="http://schemas.openxmlformats.org/officeDocument/2006/relationships/customXml" Target="../ink/ink1149.xml"/><Relationship Id="rId106" Type="http://schemas.openxmlformats.org/officeDocument/2006/relationships/customXml" Target="../ink/ink1058.xml"/><Relationship Id="rId127" Type="http://schemas.openxmlformats.org/officeDocument/2006/relationships/image" Target="../media/image1047.png"/><Relationship Id="rId313" Type="http://schemas.openxmlformats.org/officeDocument/2006/relationships/image" Target="../media/image1140.png"/><Relationship Id="rId10" Type="http://schemas.openxmlformats.org/officeDocument/2006/relationships/customXml" Target="../ink/ink1010.xml"/><Relationship Id="rId31" Type="http://schemas.openxmlformats.org/officeDocument/2006/relationships/image" Target="../media/image999.png"/><Relationship Id="rId52" Type="http://schemas.openxmlformats.org/officeDocument/2006/relationships/customXml" Target="../ink/ink1031.xml"/><Relationship Id="rId73" Type="http://schemas.openxmlformats.org/officeDocument/2006/relationships/image" Target="../media/image1020.png"/><Relationship Id="rId94" Type="http://schemas.openxmlformats.org/officeDocument/2006/relationships/customXml" Target="../ink/ink1052.xml"/><Relationship Id="rId148" Type="http://schemas.openxmlformats.org/officeDocument/2006/relationships/customXml" Target="../ink/ink1079.xml"/><Relationship Id="rId169" Type="http://schemas.openxmlformats.org/officeDocument/2006/relationships/image" Target="../media/image1068.png"/><Relationship Id="rId334" Type="http://schemas.openxmlformats.org/officeDocument/2006/relationships/customXml" Target="../ink/ink1172.xml"/><Relationship Id="rId355" Type="http://schemas.openxmlformats.org/officeDocument/2006/relationships/image" Target="../media/image1161.png"/><Relationship Id="rId376" Type="http://schemas.openxmlformats.org/officeDocument/2006/relationships/customXml" Target="../ink/ink1193.xml"/><Relationship Id="rId4" Type="http://schemas.openxmlformats.org/officeDocument/2006/relationships/customXml" Target="../ink/ink1007.xml"/><Relationship Id="rId180" Type="http://schemas.openxmlformats.org/officeDocument/2006/relationships/customXml" Target="../ink/ink1095.xml"/><Relationship Id="rId215" Type="http://schemas.openxmlformats.org/officeDocument/2006/relationships/image" Target="../media/image1091.png"/><Relationship Id="rId236" Type="http://schemas.openxmlformats.org/officeDocument/2006/relationships/customXml" Target="../ink/ink1123.xml"/><Relationship Id="rId257" Type="http://schemas.openxmlformats.org/officeDocument/2006/relationships/image" Target="../media/image1112.png"/><Relationship Id="rId278" Type="http://schemas.openxmlformats.org/officeDocument/2006/relationships/customXml" Target="../ink/ink1144.xml"/><Relationship Id="rId303" Type="http://schemas.openxmlformats.org/officeDocument/2006/relationships/image" Target="../media/image1135.png"/><Relationship Id="rId42" Type="http://schemas.openxmlformats.org/officeDocument/2006/relationships/customXml" Target="../ink/ink1026.xml"/><Relationship Id="rId84" Type="http://schemas.openxmlformats.org/officeDocument/2006/relationships/customXml" Target="../ink/ink1047.xml"/><Relationship Id="rId138" Type="http://schemas.openxmlformats.org/officeDocument/2006/relationships/customXml" Target="../ink/ink1074.xml"/><Relationship Id="rId345" Type="http://schemas.openxmlformats.org/officeDocument/2006/relationships/image" Target="../media/image1156.png"/><Relationship Id="rId191" Type="http://schemas.openxmlformats.org/officeDocument/2006/relationships/image" Target="../media/image1079.png"/><Relationship Id="rId205" Type="http://schemas.openxmlformats.org/officeDocument/2006/relationships/image" Target="../media/image1086.png"/><Relationship Id="rId247" Type="http://schemas.openxmlformats.org/officeDocument/2006/relationships/image" Target="../media/image1107.png"/><Relationship Id="rId107" Type="http://schemas.openxmlformats.org/officeDocument/2006/relationships/image" Target="../media/image1037.png"/><Relationship Id="rId289" Type="http://schemas.openxmlformats.org/officeDocument/2006/relationships/image" Target="../media/image1128.png"/><Relationship Id="rId11" Type="http://schemas.openxmlformats.org/officeDocument/2006/relationships/image" Target="../media/image990.png"/><Relationship Id="rId53" Type="http://schemas.openxmlformats.org/officeDocument/2006/relationships/image" Target="../media/image1010.png"/><Relationship Id="rId149" Type="http://schemas.openxmlformats.org/officeDocument/2006/relationships/image" Target="../media/image1058.png"/><Relationship Id="rId314" Type="http://schemas.openxmlformats.org/officeDocument/2006/relationships/customXml" Target="../ink/ink1162.xml"/><Relationship Id="rId356" Type="http://schemas.openxmlformats.org/officeDocument/2006/relationships/customXml" Target="../ink/ink1183.xml"/><Relationship Id="rId95" Type="http://schemas.openxmlformats.org/officeDocument/2006/relationships/image" Target="../media/image1031.png"/><Relationship Id="rId160" Type="http://schemas.openxmlformats.org/officeDocument/2006/relationships/customXml" Target="../ink/ink1085.xml"/><Relationship Id="rId216" Type="http://schemas.openxmlformats.org/officeDocument/2006/relationships/customXml" Target="../ink/ink1113.xml"/><Relationship Id="rId258" Type="http://schemas.openxmlformats.org/officeDocument/2006/relationships/customXml" Target="../ink/ink1134.xml"/><Relationship Id="rId22" Type="http://schemas.openxmlformats.org/officeDocument/2006/relationships/customXml" Target="../ink/ink1016.xml"/><Relationship Id="rId64" Type="http://schemas.openxmlformats.org/officeDocument/2006/relationships/customXml" Target="../ink/ink1037.xml"/><Relationship Id="rId118" Type="http://schemas.openxmlformats.org/officeDocument/2006/relationships/customXml" Target="../ink/ink1064.xml"/><Relationship Id="rId325" Type="http://schemas.openxmlformats.org/officeDocument/2006/relationships/image" Target="../media/image1146.png"/><Relationship Id="rId367" Type="http://schemas.openxmlformats.org/officeDocument/2006/relationships/image" Target="../media/image1167.png"/><Relationship Id="rId171" Type="http://schemas.openxmlformats.org/officeDocument/2006/relationships/image" Target="../media/image1069.png"/><Relationship Id="rId227" Type="http://schemas.openxmlformats.org/officeDocument/2006/relationships/image" Target="../media/image1097.png"/><Relationship Id="rId269" Type="http://schemas.openxmlformats.org/officeDocument/2006/relationships/image" Target="../media/image1118.png"/><Relationship Id="rId33" Type="http://schemas.openxmlformats.org/officeDocument/2006/relationships/image" Target="../media/image1000.png"/><Relationship Id="rId129" Type="http://schemas.openxmlformats.org/officeDocument/2006/relationships/image" Target="../media/image1048.png"/><Relationship Id="rId280" Type="http://schemas.openxmlformats.org/officeDocument/2006/relationships/customXml" Target="../ink/ink1145.xml"/><Relationship Id="rId336" Type="http://schemas.openxmlformats.org/officeDocument/2006/relationships/customXml" Target="../ink/ink1173.xml"/><Relationship Id="rId75" Type="http://schemas.openxmlformats.org/officeDocument/2006/relationships/image" Target="../media/image1021.png"/><Relationship Id="rId140" Type="http://schemas.openxmlformats.org/officeDocument/2006/relationships/customXml" Target="../ink/ink1075.xml"/><Relationship Id="rId182" Type="http://schemas.openxmlformats.org/officeDocument/2006/relationships/customXml" Target="../ink/ink1096.xml"/><Relationship Id="rId378" Type="http://schemas.openxmlformats.org/officeDocument/2006/relationships/customXml" Target="../ink/ink1194.xml"/><Relationship Id="rId6" Type="http://schemas.openxmlformats.org/officeDocument/2006/relationships/customXml" Target="../ink/ink1008.xml"/><Relationship Id="rId238" Type="http://schemas.openxmlformats.org/officeDocument/2006/relationships/customXml" Target="../ink/ink1124.xml"/><Relationship Id="rId291" Type="http://schemas.openxmlformats.org/officeDocument/2006/relationships/image" Target="../media/image1129.png"/><Relationship Id="rId305" Type="http://schemas.openxmlformats.org/officeDocument/2006/relationships/image" Target="../media/image1136.png"/><Relationship Id="rId347" Type="http://schemas.openxmlformats.org/officeDocument/2006/relationships/image" Target="../media/image1157.png"/><Relationship Id="rId44" Type="http://schemas.openxmlformats.org/officeDocument/2006/relationships/customXml" Target="../ink/ink1027.xml"/><Relationship Id="rId86" Type="http://schemas.openxmlformats.org/officeDocument/2006/relationships/customXml" Target="../ink/ink1048.xml"/><Relationship Id="rId151" Type="http://schemas.openxmlformats.org/officeDocument/2006/relationships/image" Target="../media/image1059.png"/><Relationship Id="rId193" Type="http://schemas.openxmlformats.org/officeDocument/2006/relationships/image" Target="../media/image1080.png"/><Relationship Id="rId207" Type="http://schemas.openxmlformats.org/officeDocument/2006/relationships/image" Target="../media/image1087.png"/><Relationship Id="rId249" Type="http://schemas.openxmlformats.org/officeDocument/2006/relationships/image" Target="../media/image1108.png"/><Relationship Id="rId13" Type="http://schemas.openxmlformats.org/officeDocument/2006/relationships/image" Target="../media/image991.png"/><Relationship Id="rId109" Type="http://schemas.openxmlformats.org/officeDocument/2006/relationships/image" Target="../media/image1038.png"/><Relationship Id="rId260" Type="http://schemas.openxmlformats.org/officeDocument/2006/relationships/customXml" Target="../ink/ink1135.xml"/><Relationship Id="rId316" Type="http://schemas.openxmlformats.org/officeDocument/2006/relationships/customXml" Target="../ink/ink1163.xml"/><Relationship Id="rId55" Type="http://schemas.openxmlformats.org/officeDocument/2006/relationships/image" Target="../media/image1011.png"/><Relationship Id="rId97" Type="http://schemas.openxmlformats.org/officeDocument/2006/relationships/image" Target="../media/image1032.png"/><Relationship Id="rId120" Type="http://schemas.openxmlformats.org/officeDocument/2006/relationships/customXml" Target="../ink/ink1065.xml"/><Relationship Id="rId358" Type="http://schemas.openxmlformats.org/officeDocument/2006/relationships/customXml" Target="../ink/ink1184.xml"/><Relationship Id="rId162" Type="http://schemas.openxmlformats.org/officeDocument/2006/relationships/customXml" Target="../ink/ink1086.xml"/><Relationship Id="rId218" Type="http://schemas.openxmlformats.org/officeDocument/2006/relationships/customXml" Target="../ink/ink1114.xml"/><Relationship Id="rId271" Type="http://schemas.openxmlformats.org/officeDocument/2006/relationships/image" Target="../media/image1119.png"/><Relationship Id="rId24" Type="http://schemas.openxmlformats.org/officeDocument/2006/relationships/customXml" Target="../ink/ink1017.xml"/><Relationship Id="rId66" Type="http://schemas.openxmlformats.org/officeDocument/2006/relationships/customXml" Target="../ink/ink1038.xml"/><Relationship Id="rId131" Type="http://schemas.openxmlformats.org/officeDocument/2006/relationships/image" Target="../media/image1049.png"/><Relationship Id="rId327" Type="http://schemas.openxmlformats.org/officeDocument/2006/relationships/image" Target="../media/image1147.png"/><Relationship Id="rId369" Type="http://schemas.openxmlformats.org/officeDocument/2006/relationships/image" Target="../media/image1168.png"/><Relationship Id="rId173" Type="http://schemas.openxmlformats.org/officeDocument/2006/relationships/image" Target="../media/image1070.png"/><Relationship Id="rId229" Type="http://schemas.openxmlformats.org/officeDocument/2006/relationships/image" Target="../media/image1098.png"/><Relationship Id="rId380" Type="http://schemas.openxmlformats.org/officeDocument/2006/relationships/customXml" Target="../ink/ink1195.xml"/><Relationship Id="rId240" Type="http://schemas.openxmlformats.org/officeDocument/2006/relationships/customXml" Target="../ink/ink1125.xml"/><Relationship Id="rId35" Type="http://schemas.openxmlformats.org/officeDocument/2006/relationships/image" Target="../media/image1001.png"/><Relationship Id="rId77" Type="http://schemas.openxmlformats.org/officeDocument/2006/relationships/image" Target="../media/image1022.png"/><Relationship Id="rId100" Type="http://schemas.openxmlformats.org/officeDocument/2006/relationships/customXml" Target="../ink/ink1055.xml"/><Relationship Id="rId282" Type="http://schemas.openxmlformats.org/officeDocument/2006/relationships/customXml" Target="../ink/ink1146.xml"/><Relationship Id="rId338" Type="http://schemas.openxmlformats.org/officeDocument/2006/relationships/customXml" Target="../ink/ink1174.xml"/><Relationship Id="rId8" Type="http://schemas.openxmlformats.org/officeDocument/2006/relationships/customXml" Target="../ink/ink1009.xml"/><Relationship Id="rId142" Type="http://schemas.openxmlformats.org/officeDocument/2006/relationships/customXml" Target="../ink/ink1076.xml"/><Relationship Id="rId184" Type="http://schemas.openxmlformats.org/officeDocument/2006/relationships/customXml" Target="../ink/ink1097.xml"/><Relationship Id="rId251" Type="http://schemas.openxmlformats.org/officeDocument/2006/relationships/image" Target="../media/image1109.png"/><Relationship Id="rId46" Type="http://schemas.openxmlformats.org/officeDocument/2006/relationships/customXml" Target="../ink/ink1028.xml"/><Relationship Id="rId293" Type="http://schemas.openxmlformats.org/officeDocument/2006/relationships/image" Target="../media/image1130.png"/><Relationship Id="rId307" Type="http://schemas.openxmlformats.org/officeDocument/2006/relationships/image" Target="../media/image1137.png"/><Relationship Id="rId349" Type="http://schemas.openxmlformats.org/officeDocument/2006/relationships/image" Target="../media/image1158.png"/><Relationship Id="rId88" Type="http://schemas.openxmlformats.org/officeDocument/2006/relationships/customXml" Target="../ink/ink1049.xml"/><Relationship Id="rId111" Type="http://schemas.openxmlformats.org/officeDocument/2006/relationships/image" Target="../media/image1039.png"/><Relationship Id="rId153" Type="http://schemas.openxmlformats.org/officeDocument/2006/relationships/image" Target="../media/image1060.png"/><Relationship Id="rId195" Type="http://schemas.openxmlformats.org/officeDocument/2006/relationships/image" Target="../media/image1081.png"/><Relationship Id="rId209" Type="http://schemas.openxmlformats.org/officeDocument/2006/relationships/image" Target="../media/image1088.png"/><Relationship Id="rId360" Type="http://schemas.openxmlformats.org/officeDocument/2006/relationships/customXml" Target="../ink/ink1185.xml"/><Relationship Id="rId220" Type="http://schemas.openxmlformats.org/officeDocument/2006/relationships/customXml" Target="../ink/ink1115.xml"/><Relationship Id="rId15" Type="http://schemas.openxmlformats.org/officeDocument/2006/relationships/image" Target="../media/image992.png"/><Relationship Id="rId57" Type="http://schemas.openxmlformats.org/officeDocument/2006/relationships/image" Target="../media/image1012.png"/><Relationship Id="rId262" Type="http://schemas.openxmlformats.org/officeDocument/2006/relationships/customXml" Target="../ink/ink1136.xml"/><Relationship Id="rId318" Type="http://schemas.openxmlformats.org/officeDocument/2006/relationships/customXml" Target="../ink/ink1164.xml"/><Relationship Id="rId99" Type="http://schemas.openxmlformats.org/officeDocument/2006/relationships/image" Target="../media/image1033.png"/><Relationship Id="rId122" Type="http://schemas.openxmlformats.org/officeDocument/2006/relationships/customXml" Target="../ink/ink1066.xml"/><Relationship Id="rId164" Type="http://schemas.openxmlformats.org/officeDocument/2006/relationships/customXml" Target="../ink/ink1087.xml"/><Relationship Id="rId371" Type="http://schemas.openxmlformats.org/officeDocument/2006/relationships/image" Target="../media/image116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3.png"/><Relationship Id="rId299" Type="http://schemas.openxmlformats.org/officeDocument/2006/relationships/image" Target="../media/image1322.png"/><Relationship Id="rId21" Type="http://schemas.openxmlformats.org/officeDocument/2006/relationships/image" Target="../media/image1185.png"/><Relationship Id="rId63" Type="http://schemas.openxmlformats.org/officeDocument/2006/relationships/image" Target="../media/image1206.png"/><Relationship Id="rId159" Type="http://schemas.openxmlformats.org/officeDocument/2006/relationships/image" Target="../media/image1253.png"/><Relationship Id="rId170" Type="http://schemas.openxmlformats.org/officeDocument/2006/relationships/customXml" Target="../ink/ink1281.xml"/><Relationship Id="rId226" Type="http://schemas.openxmlformats.org/officeDocument/2006/relationships/customXml" Target="../ink/ink1309.xml"/><Relationship Id="rId268" Type="http://schemas.openxmlformats.org/officeDocument/2006/relationships/customXml" Target="../ink/ink1330.xml"/><Relationship Id="rId32" Type="http://schemas.openxmlformats.org/officeDocument/2006/relationships/customXml" Target="../ink/ink1212.xml"/><Relationship Id="rId74" Type="http://schemas.openxmlformats.org/officeDocument/2006/relationships/customXml" Target="../ink/ink1233.xml"/><Relationship Id="rId128" Type="http://schemas.openxmlformats.org/officeDocument/2006/relationships/customXml" Target="../ink/ink1260.xml"/><Relationship Id="rId5" Type="http://schemas.openxmlformats.org/officeDocument/2006/relationships/image" Target="../media/image1177.png"/><Relationship Id="rId181" Type="http://schemas.openxmlformats.org/officeDocument/2006/relationships/image" Target="../media/image1264.png"/><Relationship Id="rId237" Type="http://schemas.openxmlformats.org/officeDocument/2006/relationships/image" Target="../media/image1292.png"/><Relationship Id="rId279" Type="http://schemas.openxmlformats.org/officeDocument/2006/relationships/image" Target="../media/image1313.png"/><Relationship Id="rId43" Type="http://schemas.openxmlformats.org/officeDocument/2006/relationships/image" Target="../media/image1196.png"/><Relationship Id="rId139" Type="http://schemas.openxmlformats.org/officeDocument/2006/relationships/image" Target="../media/image1243.png"/><Relationship Id="rId290" Type="http://schemas.openxmlformats.org/officeDocument/2006/relationships/customXml" Target="../ink/ink1341.xml"/><Relationship Id="rId304" Type="http://schemas.openxmlformats.org/officeDocument/2006/relationships/customXml" Target="../ink/ink1348.xml"/><Relationship Id="rId85" Type="http://schemas.openxmlformats.org/officeDocument/2006/relationships/image" Target="../media/image1217.png"/><Relationship Id="rId150" Type="http://schemas.openxmlformats.org/officeDocument/2006/relationships/customXml" Target="../ink/ink1271.xml"/><Relationship Id="rId192" Type="http://schemas.openxmlformats.org/officeDocument/2006/relationships/customXml" Target="../ink/ink1292.xml"/><Relationship Id="rId206" Type="http://schemas.openxmlformats.org/officeDocument/2006/relationships/customXml" Target="../ink/ink1299.xml"/><Relationship Id="rId248" Type="http://schemas.openxmlformats.org/officeDocument/2006/relationships/customXml" Target="../ink/ink1320.xml"/><Relationship Id="rId12" Type="http://schemas.openxmlformats.org/officeDocument/2006/relationships/customXml" Target="../ink/ink1202.xml"/><Relationship Id="rId108" Type="http://schemas.openxmlformats.org/officeDocument/2006/relationships/customXml" Target="../ink/ink1250.xml"/><Relationship Id="rId54" Type="http://schemas.openxmlformats.org/officeDocument/2006/relationships/customXml" Target="../ink/ink1223.xml"/><Relationship Id="rId96" Type="http://schemas.openxmlformats.org/officeDocument/2006/relationships/customXml" Target="../ink/ink1244.xml"/><Relationship Id="rId161" Type="http://schemas.openxmlformats.org/officeDocument/2006/relationships/image" Target="../media/image1254.png"/><Relationship Id="rId217" Type="http://schemas.openxmlformats.org/officeDocument/2006/relationships/image" Target="../media/image1282.png"/><Relationship Id="rId259" Type="http://schemas.openxmlformats.org/officeDocument/2006/relationships/image" Target="../media/image1303.png"/><Relationship Id="rId23" Type="http://schemas.openxmlformats.org/officeDocument/2006/relationships/image" Target="../media/image1186.png"/><Relationship Id="rId119" Type="http://schemas.openxmlformats.org/officeDocument/2006/relationships/image" Target="../media/image1234.png"/><Relationship Id="rId270" Type="http://schemas.openxmlformats.org/officeDocument/2006/relationships/customXml" Target="../ink/ink1331.xml"/><Relationship Id="rId44" Type="http://schemas.openxmlformats.org/officeDocument/2006/relationships/customXml" Target="../ink/ink1218.xml"/><Relationship Id="rId65" Type="http://schemas.openxmlformats.org/officeDocument/2006/relationships/image" Target="../media/image1207.png"/><Relationship Id="rId86" Type="http://schemas.openxmlformats.org/officeDocument/2006/relationships/customXml" Target="../ink/ink1239.xml"/><Relationship Id="rId130" Type="http://schemas.openxmlformats.org/officeDocument/2006/relationships/customXml" Target="../ink/ink1261.xml"/><Relationship Id="rId151" Type="http://schemas.openxmlformats.org/officeDocument/2006/relationships/image" Target="../media/image1249.png"/><Relationship Id="rId172" Type="http://schemas.openxmlformats.org/officeDocument/2006/relationships/customXml" Target="../ink/ink1282.xml"/><Relationship Id="rId193" Type="http://schemas.openxmlformats.org/officeDocument/2006/relationships/image" Target="../media/image1270.png"/><Relationship Id="rId207" Type="http://schemas.openxmlformats.org/officeDocument/2006/relationships/image" Target="../media/image1277.png"/><Relationship Id="rId228" Type="http://schemas.openxmlformats.org/officeDocument/2006/relationships/customXml" Target="../ink/ink1310.xml"/><Relationship Id="rId249" Type="http://schemas.openxmlformats.org/officeDocument/2006/relationships/image" Target="../media/image1298.png"/><Relationship Id="rId13" Type="http://schemas.openxmlformats.org/officeDocument/2006/relationships/image" Target="../media/image1181.png"/><Relationship Id="rId109" Type="http://schemas.openxmlformats.org/officeDocument/2006/relationships/image" Target="../media/image1229.png"/><Relationship Id="rId260" Type="http://schemas.openxmlformats.org/officeDocument/2006/relationships/customXml" Target="../ink/ink1326.xml"/><Relationship Id="rId281" Type="http://schemas.openxmlformats.org/officeDocument/2006/relationships/image" Target="../media/image1314.png"/><Relationship Id="rId34" Type="http://schemas.openxmlformats.org/officeDocument/2006/relationships/customXml" Target="../ink/ink1213.xml"/><Relationship Id="rId55" Type="http://schemas.openxmlformats.org/officeDocument/2006/relationships/image" Target="../media/image1202.png"/><Relationship Id="rId76" Type="http://schemas.openxmlformats.org/officeDocument/2006/relationships/customXml" Target="../ink/ink1234.xml"/><Relationship Id="rId97" Type="http://schemas.openxmlformats.org/officeDocument/2006/relationships/image" Target="../media/image1223.png"/><Relationship Id="rId120" Type="http://schemas.openxmlformats.org/officeDocument/2006/relationships/customXml" Target="../ink/ink1256.xml"/><Relationship Id="rId141" Type="http://schemas.openxmlformats.org/officeDocument/2006/relationships/image" Target="../media/image1244.png"/><Relationship Id="rId7" Type="http://schemas.openxmlformats.org/officeDocument/2006/relationships/image" Target="../media/image1178.png"/><Relationship Id="rId162" Type="http://schemas.openxmlformats.org/officeDocument/2006/relationships/customXml" Target="../ink/ink1277.xml"/><Relationship Id="rId183" Type="http://schemas.openxmlformats.org/officeDocument/2006/relationships/image" Target="../media/image1265.png"/><Relationship Id="rId218" Type="http://schemas.openxmlformats.org/officeDocument/2006/relationships/customXml" Target="../ink/ink1305.xml"/><Relationship Id="rId239" Type="http://schemas.openxmlformats.org/officeDocument/2006/relationships/image" Target="../media/image1293.png"/><Relationship Id="rId250" Type="http://schemas.openxmlformats.org/officeDocument/2006/relationships/customXml" Target="../ink/ink1321.xml"/><Relationship Id="rId271" Type="http://schemas.openxmlformats.org/officeDocument/2006/relationships/image" Target="../media/image1309.png"/><Relationship Id="rId292" Type="http://schemas.openxmlformats.org/officeDocument/2006/relationships/customXml" Target="../ink/ink1342.xml"/><Relationship Id="rId306" Type="http://schemas.openxmlformats.org/officeDocument/2006/relationships/customXml" Target="../ink/ink1349.xml"/><Relationship Id="rId24" Type="http://schemas.openxmlformats.org/officeDocument/2006/relationships/customXml" Target="../ink/ink1208.xml"/><Relationship Id="rId45" Type="http://schemas.openxmlformats.org/officeDocument/2006/relationships/image" Target="../media/image1197.png"/><Relationship Id="rId66" Type="http://schemas.openxmlformats.org/officeDocument/2006/relationships/customXml" Target="../ink/ink1229.xml"/><Relationship Id="rId87" Type="http://schemas.openxmlformats.org/officeDocument/2006/relationships/image" Target="../media/image1218.png"/><Relationship Id="rId110" Type="http://schemas.openxmlformats.org/officeDocument/2006/relationships/customXml" Target="../ink/ink1251.xml"/><Relationship Id="rId131" Type="http://schemas.openxmlformats.org/officeDocument/2006/relationships/image" Target="../media/image1239.png"/><Relationship Id="rId152" Type="http://schemas.openxmlformats.org/officeDocument/2006/relationships/customXml" Target="../ink/ink1272.xml"/><Relationship Id="rId173" Type="http://schemas.openxmlformats.org/officeDocument/2006/relationships/image" Target="../media/image1260.png"/><Relationship Id="rId194" Type="http://schemas.openxmlformats.org/officeDocument/2006/relationships/customXml" Target="../ink/ink1293.xml"/><Relationship Id="rId208" Type="http://schemas.openxmlformats.org/officeDocument/2006/relationships/customXml" Target="../ink/ink1300.xml"/><Relationship Id="rId229" Type="http://schemas.openxmlformats.org/officeDocument/2006/relationships/image" Target="../media/image1288.png"/><Relationship Id="rId240" Type="http://schemas.openxmlformats.org/officeDocument/2006/relationships/customXml" Target="../ink/ink1316.xml"/><Relationship Id="rId261" Type="http://schemas.openxmlformats.org/officeDocument/2006/relationships/image" Target="../media/image1304.png"/><Relationship Id="rId14" Type="http://schemas.openxmlformats.org/officeDocument/2006/relationships/customXml" Target="../ink/ink1203.xml"/><Relationship Id="rId35" Type="http://schemas.openxmlformats.org/officeDocument/2006/relationships/image" Target="../media/image1192.png"/><Relationship Id="rId56" Type="http://schemas.openxmlformats.org/officeDocument/2006/relationships/customXml" Target="../ink/ink1224.xml"/><Relationship Id="rId77" Type="http://schemas.openxmlformats.org/officeDocument/2006/relationships/image" Target="../media/image1213.png"/><Relationship Id="rId100" Type="http://schemas.openxmlformats.org/officeDocument/2006/relationships/customXml" Target="../ink/ink1246.xml"/><Relationship Id="rId282" Type="http://schemas.openxmlformats.org/officeDocument/2006/relationships/customXml" Target="../ink/ink1337.xml"/><Relationship Id="rId8" Type="http://schemas.openxmlformats.org/officeDocument/2006/relationships/customXml" Target="../ink/ink1200.xml"/><Relationship Id="rId98" Type="http://schemas.openxmlformats.org/officeDocument/2006/relationships/customXml" Target="../ink/ink1245.xml"/><Relationship Id="rId121" Type="http://schemas.openxmlformats.org/officeDocument/2006/relationships/image" Target="../media/image84.png"/><Relationship Id="rId142" Type="http://schemas.openxmlformats.org/officeDocument/2006/relationships/customXml" Target="../ink/ink1267.xml"/><Relationship Id="rId163" Type="http://schemas.openxmlformats.org/officeDocument/2006/relationships/image" Target="../media/image1255.png"/><Relationship Id="rId184" Type="http://schemas.openxmlformats.org/officeDocument/2006/relationships/customXml" Target="../ink/ink1288.xml"/><Relationship Id="rId219" Type="http://schemas.openxmlformats.org/officeDocument/2006/relationships/image" Target="../media/image1283.png"/><Relationship Id="rId230" Type="http://schemas.openxmlformats.org/officeDocument/2006/relationships/customXml" Target="../ink/ink1311.xml"/><Relationship Id="rId251" Type="http://schemas.openxmlformats.org/officeDocument/2006/relationships/image" Target="../media/image1299.png"/><Relationship Id="rId25" Type="http://schemas.openxmlformats.org/officeDocument/2006/relationships/image" Target="../media/image1187.png"/><Relationship Id="rId46" Type="http://schemas.openxmlformats.org/officeDocument/2006/relationships/customXml" Target="../ink/ink1219.xml"/><Relationship Id="rId67" Type="http://schemas.openxmlformats.org/officeDocument/2006/relationships/image" Target="../media/image1208.png"/><Relationship Id="rId272" Type="http://schemas.openxmlformats.org/officeDocument/2006/relationships/customXml" Target="../ink/ink1332.xml"/><Relationship Id="rId293" Type="http://schemas.openxmlformats.org/officeDocument/2006/relationships/image" Target="../media/image1319.png"/><Relationship Id="rId307" Type="http://schemas.openxmlformats.org/officeDocument/2006/relationships/image" Target="../media/image1326.png"/><Relationship Id="rId88" Type="http://schemas.openxmlformats.org/officeDocument/2006/relationships/customXml" Target="../ink/ink1240.xml"/><Relationship Id="rId111" Type="http://schemas.openxmlformats.org/officeDocument/2006/relationships/image" Target="../media/image1230.png"/><Relationship Id="rId132" Type="http://schemas.openxmlformats.org/officeDocument/2006/relationships/customXml" Target="../ink/ink1262.xml"/><Relationship Id="rId153" Type="http://schemas.openxmlformats.org/officeDocument/2006/relationships/image" Target="../media/image1250.png"/><Relationship Id="rId174" Type="http://schemas.openxmlformats.org/officeDocument/2006/relationships/customXml" Target="../ink/ink1283.xml"/><Relationship Id="rId195" Type="http://schemas.openxmlformats.org/officeDocument/2006/relationships/image" Target="../media/image1271.png"/><Relationship Id="rId209" Type="http://schemas.openxmlformats.org/officeDocument/2006/relationships/image" Target="../media/image1278.png"/><Relationship Id="rId220" Type="http://schemas.openxmlformats.org/officeDocument/2006/relationships/customXml" Target="../ink/ink1306.xml"/><Relationship Id="rId241" Type="http://schemas.openxmlformats.org/officeDocument/2006/relationships/image" Target="../media/image1294.png"/><Relationship Id="rId15" Type="http://schemas.openxmlformats.org/officeDocument/2006/relationships/image" Target="../media/image1182.png"/><Relationship Id="rId36" Type="http://schemas.openxmlformats.org/officeDocument/2006/relationships/customXml" Target="../ink/ink1214.xml"/><Relationship Id="rId57" Type="http://schemas.openxmlformats.org/officeDocument/2006/relationships/image" Target="../media/image1203.png"/><Relationship Id="rId262" Type="http://schemas.openxmlformats.org/officeDocument/2006/relationships/customXml" Target="../ink/ink1327.xml"/><Relationship Id="rId283" Type="http://schemas.openxmlformats.org/officeDocument/2006/relationships/image" Target="../media/image1315.png"/><Relationship Id="rId78" Type="http://schemas.openxmlformats.org/officeDocument/2006/relationships/customXml" Target="../ink/ink1235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257.xml"/><Relationship Id="rId143" Type="http://schemas.openxmlformats.org/officeDocument/2006/relationships/image" Target="../media/image1245.png"/><Relationship Id="rId164" Type="http://schemas.openxmlformats.org/officeDocument/2006/relationships/customXml" Target="../ink/ink1278.xml"/><Relationship Id="rId185" Type="http://schemas.openxmlformats.org/officeDocument/2006/relationships/image" Target="../media/image1266.png"/><Relationship Id="rId9" Type="http://schemas.openxmlformats.org/officeDocument/2006/relationships/image" Target="../media/image1179.png"/><Relationship Id="rId210" Type="http://schemas.openxmlformats.org/officeDocument/2006/relationships/customXml" Target="../ink/ink1301.xml"/><Relationship Id="rId26" Type="http://schemas.openxmlformats.org/officeDocument/2006/relationships/customXml" Target="../ink/ink1209.xml"/><Relationship Id="rId231" Type="http://schemas.openxmlformats.org/officeDocument/2006/relationships/image" Target="../media/image1289.png"/><Relationship Id="rId252" Type="http://schemas.openxmlformats.org/officeDocument/2006/relationships/customXml" Target="../ink/ink1322.xml"/><Relationship Id="rId273" Type="http://schemas.openxmlformats.org/officeDocument/2006/relationships/image" Target="../media/image1310.png"/><Relationship Id="rId294" Type="http://schemas.openxmlformats.org/officeDocument/2006/relationships/customXml" Target="../ink/ink1343.xml"/><Relationship Id="rId308" Type="http://schemas.openxmlformats.org/officeDocument/2006/relationships/customXml" Target="../ink/ink1350.xml"/><Relationship Id="rId47" Type="http://schemas.openxmlformats.org/officeDocument/2006/relationships/image" Target="../media/image1198.png"/><Relationship Id="rId68" Type="http://schemas.openxmlformats.org/officeDocument/2006/relationships/customXml" Target="../ink/ink1230.xml"/><Relationship Id="rId89" Type="http://schemas.openxmlformats.org/officeDocument/2006/relationships/image" Target="../media/image1219.png"/><Relationship Id="rId112" Type="http://schemas.openxmlformats.org/officeDocument/2006/relationships/customXml" Target="../ink/ink1252.xml"/><Relationship Id="rId133" Type="http://schemas.openxmlformats.org/officeDocument/2006/relationships/image" Target="../media/image1240.png"/><Relationship Id="rId154" Type="http://schemas.openxmlformats.org/officeDocument/2006/relationships/customXml" Target="../ink/ink1273.xml"/><Relationship Id="rId175" Type="http://schemas.openxmlformats.org/officeDocument/2006/relationships/image" Target="../media/image1261.png"/><Relationship Id="rId196" Type="http://schemas.openxmlformats.org/officeDocument/2006/relationships/customXml" Target="../ink/ink1294.xml"/><Relationship Id="rId200" Type="http://schemas.openxmlformats.org/officeDocument/2006/relationships/customXml" Target="../ink/ink1296.xml"/><Relationship Id="rId16" Type="http://schemas.openxmlformats.org/officeDocument/2006/relationships/customXml" Target="../ink/ink1204.xml"/><Relationship Id="rId221" Type="http://schemas.openxmlformats.org/officeDocument/2006/relationships/image" Target="../media/image1284.png"/><Relationship Id="rId242" Type="http://schemas.openxmlformats.org/officeDocument/2006/relationships/customXml" Target="../ink/ink1317.xml"/><Relationship Id="rId263" Type="http://schemas.openxmlformats.org/officeDocument/2006/relationships/image" Target="../media/image1305.png"/><Relationship Id="rId284" Type="http://schemas.openxmlformats.org/officeDocument/2006/relationships/customXml" Target="../ink/ink1338.xml"/><Relationship Id="rId37" Type="http://schemas.openxmlformats.org/officeDocument/2006/relationships/image" Target="../media/image1193.png"/><Relationship Id="rId58" Type="http://schemas.openxmlformats.org/officeDocument/2006/relationships/customXml" Target="../ink/ink1225.xml"/><Relationship Id="rId79" Type="http://schemas.openxmlformats.org/officeDocument/2006/relationships/image" Target="../media/image1214.png"/><Relationship Id="rId102" Type="http://schemas.openxmlformats.org/officeDocument/2006/relationships/customXml" Target="../ink/ink1247.xml"/><Relationship Id="rId123" Type="http://schemas.openxmlformats.org/officeDocument/2006/relationships/image" Target="../media/image1235.png"/><Relationship Id="rId144" Type="http://schemas.openxmlformats.org/officeDocument/2006/relationships/customXml" Target="../ink/ink1268.xml"/><Relationship Id="rId90" Type="http://schemas.openxmlformats.org/officeDocument/2006/relationships/customXml" Target="../ink/ink1241.xml"/><Relationship Id="rId165" Type="http://schemas.openxmlformats.org/officeDocument/2006/relationships/image" Target="../media/image1256.png"/><Relationship Id="rId186" Type="http://schemas.openxmlformats.org/officeDocument/2006/relationships/customXml" Target="../ink/ink1289.xml"/><Relationship Id="rId211" Type="http://schemas.openxmlformats.org/officeDocument/2006/relationships/image" Target="../media/image1279.png"/><Relationship Id="rId232" Type="http://schemas.openxmlformats.org/officeDocument/2006/relationships/customXml" Target="../ink/ink1312.xml"/><Relationship Id="rId253" Type="http://schemas.openxmlformats.org/officeDocument/2006/relationships/image" Target="../media/image1300.png"/><Relationship Id="rId274" Type="http://schemas.openxmlformats.org/officeDocument/2006/relationships/customXml" Target="../ink/ink1333.xml"/><Relationship Id="rId295" Type="http://schemas.openxmlformats.org/officeDocument/2006/relationships/image" Target="../media/image1320.png"/><Relationship Id="rId309" Type="http://schemas.openxmlformats.org/officeDocument/2006/relationships/image" Target="../media/image1327.png"/><Relationship Id="rId27" Type="http://schemas.openxmlformats.org/officeDocument/2006/relationships/image" Target="../media/image1188.png"/><Relationship Id="rId48" Type="http://schemas.openxmlformats.org/officeDocument/2006/relationships/customXml" Target="../ink/ink1220.xml"/><Relationship Id="rId69" Type="http://schemas.openxmlformats.org/officeDocument/2006/relationships/image" Target="../media/image1209.png"/><Relationship Id="rId113" Type="http://schemas.openxmlformats.org/officeDocument/2006/relationships/image" Target="../media/image1231.png"/><Relationship Id="rId134" Type="http://schemas.openxmlformats.org/officeDocument/2006/relationships/customXml" Target="../ink/ink1263.xml"/><Relationship Id="rId80" Type="http://schemas.openxmlformats.org/officeDocument/2006/relationships/customXml" Target="../ink/ink1236.xml"/><Relationship Id="rId155" Type="http://schemas.openxmlformats.org/officeDocument/2006/relationships/image" Target="../media/image1251.png"/><Relationship Id="rId176" Type="http://schemas.openxmlformats.org/officeDocument/2006/relationships/customXml" Target="../ink/ink1284.xml"/><Relationship Id="rId197" Type="http://schemas.openxmlformats.org/officeDocument/2006/relationships/image" Target="../media/image1272.png"/><Relationship Id="rId201" Type="http://schemas.openxmlformats.org/officeDocument/2006/relationships/image" Target="../media/image1274.png"/><Relationship Id="rId222" Type="http://schemas.openxmlformats.org/officeDocument/2006/relationships/customXml" Target="../ink/ink1307.xml"/><Relationship Id="rId243" Type="http://schemas.openxmlformats.org/officeDocument/2006/relationships/image" Target="../media/image1295.png"/><Relationship Id="rId264" Type="http://schemas.openxmlformats.org/officeDocument/2006/relationships/customXml" Target="../ink/ink1328.xml"/><Relationship Id="rId285" Type="http://schemas.openxmlformats.org/officeDocument/2006/relationships/image" Target="../media/image1316.png"/><Relationship Id="rId17" Type="http://schemas.openxmlformats.org/officeDocument/2006/relationships/image" Target="../media/image1183.png"/><Relationship Id="rId38" Type="http://schemas.openxmlformats.org/officeDocument/2006/relationships/customXml" Target="../ink/ink1215.xml"/><Relationship Id="rId59" Type="http://schemas.openxmlformats.org/officeDocument/2006/relationships/image" Target="../media/image1204.png"/><Relationship Id="rId103" Type="http://schemas.openxmlformats.org/officeDocument/2006/relationships/image" Target="../media/image1226.png"/><Relationship Id="rId124" Type="http://schemas.openxmlformats.org/officeDocument/2006/relationships/customXml" Target="../ink/ink1258.xml"/><Relationship Id="rId310" Type="http://schemas.openxmlformats.org/officeDocument/2006/relationships/customXml" Target="../ink/ink1351.xml"/><Relationship Id="rId70" Type="http://schemas.openxmlformats.org/officeDocument/2006/relationships/customXml" Target="../ink/ink1231.xml"/><Relationship Id="rId91" Type="http://schemas.openxmlformats.org/officeDocument/2006/relationships/image" Target="../media/image1220.png"/><Relationship Id="rId145" Type="http://schemas.openxmlformats.org/officeDocument/2006/relationships/image" Target="../media/image1246.png"/><Relationship Id="rId166" Type="http://schemas.openxmlformats.org/officeDocument/2006/relationships/customXml" Target="../ink/ink1279.xml"/><Relationship Id="rId187" Type="http://schemas.openxmlformats.org/officeDocument/2006/relationships/image" Target="../media/image126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302.xml"/><Relationship Id="rId233" Type="http://schemas.openxmlformats.org/officeDocument/2006/relationships/image" Target="../media/image1290.png"/><Relationship Id="rId254" Type="http://schemas.openxmlformats.org/officeDocument/2006/relationships/customXml" Target="../ink/ink1323.xml"/><Relationship Id="rId28" Type="http://schemas.openxmlformats.org/officeDocument/2006/relationships/customXml" Target="../ink/ink1210.xml"/><Relationship Id="rId49" Type="http://schemas.openxmlformats.org/officeDocument/2006/relationships/image" Target="../media/image1199.png"/><Relationship Id="rId114" Type="http://schemas.openxmlformats.org/officeDocument/2006/relationships/customXml" Target="../ink/ink1253.xml"/><Relationship Id="rId275" Type="http://schemas.openxmlformats.org/officeDocument/2006/relationships/image" Target="../media/image1311.png"/><Relationship Id="rId296" Type="http://schemas.openxmlformats.org/officeDocument/2006/relationships/customXml" Target="../ink/ink1344.xml"/><Relationship Id="rId300" Type="http://schemas.openxmlformats.org/officeDocument/2006/relationships/customXml" Target="../ink/ink1346.xml"/><Relationship Id="rId60" Type="http://schemas.openxmlformats.org/officeDocument/2006/relationships/customXml" Target="../ink/ink1226.xml"/><Relationship Id="rId81" Type="http://schemas.openxmlformats.org/officeDocument/2006/relationships/image" Target="../media/image1215.png"/><Relationship Id="rId135" Type="http://schemas.openxmlformats.org/officeDocument/2006/relationships/image" Target="../media/image1241.png"/><Relationship Id="rId156" Type="http://schemas.openxmlformats.org/officeDocument/2006/relationships/customXml" Target="../ink/ink1274.xml"/><Relationship Id="rId177" Type="http://schemas.openxmlformats.org/officeDocument/2006/relationships/image" Target="../media/image1262.png"/><Relationship Id="rId198" Type="http://schemas.openxmlformats.org/officeDocument/2006/relationships/customXml" Target="../ink/ink1295.xml"/><Relationship Id="rId202" Type="http://schemas.openxmlformats.org/officeDocument/2006/relationships/customXml" Target="../ink/ink1297.xml"/><Relationship Id="rId223" Type="http://schemas.openxmlformats.org/officeDocument/2006/relationships/image" Target="../media/image1285.png"/><Relationship Id="rId244" Type="http://schemas.openxmlformats.org/officeDocument/2006/relationships/customXml" Target="../ink/ink1318.xml"/><Relationship Id="rId18" Type="http://schemas.openxmlformats.org/officeDocument/2006/relationships/customXml" Target="../ink/ink1205.xml"/><Relationship Id="rId39" Type="http://schemas.openxmlformats.org/officeDocument/2006/relationships/image" Target="../media/image1194.png"/><Relationship Id="rId265" Type="http://schemas.openxmlformats.org/officeDocument/2006/relationships/image" Target="../media/image1306.png"/><Relationship Id="rId286" Type="http://schemas.openxmlformats.org/officeDocument/2006/relationships/customXml" Target="../ink/ink1339.xml"/><Relationship Id="rId50" Type="http://schemas.openxmlformats.org/officeDocument/2006/relationships/customXml" Target="../ink/ink1221.xml"/><Relationship Id="rId104" Type="http://schemas.openxmlformats.org/officeDocument/2006/relationships/customXml" Target="../ink/ink1248.xml"/><Relationship Id="rId125" Type="http://schemas.openxmlformats.org/officeDocument/2006/relationships/image" Target="../media/image1236.png"/><Relationship Id="rId146" Type="http://schemas.openxmlformats.org/officeDocument/2006/relationships/customXml" Target="../ink/ink1269.xml"/><Relationship Id="rId167" Type="http://schemas.openxmlformats.org/officeDocument/2006/relationships/image" Target="../media/image1257.png"/><Relationship Id="rId188" Type="http://schemas.openxmlformats.org/officeDocument/2006/relationships/customXml" Target="../ink/ink1290.xml"/><Relationship Id="rId311" Type="http://schemas.openxmlformats.org/officeDocument/2006/relationships/image" Target="../media/image1328.png"/><Relationship Id="rId71" Type="http://schemas.openxmlformats.org/officeDocument/2006/relationships/image" Target="../media/image1210.png"/><Relationship Id="rId92" Type="http://schemas.openxmlformats.org/officeDocument/2006/relationships/customXml" Target="../ink/ink1242.xml"/><Relationship Id="rId213" Type="http://schemas.openxmlformats.org/officeDocument/2006/relationships/image" Target="../media/image1280.png"/><Relationship Id="rId234" Type="http://schemas.openxmlformats.org/officeDocument/2006/relationships/customXml" Target="../ink/ink1313.xml"/><Relationship Id="rId2" Type="http://schemas.openxmlformats.org/officeDocument/2006/relationships/customXml" Target="../ink/ink1197.xml"/><Relationship Id="rId29" Type="http://schemas.openxmlformats.org/officeDocument/2006/relationships/image" Target="../media/image1189.png"/><Relationship Id="rId255" Type="http://schemas.openxmlformats.org/officeDocument/2006/relationships/image" Target="../media/image1301.png"/><Relationship Id="rId276" Type="http://schemas.openxmlformats.org/officeDocument/2006/relationships/customXml" Target="../ink/ink1334.xml"/><Relationship Id="rId297" Type="http://schemas.openxmlformats.org/officeDocument/2006/relationships/image" Target="../media/image1321.png"/><Relationship Id="rId40" Type="http://schemas.openxmlformats.org/officeDocument/2006/relationships/customXml" Target="../ink/ink1216.xml"/><Relationship Id="rId115" Type="http://schemas.openxmlformats.org/officeDocument/2006/relationships/image" Target="../media/image1232.png"/><Relationship Id="rId136" Type="http://schemas.openxmlformats.org/officeDocument/2006/relationships/customXml" Target="../ink/ink1264.xml"/><Relationship Id="rId157" Type="http://schemas.openxmlformats.org/officeDocument/2006/relationships/image" Target="../media/image1252.png"/><Relationship Id="rId178" Type="http://schemas.openxmlformats.org/officeDocument/2006/relationships/customXml" Target="../ink/ink1285.xml"/><Relationship Id="rId301" Type="http://schemas.openxmlformats.org/officeDocument/2006/relationships/image" Target="../media/image1323.png"/><Relationship Id="rId61" Type="http://schemas.openxmlformats.org/officeDocument/2006/relationships/image" Target="../media/image1205.png"/><Relationship Id="rId82" Type="http://schemas.openxmlformats.org/officeDocument/2006/relationships/customXml" Target="../ink/ink1237.xml"/><Relationship Id="rId199" Type="http://schemas.openxmlformats.org/officeDocument/2006/relationships/image" Target="../media/image1273.png"/><Relationship Id="rId203" Type="http://schemas.openxmlformats.org/officeDocument/2006/relationships/image" Target="../media/image1275.png"/><Relationship Id="rId19" Type="http://schemas.openxmlformats.org/officeDocument/2006/relationships/image" Target="../media/image1184.png"/><Relationship Id="rId224" Type="http://schemas.openxmlformats.org/officeDocument/2006/relationships/customXml" Target="../ink/ink1308.xml"/><Relationship Id="rId245" Type="http://schemas.openxmlformats.org/officeDocument/2006/relationships/image" Target="../media/image1296.png"/><Relationship Id="rId266" Type="http://schemas.openxmlformats.org/officeDocument/2006/relationships/customXml" Target="../ink/ink1329.xml"/><Relationship Id="rId287" Type="http://schemas.openxmlformats.org/officeDocument/2006/relationships/image" Target="../media/image1317.png"/><Relationship Id="rId30" Type="http://schemas.openxmlformats.org/officeDocument/2006/relationships/customXml" Target="../ink/ink1211.xml"/><Relationship Id="rId105" Type="http://schemas.openxmlformats.org/officeDocument/2006/relationships/image" Target="../media/image1227.png"/><Relationship Id="rId126" Type="http://schemas.openxmlformats.org/officeDocument/2006/relationships/customXml" Target="../ink/ink1259.xml"/><Relationship Id="rId147" Type="http://schemas.openxmlformats.org/officeDocument/2006/relationships/image" Target="../media/image1247.png"/><Relationship Id="rId168" Type="http://schemas.openxmlformats.org/officeDocument/2006/relationships/customXml" Target="../ink/ink1280.xml"/><Relationship Id="rId51" Type="http://schemas.openxmlformats.org/officeDocument/2006/relationships/image" Target="../media/image1200.png"/><Relationship Id="rId72" Type="http://schemas.openxmlformats.org/officeDocument/2006/relationships/customXml" Target="../ink/ink1232.xml"/><Relationship Id="rId93" Type="http://schemas.openxmlformats.org/officeDocument/2006/relationships/image" Target="../media/image1221.png"/><Relationship Id="rId189" Type="http://schemas.openxmlformats.org/officeDocument/2006/relationships/image" Target="../media/image1268.png"/><Relationship Id="rId3" Type="http://schemas.openxmlformats.org/officeDocument/2006/relationships/image" Target="../media/image1176.png"/><Relationship Id="rId214" Type="http://schemas.openxmlformats.org/officeDocument/2006/relationships/customXml" Target="../ink/ink1303.xml"/><Relationship Id="rId235" Type="http://schemas.openxmlformats.org/officeDocument/2006/relationships/image" Target="../media/image1291.png"/><Relationship Id="rId256" Type="http://schemas.openxmlformats.org/officeDocument/2006/relationships/customXml" Target="../ink/ink1324.xml"/><Relationship Id="rId277" Type="http://schemas.openxmlformats.org/officeDocument/2006/relationships/image" Target="../media/image1312.png"/><Relationship Id="rId298" Type="http://schemas.openxmlformats.org/officeDocument/2006/relationships/customXml" Target="../ink/ink1345.xml"/><Relationship Id="rId116" Type="http://schemas.openxmlformats.org/officeDocument/2006/relationships/customXml" Target="../ink/ink1254.xml"/><Relationship Id="rId137" Type="http://schemas.openxmlformats.org/officeDocument/2006/relationships/image" Target="../media/image1242.png"/><Relationship Id="rId158" Type="http://schemas.openxmlformats.org/officeDocument/2006/relationships/customXml" Target="../ink/ink1275.xml"/><Relationship Id="rId302" Type="http://schemas.openxmlformats.org/officeDocument/2006/relationships/customXml" Target="../ink/ink1347.xml"/><Relationship Id="rId20" Type="http://schemas.openxmlformats.org/officeDocument/2006/relationships/customXml" Target="../ink/ink1206.xml"/><Relationship Id="rId41" Type="http://schemas.openxmlformats.org/officeDocument/2006/relationships/image" Target="../media/image1195.png"/><Relationship Id="rId62" Type="http://schemas.openxmlformats.org/officeDocument/2006/relationships/customXml" Target="../ink/ink1227.xml"/><Relationship Id="rId83" Type="http://schemas.openxmlformats.org/officeDocument/2006/relationships/image" Target="../media/image1216.png"/><Relationship Id="rId179" Type="http://schemas.openxmlformats.org/officeDocument/2006/relationships/image" Target="../media/image1263.png"/><Relationship Id="rId190" Type="http://schemas.openxmlformats.org/officeDocument/2006/relationships/customXml" Target="../ink/ink1291.xml"/><Relationship Id="rId204" Type="http://schemas.openxmlformats.org/officeDocument/2006/relationships/customXml" Target="../ink/ink1298.xml"/><Relationship Id="rId225" Type="http://schemas.openxmlformats.org/officeDocument/2006/relationships/image" Target="../media/image1286.png"/><Relationship Id="rId246" Type="http://schemas.openxmlformats.org/officeDocument/2006/relationships/customXml" Target="../ink/ink1319.xml"/><Relationship Id="rId267" Type="http://schemas.openxmlformats.org/officeDocument/2006/relationships/image" Target="../media/image1307.png"/><Relationship Id="rId288" Type="http://schemas.openxmlformats.org/officeDocument/2006/relationships/customXml" Target="../ink/ink1340.xml"/><Relationship Id="rId106" Type="http://schemas.openxmlformats.org/officeDocument/2006/relationships/customXml" Target="../ink/ink1249.xml"/><Relationship Id="rId127" Type="http://schemas.openxmlformats.org/officeDocument/2006/relationships/image" Target="../media/image1237.png"/><Relationship Id="rId10" Type="http://schemas.openxmlformats.org/officeDocument/2006/relationships/customXml" Target="../ink/ink1201.xml"/><Relationship Id="rId31" Type="http://schemas.openxmlformats.org/officeDocument/2006/relationships/image" Target="../media/image1190.png"/><Relationship Id="rId52" Type="http://schemas.openxmlformats.org/officeDocument/2006/relationships/customXml" Target="../ink/ink1222.xml"/><Relationship Id="rId73" Type="http://schemas.openxmlformats.org/officeDocument/2006/relationships/image" Target="../media/image1211.png"/><Relationship Id="rId94" Type="http://schemas.openxmlformats.org/officeDocument/2006/relationships/customXml" Target="../ink/ink1243.xml"/><Relationship Id="rId148" Type="http://schemas.openxmlformats.org/officeDocument/2006/relationships/customXml" Target="../ink/ink1270.xml"/><Relationship Id="rId169" Type="http://schemas.openxmlformats.org/officeDocument/2006/relationships/image" Target="../media/image1258.png"/><Relationship Id="rId4" Type="http://schemas.openxmlformats.org/officeDocument/2006/relationships/customXml" Target="../ink/ink1198.xml"/><Relationship Id="rId180" Type="http://schemas.openxmlformats.org/officeDocument/2006/relationships/customXml" Target="../ink/ink1286.xml"/><Relationship Id="rId215" Type="http://schemas.openxmlformats.org/officeDocument/2006/relationships/image" Target="../media/image1281.png"/><Relationship Id="rId236" Type="http://schemas.openxmlformats.org/officeDocument/2006/relationships/customXml" Target="../ink/ink1314.xml"/><Relationship Id="rId257" Type="http://schemas.openxmlformats.org/officeDocument/2006/relationships/image" Target="../media/image1302.png"/><Relationship Id="rId278" Type="http://schemas.openxmlformats.org/officeDocument/2006/relationships/customXml" Target="../ink/ink1335.xml"/><Relationship Id="rId303" Type="http://schemas.openxmlformats.org/officeDocument/2006/relationships/image" Target="../media/image1324.png"/><Relationship Id="rId42" Type="http://schemas.openxmlformats.org/officeDocument/2006/relationships/customXml" Target="../ink/ink1217.xml"/><Relationship Id="rId84" Type="http://schemas.openxmlformats.org/officeDocument/2006/relationships/customXml" Target="../ink/ink1238.xml"/><Relationship Id="rId138" Type="http://schemas.openxmlformats.org/officeDocument/2006/relationships/customXml" Target="../ink/ink1265.xml"/><Relationship Id="rId191" Type="http://schemas.openxmlformats.org/officeDocument/2006/relationships/image" Target="../media/image1269.png"/><Relationship Id="rId205" Type="http://schemas.openxmlformats.org/officeDocument/2006/relationships/image" Target="../media/image1276.png"/><Relationship Id="rId247" Type="http://schemas.openxmlformats.org/officeDocument/2006/relationships/image" Target="../media/image1297.png"/><Relationship Id="rId107" Type="http://schemas.openxmlformats.org/officeDocument/2006/relationships/image" Target="../media/image1228.png"/><Relationship Id="rId289" Type="http://schemas.openxmlformats.org/officeDocument/2006/relationships/image" Target="../media/image1318.png"/><Relationship Id="rId11" Type="http://schemas.openxmlformats.org/officeDocument/2006/relationships/image" Target="../media/image1180.png"/><Relationship Id="rId53" Type="http://schemas.openxmlformats.org/officeDocument/2006/relationships/image" Target="../media/image1201.png"/><Relationship Id="rId149" Type="http://schemas.openxmlformats.org/officeDocument/2006/relationships/image" Target="../media/image1248.png"/><Relationship Id="rId95" Type="http://schemas.openxmlformats.org/officeDocument/2006/relationships/image" Target="../media/image1222.png"/><Relationship Id="rId160" Type="http://schemas.openxmlformats.org/officeDocument/2006/relationships/customXml" Target="../ink/ink1276.xml"/><Relationship Id="rId216" Type="http://schemas.openxmlformats.org/officeDocument/2006/relationships/customXml" Target="../ink/ink1304.xml"/><Relationship Id="rId258" Type="http://schemas.openxmlformats.org/officeDocument/2006/relationships/customXml" Target="../ink/ink1325.xml"/><Relationship Id="rId22" Type="http://schemas.openxmlformats.org/officeDocument/2006/relationships/customXml" Target="../ink/ink1207.xml"/><Relationship Id="rId64" Type="http://schemas.openxmlformats.org/officeDocument/2006/relationships/customXml" Target="../ink/ink1228.xml"/><Relationship Id="rId118" Type="http://schemas.openxmlformats.org/officeDocument/2006/relationships/customXml" Target="../ink/ink1255.xml"/><Relationship Id="rId171" Type="http://schemas.openxmlformats.org/officeDocument/2006/relationships/image" Target="../media/image1259.png"/><Relationship Id="rId227" Type="http://schemas.openxmlformats.org/officeDocument/2006/relationships/image" Target="../media/image1287.png"/><Relationship Id="rId269" Type="http://schemas.openxmlformats.org/officeDocument/2006/relationships/image" Target="../media/image1308.png"/><Relationship Id="rId33" Type="http://schemas.openxmlformats.org/officeDocument/2006/relationships/image" Target="../media/image1191.png"/><Relationship Id="rId129" Type="http://schemas.openxmlformats.org/officeDocument/2006/relationships/image" Target="../media/image1238.png"/><Relationship Id="rId280" Type="http://schemas.openxmlformats.org/officeDocument/2006/relationships/customXml" Target="../ink/ink1336.xml"/><Relationship Id="rId75" Type="http://schemas.openxmlformats.org/officeDocument/2006/relationships/image" Target="../media/image1212.png"/><Relationship Id="rId140" Type="http://schemas.openxmlformats.org/officeDocument/2006/relationships/customXml" Target="../ink/ink1266.xml"/><Relationship Id="rId182" Type="http://schemas.openxmlformats.org/officeDocument/2006/relationships/customXml" Target="../ink/ink1287.xml"/><Relationship Id="rId6" Type="http://schemas.openxmlformats.org/officeDocument/2006/relationships/customXml" Target="../ink/ink1199.xml"/><Relationship Id="rId238" Type="http://schemas.openxmlformats.org/officeDocument/2006/relationships/customXml" Target="../ink/ink1315.xml"/><Relationship Id="rId291" Type="http://schemas.openxmlformats.org/officeDocument/2006/relationships/image" Target="../media/image389.png"/><Relationship Id="rId305" Type="http://schemas.openxmlformats.org/officeDocument/2006/relationships/image" Target="../media/image132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5.png"/><Relationship Id="rId21" Type="http://schemas.openxmlformats.org/officeDocument/2006/relationships/image" Target="../media/image1338.png"/><Relationship Id="rId63" Type="http://schemas.openxmlformats.org/officeDocument/2006/relationships/image" Target="../media/image1358.png"/><Relationship Id="rId159" Type="http://schemas.openxmlformats.org/officeDocument/2006/relationships/image" Target="../media/image1406.png"/><Relationship Id="rId170" Type="http://schemas.openxmlformats.org/officeDocument/2006/relationships/customXml" Target="../ink/ink1436.xml"/><Relationship Id="rId226" Type="http://schemas.openxmlformats.org/officeDocument/2006/relationships/customXml" Target="../ink/ink1464.xml"/><Relationship Id="rId268" Type="http://schemas.openxmlformats.org/officeDocument/2006/relationships/customXml" Target="../ink/ink1485.xml"/><Relationship Id="rId32" Type="http://schemas.openxmlformats.org/officeDocument/2006/relationships/customXml" Target="../ink/ink1367.xml"/><Relationship Id="rId74" Type="http://schemas.openxmlformats.org/officeDocument/2006/relationships/customXml" Target="../ink/ink1388.xml"/><Relationship Id="rId128" Type="http://schemas.openxmlformats.org/officeDocument/2006/relationships/customXml" Target="../ink/ink1415.xml"/><Relationship Id="rId5" Type="http://schemas.openxmlformats.org/officeDocument/2006/relationships/image" Target="../media/image1330.png"/><Relationship Id="rId95" Type="http://schemas.openxmlformats.org/officeDocument/2006/relationships/image" Target="../media/image1374.png"/><Relationship Id="rId160" Type="http://schemas.openxmlformats.org/officeDocument/2006/relationships/customXml" Target="../ink/ink1431.xml"/><Relationship Id="rId181" Type="http://schemas.openxmlformats.org/officeDocument/2006/relationships/image" Target="../media/image1417.png"/><Relationship Id="rId216" Type="http://schemas.openxmlformats.org/officeDocument/2006/relationships/customXml" Target="../ink/ink1459.xml"/><Relationship Id="rId237" Type="http://schemas.openxmlformats.org/officeDocument/2006/relationships/image" Target="../media/image1445.png"/><Relationship Id="rId258" Type="http://schemas.openxmlformats.org/officeDocument/2006/relationships/customXml" Target="../ink/ink1480.xml"/><Relationship Id="rId22" Type="http://schemas.openxmlformats.org/officeDocument/2006/relationships/customXml" Target="../ink/ink1362.xml"/><Relationship Id="rId43" Type="http://schemas.openxmlformats.org/officeDocument/2006/relationships/image" Target="../media/image84.png"/><Relationship Id="rId64" Type="http://schemas.openxmlformats.org/officeDocument/2006/relationships/customXml" Target="../ink/ink1383.xml"/><Relationship Id="rId118" Type="http://schemas.openxmlformats.org/officeDocument/2006/relationships/customXml" Target="../ink/ink1410.xml"/><Relationship Id="rId139" Type="http://schemas.openxmlformats.org/officeDocument/2006/relationships/image" Target="../media/image1396.png"/><Relationship Id="rId85" Type="http://schemas.openxmlformats.org/officeDocument/2006/relationships/image" Target="../media/image1369.png"/><Relationship Id="rId150" Type="http://schemas.openxmlformats.org/officeDocument/2006/relationships/customXml" Target="../ink/ink1426.xml"/><Relationship Id="rId171" Type="http://schemas.openxmlformats.org/officeDocument/2006/relationships/image" Target="../media/image1412.png"/><Relationship Id="rId192" Type="http://schemas.openxmlformats.org/officeDocument/2006/relationships/customXml" Target="../ink/ink1447.xml"/><Relationship Id="rId206" Type="http://schemas.openxmlformats.org/officeDocument/2006/relationships/customXml" Target="../ink/ink1454.xml"/><Relationship Id="rId227" Type="http://schemas.openxmlformats.org/officeDocument/2006/relationships/image" Target="../media/image1440.png"/><Relationship Id="rId248" Type="http://schemas.openxmlformats.org/officeDocument/2006/relationships/customXml" Target="../ink/ink1475.xml"/><Relationship Id="rId269" Type="http://schemas.openxmlformats.org/officeDocument/2006/relationships/image" Target="../media/image1461.png"/><Relationship Id="rId12" Type="http://schemas.openxmlformats.org/officeDocument/2006/relationships/customXml" Target="../ink/ink1357.xml"/><Relationship Id="rId33" Type="http://schemas.openxmlformats.org/officeDocument/2006/relationships/image" Target="../media/image1344.png"/><Relationship Id="rId108" Type="http://schemas.openxmlformats.org/officeDocument/2006/relationships/customXml" Target="../ink/ink1405.xml"/><Relationship Id="rId129" Type="http://schemas.openxmlformats.org/officeDocument/2006/relationships/image" Target="../media/image1391.png"/><Relationship Id="rId54" Type="http://schemas.openxmlformats.org/officeDocument/2006/relationships/customXml" Target="../ink/ink1378.xml"/><Relationship Id="rId75" Type="http://schemas.openxmlformats.org/officeDocument/2006/relationships/image" Target="../media/image1364.png"/><Relationship Id="rId96" Type="http://schemas.openxmlformats.org/officeDocument/2006/relationships/customXml" Target="../ink/ink1399.xml"/><Relationship Id="rId140" Type="http://schemas.openxmlformats.org/officeDocument/2006/relationships/customXml" Target="../ink/ink1421.xml"/><Relationship Id="rId161" Type="http://schemas.openxmlformats.org/officeDocument/2006/relationships/image" Target="../media/image1407.png"/><Relationship Id="rId182" Type="http://schemas.openxmlformats.org/officeDocument/2006/relationships/customXml" Target="../ink/ink1442.xml"/><Relationship Id="rId217" Type="http://schemas.openxmlformats.org/officeDocument/2006/relationships/image" Target="../media/image1435.png"/><Relationship Id="rId6" Type="http://schemas.openxmlformats.org/officeDocument/2006/relationships/customXml" Target="../ink/ink1354.xml"/><Relationship Id="rId238" Type="http://schemas.openxmlformats.org/officeDocument/2006/relationships/customXml" Target="../ink/ink1470.xml"/><Relationship Id="rId259" Type="http://schemas.openxmlformats.org/officeDocument/2006/relationships/image" Target="../media/image1456.png"/><Relationship Id="rId23" Type="http://schemas.openxmlformats.org/officeDocument/2006/relationships/image" Target="../media/image1339.png"/><Relationship Id="rId119" Type="http://schemas.openxmlformats.org/officeDocument/2006/relationships/image" Target="../media/image1386.png"/><Relationship Id="rId270" Type="http://schemas.openxmlformats.org/officeDocument/2006/relationships/customXml" Target="../ink/ink1486.xml"/><Relationship Id="rId44" Type="http://schemas.openxmlformats.org/officeDocument/2006/relationships/customXml" Target="../ink/ink1373.xml"/><Relationship Id="rId65" Type="http://schemas.openxmlformats.org/officeDocument/2006/relationships/image" Target="../media/image1359.png"/><Relationship Id="rId86" Type="http://schemas.openxmlformats.org/officeDocument/2006/relationships/customXml" Target="../ink/ink1394.xml"/><Relationship Id="rId130" Type="http://schemas.openxmlformats.org/officeDocument/2006/relationships/customXml" Target="../ink/ink1416.xml"/><Relationship Id="rId151" Type="http://schemas.openxmlformats.org/officeDocument/2006/relationships/image" Target="../media/image1402.png"/><Relationship Id="rId172" Type="http://schemas.openxmlformats.org/officeDocument/2006/relationships/customXml" Target="../ink/ink1437.xml"/><Relationship Id="rId193" Type="http://schemas.openxmlformats.org/officeDocument/2006/relationships/image" Target="../media/image1423.png"/><Relationship Id="rId207" Type="http://schemas.openxmlformats.org/officeDocument/2006/relationships/image" Target="../media/image1430.png"/><Relationship Id="rId228" Type="http://schemas.openxmlformats.org/officeDocument/2006/relationships/customXml" Target="../ink/ink1465.xml"/><Relationship Id="rId249" Type="http://schemas.openxmlformats.org/officeDocument/2006/relationships/image" Target="../media/image1451.png"/><Relationship Id="rId13" Type="http://schemas.openxmlformats.org/officeDocument/2006/relationships/image" Target="../media/image1334.png"/><Relationship Id="rId109" Type="http://schemas.openxmlformats.org/officeDocument/2006/relationships/image" Target="../media/image1381.png"/><Relationship Id="rId260" Type="http://schemas.openxmlformats.org/officeDocument/2006/relationships/customXml" Target="../ink/ink1481.xml"/><Relationship Id="rId34" Type="http://schemas.openxmlformats.org/officeDocument/2006/relationships/customXml" Target="../ink/ink1368.xml"/><Relationship Id="rId55" Type="http://schemas.openxmlformats.org/officeDocument/2006/relationships/image" Target="../media/image1354.png"/><Relationship Id="rId76" Type="http://schemas.openxmlformats.org/officeDocument/2006/relationships/customXml" Target="../ink/ink1389.xml"/><Relationship Id="rId97" Type="http://schemas.openxmlformats.org/officeDocument/2006/relationships/image" Target="../media/image1375.png"/><Relationship Id="rId120" Type="http://schemas.openxmlformats.org/officeDocument/2006/relationships/customXml" Target="../ink/ink1411.xml"/><Relationship Id="rId141" Type="http://schemas.openxmlformats.org/officeDocument/2006/relationships/image" Target="../media/image1397.png"/><Relationship Id="rId7" Type="http://schemas.openxmlformats.org/officeDocument/2006/relationships/image" Target="../media/image1331.png"/><Relationship Id="rId162" Type="http://schemas.openxmlformats.org/officeDocument/2006/relationships/customXml" Target="../ink/ink1432.xml"/><Relationship Id="rId183" Type="http://schemas.openxmlformats.org/officeDocument/2006/relationships/image" Target="../media/image1418.png"/><Relationship Id="rId218" Type="http://schemas.openxmlformats.org/officeDocument/2006/relationships/customXml" Target="../ink/ink1460.xml"/><Relationship Id="rId239" Type="http://schemas.openxmlformats.org/officeDocument/2006/relationships/image" Target="../media/image1446.png"/><Relationship Id="rId250" Type="http://schemas.openxmlformats.org/officeDocument/2006/relationships/customXml" Target="../ink/ink1476.xml"/><Relationship Id="rId271" Type="http://schemas.openxmlformats.org/officeDocument/2006/relationships/image" Target="../media/image1462.png"/><Relationship Id="rId24" Type="http://schemas.openxmlformats.org/officeDocument/2006/relationships/customXml" Target="../ink/ink1363.xml"/><Relationship Id="rId45" Type="http://schemas.openxmlformats.org/officeDocument/2006/relationships/image" Target="../media/image1349.png"/><Relationship Id="rId66" Type="http://schemas.openxmlformats.org/officeDocument/2006/relationships/customXml" Target="../ink/ink1384.xml"/><Relationship Id="rId87" Type="http://schemas.openxmlformats.org/officeDocument/2006/relationships/image" Target="../media/image1370.png"/><Relationship Id="rId110" Type="http://schemas.openxmlformats.org/officeDocument/2006/relationships/customXml" Target="../ink/ink1406.xml"/><Relationship Id="rId131" Type="http://schemas.openxmlformats.org/officeDocument/2006/relationships/image" Target="../media/image1392.png"/><Relationship Id="rId152" Type="http://schemas.openxmlformats.org/officeDocument/2006/relationships/customXml" Target="../ink/ink1427.xml"/><Relationship Id="rId173" Type="http://schemas.openxmlformats.org/officeDocument/2006/relationships/image" Target="../media/image1413.png"/><Relationship Id="rId194" Type="http://schemas.openxmlformats.org/officeDocument/2006/relationships/customXml" Target="../ink/ink1448.xml"/><Relationship Id="rId208" Type="http://schemas.openxmlformats.org/officeDocument/2006/relationships/customXml" Target="../ink/ink1455.xml"/><Relationship Id="rId229" Type="http://schemas.openxmlformats.org/officeDocument/2006/relationships/image" Target="../media/image1441.png"/><Relationship Id="rId240" Type="http://schemas.openxmlformats.org/officeDocument/2006/relationships/customXml" Target="../ink/ink1471.xml"/><Relationship Id="rId261" Type="http://schemas.openxmlformats.org/officeDocument/2006/relationships/image" Target="../media/image1457.png"/><Relationship Id="rId14" Type="http://schemas.openxmlformats.org/officeDocument/2006/relationships/customXml" Target="../ink/ink1358.xml"/><Relationship Id="rId35" Type="http://schemas.openxmlformats.org/officeDocument/2006/relationships/image" Target="../media/image1345.png"/><Relationship Id="rId56" Type="http://schemas.openxmlformats.org/officeDocument/2006/relationships/customXml" Target="../ink/ink1379.xml"/><Relationship Id="rId77" Type="http://schemas.openxmlformats.org/officeDocument/2006/relationships/image" Target="../media/image1365.png"/><Relationship Id="rId100" Type="http://schemas.openxmlformats.org/officeDocument/2006/relationships/customXml" Target="../ink/ink1401.xml"/><Relationship Id="rId8" Type="http://schemas.openxmlformats.org/officeDocument/2006/relationships/customXml" Target="../ink/ink1355.xml"/><Relationship Id="rId98" Type="http://schemas.openxmlformats.org/officeDocument/2006/relationships/customXml" Target="../ink/ink1400.xml"/><Relationship Id="rId121" Type="http://schemas.openxmlformats.org/officeDocument/2006/relationships/image" Target="../media/image1387.png"/><Relationship Id="rId142" Type="http://schemas.openxmlformats.org/officeDocument/2006/relationships/customXml" Target="../ink/ink1422.xml"/><Relationship Id="rId163" Type="http://schemas.openxmlformats.org/officeDocument/2006/relationships/image" Target="../media/image1408.png"/><Relationship Id="rId184" Type="http://schemas.openxmlformats.org/officeDocument/2006/relationships/customXml" Target="../ink/ink1443.xml"/><Relationship Id="rId219" Type="http://schemas.openxmlformats.org/officeDocument/2006/relationships/image" Target="../media/image1436.png"/><Relationship Id="rId230" Type="http://schemas.openxmlformats.org/officeDocument/2006/relationships/customXml" Target="../ink/ink1466.xml"/><Relationship Id="rId251" Type="http://schemas.openxmlformats.org/officeDocument/2006/relationships/image" Target="../media/image1452.png"/><Relationship Id="rId25" Type="http://schemas.openxmlformats.org/officeDocument/2006/relationships/image" Target="../media/image1340.png"/><Relationship Id="rId46" Type="http://schemas.openxmlformats.org/officeDocument/2006/relationships/customXml" Target="../ink/ink1374.xml"/><Relationship Id="rId67" Type="http://schemas.openxmlformats.org/officeDocument/2006/relationships/image" Target="../media/image1360.png"/><Relationship Id="rId272" Type="http://schemas.openxmlformats.org/officeDocument/2006/relationships/customXml" Target="../ink/ink1487.xml"/><Relationship Id="rId88" Type="http://schemas.openxmlformats.org/officeDocument/2006/relationships/customXml" Target="../ink/ink1395.xml"/><Relationship Id="rId111" Type="http://schemas.openxmlformats.org/officeDocument/2006/relationships/image" Target="../media/image1382.png"/><Relationship Id="rId132" Type="http://schemas.openxmlformats.org/officeDocument/2006/relationships/customXml" Target="../ink/ink1417.xml"/><Relationship Id="rId153" Type="http://schemas.openxmlformats.org/officeDocument/2006/relationships/image" Target="../media/image1403.png"/><Relationship Id="rId174" Type="http://schemas.openxmlformats.org/officeDocument/2006/relationships/customXml" Target="../ink/ink1438.xml"/><Relationship Id="rId195" Type="http://schemas.openxmlformats.org/officeDocument/2006/relationships/image" Target="../media/image1424.png"/><Relationship Id="rId209" Type="http://schemas.openxmlformats.org/officeDocument/2006/relationships/image" Target="../media/image1431.png"/><Relationship Id="rId220" Type="http://schemas.openxmlformats.org/officeDocument/2006/relationships/customXml" Target="../ink/ink1461.xml"/><Relationship Id="rId241" Type="http://schemas.openxmlformats.org/officeDocument/2006/relationships/image" Target="../media/image1447.png"/><Relationship Id="rId15" Type="http://schemas.openxmlformats.org/officeDocument/2006/relationships/image" Target="../media/image1335.png"/><Relationship Id="rId36" Type="http://schemas.openxmlformats.org/officeDocument/2006/relationships/customXml" Target="../ink/ink1369.xml"/><Relationship Id="rId57" Type="http://schemas.openxmlformats.org/officeDocument/2006/relationships/image" Target="../media/image1355.png"/><Relationship Id="rId262" Type="http://schemas.openxmlformats.org/officeDocument/2006/relationships/customXml" Target="../ink/ink1482.xml"/><Relationship Id="rId78" Type="http://schemas.openxmlformats.org/officeDocument/2006/relationships/customXml" Target="../ink/ink1390.xml"/><Relationship Id="rId99" Type="http://schemas.openxmlformats.org/officeDocument/2006/relationships/image" Target="../media/image1376.png"/><Relationship Id="rId101" Type="http://schemas.openxmlformats.org/officeDocument/2006/relationships/image" Target="../media/image1377.png"/><Relationship Id="rId122" Type="http://schemas.openxmlformats.org/officeDocument/2006/relationships/customXml" Target="../ink/ink1412.xml"/><Relationship Id="rId143" Type="http://schemas.openxmlformats.org/officeDocument/2006/relationships/image" Target="../media/image1398.png"/><Relationship Id="rId164" Type="http://schemas.openxmlformats.org/officeDocument/2006/relationships/customXml" Target="../ink/ink1433.xml"/><Relationship Id="rId185" Type="http://schemas.openxmlformats.org/officeDocument/2006/relationships/image" Target="../media/image1419.png"/><Relationship Id="rId9" Type="http://schemas.openxmlformats.org/officeDocument/2006/relationships/image" Target="../media/image1332.png"/><Relationship Id="rId210" Type="http://schemas.openxmlformats.org/officeDocument/2006/relationships/customXml" Target="../ink/ink1456.xml"/><Relationship Id="rId26" Type="http://schemas.openxmlformats.org/officeDocument/2006/relationships/customXml" Target="../ink/ink1364.xml"/><Relationship Id="rId231" Type="http://schemas.openxmlformats.org/officeDocument/2006/relationships/image" Target="../media/image1442.png"/><Relationship Id="rId252" Type="http://schemas.openxmlformats.org/officeDocument/2006/relationships/customXml" Target="../ink/ink1477.xml"/><Relationship Id="rId273" Type="http://schemas.openxmlformats.org/officeDocument/2006/relationships/image" Target="../media/image1463.png"/><Relationship Id="rId47" Type="http://schemas.openxmlformats.org/officeDocument/2006/relationships/image" Target="../media/image1350.png"/><Relationship Id="rId68" Type="http://schemas.openxmlformats.org/officeDocument/2006/relationships/customXml" Target="../ink/ink1385.xml"/><Relationship Id="rId89" Type="http://schemas.openxmlformats.org/officeDocument/2006/relationships/image" Target="../media/image1371.png"/><Relationship Id="rId112" Type="http://schemas.openxmlformats.org/officeDocument/2006/relationships/customXml" Target="../ink/ink1407.xml"/><Relationship Id="rId133" Type="http://schemas.openxmlformats.org/officeDocument/2006/relationships/image" Target="../media/image1393.png"/><Relationship Id="rId154" Type="http://schemas.openxmlformats.org/officeDocument/2006/relationships/customXml" Target="../ink/ink1428.xml"/><Relationship Id="rId175" Type="http://schemas.openxmlformats.org/officeDocument/2006/relationships/image" Target="../media/image1414.png"/><Relationship Id="rId196" Type="http://schemas.openxmlformats.org/officeDocument/2006/relationships/customXml" Target="../ink/ink1449.xml"/><Relationship Id="rId200" Type="http://schemas.openxmlformats.org/officeDocument/2006/relationships/customXml" Target="../ink/ink1451.xml"/><Relationship Id="rId16" Type="http://schemas.openxmlformats.org/officeDocument/2006/relationships/customXml" Target="../ink/ink1359.xml"/><Relationship Id="rId221" Type="http://schemas.openxmlformats.org/officeDocument/2006/relationships/image" Target="../media/image1437.png"/><Relationship Id="rId242" Type="http://schemas.openxmlformats.org/officeDocument/2006/relationships/customXml" Target="../ink/ink1472.xml"/><Relationship Id="rId263" Type="http://schemas.openxmlformats.org/officeDocument/2006/relationships/image" Target="../media/image1458.png"/><Relationship Id="rId37" Type="http://schemas.openxmlformats.org/officeDocument/2006/relationships/image" Target="../media/image1346.png"/><Relationship Id="rId58" Type="http://schemas.openxmlformats.org/officeDocument/2006/relationships/customXml" Target="../ink/ink1380.xml"/><Relationship Id="rId79" Type="http://schemas.openxmlformats.org/officeDocument/2006/relationships/image" Target="../media/image1366.png"/><Relationship Id="rId102" Type="http://schemas.openxmlformats.org/officeDocument/2006/relationships/customXml" Target="../ink/ink1402.xml"/><Relationship Id="rId123" Type="http://schemas.openxmlformats.org/officeDocument/2006/relationships/image" Target="../media/image1388.png"/><Relationship Id="rId144" Type="http://schemas.openxmlformats.org/officeDocument/2006/relationships/customXml" Target="../ink/ink1423.xml"/><Relationship Id="rId90" Type="http://schemas.openxmlformats.org/officeDocument/2006/relationships/customXml" Target="../ink/ink1396.xml"/><Relationship Id="rId165" Type="http://schemas.openxmlformats.org/officeDocument/2006/relationships/image" Target="../media/image1409.png"/><Relationship Id="rId186" Type="http://schemas.openxmlformats.org/officeDocument/2006/relationships/customXml" Target="../ink/ink1444.xml"/><Relationship Id="rId211" Type="http://schemas.openxmlformats.org/officeDocument/2006/relationships/image" Target="../media/image1432.png"/><Relationship Id="rId232" Type="http://schemas.openxmlformats.org/officeDocument/2006/relationships/customXml" Target="../ink/ink1467.xml"/><Relationship Id="rId253" Type="http://schemas.openxmlformats.org/officeDocument/2006/relationships/image" Target="../media/image1453.png"/><Relationship Id="rId274" Type="http://schemas.openxmlformats.org/officeDocument/2006/relationships/customXml" Target="../ink/ink1488.xml"/><Relationship Id="rId27" Type="http://schemas.openxmlformats.org/officeDocument/2006/relationships/image" Target="../media/image1341.png"/><Relationship Id="rId48" Type="http://schemas.openxmlformats.org/officeDocument/2006/relationships/customXml" Target="../ink/ink1375.xml"/><Relationship Id="rId69" Type="http://schemas.openxmlformats.org/officeDocument/2006/relationships/image" Target="../media/image1361.png"/><Relationship Id="rId113" Type="http://schemas.openxmlformats.org/officeDocument/2006/relationships/image" Target="../media/image1383.png"/><Relationship Id="rId134" Type="http://schemas.openxmlformats.org/officeDocument/2006/relationships/customXml" Target="../ink/ink1418.xml"/><Relationship Id="rId80" Type="http://schemas.openxmlformats.org/officeDocument/2006/relationships/customXml" Target="../ink/ink1391.xml"/><Relationship Id="rId155" Type="http://schemas.openxmlformats.org/officeDocument/2006/relationships/image" Target="../media/image1404.png"/><Relationship Id="rId176" Type="http://schemas.openxmlformats.org/officeDocument/2006/relationships/customXml" Target="../ink/ink1439.xml"/><Relationship Id="rId197" Type="http://schemas.openxmlformats.org/officeDocument/2006/relationships/image" Target="../media/image1425.png"/><Relationship Id="rId201" Type="http://schemas.openxmlformats.org/officeDocument/2006/relationships/image" Target="../media/image1427.png"/><Relationship Id="rId222" Type="http://schemas.openxmlformats.org/officeDocument/2006/relationships/customXml" Target="../ink/ink1462.xml"/><Relationship Id="rId243" Type="http://schemas.openxmlformats.org/officeDocument/2006/relationships/image" Target="../media/image1448.png"/><Relationship Id="rId264" Type="http://schemas.openxmlformats.org/officeDocument/2006/relationships/customXml" Target="../ink/ink1483.xml"/><Relationship Id="rId17" Type="http://schemas.openxmlformats.org/officeDocument/2006/relationships/image" Target="../media/image1336.png"/><Relationship Id="rId38" Type="http://schemas.openxmlformats.org/officeDocument/2006/relationships/customXml" Target="../ink/ink1370.xml"/><Relationship Id="rId59" Type="http://schemas.openxmlformats.org/officeDocument/2006/relationships/image" Target="../media/image1356.png"/><Relationship Id="rId103" Type="http://schemas.openxmlformats.org/officeDocument/2006/relationships/image" Target="../media/image1378.png"/><Relationship Id="rId124" Type="http://schemas.openxmlformats.org/officeDocument/2006/relationships/customXml" Target="../ink/ink1413.xml"/><Relationship Id="rId70" Type="http://schemas.openxmlformats.org/officeDocument/2006/relationships/customXml" Target="../ink/ink1386.xml"/><Relationship Id="rId91" Type="http://schemas.openxmlformats.org/officeDocument/2006/relationships/image" Target="../media/image1372.png"/><Relationship Id="rId145" Type="http://schemas.openxmlformats.org/officeDocument/2006/relationships/image" Target="../media/image1399.png"/><Relationship Id="rId166" Type="http://schemas.openxmlformats.org/officeDocument/2006/relationships/customXml" Target="../ink/ink1434.xml"/><Relationship Id="rId187" Type="http://schemas.openxmlformats.org/officeDocument/2006/relationships/image" Target="../media/image142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57.xml"/><Relationship Id="rId233" Type="http://schemas.openxmlformats.org/officeDocument/2006/relationships/image" Target="../media/image1443.png"/><Relationship Id="rId254" Type="http://schemas.openxmlformats.org/officeDocument/2006/relationships/customXml" Target="../ink/ink1478.xml"/><Relationship Id="rId28" Type="http://schemas.openxmlformats.org/officeDocument/2006/relationships/customXml" Target="../ink/ink1365.xml"/><Relationship Id="rId49" Type="http://schemas.openxmlformats.org/officeDocument/2006/relationships/image" Target="../media/image1351.png"/><Relationship Id="rId114" Type="http://schemas.openxmlformats.org/officeDocument/2006/relationships/customXml" Target="../ink/ink1408.xml"/><Relationship Id="rId275" Type="http://schemas.openxmlformats.org/officeDocument/2006/relationships/image" Target="../media/image1464.png"/><Relationship Id="rId60" Type="http://schemas.openxmlformats.org/officeDocument/2006/relationships/customXml" Target="../ink/ink1381.xml"/><Relationship Id="rId81" Type="http://schemas.openxmlformats.org/officeDocument/2006/relationships/image" Target="../media/image1367.png"/><Relationship Id="rId135" Type="http://schemas.openxmlformats.org/officeDocument/2006/relationships/image" Target="../media/image1394.png"/><Relationship Id="rId156" Type="http://schemas.openxmlformats.org/officeDocument/2006/relationships/customXml" Target="../ink/ink1429.xml"/><Relationship Id="rId177" Type="http://schemas.openxmlformats.org/officeDocument/2006/relationships/image" Target="../media/image1415.png"/><Relationship Id="rId198" Type="http://schemas.openxmlformats.org/officeDocument/2006/relationships/customXml" Target="../ink/ink1450.xml"/><Relationship Id="rId202" Type="http://schemas.openxmlformats.org/officeDocument/2006/relationships/customXml" Target="../ink/ink1452.xml"/><Relationship Id="rId223" Type="http://schemas.openxmlformats.org/officeDocument/2006/relationships/image" Target="../media/image1438.png"/><Relationship Id="rId244" Type="http://schemas.openxmlformats.org/officeDocument/2006/relationships/customXml" Target="../ink/ink1473.xml"/><Relationship Id="rId18" Type="http://schemas.openxmlformats.org/officeDocument/2006/relationships/customXml" Target="../ink/ink1360.xml"/><Relationship Id="rId39" Type="http://schemas.openxmlformats.org/officeDocument/2006/relationships/image" Target="../media/image1347.png"/><Relationship Id="rId265" Type="http://schemas.openxmlformats.org/officeDocument/2006/relationships/image" Target="../media/image1459.png"/><Relationship Id="rId50" Type="http://schemas.openxmlformats.org/officeDocument/2006/relationships/customXml" Target="../ink/ink1376.xml"/><Relationship Id="rId104" Type="http://schemas.openxmlformats.org/officeDocument/2006/relationships/customXml" Target="../ink/ink1403.xml"/><Relationship Id="rId125" Type="http://schemas.openxmlformats.org/officeDocument/2006/relationships/image" Target="../media/image1389.png"/><Relationship Id="rId146" Type="http://schemas.openxmlformats.org/officeDocument/2006/relationships/customXml" Target="../ink/ink1424.xml"/><Relationship Id="rId167" Type="http://schemas.openxmlformats.org/officeDocument/2006/relationships/image" Target="../media/image1410.png"/><Relationship Id="rId188" Type="http://schemas.openxmlformats.org/officeDocument/2006/relationships/customXml" Target="../ink/ink1445.xml"/><Relationship Id="rId71" Type="http://schemas.openxmlformats.org/officeDocument/2006/relationships/image" Target="../media/image1362.png"/><Relationship Id="rId92" Type="http://schemas.openxmlformats.org/officeDocument/2006/relationships/customXml" Target="../ink/ink1397.xml"/><Relationship Id="rId213" Type="http://schemas.openxmlformats.org/officeDocument/2006/relationships/image" Target="../media/image1433.png"/><Relationship Id="rId234" Type="http://schemas.openxmlformats.org/officeDocument/2006/relationships/customXml" Target="../ink/ink1468.xml"/><Relationship Id="rId2" Type="http://schemas.openxmlformats.org/officeDocument/2006/relationships/customXml" Target="../ink/ink1352.xml"/><Relationship Id="rId29" Type="http://schemas.openxmlformats.org/officeDocument/2006/relationships/image" Target="../media/image1342.png"/><Relationship Id="rId255" Type="http://schemas.openxmlformats.org/officeDocument/2006/relationships/image" Target="../media/image1454.png"/><Relationship Id="rId40" Type="http://schemas.openxmlformats.org/officeDocument/2006/relationships/customXml" Target="../ink/ink1371.xml"/><Relationship Id="rId115" Type="http://schemas.openxmlformats.org/officeDocument/2006/relationships/image" Target="../media/image1384.png"/><Relationship Id="rId136" Type="http://schemas.openxmlformats.org/officeDocument/2006/relationships/customXml" Target="../ink/ink1419.xml"/><Relationship Id="rId157" Type="http://schemas.openxmlformats.org/officeDocument/2006/relationships/image" Target="../media/image1405.png"/><Relationship Id="rId178" Type="http://schemas.openxmlformats.org/officeDocument/2006/relationships/customXml" Target="../ink/ink1440.xml"/><Relationship Id="rId61" Type="http://schemas.openxmlformats.org/officeDocument/2006/relationships/image" Target="../media/image1357.png"/><Relationship Id="rId82" Type="http://schemas.openxmlformats.org/officeDocument/2006/relationships/customXml" Target="../ink/ink1392.xml"/><Relationship Id="rId199" Type="http://schemas.openxmlformats.org/officeDocument/2006/relationships/image" Target="../media/image1426.png"/><Relationship Id="rId203" Type="http://schemas.openxmlformats.org/officeDocument/2006/relationships/image" Target="../media/image1428.png"/><Relationship Id="rId19" Type="http://schemas.openxmlformats.org/officeDocument/2006/relationships/image" Target="../media/image1337.png"/><Relationship Id="rId224" Type="http://schemas.openxmlformats.org/officeDocument/2006/relationships/customXml" Target="../ink/ink1463.xml"/><Relationship Id="rId245" Type="http://schemas.openxmlformats.org/officeDocument/2006/relationships/image" Target="../media/image1449.png"/><Relationship Id="rId266" Type="http://schemas.openxmlformats.org/officeDocument/2006/relationships/customXml" Target="../ink/ink1484.xml"/><Relationship Id="rId30" Type="http://schemas.openxmlformats.org/officeDocument/2006/relationships/customXml" Target="../ink/ink1366.xml"/><Relationship Id="rId105" Type="http://schemas.openxmlformats.org/officeDocument/2006/relationships/image" Target="../media/image1379.png"/><Relationship Id="rId126" Type="http://schemas.openxmlformats.org/officeDocument/2006/relationships/customXml" Target="../ink/ink1414.xml"/><Relationship Id="rId147" Type="http://schemas.openxmlformats.org/officeDocument/2006/relationships/image" Target="../media/image1400.png"/><Relationship Id="rId168" Type="http://schemas.openxmlformats.org/officeDocument/2006/relationships/customXml" Target="../ink/ink1435.xml"/><Relationship Id="rId51" Type="http://schemas.openxmlformats.org/officeDocument/2006/relationships/image" Target="../media/image1352.png"/><Relationship Id="rId72" Type="http://schemas.openxmlformats.org/officeDocument/2006/relationships/customXml" Target="../ink/ink1387.xml"/><Relationship Id="rId93" Type="http://schemas.openxmlformats.org/officeDocument/2006/relationships/image" Target="../media/image1373.png"/><Relationship Id="rId189" Type="http://schemas.openxmlformats.org/officeDocument/2006/relationships/image" Target="../media/image1421.png"/><Relationship Id="rId3" Type="http://schemas.openxmlformats.org/officeDocument/2006/relationships/image" Target="../media/image1329.png"/><Relationship Id="rId214" Type="http://schemas.openxmlformats.org/officeDocument/2006/relationships/customXml" Target="../ink/ink1458.xml"/><Relationship Id="rId235" Type="http://schemas.openxmlformats.org/officeDocument/2006/relationships/image" Target="../media/image1444.png"/><Relationship Id="rId256" Type="http://schemas.openxmlformats.org/officeDocument/2006/relationships/customXml" Target="../ink/ink1479.xml"/><Relationship Id="rId116" Type="http://schemas.openxmlformats.org/officeDocument/2006/relationships/customXml" Target="../ink/ink1409.xml"/><Relationship Id="rId137" Type="http://schemas.openxmlformats.org/officeDocument/2006/relationships/image" Target="../media/image1395.png"/><Relationship Id="rId158" Type="http://schemas.openxmlformats.org/officeDocument/2006/relationships/customXml" Target="../ink/ink1430.xml"/><Relationship Id="rId20" Type="http://schemas.openxmlformats.org/officeDocument/2006/relationships/customXml" Target="../ink/ink1361.xml"/><Relationship Id="rId41" Type="http://schemas.openxmlformats.org/officeDocument/2006/relationships/image" Target="../media/image1348.png"/><Relationship Id="rId62" Type="http://schemas.openxmlformats.org/officeDocument/2006/relationships/customXml" Target="../ink/ink1382.xml"/><Relationship Id="rId83" Type="http://schemas.openxmlformats.org/officeDocument/2006/relationships/image" Target="../media/image1368.png"/><Relationship Id="rId179" Type="http://schemas.openxmlformats.org/officeDocument/2006/relationships/image" Target="../media/image1416.png"/><Relationship Id="rId190" Type="http://schemas.openxmlformats.org/officeDocument/2006/relationships/customXml" Target="../ink/ink1446.xml"/><Relationship Id="rId204" Type="http://schemas.openxmlformats.org/officeDocument/2006/relationships/customXml" Target="../ink/ink1453.xml"/><Relationship Id="rId225" Type="http://schemas.openxmlformats.org/officeDocument/2006/relationships/image" Target="../media/image1439.png"/><Relationship Id="rId246" Type="http://schemas.openxmlformats.org/officeDocument/2006/relationships/customXml" Target="../ink/ink1474.xml"/><Relationship Id="rId267" Type="http://schemas.openxmlformats.org/officeDocument/2006/relationships/image" Target="../media/image1460.png"/><Relationship Id="rId106" Type="http://schemas.openxmlformats.org/officeDocument/2006/relationships/customXml" Target="../ink/ink1404.xml"/><Relationship Id="rId127" Type="http://schemas.openxmlformats.org/officeDocument/2006/relationships/image" Target="../media/image1390.png"/><Relationship Id="rId10" Type="http://schemas.openxmlformats.org/officeDocument/2006/relationships/customXml" Target="../ink/ink1356.xml"/><Relationship Id="rId31" Type="http://schemas.openxmlformats.org/officeDocument/2006/relationships/image" Target="../media/image1343.png"/><Relationship Id="rId52" Type="http://schemas.openxmlformats.org/officeDocument/2006/relationships/customXml" Target="../ink/ink1377.xml"/><Relationship Id="rId73" Type="http://schemas.openxmlformats.org/officeDocument/2006/relationships/image" Target="../media/image1363.png"/><Relationship Id="rId94" Type="http://schemas.openxmlformats.org/officeDocument/2006/relationships/customXml" Target="../ink/ink1398.xml"/><Relationship Id="rId148" Type="http://schemas.openxmlformats.org/officeDocument/2006/relationships/customXml" Target="../ink/ink1425.xml"/><Relationship Id="rId169" Type="http://schemas.openxmlformats.org/officeDocument/2006/relationships/image" Target="../media/image1411.png"/><Relationship Id="rId4" Type="http://schemas.openxmlformats.org/officeDocument/2006/relationships/customXml" Target="../ink/ink1353.xml"/><Relationship Id="rId180" Type="http://schemas.openxmlformats.org/officeDocument/2006/relationships/customXml" Target="../ink/ink1441.xml"/><Relationship Id="rId215" Type="http://schemas.openxmlformats.org/officeDocument/2006/relationships/image" Target="../media/image1434.png"/><Relationship Id="rId236" Type="http://schemas.openxmlformats.org/officeDocument/2006/relationships/customXml" Target="../ink/ink1469.xml"/><Relationship Id="rId257" Type="http://schemas.openxmlformats.org/officeDocument/2006/relationships/image" Target="../media/image1455.png"/><Relationship Id="rId42" Type="http://schemas.openxmlformats.org/officeDocument/2006/relationships/customXml" Target="../ink/ink1372.xml"/><Relationship Id="rId84" Type="http://schemas.openxmlformats.org/officeDocument/2006/relationships/customXml" Target="../ink/ink1393.xml"/><Relationship Id="rId138" Type="http://schemas.openxmlformats.org/officeDocument/2006/relationships/customXml" Target="../ink/ink1420.xml"/><Relationship Id="rId191" Type="http://schemas.openxmlformats.org/officeDocument/2006/relationships/image" Target="../media/image1422.png"/><Relationship Id="rId205" Type="http://schemas.openxmlformats.org/officeDocument/2006/relationships/image" Target="../media/image1429.png"/><Relationship Id="rId247" Type="http://schemas.openxmlformats.org/officeDocument/2006/relationships/image" Target="../media/image1450.png"/><Relationship Id="rId107" Type="http://schemas.openxmlformats.org/officeDocument/2006/relationships/image" Target="../media/image1380.png"/><Relationship Id="rId11" Type="http://schemas.openxmlformats.org/officeDocument/2006/relationships/image" Target="../media/image1333.png"/><Relationship Id="rId53" Type="http://schemas.openxmlformats.org/officeDocument/2006/relationships/image" Target="../media/image1353.png"/><Relationship Id="rId149" Type="http://schemas.openxmlformats.org/officeDocument/2006/relationships/image" Target="../media/image14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395AECA-C954-BB52-5301-65D46D3DF0A3}"/>
                  </a:ext>
                </a:extLst>
              </p14:cNvPr>
              <p14:cNvContentPartPr/>
              <p14:nvPr/>
            </p14:nvContentPartPr>
            <p14:xfrm>
              <a:off x="5919466" y="3869867"/>
              <a:ext cx="6150240" cy="25156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395AECA-C954-BB52-5301-65D46D3DF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5146" y="3865547"/>
                <a:ext cx="6158880" cy="252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F6F2354-18F0-4CED-93BC-CA761D7AE1F8}"/>
              </a:ext>
            </a:extLst>
          </p:cNvPr>
          <p:cNvGrpSpPr/>
          <p:nvPr/>
        </p:nvGrpSpPr>
        <p:grpSpPr>
          <a:xfrm>
            <a:off x="100066" y="98670"/>
            <a:ext cx="11921760" cy="6964200"/>
            <a:chOff x="100066" y="98670"/>
            <a:chExt cx="11921760" cy="69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005F686-4A18-56F4-387B-78487F33B031}"/>
                    </a:ext>
                  </a:extLst>
                </p14:cNvPr>
                <p14:cNvContentPartPr/>
                <p14:nvPr/>
              </p14:nvContentPartPr>
              <p14:xfrm>
                <a:off x="1981426" y="193710"/>
                <a:ext cx="688680" cy="561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005F686-4A18-56F4-387B-78487F33B0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106" y="189390"/>
                  <a:ext cx="6973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31D01A-64CB-E0EC-5E60-74037DF57ADE}"/>
                    </a:ext>
                  </a:extLst>
                </p14:cNvPr>
                <p14:cNvContentPartPr/>
                <p14:nvPr/>
              </p14:nvContentPartPr>
              <p14:xfrm>
                <a:off x="2223706" y="389550"/>
                <a:ext cx="202320" cy="139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31D01A-64CB-E0EC-5E60-74037DF57A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9386" y="385230"/>
                  <a:ext cx="210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3F350D-C285-040B-5CE1-E276BB20B42D}"/>
                    </a:ext>
                  </a:extLst>
                </p14:cNvPr>
                <p14:cNvContentPartPr/>
                <p14:nvPr/>
              </p14:nvContentPartPr>
              <p14:xfrm>
                <a:off x="2238826" y="705270"/>
                <a:ext cx="41760" cy="36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3F350D-C285-040B-5CE1-E276BB20B4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4506" y="700950"/>
                  <a:ext cx="50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41851B-D022-5A72-DA6C-0A7E8AF0C34E}"/>
                    </a:ext>
                  </a:extLst>
                </p14:cNvPr>
                <p14:cNvContentPartPr/>
                <p14:nvPr/>
              </p14:nvContentPartPr>
              <p14:xfrm>
                <a:off x="1776586" y="1046910"/>
                <a:ext cx="1214280" cy="5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41851B-D022-5A72-DA6C-0A7E8AF0C3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2266" y="1042590"/>
                  <a:ext cx="1222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39B515-1BB1-57AD-98FD-EADB9F847AD6}"/>
                    </a:ext>
                  </a:extLst>
                </p14:cNvPr>
                <p14:cNvContentPartPr/>
                <p14:nvPr/>
              </p14:nvContentPartPr>
              <p14:xfrm>
                <a:off x="2234506" y="1143390"/>
                <a:ext cx="55440" cy="44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39B515-1BB1-57AD-98FD-EADB9F847A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0186" y="1139070"/>
                  <a:ext cx="64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68BF51-79B7-8675-532D-2B317AFFC306}"/>
                    </a:ext>
                  </a:extLst>
                </p14:cNvPr>
                <p14:cNvContentPartPr/>
                <p14:nvPr/>
              </p14:nvContentPartPr>
              <p14:xfrm>
                <a:off x="1349266" y="1561710"/>
                <a:ext cx="39600" cy="180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68BF51-79B7-8675-532D-2B317AFFC3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4946" y="1557390"/>
                  <a:ext cx="48240" cy="18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2E2905-64EB-E143-094C-4721ECB7FF19}"/>
                    </a:ext>
                  </a:extLst>
                </p14:cNvPr>
                <p14:cNvContentPartPr/>
                <p14:nvPr/>
              </p14:nvContentPartPr>
              <p14:xfrm>
                <a:off x="1397506" y="1621470"/>
                <a:ext cx="2473200" cy="214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2E2905-64EB-E143-094C-4721ECB7FF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3186" y="1617150"/>
                  <a:ext cx="2481840" cy="21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49A28F-E96F-34C3-17D9-0EBCF38C37EA}"/>
                    </a:ext>
                  </a:extLst>
                </p14:cNvPr>
                <p14:cNvContentPartPr/>
                <p14:nvPr/>
              </p14:nvContentPartPr>
              <p14:xfrm>
                <a:off x="3731026" y="1787430"/>
                <a:ext cx="709560" cy="12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49A28F-E96F-34C3-17D9-0EBCF38C37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6706" y="1783110"/>
                  <a:ext cx="718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FC29EB-6247-F365-5651-17F4DCE33170}"/>
                    </a:ext>
                  </a:extLst>
                </p14:cNvPr>
                <p14:cNvContentPartPr/>
                <p14:nvPr/>
              </p14:nvContentPartPr>
              <p14:xfrm>
                <a:off x="4073386" y="1638030"/>
                <a:ext cx="128520" cy="57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FC29EB-6247-F365-5651-17F4DCE331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9066" y="1633710"/>
                  <a:ext cx="1371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DE54A2-D912-0505-D37A-8D9623CAC33A}"/>
                    </a:ext>
                  </a:extLst>
                </p14:cNvPr>
                <p14:cNvContentPartPr/>
                <p14:nvPr/>
              </p14:nvContentPartPr>
              <p14:xfrm>
                <a:off x="4553266" y="1838550"/>
                <a:ext cx="77400" cy="29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DE54A2-D912-0505-D37A-8D9623CAC3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48946" y="1834230"/>
                  <a:ext cx="86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F5BEE9-09D6-93DA-8B5E-91B78B74092F}"/>
                    </a:ext>
                  </a:extLst>
                </p14:cNvPr>
                <p14:cNvContentPartPr/>
                <p14:nvPr/>
              </p14:nvContentPartPr>
              <p14:xfrm>
                <a:off x="4452466" y="2152110"/>
                <a:ext cx="40752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F5BEE9-09D6-93DA-8B5E-91B78B7409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8146" y="2147790"/>
                  <a:ext cx="416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1CC857-D18A-3DEE-1A7F-116881F621AC}"/>
                    </a:ext>
                  </a:extLst>
                </p14:cNvPr>
                <p14:cNvContentPartPr/>
                <p14:nvPr/>
              </p14:nvContentPartPr>
              <p14:xfrm>
                <a:off x="4400266" y="2208270"/>
                <a:ext cx="451800" cy="14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1CC857-D18A-3DEE-1A7F-116881F621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95946" y="2203950"/>
                  <a:ext cx="460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C1A6B4-1F09-16D0-E677-115746B46E4F}"/>
                    </a:ext>
                  </a:extLst>
                </p14:cNvPr>
                <p14:cNvContentPartPr/>
                <p14:nvPr/>
              </p14:nvContentPartPr>
              <p14:xfrm>
                <a:off x="4327546" y="2678430"/>
                <a:ext cx="30960" cy="64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C1A6B4-1F09-16D0-E677-115746B46E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23226" y="2674110"/>
                  <a:ext cx="39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92F08C-AA9E-6BA5-6F14-A2C3F0615810}"/>
                    </a:ext>
                  </a:extLst>
                </p14:cNvPr>
                <p14:cNvContentPartPr/>
                <p14:nvPr/>
              </p14:nvContentPartPr>
              <p14:xfrm>
                <a:off x="4400266" y="3092790"/>
                <a:ext cx="43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92F08C-AA9E-6BA5-6F14-A2C3F06158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5946" y="3088470"/>
                  <a:ext cx="12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7E5106-529E-DD9C-E122-C2254F9DA1A3}"/>
                    </a:ext>
                  </a:extLst>
                </p14:cNvPr>
                <p14:cNvContentPartPr/>
                <p14:nvPr/>
              </p14:nvContentPartPr>
              <p14:xfrm>
                <a:off x="3852346" y="3286110"/>
                <a:ext cx="700200" cy="148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7E5106-529E-DD9C-E122-C2254F9DA1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8026" y="3281790"/>
                  <a:ext cx="708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E47863-D5FC-0F14-6C52-73C2A2FDFFE6}"/>
                    </a:ext>
                  </a:extLst>
                </p14:cNvPr>
                <p14:cNvContentPartPr/>
                <p14:nvPr/>
              </p14:nvContentPartPr>
              <p14:xfrm>
                <a:off x="4097866" y="3064710"/>
                <a:ext cx="44640" cy="56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E47863-D5FC-0F14-6C52-73C2A2FDFF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3546" y="3060390"/>
                  <a:ext cx="532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5A2E8C-592F-CAB1-A0F0-EA783EE6A67A}"/>
                    </a:ext>
                  </a:extLst>
                </p14:cNvPr>
                <p14:cNvContentPartPr/>
                <p14:nvPr/>
              </p14:nvContentPartPr>
              <p14:xfrm>
                <a:off x="4404226" y="3349830"/>
                <a:ext cx="511200" cy="321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5A2E8C-592F-CAB1-A0F0-EA783EE6A6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99906" y="3345510"/>
                  <a:ext cx="519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FE9A05-74F9-ABED-8C4D-301C0B8B6298}"/>
                    </a:ext>
                  </a:extLst>
                </p14:cNvPr>
                <p14:cNvContentPartPr/>
                <p14:nvPr/>
              </p14:nvContentPartPr>
              <p14:xfrm>
                <a:off x="4440226" y="3651150"/>
                <a:ext cx="178200" cy="6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FE9A05-74F9-ABED-8C4D-301C0B8B62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35906" y="3646830"/>
                  <a:ext cx="186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535929-F2D2-6DCD-C46A-BB8F39BFBC3B}"/>
                    </a:ext>
                  </a:extLst>
                </p14:cNvPr>
                <p14:cNvContentPartPr/>
                <p14:nvPr/>
              </p14:nvContentPartPr>
              <p14:xfrm>
                <a:off x="4794106" y="3663390"/>
                <a:ext cx="118440" cy="10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535929-F2D2-6DCD-C46A-BB8F39BFBC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9786" y="3659070"/>
                  <a:ext cx="127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B33A30-A3F7-84F8-6443-DD78B475C9FC}"/>
                    </a:ext>
                  </a:extLst>
                </p14:cNvPr>
                <p14:cNvContentPartPr/>
                <p14:nvPr/>
              </p14:nvContentPartPr>
              <p14:xfrm>
                <a:off x="197986" y="1710390"/>
                <a:ext cx="425520" cy="46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B33A30-A3F7-84F8-6443-DD78B475C9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3666" y="1706070"/>
                  <a:ext cx="4341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104622-8DFC-41AE-3764-5773920894BB}"/>
                    </a:ext>
                  </a:extLst>
                </p14:cNvPr>
                <p14:cNvContentPartPr/>
                <p14:nvPr/>
              </p14:nvContentPartPr>
              <p14:xfrm>
                <a:off x="329026" y="1904070"/>
                <a:ext cx="204120" cy="18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104622-8DFC-41AE-3764-5773920894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706" y="1899750"/>
                  <a:ext cx="212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B6EFF1-F423-C6B2-809F-D411F8D8B0E3}"/>
                    </a:ext>
                  </a:extLst>
                </p14:cNvPr>
                <p14:cNvContentPartPr/>
                <p14:nvPr/>
              </p14:nvContentPartPr>
              <p14:xfrm>
                <a:off x="672466" y="1943310"/>
                <a:ext cx="81108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B6EFF1-F423-C6B2-809F-D411F8D8B0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8146" y="1938990"/>
                  <a:ext cx="819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473DBB-5041-E0A3-1497-018B11561060}"/>
                    </a:ext>
                  </a:extLst>
                </p14:cNvPr>
                <p14:cNvContentPartPr/>
                <p14:nvPr/>
              </p14:nvContentPartPr>
              <p14:xfrm>
                <a:off x="930226" y="1790310"/>
                <a:ext cx="61200" cy="55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473DBB-5041-E0A3-1497-018B115610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5906" y="1785990"/>
                  <a:ext cx="698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32DD37-3ED2-6338-4F72-EE031EC77DB0}"/>
                    </a:ext>
                  </a:extLst>
                </p14:cNvPr>
                <p14:cNvContentPartPr/>
                <p14:nvPr/>
              </p14:nvContentPartPr>
              <p14:xfrm>
                <a:off x="791266" y="2280990"/>
                <a:ext cx="131400" cy="214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32DD37-3ED2-6338-4F72-EE031EC77D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6946" y="2276670"/>
                  <a:ext cx="14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5925B0-471E-2EB0-DB2F-18754CCD5970}"/>
                    </a:ext>
                  </a:extLst>
                </p14:cNvPr>
                <p14:cNvContentPartPr/>
                <p14:nvPr/>
              </p14:nvContentPartPr>
              <p14:xfrm>
                <a:off x="793066" y="2465670"/>
                <a:ext cx="125640" cy="10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5925B0-471E-2EB0-DB2F-18754CCD59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8746" y="2461350"/>
                  <a:ext cx="134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0D25C2-F942-8EE6-0B52-14BABBB9DBC5}"/>
                    </a:ext>
                  </a:extLst>
                </p14:cNvPr>
                <p14:cNvContentPartPr/>
                <p14:nvPr/>
              </p14:nvContentPartPr>
              <p14:xfrm>
                <a:off x="688306" y="2470350"/>
                <a:ext cx="279720" cy="61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0D25C2-F942-8EE6-0B52-14BABBB9DB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3986" y="2466030"/>
                  <a:ext cx="288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E4B02B-DD32-4C61-F25E-5BCC9ADCC3FD}"/>
                    </a:ext>
                  </a:extLst>
                </p14:cNvPr>
                <p14:cNvContentPartPr/>
                <p14:nvPr/>
              </p14:nvContentPartPr>
              <p14:xfrm>
                <a:off x="692626" y="2614350"/>
                <a:ext cx="16560" cy="1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E4B02B-DD32-4C61-F25E-5BCC9ADCC3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8306" y="2610030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01B544-A089-C633-C849-498AD0CCCE6E}"/>
                    </a:ext>
                  </a:extLst>
                </p14:cNvPr>
                <p14:cNvContentPartPr/>
                <p14:nvPr/>
              </p14:nvContentPartPr>
              <p14:xfrm>
                <a:off x="676066" y="2899830"/>
                <a:ext cx="59400" cy="32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01B544-A089-C633-C849-498AD0CCCE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746" y="2895510"/>
                  <a:ext cx="680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ADC512-F769-2B68-2E7E-202323CE98CF}"/>
                    </a:ext>
                  </a:extLst>
                </p14:cNvPr>
                <p14:cNvContentPartPr/>
                <p14:nvPr/>
              </p14:nvContentPartPr>
              <p14:xfrm>
                <a:off x="270706" y="3204390"/>
                <a:ext cx="435240" cy="47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ADC512-F769-2B68-2E7E-202323CE98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6386" y="3200070"/>
                  <a:ext cx="4438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FFF8F5-134C-E485-0058-E58B854AE9B6}"/>
                    </a:ext>
                  </a:extLst>
                </p14:cNvPr>
                <p14:cNvContentPartPr/>
                <p14:nvPr/>
              </p14:nvContentPartPr>
              <p14:xfrm>
                <a:off x="381586" y="3486990"/>
                <a:ext cx="249840" cy="10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FFF8F5-134C-E485-0058-E58B854AE9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7266" y="3482670"/>
                  <a:ext cx="258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2D410A-5DBF-C587-959E-0CAF00B80F82}"/>
                    </a:ext>
                  </a:extLst>
                </p14:cNvPr>
                <p14:cNvContentPartPr/>
                <p14:nvPr/>
              </p14:nvContentPartPr>
              <p14:xfrm>
                <a:off x="752746" y="3358470"/>
                <a:ext cx="691200" cy="64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2D410A-5DBF-C587-959E-0CAF00B80F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8426" y="3354150"/>
                  <a:ext cx="699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B72790-BE6B-BD4D-7DFD-2B888D39F9FE}"/>
                    </a:ext>
                  </a:extLst>
                </p14:cNvPr>
                <p14:cNvContentPartPr/>
                <p14:nvPr/>
              </p14:nvContentPartPr>
              <p14:xfrm>
                <a:off x="962266" y="3209070"/>
                <a:ext cx="54000" cy="49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B72790-BE6B-BD4D-7DFD-2B888D39F9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7946" y="3204750"/>
                  <a:ext cx="626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767D1A-1182-1A12-EAD8-9DC99769FB1B}"/>
                    </a:ext>
                  </a:extLst>
                </p14:cNvPr>
                <p14:cNvContentPartPr/>
                <p14:nvPr/>
              </p14:nvContentPartPr>
              <p14:xfrm>
                <a:off x="805666" y="3658710"/>
                <a:ext cx="249840" cy="18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767D1A-1182-1A12-EAD8-9DC99769FB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1346" y="3654390"/>
                  <a:ext cx="25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BAE779-B943-96B9-A7D5-4B5378ACBB84}"/>
                    </a:ext>
                  </a:extLst>
                </p14:cNvPr>
                <p14:cNvContentPartPr/>
                <p14:nvPr/>
              </p14:nvContentPartPr>
              <p14:xfrm>
                <a:off x="760666" y="3857070"/>
                <a:ext cx="223920" cy="68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BAE779-B943-96B9-A7D5-4B5378ACBB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6346" y="3852750"/>
                  <a:ext cx="232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5F0E17-0F85-8074-A0AA-2B2779F4790C}"/>
                    </a:ext>
                  </a:extLst>
                </p14:cNvPr>
                <p14:cNvContentPartPr/>
                <p14:nvPr/>
              </p14:nvContentPartPr>
              <p14:xfrm>
                <a:off x="748426" y="3892350"/>
                <a:ext cx="217800" cy="11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5F0E17-0F85-8074-A0AA-2B2779F479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4106" y="3888030"/>
                  <a:ext cx="22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B5DB8D-4CF9-0DB7-9917-99E5683DD464}"/>
                    </a:ext>
                  </a:extLst>
                </p14:cNvPr>
                <p14:cNvContentPartPr/>
                <p14:nvPr/>
              </p14:nvContentPartPr>
              <p14:xfrm>
                <a:off x="3105706" y="774390"/>
                <a:ext cx="47520" cy="15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B5DB8D-4CF9-0DB7-9917-99E5683DD4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01386" y="770070"/>
                  <a:ext cx="56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1CF9AD-1EE5-3863-84A2-120CF1560457}"/>
                    </a:ext>
                  </a:extLst>
                </p14:cNvPr>
                <p14:cNvContentPartPr/>
                <p14:nvPr/>
              </p14:nvContentPartPr>
              <p14:xfrm>
                <a:off x="2774506" y="612390"/>
                <a:ext cx="666360" cy="64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1CF9AD-1EE5-3863-84A2-120CF15604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0186" y="608070"/>
                  <a:ext cx="67500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A3CA7C-4724-207F-F7CC-7E378096F735}"/>
                    </a:ext>
                  </a:extLst>
                </p14:cNvPr>
                <p14:cNvContentPartPr/>
                <p14:nvPr/>
              </p14:nvContentPartPr>
              <p14:xfrm>
                <a:off x="1280506" y="584670"/>
                <a:ext cx="23400" cy="28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A3CA7C-4724-207F-F7CC-7E378096F7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6186" y="580350"/>
                  <a:ext cx="3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827038-93D4-31F2-3D9F-DBE2D8FE572E}"/>
                    </a:ext>
                  </a:extLst>
                </p14:cNvPr>
                <p14:cNvContentPartPr/>
                <p14:nvPr/>
              </p14:nvContentPartPr>
              <p14:xfrm>
                <a:off x="1353226" y="508350"/>
                <a:ext cx="316440" cy="496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827038-93D4-31F2-3D9F-DBE2D8FE57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48906" y="504030"/>
                  <a:ext cx="3250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938508-B649-5988-112E-C417066414D6}"/>
                    </a:ext>
                  </a:extLst>
                </p14:cNvPr>
                <p14:cNvContentPartPr/>
                <p14:nvPr/>
              </p14:nvContentPartPr>
              <p14:xfrm>
                <a:off x="1574986" y="761430"/>
                <a:ext cx="131760" cy="13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938508-B649-5988-112E-C417066414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70666" y="757110"/>
                  <a:ext cx="140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7B7AC6-5A7C-F2E8-DCF8-F12868E5B77C}"/>
                    </a:ext>
                  </a:extLst>
                </p14:cNvPr>
                <p14:cNvContentPartPr/>
                <p14:nvPr/>
              </p14:nvContentPartPr>
              <p14:xfrm>
                <a:off x="771826" y="1380270"/>
                <a:ext cx="122400" cy="22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7B7AC6-5A7C-F2E8-DCF8-F12868E5B7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7506" y="1375950"/>
                  <a:ext cx="131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5D984-DC5A-DEE2-3F4A-63F8E000F664}"/>
                    </a:ext>
                  </a:extLst>
                </p14:cNvPr>
                <p14:cNvContentPartPr/>
                <p14:nvPr/>
              </p14:nvContentPartPr>
              <p14:xfrm>
                <a:off x="589306" y="1267590"/>
                <a:ext cx="542160" cy="473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5D984-DC5A-DEE2-3F4A-63F8E000F6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986" y="1263270"/>
                  <a:ext cx="5508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5EF122-D0AE-31F0-B00B-399BB8D2A529}"/>
                    </a:ext>
                  </a:extLst>
                </p14:cNvPr>
                <p14:cNvContentPartPr/>
                <p14:nvPr/>
              </p14:nvContentPartPr>
              <p14:xfrm>
                <a:off x="1192306" y="3855630"/>
                <a:ext cx="100800" cy="15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5EF122-D0AE-31F0-B00B-399BB8D2A5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87986" y="3851310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86CF57-1D3E-A13E-5195-804EFC68F04C}"/>
                    </a:ext>
                  </a:extLst>
                </p14:cNvPr>
                <p14:cNvContentPartPr/>
                <p14:nvPr/>
              </p14:nvContentPartPr>
              <p14:xfrm>
                <a:off x="1143346" y="3679230"/>
                <a:ext cx="332280" cy="34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86CF57-1D3E-A13E-5195-804EFC68F0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9026" y="3674910"/>
                  <a:ext cx="340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84F8D5-3A62-2233-264C-F7AFCFBB8C86}"/>
                    </a:ext>
                  </a:extLst>
                </p14:cNvPr>
                <p14:cNvContentPartPr/>
                <p14:nvPr/>
              </p14:nvContentPartPr>
              <p14:xfrm>
                <a:off x="1528186" y="3967590"/>
                <a:ext cx="16956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84F8D5-3A62-2233-264C-F7AFCFBB8C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23866" y="3963270"/>
                  <a:ext cx="178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E332D3-DFB5-DCB8-1166-8D1B5EF701FB}"/>
                    </a:ext>
                  </a:extLst>
                </p14:cNvPr>
                <p14:cNvContentPartPr/>
                <p14:nvPr/>
              </p14:nvContentPartPr>
              <p14:xfrm>
                <a:off x="1812586" y="3844110"/>
                <a:ext cx="28440" cy="18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E332D3-DFB5-DCB8-1166-8D1B5EF70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08266" y="3839790"/>
                  <a:ext cx="37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C91272-184C-1371-2C30-8199F6CF3C15}"/>
                    </a:ext>
                  </a:extLst>
                </p14:cNvPr>
                <p14:cNvContentPartPr/>
                <p14:nvPr/>
              </p14:nvContentPartPr>
              <p14:xfrm>
                <a:off x="1736266" y="3925110"/>
                <a:ext cx="190440" cy="32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C91272-184C-1371-2C30-8199F6CF3C1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31946" y="3920790"/>
                  <a:ext cx="199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C877B9-BADB-E4BE-14DB-5F3C2E13D1D8}"/>
                    </a:ext>
                  </a:extLst>
                </p14:cNvPr>
                <p14:cNvContentPartPr/>
                <p14:nvPr/>
              </p14:nvContentPartPr>
              <p14:xfrm>
                <a:off x="1997986" y="3852030"/>
                <a:ext cx="108720" cy="18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C877B9-BADB-E4BE-14DB-5F3C2E13D1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3666" y="3847710"/>
                  <a:ext cx="117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082469-735E-F428-00D2-683334659E23}"/>
                    </a:ext>
                  </a:extLst>
                </p14:cNvPr>
                <p14:cNvContentPartPr/>
                <p14:nvPr/>
              </p14:nvContentPartPr>
              <p14:xfrm>
                <a:off x="1110226" y="3504630"/>
                <a:ext cx="1428840" cy="935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082469-735E-F428-00D2-683334659E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5906" y="3500310"/>
                  <a:ext cx="143748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446A9E-1386-C1F0-1CEE-95C65F3623FA}"/>
                    </a:ext>
                  </a:extLst>
                </p14:cNvPr>
                <p14:cNvContentPartPr/>
                <p14:nvPr/>
              </p14:nvContentPartPr>
              <p14:xfrm>
                <a:off x="4424386" y="1288110"/>
                <a:ext cx="31680" cy="177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446A9E-1386-C1F0-1CEE-95C65F3623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20066" y="1283790"/>
                  <a:ext cx="40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45D05A-69F6-7097-03E6-A22B22002D58}"/>
                    </a:ext>
                  </a:extLst>
                </p14:cNvPr>
                <p14:cNvContentPartPr/>
                <p14:nvPr/>
              </p14:nvContentPartPr>
              <p14:xfrm>
                <a:off x="4355626" y="1103790"/>
                <a:ext cx="387000" cy="25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45D05A-69F6-7097-03E6-A22B22002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51306" y="1099470"/>
                  <a:ext cx="395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2C5912-A694-4615-4608-6CA9861371DB}"/>
                    </a:ext>
                  </a:extLst>
                </p14:cNvPr>
                <p14:cNvContentPartPr/>
                <p14:nvPr/>
              </p14:nvContentPartPr>
              <p14:xfrm>
                <a:off x="4946026" y="1288110"/>
                <a:ext cx="295920" cy="28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2C5912-A694-4615-4608-6CA9861371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1706" y="1283790"/>
                  <a:ext cx="304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05ED6E-CD00-E91B-4AAE-64A528FACEC9}"/>
                    </a:ext>
                  </a:extLst>
                </p14:cNvPr>
                <p14:cNvContentPartPr/>
                <p14:nvPr/>
              </p14:nvContentPartPr>
              <p14:xfrm>
                <a:off x="5391706" y="1195950"/>
                <a:ext cx="41040" cy="25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05ED6E-CD00-E91B-4AAE-64A528FACE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87386" y="1191630"/>
                  <a:ext cx="49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708010-6F0C-274D-53FC-8C77FEFADDB8}"/>
                    </a:ext>
                  </a:extLst>
                </p14:cNvPr>
                <p14:cNvContentPartPr/>
                <p14:nvPr/>
              </p14:nvContentPartPr>
              <p14:xfrm>
                <a:off x="5198386" y="1355790"/>
                <a:ext cx="300240" cy="2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708010-6F0C-274D-53FC-8C77FEFADD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94066" y="1351470"/>
                  <a:ext cx="308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C3B358-A6D1-20D4-1014-FF9422AFB7EE}"/>
                    </a:ext>
                  </a:extLst>
                </p14:cNvPr>
                <p14:cNvContentPartPr/>
                <p14:nvPr/>
              </p14:nvContentPartPr>
              <p14:xfrm>
                <a:off x="5556946" y="1304310"/>
                <a:ext cx="218160" cy="220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C3B358-A6D1-20D4-1014-FF9422AFB7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52626" y="1299990"/>
                  <a:ext cx="226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B570AA-656E-F2B3-21DC-832A9017150F}"/>
                    </a:ext>
                  </a:extLst>
                </p14:cNvPr>
                <p14:cNvContentPartPr/>
                <p14:nvPr/>
              </p14:nvContentPartPr>
              <p14:xfrm>
                <a:off x="4197946" y="812910"/>
                <a:ext cx="1761840" cy="88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B570AA-656E-F2B3-21DC-832A90171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93626" y="808590"/>
                  <a:ext cx="177048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AA91AC-2A51-2AB2-DCD2-EE5017442E88}"/>
                    </a:ext>
                  </a:extLst>
                </p14:cNvPr>
                <p14:cNvContentPartPr/>
                <p14:nvPr/>
              </p14:nvContentPartPr>
              <p14:xfrm>
                <a:off x="4156906" y="2859510"/>
                <a:ext cx="51120" cy="138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AA91AC-2A51-2AB2-DCD2-EE5017442E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52586" y="2855190"/>
                  <a:ext cx="5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2D2996-F21F-D6DD-F673-D9B8F768DDF4}"/>
                    </a:ext>
                  </a:extLst>
                </p14:cNvPr>
                <p14:cNvContentPartPr/>
                <p14:nvPr/>
              </p14:nvContentPartPr>
              <p14:xfrm>
                <a:off x="4082026" y="2815230"/>
                <a:ext cx="364320" cy="197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2D2996-F21F-D6DD-F673-D9B8F768DD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77706" y="2810910"/>
                  <a:ext cx="372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A7BEAF-180F-6FAD-D97C-566FC06F056C}"/>
                    </a:ext>
                  </a:extLst>
                </p14:cNvPr>
                <p14:cNvContentPartPr/>
                <p14:nvPr/>
              </p14:nvContentPartPr>
              <p14:xfrm>
                <a:off x="3884026" y="2594190"/>
                <a:ext cx="763920" cy="63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A7BEAF-180F-6FAD-D97C-566FC06F05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79706" y="2589870"/>
                  <a:ext cx="7725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D70E5D-BEE7-8D60-698A-707C3C0A986F}"/>
                    </a:ext>
                  </a:extLst>
                </p14:cNvPr>
                <p14:cNvContentPartPr/>
                <p14:nvPr/>
              </p14:nvContentPartPr>
              <p14:xfrm>
                <a:off x="1816906" y="2377110"/>
                <a:ext cx="306360" cy="29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D70E5D-BEE7-8D60-698A-707C3C0A98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12586" y="2372790"/>
                  <a:ext cx="315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515CFB-562E-9BDB-95C4-A7097FCE5467}"/>
                    </a:ext>
                  </a:extLst>
                </p14:cNvPr>
                <p14:cNvContentPartPr/>
                <p14:nvPr/>
              </p14:nvContentPartPr>
              <p14:xfrm>
                <a:off x="2022466" y="2462070"/>
                <a:ext cx="105120" cy="409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515CFB-562E-9BDB-95C4-A7097FCE54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18146" y="2457750"/>
                  <a:ext cx="113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357EEC-1576-4102-896C-69FA6E4A5C99}"/>
                    </a:ext>
                  </a:extLst>
                </p14:cNvPr>
                <p14:cNvContentPartPr/>
                <p14:nvPr/>
              </p14:nvContentPartPr>
              <p14:xfrm>
                <a:off x="1623226" y="2071110"/>
                <a:ext cx="753480" cy="14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357EEC-1576-4102-896C-69FA6E4A5C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18906" y="2066790"/>
                  <a:ext cx="762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F67C0D-C02E-0F87-AD02-25035BC28FEA}"/>
                    </a:ext>
                  </a:extLst>
                </p14:cNvPr>
                <p14:cNvContentPartPr/>
                <p14:nvPr/>
              </p14:nvContentPartPr>
              <p14:xfrm>
                <a:off x="2135146" y="2835390"/>
                <a:ext cx="51480" cy="19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F67C0D-C02E-0F87-AD02-25035BC28F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30826" y="2831070"/>
                  <a:ext cx="60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9CD547C-6C00-8844-237B-156FBF701B75}"/>
                    </a:ext>
                  </a:extLst>
                </p14:cNvPr>
                <p14:cNvContentPartPr/>
                <p14:nvPr/>
              </p14:nvContentPartPr>
              <p14:xfrm>
                <a:off x="2054506" y="2773110"/>
                <a:ext cx="250200" cy="30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9CD547C-6C00-8844-237B-156FBF701B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50186" y="2768790"/>
                  <a:ext cx="258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078536-7E1B-2793-F40C-AFD37261486C}"/>
                    </a:ext>
                  </a:extLst>
                </p14:cNvPr>
                <p14:cNvContentPartPr/>
                <p14:nvPr/>
              </p14:nvContentPartPr>
              <p14:xfrm>
                <a:off x="2355106" y="2943750"/>
                <a:ext cx="267480" cy="147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078536-7E1B-2793-F40C-AFD3726148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50786" y="2939430"/>
                  <a:ext cx="27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424FFF-69B1-B238-35A8-768B1176C48A}"/>
                    </a:ext>
                  </a:extLst>
                </p14:cNvPr>
                <p14:cNvContentPartPr/>
                <p14:nvPr/>
              </p14:nvContentPartPr>
              <p14:xfrm>
                <a:off x="2736706" y="2819550"/>
                <a:ext cx="225000" cy="26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424FFF-69B1-B238-35A8-768B1176C4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2386" y="2815230"/>
                  <a:ext cx="233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ABB0D8-F41D-BD7E-B64F-A173857B7BD3}"/>
                    </a:ext>
                  </a:extLst>
                </p14:cNvPr>
                <p14:cNvContentPartPr/>
                <p14:nvPr/>
              </p14:nvContentPartPr>
              <p14:xfrm>
                <a:off x="1812586" y="2999910"/>
                <a:ext cx="207000" cy="48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ABB0D8-F41D-BD7E-B64F-A173857B7B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8266" y="2995590"/>
                  <a:ext cx="215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07922A-8EE2-778E-E540-9881054C534C}"/>
                    </a:ext>
                  </a:extLst>
                </p14:cNvPr>
                <p14:cNvContentPartPr/>
                <p14:nvPr/>
              </p14:nvContentPartPr>
              <p14:xfrm>
                <a:off x="6708946" y="272190"/>
                <a:ext cx="105840" cy="311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07922A-8EE2-778E-E540-9881054C53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04626" y="267870"/>
                  <a:ext cx="114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254E1C-3804-FDD9-0B4B-7AD1A958CD52}"/>
                    </a:ext>
                  </a:extLst>
                </p14:cNvPr>
                <p14:cNvContentPartPr/>
                <p14:nvPr/>
              </p14:nvContentPartPr>
              <p14:xfrm>
                <a:off x="6411226" y="207390"/>
                <a:ext cx="535680" cy="144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254E1C-3804-FDD9-0B4B-7AD1A958CD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06906" y="203070"/>
                  <a:ext cx="544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0589CC-0B19-E626-C995-BC248AB67C60}"/>
                    </a:ext>
                  </a:extLst>
                </p14:cNvPr>
                <p14:cNvContentPartPr/>
                <p14:nvPr/>
              </p14:nvContentPartPr>
              <p14:xfrm>
                <a:off x="6890746" y="352110"/>
                <a:ext cx="570600" cy="561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0589CC-0B19-E626-C995-BC248AB67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6426" y="347790"/>
                  <a:ext cx="579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8A72B7-DFDA-765E-7795-E0B5D5CF1FBE}"/>
                    </a:ext>
                  </a:extLst>
                </p14:cNvPr>
                <p14:cNvContentPartPr/>
                <p14:nvPr/>
              </p14:nvContentPartPr>
              <p14:xfrm>
                <a:off x="7253626" y="290190"/>
                <a:ext cx="692640" cy="320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8A72B7-DFDA-765E-7795-E0B5D5CF1F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49306" y="285870"/>
                  <a:ext cx="701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AE3E961-EE16-1E42-7E2B-29227ABE507A}"/>
                    </a:ext>
                  </a:extLst>
                </p14:cNvPr>
                <p14:cNvContentPartPr/>
                <p14:nvPr/>
              </p14:nvContentPartPr>
              <p14:xfrm>
                <a:off x="8326066" y="98670"/>
                <a:ext cx="123120" cy="371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AE3E961-EE16-1E42-7E2B-29227ABE50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21746" y="94350"/>
                  <a:ext cx="131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E314B22-1B8D-3E98-8753-A50B3AA15502}"/>
                    </a:ext>
                  </a:extLst>
                </p14:cNvPr>
                <p14:cNvContentPartPr/>
                <p14:nvPr/>
              </p14:nvContentPartPr>
              <p14:xfrm>
                <a:off x="8720266" y="258150"/>
                <a:ext cx="378360" cy="52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E314B22-1B8D-3E98-8753-A50B3AA155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15946" y="253830"/>
                  <a:ext cx="3870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FE42E7-DA59-2A41-D283-A1FCA0986B29}"/>
                    </a:ext>
                  </a:extLst>
                </p14:cNvPr>
                <p14:cNvContentPartPr/>
                <p14:nvPr/>
              </p14:nvContentPartPr>
              <p14:xfrm>
                <a:off x="9238666" y="545430"/>
                <a:ext cx="244800" cy="138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FE42E7-DA59-2A41-D283-A1FCA0986B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34346" y="541110"/>
                  <a:ext cx="253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3F5CD4-C30E-DD43-7FDD-C23172C54886}"/>
                    </a:ext>
                  </a:extLst>
                </p14:cNvPr>
                <p14:cNvContentPartPr/>
                <p14:nvPr/>
              </p14:nvContentPartPr>
              <p14:xfrm>
                <a:off x="9575986" y="196230"/>
                <a:ext cx="383400" cy="498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3F5CD4-C30E-DD43-7FDD-C23172C548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71666" y="191910"/>
                  <a:ext cx="3920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EB3202-595D-B74D-3DB0-DA04409ADF31}"/>
                    </a:ext>
                  </a:extLst>
                </p14:cNvPr>
                <p14:cNvContentPartPr/>
                <p14:nvPr/>
              </p14:nvContentPartPr>
              <p14:xfrm>
                <a:off x="9906466" y="297390"/>
                <a:ext cx="429840" cy="42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EB3202-595D-B74D-3DB0-DA04409ADF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02146" y="293070"/>
                  <a:ext cx="438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B53FE0-B703-C9C7-2898-D86BE488DE20}"/>
                    </a:ext>
                  </a:extLst>
                </p14:cNvPr>
                <p14:cNvContentPartPr/>
                <p14:nvPr/>
              </p14:nvContentPartPr>
              <p14:xfrm>
                <a:off x="10574626" y="371910"/>
                <a:ext cx="84960" cy="326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B53FE0-B703-C9C7-2898-D86BE488DE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70306" y="367590"/>
                  <a:ext cx="93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4738A1-94A7-AA21-BD42-E862969B4809}"/>
                    </a:ext>
                  </a:extLst>
                </p14:cNvPr>
                <p14:cNvContentPartPr/>
                <p14:nvPr/>
              </p14:nvContentPartPr>
              <p14:xfrm>
                <a:off x="6596626" y="838470"/>
                <a:ext cx="4127040" cy="105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4738A1-94A7-AA21-BD42-E862969B48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92306" y="834150"/>
                  <a:ext cx="413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0E3B18-5FAB-D089-955C-B6D540337BBD}"/>
                    </a:ext>
                  </a:extLst>
                </p14:cNvPr>
                <p14:cNvContentPartPr/>
                <p14:nvPr/>
              </p14:nvContentPartPr>
              <p14:xfrm>
                <a:off x="6949786" y="1230870"/>
                <a:ext cx="842040" cy="479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0E3B18-5FAB-D089-955C-B6D540337B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45466" y="1226550"/>
                  <a:ext cx="8506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C6BE9C9-9A8E-5EE5-3803-6CD8CBA4CB21}"/>
                    </a:ext>
                  </a:extLst>
                </p14:cNvPr>
                <p14:cNvContentPartPr/>
                <p14:nvPr/>
              </p14:nvContentPartPr>
              <p14:xfrm>
                <a:off x="7866346" y="1344630"/>
                <a:ext cx="117360" cy="150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C6BE9C9-9A8E-5EE5-3803-6CD8CBA4CB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62026" y="1340310"/>
                  <a:ext cx="126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4B0776-0D72-13D2-E20F-E279D79F8E8B}"/>
                    </a:ext>
                  </a:extLst>
                </p14:cNvPr>
                <p14:cNvContentPartPr/>
                <p14:nvPr/>
              </p14:nvContentPartPr>
              <p14:xfrm>
                <a:off x="8130226" y="1364790"/>
                <a:ext cx="1324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4B0776-0D72-13D2-E20F-E279D79F8E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25906" y="1360470"/>
                  <a:ext cx="141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9C781C-DE0D-3E91-EF87-7D524ADCFA59}"/>
                    </a:ext>
                  </a:extLst>
                </p14:cNvPr>
                <p14:cNvContentPartPr/>
                <p14:nvPr/>
              </p14:nvContentPartPr>
              <p14:xfrm>
                <a:off x="8313826" y="1340310"/>
                <a:ext cx="330480" cy="63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9C781C-DE0D-3E91-EF87-7D524ADCFA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09506" y="1335990"/>
                  <a:ext cx="3391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210144-0AC3-E57B-01EA-E9FE0CB6A719}"/>
                    </a:ext>
                  </a:extLst>
                </p14:cNvPr>
                <p14:cNvContentPartPr/>
                <p14:nvPr/>
              </p14:nvContentPartPr>
              <p14:xfrm>
                <a:off x="7837906" y="115563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210144-0AC3-E57B-01EA-E9FE0CB6A7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33586" y="11513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FF597D-7283-232B-C56C-0E9F30FB50B8}"/>
                    </a:ext>
                  </a:extLst>
                </p14:cNvPr>
                <p14:cNvContentPartPr/>
                <p14:nvPr/>
              </p14:nvContentPartPr>
              <p14:xfrm>
                <a:off x="9079186" y="1211790"/>
                <a:ext cx="15840" cy="267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FF597D-7283-232B-C56C-0E9F30FB50B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74866" y="1207470"/>
                  <a:ext cx="24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8807AB-6F8E-76F3-542A-A4869B4707B8}"/>
                    </a:ext>
                  </a:extLst>
                </p14:cNvPr>
                <p14:cNvContentPartPr/>
                <p14:nvPr/>
              </p14:nvContentPartPr>
              <p14:xfrm>
                <a:off x="8990986" y="1018830"/>
                <a:ext cx="388800" cy="3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8807AB-6F8E-76F3-542A-A4869B4707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86666" y="1014510"/>
                  <a:ext cx="39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B38AC8-B62E-9644-6C5B-9779ED31DD8C}"/>
                    </a:ext>
                  </a:extLst>
                </p14:cNvPr>
                <p14:cNvContentPartPr/>
                <p14:nvPr/>
              </p14:nvContentPartPr>
              <p14:xfrm>
                <a:off x="9143986" y="1288110"/>
                <a:ext cx="204480" cy="48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B38AC8-B62E-9644-6C5B-9779ED31DD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39666" y="1283790"/>
                  <a:ext cx="213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5FD751-6925-F8D8-7BE1-DCD57D73F5F5}"/>
                    </a:ext>
                  </a:extLst>
                </p14:cNvPr>
                <p14:cNvContentPartPr/>
                <p14:nvPr/>
              </p14:nvContentPartPr>
              <p14:xfrm>
                <a:off x="9543226" y="1297110"/>
                <a:ext cx="318240" cy="40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5FD751-6925-F8D8-7BE1-DCD57D73F5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38906" y="1292790"/>
                  <a:ext cx="326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125EE1-494C-FF3E-E967-8771C3CB728D}"/>
                    </a:ext>
                  </a:extLst>
                </p14:cNvPr>
                <p14:cNvContentPartPr/>
                <p14:nvPr/>
              </p14:nvContentPartPr>
              <p14:xfrm>
                <a:off x="9127786" y="1482870"/>
                <a:ext cx="123480" cy="38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125EE1-494C-FF3E-E967-8771C3CB728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23466" y="1478550"/>
                  <a:ext cx="132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EB048D-7ECE-BCEA-2EFB-7AA43D1D6BC0}"/>
                    </a:ext>
                  </a:extLst>
                </p14:cNvPr>
                <p14:cNvContentPartPr/>
                <p14:nvPr/>
              </p14:nvContentPartPr>
              <p14:xfrm>
                <a:off x="9921946" y="1227990"/>
                <a:ext cx="292680" cy="179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EB048D-7ECE-BCEA-2EFB-7AA43D1D6B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17626" y="1223670"/>
                  <a:ext cx="30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E5B595-0C93-80C1-C9D9-2D5B5534447A}"/>
                    </a:ext>
                  </a:extLst>
                </p14:cNvPr>
                <p14:cNvContentPartPr/>
                <p14:nvPr/>
              </p14:nvContentPartPr>
              <p14:xfrm>
                <a:off x="10283746" y="1228710"/>
                <a:ext cx="304560" cy="159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E5B595-0C93-80C1-C9D9-2D5B5534447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79426" y="1224390"/>
                  <a:ext cx="313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913913-7936-2208-06F1-DB3F398A0D24}"/>
                    </a:ext>
                  </a:extLst>
                </p14:cNvPr>
                <p14:cNvContentPartPr/>
                <p14:nvPr/>
              </p14:nvContentPartPr>
              <p14:xfrm>
                <a:off x="10622866" y="938550"/>
                <a:ext cx="165240" cy="406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913913-7936-2208-06F1-DB3F398A0D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18546" y="934230"/>
                  <a:ext cx="1738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28C314-289A-8CC7-7078-DF29D17E59D2}"/>
                    </a:ext>
                  </a:extLst>
                </p14:cNvPr>
                <p14:cNvContentPartPr/>
                <p14:nvPr/>
              </p14:nvContentPartPr>
              <p14:xfrm>
                <a:off x="10578586" y="1211070"/>
                <a:ext cx="362520" cy="48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28C314-289A-8CC7-7078-DF29D17E59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74266" y="1206750"/>
                  <a:ext cx="371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C2975C-99B9-EF4A-ADB9-67D21B1C490C}"/>
                    </a:ext>
                  </a:extLst>
                </p14:cNvPr>
                <p14:cNvContentPartPr/>
                <p14:nvPr/>
              </p14:nvContentPartPr>
              <p14:xfrm>
                <a:off x="11095186" y="1149150"/>
                <a:ext cx="371880" cy="16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C2975C-99B9-EF4A-ADB9-67D21B1C49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90866" y="1144830"/>
                  <a:ext cx="380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61729F-F55F-4B32-D9AE-B2FDEE1D2CAF}"/>
                    </a:ext>
                  </a:extLst>
                </p14:cNvPr>
                <p14:cNvContentPartPr/>
                <p14:nvPr/>
              </p14:nvContentPartPr>
              <p14:xfrm>
                <a:off x="11572906" y="1067070"/>
                <a:ext cx="150840" cy="253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61729F-F55F-4B32-D9AE-B2FDEE1D2C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68586" y="1062750"/>
                  <a:ext cx="159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412448-191D-081E-32CA-3C7FC2FD4288}"/>
                    </a:ext>
                  </a:extLst>
                </p14:cNvPr>
                <p14:cNvContentPartPr/>
                <p14:nvPr/>
              </p14:nvContentPartPr>
              <p14:xfrm>
                <a:off x="10969546" y="906150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412448-191D-081E-32CA-3C7FC2FD42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65226" y="901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17EDA7-526B-FED5-4153-32885D335501}"/>
                    </a:ext>
                  </a:extLst>
                </p14:cNvPr>
                <p14:cNvContentPartPr/>
                <p14:nvPr/>
              </p14:nvContentPartPr>
              <p14:xfrm>
                <a:off x="7158946" y="2064270"/>
                <a:ext cx="38880" cy="64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17EDA7-526B-FED5-4153-32885D33550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54626" y="2059950"/>
                  <a:ext cx="47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CF3AA5-2575-166A-9357-6AF18F43E35A}"/>
                    </a:ext>
                  </a:extLst>
                </p14:cNvPr>
                <p14:cNvContentPartPr/>
                <p14:nvPr/>
              </p14:nvContentPartPr>
              <p14:xfrm>
                <a:off x="7029706" y="1838550"/>
                <a:ext cx="73440" cy="479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CF3AA5-2575-166A-9357-6AF18F43E3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25386" y="1834230"/>
                  <a:ext cx="820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EA3E44-0DC9-1FBB-24DA-A09A72AD1576}"/>
                    </a:ext>
                  </a:extLst>
                </p14:cNvPr>
                <p14:cNvContentPartPr/>
                <p14:nvPr/>
              </p14:nvContentPartPr>
              <p14:xfrm>
                <a:off x="6580786" y="1830990"/>
                <a:ext cx="613440" cy="8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EA3E44-0DC9-1FBB-24DA-A09A72AD157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76466" y="1826670"/>
                  <a:ext cx="622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3C6DC1-0F9F-849C-E742-2828E187203B}"/>
                    </a:ext>
                  </a:extLst>
                </p14:cNvPr>
                <p14:cNvContentPartPr/>
                <p14:nvPr/>
              </p14:nvContentPartPr>
              <p14:xfrm>
                <a:off x="7180906" y="2030070"/>
                <a:ext cx="354600" cy="205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3C6DC1-0F9F-849C-E742-2828E187203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76586" y="2025750"/>
                  <a:ext cx="363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54ADA67-7837-4310-5D04-C4FA0B0E1126}"/>
                    </a:ext>
                  </a:extLst>
                </p14:cNvPr>
                <p14:cNvContentPartPr/>
                <p14:nvPr/>
              </p14:nvContentPartPr>
              <p14:xfrm>
                <a:off x="7646026" y="2058870"/>
                <a:ext cx="169560" cy="223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54ADA67-7837-4310-5D04-C4FA0B0E112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41706" y="2054550"/>
                  <a:ext cx="178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996F0B-DFE5-B5D9-80CA-566E59B3FA9B}"/>
                    </a:ext>
                  </a:extLst>
                </p14:cNvPr>
                <p14:cNvContentPartPr/>
                <p14:nvPr/>
              </p14:nvContentPartPr>
              <p14:xfrm>
                <a:off x="8176666" y="2216910"/>
                <a:ext cx="163800" cy="1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996F0B-DFE5-B5D9-80CA-566E59B3FA9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72346" y="2212590"/>
                  <a:ext cx="1724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892BCF-6529-5305-1569-A98DF362F91C}"/>
                    </a:ext>
                  </a:extLst>
                </p14:cNvPr>
                <p14:cNvContentPartPr/>
                <p14:nvPr/>
              </p14:nvContentPartPr>
              <p14:xfrm>
                <a:off x="8479066" y="1822710"/>
                <a:ext cx="259560" cy="579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892BCF-6529-5305-1569-A98DF362F91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74746" y="1818390"/>
                  <a:ext cx="2682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AE19929-BE5C-6DFA-2FFC-F314D9CD30E5}"/>
                    </a:ext>
                  </a:extLst>
                </p14:cNvPr>
                <p14:cNvContentPartPr/>
                <p14:nvPr/>
              </p14:nvContentPartPr>
              <p14:xfrm>
                <a:off x="8535226" y="2068590"/>
                <a:ext cx="330840" cy="20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AE19929-BE5C-6DFA-2FFC-F314D9CD30E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30906" y="2064270"/>
                  <a:ext cx="339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5362A34-4151-1B5A-417C-2CAB8EFCA8BF}"/>
                    </a:ext>
                  </a:extLst>
                </p14:cNvPr>
                <p14:cNvContentPartPr/>
                <p14:nvPr/>
              </p14:nvContentPartPr>
              <p14:xfrm>
                <a:off x="8869666" y="1967430"/>
                <a:ext cx="295200" cy="184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5362A34-4151-1B5A-417C-2CAB8EFCA8B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65346" y="1963110"/>
                  <a:ext cx="303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EE86C6-F6B0-7158-F902-A85C3FB9C6FF}"/>
                    </a:ext>
                  </a:extLst>
                </p14:cNvPr>
                <p14:cNvContentPartPr/>
                <p14:nvPr/>
              </p14:nvContentPartPr>
              <p14:xfrm>
                <a:off x="8951746" y="1870950"/>
                <a:ext cx="490320" cy="333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EE86C6-F6B0-7158-F902-A85C3FB9C6F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47426" y="1866630"/>
                  <a:ext cx="498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BBF350F-27FB-6D78-C372-2BBCC897DD9E}"/>
                    </a:ext>
                  </a:extLst>
                </p14:cNvPr>
                <p14:cNvContentPartPr/>
                <p14:nvPr/>
              </p14:nvContentPartPr>
              <p14:xfrm>
                <a:off x="9499666" y="1995510"/>
                <a:ext cx="188280" cy="186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BBF350F-27FB-6D78-C372-2BBCC897DD9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495346" y="1991190"/>
                  <a:ext cx="196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C24534-DA2D-A7C7-B8FC-3B49B41E3BEC}"/>
                    </a:ext>
                  </a:extLst>
                </p14:cNvPr>
                <p14:cNvContentPartPr/>
                <p14:nvPr/>
              </p14:nvContentPartPr>
              <p14:xfrm>
                <a:off x="9305266" y="1746390"/>
                <a:ext cx="68040" cy="20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C24534-DA2D-A7C7-B8FC-3B49B41E3BE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00946" y="1742070"/>
                  <a:ext cx="76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F12E6F4-D7B7-EE8E-94F1-61145DBE4EBC}"/>
                    </a:ext>
                  </a:extLst>
                </p14:cNvPr>
                <p14:cNvContentPartPr/>
                <p14:nvPr/>
              </p14:nvContentPartPr>
              <p14:xfrm>
                <a:off x="9930226" y="1723350"/>
                <a:ext cx="468720" cy="54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F12E6F4-D7B7-EE8E-94F1-61145DBE4EB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25906" y="1719030"/>
                  <a:ext cx="4773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6912EE1-FE56-F8AB-42E8-8B454D953A22}"/>
                    </a:ext>
                  </a:extLst>
                </p14:cNvPr>
                <p14:cNvContentPartPr/>
                <p14:nvPr/>
              </p14:nvContentPartPr>
              <p14:xfrm>
                <a:off x="10451866" y="1899390"/>
                <a:ext cx="222480" cy="208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6912EE1-FE56-F8AB-42E8-8B454D953A2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47546" y="1895070"/>
                  <a:ext cx="231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724EF06-B6D0-2BC0-2ECB-D49D1D2D633F}"/>
                    </a:ext>
                  </a:extLst>
                </p14:cNvPr>
                <p14:cNvContentPartPr/>
                <p14:nvPr/>
              </p14:nvContentPartPr>
              <p14:xfrm>
                <a:off x="10782346" y="1657470"/>
                <a:ext cx="183240" cy="405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724EF06-B6D0-2BC0-2ECB-D49D1D2D633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778026" y="1653150"/>
                  <a:ext cx="191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66A171-EB6C-A1FE-21C4-60EE93F1C3ED}"/>
                    </a:ext>
                  </a:extLst>
                </p14:cNvPr>
                <p14:cNvContentPartPr/>
                <p14:nvPr/>
              </p14:nvContentPartPr>
              <p14:xfrm>
                <a:off x="11030026" y="1541550"/>
                <a:ext cx="448200" cy="494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66A171-EB6C-A1FE-21C4-60EE93F1C3E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25706" y="1537230"/>
                  <a:ext cx="4568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42CC0CC-925B-4E23-A4CB-857BADEA5122}"/>
                    </a:ext>
                  </a:extLst>
                </p14:cNvPr>
                <p14:cNvContentPartPr/>
                <p14:nvPr/>
              </p14:nvContentPartPr>
              <p14:xfrm>
                <a:off x="357826" y="5134350"/>
                <a:ext cx="149040" cy="173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42CC0CC-925B-4E23-A4CB-857BADEA512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53506" y="5130030"/>
                  <a:ext cx="157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431457-35BC-3380-37BF-561290CB8385}"/>
                    </a:ext>
                  </a:extLst>
                </p14:cNvPr>
                <p14:cNvContentPartPr/>
                <p14:nvPr/>
              </p14:nvContentPartPr>
              <p14:xfrm>
                <a:off x="363946" y="5271150"/>
                <a:ext cx="352800" cy="284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431457-35BC-3380-37BF-561290CB838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9626" y="5266830"/>
                  <a:ext cx="361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14850D-E380-2EDF-552F-BA61F7869909}"/>
                    </a:ext>
                  </a:extLst>
                </p14:cNvPr>
                <p14:cNvContentPartPr/>
                <p14:nvPr/>
              </p14:nvContentPartPr>
              <p14:xfrm>
                <a:off x="100066" y="5177190"/>
                <a:ext cx="252000" cy="317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14850D-E380-2EDF-552F-BA61F786990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746" y="5172870"/>
                  <a:ext cx="260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2EFF640-0548-B5B9-B8FF-49590457AE69}"/>
                    </a:ext>
                  </a:extLst>
                </p14:cNvPr>
                <p14:cNvContentPartPr/>
                <p14:nvPr/>
              </p14:nvContentPartPr>
              <p14:xfrm>
                <a:off x="334426" y="5180430"/>
                <a:ext cx="334080" cy="325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2EFF640-0548-B5B9-B8FF-49590457AE6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0106" y="5176110"/>
                  <a:ext cx="342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2B1CC2-8CD0-A7C5-2E46-A59818612D92}"/>
                    </a:ext>
                  </a:extLst>
                </p14:cNvPr>
                <p14:cNvContentPartPr/>
                <p14:nvPr/>
              </p14:nvContentPartPr>
              <p14:xfrm>
                <a:off x="172426" y="5766870"/>
                <a:ext cx="382320" cy="25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2B1CC2-8CD0-A7C5-2E46-A59818612D9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8106" y="5762550"/>
                  <a:ext cx="390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40CDF89-E069-78BD-A9CD-5A2BE32A1AD2}"/>
                    </a:ext>
                  </a:extLst>
                </p14:cNvPr>
                <p14:cNvContentPartPr/>
                <p14:nvPr/>
              </p14:nvContentPartPr>
              <p14:xfrm>
                <a:off x="793066" y="5443950"/>
                <a:ext cx="240480" cy="205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40CDF89-E069-78BD-A9CD-5A2BE32A1AD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8746" y="5439630"/>
                  <a:ext cx="249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305162-A031-E386-5DE0-65CCDF841E3D}"/>
                    </a:ext>
                  </a:extLst>
                </p14:cNvPr>
                <p14:cNvContentPartPr/>
                <p14:nvPr/>
              </p14:nvContentPartPr>
              <p14:xfrm>
                <a:off x="1175386" y="4849230"/>
                <a:ext cx="518760" cy="2213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305162-A031-E386-5DE0-65CCDF841E3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71066" y="4844910"/>
                  <a:ext cx="527400" cy="22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C4A0BC1-EECD-9FB0-5EFC-25E0FC2CA7A3}"/>
                    </a:ext>
                  </a:extLst>
                </p14:cNvPr>
                <p14:cNvContentPartPr/>
                <p14:nvPr/>
              </p14:nvContentPartPr>
              <p14:xfrm>
                <a:off x="1450426" y="4452707"/>
                <a:ext cx="270360" cy="244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C4A0BC1-EECD-9FB0-5EFC-25E0FC2CA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46106" y="4448387"/>
                  <a:ext cx="279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A199070-5BD0-AF47-58CE-A8EFE4A916F4}"/>
                    </a:ext>
                  </a:extLst>
                </p14:cNvPr>
                <p14:cNvContentPartPr/>
                <p14:nvPr/>
              </p14:nvContentPartPr>
              <p14:xfrm>
                <a:off x="1800346" y="4646027"/>
                <a:ext cx="230760" cy="110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A199070-5BD0-AF47-58CE-A8EFE4A916F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796026" y="4641707"/>
                  <a:ext cx="239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BF3BC27-A359-1A4B-13CC-AF92D319DFE8}"/>
                    </a:ext>
                  </a:extLst>
                </p14:cNvPr>
                <p14:cNvContentPartPr/>
                <p14:nvPr/>
              </p14:nvContentPartPr>
              <p14:xfrm>
                <a:off x="1567066" y="4895147"/>
                <a:ext cx="219960" cy="13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BF3BC27-A359-1A4B-13CC-AF92D319DF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562746" y="4890827"/>
                  <a:ext cx="228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39C70D7-FC45-3A5D-C7CE-18AF6B23E34D}"/>
                    </a:ext>
                  </a:extLst>
                </p14:cNvPr>
                <p14:cNvContentPartPr/>
                <p14:nvPr/>
              </p14:nvContentPartPr>
              <p14:xfrm>
                <a:off x="1893586" y="5052107"/>
                <a:ext cx="221400" cy="97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39C70D7-FC45-3A5D-C7CE-18AF6B23E34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889266" y="5047787"/>
                  <a:ext cx="230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17ACF07-F137-0A40-258B-30EC2000EF2E}"/>
                    </a:ext>
                  </a:extLst>
                </p14:cNvPr>
                <p14:cNvContentPartPr/>
                <p14:nvPr/>
              </p14:nvContentPartPr>
              <p14:xfrm>
                <a:off x="1604866" y="5140667"/>
                <a:ext cx="162000" cy="164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17ACF07-F137-0A40-258B-30EC2000EF2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00546" y="5136347"/>
                  <a:ext cx="170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A90B29C-2278-A899-15AE-FE475B3C2D40}"/>
                    </a:ext>
                  </a:extLst>
                </p14:cNvPr>
                <p14:cNvContentPartPr/>
                <p14:nvPr/>
              </p14:nvContentPartPr>
              <p14:xfrm>
                <a:off x="1635826" y="5171267"/>
                <a:ext cx="98640" cy="17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A90B29C-2278-A899-15AE-FE475B3C2D4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31506" y="5166947"/>
                  <a:ext cx="107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E4EF88-7A2F-1A0E-B653-00C133A3A644}"/>
                    </a:ext>
                  </a:extLst>
                </p14:cNvPr>
                <p14:cNvContentPartPr/>
                <p14:nvPr/>
              </p14:nvContentPartPr>
              <p14:xfrm>
                <a:off x="1663906" y="5052107"/>
                <a:ext cx="153360" cy="172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E4EF88-7A2F-1A0E-B653-00C133A3A64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59586" y="5047787"/>
                  <a:ext cx="162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0D5A6F5-4FF9-70D5-7B63-F21168A7A614}"/>
                    </a:ext>
                  </a:extLst>
                </p14:cNvPr>
                <p14:cNvContentPartPr/>
                <p14:nvPr/>
              </p14:nvContentPartPr>
              <p14:xfrm>
                <a:off x="1866226" y="5286107"/>
                <a:ext cx="152640" cy="139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0D5A6F5-4FF9-70D5-7B63-F21168A7A61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61906" y="5281787"/>
                  <a:ext cx="161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567E526-11F0-0893-A1DC-2F3140A6ED56}"/>
                    </a:ext>
                  </a:extLst>
                </p14:cNvPr>
                <p14:cNvContentPartPr/>
                <p14:nvPr/>
              </p14:nvContentPartPr>
              <p14:xfrm>
                <a:off x="2108506" y="5373587"/>
                <a:ext cx="132840" cy="72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567E526-11F0-0893-A1DC-2F3140A6ED5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104186" y="5369267"/>
                  <a:ext cx="141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0D49E45-4A5E-6742-BF4C-A9496F4A4FBF}"/>
                    </a:ext>
                  </a:extLst>
                </p14:cNvPr>
                <p14:cNvContentPartPr/>
                <p14:nvPr/>
              </p14:nvContentPartPr>
              <p14:xfrm>
                <a:off x="1615666" y="5417507"/>
                <a:ext cx="126360" cy="160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0D49E45-4A5E-6742-BF4C-A9496F4A4FB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11346" y="5413187"/>
                  <a:ext cx="135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30B84D3-E3D7-1F01-72F8-5BF9AC2F479C}"/>
                    </a:ext>
                  </a:extLst>
                </p14:cNvPr>
                <p14:cNvContentPartPr/>
                <p14:nvPr/>
              </p14:nvContentPartPr>
              <p14:xfrm>
                <a:off x="1562746" y="5466827"/>
                <a:ext cx="123840" cy="5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30B84D3-E3D7-1F01-72F8-5BF9AC2F479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558426" y="5462507"/>
                  <a:ext cx="132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8A27085-66D9-38D3-E776-C3D2994E5470}"/>
                    </a:ext>
                  </a:extLst>
                </p14:cNvPr>
                <p14:cNvContentPartPr/>
                <p14:nvPr/>
              </p14:nvContentPartPr>
              <p14:xfrm>
                <a:off x="1679746" y="5506067"/>
                <a:ext cx="155880" cy="12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8A27085-66D9-38D3-E776-C3D2994E547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75426" y="5501747"/>
                  <a:ext cx="164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2B94F16-161D-40AE-8C86-D21FE6F5A5F0}"/>
                    </a:ext>
                  </a:extLst>
                </p14:cNvPr>
                <p14:cNvContentPartPr/>
                <p14:nvPr/>
              </p14:nvContentPartPr>
              <p14:xfrm>
                <a:off x="1822666" y="5353427"/>
                <a:ext cx="50760" cy="4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2B94F16-161D-40AE-8C86-D21FE6F5A5F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818346" y="5349107"/>
                  <a:ext cx="59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BB5474D-4594-E2F2-68A2-5B345994E1DE}"/>
                    </a:ext>
                  </a:extLst>
                </p14:cNvPr>
                <p14:cNvContentPartPr/>
                <p14:nvPr/>
              </p14:nvContentPartPr>
              <p14:xfrm>
                <a:off x="1798546" y="5462867"/>
                <a:ext cx="155520" cy="2689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BB5474D-4594-E2F2-68A2-5B345994E1D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794226" y="5458547"/>
                  <a:ext cx="164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85C89CE-0A77-6128-09C5-1A61DD263D6A}"/>
                    </a:ext>
                  </a:extLst>
                </p14:cNvPr>
                <p14:cNvContentPartPr/>
                <p14:nvPr/>
              </p14:nvContentPartPr>
              <p14:xfrm>
                <a:off x="2010226" y="5590667"/>
                <a:ext cx="103320" cy="101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85C89CE-0A77-6128-09C5-1A61DD263D6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05906" y="5586347"/>
                  <a:ext cx="111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8C2CDD4-24C0-0C39-B615-7AF4538A3371}"/>
                    </a:ext>
                  </a:extLst>
                </p14:cNvPr>
                <p14:cNvContentPartPr/>
                <p14:nvPr/>
              </p14:nvContentPartPr>
              <p14:xfrm>
                <a:off x="1848946" y="5863907"/>
                <a:ext cx="43200" cy="37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8C2CDD4-24C0-0C39-B615-7AF4538A337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44626" y="5859587"/>
                  <a:ext cx="51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1E8899-A671-703F-F728-5A64A5951757}"/>
                    </a:ext>
                  </a:extLst>
                </p14:cNvPr>
                <p14:cNvContentPartPr/>
                <p14:nvPr/>
              </p14:nvContentPartPr>
              <p14:xfrm>
                <a:off x="1957666" y="6241547"/>
                <a:ext cx="44640" cy="268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1E8899-A671-703F-F728-5A64A595175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53346" y="6237227"/>
                  <a:ext cx="53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8F7E28E-025E-EF99-C9C8-777B32BA5288}"/>
                    </a:ext>
                  </a:extLst>
                </p14:cNvPr>
                <p14:cNvContentPartPr/>
                <p14:nvPr/>
              </p14:nvContentPartPr>
              <p14:xfrm>
                <a:off x="2006266" y="6635387"/>
                <a:ext cx="360" cy="6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8F7E28E-025E-EF99-C9C8-777B32BA528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01946" y="6631067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E70C611-5B39-3FCD-DCDB-CEF62E484000}"/>
                    </a:ext>
                  </a:extLst>
                </p14:cNvPr>
                <p14:cNvContentPartPr/>
                <p14:nvPr/>
              </p14:nvContentPartPr>
              <p14:xfrm>
                <a:off x="2058826" y="4690307"/>
                <a:ext cx="425520" cy="2027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E70C611-5B39-3FCD-DCDB-CEF62E48400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054506" y="4685987"/>
                  <a:ext cx="434160" cy="20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02AF3E-2780-99C1-623B-2C6B88B2774F}"/>
                    </a:ext>
                  </a:extLst>
                </p14:cNvPr>
                <p14:cNvContentPartPr/>
                <p14:nvPr/>
              </p14:nvContentPartPr>
              <p14:xfrm>
                <a:off x="3081946" y="5014307"/>
                <a:ext cx="387720" cy="747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02AF3E-2780-99C1-623B-2C6B88B2774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077626" y="5009987"/>
                  <a:ext cx="3963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FB981F-2C60-53E1-B7F6-948E66D15510}"/>
                    </a:ext>
                  </a:extLst>
                </p14:cNvPr>
                <p14:cNvContentPartPr/>
                <p14:nvPr/>
              </p14:nvContentPartPr>
              <p14:xfrm>
                <a:off x="2989426" y="5289347"/>
                <a:ext cx="382680" cy="14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FB981F-2C60-53E1-B7F6-948E66D1551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85106" y="5285027"/>
                  <a:ext cx="391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4794B22-5454-779B-3C10-9473B2ECE260}"/>
                    </a:ext>
                  </a:extLst>
                </p14:cNvPr>
                <p14:cNvContentPartPr/>
                <p14:nvPr/>
              </p14:nvContentPartPr>
              <p14:xfrm>
                <a:off x="3678466" y="5141027"/>
                <a:ext cx="123840" cy="3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4794B22-5454-779B-3C10-9473B2ECE26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74146" y="5136707"/>
                  <a:ext cx="132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C6DA580-F13B-2E00-37CD-0A737CCCB183}"/>
                    </a:ext>
                  </a:extLst>
                </p14:cNvPr>
                <p14:cNvContentPartPr/>
                <p14:nvPr/>
              </p14:nvContentPartPr>
              <p14:xfrm>
                <a:off x="3630586" y="5297267"/>
                <a:ext cx="128160" cy="32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C6DA580-F13B-2E00-37CD-0A737CCCB18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626266" y="5292947"/>
                  <a:ext cx="136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1B1A023-8C2F-B1BD-F178-98309C7A3756}"/>
                    </a:ext>
                  </a:extLst>
                </p14:cNvPr>
                <p14:cNvContentPartPr/>
                <p14:nvPr/>
              </p14:nvContentPartPr>
              <p14:xfrm>
                <a:off x="4058986" y="4256147"/>
                <a:ext cx="438120" cy="2419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1B1A023-8C2F-B1BD-F178-98309C7A375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54666" y="4251827"/>
                  <a:ext cx="446760" cy="24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08FE273-9268-2544-BDE2-62D8B1703FE1}"/>
                    </a:ext>
                  </a:extLst>
                </p14:cNvPr>
                <p14:cNvContentPartPr/>
                <p14:nvPr/>
              </p14:nvContentPartPr>
              <p14:xfrm>
                <a:off x="4340866" y="4020707"/>
                <a:ext cx="249120" cy="399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08FE273-9268-2544-BDE2-62D8B1703F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336546" y="4016387"/>
                  <a:ext cx="257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18FA014-5AAA-8B3F-CFD5-18E0CED04FBA}"/>
                    </a:ext>
                  </a:extLst>
                </p14:cNvPr>
                <p14:cNvContentPartPr/>
                <p14:nvPr/>
              </p14:nvContentPartPr>
              <p14:xfrm>
                <a:off x="4553266" y="4292147"/>
                <a:ext cx="171000" cy="154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18FA014-5AAA-8B3F-CFD5-18E0CED04FB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548946" y="4287827"/>
                  <a:ext cx="179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E9BC618-9AB6-7BA0-2FC9-E8D7F441CD15}"/>
                    </a:ext>
                  </a:extLst>
                </p14:cNvPr>
                <p14:cNvContentPartPr/>
                <p14:nvPr/>
              </p14:nvContentPartPr>
              <p14:xfrm>
                <a:off x="4444546" y="4581947"/>
                <a:ext cx="15120" cy="13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E9BC618-9AB6-7BA0-2FC9-E8D7F441CD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40226" y="4577627"/>
                  <a:ext cx="2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0B6F926-6CB1-5277-E966-37C57375E61C}"/>
                    </a:ext>
                  </a:extLst>
                </p14:cNvPr>
                <p14:cNvContentPartPr/>
                <p14:nvPr/>
              </p14:nvContentPartPr>
              <p14:xfrm>
                <a:off x="4416466" y="4670507"/>
                <a:ext cx="48960" cy="3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0B6F926-6CB1-5277-E966-37C57375E61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12146" y="4666187"/>
                  <a:ext cx="57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D82D997-7A5C-924E-7112-89A6C1401C1D}"/>
                    </a:ext>
                  </a:extLst>
                </p14:cNvPr>
                <p14:cNvContentPartPr/>
                <p14:nvPr/>
              </p14:nvContentPartPr>
              <p14:xfrm>
                <a:off x="4345906" y="4937987"/>
                <a:ext cx="171720" cy="294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D82D997-7A5C-924E-7112-89A6C1401C1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341586" y="4933667"/>
                  <a:ext cx="180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680CD0C-EAA4-1025-9747-DB2AA417310A}"/>
                    </a:ext>
                  </a:extLst>
                </p14:cNvPr>
                <p14:cNvContentPartPr/>
                <p14:nvPr/>
              </p14:nvContentPartPr>
              <p14:xfrm>
                <a:off x="4614106" y="5080187"/>
                <a:ext cx="54360" cy="198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680CD0C-EAA4-1025-9747-DB2AA417310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609786" y="5075867"/>
                  <a:ext cx="63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54B726B-FEA8-9C77-F6A7-BA9B19A4AE47}"/>
                    </a:ext>
                  </a:extLst>
                </p14:cNvPr>
                <p14:cNvContentPartPr/>
                <p14:nvPr/>
              </p14:nvContentPartPr>
              <p14:xfrm>
                <a:off x="4569466" y="5059307"/>
                <a:ext cx="306720" cy="165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54B726B-FEA8-9C77-F6A7-BA9B19A4AE4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565146" y="5054987"/>
                  <a:ext cx="315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EF1A940-6866-8C89-CD7F-9F9B2489D15F}"/>
                    </a:ext>
                  </a:extLst>
                </p14:cNvPr>
                <p14:cNvContentPartPr/>
                <p14:nvPr/>
              </p14:nvContentPartPr>
              <p14:xfrm>
                <a:off x="4352026" y="5349107"/>
                <a:ext cx="209880" cy="225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EF1A940-6866-8C89-CD7F-9F9B2489D1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347706" y="5344787"/>
                  <a:ext cx="218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E7D21B6-11A4-D51F-DC9E-9107082883BA}"/>
                    </a:ext>
                  </a:extLst>
                </p14:cNvPr>
                <p14:cNvContentPartPr/>
                <p14:nvPr/>
              </p14:nvContentPartPr>
              <p14:xfrm>
                <a:off x="4537426" y="5799467"/>
                <a:ext cx="28440" cy="1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E7D21B6-11A4-D51F-DC9E-9107082883B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533106" y="5795147"/>
                  <a:ext cx="37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8BBEAFC-E8C0-4A60-4BD7-25B037045B47}"/>
                    </a:ext>
                  </a:extLst>
                </p14:cNvPr>
                <p14:cNvContentPartPr/>
                <p14:nvPr/>
              </p14:nvContentPartPr>
              <p14:xfrm>
                <a:off x="4629946" y="5966147"/>
                <a:ext cx="8280" cy="2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8BBEAFC-E8C0-4A60-4BD7-25B037045B4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25626" y="5961827"/>
                  <a:ext cx="169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0ECCEC1-DC59-C288-97B7-6BADB4CDEF28}"/>
                    </a:ext>
                  </a:extLst>
                </p14:cNvPr>
                <p14:cNvContentPartPr/>
                <p14:nvPr/>
              </p14:nvContentPartPr>
              <p14:xfrm>
                <a:off x="4642186" y="5530187"/>
                <a:ext cx="140760" cy="135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0ECCEC1-DC59-C288-97B7-6BADB4CDEF2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37866" y="5525867"/>
                  <a:ext cx="149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E99AD94-D635-F938-3157-DC78B87EF5BF}"/>
                    </a:ext>
                  </a:extLst>
                </p14:cNvPr>
                <p14:cNvContentPartPr/>
                <p14:nvPr/>
              </p14:nvContentPartPr>
              <p14:xfrm>
                <a:off x="4464706" y="6080987"/>
                <a:ext cx="279360" cy="271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E99AD94-D635-F938-3157-DC78B87EF5B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460386" y="6076667"/>
                  <a:ext cx="288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E6F88B4-E33F-FD80-3409-BF3DAD360422}"/>
                    </a:ext>
                  </a:extLst>
                </p14:cNvPr>
                <p14:cNvContentPartPr/>
                <p14:nvPr/>
              </p14:nvContentPartPr>
              <p14:xfrm>
                <a:off x="4859266" y="6309947"/>
                <a:ext cx="47160" cy="173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E6F88B4-E33F-FD80-3409-BF3DAD36042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54946" y="6305627"/>
                  <a:ext cx="55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CF0F3DA-41A3-985B-96D8-0E6CAFF3944C}"/>
                    </a:ext>
                  </a:extLst>
                </p14:cNvPr>
                <p14:cNvContentPartPr/>
                <p14:nvPr/>
              </p14:nvContentPartPr>
              <p14:xfrm>
                <a:off x="4793026" y="6208067"/>
                <a:ext cx="207360" cy="196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CF0F3DA-41A3-985B-96D8-0E6CAFF3944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788706" y="6203747"/>
                  <a:ext cx="216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251E381-0787-1A8F-58FE-72455C77BA21}"/>
                    </a:ext>
                  </a:extLst>
                </p14:cNvPr>
                <p14:cNvContentPartPr/>
                <p14:nvPr/>
              </p14:nvContentPartPr>
              <p14:xfrm>
                <a:off x="4932346" y="4099547"/>
                <a:ext cx="424080" cy="2706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251E381-0787-1A8F-58FE-72455C77BA2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928026" y="4095227"/>
                  <a:ext cx="432720" cy="27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00FB86-1BFB-F139-5F93-BC6942A5C1D0}"/>
                    </a:ext>
                  </a:extLst>
                </p14:cNvPr>
                <p14:cNvContentPartPr/>
                <p14:nvPr/>
              </p14:nvContentPartPr>
              <p14:xfrm>
                <a:off x="7197466" y="2614350"/>
                <a:ext cx="108360" cy="372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00FB86-1BFB-F139-5F93-BC6942A5C1D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93146" y="2610030"/>
                  <a:ext cx="117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BB92ED-E9AB-E2C7-6BC1-4974419F4799}"/>
                    </a:ext>
                  </a:extLst>
                </p14:cNvPr>
                <p14:cNvContentPartPr/>
                <p14:nvPr/>
              </p14:nvContentPartPr>
              <p14:xfrm>
                <a:off x="7205386" y="2549910"/>
                <a:ext cx="258480" cy="32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BB92ED-E9AB-E2C7-6BC1-4974419F479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201066" y="2545590"/>
                  <a:ext cx="267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E82294-1BA1-A539-3738-6E3249B59C0A}"/>
                    </a:ext>
                  </a:extLst>
                </p14:cNvPr>
                <p14:cNvContentPartPr/>
                <p14:nvPr/>
              </p14:nvContentPartPr>
              <p14:xfrm>
                <a:off x="7561426" y="2707230"/>
                <a:ext cx="151920" cy="277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E82294-1BA1-A539-3738-6E3249B59C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557106" y="2702910"/>
                  <a:ext cx="160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B255AD-E01A-C4EA-438E-CB65696498BD}"/>
                    </a:ext>
                  </a:extLst>
                </p14:cNvPr>
                <p14:cNvContentPartPr/>
                <p14:nvPr/>
              </p14:nvContentPartPr>
              <p14:xfrm>
                <a:off x="7918906" y="2871750"/>
                <a:ext cx="25200" cy="118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B255AD-E01A-C4EA-438E-CB65696498B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914586" y="2867430"/>
                  <a:ext cx="33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D853E2-7042-5BD6-51AA-5307EC3ABB7D}"/>
                    </a:ext>
                  </a:extLst>
                </p14:cNvPr>
                <p14:cNvContentPartPr/>
                <p14:nvPr/>
              </p14:nvContentPartPr>
              <p14:xfrm>
                <a:off x="7866346" y="2630190"/>
                <a:ext cx="762840" cy="124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D853E2-7042-5BD6-51AA-5307EC3ABB7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62026" y="2625870"/>
                  <a:ext cx="771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AC8101-B9B7-DD18-A640-41F7CC5B9CEF}"/>
                    </a:ext>
                  </a:extLst>
                </p14:cNvPr>
                <p14:cNvContentPartPr/>
                <p14:nvPr/>
              </p14:nvContentPartPr>
              <p14:xfrm>
                <a:off x="8362066" y="2967510"/>
                <a:ext cx="212760" cy="57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AC8101-B9B7-DD18-A640-41F7CC5B9CE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357746" y="2963190"/>
                  <a:ext cx="221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B297BB-503F-8CEB-7AF7-06C6BB935591}"/>
                    </a:ext>
                  </a:extLst>
                </p14:cNvPr>
                <p14:cNvContentPartPr/>
                <p14:nvPr/>
              </p14:nvContentPartPr>
              <p14:xfrm>
                <a:off x="8909986" y="2649990"/>
                <a:ext cx="289800" cy="271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B297BB-503F-8CEB-7AF7-06C6BB93559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905666" y="2645670"/>
                  <a:ext cx="298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84CD35-70BB-E4A4-4411-C0A4298618DE}"/>
                    </a:ext>
                  </a:extLst>
                </p14:cNvPr>
                <p14:cNvContentPartPr/>
                <p14:nvPr/>
              </p14:nvContentPartPr>
              <p14:xfrm>
                <a:off x="7005226" y="3345870"/>
                <a:ext cx="225360" cy="405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84CD35-70BB-E4A4-4411-C0A4298618D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000906" y="3341550"/>
                  <a:ext cx="234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D3C19D-4A9E-2D4C-2DB2-24F48CFEF6BD}"/>
                    </a:ext>
                  </a:extLst>
                </p14:cNvPr>
                <p14:cNvContentPartPr/>
                <p14:nvPr/>
              </p14:nvContentPartPr>
              <p14:xfrm>
                <a:off x="7475386" y="3209070"/>
                <a:ext cx="150120" cy="444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D3C19D-4A9E-2D4C-2DB2-24F48CFEF6B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471066" y="3204750"/>
                  <a:ext cx="158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5D47479-E90A-3DD4-CC62-67E66E718306}"/>
                    </a:ext>
                  </a:extLst>
                </p14:cNvPr>
                <p14:cNvContentPartPr/>
                <p14:nvPr/>
              </p14:nvContentPartPr>
              <p14:xfrm>
                <a:off x="7273426" y="3499590"/>
                <a:ext cx="390600" cy="9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5D47479-E90A-3DD4-CC62-67E66E71830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269106" y="3495270"/>
                  <a:ext cx="39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0930FA-9E24-5CA5-FBA0-717F0C09D595}"/>
                    </a:ext>
                  </a:extLst>
                </p14:cNvPr>
                <p14:cNvContentPartPr/>
                <p14:nvPr/>
              </p14:nvContentPartPr>
              <p14:xfrm>
                <a:off x="7849426" y="3519750"/>
                <a:ext cx="347400" cy="135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0930FA-9E24-5CA5-FBA0-717F0C09D59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845106" y="3515430"/>
                  <a:ext cx="356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041FF4-2635-AEF0-1E35-9791C4BA7BD9}"/>
                    </a:ext>
                  </a:extLst>
                </p14:cNvPr>
                <p14:cNvContentPartPr/>
                <p14:nvPr/>
              </p14:nvContentPartPr>
              <p14:xfrm>
                <a:off x="8164426" y="3209070"/>
                <a:ext cx="176040" cy="435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041FF4-2635-AEF0-1E35-9791C4BA7BD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160106" y="3204750"/>
                  <a:ext cx="184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1A533CC-41FC-1F61-97C1-64693727EB2F}"/>
                    </a:ext>
                  </a:extLst>
                </p14:cNvPr>
                <p14:cNvContentPartPr/>
                <p14:nvPr/>
              </p14:nvContentPartPr>
              <p14:xfrm>
                <a:off x="8216986" y="3440550"/>
                <a:ext cx="352440" cy="136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1A533CC-41FC-1F61-97C1-64693727EB2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212666" y="3436230"/>
                  <a:ext cx="361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7EB7F0A-84AB-BAD8-E23D-708A9CCC3FEE}"/>
                    </a:ext>
                  </a:extLst>
                </p14:cNvPr>
                <p14:cNvContentPartPr/>
                <p14:nvPr/>
              </p14:nvContentPartPr>
              <p14:xfrm>
                <a:off x="8790826" y="3434070"/>
                <a:ext cx="140040" cy="18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7EB7F0A-84AB-BAD8-E23D-708A9CCC3FE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786506" y="3429750"/>
                  <a:ext cx="148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8AF8E51-E7FB-35A4-D1D8-14C786859EF4}"/>
                    </a:ext>
                  </a:extLst>
                </p14:cNvPr>
                <p14:cNvContentPartPr/>
                <p14:nvPr/>
              </p14:nvContentPartPr>
              <p14:xfrm>
                <a:off x="8482666" y="3269550"/>
                <a:ext cx="59040" cy="6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8AF8E51-E7FB-35A4-D1D8-14C786859EF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478346" y="3265230"/>
                  <a:ext cx="67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67D17C-A9F9-B451-A856-6226DBEA4158}"/>
                    </a:ext>
                  </a:extLst>
                </p14:cNvPr>
                <p14:cNvContentPartPr/>
                <p14:nvPr/>
              </p14:nvContentPartPr>
              <p14:xfrm>
                <a:off x="9441706" y="3226710"/>
                <a:ext cx="267480" cy="407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67D17C-A9F9-B451-A856-6226DBEA415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437386" y="3222390"/>
                  <a:ext cx="2761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0464F6-B07A-7896-D9BA-7B650246B79D}"/>
                    </a:ext>
                  </a:extLst>
                </p14:cNvPr>
                <p14:cNvContentPartPr/>
                <p14:nvPr/>
              </p14:nvContentPartPr>
              <p14:xfrm>
                <a:off x="9321106" y="3362430"/>
                <a:ext cx="467640" cy="36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0464F6-B07A-7896-D9BA-7B650246B79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316786" y="3358110"/>
                  <a:ext cx="476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B142E3-9B61-7F1F-76E5-6849041A407A}"/>
                    </a:ext>
                  </a:extLst>
                </p14:cNvPr>
                <p14:cNvContentPartPr/>
                <p14:nvPr/>
              </p14:nvContentPartPr>
              <p14:xfrm>
                <a:off x="9925546" y="3229230"/>
                <a:ext cx="114120" cy="321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B142E3-9B61-7F1F-76E5-6849041A407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921226" y="3224910"/>
                  <a:ext cx="122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E15F0C-4433-2B59-7D8A-9E8181D47394}"/>
                    </a:ext>
                  </a:extLst>
                </p14:cNvPr>
                <p14:cNvContentPartPr/>
                <p14:nvPr/>
              </p14:nvContentPartPr>
              <p14:xfrm>
                <a:off x="10034626" y="3233550"/>
                <a:ext cx="221400" cy="394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E15F0C-4433-2B59-7D8A-9E8181D4739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30306" y="3229230"/>
                  <a:ext cx="230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5B33694-B95A-1456-027D-82D8A66DB041}"/>
                    </a:ext>
                  </a:extLst>
                </p14:cNvPr>
                <p14:cNvContentPartPr/>
                <p14:nvPr/>
              </p14:nvContentPartPr>
              <p14:xfrm>
                <a:off x="10135426" y="3227070"/>
                <a:ext cx="307080" cy="240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5B33694-B95A-1456-027D-82D8A66DB04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131106" y="3222750"/>
                  <a:ext cx="31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178E0F-130F-E0AB-2B1F-0606B2B70C5B}"/>
                    </a:ext>
                  </a:extLst>
                </p14:cNvPr>
                <p14:cNvContentPartPr/>
                <p14:nvPr/>
              </p14:nvContentPartPr>
              <p14:xfrm>
                <a:off x="10596226" y="3337590"/>
                <a:ext cx="324000" cy="136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178E0F-130F-E0AB-2B1F-0606B2B70C5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591906" y="3333270"/>
                  <a:ext cx="332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B09120F-FF47-418E-269D-623857B0B7B4}"/>
                    </a:ext>
                  </a:extLst>
                </p14:cNvPr>
                <p14:cNvContentPartPr/>
                <p14:nvPr/>
              </p14:nvContentPartPr>
              <p14:xfrm>
                <a:off x="10983226" y="3266670"/>
                <a:ext cx="163440" cy="168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B09120F-FF47-418E-269D-623857B0B7B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78906" y="3262350"/>
                  <a:ext cx="172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ED6E930-08DF-E9F6-DDAD-20D2B44104C0}"/>
                    </a:ext>
                  </a:extLst>
                </p14:cNvPr>
                <p14:cNvContentPartPr/>
                <p14:nvPr/>
              </p14:nvContentPartPr>
              <p14:xfrm>
                <a:off x="11205706" y="3044910"/>
                <a:ext cx="244080" cy="36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ED6E930-08DF-E9F6-DDAD-20D2B44104C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201386" y="3040590"/>
                  <a:ext cx="252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73B9F3A-8BC7-5717-1316-5BB625C543BC}"/>
                    </a:ext>
                  </a:extLst>
                </p14:cNvPr>
                <p14:cNvContentPartPr/>
                <p14:nvPr/>
              </p14:nvContentPartPr>
              <p14:xfrm>
                <a:off x="11461306" y="3130230"/>
                <a:ext cx="158760" cy="276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73B9F3A-8BC7-5717-1316-5BB625C543B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456986" y="3125910"/>
                  <a:ext cx="167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7E451A-51EE-CC5F-E87A-2E54A4E75E73}"/>
                    </a:ext>
                  </a:extLst>
                </p14:cNvPr>
                <p14:cNvContentPartPr/>
                <p14:nvPr/>
              </p14:nvContentPartPr>
              <p14:xfrm>
                <a:off x="11566066" y="2827470"/>
                <a:ext cx="250920" cy="544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7E451A-51EE-CC5F-E87A-2E54A4E75E7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61746" y="2823150"/>
                  <a:ext cx="2595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080977-C029-11EA-CEAC-5BB36F937F26}"/>
                    </a:ext>
                  </a:extLst>
                </p14:cNvPr>
                <p14:cNvContentPartPr/>
                <p14:nvPr/>
              </p14:nvContentPartPr>
              <p14:xfrm>
                <a:off x="11840746" y="3245070"/>
                <a:ext cx="181080" cy="150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080977-C029-11EA-CEAC-5BB36F937F2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836426" y="3240750"/>
                  <a:ext cx="189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43CA3AC-212F-ECD2-CEF9-E11BED0C0099}"/>
                    </a:ext>
                  </a:extLst>
                </p14:cNvPr>
                <p14:cNvContentPartPr/>
                <p14:nvPr/>
              </p14:nvContentPartPr>
              <p14:xfrm>
                <a:off x="11204626" y="3245070"/>
                <a:ext cx="172440" cy="158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43CA3AC-212F-ECD2-CEF9-E11BED0C00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200306" y="3240750"/>
                  <a:ext cx="181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F56B54-BE64-0680-2E38-CB20DC03104E}"/>
                    </a:ext>
                  </a:extLst>
                </p14:cNvPr>
                <p14:cNvContentPartPr/>
                <p14:nvPr/>
              </p14:nvContentPartPr>
              <p14:xfrm>
                <a:off x="5696626" y="3241470"/>
                <a:ext cx="187920" cy="549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F56B54-BE64-0680-2E38-CB20DC03104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692306" y="3237150"/>
                  <a:ext cx="1965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69D60C-4E82-D7AF-9C78-65C851D8EB2E}"/>
                    </a:ext>
                  </a:extLst>
                </p14:cNvPr>
                <p14:cNvContentPartPr/>
                <p14:nvPr/>
              </p14:nvContentPartPr>
              <p14:xfrm>
                <a:off x="5972746" y="3642510"/>
                <a:ext cx="110160" cy="86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69D60C-4E82-D7AF-9C78-65C851D8EB2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968426" y="3638190"/>
                  <a:ext cx="118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A174B90-1491-56FF-41B7-5C9A1BF144F8}"/>
                    </a:ext>
                  </a:extLst>
                </p14:cNvPr>
                <p14:cNvContentPartPr/>
                <p14:nvPr/>
              </p14:nvContentPartPr>
              <p14:xfrm>
                <a:off x="6206026" y="3646110"/>
                <a:ext cx="315000" cy="111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A174B90-1491-56FF-41B7-5C9A1BF144F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201706" y="3641790"/>
                  <a:ext cx="323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3060AA2-7062-C0DA-5DB5-9088510B0FB3}"/>
                    </a:ext>
                  </a:extLst>
                </p14:cNvPr>
                <p14:cNvContentPartPr/>
                <p14:nvPr/>
              </p14:nvContentPartPr>
              <p14:xfrm>
                <a:off x="6381346" y="3306990"/>
                <a:ext cx="235800" cy="450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3060AA2-7062-C0DA-5DB5-9088510B0FB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377026" y="3302670"/>
                  <a:ext cx="2444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C8B6542-9414-5DFA-2BE5-4332285C1D1B}"/>
                    </a:ext>
                  </a:extLst>
                </p14:cNvPr>
                <p14:cNvContentPartPr/>
                <p14:nvPr/>
              </p14:nvContentPartPr>
              <p14:xfrm>
                <a:off x="6684106" y="3630990"/>
                <a:ext cx="138600" cy="123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C8B6542-9414-5DFA-2BE5-4332285C1D1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79786" y="3626670"/>
                  <a:ext cx="147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A6DEAE6-C616-A0B5-88DF-47CFC7E3B602}"/>
                    </a:ext>
                  </a:extLst>
                </p14:cNvPr>
                <p14:cNvContentPartPr/>
                <p14:nvPr/>
              </p14:nvContentPartPr>
              <p14:xfrm>
                <a:off x="6826306" y="3578790"/>
                <a:ext cx="121680" cy="134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A6DEAE6-C616-A0B5-88DF-47CFC7E3B60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821986" y="3574470"/>
                  <a:ext cx="130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B34D1A6-BDBF-2DC9-F0B2-A3EAF5E2EC21}"/>
                    </a:ext>
                  </a:extLst>
                </p14:cNvPr>
                <p14:cNvContentPartPr/>
                <p14:nvPr/>
              </p14:nvContentPartPr>
              <p14:xfrm>
                <a:off x="6180106" y="3627030"/>
                <a:ext cx="90720" cy="177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B34D1A6-BDBF-2DC9-F0B2-A3EAF5E2EC2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175786" y="3622710"/>
                  <a:ext cx="99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7B027B-7E4A-BC3E-2B3C-0FDF879B6E6C}"/>
                    </a:ext>
                  </a:extLst>
                </p14:cNvPr>
                <p14:cNvContentPartPr/>
                <p14:nvPr/>
              </p14:nvContentPartPr>
              <p14:xfrm>
                <a:off x="6874186" y="4619910"/>
                <a:ext cx="135360" cy="30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7B027B-7E4A-BC3E-2B3C-0FDF879B6E6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869866" y="4615590"/>
                  <a:ext cx="144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C29D54-F0CA-4215-0EA9-28A236280117}"/>
                    </a:ext>
                  </a:extLst>
                </p14:cNvPr>
                <p14:cNvContentPartPr/>
                <p14:nvPr/>
              </p14:nvContentPartPr>
              <p14:xfrm>
                <a:off x="6936826" y="4683990"/>
                <a:ext cx="253080" cy="262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C29D54-F0CA-4215-0EA9-28A23628011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932506" y="4679670"/>
                  <a:ext cx="261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6A210EE-70A8-BA7B-3C09-93A6CF7C5F79}"/>
                    </a:ext>
                  </a:extLst>
                </p14:cNvPr>
                <p14:cNvContentPartPr/>
                <p14:nvPr/>
              </p14:nvContentPartPr>
              <p14:xfrm>
                <a:off x="6753586" y="5133990"/>
                <a:ext cx="292680" cy="16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6A210EE-70A8-BA7B-3C09-93A6CF7C5F7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749266" y="5129670"/>
                  <a:ext cx="301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FB41D85-2828-7904-5324-F52D0B79C475}"/>
                    </a:ext>
                  </a:extLst>
                </p14:cNvPr>
                <p14:cNvContentPartPr/>
                <p14:nvPr/>
              </p14:nvContentPartPr>
              <p14:xfrm>
                <a:off x="6935026" y="4402830"/>
                <a:ext cx="41040" cy="49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FB41D85-2828-7904-5324-F52D0B79C47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930706" y="4398510"/>
                  <a:ext cx="49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8C10ED-F136-89BD-10B4-3F49FE9AA1C2}"/>
                    </a:ext>
                  </a:extLst>
                </p14:cNvPr>
                <p14:cNvContentPartPr/>
                <p14:nvPr/>
              </p14:nvContentPartPr>
              <p14:xfrm>
                <a:off x="7463146" y="4647990"/>
                <a:ext cx="224640" cy="5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8C10ED-F136-89BD-10B4-3F49FE9AA1C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58826" y="4643670"/>
                  <a:ext cx="233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5565DDB-A37E-93EC-CC89-33D602FA99EE}"/>
                    </a:ext>
                  </a:extLst>
                </p14:cNvPr>
                <p14:cNvContentPartPr/>
                <p14:nvPr/>
              </p14:nvContentPartPr>
              <p14:xfrm>
                <a:off x="7455226" y="4874070"/>
                <a:ext cx="220680" cy="23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5565DDB-A37E-93EC-CC89-33D602FA99E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450906" y="4869750"/>
                  <a:ext cx="229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28796C8-6C73-AAF0-2B2F-FFFC613DFC7C}"/>
                    </a:ext>
                  </a:extLst>
                </p14:cNvPr>
                <p14:cNvContentPartPr/>
                <p14:nvPr/>
              </p14:nvContentPartPr>
              <p14:xfrm>
                <a:off x="8244706" y="4258110"/>
                <a:ext cx="323280" cy="816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28796C8-6C73-AAF0-2B2F-FFFC613DFC7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240386" y="4253790"/>
                  <a:ext cx="331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95D6591-EEAD-848F-24E0-0B93EC511ACD}"/>
                    </a:ext>
                  </a:extLst>
                </p14:cNvPr>
                <p14:cNvContentPartPr/>
                <p14:nvPr/>
              </p14:nvContentPartPr>
              <p14:xfrm>
                <a:off x="8096026" y="4683630"/>
                <a:ext cx="428760" cy="37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95D6591-EEAD-848F-24E0-0B93EC511AC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091706" y="4679310"/>
                  <a:ext cx="437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F24AC16-39E1-9B52-C7E5-748AE738C680}"/>
                    </a:ext>
                  </a:extLst>
                </p14:cNvPr>
                <p14:cNvContentPartPr/>
                <p14:nvPr/>
              </p14:nvContentPartPr>
              <p14:xfrm>
                <a:off x="8124106" y="5139390"/>
                <a:ext cx="370800" cy="39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F24AC16-39E1-9B52-C7E5-748AE738C68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119786" y="5135070"/>
                  <a:ext cx="379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8E49C04-D4B9-CD18-F55B-87D48243B3A6}"/>
                    </a:ext>
                  </a:extLst>
                </p14:cNvPr>
                <p14:cNvContentPartPr/>
                <p14:nvPr/>
              </p14:nvContentPartPr>
              <p14:xfrm>
                <a:off x="8871466" y="4370790"/>
                <a:ext cx="125640" cy="53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8E49C04-D4B9-CD18-F55B-87D48243B3A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67146" y="4366470"/>
                  <a:ext cx="1342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F0B133D-0469-8184-A21F-22C417EA242C}"/>
                    </a:ext>
                  </a:extLst>
                </p14:cNvPr>
                <p14:cNvContentPartPr/>
                <p14:nvPr/>
              </p14:nvContentPartPr>
              <p14:xfrm>
                <a:off x="9083506" y="4476270"/>
                <a:ext cx="221760" cy="209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F0B133D-0469-8184-A21F-22C417EA242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079186" y="4471950"/>
                  <a:ext cx="230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7D8BFB4-1B2C-B1CF-1C25-63D5EB765C87}"/>
                    </a:ext>
                  </a:extLst>
                </p14:cNvPr>
                <p14:cNvContentPartPr/>
                <p14:nvPr/>
              </p14:nvContentPartPr>
              <p14:xfrm>
                <a:off x="9139666" y="4398870"/>
                <a:ext cx="278640" cy="519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7D8BFB4-1B2C-B1CF-1C25-63D5EB765C8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135346" y="4394550"/>
                  <a:ext cx="2872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43AB15-03B0-22F1-A2DE-1D53AC53C4B8}"/>
                    </a:ext>
                  </a:extLst>
                </p14:cNvPr>
                <p14:cNvContentPartPr/>
                <p14:nvPr/>
              </p14:nvContentPartPr>
              <p14:xfrm>
                <a:off x="9703786" y="4627830"/>
                <a:ext cx="24840" cy="188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43AB15-03B0-22F1-A2DE-1D53AC53C4B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699466" y="4623510"/>
                  <a:ext cx="33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2DE5301-A813-E925-22C8-44D543EE9F06}"/>
                    </a:ext>
                  </a:extLst>
                </p14:cNvPr>
                <p14:cNvContentPartPr/>
                <p14:nvPr/>
              </p14:nvContentPartPr>
              <p14:xfrm>
                <a:off x="9990346" y="4352790"/>
                <a:ext cx="405720" cy="853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2DE5301-A813-E925-22C8-44D543EE9F0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986026" y="4348470"/>
                  <a:ext cx="4143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8B3E9B5-1578-FE98-2678-42E811402ADA}"/>
                    </a:ext>
                  </a:extLst>
                </p14:cNvPr>
                <p14:cNvContentPartPr/>
                <p14:nvPr/>
              </p14:nvContentPartPr>
              <p14:xfrm>
                <a:off x="10074946" y="4749510"/>
                <a:ext cx="526320" cy="83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8B3E9B5-1578-FE98-2678-42E811402AD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070626" y="4745190"/>
                  <a:ext cx="534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32AD4D-13FA-6D4B-D137-AB2B2737676A}"/>
                    </a:ext>
                  </a:extLst>
                </p14:cNvPr>
                <p14:cNvContentPartPr/>
                <p14:nvPr/>
              </p14:nvContentPartPr>
              <p14:xfrm>
                <a:off x="10542586" y="4230030"/>
                <a:ext cx="370080" cy="468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32AD4D-13FA-6D4B-D137-AB2B2737676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38266" y="4225710"/>
                  <a:ext cx="3787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98AF7EC-95D6-FD59-931B-73D1B56E0BB0}"/>
                    </a:ext>
                  </a:extLst>
                </p14:cNvPr>
                <p14:cNvContentPartPr/>
                <p14:nvPr/>
              </p14:nvContentPartPr>
              <p14:xfrm>
                <a:off x="6854746" y="5468790"/>
                <a:ext cx="284760" cy="257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98AF7EC-95D6-FD59-931B-73D1B56E0BB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850426" y="5464470"/>
                  <a:ext cx="293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A2C8C2D-925E-DA03-BE03-DBC40F23C7C0}"/>
                    </a:ext>
                  </a:extLst>
                </p14:cNvPr>
                <p14:cNvContentPartPr/>
                <p14:nvPr/>
              </p14:nvContentPartPr>
              <p14:xfrm>
                <a:off x="6753586" y="5869470"/>
                <a:ext cx="286200" cy="8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A2C8C2D-925E-DA03-BE03-DBC40F23C7C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749266" y="5865150"/>
                  <a:ext cx="294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B76270B-5B4E-1821-83A2-EF15658FAB1A}"/>
                    </a:ext>
                  </a:extLst>
                </p14:cNvPr>
                <p14:cNvContentPartPr/>
                <p14:nvPr/>
              </p14:nvContentPartPr>
              <p14:xfrm>
                <a:off x="7455226" y="5771550"/>
                <a:ext cx="252360" cy="7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B76270B-5B4E-1821-83A2-EF15658FAB1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450906" y="5767230"/>
                  <a:ext cx="261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6F31B0D-A98E-9034-FB2E-F501A16C10FE}"/>
                    </a:ext>
                  </a:extLst>
                </p14:cNvPr>
                <p14:cNvContentPartPr/>
                <p14:nvPr/>
              </p14:nvContentPartPr>
              <p14:xfrm>
                <a:off x="8101066" y="5428470"/>
                <a:ext cx="417600" cy="743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6F31B0D-A98E-9034-FB2E-F501A16C10F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096746" y="5424150"/>
                  <a:ext cx="4262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CDF1B07-831E-3D8E-781E-AB53A787AC2B}"/>
                    </a:ext>
                  </a:extLst>
                </p14:cNvPr>
                <p14:cNvContentPartPr/>
                <p14:nvPr/>
              </p14:nvContentPartPr>
              <p14:xfrm>
                <a:off x="7459186" y="5572470"/>
                <a:ext cx="363960" cy="23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CDF1B07-831E-3D8E-781E-AB53A787AC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454866" y="5568150"/>
                  <a:ext cx="372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3989EAB-18EE-44BE-AEBC-DBA9E2D582E7}"/>
                    </a:ext>
                  </a:extLst>
                </p14:cNvPr>
                <p14:cNvContentPartPr/>
                <p14:nvPr/>
              </p14:nvContentPartPr>
              <p14:xfrm>
                <a:off x="8039506" y="5733030"/>
                <a:ext cx="317880" cy="1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3989EAB-18EE-44BE-AEBC-DBA9E2D582E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35186" y="5728710"/>
                  <a:ext cx="326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CFDDD6C-A5E4-29B8-071F-DB3326A93FC7}"/>
                    </a:ext>
                  </a:extLst>
                </p14:cNvPr>
                <p14:cNvContentPartPr/>
                <p14:nvPr/>
              </p14:nvContentPartPr>
              <p14:xfrm>
                <a:off x="8867866" y="5515950"/>
                <a:ext cx="223920" cy="344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CFDDD6C-A5E4-29B8-071F-DB3326A93FC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863546" y="5511630"/>
                  <a:ext cx="232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DEA4038-B79C-DEA6-FAD5-A897732E457E}"/>
                    </a:ext>
                  </a:extLst>
                </p14:cNvPr>
                <p14:cNvContentPartPr/>
                <p14:nvPr/>
              </p14:nvContentPartPr>
              <p14:xfrm>
                <a:off x="9147946" y="5428110"/>
                <a:ext cx="223200" cy="201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DEA4038-B79C-DEA6-FAD5-A897732E457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43626" y="5423790"/>
                  <a:ext cx="231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2EA033F-1D45-9A9C-FE32-FB351A34012F}"/>
                    </a:ext>
                  </a:extLst>
                </p14:cNvPr>
                <p14:cNvContentPartPr/>
                <p14:nvPr/>
              </p14:nvContentPartPr>
              <p14:xfrm>
                <a:off x="9334066" y="5351070"/>
                <a:ext cx="116640" cy="307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2EA033F-1D45-9A9C-FE32-FB351A34012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329746" y="5346750"/>
                  <a:ext cx="125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3782345-EB8D-644F-33A0-96740BE22A54}"/>
                    </a:ext>
                  </a:extLst>
                </p14:cNvPr>
                <p14:cNvContentPartPr/>
                <p14:nvPr/>
              </p14:nvContentPartPr>
              <p14:xfrm>
                <a:off x="9131746" y="5548350"/>
                <a:ext cx="725400" cy="209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3782345-EB8D-644F-33A0-96740BE22A5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127426" y="5544030"/>
                  <a:ext cx="734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A4A8EFF-B1F7-9D05-0555-5C2C189F9DB4}"/>
                    </a:ext>
                  </a:extLst>
                </p14:cNvPr>
                <p14:cNvContentPartPr/>
                <p14:nvPr/>
              </p14:nvContentPartPr>
              <p14:xfrm>
                <a:off x="10103026" y="5252430"/>
                <a:ext cx="267840" cy="654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A4A8EFF-B1F7-9D05-0555-5C2C189F9DB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098706" y="5248110"/>
                  <a:ext cx="2764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6A0410C-7AEF-4AF0-4522-5F3ABE7955D1}"/>
                    </a:ext>
                  </a:extLst>
                </p14:cNvPr>
                <p14:cNvContentPartPr/>
                <p14:nvPr/>
              </p14:nvContentPartPr>
              <p14:xfrm>
                <a:off x="10050466" y="5568510"/>
                <a:ext cx="533160" cy="48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6A0410C-7AEF-4AF0-4522-5F3ABE7955D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046146" y="5564190"/>
                  <a:ext cx="541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FC7E82B-E973-6E9A-DDB1-1733F72A0DC3}"/>
                    </a:ext>
                  </a:extLst>
                </p14:cNvPr>
                <p14:cNvContentPartPr/>
                <p14:nvPr/>
              </p14:nvContentPartPr>
              <p14:xfrm>
                <a:off x="10707466" y="5126070"/>
                <a:ext cx="210240" cy="590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FC7E82B-E973-6E9A-DDB1-1733F72A0DC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703146" y="5121750"/>
                  <a:ext cx="2188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F179206-D945-A029-47C6-2F1E845C0677}"/>
                    </a:ext>
                  </a:extLst>
                </p14:cNvPr>
                <p14:cNvContentPartPr/>
                <p14:nvPr/>
              </p14:nvContentPartPr>
              <p14:xfrm>
                <a:off x="9066946" y="5592630"/>
                <a:ext cx="274680" cy="67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F179206-D945-A029-47C6-2F1E845C067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062626" y="5588310"/>
                  <a:ext cx="283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F35DFDC-7A22-E025-1B63-0A21206D2522}"/>
                    </a:ext>
                  </a:extLst>
                </p14:cNvPr>
                <p14:cNvContentPartPr/>
                <p14:nvPr/>
              </p14:nvContentPartPr>
              <p14:xfrm>
                <a:off x="9397786" y="5524230"/>
                <a:ext cx="49320" cy="13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F35DFDC-7A22-E025-1B63-0A21206D252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393466" y="5519910"/>
                  <a:ext cx="5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17A6242-2C66-86B6-DB40-A684C9DA34B8}"/>
                    </a:ext>
                  </a:extLst>
                </p14:cNvPr>
                <p14:cNvContentPartPr/>
                <p14:nvPr/>
              </p14:nvContentPartPr>
              <p14:xfrm>
                <a:off x="6826306" y="2379467"/>
                <a:ext cx="4570560" cy="144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17A6242-2C66-86B6-DB40-A684C9DA34B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821986" y="2375147"/>
                  <a:ext cx="457920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E406D7F-474C-455E-F744-6CFE9D9C4337}"/>
              </a:ext>
            </a:extLst>
          </p:cNvPr>
          <p:cNvGrpSpPr/>
          <p:nvPr/>
        </p:nvGrpSpPr>
        <p:grpSpPr>
          <a:xfrm>
            <a:off x="924600" y="495926"/>
            <a:ext cx="5529240" cy="2428560"/>
            <a:chOff x="924600" y="495926"/>
            <a:chExt cx="5529240" cy="24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AC040D-70EB-C39A-0724-9404C607CD9E}"/>
                    </a:ext>
                  </a:extLst>
                </p14:cNvPr>
                <p14:cNvContentPartPr/>
                <p14:nvPr/>
              </p14:nvContentPartPr>
              <p14:xfrm>
                <a:off x="924600" y="687446"/>
                <a:ext cx="1166760" cy="904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AC040D-70EB-C39A-0724-9404C607C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0280" y="683126"/>
                  <a:ext cx="117540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26E209-512B-1EA0-FC82-BCF58C503D6E}"/>
                    </a:ext>
                  </a:extLst>
                </p14:cNvPr>
                <p14:cNvContentPartPr/>
                <p14:nvPr/>
              </p14:nvContentPartPr>
              <p14:xfrm>
                <a:off x="1434360" y="991286"/>
                <a:ext cx="299520" cy="245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26E209-512B-1EA0-FC82-BCF58C503D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0040" y="986966"/>
                  <a:ext cx="308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DAEEF1-CDDD-3181-96B7-A2DC13561B1A}"/>
                    </a:ext>
                  </a:extLst>
                </p14:cNvPr>
                <p14:cNvContentPartPr/>
                <p14:nvPr/>
              </p14:nvContentPartPr>
              <p14:xfrm>
                <a:off x="2162640" y="873206"/>
                <a:ext cx="1567800" cy="9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DAEEF1-CDDD-3181-96B7-A2DC13561B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8320" y="868886"/>
                  <a:ext cx="157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D116C6-207B-8550-633E-20EC2EED5027}"/>
                    </a:ext>
                  </a:extLst>
                </p14:cNvPr>
                <p14:cNvContentPartPr/>
                <p14:nvPr/>
              </p14:nvContentPartPr>
              <p14:xfrm>
                <a:off x="3092880" y="495926"/>
                <a:ext cx="274320" cy="189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D116C6-207B-8550-633E-20EC2EED50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8560" y="491606"/>
                  <a:ext cx="282960" cy="19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553C08-051C-9AA9-ECBB-2D0FE574498D}"/>
                    </a:ext>
                  </a:extLst>
                </p14:cNvPr>
                <p14:cNvContentPartPr/>
                <p14:nvPr/>
              </p14:nvContentPartPr>
              <p14:xfrm>
                <a:off x="2605440" y="1823246"/>
                <a:ext cx="550440" cy="609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553C08-051C-9AA9-ECBB-2D0FE57449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1120" y="1818926"/>
                  <a:ext cx="5590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20739F-4F46-9A5E-F57E-C81EA0821226}"/>
                    </a:ext>
                  </a:extLst>
                </p14:cNvPr>
                <p14:cNvContentPartPr/>
                <p14:nvPr/>
              </p14:nvContentPartPr>
              <p14:xfrm>
                <a:off x="2393760" y="2380886"/>
                <a:ext cx="461880" cy="9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20739F-4F46-9A5E-F57E-C81EA08212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9440" y="2376566"/>
                  <a:ext cx="470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D092A6-E21A-CEB4-4221-BD9EC0BFDC49}"/>
                    </a:ext>
                  </a:extLst>
                </p14:cNvPr>
                <p14:cNvContentPartPr/>
                <p14:nvPr/>
              </p14:nvContentPartPr>
              <p14:xfrm>
                <a:off x="2649720" y="2361806"/>
                <a:ext cx="23400" cy="21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D092A6-E21A-CEB4-4221-BD9EC0BFDC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5400" y="2357486"/>
                  <a:ext cx="32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F5C1C2-22F1-CD28-EFE6-2514628DB283}"/>
                    </a:ext>
                  </a:extLst>
                </p14:cNvPr>
                <p14:cNvContentPartPr/>
                <p14:nvPr/>
              </p14:nvContentPartPr>
              <p14:xfrm>
                <a:off x="2162640" y="2313566"/>
                <a:ext cx="655920" cy="50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F5C1C2-22F1-CD28-EFE6-2514628DB2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8320" y="2309246"/>
                  <a:ext cx="6645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C212A7-FD91-E708-A776-F16CD9C11846}"/>
                    </a:ext>
                  </a:extLst>
                </p14:cNvPr>
                <p14:cNvContentPartPr/>
                <p14:nvPr/>
              </p14:nvContentPartPr>
              <p14:xfrm>
                <a:off x="3329040" y="1365326"/>
                <a:ext cx="2720880" cy="4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C212A7-FD91-E708-A776-F16CD9C118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24720" y="1361006"/>
                  <a:ext cx="2729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304F9A-CBC1-8294-A92F-FAB46186DB48}"/>
                    </a:ext>
                  </a:extLst>
                </p14:cNvPr>
                <p14:cNvContentPartPr/>
                <p14:nvPr/>
              </p14:nvContentPartPr>
              <p14:xfrm>
                <a:off x="4414080" y="981926"/>
                <a:ext cx="393840" cy="86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304F9A-CBC1-8294-A92F-FAB46186DB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9760" y="977606"/>
                  <a:ext cx="40248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50E92-EA00-176B-06EF-7A93B914677D}"/>
                    </a:ext>
                  </a:extLst>
                </p14:cNvPr>
                <p14:cNvContentPartPr/>
                <p14:nvPr/>
              </p14:nvContentPartPr>
              <p14:xfrm>
                <a:off x="4395000" y="1507526"/>
                <a:ext cx="1002240" cy="33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50E92-EA00-176B-06EF-7A93B91467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0680" y="1503206"/>
                  <a:ext cx="1010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43403C-9755-72FB-A11B-92E5ABE61AEB}"/>
                    </a:ext>
                  </a:extLst>
                </p14:cNvPr>
                <p14:cNvContentPartPr/>
                <p14:nvPr/>
              </p14:nvContentPartPr>
              <p14:xfrm>
                <a:off x="4771200" y="2083166"/>
                <a:ext cx="160560" cy="54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43403C-9755-72FB-A11B-92E5ABE61A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6880" y="2078846"/>
                  <a:ext cx="1692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C3E746-2C7D-6347-5BC9-0CA62DBBCB13}"/>
                    </a:ext>
                  </a:extLst>
                </p14:cNvPr>
                <p14:cNvContentPartPr/>
                <p14:nvPr/>
              </p14:nvContentPartPr>
              <p14:xfrm>
                <a:off x="4515600" y="2115206"/>
                <a:ext cx="764280" cy="8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C3E746-2C7D-6347-5BC9-0CA62DBBCB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11280" y="2110886"/>
                  <a:ext cx="772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2B4E61-ADF1-CB60-4FA8-8C316EEA82E5}"/>
                    </a:ext>
                  </a:extLst>
                </p14:cNvPr>
                <p14:cNvContentPartPr/>
                <p14:nvPr/>
              </p14:nvContentPartPr>
              <p14:xfrm>
                <a:off x="4670040" y="2687606"/>
                <a:ext cx="560880" cy="59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2B4E61-ADF1-CB60-4FA8-8C316EEA82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65720" y="2683286"/>
                  <a:ext cx="569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B430AB-19B8-0E43-10B3-75CC19ED2DC2}"/>
                    </a:ext>
                  </a:extLst>
                </p14:cNvPr>
                <p14:cNvContentPartPr/>
                <p14:nvPr/>
              </p14:nvContentPartPr>
              <p14:xfrm>
                <a:off x="5330640" y="2342366"/>
                <a:ext cx="137520" cy="58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B430AB-19B8-0E43-10B3-75CC19ED2D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26320" y="2338046"/>
                  <a:ext cx="1461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76FAF2-11BB-140A-0F01-BF0073096D14}"/>
                    </a:ext>
                  </a:extLst>
                </p14:cNvPr>
                <p14:cNvContentPartPr/>
                <p14:nvPr/>
              </p14:nvContentPartPr>
              <p14:xfrm>
                <a:off x="6126240" y="2208086"/>
                <a:ext cx="1936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76FAF2-11BB-140A-0F01-BF0073096D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1920" y="2203766"/>
                  <a:ext cx="202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28EA93-121D-FEBC-4D9E-828FBACCFDF1}"/>
                    </a:ext>
                  </a:extLst>
                </p14:cNvPr>
                <p14:cNvContentPartPr/>
                <p14:nvPr/>
              </p14:nvContentPartPr>
              <p14:xfrm>
                <a:off x="5957760" y="2459366"/>
                <a:ext cx="496080" cy="3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28EA93-121D-FEBC-4D9E-828FBACCFD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53440" y="2455046"/>
                  <a:ext cx="5047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9A0EDF-C1DE-378C-067E-13642479EAB9}"/>
                  </a:ext>
                </a:extLst>
              </p14:cNvPr>
              <p14:cNvContentPartPr/>
              <p14:nvPr/>
            </p14:nvContentPartPr>
            <p14:xfrm>
              <a:off x="6705120" y="1382606"/>
              <a:ext cx="998640" cy="299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9A0EDF-C1DE-378C-067E-13642479EA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00800" y="1378286"/>
                <a:ext cx="1007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A801DE-4609-784D-3020-9F028C9394A3}"/>
                  </a:ext>
                </a:extLst>
              </p14:cNvPr>
              <p14:cNvContentPartPr/>
              <p14:nvPr/>
            </p14:nvContentPartPr>
            <p14:xfrm>
              <a:off x="9048360" y="1438046"/>
              <a:ext cx="1118160" cy="29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A801DE-4609-784D-3020-9F028C9394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44040" y="1433726"/>
                <a:ext cx="1126800" cy="30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E8F33-6230-648C-7E5B-5E85201F372D}"/>
              </a:ext>
            </a:extLst>
          </p:cNvPr>
          <p:cNvGrpSpPr/>
          <p:nvPr/>
        </p:nvGrpSpPr>
        <p:grpSpPr>
          <a:xfrm>
            <a:off x="6878640" y="1904966"/>
            <a:ext cx="4024440" cy="984600"/>
            <a:chOff x="6878640" y="1904966"/>
            <a:chExt cx="402444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C0176A-4A9E-542B-EBEE-A534AE153E0C}"/>
                    </a:ext>
                  </a:extLst>
                </p14:cNvPr>
                <p14:cNvContentPartPr/>
                <p14:nvPr/>
              </p14:nvContentPartPr>
              <p14:xfrm>
                <a:off x="7066560" y="1996406"/>
                <a:ext cx="198360" cy="54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C0176A-4A9E-542B-EBEE-A534AE153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2240" y="1992086"/>
                  <a:ext cx="2070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073304-7211-ACC6-48E0-BD5CB31E11F5}"/>
                    </a:ext>
                  </a:extLst>
                </p14:cNvPr>
                <p14:cNvContentPartPr/>
                <p14:nvPr/>
              </p14:nvContentPartPr>
              <p14:xfrm>
                <a:off x="6878640" y="1975886"/>
                <a:ext cx="453600" cy="7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073304-7211-ACC6-48E0-BD5CB31E11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74320" y="1971566"/>
                  <a:ext cx="462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B95857-B9AF-7F4D-210C-DD94BF1F1711}"/>
                    </a:ext>
                  </a:extLst>
                </p14:cNvPr>
                <p14:cNvContentPartPr/>
                <p14:nvPr/>
              </p14:nvContentPartPr>
              <p14:xfrm>
                <a:off x="6950640" y="2479526"/>
                <a:ext cx="559080" cy="3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B95857-B9AF-7F4D-210C-DD94BF1F17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6320" y="2475206"/>
                  <a:ext cx="567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56ACEC-F877-8890-8142-3637AF13890F}"/>
                    </a:ext>
                  </a:extLst>
                </p14:cNvPr>
                <p14:cNvContentPartPr/>
                <p14:nvPr/>
              </p14:nvContentPartPr>
              <p14:xfrm>
                <a:off x="7708800" y="2374766"/>
                <a:ext cx="638280" cy="51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56ACEC-F877-8890-8142-3637AF1389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4480" y="2370446"/>
                  <a:ext cx="646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DEF9DE-148B-94DB-02CE-18E652E929AC}"/>
                    </a:ext>
                  </a:extLst>
                </p14:cNvPr>
                <p14:cNvContentPartPr/>
                <p14:nvPr/>
              </p14:nvContentPartPr>
              <p14:xfrm>
                <a:off x="8377680" y="2601926"/>
                <a:ext cx="64440" cy="28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DEF9DE-148B-94DB-02CE-18E652E929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3360" y="2597606"/>
                  <a:ext cx="73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145B7F-899A-4D81-D69F-2EA47982C3AD}"/>
                    </a:ext>
                  </a:extLst>
                </p14:cNvPr>
                <p14:cNvContentPartPr/>
                <p14:nvPr/>
              </p14:nvContentPartPr>
              <p14:xfrm>
                <a:off x="8131800" y="2294846"/>
                <a:ext cx="1103760" cy="260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145B7F-899A-4D81-D69F-2EA47982C3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27480" y="2290526"/>
                  <a:ext cx="111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2C7449-6E3A-F496-E43A-808A44AE99FA}"/>
                    </a:ext>
                  </a:extLst>
                </p14:cNvPr>
                <p14:cNvContentPartPr/>
                <p14:nvPr/>
              </p14:nvContentPartPr>
              <p14:xfrm>
                <a:off x="9650640" y="1904966"/>
                <a:ext cx="105480" cy="59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2C7449-6E3A-F496-E43A-808A44AE9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46320" y="1900646"/>
                  <a:ext cx="1141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1FF561-FD39-71B3-662C-21D04031ECEF}"/>
                    </a:ext>
                  </a:extLst>
                </p14:cNvPr>
                <p14:cNvContentPartPr/>
                <p14:nvPr/>
              </p14:nvContentPartPr>
              <p14:xfrm>
                <a:off x="9294240" y="1967966"/>
                <a:ext cx="752400" cy="67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1FF561-FD39-71B3-662C-21D04031EC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89920" y="1963646"/>
                  <a:ext cx="761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2F82B0-9FEA-4455-01AD-803AC5B21E4A}"/>
                    </a:ext>
                  </a:extLst>
                </p14:cNvPr>
                <p14:cNvContentPartPr/>
                <p14:nvPr/>
              </p14:nvContentPartPr>
              <p14:xfrm>
                <a:off x="9593040" y="2607686"/>
                <a:ext cx="40248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2F82B0-9FEA-4455-01AD-803AC5B21E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8720" y="2603366"/>
                  <a:ext cx="411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F13208-2E5E-6771-A41C-080D5A46C910}"/>
                    </a:ext>
                  </a:extLst>
                </p14:cNvPr>
                <p14:cNvContentPartPr/>
                <p14:nvPr/>
              </p14:nvContentPartPr>
              <p14:xfrm>
                <a:off x="10220160" y="2390606"/>
                <a:ext cx="337680" cy="488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F13208-2E5E-6771-A41C-080D5A46C9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15840" y="2386286"/>
                  <a:ext cx="346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4E6332-36B3-9E38-1B1E-854BCC33C409}"/>
                    </a:ext>
                  </a:extLst>
                </p14:cNvPr>
                <p14:cNvContentPartPr/>
                <p14:nvPr/>
              </p14:nvContentPartPr>
              <p14:xfrm>
                <a:off x="10832520" y="2337686"/>
                <a:ext cx="70560" cy="54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4E6332-36B3-9E38-1B1E-854BCC33C4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28200" y="2333366"/>
                  <a:ext cx="79200" cy="55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973C2D-67A6-D48B-902E-EB89FF02A679}"/>
              </a:ext>
            </a:extLst>
          </p:cNvPr>
          <p:cNvGrpSpPr/>
          <p:nvPr/>
        </p:nvGrpSpPr>
        <p:grpSpPr>
          <a:xfrm>
            <a:off x="6685320" y="3717206"/>
            <a:ext cx="4472280" cy="1360800"/>
            <a:chOff x="6685320" y="3717206"/>
            <a:chExt cx="4472280" cy="13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0AC6E2-7625-0D72-A121-8BD0A8FAD9CF}"/>
                    </a:ext>
                  </a:extLst>
                </p14:cNvPr>
                <p14:cNvContentPartPr/>
                <p14:nvPr/>
              </p14:nvContentPartPr>
              <p14:xfrm>
                <a:off x="7163040" y="4203206"/>
                <a:ext cx="11160" cy="436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0AC6E2-7625-0D72-A121-8BD0A8FAD9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8720" y="4198886"/>
                  <a:ext cx="198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5603B5-7890-85F9-69E9-89AA47B3DB02}"/>
                    </a:ext>
                  </a:extLst>
                </p14:cNvPr>
                <p14:cNvContentPartPr/>
                <p14:nvPr/>
              </p14:nvContentPartPr>
              <p14:xfrm>
                <a:off x="6825360" y="4053446"/>
                <a:ext cx="482400" cy="3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5603B5-7890-85F9-69E9-89AA47B3DB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21040" y="4049126"/>
                  <a:ext cx="49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785848-3FE5-B1CF-5ED8-C2F674431073}"/>
                    </a:ext>
                  </a:extLst>
                </p14:cNvPr>
                <p14:cNvContentPartPr/>
                <p14:nvPr/>
              </p14:nvContentPartPr>
              <p14:xfrm>
                <a:off x="6902400" y="4718006"/>
                <a:ext cx="353160" cy="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785848-3FE5-B1CF-5ED8-C2F6744310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98080" y="4713686"/>
                  <a:ext cx="361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673C55-678F-E885-24CA-71B933001A38}"/>
                    </a:ext>
                  </a:extLst>
                </p14:cNvPr>
                <p14:cNvContentPartPr/>
                <p14:nvPr/>
              </p14:nvContentPartPr>
              <p14:xfrm>
                <a:off x="7595760" y="4616486"/>
                <a:ext cx="337680" cy="24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673C55-678F-E885-24CA-71B933001A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91440" y="4612166"/>
                  <a:ext cx="346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E3A095-C714-070E-E296-E7E22DAB96EA}"/>
                    </a:ext>
                  </a:extLst>
                </p14:cNvPr>
                <p14:cNvContentPartPr/>
                <p14:nvPr/>
              </p14:nvContentPartPr>
              <p14:xfrm>
                <a:off x="8165640" y="4655366"/>
                <a:ext cx="45720" cy="344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E3A095-C714-070E-E296-E7E22DAB96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61320" y="4651046"/>
                  <a:ext cx="54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C9C8D6-FAFE-98E0-4DC9-831230B8ADF5}"/>
                    </a:ext>
                  </a:extLst>
                </p14:cNvPr>
                <p14:cNvContentPartPr/>
                <p14:nvPr/>
              </p14:nvContentPartPr>
              <p14:xfrm>
                <a:off x="8020920" y="4625846"/>
                <a:ext cx="394200" cy="279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C9C8D6-FAFE-98E0-4DC9-831230B8AD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16600" y="4621526"/>
                  <a:ext cx="402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FEC01E-EB8E-4A63-E643-D95FCA399500}"/>
                    </a:ext>
                  </a:extLst>
                </p14:cNvPr>
                <p14:cNvContentPartPr/>
                <p14:nvPr/>
              </p14:nvContentPartPr>
              <p14:xfrm>
                <a:off x="8687280" y="4717646"/>
                <a:ext cx="297360" cy="328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FEC01E-EB8E-4A63-E643-D95FCA3995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2960" y="4713326"/>
                  <a:ext cx="306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677524-2FEF-40CE-5D51-B505FCD37D6A}"/>
                    </a:ext>
                  </a:extLst>
                </p14:cNvPr>
                <p14:cNvContentPartPr/>
                <p14:nvPr/>
              </p14:nvContentPartPr>
              <p14:xfrm>
                <a:off x="9081840" y="4722686"/>
                <a:ext cx="198000" cy="355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677524-2FEF-40CE-5D51-B505FCD37D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77520" y="4718366"/>
                  <a:ext cx="20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51F61E-E487-F5CB-0262-113932C75768}"/>
                    </a:ext>
                  </a:extLst>
                </p14:cNvPr>
                <p14:cNvContentPartPr/>
                <p14:nvPr/>
              </p14:nvContentPartPr>
              <p14:xfrm>
                <a:off x="9577560" y="4779926"/>
                <a:ext cx="251280" cy="289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51F61E-E487-F5CB-0262-113932C757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73240" y="4775606"/>
                  <a:ext cx="259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F809AE-61E7-9A4F-A00B-35E4F77E4D8D}"/>
                    </a:ext>
                  </a:extLst>
                </p14:cNvPr>
                <p14:cNvContentPartPr/>
                <p14:nvPr/>
              </p14:nvContentPartPr>
              <p14:xfrm>
                <a:off x="6685320" y="3717206"/>
                <a:ext cx="1222560" cy="261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F809AE-61E7-9A4F-A00B-35E4F77E4D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81000" y="3712886"/>
                  <a:ext cx="1231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EE3DBD-CEE5-D146-4AB7-74A64AD796B4}"/>
                    </a:ext>
                  </a:extLst>
                </p14:cNvPr>
                <p14:cNvContentPartPr/>
                <p14:nvPr/>
              </p14:nvContentPartPr>
              <p14:xfrm>
                <a:off x="9940080" y="4427126"/>
                <a:ext cx="392400" cy="1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EE3DBD-CEE5-D146-4AB7-74A64AD796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35760" y="4422806"/>
                  <a:ext cx="401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22DBBF-CB97-7E84-E10E-8E4333763D1D}"/>
                    </a:ext>
                  </a:extLst>
                </p14:cNvPr>
                <p14:cNvContentPartPr/>
                <p14:nvPr/>
              </p14:nvContentPartPr>
              <p14:xfrm>
                <a:off x="9993360" y="4690286"/>
                <a:ext cx="412560" cy="37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22DBBF-CB97-7E84-E10E-8E4333763D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9040" y="4685966"/>
                  <a:ext cx="421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21BFBA-85A1-7A07-4B33-E0B41284CF8E}"/>
                    </a:ext>
                  </a:extLst>
                </p14:cNvPr>
                <p14:cNvContentPartPr/>
                <p14:nvPr/>
              </p14:nvContentPartPr>
              <p14:xfrm>
                <a:off x="10509600" y="4010246"/>
                <a:ext cx="648000" cy="62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21BFBA-85A1-7A07-4B33-E0B41284CF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05280" y="4005926"/>
                  <a:ext cx="656640" cy="63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16391B-14F1-51A1-6FEC-642F32D89381}"/>
                  </a:ext>
                </a:extLst>
              </p14:cNvPr>
              <p14:cNvContentPartPr/>
              <p14:nvPr/>
            </p14:nvContentPartPr>
            <p14:xfrm>
              <a:off x="6685320" y="4971446"/>
              <a:ext cx="882360" cy="290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16391B-14F1-51A1-6FEC-642F32D8938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81000" y="4967126"/>
                <a:ext cx="8910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66D8447-D67F-DF7D-CCEB-EF46F7BB9F06}"/>
                  </a:ext>
                </a:extLst>
              </p14:cNvPr>
              <p14:cNvContentPartPr/>
              <p14:nvPr/>
            </p14:nvContentPartPr>
            <p14:xfrm>
              <a:off x="2233200" y="3823406"/>
              <a:ext cx="3065760" cy="3243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66D8447-D67F-DF7D-CCEB-EF46F7BB9F0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28880" y="3819086"/>
                <a:ext cx="3074400" cy="325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65F3FC-F2C2-D6DB-715C-C47A95302722}"/>
              </a:ext>
            </a:extLst>
          </p:cNvPr>
          <p:cNvGrpSpPr/>
          <p:nvPr/>
        </p:nvGrpSpPr>
        <p:grpSpPr>
          <a:xfrm>
            <a:off x="597000" y="3271166"/>
            <a:ext cx="5226120" cy="3542400"/>
            <a:chOff x="597000" y="3271166"/>
            <a:chExt cx="5226120" cy="35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924A37-7751-CF6C-E5C5-2BCDB71474AA}"/>
                    </a:ext>
                  </a:extLst>
                </p14:cNvPr>
                <p14:cNvContentPartPr/>
                <p14:nvPr/>
              </p14:nvContentPartPr>
              <p14:xfrm>
                <a:off x="3421200" y="3938966"/>
                <a:ext cx="84240" cy="147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924A37-7751-CF6C-E5C5-2BCDB71474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16880" y="3934646"/>
                  <a:ext cx="92880" cy="14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2CD616-D7BD-9267-7210-6730A8297339}"/>
                    </a:ext>
                  </a:extLst>
                </p14:cNvPr>
                <p14:cNvContentPartPr/>
                <p14:nvPr/>
              </p14:nvContentPartPr>
              <p14:xfrm>
                <a:off x="1970760" y="4683806"/>
                <a:ext cx="145512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2CD616-D7BD-9267-7210-6730A82973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6440" y="4679486"/>
                  <a:ext cx="1463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C32A0F-BF95-C401-B9A8-28DA5ECF1DDB}"/>
                    </a:ext>
                  </a:extLst>
                </p14:cNvPr>
                <p14:cNvContentPartPr/>
                <p14:nvPr/>
              </p14:nvContentPartPr>
              <p14:xfrm>
                <a:off x="892560" y="4269446"/>
                <a:ext cx="1034280" cy="39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C32A0F-BF95-C401-B9A8-28DA5ECF1D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8240" y="4265126"/>
                  <a:ext cx="1042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B5F142-D025-73AB-FE89-9CCDB9E93FE1}"/>
                    </a:ext>
                  </a:extLst>
                </p14:cNvPr>
                <p14:cNvContentPartPr/>
                <p14:nvPr/>
              </p14:nvContentPartPr>
              <p14:xfrm>
                <a:off x="597000" y="4628366"/>
                <a:ext cx="1199160" cy="37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B5F142-D025-73AB-FE89-9CCDB9E93F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680" y="4624046"/>
                  <a:ext cx="12078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4AB7BE-4BA5-BBC7-B4D6-CF4951AFD5EF}"/>
                    </a:ext>
                  </a:extLst>
                </p14:cNvPr>
                <p14:cNvContentPartPr/>
                <p14:nvPr/>
              </p14:nvContentPartPr>
              <p14:xfrm>
                <a:off x="1027920" y="4655366"/>
                <a:ext cx="1028520" cy="64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4AB7BE-4BA5-BBC7-B4D6-CF4951AFD5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600" y="4651046"/>
                  <a:ext cx="10371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CB6D95-2A07-D0B1-C6D0-79AD92E4FF2A}"/>
                    </a:ext>
                  </a:extLst>
                </p14:cNvPr>
                <p14:cNvContentPartPr/>
                <p14:nvPr/>
              </p14:nvContentPartPr>
              <p14:xfrm>
                <a:off x="1140960" y="4737086"/>
                <a:ext cx="664560" cy="86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CB6D95-2A07-D0B1-C6D0-79AD92E4FF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6640" y="4732766"/>
                  <a:ext cx="67320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00A80E-C879-2259-B5D1-32658AB5C975}"/>
                    </a:ext>
                  </a:extLst>
                </p14:cNvPr>
                <p14:cNvContentPartPr/>
                <p14:nvPr/>
              </p14:nvContentPartPr>
              <p14:xfrm>
                <a:off x="1233480" y="4799726"/>
                <a:ext cx="726840" cy="111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00A80E-C879-2259-B5D1-32658AB5C9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29160" y="4795406"/>
                  <a:ext cx="735480" cy="11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19ABD0-EA27-54B7-F9B3-C0767BB081E6}"/>
                    </a:ext>
                  </a:extLst>
                </p14:cNvPr>
                <p14:cNvContentPartPr/>
                <p14:nvPr/>
              </p14:nvContentPartPr>
              <p14:xfrm>
                <a:off x="3469080" y="5077286"/>
                <a:ext cx="660600" cy="71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19ABD0-EA27-54B7-F9B3-C0767BB081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64760" y="5072966"/>
                  <a:ext cx="66924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904E00-6518-484F-B088-70851AA0541E}"/>
                    </a:ext>
                  </a:extLst>
                </p14:cNvPr>
                <p14:cNvContentPartPr/>
                <p14:nvPr/>
              </p14:nvContentPartPr>
              <p14:xfrm>
                <a:off x="3686520" y="5669846"/>
                <a:ext cx="214200" cy="56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904E00-6518-484F-B088-70851AA054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82200" y="5665526"/>
                  <a:ext cx="22284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1C491E-ACF4-0D76-FC7D-527C1562DEE9}"/>
                    </a:ext>
                  </a:extLst>
                </p14:cNvPr>
                <p14:cNvContentPartPr/>
                <p14:nvPr/>
              </p14:nvContentPartPr>
              <p14:xfrm>
                <a:off x="3720000" y="5669486"/>
                <a:ext cx="700920" cy="73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1C491E-ACF4-0D76-FC7D-527C1562DE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5680" y="5665166"/>
                  <a:ext cx="70956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150D21-3D8F-2863-AB91-879654BC1008}"/>
                    </a:ext>
                  </a:extLst>
                </p14:cNvPr>
                <p14:cNvContentPartPr/>
                <p14:nvPr/>
              </p14:nvContentPartPr>
              <p14:xfrm>
                <a:off x="3909720" y="6222806"/>
                <a:ext cx="22680" cy="36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150D21-3D8F-2863-AB91-879654BC10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05400" y="6218486"/>
                  <a:ext cx="31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6F261B-D725-98C3-803D-BC8D4F461471}"/>
                    </a:ext>
                  </a:extLst>
                </p14:cNvPr>
                <p14:cNvContentPartPr/>
                <p14:nvPr/>
              </p14:nvContentPartPr>
              <p14:xfrm>
                <a:off x="3483840" y="6453566"/>
                <a:ext cx="1176480" cy="2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6F261B-D725-98C3-803D-BC8D4F4614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79520" y="6449246"/>
                  <a:ext cx="1185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3F9930-FFD2-4CF6-58CC-7756E757AD46}"/>
                    </a:ext>
                  </a:extLst>
                </p14:cNvPr>
                <p14:cNvContentPartPr/>
                <p14:nvPr/>
              </p14:nvContentPartPr>
              <p14:xfrm>
                <a:off x="3510480" y="6521246"/>
                <a:ext cx="730440" cy="29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3F9930-FFD2-4CF6-58CC-7756E757AD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06160" y="6516926"/>
                  <a:ext cx="739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6F15F7-3E32-C298-3BD6-6D56FE277FBD}"/>
                    </a:ext>
                  </a:extLst>
                </p14:cNvPr>
                <p14:cNvContentPartPr/>
                <p14:nvPr/>
              </p14:nvContentPartPr>
              <p14:xfrm>
                <a:off x="4520640" y="6401006"/>
                <a:ext cx="142200" cy="21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6F15F7-3E32-C298-3BD6-6D56FE277FB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16320" y="6396686"/>
                  <a:ext cx="150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549EDD-C0B0-316C-4CC8-FE9E2B5CFDF7}"/>
                    </a:ext>
                  </a:extLst>
                </p14:cNvPr>
                <p14:cNvContentPartPr/>
                <p14:nvPr/>
              </p14:nvContentPartPr>
              <p14:xfrm>
                <a:off x="3536760" y="4687766"/>
                <a:ext cx="1900080" cy="59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549EDD-C0B0-316C-4CC8-FE9E2B5CFD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32440" y="4683446"/>
                  <a:ext cx="1908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F716CC-9321-210C-DAA2-DD9D63D36196}"/>
                    </a:ext>
                  </a:extLst>
                </p14:cNvPr>
                <p14:cNvContentPartPr/>
                <p14:nvPr/>
              </p14:nvContentPartPr>
              <p14:xfrm>
                <a:off x="3808560" y="4565366"/>
                <a:ext cx="1555920" cy="30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F716CC-9321-210C-DAA2-DD9D63D361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04240" y="4561046"/>
                  <a:ext cx="1564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F58E29-8677-0C3D-3C4E-08B18BE7405E}"/>
                    </a:ext>
                  </a:extLst>
                </p14:cNvPr>
                <p14:cNvContentPartPr/>
                <p14:nvPr/>
              </p14:nvContentPartPr>
              <p14:xfrm>
                <a:off x="3835920" y="3593006"/>
                <a:ext cx="45360" cy="37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F58E29-8677-0C3D-3C4E-08B18BE740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31600" y="3588686"/>
                  <a:ext cx="54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6840B2-1013-1863-2C33-68756460A91B}"/>
                    </a:ext>
                  </a:extLst>
                </p14:cNvPr>
                <p14:cNvContentPartPr/>
                <p14:nvPr/>
              </p14:nvContentPartPr>
              <p14:xfrm>
                <a:off x="3623880" y="3590126"/>
                <a:ext cx="456480" cy="2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6840B2-1013-1863-2C33-68756460A9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19560" y="3585806"/>
                  <a:ext cx="465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D210C4-A099-A27D-7E16-83D082F15E6A}"/>
                    </a:ext>
                  </a:extLst>
                </p14:cNvPr>
                <p14:cNvContentPartPr/>
                <p14:nvPr/>
              </p14:nvContentPartPr>
              <p14:xfrm>
                <a:off x="3604080" y="3983966"/>
                <a:ext cx="498240" cy="2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D210C4-A099-A27D-7E16-83D082F15E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99760" y="3979646"/>
                  <a:ext cx="506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B88B03-7AFB-B6AA-2DDB-69EE1995E889}"/>
                    </a:ext>
                  </a:extLst>
                </p14:cNvPr>
                <p14:cNvContentPartPr/>
                <p14:nvPr/>
              </p14:nvContentPartPr>
              <p14:xfrm>
                <a:off x="4207080" y="3857246"/>
                <a:ext cx="53280" cy="36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B88B03-7AFB-B6AA-2DDB-69EE1995E8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02760" y="3852926"/>
                  <a:ext cx="61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2AD502-8BC3-20B3-999E-35ACA572CB75}"/>
                    </a:ext>
                  </a:extLst>
                </p14:cNvPr>
                <p14:cNvContentPartPr/>
                <p14:nvPr/>
              </p14:nvContentPartPr>
              <p14:xfrm>
                <a:off x="4096200" y="3919886"/>
                <a:ext cx="393480" cy="221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2AD502-8BC3-20B3-999E-35ACA572CB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91880" y="3915566"/>
                  <a:ext cx="402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516805-FE67-94D8-DB24-6B3F309C28C8}"/>
                    </a:ext>
                  </a:extLst>
                </p14:cNvPr>
                <p14:cNvContentPartPr/>
                <p14:nvPr/>
              </p14:nvContentPartPr>
              <p14:xfrm>
                <a:off x="4615320" y="4016006"/>
                <a:ext cx="320400" cy="388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516805-FE67-94D8-DB24-6B3F309C28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11000" y="4011686"/>
                  <a:ext cx="329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0F046D-2C85-1EEF-33BA-6DBDE9A85C18}"/>
                    </a:ext>
                  </a:extLst>
                </p14:cNvPr>
                <p14:cNvContentPartPr/>
                <p14:nvPr/>
              </p14:nvContentPartPr>
              <p14:xfrm>
                <a:off x="5050560" y="4039766"/>
                <a:ext cx="125640" cy="33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0F046D-2C85-1EEF-33BA-6DBDE9A85C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6240" y="4035446"/>
                  <a:ext cx="134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77695E-C3E4-0AE0-F40E-C6AC9A7F0AFE}"/>
                    </a:ext>
                  </a:extLst>
                </p14:cNvPr>
                <p14:cNvContentPartPr/>
                <p14:nvPr/>
              </p14:nvContentPartPr>
              <p14:xfrm>
                <a:off x="4997640" y="4185206"/>
                <a:ext cx="26604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77695E-C3E4-0AE0-F40E-C6AC9A7F0A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93320" y="4180886"/>
                  <a:ext cx="274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2E5360-1D3F-BF99-EE11-13A49158B893}"/>
                    </a:ext>
                  </a:extLst>
                </p14:cNvPr>
                <p14:cNvContentPartPr/>
                <p14:nvPr/>
              </p14:nvContentPartPr>
              <p14:xfrm>
                <a:off x="5373840" y="4116806"/>
                <a:ext cx="376560" cy="202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2E5360-1D3F-BF99-EE11-13A49158B8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69520" y="4112486"/>
                  <a:ext cx="385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4418EB-42C4-857F-EC5D-6BAA35F6C0BD}"/>
                    </a:ext>
                  </a:extLst>
                </p14:cNvPr>
                <p14:cNvContentPartPr/>
                <p14:nvPr/>
              </p14:nvContentPartPr>
              <p14:xfrm>
                <a:off x="3419040" y="3271166"/>
                <a:ext cx="2404080" cy="135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4418EB-42C4-857F-EC5D-6BAA35F6C0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4720" y="3266846"/>
                  <a:ext cx="2412720" cy="13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E85DA1-9D06-2278-97AC-2D7ED859F051}"/>
                    </a:ext>
                  </a:extLst>
                </p14:cNvPr>
                <p14:cNvContentPartPr/>
                <p14:nvPr/>
              </p14:nvContentPartPr>
              <p14:xfrm>
                <a:off x="2781480" y="5150726"/>
                <a:ext cx="736200" cy="678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E85DA1-9D06-2278-97AC-2D7ED859F0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77160" y="5146406"/>
                  <a:ext cx="7448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DE2B87-6D1E-1069-077C-8817D977690D}"/>
                    </a:ext>
                  </a:extLst>
                </p14:cNvPr>
                <p14:cNvContentPartPr/>
                <p14:nvPr/>
              </p14:nvContentPartPr>
              <p14:xfrm>
                <a:off x="2552880" y="5828606"/>
                <a:ext cx="105120" cy="434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DE2B87-6D1E-1069-077C-8817D97769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48560" y="5824286"/>
                  <a:ext cx="113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45AE90-B6D3-2602-8B69-F9E3D405497A}"/>
                    </a:ext>
                  </a:extLst>
                </p14:cNvPr>
                <p14:cNvContentPartPr/>
                <p14:nvPr/>
              </p14:nvContentPartPr>
              <p14:xfrm>
                <a:off x="2393760" y="5775686"/>
                <a:ext cx="581040" cy="611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45AE90-B6D3-2602-8B69-F9E3D405497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89440" y="5771366"/>
                  <a:ext cx="5896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5E17E8-9513-67B7-7D65-E4F27C17C03B}"/>
                    </a:ext>
                  </a:extLst>
                </p14:cNvPr>
                <p14:cNvContentPartPr/>
                <p14:nvPr/>
              </p14:nvContentPartPr>
              <p14:xfrm>
                <a:off x="2601480" y="6328646"/>
                <a:ext cx="114120" cy="404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5E17E8-9513-67B7-7D65-E4F27C17C0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97160" y="6324326"/>
                  <a:ext cx="1227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60D0F8-3B63-DFEF-80DA-72CD693AFC34}"/>
                    </a:ext>
                  </a:extLst>
                </p14:cNvPr>
                <p14:cNvContentPartPr/>
                <p14:nvPr/>
              </p14:nvContentPartPr>
              <p14:xfrm>
                <a:off x="2374680" y="6497126"/>
                <a:ext cx="632880" cy="69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60D0F8-3B63-DFEF-80DA-72CD693AFC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70360" y="6492806"/>
                  <a:ext cx="641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184B34-7507-D0BD-797F-7DC5810ACF5A}"/>
                    </a:ext>
                  </a:extLst>
                </p14:cNvPr>
                <p14:cNvContentPartPr/>
                <p14:nvPr/>
              </p14:nvContentPartPr>
              <p14:xfrm>
                <a:off x="2424000" y="6501806"/>
                <a:ext cx="380160" cy="112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184B34-7507-D0BD-797F-7DC5810ACF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19680" y="6497486"/>
                  <a:ext cx="388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ABDC77-6307-8152-2647-062592905D39}"/>
                    </a:ext>
                  </a:extLst>
                </p14:cNvPr>
                <p14:cNvContentPartPr/>
                <p14:nvPr/>
              </p14:nvContentPartPr>
              <p14:xfrm>
                <a:off x="3716400" y="4948766"/>
                <a:ext cx="775440" cy="861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ABDC77-6307-8152-2647-062592905D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12080" y="4944446"/>
                  <a:ext cx="78408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D25A686-CC11-F7DE-B907-29F9362DA5C7}"/>
                    </a:ext>
                  </a:extLst>
                </p14:cNvPr>
                <p14:cNvContentPartPr/>
                <p14:nvPr/>
              </p14:nvContentPartPr>
              <p14:xfrm>
                <a:off x="3907920" y="4934366"/>
                <a:ext cx="319320" cy="158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D25A686-CC11-F7DE-B907-29F9362DA5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3600" y="4930046"/>
                  <a:ext cx="32796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F973B5-9EB2-4C47-917E-DD9F09B27DC3}"/>
                    </a:ext>
                  </a:extLst>
                </p14:cNvPr>
                <p14:cNvContentPartPr/>
                <p14:nvPr/>
              </p14:nvContentPartPr>
              <p14:xfrm>
                <a:off x="3515520" y="5741846"/>
                <a:ext cx="1245960" cy="933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F973B5-9EB2-4C47-917E-DD9F09B27D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11200" y="5737526"/>
                  <a:ext cx="125460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706926-26D3-AA94-4D49-7298E0A44E19}"/>
                    </a:ext>
                  </a:extLst>
                </p14:cNvPr>
                <p14:cNvContentPartPr/>
                <p14:nvPr/>
              </p14:nvContentPartPr>
              <p14:xfrm>
                <a:off x="3725040" y="5660126"/>
                <a:ext cx="938520" cy="1086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706926-26D3-AA94-4D49-7298E0A44E1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20720" y="5655806"/>
                  <a:ext cx="947160" cy="10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4527866-6CBD-961C-B4F2-914987A2828A}"/>
              </a:ext>
            </a:extLst>
          </p:cNvPr>
          <p:cNvGrpSpPr/>
          <p:nvPr/>
        </p:nvGrpSpPr>
        <p:grpSpPr>
          <a:xfrm>
            <a:off x="6950640" y="5424326"/>
            <a:ext cx="4154400" cy="1010520"/>
            <a:chOff x="6950640" y="5424326"/>
            <a:chExt cx="4154400" cy="10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2C9465-6895-69A6-7507-00EFFE5F75B7}"/>
                    </a:ext>
                  </a:extLst>
                </p14:cNvPr>
                <p14:cNvContentPartPr/>
                <p14:nvPr/>
              </p14:nvContentPartPr>
              <p14:xfrm>
                <a:off x="7379400" y="5434046"/>
                <a:ext cx="59040" cy="40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2C9465-6895-69A6-7507-00EFFE5F75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75080" y="5429726"/>
                  <a:ext cx="676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F3D613-D53A-EDAC-2A1A-ACB725D36E89}"/>
                    </a:ext>
                  </a:extLst>
                </p14:cNvPr>
                <p14:cNvContentPartPr/>
                <p14:nvPr/>
              </p14:nvContentPartPr>
              <p14:xfrm>
                <a:off x="6950640" y="5424326"/>
                <a:ext cx="544680" cy="82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F3D613-D53A-EDAC-2A1A-ACB725D36E8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46320" y="5420006"/>
                  <a:ext cx="553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D5FAC4-8E13-C9E1-591D-3125E5BB7767}"/>
                    </a:ext>
                  </a:extLst>
                </p14:cNvPr>
                <p14:cNvContentPartPr/>
                <p14:nvPr/>
              </p14:nvContentPartPr>
              <p14:xfrm>
                <a:off x="7008240" y="5825366"/>
                <a:ext cx="744120" cy="104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D5FAC4-8E13-C9E1-591D-3125E5BB77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03920" y="5821046"/>
                  <a:ext cx="75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FB1A79-47D4-BD12-D507-33B7F431DE1D}"/>
                    </a:ext>
                  </a:extLst>
                </p14:cNvPr>
                <p14:cNvContentPartPr/>
                <p14:nvPr/>
              </p14:nvContentPartPr>
              <p14:xfrm>
                <a:off x="7772520" y="5641406"/>
                <a:ext cx="325800" cy="44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FB1A79-47D4-BD12-D507-33B7F431DE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68200" y="5637086"/>
                  <a:ext cx="334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D47224-7618-B618-CEC5-0D1F8CA2B35E}"/>
                    </a:ext>
                  </a:extLst>
                </p14:cNvPr>
                <p14:cNvContentPartPr/>
                <p14:nvPr/>
              </p14:nvContentPartPr>
              <p14:xfrm>
                <a:off x="8199840" y="5900966"/>
                <a:ext cx="142200" cy="349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D47224-7618-B618-CEC5-0D1F8CA2B3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95520" y="5896646"/>
                  <a:ext cx="150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7404EB-7710-D344-66D8-E26916433AF1}"/>
                    </a:ext>
                  </a:extLst>
                </p14:cNvPr>
                <p14:cNvContentPartPr/>
                <p14:nvPr/>
              </p14:nvContentPartPr>
              <p14:xfrm>
                <a:off x="8175720" y="5848766"/>
                <a:ext cx="466200" cy="27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7404EB-7710-D344-66D8-E26916433AF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71400" y="5844446"/>
                  <a:ext cx="474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3A376C-7BDD-4BFC-D7A6-CE440B20BACF}"/>
                    </a:ext>
                  </a:extLst>
                </p14:cNvPr>
                <p14:cNvContentPartPr/>
                <p14:nvPr/>
              </p14:nvContentPartPr>
              <p14:xfrm>
                <a:off x="8892120" y="5943806"/>
                <a:ext cx="276480" cy="27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3A376C-7BDD-4BFC-D7A6-CE440B20BA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87800" y="5939486"/>
                  <a:ext cx="285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EEF0A1-D67D-3F36-9125-7275B600D9D2}"/>
                    </a:ext>
                  </a:extLst>
                </p14:cNvPr>
                <p14:cNvContentPartPr/>
                <p14:nvPr/>
              </p14:nvContentPartPr>
              <p14:xfrm>
                <a:off x="9207480" y="5972606"/>
                <a:ext cx="264600" cy="375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EEF0A1-D67D-3F36-9125-7275B600D9D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03160" y="5968286"/>
                  <a:ext cx="273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56CA39-4511-F900-CE4C-217E76DDD0B5}"/>
                    </a:ext>
                  </a:extLst>
                </p14:cNvPr>
                <p14:cNvContentPartPr/>
                <p14:nvPr/>
              </p14:nvContentPartPr>
              <p14:xfrm>
                <a:off x="9689520" y="5977646"/>
                <a:ext cx="304920" cy="25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56CA39-4511-F900-CE4C-217E76DDD0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85200" y="5973326"/>
                  <a:ext cx="313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B24300-FB7D-90AC-D14B-8536325C6225}"/>
                    </a:ext>
                  </a:extLst>
                </p14:cNvPr>
                <p14:cNvContentPartPr/>
                <p14:nvPr/>
              </p14:nvContentPartPr>
              <p14:xfrm>
                <a:off x="9940080" y="5585606"/>
                <a:ext cx="336600" cy="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B24300-FB7D-90AC-D14B-8536325C62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35760" y="5581286"/>
                  <a:ext cx="345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540D3F-1E3D-6717-490A-47EA13D31A64}"/>
                    </a:ext>
                  </a:extLst>
                </p14:cNvPr>
                <p14:cNvContentPartPr/>
                <p14:nvPr/>
              </p14:nvContentPartPr>
              <p14:xfrm>
                <a:off x="9906600" y="5763446"/>
                <a:ext cx="385200" cy="10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540D3F-1E3D-6717-490A-47EA13D31A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02280" y="5759126"/>
                  <a:ext cx="393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0FA12B-258D-7826-6F91-78A41D8B59FD}"/>
                    </a:ext>
                  </a:extLst>
                </p14:cNvPr>
                <p14:cNvContentPartPr/>
                <p14:nvPr/>
              </p14:nvContentPartPr>
              <p14:xfrm>
                <a:off x="10473240" y="5426486"/>
                <a:ext cx="631800" cy="539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0FA12B-258D-7826-6F91-78A41D8B59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68920" y="5422166"/>
                  <a:ext cx="640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E525E8-D9EB-F3F8-9FE2-05EB7906058F}"/>
                    </a:ext>
                  </a:extLst>
                </p14:cNvPr>
                <p14:cNvContentPartPr/>
                <p14:nvPr/>
              </p14:nvContentPartPr>
              <p14:xfrm>
                <a:off x="10465680" y="6367886"/>
                <a:ext cx="545400" cy="66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E525E8-D9EB-F3F8-9FE2-05EB7906058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61360" y="6363566"/>
                  <a:ext cx="55404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820C5A2-236E-E3C8-0642-769DBBCAAAC2}"/>
                  </a:ext>
                </a:extLst>
              </p14:cNvPr>
              <p14:cNvContentPartPr/>
              <p14:nvPr/>
            </p14:nvContentPartPr>
            <p14:xfrm>
              <a:off x="6984480" y="428966"/>
              <a:ext cx="396360" cy="305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820C5A2-236E-E3C8-0642-769DBBCAA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160" y="424646"/>
                <a:ext cx="405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591E73E-AE39-C930-D4FB-61E635D2CF77}"/>
                  </a:ext>
                </a:extLst>
              </p14:cNvPr>
              <p14:cNvContentPartPr/>
              <p14:nvPr/>
            </p14:nvContentPartPr>
            <p14:xfrm>
              <a:off x="7315320" y="515006"/>
              <a:ext cx="141840" cy="667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591E73E-AE39-C930-D4FB-61E635D2C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1000" y="510686"/>
                <a:ext cx="15048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AA26A92-3001-4E10-302F-F3D324BF8C46}"/>
                  </a:ext>
                </a:extLst>
              </p14:cNvPr>
              <p14:cNvContentPartPr/>
              <p14:nvPr/>
            </p14:nvContentPartPr>
            <p14:xfrm>
              <a:off x="6675960" y="236726"/>
              <a:ext cx="968040" cy="263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AA26A92-3001-4E10-302F-F3D324BF8C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1640" y="232406"/>
                <a:ext cx="976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242C0EF-13A7-01C4-3483-A0B2AF72BAEC}"/>
                  </a:ext>
                </a:extLst>
              </p14:cNvPr>
              <p14:cNvContentPartPr/>
              <p14:nvPr/>
            </p14:nvContentPartPr>
            <p14:xfrm>
              <a:off x="7587120" y="799046"/>
              <a:ext cx="90360" cy="515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242C0EF-13A7-01C4-3483-A0B2AF72BA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2800" y="794726"/>
                <a:ext cx="990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536554-46C9-0F00-9186-917AC568C9C7}"/>
                  </a:ext>
                </a:extLst>
              </p14:cNvPr>
              <p14:cNvContentPartPr/>
              <p14:nvPr/>
            </p14:nvContentPartPr>
            <p14:xfrm>
              <a:off x="7886280" y="995966"/>
              <a:ext cx="379080" cy="36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536554-46C9-0F00-9186-917AC568C9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1960" y="991646"/>
                <a:ext cx="3877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AB61A99-BE1E-5306-8C06-5E5DCC9D68D5}"/>
                  </a:ext>
                </a:extLst>
              </p14:cNvPr>
              <p14:cNvContentPartPr/>
              <p14:nvPr/>
            </p14:nvContentPartPr>
            <p14:xfrm>
              <a:off x="7591800" y="2294846"/>
              <a:ext cx="419760" cy="387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AB61A99-BE1E-5306-8C06-5E5DCC9D68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7480" y="2290526"/>
                <a:ext cx="4284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F1B74B-2DE9-17EF-D0C6-1A4EC1C7199C}"/>
                  </a:ext>
                </a:extLst>
              </p14:cNvPr>
              <p14:cNvContentPartPr/>
              <p14:nvPr/>
            </p14:nvContentPartPr>
            <p14:xfrm>
              <a:off x="7791240" y="2453246"/>
              <a:ext cx="211320" cy="656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F1B74B-2DE9-17EF-D0C6-1A4EC1C719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6920" y="2448926"/>
                <a:ext cx="2199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FC9F74-0A9F-19A2-4B22-959BDA28CF42}"/>
                  </a:ext>
                </a:extLst>
              </p14:cNvPr>
              <p14:cNvContentPartPr/>
              <p14:nvPr/>
            </p14:nvContentPartPr>
            <p14:xfrm>
              <a:off x="7177440" y="2046806"/>
              <a:ext cx="884160" cy="19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FC9F74-0A9F-19A2-4B22-959BDA28C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3120" y="2042486"/>
                <a:ext cx="89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B570B9-04F9-8E1A-2029-945095C095C8}"/>
                  </a:ext>
                </a:extLst>
              </p14:cNvPr>
              <p14:cNvContentPartPr/>
              <p14:nvPr/>
            </p14:nvContentPartPr>
            <p14:xfrm>
              <a:off x="8073840" y="2938166"/>
              <a:ext cx="81720" cy="23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B570B9-04F9-8E1A-2029-945095C095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9520" y="2933846"/>
                <a:ext cx="90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2311EF6-937E-5E9C-84C0-C3B65044F2C5}"/>
                  </a:ext>
                </a:extLst>
              </p14:cNvPr>
              <p14:cNvContentPartPr/>
              <p14:nvPr/>
            </p14:nvContentPartPr>
            <p14:xfrm>
              <a:off x="8426280" y="2761046"/>
              <a:ext cx="284040" cy="253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2311EF6-937E-5E9C-84C0-C3B65044F2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21960" y="2756726"/>
                <a:ext cx="2926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20EF72-282B-E29C-3237-D1EFB7DA71ED}"/>
                  </a:ext>
                </a:extLst>
              </p14:cNvPr>
              <p14:cNvContentPartPr/>
              <p14:nvPr/>
            </p14:nvContentPartPr>
            <p14:xfrm>
              <a:off x="8537160" y="522206"/>
              <a:ext cx="539640" cy="3328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20EF72-282B-E29C-3237-D1EFB7DA71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2840" y="517886"/>
                <a:ext cx="548280" cy="33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DA8912-9940-C320-5F95-D7A7A6765F02}"/>
                  </a:ext>
                </a:extLst>
              </p14:cNvPr>
              <p14:cNvContentPartPr/>
              <p14:nvPr/>
            </p14:nvContentPartPr>
            <p14:xfrm>
              <a:off x="9303240" y="576926"/>
              <a:ext cx="497520" cy="2806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DA8912-9940-C320-5F95-D7A7A6765F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98920" y="572606"/>
                <a:ext cx="506160" cy="28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8D8638A-BA00-0C16-9F49-BCF16A153260}"/>
                  </a:ext>
                </a:extLst>
              </p14:cNvPr>
              <p14:cNvContentPartPr/>
              <p14:nvPr/>
            </p14:nvContentPartPr>
            <p14:xfrm>
              <a:off x="9925680" y="423926"/>
              <a:ext cx="436320" cy="77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8D8638A-BA00-0C16-9F49-BCF16A1532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1360" y="419606"/>
                <a:ext cx="44496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2BD871D-E92D-E5CC-0F48-CEC9BE3C60E7}"/>
                  </a:ext>
                </a:extLst>
              </p14:cNvPr>
              <p14:cNvContentPartPr/>
              <p14:nvPr/>
            </p14:nvContentPartPr>
            <p14:xfrm>
              <a:off x="10468920" y="1049246"/>
              <a:ext cx="331920" cy="31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2BD871D-E92D-E5CC-0F48-CEC9BE3C60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64600" y="1044926"/>
                <a:ext cx="340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36FA525-FEA5-6E2A-E4B5-39346339572F}"/>
                  </a:ext>
                </a:extLst>
              </p14:cNvPr>
              <p14:cNvContentPartPr/>
              <p14:nvPr/>
            </p14:nvContentPartPr>
            <p14:xfrm>
              <a:off x="10967520" y="1227086"/>
              <a:ext cx="607320" cy="257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36FA525-FEA5-6E2A-E4B5-3934633957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63200" y="1222766"/>
                <a:ext cx="615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B94B2C6-832C-6336-4925-774906462A2E}"/>
                  </a:ext>
                </a:extLst>
              </p14:cNvPr>
              <p14:cNvContentPartPr/>
              <p14:nvPr/>
            </p14:nvContentPartPr>
            <p14:xfrm>
              <a:off x="9728040" y="174086"/>
              <a:ext cx="858960" cy="123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B94B2C6-832C-6336-4925-774906462A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23720" y="169766"/>
                <a:ext cx="867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D91AFF-5D23-C328-A2A2-2DD2D7F33BCD}"/>
                  </a:ext>
                </a:extLst>
              </p14:cNvPr>
              <p14:cNvContentPartPr/>
              <p14:nvPr/>
            </p14:nvContentPartPr>
            <p14:xfrm>
              <a:off x="9757200" y="2520206"/>
              <a:ext cx="435600" cy="672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D91AFF-5D23-C328-A2A2-2DD2D7F33B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2880" y="2515886"/>
                <a:ext cx="44424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45025A6-F466-B705-785C-64D785F40EE7}"/>
                  </a:ext>
                </a:extLst>
              </p14:cNvPr>
              <p14:cNvContentPartPr/>
              <p14:nvPr/>
            </p14:nvContentPartPr>
            <p14:xfrm>
              <a:off x="9578640" y="2124926"/>
              <a:ext cx="888840" cy="252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45025A6-F466-B705-785C-64D785F40E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74320" y="2120606"/>
                <a:ext cx="897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E207A5D-F955-A7D7-46F6-B5D6317EF44B}"/>
                  </a:ext>
                </a:extLst>
              </p14:cNvPr>
              <p14:cNvContentPartPr/>
              <p14:nvPr/>
            </p14:nvContentPartPr>
            <p14:xfrm>
              <a:off x="10360200" y="2933846"/>
              <a:ext cx="269640" cy="320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E207A5D-F955-A7D7-46F6-B5D6317EF4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55880" y="2929526"/>
                <a:ext cx="2782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A768AA9-0A50-BCCE-1A02-A3F57E06A83E}"/>
                  </a:ext>
                </a:extLst>
              </p14:cNvPr>
              <p14:cNvContentPartPr/>
              <p14:nvPr/>
            </p14:nvContentPartPr>
            <p14:xfrm>
              <a:off x="10699680" y="2809286"/>
              <a:ext cx="757440" cy="5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A768AA9-0A50-BCCE-1A02-A3F57E06A8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95360" y="2804966"/>
                <a:ext cx="7660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55B443-B495-D9F6-0520-88BB43BBEF76}"/>
                  </a:ext>
                </a:extLst>
              </p14:cNvPr>
              <p14:cNvContentPartPr/>
              <p14:nvPr/>
            </p14:nvContentPartPr>
            <p14:xfrm>
              <a:off x="11271360" y="3082166"/>
              <a:ext cx="191160" cy="6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55B443-B495-D9F6-0520-88BB43BBEF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67040" y="3077846"/>
                <a:ext cx="199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BB89575-6D5A-36DE-C726-9BE66354AD21}"/>
                  </a:ext>
                </a:extLst>
              </p14:cNvPr>
              <p14:cNvContentPartPr/>
              <p14:nvPr/>
            </p14:nvContentPartPr>
            <p14:xfrm>
              <a:off x="9795720" y="3451166"/>
              <a:ext cx="630720" cy="13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BB89575-6D5A-36DE-C726-9BE66354AD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91400" y="3446846"/>
                <a:ext cx="639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FB0C41B-3EB1-6DAB-DB71-DCF4E25695DB}"/>
                  </a:ext>
                </a:extLst>
              </p14:cNvPr>
              <p14:cNvContentPartPr/>
              <p14:nvPr/>
            </p14:nvContentPartPr>
            <p14:xfrm>
              <a:off x="11574840" y="399806"/>
              <a:ext cx="509760" cy="3789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FB0C41B-3EB1-6DAB-DB71-DCF4E25695D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570520" y="395486"/>
                <a:ext cx="518400" cy="37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3ADB366-7F0D-E415-6BF4-CF45DD7546F2}"/>
                  </a:ext>
                </a:extLst>
              </p14:cNvPr>
              <p14:cNvContentPartPr/>
              <p14:nvPr/>
            </p14:nvContentPartPr>
            <p14:xfrm>
              <a:off x="10548120" y="3929246"/>
              <a:ext cx="1207800" cy="931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3ADB366-7F0D-E415-6BF4-CF45DD7546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43800" y="3924926"/>
                <a:ext cx="121644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935D6B2-624A-2A84-0C7C-B71AEAC540AC}"/>
                  </a:ext>
                </a:extLst>
              </p14:cNvPr>
              <p14:cNvContentPartPr/>
              <p14:nvPr/>
            </p14:nvContentPartPr>
            <p14:xfrm>
              <a:off x="10697520" y="3732326"/>
              <a:ext cx="1107720" cy="920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935D6B2-624A-2A84-0C7C-B71AEAC540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93200" y="3728006"/>
                <a:ext cx="111636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1539EE-CCA9-36D0-C687-61F003170ACD}"/>
                  </a:ext>
                </a:extLst>
              </p14:cNvPr>
              <p14:cNvContentPartPr/>
              <p14:nvPr/>
            </p14:nvContentPartPr>
            <p14:xfrm>
              <a:off x="10507080" y="3595886"/>
              <a:ext cx="629280" cy="681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1539EE-CCA9-36D0-C687-61F003170A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02760" y="3591566"/>
                <a:ext cx="6379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B1D93E-DE0E-A2B2-90E8-6E34C36BBEA1}"/>
                  </a:ext>
                </a:extLst>
              </p14:cNvPr>
              <p14:cNvContentPartPr/>
              <p14:nvPr/>
            </p14:nvContentPartPr>
            <p14:xfrm>
              <a:off x="1501320" y="486566"/>
              <a:ext cx="49320" cy="45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B1D93E-DE0E-A2B2-90E8-6E34C36BBE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97000" y="482246"/>
                <a:ext cx="579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941C5C-7E7B-8932-F8B5-709CE4243BF0}"/>
                  </a:ext>
                </a:extLst>
              </p14:cNvPr>
              <p14:cNvContentPartPr/>
              <p14:nvPr/>
            </p14:nvContentPartPr>
            <p14:xfrm>
              <a:off x="1034040" y="382166"/>
              <a:ext cx="840600" cy="3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941C5C-7E7B-8932-F8B5-709CE4243B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9720" y="377846"/>
                <a:ext cx="849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D522C-6067-4901-1258-38AFAD6339AE}"/>
                  </a:ext>
                </a:extLst>
              </p14:cNvPr>
              <p14:cNvContentPartPr/>
              <p14:nvPr/>
            </p14:nvContentPartPr>
            <p14:xfrm>
              <a:off x="1159320" y="991646"/>
              <a:ext cx="715320" cy="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D522C-6067-4901-1258-38AFAD6339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5000" y="986966"/>
                <a:ext cx="723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BCC15-5DC3-26D2-21E1-3BEA4555DDDE}"/>
                  </a:ext>
                </a:extLst>
              </p14:cNvPr>
              <p14:cNvContentPartPr/>
              <p14:nvPr/>
            </p14:nvContentPartPr>
            <p14:xfrm>
              <a:off x="1101720" y="34406"/>
              <a:ext cx="8989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BCC15-5DC3-26D2-21E1-3BEA4555DD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7400" y="30086"/>
                <a:ext cx="907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7349D9-ECEB-D930-FEBE-AEC01A931214}"/>
                  </a:ext>
                </a:extLst>
              </p14:cNvPr>
              <p14:cNvContentPartPr/>
              <p14:nvPr/>
            </p14:nvContentPartPr>
            <p14:xfrm>
              <a:off x="1973640" y="786806"/>
              <a:ext cx="407160" cy="477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7349D9-ECEB-D930-FEBE-AEC01A9312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69320" y="782486"/>
                <a:ext cx="4158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D00C91-0E5E-DFCA-DD49-F0631B5C16B8}"/>
                  </a:ext>
                </a:extLst>
              </p14:cNvPr>
              <p14:cNvContentPartPr/>
              <p14:nvPr/>
            </p14:nvContentPartPr>
            <p14:xfrm>
              <a:off x="2418240" y="1011806"/>
              <a:ext cx="675720" cy="21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D00C91-0E5E-DFCA-DD49-F0631B5C16B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13920" y="1007486"/>
                <a:ext cx="6843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00C885-85AC-FF6B-9298-1767F3B79483}"/>
                  </a:ext>
                </a:extLst>
              </p14:cNvPr>
              <p14:cNvContentPartPr/>
              <p14:nvPr/>
            </p14:nvContentPartPr>
            <p14:xfrm>
              <a:off x="1164360" y="1275326"/>
              <a:ext cx="756000" cy="11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00C885-85AC-FF6B-9298-1767F3B794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0040" y="1271006"/>
                <a:ext cx="764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97D635-E7BC-46E1-23FD-DDD5F9F01155}"/>
                  </a:ext>
                </a:extLst>
              </p14:cNvPr>
              <p14:cNvContentPartPr/>
              <p14:nvPr/>
            </p14:nvContentPartPr>
            <p14:xfrm>
              <a:off x="1660800" y="1977326"/>
              <a:ext cx="47880" cy="46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97D635-E7BC-46E1-23FD-DDD5F9F011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6480" y="1973006"/>
                <a:ext cx="565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A6CCCC-F910-B3D8-68AB-E1A3E214E4C8}"/>
                  </a:ext>
                </a:extLst>
              </p14:cNvPr>
              <p14:cNvContentPartPr/>
              <p14:nvPr/>
            </p14:nvContentPartPr>
            <p14:xfrm>
              <a:off x="1284600" y="1870046"/>
              <a:ext cx="768240" cy="6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A6CCCC-F910-B3D8-68AB-E1A3E214E4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80280" y="1865726"/>
                <a:ext cx="776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6A8405-2F55-AE3E-5624-326689990D36}"/>
                  </a:ext>
                </a:extLst>
              </p14:cNvPr>
              <p14:cNvContentPartPr/>
              <p14:nvPr/>
            </p14:nvContentPartPr>
            <p14:xfrm>
              <a:off x="1391160" y="2362526"/>
              <a:ext cx="696240" cy="6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6A8405-2F55-AE3E-5624-326689990D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86840" y="2358206"/>
                <a:ext cx="704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045ACD-D8F4-901A-1E25-3E4C42BD950D}"/>
                  </a:ext>
                </a:extLst>
              </p14:cNvPr>
              <p14:cNvContentPartPr/>
              <p14:nvPr/>
            </p14:nvContentPartPr>
            <p14:xfrm>
              <a:off x="1342560" y="1529486"/>
              <a:ext cx="876240" cy="19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045ACD-D8F4-901A-1E25-3E4C42BD95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38240" y="1525166"/>
                <a:ext cx="8848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F79CFF-F116-373F-E3F6-A4788125D2FC}"/>
                  </a:ext>
                </a:extLst>
              </p14:cNvPr>
              <p14:cNvContentPartPr/>
              <p14:nvPr/>
            </p14:nvContentPartPr>
            <p14:xfrm>
              <a:off x="2191080" y="2358206"/>
              <a:ext cx="179640" cy="26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F79CFF-F116-373F-E3F6-A4788125D2F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86760" y="2353886"/>
                <a:ext cx="188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418CC1-785B-AFD8-6B1D-367980636570}"/>
                  </a:ext>
                </a:extLst>
              </p14:cNvPr>
              <p14:cNvContentPartPr/>
              <p14:nvPr/>
            </p14:nvContentPartPr>
            <p14:xfrm>
              <a:off x="2485560" y="2122046"/>
              <a:ext cx="510840" cy="596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418CC1-785B-AFD8-6B1D-36798063657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81240" y="2117726"/>
                <a:ext cx="519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697261-5D96-6951-369A-053804D0BFE8}"/>
                  </a:ext>
                </a:extLst>
              </p14:cNvPr>
              <p14:cNvContentPartPr/>
              <p14:nvPr/>
            </p14:nvContentPartPr>
            <p14:xfrm>
              <a:off x="2871480" y="2219966"/>
              <a:ext cx="387720" cy="151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697261-5D96-6951-369A-053804D0BF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67160" y="2215646"/>
                <a:ext cx="396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ED521B-E222-F437-F5A0-8185C9BEBD44}"/>
                  </a:ext>
                </a:extLst>
              </p14:cNvPr>
              <p14:cNvContentPartPr/>
              <p14:nvPr/>
            </p14:nvContentPartPr>
            <p14:xfrm>
              <a:off x="3158040" y="241406"/>
              <a:ext cx="369000" cy="287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ED521B-E222-F437-F5A0-8185C9BEBD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53720" y="237086"/>
                <a:ext cx="377640" cy="28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4E049C-0A34-B45A-7390-CE8C59DFEB65}"/>
                  </a:ext>
                </a:extLst>
              </p14:cNvPr>
              <p14:cNvContentPartPr/>
              <p14:nvPr/>
            </p14:nvContentPartPr>
            <p14:xfrm>
              <a:off x="739920" y="116486"/>
              <a:ext cx="340920" cy="277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4E049C-0A34-B45A-7390-CE8C59DFEB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5600" y="112166"/>
                <a:ext cx="349560" cy="27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6019D0-98CC-18C3-88FE-8F9EA864A852}"/>
                  </a:ext>
                </a:extLst>
              </p14:cNvPr>
              <p14:cNvContentPartPr/>
              <p14:nvPr/>
            </p14:nvContentPartPr>
            <p14:xfrm>
              <a:off x="4004400" y="1224206"/>
              <a:ext cx="167400" cy="1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6019D0-98CC-18C3-88FE-8F9EA864A85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00080" y="1219886"/>
                <a:ext cx="176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7E74AA-8BD7-595F-7623-6CF91C5206A9}"/>
                  </a:ext>
                </a:extLst>
              </p14:cNvPr>
              <p14:cNvContentPartPr/>
              <p14:nvPr/>
            </p14:nvContentPartPr>
            <p14:xfrm>
              <a:off x="3932040" y="1466486"/>
              <a:ext cx="290520" cy="44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7E74AA-8BD7-595F-7623-6CF91C5206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27720" y="1462166"/>
                <a:ext cx="299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CBAF41-9F37-E220-4DDE-DAFA0C379B09}"/>
                  </a:ext>
                </a:extLst>
              </p14:cNvPr>
              <p14:cNvContentPartPr/>
              <p14:nvPr/>
            </p14:nvContentPartPr>
            <p14:xfrm>
              <a:off x="4494720" y="139886"/>
              <a:ext cx="551520" cy="3386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CBAF41-9F37-E220-4DDE-DAFA0C379B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90400" y="135566"/>
                <a:ext cx="560160" cy="33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1AFDCC-FBD1-6B4F-9377-BCEFED227D0C}"/>
                  </a:ext>
                </a:extLst>
              </p14:cNvPr>
              <p14:cNvContentPartPr/>
              <p14:nvPr/>
            </p14:nvContentPartPr>
            <p14:xfrm>
              <a:off x="4959480" y="409166"/>
              <a:ext cx="500040" cy="31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1AFDCC-FBD1-6B4F-9377-BCEFED227D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55160" y="404846"/>
                <a:ext cx="5086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EF57EB-A797-F36F-9F59-219A61EC8FE4}"/>
                  </a:ext>
                </a:extLst>
              </p14:cNvPr>
              <p14:cNvContentPartPr/>
              <p14:nvPr/>
            </p14:nvContentPartPr>
            <p14:xfrm>
              <a:off x="5342880" y="471806"/>
              <a:ext cx="233640" cy="66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EF57EB-A797-F36F-9F59-219A61EC8F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38560" y="467486"/>
                <a:ext cx="2422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A6F8AE-7C41-7E63-6BED-F5F82FE4D86E}"/>
                  </a:ext>
                </a:extLst>
              </p14:cNvPr>
              <p14:cNvContentPartPr/>
              <p14:nvPr/>
            </p14:nvContentPartPr>
            <p14:xfrm>
              <a:off x="4747440" y="65726"/>
              <a:ext cx="1088280" cy="25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A6F8AE-7C41-7E63-6BED-F5F82FE4D8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43120" y="61406"/>
                <a:ext cx="1096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9200DA-4E60-36C0-1BF1-95A8227EF293}"/>
                  </a:ext>
                </a:extLst>
              </p14:cNvPr>
              <p14:cNvContentPartPr/>
              <p14:nvPr/>
            </p14:nvContentPartPr>
            <p14:xfrm>
              <a:off x="5644200" y="1020086"/>
              <a:ext cx="99360" cy="277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9200DA-4E60-36C0-1BF1-95A8227EF2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39880" y="1015766"/>
                <a:ext cx="108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80F97B-23FD-EA57-E14A-6945EBFED0F0}"/>
                  </a:ext>
                </a:extLst>
              </p14:cNvPr>
              <p14:cNvContentPartPr/>
              <p14:nvPr/>
            </p14:nvContentPartPr>
            <p14:xfrm>
              <a:off x="5913840" y="1015406"/>
              <a:ext cx="34560" cy="216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80F97B-23FD-EA57-E14A-6945EBFED0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09520" y="1011086"/>
                <a:ext cx="43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D6C0DA-CB24-8373-EF4D-5F377E074825}"/>
                  </a:ext>
                </a:extLst>
              </p14:cNvPr>
              <p14:cNvContentPartPr/>
              <p14:nvPr/>
            </p14:nvContentPartPr>
            <p14:xfrm>
              <a:off x="4857960" y="2130686"/>
              <a:ext cx="483480" cy="45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D6C0DA-CB24-8373-EF4D-5F377E07482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53640" y="2126366"/>
                <a:ext cx="4921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F91A4A-80E1-517E-7DFD-8E3C74150AEF}"/>
                  </a:ext>
                </a:extLst>
              </p14:cNvPr>
              <p14:cNvContentPartPr/>
              <p14:nvPr/>
            </p14:nvContentPartPr>
            <p14:xfrm>
              <a:off x="5233440" y="2226806"/>
              <a:ext cx="94680" cy="725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F91A4A-80E1-517E-7DFD-8E3C74150A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29120" y="2222486"/>
                <a:ext cx="1033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EB8C9D-5329-AED2-4B9A-F49251D20947}"/>
                  </a:ext>
                </a:extLst>
              </p14:cNvPr>
              <p14:cNvContentPartPr/>
              <p14:nvPr/>
            </p14:nvContentPartPr>
            <p14:xfrm>
              <a:off x="4780920" y="1785446"/>
              <a:ext cx="830880" cy="252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EB8C9D-5329-AED2-4B9A-F49251D209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76600" y="1781126"/>
                <a:ext cx="8395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0A4A96-7407-0E2C-35EA-1213EFD54310}"/>
                  </a:ext>
                </a:extLst>
              </p14:cNvPr>
              <p14:cNvContentPartPr/>
              <p14:nvPr/>
            </p14:nvContentPartPr>
            <p14:xfrm>
              <a:off x="5480040" y="2722526"/>
              <a:ext cx="309600" cy="322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0A4A96-7407-0E2C-35EA-1213EFD5431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75720" y="2718206"/>
                <a:ext cx="3182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DF41FC8-38AA-FA2B-A6A1-72FD591898FA}"/>
                  </a:ext>
                </a:extLst>
              </p14:cNvPr>
              <p14:cNvContentPartPr/>
              <p14:nvPr/>
            </p14:nvContentPartPr>
            <p14:xfrm>
              <a:off x="5904480" y="2751686"/>
              <a:ext cx="65160" cy="303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DF41FC8-38AA-FA2B-A6A1-72FD591898F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00160" y="2747366"/>
                <a:ext cx="738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3FEB09-E7EC-9209-8606-DBE825CD94B3}"/>
                  </a:ext>
                </a:extLst>
              </p14:cNvPr>
              <p14:cNvContentPartPr/>
              <p14:nvPr/>
            </p14:nvContentPartPr>
            <p14:xfrm>
              <a:off x="1017480" y="2060846"/>
              <a:ext cx="2157120" cy="610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3FEB09-E7EC-9209-8606-DBE825CD94B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3160" y="2056526"/>
                <a:ext cx="21657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224B96-42BB-2A0C-3EC7-5A56CE4918FE}"/>
                  </a:ext>
                </a:extLst>
              </p14:cNvPr>
              <p14:cNvContentPartPr/>
              <p14:nvPr/>
            </p14:nvContentPartPr>
            <p14:xfrm>
              <a:off x="2885880" y="1775366"/>
              <a:ext cx="350280" cy="67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224B96-42BB-2A0C-3EC7-5A56CE4918F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81560" y="1771046"/>
                <a:ext cx="3589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6FF32A-3409-EE99-832D-CC34DB825154}"/>
                  </a:ext>
                </a:extLst>
              </p14:cNvPr>
              <p14:cNvContentPartPr/>
              <p14:nvPr/>
            </p14:nvContentPartPr>
            <p14:xfrm>
              <a:off x="3439920" y="2128886"/>
              <a:ext cx="258480" cy="230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6FF32A-3409-EE99-832D-CC34DB82515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35600" y="2124566"/>
                <a:ext cx="267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C89B37-E1B0-20DB-F5A9-51B1CC1357AE}"/>
                  </a:ext>
                </a:extLst>
              </p14:cNvPr>
              <p14:cNvContentPartPr/>
              <p14:nvPr/>
            </p14:nvContentPartPr>
            <p14:xfrm>
              <a:off x="590520" y="3980366"/>
              <a:ext cx="634680" cy="548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C89B37-E1B0-20DB-F5A9-51B1CC1357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6200" y="3976046"/>
                <a:ext cx="643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72F4B3-ADA0-F063-7411-C15C534B938F}"/>
                  </a:ext>
                </a:extLst>
              </p14:cNvPr>
              <p14:cNvContentPartPr/>
              <p14:nvPr/>
            </p14:nvContentPartPr>
            <p14:xfrm>
              <a:off x="484320" y="4760486"/>
              <a:ext cx="556200" cy="51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72F4B3-ADA0-F063-7411-C15C534B93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0000" y="4756166"/>
                <a:ext cx="564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395C29B-856D-041E-9DB9-9D7666087A07}"/>
                  </a:ext>
                </a:extLst>
              </p14:cNvPr>
              <p14:cNvContentPartPr/>
              <p14:nvPr/>
            </p14:nvContentPartPr>
            <p14:xfrm>
              <a:off x="1526160" y="4193486"/>
              <a:ext cx="354960" cy="2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395C29B-856D-041E-9DB9-9D7666087A0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21840" y="4189166"/>
                <a:ext cx="3636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38E96D5-D005-6279-88EE-DD7BC9F26BB6}"/>
                  </a:ext>
                </a:extLst>
              </p14:cNvPr>
              <p14:cNvContentPartPr/>
              <p14:nvPr/>
            </p14:nvContentPartPr>
            <p14:xfrm>
              <a:off x="1588800" y="4444766"/>
              <a:ext cx="409680" cy="81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38E96D5-D005-6279-88EE-DD7BC9F26BB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84480" y="4440446"/>
                <a:ext cx="418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DF09D31-2212-DF8D-AB1F-8468F6D1FCD9}"/>
                  </a:ext>
                </a:extLst>
              </p14:cNvPr>
              <p14:cNvContentPartPr/>
              <p14:nvPr/>
            </p14:nvContentPartPr>
            <p14:xfrm>
              <a:off x="2225280" y="3895766"/>
              <a:ext cx="439920" cy="304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DF09D31-2212-DF8D-AB1F-8468F6D1FCD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20960" y="3891446"/>
                <a:ext cx="4485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4080C65-FBD3-36EC-106E-660778651DDC}"/>
                  </a:ext>
                </a:extLst>
              </p14:cNvPr>
              <p14:cNvContentPartPr/>
              <p14:nvPr/>
            </p14:nvContentPartPr>
            <p14:xfrm>
              <a:off x="2643240" y="3924206"/>
              <a:ext cx="49680" cy="681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4080C65-FBD3-36EC-106E-660778651D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638920" y="3919886"/>
                <a:ext cx="5832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77BE42-6706-B34F-18C6-B6D8A083110D}"/>
                  </a:ext>
                </a:extLst>
              </p14:cNvPr>
              <p14:cNvContentPartPr/>
              <p14:nvPr/>
            </p14:nvContentPartPr>
            <p14:xfrm>
              <a:off x="1926480" y="3697766"/>
              <a:ext cx="991440" cy="163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77BE42-6706-B34F-18C6-B6D8A083110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922160" y="3693446"/>
                <a:ext cx="1000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3BB1DA3-4D35-ADBB-55E6-C5D9C033471E}"/>
                  </a:ext>
                </a:extLst>
              </p14:cNvPr>
              <p14:cNvContentPartPr/>
              <p14:nvPr/>
            </p14:nvContentPartPr>
            <p14:xfrm>
              <a:off x="2876520" y="4429286"/>
              <a:ext cx="274320" cy="242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3BB1DA3-4D35-ADBB-55E6-C5D9C033471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72200" y="4424966"/>
                <a:ext cx="282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9C5A3E8-C19E-366D-F3C6-6B48D1CE7142}"/>
                  </a:ext>
                </a:extLst>
              </p14:cNvPr>
              <p14:cNvContentPartPr/>
              <p14:nvPr/>
            </p14:nvContentPartPr>
            <p14:xfrm>
              <a:off x="3237960" y="4376726"/>
              <a:ext cx="60120" cy="288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9C5A3E8-C19E-366D-F3C6-6B48D1CE714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33640" y="4372406"/>
                <a:ext cx="68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ACBE724-608D-41C8-2D40-804C96F6AE17}"/>
                  </a:ext>
                </a:extLst>
              </p14:cNvPr>
              <p14:cNvContentPartPr/>
              <p14:nvPr/>
            </p14:nvContentPartPr>
            <p14:xfrm>
              <a:off x="3801720" y="3852206"/>
              <a:ext cx="496800" cy="77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ACBE724-608D-41C8-2D40-804C96F6AE1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97400" y="3847886"/>
                <a:ext cx="50544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DDC6D92-A7F6-1F76-472C-96C593CBD7C0}"/>
                  </a:ext>
                </a:extLst>
              </p14:cNvPr>
              <p14:cNvContentPartPr/>
              <p14:nvPr/>
            </p14:nvContentPartPr>
            <p14:xfrm>
              <a:off x="4397160" y="4285286"/>
              <a:ext cx="423360" cy="33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DDC6D92-A7F6-1F76-472C-96C593CBD7C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92840" y="4280966"/>
                <a:ext cx="432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51EE1A5-F933-9F85-4604-62EC08953A63}"/>
                  </a:ext>
                </a:extLst>
              </p14:cNvPr>
              <p14:cNvContentPartPr/>
              <p14:nvPr/>
            </p14:nvContentPartPr>
            <p14:xfrm>
              <a:off x="4954080" y="4486166"/>
              <a:ext cx="549000" cy="256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51EE1A5-F933-9F85-4604-62EC08953A6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49760" y="4481846"/>
                <a:ext cx="557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412278-6B09-2A9D-4140-BEB2DA55E1CC}"/>
                  </a:ext>
                </a:extLst>
              </p14:cNvPr>
              <p14:cNvContentPartPr/>
              <p14:nvPr/>
            </p14:nvContentPartPr>
            <p14:xfrm>
              <a:off x="3845280" y="4739966"/>
              <a:ext cx="396720" cy="55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412278-6B09-2A9D-4140-BEB2DA55E1C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40960" y="4735646"/>
                <a:ext cx="4053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282BA1E-83E6-CB1D-C757-DEEB9CAA48BC}"/>
                  </a:ext>
                </a:extLst>
              </p14:cNvPr>
              <p14:cNvContentPartPr/>
              <p14:nvPr/>
            </p14:nvContentPartPr>
            <p14:xfrm>
              <a:off x="3705600" y="3425606"/>
              <a:ext cx="664200" cy="239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282BA1E-83E6-CB1D-C757-DEEB9CAA48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701280" y="3421286"/>
                <a:ext cx="672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DB8F668-5CA0-FC5B-1837-EB978D9DF636}"/>
                  </a:ext>
                </a:extLst>
              </p14:cNvPr>
              <p14:cNvContentPartPr/>
              <p14:nvPr/>
            </p14:nvContentPartPr>
            <p14:xfrm>
              <a:off x="2374680" y="4765166"/>
              <a:ext cx="297360" cy="20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DB8F668-5CA0-FC5B-1837-EB978D9DF63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370360" y="4760846"/>
                <a:ext cx="306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60ADE06-B2C6-9682-D4A5-66AE2BBCA4A6}"/>
                  </a:ext>
                </a:extLst>
              </p14:cNvPr>
              <p14:cNvContentPartPr/>
              <p14:nvPr/>
            </p14:nvContentPartPr>
            <p14:xfrm>
              <a:off x="5740320" y="4256126"/>
              <a:ext cx="330480" cy="1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60ADE06-B2C6-9682-D4A5-66AE2BBCA4A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36000" y="4251806"/>
                <a:ext cx="339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E41CB7C-F19E-3F6B-6425-540E8A182438}"/>
                  </a:ext>
                </a:extLst>
              </p14:cNvPr>
              <p14:cNvContentPartPr/>
              <p14:nvPr/>
            </p14:nvContentPartPr>
            <p14:xfrm>
              <a:off x="5932920" y="4145606"/>
              <a:ext cx="185760" cy="426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E41CB7C-F19E-3F6B-6425-540E8A18243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28600" y="4141286"/>
                <a:ext cx="1944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45EAB7C-2E57-87A9-033C-D1BD7CC3BDB9}"/>
                  </a:ext>
                </a:extLst>
              </p14:cNvPr>
              <p14:cNvContentPartPr/>
              <p14:nvPr/>
            </p14:nvContentPartPr>
            <p14:xfrm>
              <a:off x="6425040" y="4049846"/>
              <a:ext cx="349560" cy="305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45EAB7C-2E57-87A9-033C-D1BD7CC3BDB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20720" y="4045526"/>
                <a:ext cx="3582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B0E876-1C5B-25B5-4A00-159BCB4A9597}"/>
                  </a:ext>
                </a:extLst>
              </p14:cNvPr>
              <p14:cNvContentPartPr/>
              <p14:nvPr/>
            </p14:nvContentPartPr>
            <p14:xfrm>
              <a:off x="6737880" y="4135886"/>
              <a:ext cx="150480" cy="578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B0E876-1C5B-25B5-4A00-159BCB4A959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33560" y="4131566"/>
                <a:ext cx="1591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7E97DD-354D-E2AF-1E99-1AFC1C37D232}"/>
                  </a:ext>
                </a:extLst>
              </p14:cNvPr>
              <p14:cNvContentPartPr/>
              <p14:nvPr/>
            </p14:nvContentPartPr>
            <p14:xfrm>
              <a:off x="6135600" y="3638006"/>
              <a:ext cx="805680" cy="261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7E97DD-354D-E2AF-1E99-1AFC1C37D23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31280" y="3633686"/>
                <a:ext cx="8143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99761F9-A8BF-B948-B07A-909505A38723}"/>
                  </a:ext>
                </a:extLst>
              </p14:cNvPr>
              <p14:cNvContentPartPr/>
              <p14:nvPr/>
            </p14:nvContentPartPr>
            <p14:xfrm>
              <a:off x="6965400" y="4486886"/>
              <a:ext cx="275760" cy="213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99761F9-A8BF-B948-B07A-909505A3872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61080" y="4482566"/>
                <a:ext cx="2844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25600F-8029-47BD-7313-633D8FE9FA2E}"/>
                  </a:ext>
                </a:extLst>
              </p14:cNvPr>
              <p14:cNvContentPartPr/>
              <p14:nvPr/>
            </p14:nvContentPartPr>
            <p14:xfrm>
              <a:off x="7355640" y="4511006"/>
              <a:ext cx="220320" cy="178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25600F-8029-47BD-7313-633D8FE9FA2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51320" y="4506686"/>
                <a:ext cx="228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6F60C8-BF8C-BFE6-E73A-F47068E0E633}"/>
                  </a:ext>
                </a:extLst>
              </p14:cNvPr>
              <p14:cNvContentPartPr/>
              <p14:nvPr/>
            </p14:nvContentPartPr>
            <p14:xfrm>
              <a:off x="6328920" y="4779926"/>
              <a:ext cx="422280" cy="42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6F60C8-BF8C-BFE6-E73A-F47068E0E63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324600" y="4775606"/>
                <a:ext cx="4309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F8ECF43-2A27-F7EC-F85F-694E1D164FEB}"/>
                  </a:ext>
                </a:extLst>
              </p14:cNvPr>
              <p14:cNvContentPartPr/>
              <p14:nvPr/>
            </p14:nvContentPartPr>
            <p14:xfrm>
              <a:off x="7715640" y="3944006"/>
              <a:ext cx="498960" cy="633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F8ECF43-2A27-F7EC-F85F-694E1D164FE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711320" y="3939686"/>
                <a:ext cx="5076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88A99B7-D74B-97EC-2503-6F7DE7ECB9B4}"/>
                  </a:ext>
                </a:extLst>
              </p14:cNvPr>
              <p14:cNvContentPartPr/>
              <p14:nvPr/>
            </p14:nvContentPartPr>
            <p14:xfrm>
              <a:off x="7442400" y="3690206"/>
              <a:ext cx="779400" cy="24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88A99B7-D74B-97EC-2503-6F7DE7ECB9B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38080" y="3685886"/>
                <a:ext cx="788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408E92A-0D23-9CBA-1118-FB885682B3EF}"/>
                  </a:ext>
                </a:extLst>
              </p14:cNvPr>
              <p14:cNvContentPartPr/>
              <p14:nvPr/>
            </p14:nvContentPartPr>
            <p14:xfrm>
              <a:off x="8214240" y="4448726"/>
              <a:ext cx="356760" cy="381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408E92A-0D23-9CBA-1118-FB885682B3E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09920" y="4444406"/>
                <a:ext cx="3654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3B6FB7E-1A9D-1702-4D4E-F49BB44F490E}"/>
                  </a:ext>
                </a:extLst>
              </p14:cNvPr>
              <p14:cNvContentPartPr/>
              <p14:nvPr/>
            </p14:nvContentPartPr>
            <p14:xfrm>
              <a:off x="8599800" y="4534766"/>
              <a:ext cx="561600" cy="509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3B6FB7E-1A9D-1702-4D4E-F49BB44F490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95480" y="4530446"/>
                <a:ext cx="5702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98CB56A-5D9B-409C-A14C-03AB41840744}"/>
                  </a:ext>
                </a:extLst>
              </p14:cNvPr>
              <p14:cNvContentPartPr/>
              <p14:nvPr/>
            </p14:nvContentPartPr>
            <p14:xfrm>
              <a:off x="8976000" y="4744646"/>
              <a:ext cx="290880" cy="59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98CB56A-5D9B-409C-A14C-03AB418407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971680" y="4740326"/>
                <a:ext cx="299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7A14D9B-F2B7-62FC-0135-25BB356749A6}"/>
                  </a:ext>
                </a:extLst>
              </p14:cNvPr>
              <p14:cNvContentPartPr/>
              <p14:nvPr/>
            </p14:nvContentPartPr>
            <p14:xfrm>
              <a:off x="7862160" y="4832486"/>
              <a:ext cx="318600" cy="1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7A14D9B-F2B7-62FC-0135-25BB356749A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857840" y="4828166"/>
                <a:ext cx="327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E02A1EB-9037-1C6B-9F50-B4320E6F5FAD}"/>
                  </a:ext>
                </a:extLst>
              </p14:cNvPr>
              <p14:cNvContentPartPr/>
              <p14:nvPr/>
            </p14:nvContentPartPr>
            <p14:xfrm>
              <a:off x="5166480" y="4943006"/>
              <a:ext cx="810360" cy="150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E02A1EB-9037-1C6B-9F50-B4320E6F5FA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162160" y="4938686"/>
                <a:ext cx="8190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A0096B-2BE9-3EDB-7E4E-9F0B737D9B72}"/>
                  </a:ext>
                </a:extLst>
              </p14:cNvPr>
              <p14:cNvContentPartPr/>
              <p14:nvPr/>
            </p14:nvContentPartPr>
            <p14:xfrm>
              <a:off x="1246080" y="4867406"/>
              <a:ext cx="996840" cy="160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A0096B-2BE9-3EDB-7E4E-9F0B737D9B7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41760" y="4863086"/>
                <a:ext cx="1005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A8FEDA0-4498-D739-AC71-5FE4F59E22E4}"/>
                  </a:ext>
                </a:extLst>
              </p14:cNvPr>
              <p14:cNvContentPartPr/>
              <p14:nvPr/>
            </p14:nvContentPartPr>
            <p14:xfrm>
              <a:off x="4168560" y="5832206"/>
              <a:ext cx="279720" cy="15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A8FEDA0-4498-D739-AC71-5FE4F59E22E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64240" y="5827886"/>
                <a:ext cx="2883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444EFF1-06D8-3117-EB37-8E23CDAF7E88}"/>
                  </a:ext>
                </a:extLst>
              </p14:cNvPr>
              <p14:cNvContentPartPr/>
              <p14:nvPr/>
            </p14:nvContentPartPr>
            <p14:xfrm>
              <a:off x="4163520" y="5922926"/>
              <a:ext cx="369720" cy="31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444EFF1-06D8-3117-EB37-8E23CDAF7E8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159200" y="5918606"/>
                <a:ext cx="378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3EA98E2-95FD-5842-0788-CCD61A5CBE88}"/>
                  </a:ext>
                </a:extLst>
              </p14:cNvPr>
              <p14:cNvContentPartPr/>
              <p14:nvPr/>
            </p14:nvContentPartPr>
            <p14:xfrm>
              <a:off x="5022840" y="5762366"/>
              <a:ext cx="539640" cy="28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3EA98E2-95FD-5842-0788-CCD61A5CBE8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18520" y="5758046"/>
                <a:ext cx="548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8A7E33A-DC9C-D2F2-76CB-5CB237BD0346}"/>
                  </a:ext>
                </a:extLst>
              </p14:cNvPr>
              <p14:cNvContentPartPr/>
              <p14:nvPr/>
            </p14:nvContentPartPr>
            <p14:xfrm>
              <a:off x="5884680" y="5525846"/>
              <a:ext cx="305280" cy="289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8A7E33A-DC9C-D2F2-76CB-5CB237BD034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880360" y="5521526"/>
                <a:ext cx="313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7489F61-5E87-2E3C-CBC8-6C23AC3CE23C}"/>
                  </a:ext>
                </a:extLst>
              </p14:cNvPr>
              <p14:cNvContentPartPr/>
              <p14:nvPr/>
            </p14:nvContentPartPr>
            <p14:xfrm>
              <a:off x="6164760" y="5506406"/>
              <a:ext cx="188640" cy="690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7489F61-5E87-2E3C-CBC8-6C23AC3CE23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160440" y="5502086"/>
                <a:ext cx="19728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CC77279-FD7C-245A-B8A6-09499ADBD2DD}"/>
                  </a:ext>
                </a:extLst>
              </p14:cNvPr>
              <p14:cNvContentPartPr/>
              <p14:nvPr/>
            </p14:nvContentPartPr>
            <p14:xfrm>
              <a:off x="5711160" y="5287526"/>
              <a:ext cx="786240" cy="210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CC77279-FD7C-245A-B8A6-09499ADBD2D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706840" y="5283206"/>
                <a:ext cx="794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971CAC-C3D2-056D-D7A3-0E36A096D9EF}"/>
                  </a:ext>
                </a:extLst>
              </p14:cNvPr>
              <p14:cNvContentPartPr/>
              <p14:nvPr/>
            </p14:nvContentPartPr>
            <p14:xfrm>
              <a:off x="6350160" y="5953526"/>
              <a:ext cx="189720" cy="217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971CAC-C3D2-056D-D7A3-0E36A096D9E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45840" y="5949206"/>
                <a:ext cx="198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B511BD6-62A5-130E-7086-24E886619CDA}"/>
                  </a:ext>
                </a:extLst>
              </p14:cNvPr>
              <p14:cNvContentPartPr/>
              <p14:nvPr/>
            </p14:nvContentPartPr>
            <p14:xfrm>
              <a:off x="6681000" y="5968286"/>
              <a:ext cx="156600" cy="209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B511BD6-62A5-130E-7086-24E886619CD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76680" y="5963966"/>
                <a:ext cx="1652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77B6253-3FA0-C5C2-1215-C05C70B37BE2}"/>
                  </a:ext>
                </a:extLst>
              </p14:cNvPr>
              <p14:cNvContentPartPr/>
              <p14:nvPr/>
            </p14:nvContentPartPr>
            <p14:xfrm>
              <a:off x="6705120" y="5376446"/>
              <a:ext cx="141840" cy="37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77B6253-3FA0-C5C2-1215-C05C70B37BE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700800" y="5372126"/>
                <a:ext cx="150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BD24D10-566E-1B7A-FFA5-C194226DFF75}"/>
                  </a:ext>
                </a:extLst>
              </p14:cNvPr>
              <p14:cNvContentPartPr/>
              <p14:nvPr/>
            </p14:nvContentPartPr>
            <p14:xfrm>
              <a:off x="6926520" y="5169806"/>
              <a:ext cx="124560" cy="270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BD24D10-566E-1B7A-FFA5-C194226DFF7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22200" y="5165486"/>
                <a:ext cx="1332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37DA164-15D2-A3F9-3B68-79C2BD3CB8E7}"/>
                  </a:ext>
                </a:extLst>
              </p14:cNvPr>
              <p14:cNvContentPartPr/>
              <p14:nvPr/>
            </p14:nvContentPartPr>
            <p14:xfrm>
              <a:off x="7408560" y="5420006"/>
              <a:ext cx="400320" cy="2840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37DA164-15D2-A3F9-3B68-79C2BD3CB8E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404240" y="5415686"/>
                <a:ext cx="408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5A12A35-AEB5-F578-411B-D66A22891D5D}"/>
                  </a:ext>
                </a:extLst>
              </p14:cNvPr>
              <p14:cNvContentPartPr/>
              <p14:nvPr/>
            </p14:nvContentPartPr>
            <p14:xfrm>
              <a:off x="7647960" y="5414966"/>
              <a:ext cx="132480" cy="858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5A12A35-AEB5-F578-411B-D66A22891D5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643640" y="5410646"/>
                <a:ext cx="14112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7391CF9-DD21-5C17-BEDF-FF4E87A10F9B}"/>
                  </a:ext>
                </a:extLst>
              </p14:cNvPr>
              <p14:cNvContentPartPr/>
              <p14:nvPr/>
            </p14:nvContentPartPr>
            <p14:xfrm>
              <a:off x="7254840" y="5063246"/>
              <a:ext cx="677880" cy="318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7391CF9-DD21-5C17-BEDF-FF4E87A10F9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50520" y="5058926"/>
                <a:ext cx="6865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4204702-178B-47D7-098B-C3B328E61113}"/>
                  </a:ext>
                </a:extLst>
              </p14:cNvPr>
              <p14:cNvContentPartPr/>
              <p14:nvPr/>
            </p14:nvContentPartPr>
            <p14:xfrm>
              <a:off x="7881240" y="5920046"/>
              <a:ext cx="175680" cy="265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4204702-178B-47D7-098B-C3B328E6111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76920" y="5915726"/>
                <a:ext cx="184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103F11-413E-3E2A-03B4-6EA03E26B20A}"/>
                  </a:ext>
                </a:extLst>
              </p14:cNvPr>
              <p14:cNvContentPartPr/>
              <p14:nvPr/>
            </p14:nvContentPartPr>
            <p14:xfrm>
              <a:off x="8262480" y="5920046"/>
              <a:ext cx="70200" cy="2919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103F11-413E-3E2A-03B4-6EA03E26B20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258160" y="5915726"/>
                <a:ext cx="788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7E03D15-E8D4-3435-44F0-D68B28F2E921}"/>
                  </a:ext>
                </a:extLst>
              </p14:cNvPr>
              <p14:cNvContentPartPr/>
              <p14:nvPr/>
            </p14:nvContentPartPr>
            <p14:xfrm>
              <a:off x="7312440" y="6201566"/>
              <a:ext cx="370800" cy="16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7E03D15-E8D4-3435-44F0-D68B28F2E92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08120" y="6197246"/>
                <a:ext cx="379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ECAC8CE-BB44-6645-B9AE-70E98430E61D}"/>
                  </a:ext>
                </a:extLst>
              </p14:cNvPr>
              <p14:cNvContentPartPr/>
              <p14:nvPr/>
            </p14:nvContentPartPr>
            <p14:xfrm>
              <a:off x="5981520" y="6477686"/>
              <a:ext cx="296280" cy="72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ECAC8CE-BB44-6645-B9AE-70E98430E61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977200" y="6473366"/>
                <a:ext cx="304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E8252DF-CB05-8242-24B7-2B10193541A7}"/>
                  </a:ext>
                </a:extLst>
              </p14:cNvPr>
              <p14:cNvContentPartPr/>
              <p14:nvPr/>
            </p14:nvContentPartPr>
            <p14:xfrm>
              <a:off x="8965920" y="5572646"/>
              <a:ext cx="473400" cy="663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E8252DF-CB05-8242-24B7-2B10193541A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961600" y="5568326"/>
                <a:ext cx="48204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5477C0C-0EB3-1D70-BB7E-399B1B40F5CE}"/>
                  </a:ext>
                </a:extLst>
              </p14:cNvPr>
              <p14:cNvContentPartPr/>
              <p14:nvPr/>
            </p14:nvContentPartPr>
            <p14:xfrm>
              <a:off x="9592680" y="6096446"/>
              <a:ext cx="302400" cy="234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5477C0C-0EB3-1D70-BB7E-399B1B40F5C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588360" y="6092126"/>
                <a:ext cx="311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FC13060-6DFF-66F8-89B8-4936B96BF6D8}"/>
                  </a:ext>
                </a:extLst>
              </p14:cNvPr>
              <p14:cNvContentPartPr/>
              <p14:nvPr/>
            </p14:nvContentPartPr>
            <p14:xfrm>
              <a:off x="10002720" y="6079886"/>
              <a:ext cx="621360" cy="404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FC13060-6DFF-66F8-89B8-4936B96BF6D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998400" y="6075566"/>
                <a:ext cx="6300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C76BF2E-2BC7-C997-FAF4-6328ABF40E30}"/>
                  </a:ext>
                </a:extLst>
              </p14:cNvPr>
              <p14:cNvContentPartPr/>
              <p14:nvPr/>
            </p14:nvContentPartPr>
            <p14:xfrm>
              <a:off x="8826600" y="6374366"/>
              <a:ext cx="412200" cy="27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C76BF2E-2BC7-C997-FAF4-6328ABF40E3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822280" y="6370046"/>
                <a:ext cx="420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2AB08B9-B1A0-7002-8FDF-D550C95B4518}"/>
                  </a:ext>
                </a:extLst>
              </p14:cNvPr>
              <p14:cNvContentPartPr/>
              <p14:nvPr/>
            </p14:nvContentPartPr>
            <p14:xfrm>
              <a:off x="8932440" y="5216246"/>
              <a:ext cx="847800" cy="220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2AB08B9-B1A0-7002-8FDF-D550C95B451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928120" y="5211926"/>
                <a:ext cx="8564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FFB3B3F-3F14-354A-206C-956A60782C84}"/>
                  </a:ext>
                </a:extLst>
              </p14:cNvPr>
              <p14:cNvContentPartPr/>
              <p14:nvPr/>
            </p14:nvContentPartPr>
            <p14:xfrm>
              <a:off x="855840" y="5150726"/>
              <a:ext cx="123840" cy="1388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FFB3B3F-3F14-354A-206C-956A60782C8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51520" y="5146406"/>
                <a:ext cx="132480" cy="13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CD8FBD8-061C-2967-423E-A457847E9F82}"/>
                  </a:ext>
                </a:extLst>
              </p14:cNvPr>
              <p14:cNvContentPartPr/>
              <p14:nvPr/>
            </p14:nvContentPartPr>
            <p14:xfrm>
              <a:off x="-42360" y="4784606"/>
              <a:ext cx="11382840" cy="2316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CD8FBD8-061C-2967-423E-A457847E9F8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-46680" y="4780286"/>
                <a:ext cx="11391480" cy="232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1B75A88-1F45-C78F-709B-8E6E661EF798}"/>
              </a:ext>
            </a:extLst>
          </p:cNvPr>
          <p:cNvGrpSpPr/>
          <p:nvPr/>
        </p:nvGrpSpPr>
        <p:grpSpPr>
          <a:xfrm>
            <a:off x="1467840" y="5266286"/>
            <a:ext cx="2053800" cy="1027800"/>
            <a:chOff x="1467840" y="5266286"/>
            <a:chExt cx="2053800" cy="10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CF4118-0EA5-E692-298D-B30A9940168B}"/>
                    </a:ext>
                  </a:extLst>
                </p14:cNvPr>
                <p14:cNvContentPartPr/>
                <p14:nvPr/>
              </p14:nvContentPartPr>
              <p14:xfrm>
                <a:off x="1675560" y="5266286"/>
                <a:ext cx="496800" cy="64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CF4118-0EA5-E692-298D-B30A9940168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71240" y="5261966"/>
                  <a:ext cx="50544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A07121-710E-6182-EB49-2DD6D2BCEC75}"/>
                    </a:ext>
                  </a:extLst>
                </p14:cNvPr>
                <p14:cNvContentPartPr/>
                <p14:nvPr/>
              </p14:nvContentPartPr>
              <p14:xfrm>
                <a:off x="2321400" y="5736086"/>
                <a:ext cx="268200" cy="26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A07121-710E-6182-EB49-2DD6D2BCEC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17080" y="5731766"/>
                  <a:ext cx="276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2A77E3-36FC-F211-2E65-601E2FCBCF68}"/>
                    </a:ext>
                  </a:extLst>
                </p14:cNvPr>
                <p14:cNvContentPartPr/>
                <p14:nvPr/>
              </p14:nvContentPartPr>
              <p14:xfrm>
                <a:off x="2699400" y="5612246"/>
                <a:ext cx="716040" cy="48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2A77E3-36FC-F211-2E65-601E2FCBCF6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95080" y="5607926"/>
                  <a:ext cx="7246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866A3F-C6D5-CBC7-D097-9CDE3EBA9FDF}"/>
                    </a:ext>
                  </a:extLst>
                </p14:cNvPr>
                <p14:cNvContentPartPr/>
                <p14:nvPr/>
              </p14:nvContentPartPr>
              <p14:xfrm>
                <a:off x="3175320" y="5729606"/>
                <a:ext cx="346320" cy="84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2866A3F-C6D5-CBC7-D097-9CDE3EBA9FD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71000" y="5725286"/>
                  <a:ext cx="354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FF5492-B1BC-BB8D-71B6-FB498E982992}"/>
                    </a:ext>
                  </a:extLst>
                </p14:cNvPr>
                <p14:cNvContentPartPr/>
                <p14:nvPr/>
              </p14:nvContentPartPr>
              <p14:xfrm>
                <a:off x="1467840" y="6120926"/>
                <a:ext cx="368280" cy="20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FF5492-B1BC-BB8D-71B6-FB498E9829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63520" y="6116606"/>
                  <a:ext cx="376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E5CF01-D97E-CA19-19D8-112E9419865B}"/>
                    </a:ext>
                  </a:extLst>
                </p14:cNvPr>
                <p14:cNvContentPartPr/>
                <p14:nvPr/>
              </p14:nvContentPartPr>
              <p14:xfrm>
                <a:off x="2316360" y="5737526"/>
                <a:ext cx="225720" cy="516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E5CF01-D97E-CA19-19D8-112E9419865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12040" y="5733206"/>
                  <a:ext cx="2343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C340C4-0116-998E-AF2A-8FBD6EC86311}"/>
                    </a:ext>
                  </a:extLst>
                </p14:cNvPr>
                <p14:cNvContentPartPr/>
                <p14:nvPr/>
              </p14:nvContentPartPr>
              <p14:xfrm>
                <a:off x="2434440" y="5847686"/>
                <a:ext cx="66240" cy="44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C340C4-0116-998E-AF2A-8FBD6EC863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30120" y="5843366"/>
                  <a:ext cx="74880" cy="45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3ECD1B-2AE3-2C60-B9F7-BD44024ACE3A}"/>
              </a:ext>
            </a:extLst>
          </p:cNvPr>
          <p:cNvGrpSpPr/>
          <p:nvPr/>
        </p:nvGrpSpPr>
        <p:grpSpPr>
          <a:xfrm>
            <a:off x="450480" y="66086"/>
            <a:ext cx="11122560" cy="6635880"/>
            <a:chOff x="450480" y="66086"/>
            <a:chExt cx="11122560" cy="66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EA37C8E-E958-CBDA-4EF9-8B7D6EEFDBBB}"/>
                    </a:ext>
                  </a:extLst>
                </p14:cNvPr>
                <p14:cNvContentPartPr/>
                <p14:nvPr/>
              </p14:nvContentPartPr>
              <p14:xfrm>
                <a:off x="1528320" y="803726"/>
                <a:ext cx="79560" cy="447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EA37C8E-E958-CBDA-4EF9-8B7D6EEFDB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4000" y="799406"/>
                  <a:ext cx="88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F55930-7BC2-476F-F764-4075695F0A92}"/>
                    </a:ext>
                  </a:extLst>
                </p14:cNvPr>
                <p14:cNvContentPartPr/>
                <p14:nvPr/>
              </p14:nvContentPartPr>
              <p14:xfrm>
                <a:off x="1221960" y="697166"/>
                <a:ext cx="582120" cy="7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F55930-7BC2-476F-F764-4075695F0A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7640" y="692846"/>
                  <a:ext cx="590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5E58CA-3DC8-F9A2-53DE-23A4B6298F45}"/>
                    </a:ext>
                  </a:extLst>
                </p14:cNvPr>
                <p14:cNvContentPartPr/>
                <p14:nvPr/>
              </p14:nvContentPartPr>
              <p14:xfrm>
                <a:off x="1410240" y="1205846"/>
                <a:ext cx="439920" cy="3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5E58CA-3DC8-F9A2-53DE-23A4B6298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5920" y="1201526"/>
                  <a:ext cx="448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FDC55F-DDA3-E547-AC95-4BAB71B79245}"/>
                    </a:ext>
                  </a:extLst>
                </p14:cNvPr>
                <p14:cNvContentPartPr/>
                <p14:nvPr/>
              </p14:nvContentPartPr>
              <p14:xfrm>
                <a:off x="1932960" y="1015406"/>
                <a:ext cx="264240" cy="43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FDC55F-DDA3-E547-AC95-4BAB71B792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8640" y="1011086"/>
                  <a:ext cx="272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E08BDA-B374-6ED9-828D-92390C6EAD1E}"/>
                    </a:ext>
                  </a:extLst>
                </p14:cNvPr>
                <p14:cNvContentPartPr/>
                <p14:nvPr/>
              </p14:nvContentPartPr>
              <p14:xfrm>
                <a:off x="2395920" y="1275326"/>
                <a:ext cx="516960" cy="360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E08BDA-B374-6ED9-828D-92390C6EAD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1600" y="1271006"/>
                  <a:ext cx="525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BCCA87-E245-B4D5-8BAF-DF1B5F6EDEDC}"/>
                    </a:ext>
                  </a:extLst>
                </p14:cNvPr>
                <p14:cNvContentPartPr/>
                <p14:nvPr/>
              </p14:nvContentPartPr>
              <p14:xfrm>
                <a:off x="1458480" y="1572686"/>
                <a:ext cx="347400" cy="7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BCCA87-E245-B4D5-8BAF-DF1B5F6EDE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4160" y="1568366"/>
                  <a:ext cx="356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3D09AD-60D6-70EC-6442-94ABDAA48C24}"/>
                    </a:ext>
                  </a:extLst>
                </p14:cNvPr>
                <p14:cNvContentPartPr/>
                <p14:nvPr/>
              </p14:nvContentPartPr>
              <p14:xfrm>
                <a:off x="1328520" y="227366"/>
                <a:ext cx="571680" cy="28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3D09AD-60D6-70EC-6442-94ABDAA48C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4200" y="223046"/>
                  <a:ext cx="580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C89EA2-BD53-5F79-481E-268BFEDF5BA4}"/>
                    </a:ext>
                  </a:extLst>
                </p14:cNvPr>
                <p14:cNvContentPartPr/>
                <p14:nvPr/>
              </p14:nvContentPartPr>
              <p14:xfrm>
                <a:off x="3377280" y="981926"/>
                <a:ext cx="248760" cy="1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C89EA2-BD53-5F79-481E-268BFEDF5B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2960" y="977606"/>
                  <a:ext cx="257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89CDE6-E77C-6DDB-3981-ACF76C10499A}"/>
                    </a:ext>
                  </a:extLst>
                </p14:cNvPr>
                <p14:cNvContentPartPr/>
                <p14:nvPr/>
              </p14:nvContentPartPr>
              <p14:xfrm>
                <a:off x="3295560" y="1222406"/>
                <a:ext cx="424080" cy="3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89CDE6-E77C-6DDB-3981-ACF76C1049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1240" y="1218086"/>
                  <a:ext cx="432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12FA83-2784-5FA1-424A-7D4B47DC6009}"/>
                    </a:ext>
                  </a:extLst>
                </p14:cNvPr>
                <p14:cNvContentPartPr/>
                <p14:nvPr/>
              </p14:nvContentPartPr>
              <p14:xfrm>
                <a:off x="4153800" y="582686"/>
                <a:ext cx="299880" cy="28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12FA83-2784-5FA1-424A-7D4B47DC60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9480" y="578366"/>
                  <a:ext cx="308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C12EE4-86BE-4940-E823-2DA58FD20ED9}"/>
                    </a:ext>
                  </a:extLst>
                </p14:cNvPr>
                <p14:cNvContentPartPr/>
                <p14:nvPr/>
              </p14:nvContentPartPr>
              <p14:xfrm>
                <a:off x="4409400" y="471806"/>
                <a:ext cx="77400" cy="88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C12EE4-86BE-4940-E823-2DA58FD20E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5080" y="467486"/>
                  <a:ext cx="8604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40A88A-72ED-59EC-99AB-499DF2C39F4E}"/>
                    </a:ext>
                  </a:extLst>
                </p14:cNvPr>
                <p14:cNvContentPartPr/>
                <p14:nvPr/>
              </p14:nvContentPartPr>
              <p14:xfrm>
                <a:off x="4790280" y="1001006"/>
                <a:ext cx="77040" cy="25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40A88A-72ED-59EC-99AB-499DF2C39F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85960" y="996686"/>
                  <a:ext cx="85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53C0F7-083E-D730-63FF-0E47B81B944E}"/>
                    </a:ext>
                  </a:extLst>
                </p14:cNvPr>
                <p14:cNvContentPartPr/>
                <p14:nvPr/>
              </p14:nvContentPartPr>
              <p14:xfrm>
                <a:off x="4939680" y="976886"/>
                <a:ext cx="93960" cy="29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53C0F7-083E-D730-63FF-0E47B81B94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5360" y="972566"/>
                  <a:ext cx="1026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2B8330-4A9A-C066-6F12-BDC96FE1F298}"/>
                    </a:ext>
                  </a:extLst>
                </p14:cNvPr>
                <p14:cNvContentPartPr/>
                <p14:nvPr/>
              </p14:nvContentPartPr>
              <p14:xfrm>
                <a:off x="3965880" y="225206"/>
                <a:ext cx="875520" cy="27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2B8330-4A9A-C066-6F12-BDC96FE1F2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1560" y="220886"/>
                  <a:ext cx="884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BAECBC-F173-CA13-99E3-D404A9323F9A}"/>
                    </a:ext>
                  </a:extLst>
                </p14:cNvPr>
                <p14:cNvContentPartPr/>
                <p14:nvPr/>
              </p14:nvContentPartPr>
              <p14:xfrm>
                <a:off x="5484720" y="711926"/>
                <a:ext cx="442440" cy="56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BAECBC-F173-CA13-99E3-D404A9323F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0400" y="707606"/>
                  <a:ext cx="451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DB048F-5933-556C-7900-36DF33636138}"/>
                    </a:ext>
                  </a:extLst>
                </p14:cNvPr>
                <p14:cNvContentPartPr/>
                <p14:nvPr/>
              </p14:nvContentPartPr>
              <p14:xfrm>
                <a:off x="5943360" y="1188566"/>
                <a:ext cx="279360" cy="28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DB048F-5933-556C-7900-36DF336361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9040" y="1184246"/>
                  <a:ext cx="288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859C38-3A78-238C-307D-D5A92E074FE7}"/>
                    </a:ext>
                  </a:extLst>
                </p14:cNvPr>
                <p14:cNvContentPartPr/>
                <p14:nvPr/>
              </p14:nvContentPartPr>
              <p14:xfrm>
                <a:off x="6441600" y="1442726"/>
                <a:ext cx="475200" cy="340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859C38-3A78-238C-307D-D5A92E074F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7280" y="1438406"/>
                  <a:ext cx="4838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B6E151-DD8E-DAB9-CB70-5C2EDF638B7E}"/>
                    </a:ext>
                  </a:extLst>
                </p14:cNvPr>
                <p14:cNvContentPartPr/>
                <p14:nvPr/>
              </p14:nvContentPartPr>
              <p14:xfrm>
                <a:off x="5552400" y="1459646"/>
                <a:ext cx="23508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B6E151-DD8E-DAB9-CB70-5C2EDF638B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48080" y="1455326"/>
                  <a:ext cx="2437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F7C3AC-62D2-1F19-AF3A-A4793FAD5A64}"/>
                    </a:ext>
                  </a:extLst>
                </p14:cNvPr>
                <p14:cNvContentPartPr/>
                <p14:nvPr/>
              </p14:nvContentPartPr>
              <p14:xfrm>
                <a:off x="5351160" y="246086"/>
                <a:ext cx="673560" cy="24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F7C3AC-62D2-1F19-AF3A-A4793FAD5A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46840" y="241766"/>
                  <a:ext cx="682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5A0F65-A797-1201-9B93-C4255AE87D7A}"/>
                    </a:ext>
                  </a:extLst>
                </p14:cNvPr>
                <p14:cNvContentPartPr/>
                <p14:nvPr/>
              </p14:nvContentPartPr>
              <p14:xfrm>
                <a:off x="6941280" y="996326"/>
                <a:ext cx="317880" cy="2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5A0F65-A797-1201-9B93-C4255AE87D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6960" y="992006"/>
                  <a:ext cx="326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911590-760C-62F8-8CF9-E83938B0A32D}"/>
                    </a:ext>
                  </a:extLst>
                </p14:cNvPr>
                <p14:cNvContentPartPr/>
                <p14:nvPr/>
              </p14:nvContentPartPr>
              <p14:xfrm>
                <a:off x="6945600" y="846926"/>
                <a:ext cx="235440" cy="33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911590-760C-62F8-8CF9-E83938B0A3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41280" y="842606"/>
                  <a:ext cx="244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540130-A5C8-FFCB-4D1A-F66411FBE71C}"/>
                    </a:ext>
                  </a:extLst>
                </p14:cNvPr>
                <p14:cNvContentPartPr/>
                <p14:nvPr/>
              </p14:nvContentPartPr>
              <p14:xfrm>
                <a:off x="7432680" y="587366"/>
                <a:ext cx="461160" cy="259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540130-A5C8-FFCB-4D1A-F66411FBE7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28360" y="583046"/>
                  <a:ext cx="469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E2B744-7B2E-BCD7-5752-F26AA58BEE88}"/>
                    </a:ext>
                  </a:extLst>
                </p14:cNvPr>
                <p14:cNvContentPartPr/>
                <p14:nvPr/>
              </p14:nvContentPartPr>
              <p14:xfrm>
                <a:off x="7937760" y="601766"/>
                <a:ext cx="103320" cy="68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E2B744-7B2E-BCD7-5752-F26AA58BEE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33440" y="597446"/>
                  <a:ext cx="1119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5E3847-B02D-EE30-6D67-C6FD291928F9}"/>
                    </a:ext>
                  </a:extLst>
                </p14:cNvPr>
                <p14:cNvContentPartPr/>
                <p14:nvPr/>
              </p14:nvContentPartPr>
              <p14:xfrm>
                <a:off x="8193720" y="1068326"/>
                <a:ext cx="19800" cy="35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5E3847-B02D-EE30-6D67-C6FD291928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89400" y="1064006"/>
                  <a:ext cx="28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5F92ED-7AB4-DE35-1DC0-5B03C6E1751E}"/>
                    </a:ext>
                  </a:extLst>
                </p14:cNvPr>
                <p14:cNvContentPartPr/>
                <p14:nvPr/>
              </p14:nvContentPartPr>
              <p14:xfrm>
                <a:off x="8350680" y="1173806"/>
                <a:ext cx="228240" cy="173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5F92ED-7AB4-DE35-1DC0-5B03C6E175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6360" y="1169486"/>
                  <a:ext cx="236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2DF8BA-10C9-5FB4-64D2-C861EACD0F2A}"/>
                    </a:ext>
                  </a:extLst>
                </p14:cNvPr>
                <p14:cNvContentPartPr/>
                <p14:nvPr/>
              </p14:nvContentPartPr>
              <p14:xfrm>
                <a:off x="7037400" y="141326"/>
                <a:ext cx="999000" cy="28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2DF8BA-10C9-5FB4-64D2-C861EACD0F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3080" y="137006"/>
                  <a:ext cx="1007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8488E4-C815-8E79-10B0-11C805D8B59F}"/>
                    </a:ext>
                  </a:extLst>
                </p14:cNvPr>
                <p14:cNvContentPartPr/>
                <p14:nvPr/>
              </p14:nvContentPartPr>
              <p14:xfrm>
                <a:off x="8715360" y="537686"/>
                <a:ext cx="477720" cy="57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8488E4-C815-8E79-10B0-11C805D8B5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11040" y="533366"/>
                  <a:ext cx="4863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9881D1-68A4-2DD2-2F85-D2566173759F}"/>
                    </a:ext>
                  </a:extLst>
                </p14:cNvPr>
                <p14:cNvContentPartPr/>
                <p14:nvPr/>
              </p14:nvContentPartPr>
              <p14:xfrm>
                <a:off x="9366240" y="1006046"/>
                <a:ext cx="168120" cy="241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9881D1-68A4-2DD2-2F85-D256617375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61920" y="1001726"/>
                  <a:ext cx="176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35CE0B-03D1-5953-365F-06A63F8E9B87}"/>
                    </a:ext>
                  </a:extLst>
                </p14:cNvPr>
                <p14:cNvContentPartPr/>
                <p14:nvPr/>
              </p14:nvContentPartPr>
              <p14:xfrm>
                <a:off x="9677640" y="852686"/>
                <a:ext cx="689040" cy="50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35CE0B-03D1-5953-365F-06A63F8E9B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3320" y="848366"/>
                  <a:ext cx="6976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13EFA9-FCD0-BBF6-6823-4DE2785EBDCC}"/>
                    </a:ext>
                  </a:extLst>
                </p14:cNvPr>
                <p14:cNvContentPartPr/>
                <p14:nvPr/>
              </p14:nvContentPartPr>
              <p14:xfrm>
                <a:off x="10022520" y="973646"/>
                <a:ext cx="330480" cy="8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13EFA9-FCD0-BBF6-6823-4DE2785EBD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18200" y="969326"/>
                  <a:ext cx="339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0E3F64-1DF8-C3A7-415F-27CEEA756566}"/>
                    </a:ext>
                  </a:extLst>
                </p14:cNvPr>
                <p14:cNvContentPartPr/>
                <p14:nvPr/>
              </p14:nvContentPartPr>
              <p14:xfrm>
                <a:off x="8739480" y="1305206"/>
                <a:ext cx="308880" cy="10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0E3F64-1DF8-C3A7-415F-27CEEA7565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35160" y="1300886"/>
                  <a:ext cx="31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2E550A-B3A1-BD4C-EF35-BA479B6928B2}"/>
                    </a:ext>
                  </a:extLst>
                </p14:cNvPr>
                <p14:cNvContentPartPr/>
                <p14:nvPr/>
              </p14:nvContentPartPr>
              <p14:xfrm>
                <a:off x="8734800" y="66086"/>
                <a:ext cx="795240" cy="181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2E550A-B3A1-BD4C-EF35-BA479B6928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30480" y="61766"/>
                  <a:ext cx="803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93CE72-26A9-7C5B-30BE-BC5FD32CC412}"/>
                    </a:ext>
                  </a:extLst>
                </p14:cNvPr>
                <p14:cNvContentPartPr/>
                <p14:nvPr/>
              </p14:nvContentPartPr>
              <p14:xfrm>
                <a:off x="3579960" y="2280086"/>
                <a:ext cx="271080" cy="1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93CE72-26A9-7C5B-30BE-BC5FD32CC4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5640" y="2275766"/>
                  <a:ext cx="279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6A9EF5-6570-97D1-D70E-4382C5A9ACEE}"/>
                    </a:ext>
                  </a:extLst>
                </p14:cNvPr>
                <p14:cNvContentPartPr/>
                <p14:nvPr/>
              </p14:nvContentPartPr>
              <p14:xfrm>
                <a:off x="3513000" y="2582846"/>
                <a:ext cx="26532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6A9EF5-6570-97D1-D70E-4382C5A9AC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08680" y="2578526"/>
                  <a:ext cx="273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DC2030-3E8E-50AF-6835-89CAB62F54E4}"/>
                    </a:ext>
                  </a:extLst>
                </p14:cNvPr>
                <p14:cNvContentPartPr/>
                <p14:nvPr/>
              </p14:nvContentPartPr>
              <p14:xfrm>
                <a:off x="4202040" y="2164886"/>
                <a:ext cx="230760" cy="234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DC2030-3E8E-50AF-6835-89CAB62F54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97720" y="2160566"/>
                  <a:ext cx="239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AB2086-FB16-C91B-759C-CF3FD6A70129}"/>
                    </a:ext>
                  </a:extLst>
                </p14:cNvPr>
                <p14:cNvContentPartPr/>
                <p14:nvPr/>
              </p14:nvContentPartPr>
              <p14:xfrm>
                <a:off x="4443240" y="2202686"/>
                <a:ext cx="106200" cy="63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AB2086-FB16-C91B-759C-CF3FD6A701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38920" y="2198366"/>
                  <a:ext cx="1148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CD9EB00-C22A-B51B-D1B5-CCD887A2C463}"/>
                    </a:ext>
                  </a:extLst>
                </p14:cNvPr>
                <p14:cNvContentPartPr/>
                <p14:nvPr/>
              </p14:nvContentPartPr>
              <p14:xfrm>
                <a:off x="3990000" y="1772126"/>
                <a:ext cx="663480" cy="40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CD9EB00-C22A-B51B-D1B5-CCD887A2C4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85680" y="1767806"/>
                  <a:ext cx="6721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F5B2A8-3FF0-1416-378D-5BEF7004C6F9}"/>
                    </a:ext>
                  </a:extLst>
                </p14:cNvPr>
                <p14:cNvContentPartPr/>
                <p14:nvPr/>
              </p14:nvContentPartPr>
              <p14:xfrm>
                <a:off x="4683720" y="2486726"/>
                <a:ext cx="4104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F5B2A8-3FF0-1416-378D-5BEF7004C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9400" y="2482406"/>
                  <a:ext cx="49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938A4B-802F-B1C0-BFD2-80DB6413B52F}"/>
                    </a:ext>
                  </a:extLst>
                </p14:cNvPr>
                <p14:cNvContentPartPr/>
                <p14:nvPr/>
              </p14:nvContentPartPr>
              <p14:xfrm>
                <a:off x="4852920" y="2505806"/>
                <a:ext cx="152280" cy="327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938A4B-802F-B1C0-BFD2-80DB6413B5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48600" y="2501486"/>
                  <a:ext cx="160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1DC1B8-7C4E-3784-3BE0-A96C254DB5B2}"/>
                    </a:ext>
                  </a:extLst>
                </p14:cNvPr>
                <p14:cNvContentPartPr/>
                <p14:nvPr/>
              </p14:nvContentPartPr>
              <p14:xfrm>
                <a:off x="5161440" y="2118806"/>
                <a:ext cx="483840" cy="60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1DC1B8-7C4E-3784-3BE0-A96C254DB5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57120" y="2114486"/>
                  <a:ext cx="4924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0D5E5C-A06C-A623-5AFE-33D427E03DEB}"/>
                    </a:ext>
                  </a:extLst>
                </p14:cNvPr>
                <p14:cNvContentPartPr/>
                <p14:nvPr/>
              </p14:nvContentPartPr>
              <p14:xfrm>
                <a:off x="5723400" y="2529926"/>
                <a:ext cx="371160" cy="287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0D5E5C-A06C-A623-5AFE-33D427E03D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19080" y="2525606"/>
                  <a:ext cx="379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301F1B-7473-3DEC-E973-843237FC84CC}"/>
                    </a:ext>
                  </a:extLst>
                </p14:cNvPr>
                <p14:cNvContentPartPr/>
                <p14:nvPr/>
              </p14:nvContentPartPr>
              <p14:xfrm>
                <a:off x="6203280" y="2737286"/>
                <a:ext cx="528480" cy="19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301F1B-7473-3DEC-E973-843237FC84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8960" y="2732966"/>
                  <a:ext cx="537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BB91D6-7F54-D75E-895C-1F4B71D06471}"/>
                    </a:ext>
                  </a:extLst>
                </p14:cNvPr>
                <p14:cNvContentPartPr/>
                <p14:nvPr/>
              </p14:nvContentPartPr>
              <p14:xfrm>
                <a:off x="5205360" y="2836646"/>
                <a:ext cx="343800" cy="3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BB91D6-7F54-D75E-895C-1F4B71D064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01040" y="2832326"/>
                  <a:ext cx="352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B87726-2DD0-98AB-DD39-BE5D58D929B9}"/>
                    </a:ext>
                  </a:extLst>
                </p14:cNvPr>
                <p14:cNvContentPartPr/>
                <p14:nvPr/>
              </p14:nvContentPartPr>
              <p14:xfrm>
                <a:off x="5205360" y="1743686"/>
                <a:ext cx="545760" cy="23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B87726-2DD0-98AB-DD39-BE5D58D929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01040" y="1739366"/>
                  <a:ext cx="554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B1C52A-5570-B39A-D78F-954CF88140BB}"/>
                    </a:ext>
                  </a:extLst>
                </p14:cNvPr>
                <p14:cNvContentPartPr/>
                <p14:nvPr/>
              </p14:nvContentPartPr>
              <p14:xfrm>
                <a:off x="4409760" y="2965526"/>
                <a:ext cx="134280" cy="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B1C52A-5570-B39A-D78F-954CF88140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05440" y="2961206"/>
                  <a:ext cx="142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643B16-CC5E-E875-3F2A-89E74550E383}"/>
                    </a:ext>
                  </a:extLst>
                </p14:cNvPr>
                <p14:cNvContentPartPr/>
                <p14:nvPr/>
              </p14:nvContentPartPr>
              <p14:xfrm>
                <a:off x="6700080" y="2364686"/>
                <a:ext cx="503280" cy="4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643B16-CC5E-E875-3F2A-89E74550E3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95760" y="2360366"/>
                  <a:ext cx="511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6FBCA6-9648-9EA2-AAA9-4AE8DB9E7467}"/>
                    </a:ext>
                  </a:extLst>
                </p14:cNvPr>
                <p14:cNvContentPartPr/>
                <p14:nvPr/>
              </p14:nvContentPartPr>
              <p14:xfrm>
                <a:off x="6926520" y="2183966"/>
                <a:ext cx="172440" cy="411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6FBCA6-9648-9EA2-AAA9-4AE8DB9E74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22200" y="2179646"/>
                  <a:ext cx="181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834D1B-A731-7660-0E69-F8B46A6A0AD9}"/>
                    </a:ext>
                  </a:extLst>
                </p14:cNvPr>
                <p14:cNvContentPartPr/>
                <p14:nvPr/>
              </p14:nvContentPartPr>
              <p14:xfrm>
                <a:off x="7432680" y="2092526"/>
                <a:ext cx="2390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834D1B-A731-7660-0E69-F8B46A6A0A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8360" y="2088206"/>
                  <a:ext cx="247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93C098-39AD-76F0-5E5B-9284B1E889EA}"/>
                    </a:ext>
                  </a:extLst>
                </p14:cNvPr>
                <p14:cNvContentPartPr/>
                <p14:nvPr/>
              </p14:nvContentPartPr>
              <p14:xfrm>
                <a:off x="7692960" y="2164886"/>
                <a:ext cx="29880" cy="56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93C098-39AD-76F0-5E5B-9284B1E889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8640" y="2160566"/>
                  <a:ext cx="38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5195C2-EA98-511D-22A8-7177C0B80E5D}"/>
                    </a:ext>
                  </a:extLst>
                </p14:cNvPr>
                <p14:cNvContentPartPr/>
                <p14:nvPr/>
              </p14:nvContentPartPr>
              <p14:xfrm>
                <a:off x="7181760" y="1796606"/>
                <a:ext cx="772560" cy="24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5195C2-EA98-511D-22A8-7177C0B80E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77440" y="1792286"/>
                  <a:ext cx="7812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179F26-FDD7-7601-5989-5346530C8467}"/>
                    </a:ext>
                  </a:extLst>
                </p14:cNvPr>
                <p14:cNvContentPartPr/>
                <p14:nvPr/>
              </p14:nvContentPartPr>
              <p14:xfrm>
                <a:off x="7929120" y="2405006"/>
                <a:ext cx="14400" cy="292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179F26-FDD7-7601-5989-5346530C84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24800" y="2400686"/>
                  <a:ext cx="23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A1B4C4-F048-F273-0A42-89D32498C78B}"/>
                    </a:ext>
                  </a:extLst>
                </p14:cNvPr>
                <p14:cNvContentPartPr/>
                <p14:nvPr/>
              </p14:nvContentPartPr>
              <p14:xfrm>
                <a:off x="8136840" y="2462606"/>
                <a:ext cx="175320" cy="24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A1B4C4-F048-F273-0A42-89D32498C7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32520" y="2458286"/>
                  <a:ext cx="183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ACB7B9-E86E-4F23-D0E2-F4E0228FC463}"/>
                    </a:ext>
                  </a:extLst>
                </p14:cNvPr>
                <p14:cNvContentPartPr/>
                <p14:nvPr/>
              </p14:nvContentPartPr>
              <p14:xfrm>
                <a:off x="8442480" y="1847366"/>
                <a:ext cx="230040" cy="844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ACB7B9-E86E-4F23-D0E2-F4E0228FC4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8160" y="1843046"/>
                  <a:ext cx="23868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C3DB56-2271-5760-BAC9-073C2734EAE3}"/>
                    </a:ext>
                  </a:extLst>
                </p14:cNvPr>
                <p14:cNvContentPartPr/>
                <p14:nvPr/>
              </p14:nvContentPartPr>
              <p14:xfrm>
                <a:off x="8662800" y="2260646"/>
                <a:ext cx="255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C3DB56-2271-5760-BAC9-073C2734EA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58480" y="2256326"/>
                  <a:ext cx="264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0314D8-7005-2E1C-BF23-C2FFAA9C65AD}"/>
                    </a:ext>
                  </a:extLst>
                </p14:cNvPr>
                <p14:cNvContentPartPr/>
                <p14:nvPr/>
              </p14:nvContentPartPr>
              <p14:xfrm>
                <a:off x="9020280" y="1953206"/>
                <a:ext cx="155160" cy="188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0314D8-7005-2E1C-BF23-C2FFAA9C65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15960" y="1948886"/>
                  <a:ext cx="163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2125DE-0999-C6BB-9AE3-4B4F98AD558C}"/>
                    </a:ext>
                  </a:extLst>
                </p14:cNvPr>
                <p14:cNvContentPartPr/>
                <p14:nvPr/>
              </p14:nvContentPartPr>
              <p14:xfrm>
                <a:off x="9233760" y="1943126"/>
                <a:ext cx="108720" cy="49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2125DE-0999-C6BB-9AE3-4B4F98AD55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29440" y="1938806"/>
                  <a:ext cx="1173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CEB6A2-70CD-20FC-7CA5-73B8FA8AC7E8}"/>
                    </a:ext>
                  </a:extLst>
                </p14:cNvPr>
                <p14:cNvContentPartPr/>
                <p14:nvPr/>
              </p14:nvContentPartPr>
              <p14:xfrm>
                <a:off x="9515280" y="2419046"/>
                <a:ext cx="114840" cy="151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CEB6A2-70CD-20FC-7CA5-73B8FA8AC7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10960" y="2414726"/>
                  <a:ext cx="123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D5A9EF-0955-8713-74C9-E5B6B1D1FB48}"/>
                    </a:ext>
                  </a:extLst>
                </p14:cNvPr>
                <p14:cNvContentPartPr/>
                <p14:nvPr/>
              </p14:nvContentPartPr>
              <p14:xfrm>
                <a:off x="9781320" y="2275046"/>
                <a:ext cx="199440" cy="25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D5A9EF-0955-8713-74C9-E5B6B1D1FB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77000" y="2270726"/>
                  <a:ext cx="208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D1CA5E-BB30-45B8-201F-E92C6CD6DE02}"/>
                    </a:ext>
                  </a:extLst>
                </p14:cNvPr>
                <p14:cNvContentPartPr/>
                <p14:nvPr/>
              </p14:nvContentPartPr>
              <p14:xfrm>
                <a:off x="8816520" y="1640726"/>
                <a:ext cx="36972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D1CA5E-BB30-45B8-201F-E92C6CD6DE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12200" y="1636406"/>
                  <a:ext cx="378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29CB3D-1F60-D8C4-84E8-746DC8160CAE}"/>
                    </a:ext>
                  </a:extLst>
                </p14:cNvPr>
                <p14:cNvContentPartPr/>
                <p14:nvPr/>
              </p14:nvContentPartPr>
              <p14:xfrm>
                <a:off x="8884200" y="1524086"/>
                <a:ext cx="474480" cy="175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29CB3D-1F60-D8C4-84E8-746DC8160C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79880" y="1519766"/>
                  <a:ext cx="483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3AC08E-2EB4-605C-287A-E852A0985154}"/>
                    </a:ext>
                  </a:extLst>
                </p14:cNvPr>
                <p14:cNvContentPartPr/>
                <p14:nvPr/>
              </p14:nvContentPartPr>
              <p14:xfrm>
                <a:off x="9626520" y="1787606"/>
                <a:ext cx="135360" cy="2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3AC08E-2EB4-605C-287A-E852A09851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22200" y="1783286"/>
                  <a:ext cx="144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4ECCCB-A938-8EFB-AF6E-28869BF3F9BC}"/>
                    </a:ext>
                  </a:extLst>
                </p14:cNvPr>
                <p14:cNvContentPartPr/>
                <p14:nvPr/>
              </p14:nvContentPartPr>
              <p14:xfrm>
                <a:off x="9795720" y="1630646"/>
                <a:ext cx="111600" cy="218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4ECCCB-A938-8EFB-AF6E-28869BF3F9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91400" y="1626326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685082-9114-FCE1-AE51-875DB5F4D00D}"/>
                    </a:ext>
                  </a:extLst>
                </p14:cNvPr>
                <p14:cNvContentPartPr/>
                <p14:nvPr/>
              </p14:nvContentPartPr>
              <p14:xfrm>
                <a:off x="10196040" y="1967246"/>
                <a:ext cx="287280" cy="241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685082-9114-FCE1-AE51-875DB5F4D0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91720" y="1962926"/>
                  <a:ext cx="295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7D1290-5F7D-2502-5D62-8266933922D9}"/>
                    </a:ext>
                  </a:extLst>
                </p14:cNvPr>
                <p14:cNvContentPartPr/>
                <p14:nvPr/>
              </p14:nvContentPartPr>
              <p14:xfrm>
                <a:off x="10489800" y="1962566"/>
                <a:ext cx="169560" cy="658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7D1290-5F7D-2502-5D62-8266933922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85480" y="1958246"/>
                  <a:ext cx="17820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E1C5BB-479B-ACE8-DA56-FA8AC4651A93}"/>
                    </a:ext>
                  </a:extLst>
                </p14:cNvPr>
                <p14:cNvContentPartPr/>
                <p14:nvPr/>
              </p14:nvContentPartPr>
              <p14:xfrm>
                <a:off x="10596360" y="2468366"/>
                <a:ext cx="387000" cy="23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E1C5BB-479B-ACE8-DA56-FA8AC4651A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92040" y="2464046"/>
                  <a:ext cx="395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D839A8-8192-7EE4-7BB7-944B7717C600}"/>
                    </a:ext>
                  </a:extLst>
                </p14:cNvPr>
                <p14:cNvContentPartPr/>
                <p14:nvPr/>
              </p14:nvContentPartPr>
              <p14:xfrm>
                <a:off x="11025120" y="2423366"/>
                <a:ext cx="34560" cy="354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D839A8-8192-7EE4-7BB7-944B7717C6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20800" y="2419046"/>
                  <a:ext cx="43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AE3163-DD39-0769-2D1F-0D8AEC1E7FD4}"/>
                    </a:ext>
                  </a:extLst>
                </p14:cNvPr>
                <p14:cNvContentPartPr/>
                <p14:nvPr/>
              </p14:nvContentPartPr>
              <p14:xfrm>
                <a:off x="10118640" y="1522646"/>
                <a:ext cx="584280" cy="344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AE3163-DD39-0769-2D1F-0D8AEC1E7F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14320" y="1518326"/>
                  <a:ext cx="592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56605F8-EE8B-4FAD-AA64-C337E20CDE95}"/>
                    </a:ext>
                  </a:extLst>
                </p14:cNvPr>
                <p14:cNvContentPartPr/>
                <p14:nvPr/>
              </p14:nvContentPartPr>
              <p14:xfrm>
                <a:off x="11087760" y="1732166"/>
                <a:ext cx="485280" cy="1207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56605F8-EE8B-4FAD-AA64-C337E20CDE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83440" y="1727846"/>
                  <a:ext cx="493920" cy="12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1C3107-CE62-ABD7-D882-3DB4B9356E99}"/>
                    </a:ext>
                  </a:extLst>
                </p14:cNvPr>
                <p14:cNvContentPartPr/>
                <p14:nvPr/>
              </p14:nvContentPartPr>
              <p14:xfrm>
                <a:off x="9477120" y="2948606"/>
                <a:ext cx="499320" cy="56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1C3107-CE62-ABD7-D882-3DB4B9356E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72800" y="2944286"/>
                  <a:ext cx="507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3687A8-0A4A-F40E-71F3-5BC8B37BD51A}"/>
                    </a:ext>
                  </a:extLst>
                </p14:cNvPr>
                <p14:cNvContentPartPr/>
                <p14:nvPr/>
              </p14:nvContentPartPr>
              <p14:xfrm>
                <a:off x="10054200" y="3345326"/>
                <a:ext cx="355680" cy="24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3687A8-0A4A-F40E-71F3-5BC8B37BD5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9880" y="3341006"/>
                  <a:ext cx="364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F026D7-3E14-0535-FB95-B0050848E250}"/>
                    </a:ext>
                  </a:extLst>
                </p14:cNvPr>
                <p14:cNvContentPartPr/>
                <p14:nvPr/>
              </p14:nvContentPartPr>
              <p14:xfrm>
                <a:off x="10500600" y="3403286"/>
                <a:ext cx="462240" cy="30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F026D7-3E14-0535-FB95-B0050848E2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96280" y="3398966"/>
                  <a:ext cx="470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CCD145-204F-D61E-CB99-99D7E981570C}"/>
                    </a:ext>
                  </a:extLst>
                </p14:cNvPr>
                <p14:cNvContentPartPr/>
                <p14:nvPr/>
              </p14:nvContentPartPr>
              <p14:xfrm>
                <a:off x="9484320" y="3638006"/>
                <a:ext cx="376920" cy="5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CCD145-204F-D61E-CB99-99D7E98157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80000" y="3633686"/>
                  <a:ext cx="385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DFF770-5B92-5B32-6DD5-72878DA3911A}"/>
                    </a:ext>
                  </a:extLst>
                </p14:cNvPr>
                <p14:cNvContentPartPr/>
                <p14:nvPr/>
              </p14:nvContentPartPr>
              <p14:xfrm>
                <a:off x="9462720" y="2711006"/>
                <a:ext cx="710640" cy="220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DFF770-5B92-5B32-6DD5-72878DA391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58400" y="2706686"/>
                  <a:ext cx="719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056437-A9C9-C3E0-A7CE-6711B4D9EC11}"/>
                    </a:ext>
                  </a:extLst>
                </p14:cNvPr>
                <p14:cNvContentPartPr/>
                <p14:nvPr/>
              </p14:nvContentPartPr>
              <p14:xfrm>
                <a:off x="3662400" y="3684086"/>
                <a:ext cx="194040" cy="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056437-A9C9-C3E0-A7CE-6711B4D9EC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58080" y="3679766"/>
                  <a:ext cx="2026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7B8F53-BBC4-5AB3-7F54-7D9F1D0C03AC}"/>
                    </a:ext>
                  </a:extLst>
                </p14:cNvPr>
                <p14:cNvContentPartPr/>
                <p14:nvPr/>
              </p14:nvContentPartPr>
              <p14:xfrm>
                <a:off x="3686520" y="3894326"/>
                <a:ext cx="280080" cy="50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7B8F53-BBC4-5AB3-7F54-7D9F1D0C03A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82200" y="3890006"/>
                  <a:ext cx="288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6A36370-CFC3-8A1E-D7B2-724F874CA579}"/>
                    </a:ext>
                  </a:extLst>
                </p14:cNvPr>
                <p14:cNvContentPartPr/>
                <p14:nvPr/>
              </p14:nvContentPartPr>
              <p14:xfrm>
                <a:off x="4423440" y="3337406"/>
                <a:ext cx="140760" cy="109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6A36370-CFC3-8A1E-D7B2-724F874CA5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19120" y="3333086"/>
                  <a:ext cx="14940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B6DE8C-25FE-49D2-1196-99A90E8545CF}"/>
                    </a:ext>
                  </a:extLst>
                </p14:cNvPr>
                <p14:cNvContentPartPr/>
                <p14:nvPr/>
              </p14:nvContentPartPr>
              <p14:xfrm>
                <a:off x="4694160" y="3597326"/>
                <a:ext cx="372600" cy="328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B6DE8C-25FE-49D2-1196-99A90E8545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9840" y="3593006"/>
                  <a:ext cx="381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3C402D-1D3A-DE8E-560C-03E06B29729F}"/>
                    </a:ext>
                  </a:extLst>
                </p14:cNvPr>
                <p14:cNvContentPartPr/>
                <p14:nvPr/>
              </p14:nvContentPartPr>
              <p14:xfrm>
                <a:off x="5034000" y="3573206"/>
                <a:ext cx="142560" cy="68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3C402D-1D3A-DE8E-560C-03E06B2972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29680" y="3568886"/>
                  <a:ext cx="1512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8A28FB-BE0A-B535-3081-EC289897E1D6}"/>
                    </a:ext>
                  </a:extLst>
                </p14:cNvPr>
                <p14:cNvContentPartPr/>
                <p14:nvPr/>
              </p14:nvContentPartPr>
              <p14:xfrm>
                <a:off x="4616760" y="3302486"/>
                <a:ext cx="673200" cy="19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8A28FB-BE0A-B535-3081-EC289897E1D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12440" y="3298166"/>
                  <a:ext cx="681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A84D8C-C161-39A6-C843-AEB9F77C95FE}"/>
                    </a:ext>
                  </a:extLst>
                </p14:cNvPr>
                <p14:cNvContentPartPr/>
                <p14:nvPr/>
              </p14:nvContentPartPr>
              <p14:xfrm>
                <a:off x="5306520" y="3953366"/>
                <a:ext cx="96480" cy="257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A84D8C-C161-39A6-C843-AEB9F77C95F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02200" y="3949046"/>
                  <a:ext cx="105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20C9DB-ECBD-909B-C5C3-64A72D7D0FB3}"/>
                    </a:ext>
                  </a:extLst>
                </p14:cNvPr>
                <p14:cNvContentPartPr/>
                <p14:nvPr/>
              </p14:nvContentPartPr>
              <p14:xfrm>
                <a:off x="5463840" y="3890726"/>
                <a:ext cx="93600" cy="30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20C9DB-ECBD-909B-C5C3-64A72D7D0FB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9520" y="3886406"/>
                  <a:ext cx="102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EED77D-E963-8B51-D42C-299F180AF037}"/>
                    </a:ext>
                  </a:extLst>
                </p14:cNvPr>
                <p14:cNvContentPartPr/>
                <p14:nvPr/>
              </p14:nvContentPartPr>
              <p14:xfrm>
                <a:off x="5711160" y="3914846"/>
                <a:ext cx="20844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EED77D-E963-8B51-D42C-299F180AF03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06840" y="3910526"/>
                  <a:ext cx="21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1E3ADCC-B75E-DB45-E26F-0612A9629339}"/>
                    </a:ext>
                  </a:extLst>
                </p14:cNvPr>
                <p14:cNvContentPartPr/>
                <p14:nvPr/>
              </p14:nvContentPartPr>
              <p14:xfrm>
                <a:off x="5943000" y="3448646"/>
                <a:ext cx="255600" cy="274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1E3ADCC-B75E-DB45-E26F-0612A96293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38680" y="3444326"/>
                  <a:ext cx="264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49DC6F-C883-4BF3-7540-DE78860589F6}"/>
                    </a:ext>
                  </a:extLst>
                </p14:cNvPr>
                <p14:cNvContentPartPr/>
                <p14:nvPr/>
              </p14:nvContentPartPr>
              <p14:xfrm>
                <a:off x="6283560" y="3501206"/>
                <a:ext cx="104400" cy="53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49DC6F-C883-4BF3-7540-DE78860589F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79240" y="3496886"/>
                  <a:ext cx="1130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503A10B-D51A-E25A-000F-C5E9F9B3657B}"/>
                    </a:ext>
                  </a:extLst>
                </p14:cNvPr>
                <p14:cNvContentPartPr/>
                <p14:nvPr/>
              </p14:nvContentPartPr>
              <p14:xfrm>
                <a:off x="5860920" y="3266846"/>
                <a:ext cx="726480" cy="190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503A10B-D51A-E25A-000F-C5E9F9B365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56600" y="3262526"/>
                  <a:ext cx="735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5C0A38E-237A-527A-CF38-8CF8C8342DED}"/>
                    </a:ext>
                  </a:extLst>
                </p14:cNvPr>
                <p14:cNvContentPartPr/>
                <p14:nvPr/>
              </p14:nvContentPartPr>
              <p14:xfrm>
                <a:off x="6610800" y="3857246"/>
                <a:ext cx="41400" cy="334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5C0A38E-237A-527A-CF38-8CF8C8342DE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06480" y="3852926"/>
                  <a:ext cx="50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C5FE85B-4179-C295-A988-FD03451C30FC}"/>
                    </a:ext>
                  </a:extLst>
                </p14:cNvPr>
                <p14:cNvContentPartPr/>
                <p14:nvPr/>
              </p14:nvContentPartPr>
              <p14:xfrm>
                <a:off x="6822120" y="3924206"/>
                <a:ext cx="257040" cy="235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C5FE85B-4179-C295-A988-FD03451C30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17800" y="3919886"/>
                  <a:ext cx="265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68BF1B-C1D3-71ED-7242-16B9E1D36F22}"/>
                    </a:ext>
                  </a:extLst>
                </p14:cNvPr>
                <p14:cNvContentPartPr/>
                <p14:nvPr/>
              </p14:nvContentPartPr>
              <p14:xfrm>
                <a:off x="7283280" y="3612086"/>
                <a:ext cx="201240" cy="169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68BF1B-C1D3-71ED-7242-16B9E1D36F2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78960" y="3607766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A082251-109C-C20A-6510-C831BDA28D68}"/>
                    </a:ext>
                  </a:extLst>
                </p14:cNvPr>
                <p14:cNvContentPartPr/>
                <p14:nvPr/>
              </p14:nvContentPartPr>
              <p14:xfrm>
                <a:off x="7460400" y="3525326"/>
                <a:ext cx="112680" cy="579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A082251-109C-C20A-6510-C831BDA28D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56080" y="3521006"/>
                  <a:ext cx="1213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43E9A-0789-1782-9848-9949B60D0097}"/>
                    </a:ext>
                  </a:extLst>
                </p14:cNvPr>
                <p14:cNvContentPartPr/>
                <p14:nvPr/>
              </p14:nvContentPartPr>
              <p14:xfrm>
                <a:off x="7047120" y="3256766"/>
                <a:ext cx="724320" cy="201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43E9A-0789-1782-9848-9949B60D00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42800" y="3252446"/>
                  <a:ext cx="732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43A472-2526-612F-9DB4-4BB4CEDAF731}"/>
                    </a:ext>
                  </a:extLst>
                </p14:cNvPr>
                <p14:cNvContentPartPr/>
                <p14:nvPr/>
              </p14:nvContentPartPr>
              <p14:xfrm>
                <a:off x="7707720" y="3968126"/>
                <a:ext cx="225360" cy="242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43A472-2526-612F-9DB4-4BB4CEDAF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03400" y="3963806"/>
                  <a:ext cx="234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5387B9D-23B1-C822-3729-E22704560CCA}"/>
                    </a:ext>
                  </a:extLst>
                </p14:cNvPr>
                <p14:cNvContentPartPr/>
                <p14:nvPr/>
              </p14:nvContentPartPr>
              <p14:xfrm>
                <a:off x="8068800" y="3977486"/>
                <a:ext cx="227160" cy="220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5387B9D-23B1-C822-3729-E22704560C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64480" y="3973166"/>
                  <a:ext cx="23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D354BC-7F34-AC8B-BD83-E4C401145A3C}"/>
                    </a:ext>
                  </a:extLst>
                </p14:cNvPr>
                <p14:cNvContentPartPr/>
                <p14:nvPr/>
              </p14:nvContentPartPr>
              <p14:xfrm>
                <a:off x="7847400" y="3523166"/>
                <a:ext cx="281520" cy="28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D354BC-7F34-AC8B-BD83-E4C401145A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43080" y="3518846"/>
                  <a:ext cx="290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13EB39-E5AE-6AF7-17F1-789E59F744BA}"/>
                    </a:ext>
                  </a:extLst>
                </p14:cNvPr>
                <p14:cNvContentPartPr/>
                <p14:nvPr/>
              </p14:nvContentPartPr>
              <p14:xfrm>
                <a:off x="8199840" y="3385646"/>
                <a:ext cx="138960" cy="245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13EB39-E5AE-6AF7-17F1-789E59F744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95520" y="3381326"/>
                  <a:ext cx="147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A6A8E0-8CE1-CE0B-61DE-ACB4BC4B732D}"/>
                    </a:ext>
                  </a:extLst>
                </p14:cNvPr>
                <p14:cNvContentPartPr/>
                <p14:nvPr/>
              </p14:nvContentPartPr>
              <p14:xfrm>
                <a:off x="8638680" y="3612086"/>
                <a:ext cx="266400" cy="330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A6A8E0-8CE1-CE0B-61DE-ACB4BC4B73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34360" y="3607766"/>
                  <a:ext cx="275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9A9DB-C526-B019-C25A-C97F29B7BF61}"/>
                    </a:ext>
                  </a:extLst>
                </p14:cNvPr>
                <p14:cNvContentPartPr/>
                <p14:nvPr/>
              </p14:nvContentPartPr>
              <p14:xfrm>
                <a:off x="8818320" y="3688766"/>
                <a:ext cx="158400" cy="705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9A9DB-C526-B019-C25A-C97F29B7BF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14000" y="3684446"/>
                  <a:ext cx="16704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F7A452-BBB5-3A5D-CB1A-E5C50F031CE2}"/>
                    </a:ext>
                  </a:extLst>
                </p14:cNvPr>
                <p14:cNvContentPartPr/>
                <p14:nvPr/>
              </p14:nvContentPartPr>
              <p14:xfrm>
                <a:off x="8677200" y="3277646"/>
                <a:ext cx="358560" cy="233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F7A452-BBB5-3A5D-CB1A-E5C50F031C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72880" y="3273326"/>
                  <a:ext cx="367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0B7D1C-FB46-19C6-AC1B-7F95D5F86A3E}"/>
                    </a:ext>
                  </a:extLst>
                </p14:cNvPr>
                <p14:cNvContentPartPr/>
                <p14:nvPr/>
              </p14:nvContentPartPr>
              <p14:xfrm>
                <a:off x="9501240" y="4010966"/>
                <a:ext cx="72720" cy="317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0B7D1C-FB46-19C6-AC1B-7F95D5F86A3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96920" y="4006646"/>
                  <a:ext cx="81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898A67-4AEA-7D12-6200-24949F62EA51}"/>
                    </a:ext>
                  </a:extLst>
                </p14:cNvPr>
                <p14:cNvContentPartPr/>
                <p14:nvPr/>
              </p14:nvContentPartPr>
              <p14:xfrm>
                <a:off x="9009840" y="4134806"/>
                <a:ext cx="457200" cy="142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898A67-4AEA-7D12-6200-24949F62EA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05520" y="4130486"/>
                  <a:ext cx="465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4B9F80-8554-B040-050A-980EB5AC98FD}"/>
                    </a:ext>
                  </a:extLst>
                </p14:cNvPr>
                <p14:cNvContentPartPr/>
                <p14:nvPr/>
              </p14:nvContentPartPr>
              <p14:xfrm>
                <a:off x="9757200" y="3697766"/>
                <a:ext cx="195840" cy="1055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4B9F80-8554-B040-050A-980EB5AC98F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52880" y="3693446"/>
                  <a:ext cx="20448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C3E6A73-7B6E-DB2D-05DC-1B4B1DC11FDC}"/>
                    </a:ext>
                  </a:extLst>
                </p14:cNvPr>
                <p14:cNvContentPartPr/>
                <p14:nvPr/>
              </p14:nvContentPartPr>
              <p14:xfrm>
                <a:off x="4920960" y="4378526"/>
                <a:ext cx="338400" cy="36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C3E6A73-7B6E-DB2D-05DC-1B4B1DC11F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16640" y="4374206"/>
                  <a:ext cx="347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D99964F-0290-1966-E842-5C09100E36D1}"/>
                    </a:ext>
                  </a:extLst>
                </p14:cNvPr>
                <p14:cNvContentPartPr/>
                <p14:nvPr/>
              </p14:nvContentPartPr>
              <p14:xfrm>
                <a:off x="6270600" y="4295006"/>
                <a:ext cx="214560" cy="44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D99964F-0290-1966-E842-5C09100E36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66280" y="4290686"/>
                  <a:ext cx="223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DAA38A-23EC-66D2-F682-CFE5590C8353}"/>
                    </a:ext>
                  </a:extLst>
                </p14:cNvPr>
                <p14:cNvContentPartPr/>
                <p14:nvPr/>
              </p14:nvContentPartPr>
              <p14:xfrm>
                <a:off x="7529520" y="4414526"/>
                <a:ext cx="82800" cy="1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DAA38A-23EC-66D2-F682-CFE5590C83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5200" y="4410206"/>
                  <a:ext cx="91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5FD6D5-9AC3-97F5-C0A5-8F8C4D090697}"/>
                    </a:ext>
                  </a:extLst>
                </p14:cNvPr>
                <p14:cNvContentPartPr/>
                <p14:nvPr/>
              </p14:nvContentPartPr>
              <p14:xfrm>
                <a:off x="8623920" y="4511006"/>
                <a:ext cx="330840" cy="9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25FD6D5-9AC3-97F5-C0A5-8F8C4D0906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19600" y="4506686"/>
                  <a:ext cx="33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A84DF9-5DF3-1683-6C13-025DDDEA4F02}"/>
                    </a:ext>
                  </a:extLst>
                </p14:cNvPr>
                <p14:cNvContentPartPr/>
                <p14:nvPr/>
              </p14:nvContentPartPr>
              <p14:xfrm>
                <a:off x="10113600" y="4063166"/>
                <a:ext cx="404280" cy="46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A84DF9-5DF3-1683-6C13-025DDDEA4F0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09280" y="4058846"/>
                  <a:ext cx="4129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E661E4-B929-FCB2-5000-51459D061553}"/>
                    </a:ext>
                  </a:extLst>
                </p14:cNvPr>
                <p14:cNvContentPartPr/>
                <p14:nvPr/>
              </p14:nvContentPartPr>
              <p14:xfrm>
                <a:off x="10495200" y="4476086"/>
                <a:ext cx="207360" cy="184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E661E4-B929-FCB2-5000-51459D0615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90880" y="4471766"/>
                  <a:ext cx="216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25B1CC-45B1-4AA2-80E3-9F6663C71FA9}"/>
                    </a:ext>
                  </a:extLst>
                </p14:cNvPr>
                <p14:cNvContentPartPr/>
                <p14:nvPr/>
              </p14:nvContentPartPr>
              <p14:xfrm>
                <a:off x="10810920" y="4530446"/>
                <a:ext cx="557640" cy="345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25B1CC-45B1-4AA2-80E3-9F6663C71F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06600" y="4526126"/>
                  <a:ext cx="566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E306C6-6A24-3741-283E-15F1CF526A0B}"/>
                    </a:ext>
                  </a:extLst>
                </p14:cNvPr>
                <p14:cNvContentPartPr/>
                <p14:nvPr/>
              </p14:nvContentPartPr>
              <p14:xfrm>
                <a:off x="10176240" y="4812686"/>
                <a:ext cx="283680" cy="49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E306C6-6A24-3741-283E-15F1CF526A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71920" y="4808366"/>
                  <a:ext cx="29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7A0A9D-56B4-6679-A1E0-0945D77AFF41}"/>
                    </a:ext>
                  </a:extLst>
                </p14:cNvPr>
                <p14:cNvContentPartPr/>
                <p14:nvPr/>
              </p14:nvContentPartPr>
              <p14:xfrm>
                <a:off x="10080120" y="3801446"/>
                <a:ext cx="621000" cy="262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7A0A9D-56B4-6679-A1E0-0945D77AFF4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75800" y="3797126"/>
                  <a:ext cx="629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B3ADE6-7C5A-B2FB-B463-3F26A507ECFE}"/>
                    </a:ext>
                  </a:extLst>
                </p14:cNvPr>
                <p14:cNvContentPartPr/>
                <p14:nvPr/>
              </p14:nvContentPartPr>
              <p14:xfrm>
                <a:off x="3751680" y="5213006"/>
                <a:ext cx="241560" cy="10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B3ADE6-7C5A-B2FB-B463-3F26A507ECF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47360" y="5208686"/>
                  <a:ext cx="250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B4FDFE-CFC6-D3C8-808B-A8C243237FD1}"/>
                    </a:ext>
                  </a:extLst>
                </p14:cNvPr>
                <p14:cNvContentPartPr/>
                <p14:nvPr/>
              </p14:nvContentPartPr>
              <p14:xfrm>
                <a:off x="3686520" y="5689286"/>
                <a:ext cx="304560" cy="19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B4FDFE-CFC6-D3C8-808B-A8C243237F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82200" y="5684966"/>
                  <a:ext cx="31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2CDF1-D9D1-83AF-C70D-8B1152FFEBE8}"/>
                    </a:ext>
                  </a:extLst>
                </p14:cNvPr>
                <p14:cNvContentPartPr/>
                <p14:nvPr/>
              </p14:nvContentPartPr>
              <p14:xfrm>
                <a:off x="4646280" y="4854446"/>
                <a:ext cx="477000" cy="1320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2CDF1-D9D1-83AF-C70D-8B1152FFEB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41960" y="4850126"/>
                  <a:ext cx="485640" cy="13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1335080-12D0-99B9-1531-FF73D910C75B}"/>
                    </a:ext>
                  </a:extLst>
                </p14:cNvPr>
                <p14:cNvContentPartPr/>
                <p14:nvPr/>
              </p14:nvContentPartPr>
              <p14:xfrm>
                <a:off x="5161440" y="5030486"/>
                <a:ext cx="471240" cy="507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1335080-12D0-99B9-1531-FF73D910C7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57120" y="5026166"/>
                  <a:ext cx="4798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12DFE8-3309-A89F-5553-E0931CC9BD14}"/>
                    </a:ext>
                  </a:extLst>
                </p14:cNvPr>
                <p14:cNvContentPartPr/>
                <p14:nvPr/>
              </p14:nvContentPartPr>
              <p14:xfrm>
                <a:off x="5614680" y="5184566"/>
                <a:ext cx="61200" cy="881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12DFE8-3309-A89F-5553-E0931CC9BD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10360" y="5180246"/>
                  <a:ext cx="6984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B1A66E-F60D-B5DA-2DA8-006A3017501F}"/>
                    </a:ext>
                  </a:extLst>
                </p14:cNvPr>
                <p14:cNvContentPartPr/>
                <p14:nvPr/>
              </p14:nvContentPartPr>
              <p14:xfrm>
                <a:off x="5065320" y="4843286"/>
                <a:ext cx="869760" cy="264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B1A66E-F60D-B5DA-2DA8-006A3017501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61000" y="4838966"/>
                  <a:ext cx="87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2756AC-5353-D164-E3EF-C4F0A13E588F}"/>
                    </a:ext>
                  </a:extLst>
                </p14:cNvPr>
                <p14:cNvContentPartPr/>
                <p14:nvPr/>
              </p14:nvContentPartPr>
              <p14:xfrm>
                <a:off x="5883960" y="5709086"/>
                <a:ext cx="462960" cy="410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2756AC-5353-D164-E3EF-C4F0A13E588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9640" y="5704766"/>
                  <a:ext cx="4716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119FCC4-F275-9881-27C6-6CB6FE2B2AF4}"/>
                    </a:ext>
                  </a:extLst>
                </p14:cNvPr>
                <p14:cNvContentPartPr/>
                <p14:nvPr/>
              </p14:nvContentPartPr>
              <p14:xfrm>
                <a:off x="6460680" y="5838686"/>
                <a:ext cx="686520" cy="32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119FCC4-F275-9881-27C6-6CB6FE2B2A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56360" y="5834366"/>
                  <a:ext cx="695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E57BB7B-C01F-F714-8525-6B2CF69E4AAF}"/>
                    </a:ext>
                  </a:extLst>
                </p14:cNvPr>
                <p14:cNvContentPartPr/>
                <p14:nvPr/>
              </p14:nvContentPartPr>
              <p14:xfrm>
                <a:off x="4992960" y="6115166"/>
                <a:ext cx="45720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E57BB7B-C01F-F714-8525-6B2CF69E4AA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88640" y="6110846"/>
                  <a:ext cx="465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A8A870-596C-577D-744B-B70B7BF59513}"/>
                    </a:ext>
                  </a:extLst>
                </p14:cNvPr>
                <p14:cNvContentPartPr/>
                <p14:nvPr/>
              </p14:nvContentPartPr>
              <p14:xfrm>
                <a:off x="6666240" y="4692446"/>
                <a:ext cx="828360" cy="1994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A8A870-596C-577D-744B-B70B7BF595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61920" y="4688126"/>
                  <a:ext cx="837000" cy="20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334E1D-ECB5-4FA7-06B9-BE77190A38CB}"/>
                    </a:ext>
                  </a:extLst>
                </p14:cNvPr>
                <p14:cNvContentPartPr/>
                <p14:nvPr/>
              </p14:nvContentPartPr>
              <p14:xfrm>
                <a:off x="7661640" y="4958126"/>
                <a:ext cx="456480" cy="794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334E1D-ECB5-4FA7-06B9-BE77190A38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57320" y="4953806"/>
                  <a:ext cx="4651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0FD2CC-D31B-4890-C99E-AB2126D7205E}"/>
                    </a:ext>
                  </a:extLst>
                </p14:cNvPr>
                <p14:cNvContentPartPr/>
                <p14:nvPr/>
              </p14:nvContentPartPr>
              <p14:xfrm>
                <a:off x="8204160" y="5647526"/>
                <a:ext cx="456480" cy="346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0FD2CC-D31B-4890-C99E-AB2126D720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99840" y="5643206"/>
                  <a:ext cx="465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525D6A-E1A0-B6F3-7CA3-C84B83B4A580}"/>
                    </a:ext>
                  </a:extLst>
                </p14:cNvPr>
                <p14:cNvContentPartPr/>
                <p14:nvPr/>
              </p14:nvContentPartPr>
              <p14:xfrm>
                <a:off x="8759280" y="5768486"/>
                <a:ext cx="584280" cy="258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525D6A-E1A0-B6F3-7CA3-C84B83B4A5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54960" y="5764166"/>
                  <a:ext cx="592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D9FF7F7-2E00-E17A-56C8-E4AC86F7FC57}"/>
                    </a:ext>
                  </a:extLst>
                </p14:cNvPr>
                <p14:cNvContentPartPr/>
                <p14:nvPr/>
              </p14:nvContentPartPr>
              <p14:xfrm>
                <a:off x="7644720" y="5969006"/>
                <a:ext cx="366120" cy="4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D9FF7F7-2E00-E17A-56C8-E4AC86F7FC5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40400" y="5964686"/>
                  <a:ext cx="374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22814A-10AB-14EA-36E1-301D79ABF0F7}"/>
                    </a:ext>
                  </a:extLst>
                </p14:cNvPr>
                <p14:cNvContentPartPr/>
                <p14:nvPr/>
              </p14:nvContentPartPr>
              <p14:xfrm>
                <a:off x="7803840" y="4632326"/>
                <a:ext cx="715320" cy="258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22814A-10AB-14EA-36E1-301D79ABF0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99520" y="4628006"/>
                  <a:ext cx="723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C71380-9012-35FF-94F1-7154C1A20F34}"/>
                    </a:ext>
                  </a:extLst>
                </p14:cNvPr>
                <p14:cNvContentPartPr/>
                <p14:nvPr/>
              </p14:nvContentPartPr>
              <p14:xfrm>
                <a:off x="450480" y="4415246"/>
                <a:ext cx="1263600" cy="261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C71380-9012-35FF-94F1-7154C1A20F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6160" y="4410926"/>
                  <a:ext cx="1272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8223B0E-8E80-7560-FDB3-E305ED01C70E}"/>
                    </a:ext>
                  </a:extLst>
                </p14:cNvPr>
                <p14:cNvContentPartPr/>
                <p14:nvPr/>
              </p14:nvContentPartPr>
              <p14:xfrm>
                <a:off x="1252560" y="4886126"/>
                <a:ext cx="23040" cy="502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8223B0E-8E80-7560-FDB3-E305ED01C7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48240" y="4881806"/>
                  <a:ext cx="316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67C3870-756E-34A1-CE88-E2F1955F5FC0}"/>
                    </a:ext>
                  </a:extLst>
                </p14:cNvPr>
                <p14:cNvContentPartPr/>
                <p14:nvPr/>
              </p14:nvContentPartPr>
              <p14:xfrm>
                <a:off x="908400" y="4953086"/>
                <a:ext cx="734400" cy="106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67C3870-756E-34A1-CE88-E2F1955F5FC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4080" y="4948766"/>
                  <a:ext cx="743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C69F3C7-4BA5-A27E-C66D-3E89F0A1165D}"/>
                    </a:ext>
                  </a:extLst>
                </p14:cNvPr>
                <p14:cNvContentPartPr/>
                <p14:nvPr/>
              </p14:nvContentPartPr>
              <p14:xfrm>
                <a:off x="942600" y="5475086"/>
                <a:ext cx="687240" cy="118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C69F3C7-4BA5-A27E-C66D-3E89F0A116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38280" y="5470766"/>
                  <a:ext cx="695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4ED06C-3900-6A8C-FF61-1C2BF7B01124}"/>
                    </a:ext>
                  </a:extLst>
                </p14:cNvPr>
                <p14:cNvContentPartPr/>
                <p14:nvPr/>
              </p14:nvContentPartPr>
              <p14:xfrm>
                <a:off x="1873200" y="5266646"/>
                <a:ext cx="412560" cy="342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4ED06C-3900-6A8C-FF61-1C2BF7B0112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68880" y="5262326"/>
                  <a:ext cx="421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4C748E-D916-4AA0-B0A5-EF52001E4724}"/>
                    </a:ext>
                  </a:extLst>
                </p14:cNvPr>
                <p14:cNvContentPartPr/>
                <p14:nvPr/>
              </p14:nvContentPartPr>
              <p14:xfrm>
                <a:off x="2481960" y="5277086"/>
                <a:ext cx="671400" cy="374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4C748E-D916-4AA0-B0A5-EF52001E472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77640" y="5272766"/>
                  <a:ext cx="680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CB02E7-BEB1-85FB-5694-679F08F120FC}"/>
                    </a:ext>
                  </a:extLst>
                </p14:cNvPr>
                <p14:cNvContentPartPr/>
                <p14:nvPr/>
              </p14:nvContentPartPr>
              <p14:xfrm>
                <a:off x="1164360" y="5834366"/>
                <a:ext cx="217440" cy="37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CB02E7-BEB1-85FB-5694-679F08F120F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60040" y="5830046"/>
                  <a:ext cx="226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0098E3-1F96-3442-3175-5103177A68BC}"/>
                    </a:ext>
                  </a:extLst>
                </p14:cNvPr>
                <p14:cNvContentPartPr/>
                <p14:nvPr/>
              </p14:nvContentPartPr>
              <p14:xfrm>
                <a:off x="7808880" y="6265286"/>
                <a:ext cx="1117800" cy="232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0098E3-1F96-3442-3175-5103177A68B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04560" y="6260966"/>
                  <a:ext cx="1126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69F68F-4A49-B017-CD8B-6BE3A00D3DBC}"/>
                    </a:ext>
                  </a:extLst>
                </p14:cNvPr>
                <p14:cNvContentPartPr/>
                <p14:nvPr/>
              </p14:nvContentPartPr>
              <p14:xfrm>
                <a:off x="7751280" y="6314246"/>
                <a:ext cx="793800" cy="12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69F68F-4A49-B017-CD8B-6BE3A00D3D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46960" y="6309926"/>
                  <a:ext cx="802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4CC59D-FE4D-5602-7662-6B3CC70C427A}"/>
                    </a:ext>
                  </a:extLst>
                </p14:cNvPr>
                <p14:cNvContentPartPr/>
                <p14:nvPr/>
              </p14:nvContentPartPr>
              <p14:xfrm>
                <a:off x="7709160" y="5977646"/>
                <a:ext cx="584640" cy="654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4CC59D-FE4D-5602-7662-6B3CC70C427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04840" y="5973326"/>
                  <a:ext cx="59328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3C8499E-5A66-0CB2-F6AB-48FD4ACDD8C2}"/>
                    </a:ext>
                  </a:extLst>
                </p14:cNvPr>
                <p14:cNvContentPartPr/>
                <p14:nvPr/>
              </p14:nvContentPartPr>
              <p14:xfrm>
                <a:off x="9197760" y="6232526"/>
                <a:ext cx="86760" cy="469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3C8499E-5A66-0CB2-F6AB-48FD4ACDD8C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93440" y="6228206"/>
                  <a:ext cx="95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F909E05-F27F-3159-4AA9-F85F38A2FDD3}"/>
                    </a:ext>
                  </a:extLst>
                </p14:cNvPr>
                <p14:cNvContentPartPr/>
                <p14:nvPr/>
              </p14:nvContentPartPr>
              <p14:xfrm>
                <a:off x="8893920" y="6073046"/>
                <a:ext cx="771120" cy="44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F909E05-F27F-3159-4AA9-F85F38A2FDD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89600" y="6068726"/>
                  <a:ext cx="7797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59CB9E-AFCF-F186-A6AC-5D0382556A84}"/>
                    </a:ext>
                  </a:extLst>
                </p14:cNvPr>
                <p14:cNvContentPartPr/>
                <p14:nvPr/>
              </p14:nvContentPartPr>
              <p14:xfrm>
                <a:off x="9712920" y="6254846"/>
                <a:ext cx="313200" cy="417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59CB9E-AFCF-F186-A6AC-5D0382556A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08600" y="6250526"/>
                  <a:ext cx="321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E8C6B8-E30A-6656-D74A-D36EBFCCE55A}"/>
                    </a:ext>
                  </a:extLst>
                </p14:cNvPr>
                <p14:cNvContentPartPr/>
                <p14:nvPr/>
              </p14:nvContentPartPr>
              <p14:xfrm>
                <a:off x="9921000" y="6132086"/>
                <a:ext cx="273240" cy="361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E8C6B8-E30A-6656-D74A-D36EBFCCE55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16680" y="6127766"/>
                  <a:ext cx="2818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959EB3-A9D5-8A72-E638-668EE4724149}"/>
                    </a:ext>
                  </a:extLst>
                </p14:cNvPr>
                <p14:cNvContentPartPr/>
                <p14:nvPr/>
              </p14:nvContentPartPr>
              <p14:xfrm>
                <a:off x="10214760" y="6163046"/>
                <a:ext cx="621360" cy="300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959EB3-A9D5-8A72-E638-668EE47241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10440" y="6158726"/>
                  <a:ext cx="630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81E2D9B-3667-2535-969F-361299C3D1AB}"/>
                    </a:ext>
                  </a:extLst>
                </p14:cNvPr>
                <p14:cNvContentPartPr/>
                <p14:nvPr/>
              </p14:nvContentPartPr>
              <p14:xfrm>
                <a:off x="10899840" y="6035246"/>
                <a:ext cx="47160" cy="145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81E2D9B-3667-2535-969F-361299C3D1A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95520" y="6030926"/>
                  <a:ext cx="5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5952BED-9650-31B9-C69B-6671ED6A8F94}"/>
                    </a:ext>
                  </a:extLst>
                </p14:cNvPr>
                <p14:cNvContentPartPr/>
                <p14:nvPr/>
              </p14:nvContentPartPr>
              <p14:xfrm>
                <a:off x="11085240" y="6000326"/>
                <a:ext cx="308880" cy="27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5952BED-9650-31B9-C69B-6671ED6A8F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80920" y="5996006"/>
                  <a:ext cx="3175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C107C6C-84B2-1377-A10A-A01D2D48C0AE}"/>
                    </a:ext>
                  </a:extLst>
                </p14:cNvPr>
                <p14:cNvContentPartPr/>
                <p14:nvPr/>
              </p14:nvContentPartPr>
              <p14:xfrm>
                <a:off x="10721640" y="5636366"/>
                <a:ext cx="79920" cy="37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C107C6C-84B2-1377-A10A-A01D2D48C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17320" y="5632046"/>
                  <a:ext cx="88560" cy="4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42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7A1694-3CC4-CB1A-64D0-019139E2302C}"/>
                  </a:ext>
                </a:extLst>
              </p14:cNvPr>
              <p14:cNvContentPartPr/>
              <p14:nvPr/>
            </p14:nvContentPartPr>
            <p14:xfrm>
              <a:off x="1196400" y="693206"/>
              <a:ext cx="9717120" cy="5877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7A1694-3CC4-CB1A-64D0-019139E23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080" y="688886"/>
                <a:ext cx="9725760" cy="58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7672CEA-6485-1385-D251-BE7B9B0CD4D7}"/>
              </a:ext>
            </a:extLst>
          </p:cNvPr>
          <p:cNvGrpSpPr/>
          <p:nvPr/>
        </p:nvGrpSpPr>
        <p:grpSpPr>
          <a:xfrm>
            <a:off x="113160" y="39086"/>
            <a:ext cx="11308320" cy="6441480"/>
            <a:chOff x="113160" y="39086"/>
            <a:chExt cx="11308320" cy="64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7CBDA1-DA13-0E17-8497-EBA76CB83F63}"/>
                    </a:ext>
                  </a:extLst>
                </p14:cNvPr>
                <p14:cNvContentPartPr/>
                <p14:nvPr/>
              </p14:nvContentPartPr>
              <p14:xfrm>
                <a:off x="4550880" y="68606"/>
                <a:ext cx="822960" cy="638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7CBDA1-DA13-0E17-8497-EBA76CB83F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46560" y="64286"/>
                  <a:ext cx="831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0FE02F-1139-CCA3-A93D-B14B64706B5D}"/>
                    </a:ext>
                  </a:extLst>
                </p14:cNvPr>
                <p14:cNvContentPartPr/>
                <p14:nvPr/>
              </p14:nvContentPartPr>
              <p14:xfrm>
                <a:off x="4703520" y="375686"/>
                <a:ext cx="423360" cy="92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0FE02F-1139-CCA3-A93D-B14B64706B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9200" y="371366"/>
                  <a:ext cx="432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528A2F-AC3F-3483-2BC0-A8AEE57FB608}"/>
                    </a:ext>
                  </a:extLst>
                </p14:cNvPr>
                <p14:cNvContentPartPr/>
                <p14:nvPr/>
              </p14:nvContentPartPr>
              <p14:xfrm>
                <a:off x="4901160" y="664406"/>
                <a:ext cx="136440" cy="519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528A2F-AC3F-3483-2BC0-A8AEE57FB6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6840" y="660086"/>
                  <a:ext cx="1450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420F17-49AF-CD07-38A9-B68F97F601D9}"/>
                    </a:ext>
                  </a:extLst>
                </p14:cNvPr>
                <p14:cNvContentPartPr/>
                <p14:nvPr/>
              </p14:nvContentPartPr>
              <p14:xfrm>
                <a:off x="4380600" y="1217726"/>
                <a:ext cx="1576440" cy="1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420F17-49AF-CD07-38A9-B68F97F601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6280" y="1213406"/>
                  <a:ext cx="1585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55AD3D-FD14-5756-83B8-7698519AC83A}"/>
                    </a:ext>
                  </a:extLst>
                </p14:cNvPr>
                <p14:cNvContentPartPr/>
                <p14:nvPr/>
              </p14:nvContentPartPr>
              <p14:xfrm>
                <a:off x="4983600" y="1222046"/>
                <a:ext cx="117720" cy="58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55AD3D-FD14-5756-83B8-7698519AC8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9280" y="1217726"/>
                  <a:ext cx="126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AA8B84-74B8-05C3-28E3-5674992E8E72}"/>
                    </a:ext>
                  </a:extLst>
                </p14:cNvPr>
                <p14:cNvContentPartPr/>
                <p14:nvPr/>
              </p14:nvContentPartPr>
              <p14:xfrm>
                <a:off x="3308160" y="2217446"/>
                <a:ext cx="513360" cy="365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AA8B84-74B8-05C3-28E3-5674992E8E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3840" y="2213126"/>
                  <a:ext cx="522000" cy="36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C9B900-E5BF-6DE5-3301-C98FE6B710A3}"/>
                    </a:ext>
                  </a:extLst>
                </p14:cNvPr>
                <p14:cNvContentPartPr/>
                <p14:nvPr/>
              </p14:nvContentPartPr>
              <p14:xfrm>
                <a:off x="3227880" y="1582406"/>
                <a:ext cx="4929480" cy="443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C9B900-E5BF-6DE5-3301-C98FE6B710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3560" y="1578086"/>
                  <a:ext cx="4938120" cy="44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A8C738-7896-B492-C77B-F744C9A08C79}"/>
                    </a:ext>
                  </a:extLst>
                </p14:cNvPr>
                <p14:cNvContentPartPr/>
                <p14:nvPr/>
              </p14:nvContentPartPr>
              <p14:xfrm>
                <a:off x="163200" y="2255246"/>
                <a:ext cx="591840" cy="67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A8C738-7896-B492-C77B-F744C9A08C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880" y="2250926"/>
                  <a:ext cx="6004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63A75F-C031-C1E1-AF4F-07A1C81C10C3}"/>
                    </a:ext>
                  </a:extLst>
                </p14:cNvPr>
                <p14:cNvContentPartPr/>
                <p14:nvPr/>
              </p14:nvContentPartPr>
              <p14:xfrm>
                <a:off x="373080" y="2536406"/>
                <a:ext cx="204480" cy="5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63A75F-C031-C1E1-AF4F-07A1C81C10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760" y="2532086"/>
                  <a:ext cx="213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2A2907-564D-0793-0389-47F012194B3B}"/>
                    </a:ext>
                  </a:extLst>
                </p14:cNvPr>
                <p14:cNvContentPartPr/>
                <p14:nvPr/>
              </p14:nvContentPartPr>
              <p14:xfrm>
                <a:off x="402960" y="2905046"/>
                <a:ext cx="115920" cy="381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2A2907-564D-0793-0389-47F012194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640" y="2900726"/>
                  <a:ext cx="124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1C724-4D66-F193-95E5-2A9FACAAD6F1}"/>
                    </a:ext>
                  </a:extLst>
                </p14:cNvPr>
                <p14:cNvContentPartPr/>
                <p14:nvPr/>
              </p14:nvContentPartPr>
              <p14:xfrm>
                <a:off x="199920" y="3073886"/>
                <a:ext cx="577800" cy="16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1C724-4D66-F193-95E5-2A9FACAAD6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600" y="3069566"/>
                  <a:ext cx="586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F2AF79-CD95-8CBB-D44E-EEF7520582C3}"/>
                    </a:ext>
                  </a:extLst>
                </p14:cNvPr>
                <p14:cNvContentPartPr/>
                <p14:nvPr/>
              </p14:nvContentPartPr>
              <p14:xfrm>
                <a:off x="202440" y="3242006"/>
                <a:ext cx="484920" cy="30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F2AF79-CD95-8CBB-D44E-EEF7520582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8120" y="3237686"/>
                  <a:ext cx="493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492A66-2621-EC98-EAD2-4EB2E9330719}"/>
                    </a:ext>
                  </a:extLst>
                </p14:cNvPr>
                <p14:cNvContentPartPr/>
                <p14:nvPr/>
              </p14:nvContentPartPr>
              <p14:xfrm>
                <a:off x="739920" y="2626766"/>
                <a:ext cx="547200" cy="2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492A66-2621-EC98-EAD2-4EB2E93307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600" y="2622446"/>
                  <a:ext cx="555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BAA7AF-59C6-299A-421C-314F5DD21583}"/>
                    </a:ext>
                  </a:extLst>
                </p14:cNvPr>
                <p14:cNvContentPartPr/>
                <p14:nvPr/>
              </p14:nvContentPartPr>
              <p14:xfrm>
                <a:off x="1019280" y="2557646"/>
                <a:ext cx="1469520" cy="8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BAA7AF-59C6-299A-421C-314F5DD215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4960" y="2553326"/>
                  <a:ext cx="1478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518F8F-E4BC-AA48-3EAB-4A0F00C78831}"/>
                    </a:ext>
                  </a:extLst>
                </p14:cNvPr>
                <p14:cNvContentPartPr/>
                <p14:nvPr/>
              </p14:nvContentPartPr>
              <p14:xfrm>
                <a:off x="1998480" y="2198366"/>
                <a:ext cx="217440" cy="117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518F8F-E4BC-AA48-3EAB-4A0F00C788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94160" y="2194046"/>
                  <a:ext cx="22608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E997F5-990D-0D69-C962-CD9E64E537A5}"/>
                    </a:ext>
                  </a:extLst>
                </p14:cNvPr>
                <p14:cNvContentPartPr/>
                <p14:nvPr/>
              </p14:nvContentPartPr>
              <p14:xfrm>
                <a:off x="1827480" y="3020606"/>
                <a:ext cx="176400" cy="398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E997F5-990D-0D69-C962-CD9E64E537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3160" y="3016286"/>
                  <a:ext cx="185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89DFD2-652F-E6E0-262D-B3BE58DB9B50}"/>
                    </a:ext>
                  </a:extLst>
                </p14:cNvPr>
                <p14:cNvContentPartPr/>
                <p14:nvPr/>
              </p14:nvContentPartPr>
              <p14:xfrm>
                <a:off x="1540560" y="3429566"/>
                <a:ext cx="593280" cy="37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89DFD2-652F-E6E0-262D-B3BE58DB9B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36240" y="3425246"/>
                  <a:ext cx="601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D07633-A522-355C-8FB9-FEB024FFB698}"/>
                    </a:ext>
                  </a:extLst>
                </p14:cNvPr>
                <p14:cNvContentPartPr/>
                <p14:nvPr/>
              </p14:nvContentPartPr>
              <p14:xfrm>
                <a:off x="1670520" y="3438926"/>
                <a:ext cx="140760" cy="27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D07633-A522-355C-8FB9-FEB024FFB6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66200" y="3434606"/>
                  <a:ext cx="149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5689F4-EA00-16CE-56FC-C4DE610AE307}"/>
                    </a:ext>
                  </a:extLst>
                </p14:cNvPr>
                <p14:cNvContentPartPr/>
                <p14:nvPr/>
              </p14:nvContentPartPr>
              <p14:xfrm>
                <a:off x="1799040" y="3511286"/>
                <a:ext cx="83880" cy="12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5689F4-EA00-16CE-56FC-C4DE610AE3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4720" y="3506966"/>
                  <a:ext cx="92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F07345-DA1F-F836-1FE7-47DC45D7BC9D}"/>
                    </a:ext>
                  </a:extLst>
                </p14:cNvPr>
                <p14:cNvContentPartPr/>
                <p14:nvPr/>
              </p14:nvContentPartPr>
              <p14:xfrm>
                <a:off x="2268480" y="2855006"/>
                <a:ext cx="100260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F07345-DA1F-F836-1FE7-47DC45D7BC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4160" y="2850686"/>
                  <a:ext cx="1011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B366A1-EAC9-73D2-6BBA-2FADBECEFED9}"/>
                    </a:ext>
                  </a:extLst>
                </p14:cNvPr>
                <p14:cNvContentPartPr/>
                <p14:nvPr/>
              </p14:nvContentPartPr>
              <p14:xfrm>
                <a:off x="1448760" y="4184126"/>
                <a:ext cx="360" cy="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B366A1-EAC9-73D2-6BBA-2FADBECEFE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4440" y="4179806"/>
                  <a:ext cx="9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36AC8A-1033-8C1B-AC2F-CC01FCD8CF80}"/>
                    </a:ext>
                  </a:extLst>
                </p14:cNvPr>
                <p14:cNvContentPartPr/>
                <p14:nvPr/>
              </p14:nvContentPartPr>
              <p14:xfrm>
                <a:off x="1362000" y="4607126"/>
                <a:ext cx="5040" cy="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36AC8A-1033-8C1B-AC2F-CC01FCD8CF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7680" y="4602806"/>
                  <a:ext cx="13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B48BCD-39D5-4B89-464A-28BC7EF10334}"/>
                    </a:ext>
                  </a:extLst>
                </p14:cNvPr>
                <p14:cNvContentPartPr/>
                <p14:nvPr/>
              </p14:nvContentPartPr>
              <p14:xfrm>
                <a:off x="518880" y="5188886"/>
                <a:ext cx="757440" cy="752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B48BCD-39D5-4B89-464A-28BC7EF103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4560" y="5184566"/>
                  <a:ext cx="7660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F26B78-986E-ED96-C653-107F806397CE}"/>
                    </a:ext>
                  </a:extLst>
                </p14:cNvPr>
                <p14:cNvContentPartPr/>
                <p14:nvPr/>
              </p14:nvContentPartPr>
              <p14:xfrm>
                <a:off x="626520" y="4870286"/>
                <a:ext cx="1855440" cy="66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F26B78-986E-ED96-C653-107F806397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200" y="4865966"/>
                  <a:ext cx="18640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2AB10D-E2A0-65E6-609A-DFB65594999A}"/>
                    </a:ext>
                  </a:extLst>
                </p14:cNvPr>
                <p14:cNvContentPartPr/>
                <p14:nvPr/>
              </p14:nvContentPartPr>
              <p14:xfrm>
                <a:off x="2316360" y="4467806"/>
                <a:ext cx="88920" cy="114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2AB10D-E2A0-65E6-609A-DFB6559499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12040" y="4463486"/>
                  <a:ext cx="9756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323492-0F11-7CBE-2052-39C0DDA57386}"/>
                    </a:ext>
                  </a:extLst>
                </p14:cNvPr>
                <p14:cNvContentPartPr/>
                <p14:nvPr/>
              </p14:nvContentPartPr>
              <p14:xfrm>
                <a:off x="1908120" y="5342966"/>
                <a:ext cx="495360" cy="53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323492-0F11-7CBE-2052-39C0DDA573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3800" y="5338646"/>
                  <a:ext cx="5040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222630-C642-1BCA-1855-D15762A2795F}"/>
                    </a:ext>
                  </a:extLst>
                </p14:cNvPr>
                <p14:cNvContentPartPr/>
                <p14:nvPr/>
              </p14:nvContentPartPr>
              <p14:xfrm>
                <a:off x="1723800" y="5708366"/>
                <a:ext cx="306000" cy="1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222630-C642-1BCA-1855-D15762A279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19480" y="5704046"/>
                  <a:ext cx="314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6492FF-04BC-5D44-A90C-30A45A1DB8D2}"/>
                    </a:ext>
                  </a:extLst>
                </p14:cNvPr>
                <p14:cNvContentPartPr/>
                <p14:nvPr/>
              </p14:nvContentPartPr>
              <p14:xfrm>
                <a:off x="1728840" y="5713406"/>
                <a:ext cx="294120" cy="20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6492FF-04BC-5D44-A90C-30A45A1DB8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24520" y="5709086"/>
                  <a:ext cx="30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28F500-EBFC-F9CB-30EB-00FAE95DD6DD}"/>
                    </a:ext>
                  </a:extLst>
                </p14:cNvPr>
                <p14:cNvContentPartPr/>
                <p14:nvPr/>
              </p14:nvContentPartPr>
              <p14:xfrm>
                <a:off x="2437320" y="5065046"/>
                <a:ext cx="1334160" cy="5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28F500-EBFC-F9CB-30EB-00FAE95DD6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33000" y="5060726"/>
                  <a:ext cx="1342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129071-57F2-5FEA-B644-44F2F85C3CEF}"/>
                    </a:ext>
                  </a:extLst>
                </p14:cNvPr>
                <p14:cNvContentPartPr/>
                <p14:nvPr/>
              </p14:nvContentPartPr>
              <p14:xfrm>
                <a:off x="7678920" y="2377646"/>
                <a:ext cx="1383480" cy="4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129071-57F2-5FEA-B644-44F2F85C3C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74600" y="2373326"/>
                  <a:ext cx="1392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2CF3FD-3F45-70A7-4624-13EF4524A547}"/>
                    </a:ext>
                  </a:extLst>
                </p14:cNvPr>
                <p14:cNvContentPartPr/>
                <p14:nvPr/>
              </p14:nvContentPartPr>
              <p14:xfrm>
                <a:off x="8238360" y="1832966"/>
                <a:ext cx="190440" cy="1033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2CF3FD-3F45-70A7-4624-13EF4524A5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4040" y="1828646"/>
                  <a:ext cx="1990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DB0727-8603-2B90-8059-6A5163A81BAA}"/>
                    </a:ext>
                  </a:extLst>
                </p14:cNvPr>
                <p14:cNvContentPartPr/>
                <p14:nvPr/>
              </p14:nvContentPartPr>
              <p14:xfrm>
                <a:off x="9232320" y="2453246"/>
                <a:ext cx="71640" cy="443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DB0727-8603-2B90-8059-6A5163A81B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28000" y="2448926"/>
                  <a:ext cx="80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C3AD74-5C9C-6C6D-50E5-7D29F559B901}"/>
                    </a:ext>
                  </a:extLst>
                </p14:cNvPr>
                <p14:cNvContentPartPr/>
                <p14:nvPr/>
              </p14:nvContentPartPr>
              <p14:xfrm>
                <a:off x="8763960" y="2817566"/>
                <a:ext cx="774360" cy="17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C3AD74-5C9C-6C6D-50E5-7D29F559B9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9640" y="2813246"/>
                  <a:ext cx="783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4F8BCD-3A2B-BAD5-3453-FCD939A68B63}"/>
                    </a:ext>
                  </a:extLst>
                </p14:cNvPr>
                <p14:cNvContentPartPr/>
                <p14:nvPr/>
              </p14:nvContentPartPr>
              <p14:xfrm>
                <a:off x="9326640" y="2962646"/>
                <a:ext cx="290880" cy="528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4F8BCD-3A2B-BAD5-3453-FCD939A68B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2320" y="2958326"/>
                  <a:ext cx="2995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945710-9A69-5C6A-2DE8-B028E9346B96}"/>
                    </a:ext>
                  </a:extLst>
                </p14:cNvPr>
                <p14:cNvContentPartPr/>
                <p14:nvPr/>
              </p14:nvContentPartPr>
              <p14:xfrm>
                <a:off x="8190120" y="4527206"/>
                <a:ext cx="1078200" cy="27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945710-9A69-5C6A-2DE8-B028E9346B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5800" y="4522886"/>
                  <a:ext cx="1086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D54861-B06B-12AE-2DAB-C10B20552742}"/>
                    </a:ext>
                  </a:extLst>
                </p14:cNvPr>
                <p14:cNvContentPartPr/>
                <p14:nvPr/>
              </p14:nvContentPartPr>
              <p14:xfrm>
                <a:off x="8416200" y="4010966"/>
                <a:ext cx="190080" cy="109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D54861-B06B-12AE-2DAB-C10B205527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11880" y="4006646"/>
                  <a:ext cx="1987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C7A281-D34B-34E0-9AAB-29837EA9E53A}"/>
                    </a:ext>
                  </a:extLst>
                </p14:cNvPr>
                <p14:cNvContentPartPr/>
                <p14:nvPr/>
              </p14:nvContentPartPr>
              <p14:xfrm>
                <a:off x="9043320" y="4540166"/>
                <a:ext cx="485280" cy="54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C7A281-D34B-34E0-9AAB-29837EA9E5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39000" y="4535846"/>
                  <a:ext cx="4939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44E2C6-3CC8-A39C-6170-54FC095AB6C0}"/>
                    </a:ext>
                  </a:extLst>
                </p14:cNvPr>
                <p14:cNvContentPartPr/>
                <p14:nvPr/>
              </p14:nvContentPartPr>
              <p14:xfrm>
                <a:off x="9381000" y="4919606"/>
                <a:ext cx="410040" cy="382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44E2C6-3CC8-A39C-6170-54FC095AB6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76680" y="4915286"/>
                  <a:ext cx="418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FC1C0E-9216-9EBB-E767-C84457C3C2F5}"/>
                    </a:ext>
                  </a:extLst>
                </p14:cNvPr>
                <p14:cNvContentPartPr/>
                <p14:nvPr/>
              </p14:nvContentPartPr>
              <p14:xfrm>
                <a:off x="9598080" y="779966"/>
                <a:ext cx="441000" cy="42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FC1C0E-9216-9EBB-E767-C84457C3C2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93760" y="775646"/>
                  <a:ext cx="449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8DBFFB-2368-2545-C649-8C97767AFEE1}"/>
                    </a:ext>
                  </a:extLst>
                </p14:cNvPr>
                <p14:cNvContentPartPr/>
                <p14:nvPr/>
              </p14:nvContentPartPr>
              <p14:xfrm>
                <a:off x="9959520" y="813446"/>
                <a:ext cx="159480" cy="68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8DBFFB-2368-2545-C649-8C97767AFE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55200" y="809126"/>
                  <a:ext cx="16812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45A165-8E74-9043-FF03-9219149EB12B}"/>
                    </a:ext>
                  </a:extLst>
                </p14:cNvPr>
                <p14:cNvContentPartPr/>
                <p14:nvPr/>
              </p14:nvContentPartPr>
              <p14:xfrm>
                <a:off x="9251040" y="542726"/>
                <a:ext cx="1311840" cy="231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45A165-8E74-9043-FF03-9219149EB1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46720" y="538406"/>
                  <a:ext cx="1320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67A880-0D83-8CA2-0482-D33A059745B0}"/>
                    </a:ext>
                  </a:extLst>
                </p14:cNvPr>
                <p14:cNvContentPartPr/>
                <p14:nvPr/>
              </p14:nvContentPartPr>
              <p14:xfrm>
                <a:off x="10282800" y="1222046"/>
                <a:ext cx="46116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67A880-0D83-8CA2-0482-D33A05974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78480" y="1217726"/>
                  <a:ext cx="469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3A91F4-9E22-FE2A-19C3-F8FB7D4EDF89}"/>
                    </a:ext>
                  </a:extLst>
                </p14:cNvPr>
                <p14:cNvContentPartPr/>
                <p14:nvPr/>
              </p14:nvContentPartPr>
              <p14:xfrm>
                <a:off x="10828920" y="1311686"/>
                <a:ext cx="592560" cy="350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3A91F4-9E22-FE2A-19C3-F8FB7D4EDF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24600" y="1307366"/>
                  <a:ext cx="6012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FC4F4D-E305-6836-A12D-A26F621A0398}"/>
                    </a:ext>
                  </a:extLst>
                </p14:cNvPr>
                <p14:cNvContentPartPr/>
                <p14:nvPr/>
              </p14:nvContentPartPr>
              <p14:xfrm>
                <a:off x="9602760" y="1644686"/>
                <a:ext cx="453240" cy="10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FC4F4D-E305-6836-A12D-A26F621A03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98440" y="1640366"/>
                  <a:ext cx="461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6C8A7E-D12A-5DCF-33DE-983AC364D5A1}"/>
                    </a:ext>
                  </a:extLst>
                </p14:cNvPr>
                <p14:cNvContentPartPr/>
                <p14:nvPr/>
              </p14:nvContentPartPr>
              <p14:xfrm>
                <a:off x="836400" y="5804846"/>
                <a:ext cx="61920" cy="519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6C8A7E-D12A-5DCF-33DE-983AC364D5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2080" y="5800526"/>
                  <a:ext cx="70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E56662-C958-B131-D5D5-01C192A6548C}"/>
                    </a:ext>
                  </a:extLst>
                </p14:cNvPr>
                <p14:cNvContentPartPr/>
                <p14:nvPr/>
              </p14:nvContentPartPr>
              <p14:xfrm>
                <a:off x="243480" y="6136046"/>
                <a:ext cx="719280" cy="34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E56662-C958-B131-D5D5-01C192A654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9160" y="6131726"/>
                  <a:ext cx="727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45D9C4-4340-C00D-7AEF-DB4AC89DBADC}"/>
                    </a:ext>
                  </a:extLst>
                </p14:cNvPr>
                <p14:cNvContentPartPr/>
                <p14:nvPr/>
              </p14:nvContentPartPr>
              <p14:xfrm>
                <a:off x="864840" y="6165206"/>
                <a:ext cx="43920" cy="16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45D9C4-4340-C00D-7AEF-DB4AC89DBA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0520" y="6160886"/>
                  <a:ext cx="52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B1C396-6247-D5F2-7481-444F2A41EF47}"/>
                    </a:ext>
                  </a:extLst>
                </p14:cNvPr>
                <p14:cNvContentPartPr/>
                <p14:nvPr/>
              </p14:nvContentPartPr>
              <p14:xfrm>
                <a:off x="5592000" y="480806"/>
                <a:ext cx="66240" cy="349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B1C396-6247-D5F2-7481-444F2A41EF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87680" y="476486"/>
                  <a:ext cx="74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31F596-8FD8-69C5-BB2A-B55DF77CF443}"/>
                    </a:ext>
                  </a:extLst>
                </p14:cNvPr>
                <p14:cNvContentPartPr/>
                <p14:nvPr/>
              </p14:nvContentPartPr>
              <p14:xfrm>
                <a:off x="5698560" y="287126"/>
                <a:ext cx="497880" cy="64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31F596-8FD8-69C5-BB2A-B55DF77CF4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4240" y="282806"/>
                  <a:ext cx="5065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11B42E-4391-150B-4C0B-9625D22C2280}"/>
                    </a:ext>
                  </a:extLst>
                </p14:cNvPr>
                <p14:cNvContentPartPr/>
                <p14:nvPr/>
              </p14:nvContentPartPr>
              <p14:xfrm>
                <a:off x="6155040" y="462446"/>
                <a:ext cx="250560" cy="23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11B42E-4391-150B-4C0B-9625D22C22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50720" y="458126"/>
                  <a:ext cx="259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50AE7B-169F-EF01-FEF1-43F55FB6E894}"/>
                    </a:ext>
                  </a:extLst>
                </p14:cNvPr>
                <p14:cNvContentPartPr/>
                <p14:nvPr/>
              </p14:nvContentPartPr>
              <p14:xfrm>
                <a:off x="113160" y="1568726"/>
                <a:ext cx="82080" cy="334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50AE7B-169F-EF01-FEF1-43F55FB6E8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840" y="1564406"/>
                  <a:ext cx="90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992633-3BFD-89D3-2EDC-28A6E69EC5E9}"/>
                    </a:ext>
                  </a:extLst>
                </p14:cNvPr>
                <p14:cNvContentPartPr/>
                <p14:nvPr/>
              </p14:nvContentPartPr>
              <p14:xfrm>
                <a:off x="113160" y="1582046"/>
                <a:ext cx="311760" cy="5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992633-3BFD-89D3-2EDC-28A6E69EC5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840" y="1577726"/>
                  <a:ext cx="320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40A5A7-8468-BA11-BD53-A9012C30D9C0}"/>
                    </a:ext>
                  </a:extLst>
                </p14:cNvPr>
                <p14:cNvContentPartPr/>
                <p14:nvPr/>
              </p14:nvContentPartPr>
              <p14:xfrm>
                <a:off x="185160" y="1881566"/>
                <a:ext cx="180000" cy="17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40A5A7-8468-BA11-BD53-A9012C30D9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0840" y="1877246"/>
                  <a:ext cx="188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7E5C523-82A4-0470-15A2-5B0DDF461680}"/>
                    </a:ext>
                  </a:extLst>
                </p14:cNvPr>
                <p14:cNvContentPartPr/>
                <p14:nvPr/>
              </p14:nvContentPartPr>
              <p14:xfrm>
                <a:off x="431760" y="1159406"/>
                <a:ext cx="24480" cy="41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7E5C523-82A4-0470-15A2-5B0DDF4616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7440" y="1155086"/>
                  <a:ext cx="33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A931C2-D4AF-CC77-3E04-CF341678ABEA}"/>
                    </a:ext>
                  </a:extLst>
                </p14:cNvPr>
                <p14:cNvContentPartPr/>
                <p14:nvPr/>
              </p14:nvContentPartPr>
              <p14:xfrm>
                <a:off x="629400" y="1732166"/>
                <a:ext cx="232560" cy="223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A931C2-D4AF-CC77-3E04-CF341678AB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080" y="1727846"/>
                  <a:ext cx="241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06B45B-5496-3E66-A1EA-9FE2EEBB58F0}"/>
                    </a:ext>
                  </a:extLst>
                </p14:cNvPr>
                <p14:cNvContentPartPr/>
                <p14:nvPr/>
              </p14:nvContentPartPr>
              <p14:xfrm>
                <a:off x="868440" y="1097126"/>
                <a:ext cx="236880" cy="856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06B45B-5496-3E66-A1EA-9FE2EEBB58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4120" y="1092806"/>
                  <a:ext cx="2455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3103D1-5156-A1B6-6C0B-F7AD4B7DB2A2}"/>
                    </a:ext>
                  </a:extLst>
                </p14:cNvPr>
                <p14:cNvContentPartPr/>
                <p14:nvPr/>
              </p14:nvContentPartPr>
              <p14:xfrm>
                <a:off x="1087320" y="960686"/>
                <a:ext cx="304560" cy="72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3103D1-5156-A1B6-6C0B-F7AD4B7DB2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3000" y="956366"/>
                  <a:ext cx="3132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7A551B-3EAD-E437-2DBD-0C5B3FC82519}"/>
                    </a:ext>
                  </a:extLst>
                </p14:cNvPr>
                <p14:cNvContentPartPr/>
                <p14:nvPr/>
              </p14:nvContentPartPr>
              <p14:xfrm>
                <a:off x="1545240" y="1457486"/>
                <a:ext cx="503280" cy="214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7A551B-3EAD-E437-2DBD-0C5B3FC825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40920" y="1453166"/>
                  <a:ext cx="511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99CE74-8869-3061-56EF-9227585FF171}"/>
                    </a:ext>
                  </a:extLst>
                </p14:cNvPr>
                <p14:cNvContentPartPr/>
                <p14:nvPr/>
              </p14:nvContentPartPr>
              <p14:xfrm>
                <a:off x="175800" y="4323446"/>
                <a:ext cx="93960" cy="40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99CE74-8869-3061-56EF-9227585FF1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480" y="4319126"/>
                  <a:ext cx="1026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C0FF37-57E3-F78A-C96A-829C9711BBCD}"/>
                    </a:ext>
                  </a:extLst>
                </p14:cNvPr>
                <p14:cNvContentPartPr/>
                <p14:nvPr/>
              </p14:nvContentPartPr>
              <p14:xfrm>
                <a:off x="267600" y="4329206"/>
                <a:ext cx="142920" cy="2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C0FF37-57E3-F78A-C96A-829C9711BB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3280" y="4324886"/>
                  <a:ext cx="151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3140E4-C5BD-DF9E-3652-EEB4D24573A3}"/>
                    </a:ext>
                  </a:extLst>
                </p14:cNvPr>
                <p14:cNvContentPartPr/>
                <p14:nvPr/>
              </p14:nvContentPartPr>
              <p14:xfrm>
                <a:off x="296040" y="4502726"/>
                <a:ext cx="209520" cy="311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3140E4-C5BD-DF9E-3652-EEB4D24573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720" y="4498406"/>
                  <a:ext cx="218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BB5EE1-6EC6-8F0A-02DC-6DE7588DADB0}"/>
                    </a:ext>
                  </a:extLst>
                </p14:cNvPr>
                <p14:cNvContentPartPr/>
                <p14:nvPr/>
              </p14:nvContentPartPr>
              <p14:xfrm>
                <a:off x="551640" y="3953366"/>
                <a:ext cx="24840" cy="18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BB5EE1-6EC6-8F0A-02DC-6DE7588DADB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7320" y="3949046"/>
                  <a:ext cx="3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DC0662-75D2-E191-95BB-70FB95881266}"/>
                    </a:ext>
                  </a:extLst>
                </p14:cNvPr>
                <p14:cNvContentPartPr/>
                <p14:nvPr/>
              </p14:nvContentPartPr>
              <p14:xfrm>
                <a:off x="711120" y="4516046"/>
                <a:ext cx="75960" cy="250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DC0662-75D2-E191-95BB-70FB958812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6800" y="4511726"/>
                  <a:ext cx="84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DC0C9F4-4023-C00E-65CE-3D0447B4B66F}"/>
                    </a:ext>
                  </a:extLst>
                </p14:cNvPr>
                <p14:cNvContentPartPr/>
                <p14:nvPr/>
              </p14:nvContentPartPr>
              <p14:xfrm>
                <a:off x="552000" y="4289246"/>
                <a:ext cx="411480" cy="292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DC0C9F4-4023-C00E-65CE-3D0447B4B6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7680" y="4284926"/>
                  <a:ext cx="42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1CBF6B-39EA-8148-A01A-2459DFC8CAD9}"/>
                    </a:ext>
                  </a:extLst>
                </p14:cNvPr>
                <p14:cNvContentPartPr/>
                <p14:nvPr/>
              </p14:nvContentPartPr>
              <p14:xfrm>
                <a:off x="1012080" y="4564286"/>
                <a:ext cx="324000" cy="214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1CBF6B-39EA-8148-A01A-2459DFC8CA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7760" y="4559966"/>
                  <a:ext cx="332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C8D53F-7E95-AB32-BCFE-520834EEF8CC}"/>
                    </a:ext>
                  </a:extLst>
                </p14:cNvPr>
                <p14:cNvContentPartPr/>
                <p14:nvPr/>
              </p14:nvContentPartPr>
              <p14:xfrm>
                <a:off x="1472880" y="4376726"/>
                <a:ext cx="32040" cy="31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C8D53F-7E95-AB32-BCFE-520834EEF8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68560" y="4372406"/>
                  <a:ext cx="40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7E3C90-D197-7755-4C60-918D95992A9F}"/>
                    </a:ext>
                  </a:extLst>
                </p14:cNvPr>
                <p14:cNvContentPartPr/>
                <p14:nvPr/>
              </p14:nvContentPartPr>
              <p14:xfrm>
                <a:off x="1362000" y="4395806"/>
                <a:ext cx="359280" cy="29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7E3C90-D197-7755-4C60-918D95992A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57680" y="4391486"/>
                  <a:ext cx="367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B331CC4-FA39-7601-8B34-18C69BB35AB9}"/>
                    </a:ext>
                  </a:extLst>
                </p14:cNvPr>
                <p14:cNvContentPartPr/>
                <p14:nvPr/>
              </p14:nvContentPartPr>
              <p14:xfrm>
                <a:off x="1927920" y="3929246"/>
                <a:ext cx="934560" cy="58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B331CC4-FA39-7601-8B34-18C69BB35A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23600" y="3924926"/>
                  <a:ext cx="94320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F485AF-0843-0428-81A6-D2043649A4C3}"/>
                    </a:ext>
                  </a:extLst>
                </p14:cNvPr>
                <p14:cNvContentPartPr/>
                <p14:nvPr/>
              </p14:nvContentPartPr>
              <p14:xfrm>
                <a:off x="2427240" y="3854006"/>
                <a:ext cx="171000" cy="633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F485AF-0843-0428-81A6-D2043649A4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22920" y="3849686"/>
                  <a:ext cx="1796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0CFF35-5650-76C1-C141-DECA04C923F0}"/>
                    </a:ext>
                  </a:extLst>
                </p14:cNvPr>
                <p14:cNvContentPartPr/>
                <p14:nvPr/>
              </p14:nvContentPartPr>
              <p14:xfrm>
                <a:off x="2668800" y="4227326"/>
                <a:ext cx="144720" cy="20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0CFF35-5650-76C1-C141-DECA04C923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64480" y="4223006"/>
                  <a:ext cx="15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27CE9A-8844-2EE7-F33D-53CBEDDC1CD7}"/>
                    </a:ext>
                  </a:extLst>
                </p14:cNvPr>
                <p14:cNvContentPartPr/>
                <p14:nvPr/>
              </p14:nvContentPartPr>
              <p14:xfrm>
                <a:off x="2740800" y="4059206"/>
                <a:ext cx="200880" cy="323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27CE9A-8844-2EE7-F33D-53CBEDDC1C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36480" y="4054886"/>
                  <a:ext cx="209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BA2DCE-F57E-C169-0260-74A78F92FD8E}"/>
                    </a:ext>
                  </a:extLst>
                </p14:cNvPr>
                <p14:cNvContentPartPr/>
                <p14:nvPr/>
              </p14:nvContentPartPr>
              <p14:xfrm>
                <a:off x="3080640" y="4145606"/>
                <a:ext cx="246960" cy="290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BA2DCE-F57E-C169-0260-74A78F92FD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76320" y="4141286"/>
                  <a:ext cx="255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613065-6F09-D5F1-2DAF-0DF48FCF347B}"/>
                    </a:ext>
                  </a:extLst>
                </p14:cNvPr>
                <p14:cNvContentPartPr/>
                <p14:nvPr/>
              </p14:nvContentPartPr>
              <p14:xfrm>
                <a:off x="3295560" y="4054166"/>
                <a:ext cx="157320" cy="336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613065-6F09-D5F1-2DAF-0DF48FCF34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1240" y="4049846"/>
                  <a:ext cx="165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C0D3E4-5C9E-D2C1-4236-F8C4335F2677}"/>
                    </a:ext>
                  </a:extLst>
                </p14:cNvPr>
                <p14:cNvContentPartPr/>
                <p14:nvPr/>
              </p14:nvContentPartPr>
              <p14:xfrm>
                <a:off x="3170280" y="3972446"/>
                <a:ext cx="383400" cy="30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C0D3E4-5C9E-D2C1-4236-F8C4335F26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65960" y="3968126"/>
                  <a:ext cx="392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CD1426-F4AD-5075-0992-7856BA34B198}"/>
                    </a:ext>
                  </a:extLst>
                </p14:cNvPr>
                <p14:cNvContentPartPr/>
                <p14:nvPr/>
              </p14:nvContentPartPr>
              <p14:xfrm>
                <a:off x="3999360" y="794366"/>
                <a:ext cx="63360" cy="199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CD1426-F4AD-5075-0992-7856BA34B1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95040" y="790046"/>
                  <a:ext cx="72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3BDE97-C25F-8B62-F912-FD3389E67DFA}"/>
                    </a:ext>
                  </a:extLst>
                </p14:cNvPr>
                <p14:cNvContentPartPr/>
                <p14:nvPr/>
              </p14:nvContentPartPr>
              <p14:xfrm>
                <a:off x="3563400" y="473606"/>
                <a:ext cx="903960" cy="803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3BDE97-C25F-8B62-F912-FD3389E67D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9080" y="469286"/>
                  <a:ext cx="91260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B200BE-2F46-F68E-10D7-A46683BD4982}"/>
                    </a:ext>
                  </a:extLst>
                </p14:cNvPr>
                <p14:cNvContentPartPr/>
                <p14:nvPr/>
              </p14:nvContentPartPr>
              <p14:xfrm>
                <a:off x="1998480" y="2002166"/>
                <a:ext cx="313920" cy="136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B200BE-2F46-F68E-10D7-A46683BD49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94160" y="1997846"/>
                  <a:ext cx="322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01E2CB-0260-CC78-4F2A-E5AF3076F789}"/>
                    </a:ext>
                  </a:extLst>
                </p14:cNvPr>
                <p14:cNvContentPartPr/>
                <p14:nvPr/>
              </p14:nvContentPartPr>
              <p14:xfrm>
                <a:off x="2213400" y="1762406"/>
                <a:ext cx="79200" cy="56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01E2CB-0260-CC78-4F2A-E5AF3076F7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09080" y="1758086"/>
                  <a:ext cx="87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6E776D-DDD7-3C42-EE0C-3099B192BC97}"/>
                    </a:ext>
                  </a:extLst>
                </p14:cNvPr>
                <p14:cNvContentPartPr/>
                <p14:nvPr/>
              </p14:nvContentPartPr>
              <p14:xfrm>
                <a:off x="1823520" y="1732166"/>
                <a:ext cx="25920" cy="43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6E776D-DDD7-3C42-EE0C-3099B192BC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19200" y="1727846"/>
                  <a:ext cx="34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AC3A75-A7AD-C34A-C221-0F8D8BB1000B}"/>
                    </a:ext>
                  </a:extLst>
                </p14:cNvPr>
                <p14:cNvContentPartPr/>
                <p14:nvPr/>
              </p14:nvContentPartPr>
              <p14:xfrm>
                <a:off x="841440" y="2271806"/>
                <a:ext cx="129960" cy="628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AC3A75-A7AD-C34A-C221-0F8D8BB100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7120" y="2267486"/>
                  <a:ext cx="1386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8CAC8C-3F3F-0504-B34E-E5BA8E27E2B7}"/>
                    </a:ext>
                  </a:extLst>
                </p14:cNvPr>
                <p14:cNvContentPartPr/>
                <p14:nvPr/>
              </p14:nvContentPartPr>
              <p14:xfrm>
                <a:off x="5213280" y="39086"/>
                <a:ext cx="1622520" cy="1185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8CAC8C-3F3F-0504-B34E-E5BA8E27E2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8960" y="34766"/>
                  <a:ext cx="1631160" cy="11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5623D0-1A98-4E76-9D10-B742E4AED50F}"/>
                    </a:ext>
                  </a:extLst>
                </p14:cNvPr>
                <p14:cNvContentPartPr/>
                <p14:nvPr/>
              </p14:nvContentPartPr>
              <p14:xfrm>
                <a:off x="1008480" y="2399966"/>
                <a:ext cx="407520" cy="705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5623D0-1A98-4E76-9D10-B742E4AED5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4160" y="2395646"/>
                  <a:ext cx="416160" cy="71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03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EE61506-7DEF-AD8A-2D5D-470BF3E1C396}"/>
              </a:ext>
            </a:extLst>
          </p:cNvPr>
          <p:cNvGrpSpPr/>
          <p:nvPr/>
        </p:nvGrpSpPr>
        <p:grpSpPr>
          <a:xfrm>
            <a:off x="1424640" y="237086"/>
            <a:ext cx="6794640" cy="1443960"/>
            <a:chOff x="1424640" y="237086"/>
            <a:chExt cx="6794640" cy="14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83BB3A-B721-1E63-03F1-587515537113}"/>
                    </a:ext>
                  </a:extLst>
                </p14:cNvPr>
                <p14:cNvContentPartPr/>
                <p14:nvPr/>
              </p14:nvContentPartPr>
              <p14:xfrm>
                <a:off x="1800840" y="871046"/>
                <a:ext cx="109080" cy="394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83BB3A-B721-1E63-03F1-5875155371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6520" y="866726"/>
                  <a:ext cx="117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C1B9BD-A109-DCFD-A7E3-E487A170BC22}"/>
                    </a:ext>
                  </a:extLst>
                </p14:cNvPr>
                <p14:cNvContentPartPr/>
                <p14:nvPr/>
              </p14:nvContentPartPr>
              <p14:xfrm>
                <a:off x="1588800" y="784286"/>
                <a:ext cx="370800" cy="2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C1B9BD-A109-DCFD-A7E3-E487A170BC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4480" y="779966"/>
                  <a:ext cx="37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524F43-7192-3534-B164-319146567F8D}"/>
                    </a:ext>
                  </a:extLst>
                </p14:cNvPr>
                <p14:cNvContentPartPr/>
                <p14:nvPr/>
              </p14:nvContentPartPr>
              <p14:xfrm>
                <a:off x="1651440" y="1228166"/>
                <a:ext cx="657720" cy="32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524F43-7192-3534-B164-319146567F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7120" y="1223846"/>
                  <a:ext cx="66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9FDBB5-8F29-153F-F1FF-58ECC717289F}"/>
                    </a:ext>
                  </a:extLst>
                </p14:cNvPr>
                <p14:cNvContentPartPr/>
                <p14:nvPr/>
              </p14:nvContentPartPr>
              <p14:xfrm>
                <a:off x="1424640" y="335366"/>
                <a:ext cx="7243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9FDBB5-8F29-153F-F1FF-58ECC71728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0320" y="331046"/>
                  <a:ext cx="732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FD43E5-A11E-2B2B-D4C0-1778BD421BF8}"/>
                    </a:ext>
                  </a:extLst>
                </p14:cNvPr>
                <p14:cNvContentPartPr/>
                <p14:nvPr/>
              </p14:nvContentPartPr>
              <p14:xfrm>
                <a:off x="2310240" y="1173806"/>
                <a:ext cx="379440" cy="27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FD43E5-A11E-2B2B-D4C0-1778BD421B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5920" y="1169486"/>
                  <a:ext cx="388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550E4F-22EE-5EB9-4B90-3D4CAB84C7E2}"/>
                    </a:ext>
                  </a:extLst>
                </p14:cNvPr>
                <p14:cNvContentPartPr/>
                <p14:nvPr/>
              </p14:nvContentPartPr>
              <p14:xfrm>
                <a:off x="2718480" y="1291166"/>
                <a:ext cx="619560" cy="19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550E4F-22EE-5EB9-4B90-3D4CAB84C7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4160" y="1286846"/>
                  <a:ext cx="628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EE2729-A8B8-F8BE-3283-C043DFB7CA12}"/>
                    </a:ext>
                  </a:extLst>
                </p14:cNvPr>
                <p14:cNvContentPartPr/>
                <p14:nvPr/>
              </p14:nvContentPartPr>
              <p14:xfrm>
                <a:off x="1675560" y="1491326"/>
                <a:ext cx="370080" cy="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EE2729-A8B8-F8BE-3283-C043DFB7CA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1240" y="1487006"/>
                  <a:ext cx="37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FB276A-D1A9-F548-C804-8E746340772B}"/>
                    </a:ext>
                  </a:extLst>
                </p14:cNvPr>
                <p14:cNvContentPartPr/>
                <p14:nvPr/>
              </p14:nvContentPartPr>
              <p14:xfrm>
                <a:off x="3777600" y="1111886"/>
                <a:ext cx="13572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FB276A-D1A9-F548-C804-8E74634077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280" y="1107566"/>
                  <a:ext cx="144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8951F3-8AA2-F6AE-FBC1-CC6F24DACE22}"/>
                    </a:ext>
                  </a:extLst>
                </p14:cNvPr>
                <p14:cNvContentPartPr/>
                <p14:nvPr/>
              </p14:nvContentPartPr>
              <p14:xfrm>
                <a:off x="3725040" y="1268846"/>
                <a:ext cx="323640" cy="14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8951F3-8AA2-F6AE-FBC1-CC6F24DACE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0720" y="1264526"/>
                  <a:ext cx="332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7DC8C6-49E8-A3C7-5DFE-3A7C4E55D69E}"/>
                    </a:ext>
                  </a:extLst>
                </p14:cNvPr>
                <p14:cNvContentPartPr/>
                <p14:nvPr/>
              </p14:nvContentPartPr>
              <p14:xfrm>
                <a:off x="4510560" y="693206"/>
                <a:ext cx="402480" cy="31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7DC8C6-49E8-A3C7-5DFE-3A7C4E55D6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6240" y="688886"/>
                  <a:ext cx="411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619DC3-13EF-E430-C5E0-41045087798F}"/>
                    </a:ext>
                  </a:extLst>
                </p14:cNvPr>
                <p14:cNvContentPartPr/>
                <p14:nvPr/>
              </p14:nvContentPartPr>
              <p14:xfrm>
                <a:off x="4936800" y="688526"/>
                <a:ext cx="196560" cy="74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619DC3-13EF-E430-C5E0-4104508779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2480" y="684206"/>
                  <a:ext cx="2052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827F95-86DC-B0EE-A977-2A554F42DCAA}"/>
                    </a:ext>
                  </a:extLst>
                </p14:cNvPr>
                <p14:cNvContentPartPr/>
                <p14:nvPr/>
              </p14:nvContentPartPr>
              <p14:xfrm>
                <a:off x="4389960" y="319166"/>
                <a:ext cx="10083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827F95-86DC-B0EE-A977-2A554F42DC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5640" y="314846"/>
                  <a:ext cx="1017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BEAD73-A874-104D-BA6F-49E0A7470050}"/>
                    </a:ext>
                  </a:extLst>
                </p14:cNvPr>
                <p14:cNvContentPartPr/>
                <p14:nvPr/>
              </p14:nvContentPartPr>
              <p14:xfrm>
                <a:off x="5287800" y="1173806"/>
                <a:ext cx="209520" cy="21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BEAD73-A874-104D-BA6F-49E0A74700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83480" y="1169486"/>
                  <a:ext cx="218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413857-09F8-F665-0AF6-7C0A30664857}"/>
                    </a:ext>
                  </a:extLst>
                </p14:cNvPr>
                <p14:cNvContentPartPr/>
                <p14:nvPr/>
              </p14:nvContentPartPr>
              <p14:xfrm>
                <a:off x="5730960" y="1251926"/>
                <a:ext cx="600480" cy="19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413857-09F8-F665-0AF6-7C0A306648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26640" y="1247606"/>
                  <a:ext cx="609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B0525A-1951-643F-3651-CF5AC3C49837}"/>
                    </a:ext>
                  </a:extLst>
                </p14:cNvPr>
                <p14:cNvContentPartPr/>
                <p14:nvPr/>
              </p14:nvContentPartPr>
              <p14:xfrm>
                <a:off x="4462320" y="1598606"/>
                <a:ext cx="505080" cy="82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B0525A-1951-643F-3651-CF5AC3C498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8000" y="1594286"/>
                  <a:ext cx="513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D7C7F8-6962-F9D4-D8E0-A3FE12105DB5}"/>
                    </a:ext>
                  </a:extLst>
                </p14:cNvPr>
                <p14:cNvContentPartPr/>
                <p14:nvPr/>
              </p14:nvContentPartPr>
              <p14:xfrm>
                <a:off x="6709440" y="515006"/>
                <a:ext cx="449640" cy="69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D7C7F8-6962-F9D4-D8E0-A3FE12105D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5120" y="510686"/>
                  <a:ext cx="45828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BD76DA-C1F6-78AA-6E08-B2E1AE0CE2FC}"/>
                    </a:ext>
                  </a:extLst>
                </p14:cNvPr>
                <p14:cNvContentPartPr/>
                <p14:nvPr/>
              </p14:nvContentPartPr>
              <p14:xfrm>
                <a:off x="7324320" y="1037006"/>
                <a:ext cx="291600" cy="30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BD76DA-C1F6-78AA-6E08-B2E1AE0CE2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0000" y="1032686"/>
                  <a:ext cx="300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D19925-FC58-D275-F609-209EFA3F5F50}"/>
                    </a:ext>
                  </a:extLst>
                </p14:cNvPr>
                <p14:cNvContentPartPr/>
                <p14:nvPr/>
              </p14:nvContentPartPr>
              <p14:xfrm>
                <a:off x="7723920" y="1062566"/>
                <a:ext cx="495360" cy="305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D19925-FC58-D275-F609-209EFA3F5F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9600" y="1058246"/>
                  <a:ext cx="504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7899ED-B0DB-225C-922F-1FD48F616B95}"/>
                    </a:ext>
                  </a:extLst>
                </p14:cNvPr>
                <p14:cNvContentPartPr/>
                <p14:nvPr/>
              </p14:nvContentPartPr>
              <p14:xfrm>
                <a:off x="6830400" y="1397726"/>
                <a:ext cx="396720" cy="41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7899ED-B0DB-225C-922F-1FD48F616B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080" y="1393406"/>
                  <a:ext cx="405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80F19A-8A7A-BA61-9905-0B935634AD37}"/>
                    </a:ext>
                  </a:extLst>
                </p14:cNvPr>
                <p14:cNvContentPartPr/>
                <p14:nvPr/>
              </p14:nvContentPartPr>
              <p14:xfrm>
                <a:off x="6622680" y="237086"/>
                <a:ext cx="804960" cy="25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80F19A-8A7A-BA61-9905-0B935634AD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18360" y="232766"/>
                  <a:ext cx="81360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5AD0E2-2D53-A1E3-3FE7-2CFB18552EBF}"/>
                  </a:ext>
                </a:extLst>
              </p14:cNvPr>
              <p14:cNvContentPartPr/>
              <p14:nvPr/>
            </p14:nvContentPartPr>
            <p14:xfrm>
              <a:off x="1419600" y="1746206"/>
              <a:ext cx="750960" cy="22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5AD0E2-2D53-A1E3-3FE7-2CFB18552E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5280" y="1741886"/>
                <a:ext cx="759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6A83D2-4229-6DEF-CABF-0E83064B650D}"/>
                  </a:ext>
                </a:extLst>
              </p14:cNvPr>
              <p14:cNvContentPartPr/>
              <p14:nvPr/>
            </p14:nvContentPartPr>
            <p14:xfrm>
              <a:off x="3406440" y="2516966"/>
              <a:ext cx="300600" cy="28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6A83D2-4229-6DEF-CABF-0E83064B65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02120" y="2512646"/>
                <a:ext cx="309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CD20744-ED0C-DD19-DEC0-040618648943}"/>
                  </a:ext>
                </a:extLst>
              </p14:cNvPr>
              <p14:cNvContentPartPr/>
              <p14:nvPr/>
            </p14:nvContentPartPr>
            <p14:xfrm>
              <a:off x="3416160" y="2805326"/>
              <a:ext cx="360720" cy="7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CD20744-ED0C-DD19-DEC0-0406186489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11840" y="2801006"/>
                <a:ext cx="36936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3CB9BA39-049F-D589-737C-D6D7A5F31F31}"/>
              </a:ext>
            </a:extLst>
          </p:cNvPr>
          <p:cNvGrpSpPr/>
          <p:nvPr/>
        </p:nvGrpSpPr>
        <p:grpSpPr>
          <a:xfrm>
            <a:off x="1491960" y="2195486"/>
            <a:ext cx="1396080" cy="903600"/>
            <a:chOff x="1491960" y="2195486"/>
            <a:chExt cx="1396080" cy="90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DCBF32-76B8-2E21-C4EB-82E791AD58B0}"/>
                    </a:ext>
                  </a:extLst>
                </p14:cNvPr>
                <p14:cNvContentPartPr/>
                <p14:nvPr/>
              </p14:nvContentPartPr>
              <p14:xfrm>
                <a:off x="1710120" y="2332646"/>
                <a:ext cx="39240" cy="517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DCBF32-76B8-2E21-C4EB-82E791AD58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05800" y="2328326"/>
                  <a:ext cx="47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659F8F-85DF-05B7-E1E9-D95D64BA638B}"/>
                    </a:ext>
                  </a:extLst>
                </p14:cNvPr>
                <p14:cNvContentPartPr/>
                <p14:nvPr/>
              </p14:nvContentPartPr>
              <p14:xfrm>
                <a:off x="1491960" y="2195486"/>
                <a:ext cx="508680" cy="7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659F8F-85DF-05B7-E1E9-D95D64BA6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7640" y="2191166"/>
                  <a:ext cx="517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4089D7-8E40-15FF-4EDC-3EB8B9DA17E1}"/>
                    </a:ext>
                  </a:extLst>
                </p14:cNvPr>
                <p14:cNvContentPartPr/>
                <p14:nvPr/>
              </p14:nvContentPartPr>
              <p14:xfrm>
                <a:off x="1502040" y="2804246"/>
                <a:ext cx="523080" cy="63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4089D7-8E40-15FF-4EDC-3EB8B9DA17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97720" y="2799926"/>
                  <a:ext cx="531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1146C2-F216-858F-6E0A-42B2CBB9E312}"/>
                    </a:ext>
                  </a:extLst>
                </p14:cNvPr>
                <p14:cNvContentPartPr/>
                <p14:nvPr/>
              </p14:nvContentPartPr>
              <p14:xfrm>
                <a:off x="2209800" y="2568086"/>
                <a:ext cx="397440" cy="45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1146C2-F216-858F-6E0A-42B2CBB9E3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5480" y="2563766"/>
                  <a:ext cx="406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49D056-9462-0DFE-8866-53C94BF3201C}"/>
                    </a:ext>
                  </a:extLst>
                </p14:cNvPr>
                <p14:cNvContentPartPr/>
                <p14:nvPr/>
              </p14:nvContentPartPr>
              <p14:xfrm>
                <a:off x="2721720" y="2847086"/>
                <a:ext cx="147960" cy="252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49D056-9462-0DFE-8866-53C94BF320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17400" y="2842766"/>
                  <a:ext cx="156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7EF120-7042-4776-E333-6E4AFBFF00D5}"/>
                    </a:ext>
                  </a:extLst>
                </p14:cNvPr>
                <p14:cNvContentPartPr/>
                <p14:nvPr/>
              </p14:nvContentPartPr>
              <p14:xfrm>
                <a:off x="2842320" y="2669246"/>
                <a:ext cx="45720" cy="1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7EF120-7042-4776-E333-6E4AFBFF00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8000" y="2664926"/>
                  <a:ext cx="5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6CB55A-2089-4AEF-0E1C-E524E029FCDF}"/>
                    </a:ext>
                  </a:extLst>
                </p14:cNvPr>
                <p14:cNvContentPartPr/>
                <p14:nvPr/>
              </p14:nvContentPartPr>
              <p14:xfrm>
                <a:off x="2780040" y="2794526"/>
                <a:ext cx="23760" cy="7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6CB55A-2089-4AEF-0E1C-E524E029F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5720" y="2790206"/>
                  <a:ext cx="324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9D99C8-1C15-EBB6-C892-06C1E7EFC51A}"/>
                  </a:ext>
                </a:extLst>
              </p14:cNvPr>
              <p14:cNvContentPartPr/>
              <p14:nvPr/>
            </p14:nvContentPartPr>
            <p14:xfrm>
              <a:off x="4537200" y="2221766"/>
              <a:ext cx="982080" cy="75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9D99C8-1C15-EBB6-C892-06C1E7EFC51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32880" y="2217446"/>
                <a:ext cx="990720" cy="75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301D8E7-C4DC-2C14-7805-EC948E1F7B57}"/>
              </a:ext>
            </a:extLst>
          </p:cNvPr>
          <p:cNvGrpSpPr/>
          <p:nvPr/>
        </p:nvGrpSpPr>
        <p:grpSpPr>
          <a:xfrm>
            <a:off x="5740320" y="1683566"/>
            <a:ext cx="3248640" cy="1836000"/>
            <a:chOff x="5740320" y="1683566"/>
            <a:chExt cx="3248640" cy="18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F01084-FF4C-9490-AFD5-763718701EF3}"/>
                    </a:ext>
                  </a:extLst>
                </p14:cNvPr>
                <p14:cNvContentPartPr/>
                <p14:nvPr/>
              </p14:nvContentPartPr>
              <p14:xfrm>
                <a:off x="7601880" y="1767086"/>
                <a:ext cx="465480" cy="870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F01084-FF4C-9490-AFD5-763718701E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97560" y="1762766"/>
                  <a:ext cx="47412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BC1256-88BE-3E31-12BA-8096B8B67247}"/>
                    </a:ext>
                  </a:extLst>
                </p14:cNvPr>
                <p14:cNvContentPartPr/>
                <p14:nvPr/>
              </p14:nvContentPartPr>
              <p14:xfrm>
                <a:off x="8198760" y="2332646"/>
                <a:ext cx="447120" cy="52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BC1256-88BE-3E31-12BA-8096B8B672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4440" y="2328326"/>
                  <a:ext cx="4557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17E138-8BC8-C93E-AF5F-126EA4F25C62}"/>
                    </a:ext>
                  </a:extLst>
                </p14:cNvPr>
                <p14:cNvContentPartPr/>
                <p14:nvPr/>
              </p14:nvContentPartPr>
              <p14:xfrm>
                <a:off x="8787720" y="2669246"/>
                <a:ext cx="201240" cy="79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17E138-8BC8-C93E-AF5F-126EA4F25C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3400" y="2664926"/>
                  <a:ext cx="20988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8ECF8D-F0F4-78D0-A985-40AEDF7BA1BE}"/>
                    </a:ext>
                  </a:extLst>
                </p14:cNvPr>
                <p14:cNvContentPartPr/>
                <p14:nvPr/>
              </p14:nvContentPartPr>
              <p14:xfrm>
                <a:off x="8561280" y="2231846"/>
                <a:ext cx="43920" cy="7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8ECF8D-F0F4-78D0-A985-40AEDF7BA1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56960" y="2227526"/>
                  <a:ext cx="52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75306B-52CA-D0C8-7160-F0CC13768C11}"/>
                    </a:ext>
                  </a:extLst>
                </p14:cNvPr>
                <p14:cNvContentPartPr/>
                <p14:nvPr/>
              </p14:nvContentPartPr>
              <p14:xfrm>
                <a:off x="7480920" y="1683566"/>
                <a:ext cx="1060920" cy="240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75306B-52CA-D0C8-7160-F0CC13768C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76600" y="1679246"/>
                  <a:ext cx="1069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0D0D6B-DEE1-C463-0A12-A5D92790CEA1}"/>
                    </a:ext>
                  </a:extLst>
                </p14:cNvPr>
                <p14:cNvContentPartPr/>
                <p14:nvPr/>
              </p14:nvContentPartPr>
              <p14:xfrm>
                <a:off x="5884680" y="2164886"/>
                <a:ext cx="527040" cy="526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0D0D6B-DEE1-C463-0A12-A5D92790CE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0360" y="2160566"/>
                  <a:ext cx="5356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C3DFFD-847C-CA77-FC91-F02CC8B904C6}"/>
                    </a:ext>
                  </a:extLst>
                </p14:cNvPr>
                <p14:cNvContentPartPr/>
                <p14:nvPr/>
              </p14:nvContentPartPr>
              <p14:xfrm>
                <a:off x="6379320" y="2226806"/>
                <a:ext cx="113760" cy="923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C3DFFD-847C-CA77-FC91-F02CC8B904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75000" y="2222486"/>
                  <a:ext cx="12240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0EBE99-F283-127F-D1B0-34CA4974D3D2}"/>
                    </a:ext>
                  </a:extLst>
                </p14:cNvPr>
                <p14:cNvContentPartPr/>
                <p14:nvPr/>
              </p14:nvContentPartPr>
              <p14:xfrm>
                <a:off x="6608280" y="2717126"/>
                <a:ext cx="373320" cy="41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0EBE99-F283-127F-D1B0-34CA4974D3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03960" y="2712806"/>
                  <a:ext cx="381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533004E-F6C1-27BA-EAEF-92EF9E290F46}"/>
                    </a:ext>
                  </a:extLst>
                </p14:cNvPr>
                <p14:cNvContentPartPr/>
                <p14:nvPr/>
              </p14:nvContentPartPr>
              <p14:xfrm>
                <a:off x="7124160" y="2919446"/>
                <a:ext cx="174960" cy="21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533004E-F6C1-27BA-EAEF-92EF9E290F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19840" y="2915126"/>
                  <a:ext cx="183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2D3AE2-ECD6-009A-A3A7-273DBC89B459}"/>
                    </a:ext>
                  </a:extLst>
                </p14:cNvPr>
                <p14:cNvContentPartPr/>
                <p14:nvPr/>
              </p14:nvContentPartPr>
              <p14:xfrm>
                <a:off x="7358160" y="2895326"/>
                <a:ext cx="123120" cy="62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2D3AE2-ECD6-009A-A3A7-273DBC89B4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3840" y="2891006"/>
                  <a:ext cx="1317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4203F9-42C0-565A-2293-5E1637B8D8DD}"/>
                    </a:ext>
                  </a:extLst>
                </p14:cNvPr>
                <p14:cNvContentPartPr/>
                <p14:nvPr/>
              </p14:nvContentPartPr>
              <p14:xfrm>
                <a:off x="7308120" y="2669246"/>
                <a:ext cx="115560" cy="34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4203F9-42C0-565A-2293-5E1637B8D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03800" y="2664926"/>
                  <a:ext cx="124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28357E-5F79-C00A-7E19-A698C083438C}"/>
                    </a:ext>
                  </a:extLst>
                </p14:cNvPr>
                <p14:cNvContentPartPr/>
                <p14:nvPr/>
              </p14:nvContentPartPr>
              <p14:xfrm>
                <a:off x="7080600" y="2746646"/>
                <a:ext cx="18000" cy="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28357E-5F79-C00A-7E19-A698C08343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76280" y="2742326"/>
                  <a:ext cx="26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67F58B-C497-460B-536D-7BE7CE9C7BA9}"/>
                    </a:ext>
                  </a:extLst>
                </p14:cNvPr>
                <p14:cNvContentPartPr/>
                <p14:nvPr/>
              </p14:nvContentPartPr>
              <p14:xfrm>
                <a:off x="5740320" y="1866086"/>
                <a:ext cx="1022760" cy="271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67F58B-C497-460B-536D-7BE7CE9C7B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36000" y="1861766"/>
                  <a:ext cx="10314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51229DA-7B17-0160-56DF-B31205013910}"/>
              </a:ext>
            </a:extLst>
          </p:cNvPr>
          <p:cNvGrpSpPr/>
          <p:nvPr/>
        </p:nvGrpSpPr>
        <p:grpSpPr>
          <a:xfrm>
            <a:off x="8513040" y="258686"/>
            <a:ext cx="897480" cy="1194480"/>
            <a:chOff x="8513040" y="258686"/>
            <a:chExt cx="897480" cy="11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34035A-C8FF-8705-6324-1BD61D3E4438}"/>
                    </a:ext>
                  </a:extLst>
                </p14:cNvPr>
                <p14:cNvContentPartPr/>
                <p14:nvPr/>
              </p14:nvContentPartPr>
              <p14:xfrm>
                <a:off x="8513040" y="847646"/>
                <a:ext cx="257760" cy="46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34035A-C8FF-8705-6324-1BD61D3E44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08720" y="843326"/>
                  <a:ext cx="266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25DBCF-48F5-E02F-8130-B04A764AB10B}"/>
                    </a:ext>
                  </a:extLst>
                </p14:cNvPr>
                <p14:cNvContentPartPr/>
                <p14:nvPr/>
              </p14:nvContentPartPr>
              <p14:xfrm>
                <a:off x="8652720" y="1030886"/>
                <a:ext cx="168120" cy="42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25DBCF-48F5-E02F-8130-B04A764AB1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48400" y="1026566"/>
                  <a:ext cx="176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5053A0-51EA-D87B-1D90-8AE5211902CC}"/>
                    </a:ext>
                  </a:extLst>
                </p14:cNvPr>
                <p14:cNvContentPartPr/>
                <p14:nvPr/>
              </p14:nvContentPartPr>
              <p14:xfrm>
                <a:off x="9050160" y="258686"/>
                <a:ext cx="360360" cy="119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5053A0-51EA-D87B-1D90-8AE5211902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45840" y="254366"/>
                  <a:ext cx="369000" cy="12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F32440-A0E6-C757-3CAC-0DB5F1A3B45A}"/>
              </a:ext>
            </a:extLst>
          </p:cNvPr>
          <p:cNvGrpSpPr/>
          <p:nvPr/>
        </p:nvGrpSpPr>
        <p:grpSpPr>
          <a:xfrm>
            <a:off x="10181280" y="-41914"/>
            <a:ext cx="2199600" cy="2377440"/>
            <a:chOff x="10181280" y="-41914"/>
            <a:chExt cx="2199600" cy="23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C222D3-5B27-04D8-9676-627F123DC1EA}"/>
                    </a:ext>
                  </a:extLst>
                </p14:cNvPr>
                <p14:cNvContentPartPr/>
                <p14:nvPr/>
              </p14:nvContentPartPr>
              <p14:xfrm>
                <a:off x="10181280" y="193166"/>
                <a:ext cx="287640" cy="114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C222D3-5B27-04D8-9676-627F123DC1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76960" y="188846"/>
                  <a:ext cx="29628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6A54A4-1191-FB2C-9518-EFF1DC6BB8E1}"/>
                    </a:ext>
                  </a:extLst>
                </p14:cNvPr>
                <p14:cNvContentPartPr/>
                <p14:nvPr/>
              </p14:nvContentPartPr>
              <p14:xfrm>
                <a:off x="10691400" y="188126"/>
                <a:ext cx="353520" cy="1274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6A54A4-1191-FB2C-9518-EFF1DC6BB8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87080" y="183806"/>
                  <a:ext cx="36216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AD8304-A6D9-A114-E7C7-2C952C7E1200}"/>
                    </a:ext>
                  </a:extLst>
                </p14:cNvPr>
                <p14:cNvContentPartPr/>
                <p14:nvPr/>
              </p14:nvContentPartPr>
              <p14:xfrm>
                <a:off x="11044560" y="-10594"/>
                <a:ext cx="300600" cy="428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AD8304-A6D9-A114-E7C7-2C952C7E12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40240" y="-14914"/>
                  <a:ext cx="309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9BE8F8-3167-DF17-4423-5DC363CB3BE3}"/>
                    </a:ext>
                  </a:extLst>
                </p14:cNvPr>
                <p14:cNvContentPartPr/>
                <p14:nvPr/>
              </p14:nvContentPartPr>
              <p14:xfrm>
                <a:off x="11323920" y="178766"/>
                <a:ext cx="100800" cy="23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9BE8F8-3167-DF17-4423-5DC363CB3B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19600" y="174446"/>
                  <a:ext cx="109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8F9A5F-C770-37C6-3001-2C04C41341F0}"/>
                    </a:ext>
                  </a:extLst>
                </p14:cNvPr>
                <p14:cNvContentPartPr/>
                <p14:nvPr/>
              </p14:nvContentPartPr>
              <p14:xfrm>
                <a:off x="11633160" y="308006"/>
                <a:ext cx="50760" cy="169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8F9A5F-C770-37C6-3001-2C04C41341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28840" y="303686"/>
                  <a:ext cx="59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8FC9AB-D157-2D88-16DF-0388CFCD1735}"/>
                    </a:ext>
                  </a:extLst>
                </p14:cNvPr>
                <p14:cNvContentPartPr/>
                <p14:nvPr/>
              </p14:nvContentPartPr>
              <p14:xfrm>
                <a:off x="10769880" y="-41914"/>
                <a:ext cx="631800" cy="148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8FC9AB-D157-2D88-16DF-0388CFCD17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65560" y="-46234"/>
                  <a:ext cx="640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CFF770A-F79A-1E16-46AA-0596AD6A5917}"/>
                    </a:ext>
                  </a:extLst>
                </p14:cNvPr>
                <p14:cNvContentPartPr/>
                <p14:nvPr/>
              </p14:nvContentPartPr>
              <p14:xfrm>
                <a:off x="11295480" y="722726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CFF770A-F79A-1E16-46AA-0596AD6A59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1160" y="71840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54D8A1-E044-B14A-1B65-91412644035B}"/>
                    </a:ext>
                  </a:extLst>
                </p14:cNvPr>
                <p14:cNvContentPartPr/>
                <p14:nvPr/>
              </p14:nvContentPartPr>
              <p14:xfrm>
                <a:off x="11232840" y="1058966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54D8A1-E044-B14A-1B65-9141264403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28520" y="105464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E59929-2DC9-35F1-9DAE-DE74D5586859}"/>
                    </a:ext>
                  </a:extLst>
                </p14:cNvPr>
                <p14:cNvContentPartPr/>
                <p14:nvPr/>
              </p14:nvContentPartPr>
              <p14:xfrm>
                <a:off x="10895160" y="1078766"/>
                <a:ext cx="326880" cy="272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E59929-2DC9-35F1-9DAE-DE74D55868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90840" y="1074446"/>
                  <a:ext cx="335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A873CC-4D19-76BB-92E7-0CD80C5D6075}"/>
                    </a:ext>
                  </a:extLst>
                </p14:cNvPr>
                <p14:cNvContentPartPr/>
                <p14:nvPr/>
              </p14:nvContentPartPr>
              <p14:xfrm>
                <a:off x="10871040" y="786446"/>
                <a:ext cx="509760" cy="225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A873CC-4D19-76BB-92E7-0CD80C5D60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866720" y="782126"/>
                  <a:ext cx="518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12B030-FBD8-FB6E-159F-04A231C7AB2D}"/>
                    </a:ext>
                  </a:extLst>
                </p14:cNvPr>
                <p14:cNvContentPartPr/>
                <p14:nvPr/>
              </p14:nvContentPartPr>
              <p14:xfrm>
                <a:off x="11198640" y="1506446"/>
                <a:ext cx="34920" cy="11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12B030-FBD8-FB6E-159F-04A231C7AB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94320" y="1502126"/>
                  <a:ext cx="4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CB3393-DD15-FB24-EA73-E83875F1F436}"/>
                    </a:ext>
                  </a:extLst>
                </p14:cNvPr>
                <p14:cNvContentPartPr/>
                <p14:nvPr/>
              </p14:nvContentPartPr>
              <p14:xfrm>
                <a:off x="11179560" y="1480886"/>
                <a:ext cx="287280" cy="166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CB3393-DD15-FB24-EA73-E83875F1F4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75240" y="1476566"/>
                  <a:ext cx="29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DDA380-6DD1-6D24-3BF3-6F78B3D4204E}"/>
                    </a:ext>
                  </a:extLst>
                </p14:cNvPr>
                <p14:cNvContentPartPr/>
                <p14:nvPr/>
              </p14:nvContentPartPr>
              <p14:xfrm>
                <a:off x="11506800" y="1569086"/>
                <a:ext cx="174960" cy="248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DDA380-6DD1-6D24-3BF3-6F78B3D4204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2480" y="1564766"/>
                  <a:ext cx="183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BAE686-ACD6-32D8-2BB5-A9017107B482}"/>
                    </a:ext>
                  </a:extLst>
                </p14:cNvPr>
                <p14:cNvContentPartPr/>
                <p14:nvPr/>
              </p14:nvContentPartPr>
              <p14:xfrm>
                <a:off x="11695800" y="1482326"/>
                <a:ext cx="138240" cy="279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BAE686-ACD6-32D8-2BB5-A9017107B48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91480" y="1478006"/>
                  <a:ext cx="1468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63ED48-58C3-AF6D-5E4F-EC19C87FECFF}"/>
                    </a:ext>
                  </a:extLst>
                </p14:cNvPr>
                <p14:cNvContentPartPr/>
                <p14:nvPr/>
              </p14:nvContentPartPr>
              <p14:xfrm>
                <a:off x="12004320" y="1372166"/>
                <a:ext cx="104040" cy="306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63ED48-58C3-AF6D-5E4F-EC19C87FECF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000000" y="1367846"/>
                  <a:ext cx="112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390E0E-3707-A0A5-BE8A-D8090C70AE79}"/>
                    </a:ext>
                  </a:extLst>
                </p14:cNvPr>
                <p14:cNvContentPartPr/>
                <p14:nvPr/>
              </p14:nvContentPartPr>
              <p14:xfrm>
                <a:off x="11931960" y="160046"/>
                <a:ext cx="448920" cy="2175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390E0E-3707-A0A5-BE8A-D8090C70AE7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927640" y="155726"/>
                  <a:ext cx="457560" cy="21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F4138A-CCBF-0E4D-945E-14BAD5D7E902}"/>
              </a:ext>
            </a:extLst>
          </p:cNvPr>
          <p:cNvGrpSpPr/>
          <p:nvPr/>
        </p:nvGrpSpPr>
        <p:grpSpPr>
          <a:xfrm>
            <a:off x="4323000" y="2996846"/>
            <a:ext cx="1105200" cy="1152720"/>
            <a:chOff x="4323000" y="2996846"/>
            <a:chExt cx="1105200" cy="11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C4632D-D88B-1F96-48D8-D3022D05D661}"/>
                    </a:ext>
                  </a:extLst>
                </p14:cNvPr>
                <p14:cNvContentPartPr/>
                <p14:nvPr/>
              </p14:nvContentPartPr>
              <p14:xfrm>
                <a:off x="4548000" y="3136166"/>
                <a:ext cx="167040" cy="101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C4632D-D88B-1F96-48D8-D3022D05D6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43680" y="3131846"/>
                  <a:ext cx="17568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0C8017-002E-D1E3-0235-278BF0C0B413}"/>
                    </a:ext>
                  </a:extLst>
                </p14:cNvPr>
                <p14:cNvContentPartPr/>
                <p14:nvPr/>
              </p14:nvContentPartPr>
              <p14:xfrm>
                <a:off x="4323000" y="2996846"/>
                <a:ext cx="25200" cy="22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C8017-002E-D1E3-0235-278BF0C0B41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80" y="2992526"/>
                  <a:ext cx="33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F4A172-EE98-C040-A936-2675C07E426E}"/>
                    </a:ext>
                  </a:extLst>
                </p14:cNvPr>
                <p14:cNvContentPartPr/>
                <p14:nvPr/>
              </p14:nvContentPartPr>
              <p14:xfrm>
                <a:off x="4843560" y="3347846"/>
                <a:ext cx="205200" cy="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F4A172-EE98-C040-A936-2675C07E426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9240" y="3343526"/>
                  <a:ext cx="213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4D0CAF-3139-CA9E-17CC-7E8398B5095A}"/>
                    </a:ext>
                  </a:extLst>
                </p14:cNvPr>
                <p14:cNvContentPartPr/>
                <p14:nvPr/>
              </p14:nvContentPartPr>
              <p14:xfrm>
                <a:off x="4834200" y="3594446"/>
                <a:ext cx="186480" cy="8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4D0CAF-3139-CA9E-17CC-7E8398B509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29880" y="3590126"/>
                  <a:ext cx="195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AB7EAD-71D1-EC2A-6302-245DBDD3BB54}"/>
                    </a:ext>
                  </a:extLst>
                </p14:cNvPr>
                <p14:cNvContentPartPr/>
                <p14:nvPr/>
              </p14:nvContentPartPr>
              <p14:xfrm>
                <a:off x="5359440" y="3381686"/>
                <a:ext cx="68760" cy="412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AB7EAD-71D1-EC2A-6302-245DBDD3BB5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55120" y="3377366"/>
                  <a:ext cx="774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AD009ED-F3CF-D72F-614E-42E1EA450634}"/>
              </a:ext>
            </a:extLst>
          </p:cNvPr>
          <p:cNvGrpSpPr/>
          <p:nvPr/>
        </p:nvGrpSpPr>
        <p:grpSpPr>
          <a:xfrm>
            <a:off x="4448280" y="1745486"/>
            <a:ext cx="971640" cy="341640"/>
            <a:chOff x="4448280" y="1745486"/>
            <a:chExt cx="97164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4BB4BC-865D-E80B-F70E-D3EE41F361BC}"/>
                    </a:ext>
                  </a:extLst>
                </p14:cNvPr>
                <p14:cNvContentPartPr/>
                <p14:nvPr/>
              </p14:nvContentPartPr>
              <p14:xfrm>
                <a:off x="4520640" y="1829006"/>
                <a:ext cx="77040" cy="204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4BB4BC-865D-E80B-F70E-D3EE41F361B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16320" y="1824686"/>
                  <a:ext cx="85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FB0F04-B97B-3DD1-C39D-80CB1D3ABC20}"/>
                    </a:ext>
                  </a:extLst>
                </p14:cNvPr>
                <p14:cNvContentPartPr/>
                <p14:nvPr/>
              </p14:nvContentPartPr>
              <p14:xfrm>
                <a:off x="4448280" y="1745486"/>
                <a:ext cx="405360" cy="21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FB0F04-B97B-3DD1-C39D-80CB1D3ABC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43960" y="1741166"/>
                  <a:ext cx="414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CF2978-D07B-142D-D252-BB0D90810092}"/>
                    </a:ext>
                  </a:extLst>
                </p14:cNvPr>
                <p14:cNvContentPartPr/>
                <p14:nvPr/>
              </p14:nvContentPartPr>
              <p14:xfrm>
                <a:off x="4908000" y="1833326"/>
                <a:ext cx="261000" cy="253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CF2978-D07B-142D-D252-BB0D9081009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03680" y="1829006"/>
                  <a:ext cx="269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743223-AB25-790B-3496-E128BCAC4C64}"/>
                    </a:ext>
                  </a:extLst>
                </p14:cNvPr>
                <p14:cNvContentPartPr/>
                <p14:nvPr/>
              </p14:nvContentPartPr>
              <p14:xfrm>
                <a:off x="5166480" y="1829006"/>
                <a:ext cx="86760" cy="20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743223-AB25-790B-3496-E128BCAC4C6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62160" y="1824686"/>
                  <a:ext cx="95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5541F17-8804-A93D-BE58-50E80D483F9E}"/>
                    </a:ext>
                  </a:extLst>
                </p14:cNvPr>
                <p14:cNvContentPartPr/>
                <p14:nvPr/>
              </p14:nvContentPartPr>
              <p14:xfrm>
                <a:off x="5152080" y="1780766"/>
                <a:ext cx="267840" cy="188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5541F17-8804-A93D-BE58-50E80D483F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147760" y="1776446"/>
                  <a:ext cx="2764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555C1DC-8F03-EFCB-7E38-CC873C03E3A7}"/>
              </a:ext>
            </a:extLst>
          </p:cNvPr>
          <p:cNvGrpSpPr/>
          <p:nvPr/>
        </p:nvGrpSpPr>
        <p:grpSpPr>
          <a:xfrm>
            <a:off x="2124120" y="4013126"/>
            <a:ext cx="1487160" cy="1369440"/>
            <a:chOff x="2124120" y="4013126"/>
            <a:chExt cx="1487160" cy="13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FE6058C-E1F8-E121-5E77-B07595BDFB9D}"/>
                    </a:ext>
                  </a:extLst>
                </p14:cNvPr>
                <p14:cNvContentPartPr/>
                <p14:nvPr/>
              </p14:nvContentPartPr>
              <p14:xfrm>
                <a:off x="2577360" y="4454486"/>
                <a:ext cx="424080" cy="62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FE6058C-E1F8-E121-5E77-B07595BDFB9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73040" y="4450166"/>
                  <a:ext cx="4327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BC3CAD-78FA-8E38-E8BE-DCFF318E205D}"/>
                    </a:ext>
                  </a:extLst>
                </p14:cNvPr>
                <p14:cNvContentPartPr/>
                <p14:nvPr/>
              </p14:nvContentPartPr>
              <p14:xfrm>
                <a:off x="2960760" y="4908806"/>
                <a:ext cx="514080" cy="473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BC3CAD-78FA-8E38-E8BE-DCFF318E205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56440" y="4904486"/>
                  <a:ext cx="5227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845DEF7-5636-4B55-5C5E-DABABF7EBA62}"/>
                    </a:ext>
                  </a:extLst>
                </p14:cNvPr>
                <p14:cNvContentPartPr/>
                <p14:nvPr/>
              </p14:nvContentPartPr>
              <p14:xfrm>
                <a:off x="3555840" y="5146406"/>
                <a:ext cx="55440" cy="23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845DEF7-5636-4B55-5C5E-DABABF7EBA6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51520" y="5142086"/>
                  <a:ext cx="64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64D40D-1BF3-C10E-1565-4F8F597F5C93}"/>
                    </a:ext>
                  </a:extLst>
                </p14:cNvPr>
                <p14:cNvContentPartPr/>
                <p14:nvPr/>
              </p14:nvContentPartPr>
              <p14:xfrm>
                <a:off x="2124120" y="4013126"/>
                <a:ext cx="1244520" cy="31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64D40D-1BF3-C10E-1565-4F8F597F5C9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119800" y="4008806"/>
                  <a:ext cx="125316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D205D01-26E4-7805-50B1-9EC4405D4E85}"/>
              </a:ext>
            </a:extLst>
          </p:cNvPr>
          <p:cNvGrpSpPr/>
          <p:nvPr/>
        </p:nvGrpSpPr>
        <p:grpSpPr>
          <a:xfrm>
            <a:off x="4202040" y="4612886"/>
            <a:ext cx="700920" cy="583920"/>
            <a:chOff x="4202040" y="4612886"/>
            <a:chExt cx="70092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0D2844-11F0-2EEB-A3A9-FB59DCDAC616}"/>
                    </a:ext>
                  </a:extLst>
                </p14:cNvPr>
                <p14:cNvContentPartPr/>
                <p14:nvPr/>
              </p14:nvContentPartPr>
              <p14:xfrm>
                <a:off x="4236240" y="4864886"/>
                <a:ext cx="121320" cy="22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0D2844-11F0-2EEB-A3A9-FB59DCDAC61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31920" y="4860566"/>
                  <a:ext cx="129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B8880D8-90B8-9D68-3E53-E2C8726249A7}"/>
                    </a:ext>
                  </a:extLst>
                </p14:cNvPr>
                <p14:cNvContentPartPr/>
                <p14:nvPr/>
              </p14:nvContentPartPr>
              <p14:xfrm>
                <a:off x="4202040" y="4612886"/>
                <a:ext cx="700920" cy="583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B8880D8-90B8-9D68-3E53-E2C8726249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97720" y="4608566"/>
                  <a:ext cx="70956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5928C8-ECE6-119C-B5EB-816F21824F50}"/>
              </a:ext>
            </a:extLst>
          </p:cNvPr>
          <p:cNvGrpSpPr/>
          <p:nvPr/>
        </p:nvGrpSpPr>
        <p:grpSpPr>
          <a:xfrm>
            <a:off x="5835000" y="4425326"/>
            <a:ext cx="1316160" cy="1227240"/>
            <a:chOff x="5835000" y="4425326"/>
            <a:chExt cx="1316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01B2B6-D70A-A0C7-5EBB-C2CD35F1138B}"/>
                    </a:ext>
                  </a:extLst>
                </p14:cNvPr>
                <p14:cNvContentPartPr/>
                <p14:nvPr/>
              </p14:nvContentPartPr>
              <p14:xfrm>
                <a:off x="5835000" y="4425326"/>
                <a:ext cx="1316160" cy="1227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01B2B6-D70A-A0C7-5EBB-C2CD35F1138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30680" y="4421006"/>
                  <a:ext cx="132480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0BCECB-F80C-0386-ED76-5523BED81171}"/>
                    </a:ext>
                  </a:extLst>
                </p14:cNvPr>
                <p14:cNvContentPartPr/>
                <p14:nvPr/>
              </p14:nvContentPartPr>
              <p14:xfrm>
                <a:off x="6381840" y="4889006"/>
                <a:ext cx="561240" cy="277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0BCECB-F80C-0386-ED76-5523BED8117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77520" y="4884686"/>
                  <a:ext cx="569880" cy="2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D6F278-7B61-5FE3-A2FE-03798E4E5A52}"/>
                  </a:ext>
                </a:extLst>
              </p14:cNvPr>
              <p14:cNvContentPartPr/>
              <p14:nvPr/>
            </p14:nvContentPartPr>
            <p14:xfrm>
              <a:off x="9240960" y="1970486"/>
              <a:ext cx="840240" cy="711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D6F278-7B61-5FE3-A2FE-03798E4E5A5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236640" y="1966166"/>
                <a:ext cx="848880" cy="72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75509EA-8B11-0416-45C6-EADEE14A0AF2}"/>
              </a:ext>
            </a:extLst>
          </p:cNvPr>
          <p:cNvGrpSpPr/>
          <p:nvPr/>
        </p:nvGrpSpPr>
        <p:grpSpPr>
          <a:xfrm>
            <a:off x="522840" y="5521526"/>
            <a:ext cx="1823760" cy="1053000"/>
            <a:chOff x="522840" y="5521526"/>
            <a:chExt cx="182376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4825D2E-7AC0-D849-2F18-4AAF6927D967}"/>
                    </a:ext>
                  </a:extLst>
                </p14:cNvPr>
                <p14:cNvContentPartPr/>
                <p14:nvPr/>
              </p14:nvContentPartPr>
              <p14:xfrm>
                <a:off x="543360" y="5521526"/>
                <a:ext cx="58680" cy="636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4825D2E-7AC0-D849-2F18-4AAF6927D96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9040" y="5517206"/>
                  <a:ext cx="673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E232F3-8C9C-459E-5AEA-B1F8039D3454}"/>
                    </a:ext>
                  </a:extLst>
                </p14:cNvPr>
                <p14:cNvContentPartPr/>
                <p14:nvPr/>
              </p14:nvContentPartPr>
              <p14:xfrm>
                <a:off x="522840" y="5553926"/>
                <a:ext cx="318240" cy="311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E232F3-8C9C-459E-5AEA-B1F8039D34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8520" y="5549606"/>
                  <a:ext cx="326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8C7C02-D54E-5DF9-DB78-CAAF8432D0B4}"/>
                    </a:ext>
                  </a:extLst>
                </p14:cNvPr>
                <p14:cNvContentPartPr/>
                <p14:nvPr/>
              </p14:nvContentPartPr>
              <p14:xfrm>
                <a:off x="713280" y="5978366"/>
                <a:ext cx="415440" cy="37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8C7C02-D54E-5DF9-DB78-CAAF8432D0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8960" y="5974046"/>
                  <a:ext cx="4240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8DA612-B665-6AAE-2636-7F42F863ECB0}"/>
                    </a:ext>
                  </a:extLst>
                </p14:cNvPr>
                <p14:cNvContentPartPr/>
                <p14:nvPr/>
              </p14:nvContentPartPr>
              <p14:xfrm>
                <a:off x="1246080" y="6127766"/>
                <a:ext cx="111240" cy="194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8DA612-B665-6AAE-2636-7F42F863EC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41760" y="6123446"/>
                  <a:ext cx="119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EFD96B9-6B95-0F50-FAAC-A415328555C9}"/>
                    </a:ext>
                  </a:extLst>
                </p14:cNvPr>
                <p14:cNvContentPartPr/>
                <p14:nvPr/>
              </p14:nvContentPartPr>
              <p14:xfrm>
                <a:off x="1120800" y="5824646"/>
                <a:ext cx="804600" cy="316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EFD96B9-6B95-0F50-FAAC-A415328555C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16480" y="5820326"/>
                  <a:ext cx="813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84C319-4F91-2A4D-896F-7DE37C67361A}"/>
                    </a:ext>
                  </a:extLst>
                </p14:cNvPr>
                <p14:cNvContentPartPr/>
                <p14:nvPr/>
              </p14:nvContentPartPr>
              <p14:xfrm>
                <a:off x="1550280" y="5882606"/>
                <a:ext cx="274680" cy="54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84C319-4F91-2A4D-896F-7DE37C67361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45960" y="5878286"/>
                  <a:ext cx="2833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573C0F-4FF9-61D7-DF1A-99929CA06823}"/>
                    </a:ext>
                  </a:extLst>
                </p14:cNvPr>
                <p14:cNvContentPartPr/>
                <p14:nvPr/>
              </p14:nvContentPartPr>
              <p14:xfrm>
                <a:off x="2173800" y="5862806"/>
                <a:ext cx="172800" cy="711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573C0F-4FF9-61D7-DF1A-99929CA0682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69480" y="5858486"/>
                  <a:ext cx="181440" cy="72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395F02-B389-68DF-116F-38F99D7A245E}"/>
              </a:ext>
            </a:extLst>
          </p:cNvPr>
          <p:cNvGrpSpPr/>
          <p:nvPr/>
        </p:nvGrpSpPr>
        <p:grpSpPr>
          <a:xfrm>
            <a:off x="2662680" y="5567966"/>
            <a:ext cx="2080440" cy="927000"/>
            <a:chOff x="2662680" y="5567966"/>
            <a:chExt cx="2080440" cy="9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C4A591F-2196-2CA8-5A40-7A41C7BD214A}"/>
                    </a:ext>
                  </a:extLst>
                </p14:cNvPr>
                <p14:cNvContentPartPr/>
                <p14:nvPr/>
              </p14:nvContentPartPr>
              <p14:xfrm>
                <a:off x="2662680" y="5567966"/>
                <a:ext cx="459720" cy="681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C4A591F-2196-2CA8-5A40-7A41C7BD214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58360" y="5563646"/>
                  <a:ext cx="4683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E70DC-1181-3B5F-D68B-55A7FA2ED3AE}"/>
                    </a:ext>
                  </a:extLst>
                </p14:cNvPr>
                <p14:cNvContentPartPr/>
                <p14:nvPr/>
              </p14:nvContentPartPr>
              <p14:xfrm>
                <a:off x="2832600" y="5882606"/>
                <a:ext cx="300960" cy="423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E70DC-1181-3B5F-D68B-55A7FA2ED3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28280" y="5878286"/>
                  <a:ext cx="3096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F269B72-232A-E4F7-5DE9-7AC789F94E15}"/>
                    </a:ext>
                  </a:extLst>
                </p14:cNvPr>
                <p14:cNvContentPartPr/>
                <p14:nvPr/>
              </p14:nvContentPartPr>
              <p14:xfrm>
                <a:off x="3217440" y="6012206"/>
                <a:ext cx="387360" cy="432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F269B72-232A-E4F7-5DE9-7AC789F94E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13120" y="6007886"/>
                  <a:ext cx="396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DB1D54-83D0-5F09-C89B-196EFE715B9B}"/>
                    </a:ext>
                  </a:extLst>
                </p14:cNvPr>
                <p14:cNvContentPartPr/>
                <p14:nvPr/>
              </p14:nvContentPartPr>
              <p14:xfrm>
                <a:off x="3705600" y="6209486"/>
                <a:ext cx="58320" cy="28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DB1D54-83D0-5F09-C89B-196EFE715B9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01280" y="6205166"/>
                  <a:ext cx="66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A039A6-42D8-4041-EE35-CC1D84467D12}"/>
                    </a:ext>
                  </a:extLst>
                </p14:cNvPr>
                <p14:cNvContentPartPr/>
                <p14:nvPr/>
              </p14:nvContentPartPr>
              <p14:xfrm>
                <a:off x="3623880" y="5911046"/>
                <a:ext cx="973440" cy="11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A039A6-42D8-4041-EE35-CC1D84467D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19560" y="5906726"/>
                  <a:ext cx="982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29BF33-CF6F-9586-5391-F58BD940DE81}"/>
                    </a:ext>
                  </a:extLst>
                </p14:cNvPr>
                <p14:cNvContentPartPr/>
                <p14:nvPr/>
              </p14:nvContentPartPr>
              <p14:xfrm>
                <a:off x="4207080" y="6159446"/>
                <a:ext cx="536040" cy="98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29BF33-CF6F-9586-5391-F58BD940DE8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02760" y="6155126"/>
                  <a:ext cx="5446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3369F53-D902-D7E5-E873-0FE251BBFE18}"/>
              </a:ext>
            </a:extLst>
          </p:cNvPr>
          <p:cNvGrpSpPr/>
          <p:nvPr/>
        </p:nvGrpSpPr>
        <p:grpSpPr>
          <a:xfrm>
            <a:off x="5089440" y="5408486"/>
            <a:ext cx="4281120" cy="1220760"/>
            <a:chOff x="5089440" y="5408486"/>
            <a:chExt cx="4281120" cy="12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E39F902-7294-B177-A157-7C7AD3258CFC}"/>
                    </a:ext>
                  </a:extLst>
                </p14:cNvPr>
                <p14:cNvContentPartPr/>
                <p14:nvPr/>
              </p14:nvContentPartPr>
              <p14:xfrm>
                <a:off x="5345040" y="5886926"/>
                <a:ext cx="123480" cy="38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E39F902-7294-B177-A157-7C7AD3258CF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40720" y="5882606"/>
                  <a:ext cx="132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1DC20DF-8573-28AC-8BD9-FE1D8969C95F}"/>
                    </a:ext>
                  </a:extLst>
                </p14:cNvPr>
                <p14:cNvContentPartPr/>
                <p14:nvPr/>
              </p14:nvContentPartPr>
              <p14:xfrm>
                <a:off x="5147040" y="5882246"/>
                <a:ext cx="346680" cy="24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1DC20DF-8573-28AC-8BD9-FE1D8969C95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42720" y="5877926"/>
                  <a:ext cx="35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6DD3E8C-A90F-B67E-C06A-A27E3E98F014}"/>
                    </a:ext>
                  </a:extLst>
                </p14:cNvPr>
                <p14:cNvContentPartPr/>
                <p14:nvPr/>
              </p14:nvContentPartPr>
              <p14:xfrm>
                <a:off x="5209680" y="6334406"/>
                <a:ext cx="373680" cy="12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6DD3E8C-A90F-B67E-C06A-A27E3E98F01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5360" y="6330086"/>
                  <a:ext cx="38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CCEE7E-BD2A-C9BD-167B-8CE117B9D05A}"/>
                    </a:ext>
                  </a:extLst>
                </p14:cNvPr>
                <p14:cNvContentPartPr/>
                <p14:nvPr/>
              </p14:nvContentPartPr>
              <p14:xfrm>
                <a:off x="5089440" y="5834366"/>
                <a:ext cx="711360" cy="622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CCEE7E-BD2A-C9BD-167B-8CE117B9D05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85120" y="5830046"/>
                  <a:ext cx="7200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0CB935-B109-73AB-661A-EFAA9A9AF913}"/>
                    </a:ext>
                  </a:extLst>
                </p14:cNvPr>
                <p14:cNvContentPartPr/>
                <p14:nvPr/>
              </p14:nvContentPartPr>
              <p14:xfrm>
                <a:off x="5102400" y="5891606"/>
                <a:ext cx="816840" cy="475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0CB935-B109-73AB-661A-EFAA9A9AF91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98080" y="5887286"/>
                  <a:ext cx="8254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FE2D98-AA51-8AB7-FD2A-BBE09466B84E}"/>
                    </a:ext>
                  </a:extLst>
                </p14:cNvPr>
                <p14:cNvContentPartPr/>
                <p14:nvPr/>
              </p14:nvContentPartPr>
              <p14:xfrm>
                <a:off x="6477240" y="5714126"/>
                <a:ext cx="579240" cy="853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FE2D98-AA51-8AB7-FD2A-BBE09466B84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72920" y="5709806"/>
                  <a:ext cx="58788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AC8A14-FDD7-D66D-8210-29A36740F29B}"/>
                    </a:ext>
                  </a:extLst>
                </p14:cNvPr>
                <p14:cNvContentPartPr/>
                <p14:nvPr/>
              </p14:nvContentPartPr>
              <p14:xfrm>
                <a:off x="7181400" y="6218846"/>
                <a:ext cx="266760" cy="30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AC8A14-FDD7-D66D-8210-29A36740F29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77080" y="6214526"/>
                  <a:ext cx="275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B7B265-F47D-219D-7BE3-50AEBB282CEA}"/>
                    </a:ext>
                  </a:extLst>
                </p14:cNvPr>
                <p14:cNvContentPartPr/>
                <p14:nvPr/>
              </p14:nvContentPartPr>
              <p14:xfrm>
                <a:off x="7510080" y="6353126"/>
                <a:ext cx="24120" cy="196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B7B265-F47D-219D-7BE3-50AEBB282CE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05760" y="6348806"/>
                  <a:ext cx="32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922C8D4-4E6E-6B61-4A27-70C348E3FEED}"/>
                    </a:ext>
                  </a:extLst>
                </p14:cNvPr>
                <p14:cNvContentPartPr/>
                <p14:nvPr/>
              </p14:nvContentPartPr>
              <p14:xfrm>
                <a:off x="7428360" y="6295526"/>
                <a:ext cx="7920" cy="2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922C8D4-4E6E-6B61-4A27-70C348E3FE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24040" y="6291206"/>
                  <a:ext cx="165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B16403A-03BB-F436-1E08-741C47A13FCF}"/>
                    </a:ext>
                  </a:extLst>
                </p14:cNvPr>
                <p14:cNvContentPartPr/>
                <p14:nvPr/>
              </p14:nvContentPartPr>
              <p14:xfrm>
                <a:off x="6010320" y="5501726"/>
                <a:ext cx="1149480" cy="342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B16403A-03BB-F436-1E08-741C47A13FC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006000" y="5497406"/>
                  <a:ext cx="1158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FCF5DA-7B57-441D-3035-B17B27DB3772}"/>
                    </a:ext>
                  </a:extLst>
                </p14:cNvPr>
                <p14:cNvContentPartPr/>
                <p14:nvPr/>
              </p14:nvContentPartPr>
              <p14:xfrm>
                <a:off x="7399200" y="6113006"/>
                <a:ext cx="11880" cy="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FCF5DA-7B57-441D-3035-B17B27DB377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94880" y="6108686"/>
                  <a:ext cx="205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C1029D-7355-27B7-1D96-70E29E46E9C1}"/>
                    </a:ext>
                  </a:extLst>
                </p14:cNvPr>
                <p14:cNvContentPartPr/>
                <p14:nvPr/>
              </p14:nvContentPartPr>
              <p14:xfrm>
                <a:off x="8155920" y="5920406"/>
                <a:ext cx="191880" cy="454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C1029D-7355-27B7-1D96-70E29E46E9C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51600" y="5916086"/>
                  <a:ext cx="2005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A2FB548-FF2B-2F42-2942-9546BF1D1E35}"/>
                    </a:ext>
                  </a:extLst>
                </p14:cNvPr>
                <p14:cNvContentPartPr/>
                <p14:nvPr/>
              </p14:nvContentPartPr>
              <p14:xfrm>
                <a:off x="7900680" y="5882606"/>
                <a:ext cx="633600" cy="86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A2FB548-FF2B-2F42-2942-9546BF1D1E3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96360" y="5878286"/>
                  <a:ext cx="642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0A2CC72-46B4-ED79-5A05-AE12ECCB89E4}"/>
                    </a:ext>
                  </a:extLst>
                </p14:cNvPr>
                <p14:cNvContentPartPr/>
                <p14:nvPr/>
              </p14:nvContentPartPr>
              <p14:xfrm>
                <a:off x="8098320" y="6343766"/>
                <a:ext cx="452520" cy="11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0A2CC72-46B4-ED79-5A05-AE12ECCB89E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094000" y="6339446"/>
                  <a:ext cx="461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F46E60-B41B-6790-EE84-483D2251D77F}"/>
                    </a:ext>
                  </a:extLst>
                </p14:cNvPr>
                <p14:cNvContentPartPr/>
                <p14:nvPr/>
              </p14:nvContentPartPr>
              <p14:xfrm>
                <a:off x="8684040" y="6262046"/>
                <a:ext cx="346680" cy="357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F46E60-B41B-6790-EE84-483D2251D77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79720" y="6257726"/>
                  <a:ext cx="355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590DDE-667C-873D-FB9B-4BF408F3FF0F}"/>
                    </a:ext>
                  </a:extLst>
                </p14:cNvPr>
                <p14:cNvContentPartPr/>
                <p14:nvPr/>
              </p14:nvContentPartPr>
              <p14:xfrm>
                <a:off x="9048360" y="6170606"/>
                <a:ext cx="177120" cy="458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590DDE-667C-873D-FB9B-4BF408F3FF0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44040" y="6166286"/>
                  <a:ext cx="185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38D302-51B8-BF40-CC7D-CF8E2FFAF923}"/>
                    </a:ext>
                  </a:extLst>
                </p14:cNvPr>
                <p14:cNvContentPartPr/>
                <p14:nvPr/>
              </p14:nvContentPartPr>
              <p14:xfrm>
                <a:off x="7707720" y="5408486"/>
                <a:ext cx="900360" cy="320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38D302-51B8-BF40-CC7D-CF8E2FFAF92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03400" y="5404166"/>
                  <a:ext cx="909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B9E0EB-60B7-12CB-148B-DCA93FD70EE9}"/>
                    </a:ext>
                  </a:extLst>
                </p14:cNvPr>
                <p14:cNvContentPartPr/>
                <p14:nvPr/>
              </p14:nvContentPartPr>
              <p14:xfrm>
                <a:off x="9086880" y="5463566"/>
                <a:ext cx="283680" cy="369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B9E0EB-60B7-12CB-148B-DCA93FD70EE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82560" y="5459246"/>
                  <a:ext cx="292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A80CD47-AA5C-C4D7-CB38-FE1DEF0FE3C8}"/>
                    </a:ext>
                  </a:extLst>
                </p14:cNvPr>
                <p14:cNvContentPartPr/>
                <p14:nvPr/>
              </p14:nvContentPartPr>
              <p14:xfrm>
                <a:off x="8987880" y="5535926"/>
                <a:ext cx="205200" cy="39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A80CD47-AA5C-C4D7-CB38-FE1DEF0FE3C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83560" y="5531606"/>
                  <a:ext cx="2138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1CBFCBE-236D-7CD9-BEB5-4C1C73A0AE92}"/>
                    </a:ext>
                  </a:extLst>
                </p14:cNvPr>
                <p14:cNvContentPartPr/>
                <p14:nvPr/>
              </p14:nvContentPartPr>
              <p14:xfrm>
                <a:off x="8850720" y="5615126"/>
                <a:ext cx="399960" cy="9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1CBFCBE-236D-7CD9-BEB5-4C1C73A0AE9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46400" y="5610806"/>
                  <a:ext cx="408600" cy="10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660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2DA97-52B1-21C9-75CC-E7CB0007C1C6}"/>
              </a:ext>
            </a:extLst>
          </p:cNvPr>
          <p:cNvGrpSpPr/>
          <p:nvPr/>
        </p:nvGrpSpPr>
        <p:grpSpPr>
          <a:xfrm>
            <a:off x="1192800" y="81926"/>
            <a:ext cx="3548520" cy="1333800"/>
            <a:chOff x="1192800" y="81926"/>
            <a:chExt cx="3548520" cy="13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AE526C-BB6E-5173-CFAF-696876F446A3}"/>
                    </a:ext>
                  </a:extLst>
                </p14:cNvPr>
                <p14:cNvContentPartPr/>
                <p14:nvPr/>
              </p14:nvContentPartPr>
              <p14:xfrm>
                <a:off x="1192800" y="655046"/>
                <a:ext cx="130680" cy="76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AE526C-BB6E-5173-CFAF-696876F446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8480" y="650726"/>
                  <a:ext cx="139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806C20-480B-A232-A8E2-B4469EBDBDC2}"/>
                    </a:ext>
                  </a:extLst>
                </p14:cNvPr>
                <p14:cNvContentPartPr/>
                <p14:nvPr/>
              </p14:nvContentPartPr>
              <p14:xfrm>
                <a:off x="1212600" y="647486"/>
                <a:ext cx="306360" cy="36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806C20-480B-A232-A8E2-B4469EBDBD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8280" y="643166"/>
                  <a:ext cx="315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175B84-4F98-FFB8-4B29-D0B0E3656CAA}"/>
                    </a:ext>
                  </a:extLst>
                </p14:cNvPr>
                <p14:cNvContentPartPr/>
                <p14:nvPr/>
              </p14:nvContentPartPr>
              <p14:xfrm>
                <a:off x="1596000" y="1027646"/>
                <a:ext cx="416160" cy="3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175B84-4F98-FFB8-4B29-D0B0E3656C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680" y="1023326"/>
                  <a:ext cx="4248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BA8302-E967-9A31-6C7B-3A9435D6F3E1}"/>
                    </a:ext>
                  </a:extLst>
                </p14:cNvPr>
                <p14:cNvContentPartPr/>
                <p14:nvPr/>
              </p14:nvContentPartPr>
              <p14:xfrm>
                <a:off x="2157600" y="1173806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BA8302-E967-9A31-6C7B-3A9435D6F3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3280" y="116948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9542FB-7673-EDBF-968F-5112382BCC2E}"/>
                    </a:ext>
                  </a:extLst>
                </p14:cNvPr>
                <p14:cNvContentPartPr/>
                <p14:nvPr/>
              </p14:nvContentPartPr>
              <p14:xfrm>
                <a:off x="1219440" y="775286"/>
                <a:ext cx="774360" cy="59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9542FB-7673-EDBF-968F-5112382BCC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5120" y="770966"/>
                  <a:ext cx="783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18CAD6-CB10-9FD2-A458-F134A25DF4B9}"/>
                    </a:ext>
                  </a:extLst>
                </p14:cNvPr>
                <p14:cNvContentPartPr/>
                <p14:nvPr/>
              </p14:nvContentPartPr>
              <p14:xfrm>
                <a:off x="2654040" y="380726"/>
                <a:ext cx="541080" cy="77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18CAD6-CB10-9FD2-A458-F134A25DF4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720" y="376406"/>
                  <a:ext cx="54972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5FFAFC-A606-D898-1906-F044ED37A8EB}"/>
                    </a:ext>
                  </a:extLst>
                </p14:cNvPr>
                <p14:cNvContentPartPr/>
                <p14:nvPr/>
              </p14:nvContentPartPr>
              <p14:xfrm>
                <a:off x="3372240" y="822806"/>
                <a:ext cx="374040" cy="46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5FFAFC-A606-D898-1906-F044ED37A8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67920" y="818486"/>
                  <a:ext cx="382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2D8007-38EF-FA04-B033-E10DFAE33F2A}"/>
                    </a:ext>
                  </a:extLst>
                </p14:cNvPr>
                <p14:cNvContentPartPr/>
                <p14:nvPr/>
              </p14:nvContentPartPr>
              <p14:xfrm>
                <a:off x="3907920" y="947726"/>
                <a:ext cx="48960" cy="40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2D8007-38EF-FA04-B033-E10DFAE33F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3600" y="943406"/>
                  <a:ext cx="57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3EE9AA-7EF4-07D5-1052-5BA3C841A1D9}"/>
                    </a:ext>
                  </a:extLst>
                </p14:cNvPr>
                <p14:cNvContentPartPr/>
                <p14:nvPr/>
              </p14:nvContentPartPr>
              <p14:xfrm>
                <a:off x="3729360" y="774926"/>
                <a:ext cx="33840" cy="1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3EE9AA-7EF4-07D5-1052-5BA3C841A1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5040" y="770606"/>
                  <a:ext cx="42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BD54D0-C561-FAAE-F9E5-4E95F2E2A63F}"/>
                    </a:ext>
                  </a:extLst>
                </p14:cNvPr>
                <p14:cNvContentPartPr/>
                <p14:nvPr/>
              </p14:nvContentPartPr>
              <p14:xfrm>
                <a:off x="2345520" y="81926"/>
                <a:ext cx="1228320" cy="34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BD54D0-C561-FAAE-F9E5-4E95F2E2A6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41200" y="77606"/>
                  <a:ext cx="12369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620C46-DD29-F981-BB40-BC1629CE3F47}"/>
                    </a:ext>
                  </a:extLst>
                </p14:cNvPr>
                <p14:cNvContentPartPr/>
                <p14:nvPr/>
              </p14:nvContentPartPr>
              <p14:xfrm>
                <a:off x="4317960" y="722006"/>
                <a:ext cx="423360" cy="32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620C46-DD29-F981-BB40-BC1629CE3F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3640" y="717686"/>
                  <a:ext cx="43200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53DFF9-BCDB-F9AF-A02F-AC9046D76AE9}"/>
              </a:ext>
            </a:extLst>
          </p:cNvPr>
          <p:cNvGrpSpPr/>
          <p:nvPr/>
        </p:nvGrpSpPr>
        <p:grpSpPr>
          <a:xfrm>
            <a:off x="5166480" y="183806"/>
            <a:ext cx="990720" cy="1082880"/>
            <a:chOff x="5166480" y="183806"/>
            <a:chExt cx="990720" cy="10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F776CA-AF1D-94E6-5D79-7BCDB741847A}"/>
                    </a:ext>
                  </a:extLst>
                </p14:cNvPr>
                <p14:cNvContentPartPr/>
                <p14:nvPr/>
              </p14:nvContentPartPr>
              <p14:xfrm>
                <a:off x="5195640" y="525086"/>
                <a:ext cx="49320" cy="57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F776CA-AF1D-94E6-5D79-7BCDB74184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91320" y="520766"/>
                  <a:ext cx="579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9E53C1-DE66-0EF7-970C-EB0B212B6C4C}"/>
                    </a:ext>
                  </a:extLst>
                </p14:cNvPr>
                <p14:cNvContentPartPr/>
                <p14:nvPr/>
              </p14:nvContentPartPr>
              <p14:xfrm>
                <a:off x="5166480" y="492686"/>
                <a:ext cx="395640" cy="5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9E53C1-DE66-0EF7-970C-EB0B212B6C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2160" y="488366"/>
                  <a:ext cx="404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99C1F5-4210-2DDC-9309-18376C66ACF8}"/>
                    </a:ext>
                  </a:extLst>
                </p14:cNvPr>
                <p14:cNvContentPartPr/>
                <p14:nvPr/>
              </p14:nvContentPartPr>
              <p14:xfrm>
                <a:off x="5282400" y="731726"/>
                <a:ext cx="21348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99C1F5-4210-2DDC-9309-18376C66AC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8080" y="727406"/>
                  <a:ext cx="22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F92C6B-9CB7-1051-6E95-8F12A082684B}"/>
                    </a:ext>
                  </a:extLst>
                </p14:cNvPr>
                <p14:cNvContentPartPr/>
                <p14:nvPr/>
              </p14:nvContentPartPr>
              <p14:xfrm>
                <a:off x="5349720" y="1007126"/>
                <a:ext cx="189360" cy="5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F92C6B-9CB7-1051-6E95-8F12A08268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5400" y="1002806"/>
                  <a:ext cx="198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557E7D-9508-01BF-6B1E-0DB826769B6D}"/>
                    </a:ext>
                  </a:extLst>
                </p14:cNvPr>
                <p14:cNvContentPartPr/>
                <p14:nvPr/>
              </p14:nvContentPartPr>
              <p14:xfrm>
                <a:off x="5773800" y="183806"/>
                <a:ext cx="82800" cy="44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557E7D-9508-01BF-6B1E-0DB826769B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9480" y="179486"/>
                  <a:ext cx="91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EF095C-CB5A-10BA-532C-4A375BBA2941}"/>
                    </a:ext>
                  </a:extLst>
                </p14:cNvPr>
                <p14:cNvContentPartPr/>
                <p14:nvPr/>
              </p14:nvContentPartPr>
              <p14:xfrm>
                <a:off x="5904480" y="962126"/>
                <a:ext cx="252720" cy="30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EF095C-CB5A-10BA-532C-4A375BBA29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0160" y="957806"/>
                  <a:ext cx="261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379877-5C4B-D98A-9E70-FD2E75C9AA1F}"/>
                    </a:ext>
                  </a:extLst>
                </p14:cNvPr>
                <p14:cNvContentPartPr/>
                <p14:nvPr/>
              </p14:nvContentPartPr>
              <p14:xfrm>
                <a:off x="5937960" y="582686"/>
                <a:ext cx="61920" cy="4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379877-5C4B-D98A-9E70-FD2E75C9AA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3640" y="578366"/>
                  <a:ext cx="705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478AD-7413-DE74-F6CF-ED754FDC0889}"/>
              </a:ext>
            </a:extLst>
          </p:cNvPr>
          <p:cNvGrpSpPr/>
          <p:nvPr/>
        </p:nvGrpSpPr>
        <p:grpSpPr>
          <a:xfrm>
            <a:off x="6724200" y="166886"/>
            <a:ext cx="1452960" cy="1361520"/>
            <a:chOff x="6724200" y="166886"/>
            <a:chExt cx="145296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15E388-8178-3F53-956D-8805CB787C5E}"/>
                    </a:ext>
                  </a:extLst>
                </p14:cNvPr>
                <p14:cNvContentPartPr/>
                <p14:nvPr/>
              </p14:nvContentPartPr>
              <p14:xfrm>
                <a:off x="6724200" y="433286"/>
                <a:ext cx="1322640" cy="109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15E388-8178-3F53-956D-8805CB787C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19880" y="428966"/>
                  <a:ext cx="1331280" cy="11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4D82CF-4272-4189-1926-3B801239D8C0}"/>
                    </a:ext>
                  </a:extLst>
                </p14:cNvPr>
                <p14:cNvContentPartPr/>
                <p14:nvPr/>
              </p14:nvContentPartPr>
              <p14:xfrm>
                <a:off x="7515120" y="166886"/>
                <a:ext cx="409320" cy="847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4D82CF-4272-4189-1926-3B801239D8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10800" y="162566"/>
                  <a:ext cx="41796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58DC35-CD8C-41A1-439C-7F8D63C9D30F}"/>
                    </a:ext>
                  </a:extLst>
                </p14:cNvPr>
                <p14:cNvContentPartPr/>
                <p14:nvPr/>
              </p14:nvContentPartPr>
              <p14:xfrm>
                <a:off x="8136840" y="846926"/>
                <a:ext cx="40320" cy="25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58DC35-CD8C-41A1-439C-7F8D63C9D3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32520" y="842606"/>
                  <a:ext cx="48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4E0DC0-D6F4-66D1-5592-F61E2913B730}"/>
                    </a:ext>
                  </a:extLst>
                </p14:cNvPr>
                <p14:cNvContentPartPr/>
                <p14:nvPr/>
              </p14:nvContentPartPr>
              <p14:xfrm>
                <a:off x="8088960" y="620846"/>
                <a:ext cx="5040" cy="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4E0DC0-D6F4-66D1-5592-F61E2913B7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4640" y="616526"/>
                  <a:ext cx="13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4FABDD-F5E2-703E-4A50-6A276D84CE76}"/>
                    </a:ext>
                  </a:extLst>
                </p14:cNvPr>
                <p14:cNvContentPartPr/>
                <p14:nvPr/>
              </p14:nvContentPartPr>
              <p14:xfrm>
                <a:off x="8006520" y="484406"/>
                <a:ext cx="26280" cy="1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4FABDD-F5E2-703E-4A50-6A276D84CE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02200" y="480086"/>
                  <a:ext cx="34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BD94BD-E506-85AE-E331-33EB29BFF5AB}"/>
              </a:ext>
            </a:extLst>
          </p:cNvPr>
          <p:cNvGrpSpPr/>
          <p:nvPr/>
        </p:nvGrpSpPr>
        <p:grpSpPr>
          <a:xfrm>
            <a:off x="1120800" y="1803806"/>
            <a:ext cx="5680800" cy="1631160"/>
            <a:chOff x="1120800" y="1803806"/>
            <a:chExt cx="5680800" cy="16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F3138D-C800-8785-ED9A-0764A974DFE6}"/>
                    </a:ext>
                  </a:extLst>
                </p14:cNvPr>
                <p14:cNvContentPartPr/>
                <p14:nvPr/>
              </p14:nvContentPartPr>
              <p14:xfrm>
                <a:off x="1164360" y="2260646"/>
                <a:ext cx="107280" cy="92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F3138D-C800-8785-ED9A-0764A974DF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0040" y="2256326"/>
                  <a:ext cx="11592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F9FE8-BC78-F344-3F7C-B35FBBF906A8}"/>
                    </a:ext>
                  </a:extLst>
                </p14:cNvPr>
                <p14:cNvContentPartPr/>
                <p14:nvPr/>
              </p14:nvContentPartPr>
              <p14:xfrm>
                <a:off x="1120800" y="2178566"/>
                <a:ext cx="357120" cy="38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F9FE8-BC78-F344-3F7C-B35FBBF906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6480" y="2174246"/>
                  <a:ext cx="365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887826-FEC8-1E9A-37E8-9B4594FBF35E}"/>
                    </a:ext>
                  </a:extLst>
                </p14:cNvPr>
                <p14:cNvContentPartPr/>
                <p14:nvPr/>
              </p14:nvContentPartPr>
              <p14:xfrm>
                <a:off x="1465680" y="2611646"/>
                <a:ext cx="358920" cy="36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887826-FEC8-1E9A-37E8-9B4594FBF3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61360" y="2607326"/>
                  <a:ext cx="367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06D35A-A357-ED6D-815C-1A8547AE93A3}"/>
                    </a:ext>
                  </a:extLst>
                </p14:cNvPr>
                <p14:cNvContentPartPr/>
                <p14:nvPr/>
              </p14:nvContentPartPr>
              <p14:xfrm>
                <a:off x="2027640" y="2880926"/>
                <a:ext cx="57240" cy="18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06D35A-A357-ED6D-815C-1A8547AE93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3320" y="2876606"/>
                  <a:ext cx="65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AE90DD-3FB9-C83B-19FE-E300704DD831}"/>
                    </a:ext>
                  </a:extLst>
                </p14:cNvPr>
                <p14:cNvContentPartPr/>
                <p14:nvPr/>
              </p14:nvContentPartPr>
              <p14:xfrm>
                <a:off x="1930800" y="2631086"/>
                <a:ext cx="44280" cy="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AE90DD-3FB9-C83B-19FE-E300704DD8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26480" y="2626766"/>
                  <a:ext cx="52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FE780E-4B27-0CA7-5DD5-CD761953093D}"/>
                    </a:ext>
                  </a:extLst>
                </p14:cNvPr>
                <p14:cNvContentPartPr/>
                <p14:nvPr/>
              </p14:nvContentPartPr>
              <p14:xfrm>
                <a:off x="2253720" y="2621726"/>
                <a:ext cx="373320" cy="32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FE780E-4B27-0CA7-5DD5-CD76195309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49400" y="2617406"/>
                  <a:ext cx="381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A2B49C-7448-CAA8-97AF-EDA4234EC4F9}"/>
                    </a:ext>
                  </a:extLst>
                </p14:cNvPr>
                <p14:cNvContentPartPr/>
                <p14:nvPr/>
              </p14:nvContentPartPr>
              <p14:xfrm>
                <a:off x="2765640" y="2458286"/>
                <a:ext cx="389160" cy="9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A2B49C-7448-CAA8-97AF-EDA4234EC4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1320" y="2453966"/>
                  <a:ext cx="39780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26EF09-1053-6CBF-6F6D-939BC8308795}"/>
                    </a:ext>
                  </a:extLst>
                </p14:cNvPr>
                <p14:cNvContentPartPr/>
                <p14:nvPr/>
              </p14:nvContentPartPr>
              <p14:xfrm>
                <a:off x="3280440" y="2164526"/>
                <a:ext cx="401400" cy="53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26EF09-1053-6CBF-6F6D-939BC83087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76120" y="2160206"/>
                  <a:ext cx="4100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550663-9629-4665-E021-B0433E80911D}"/>
                    </a:ext>
                  </a:extLst>
                </p14:cNvPr>
                <p14:cNvContentPartPr/>
                <p14:nvPr/>
              </p14:nvContentPartPr>
              <p14:xfrm>
                <a:off x="3377280" y="2458286"/>
                <a:ext cx="373320" cy="39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550663-9629-4665-E021-B0433E8091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2960" y="2453966"/>
                  <a:ext cx="381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07D07E-29BD-D840-AE2D-64FA181C6E8F}"/>
                    </a:ext>
                  </a:extLst>
                </p14:cNvPr>
                <p14:cNvContentPartPr/>
                <p14:nvPr/>
              </p14:nvContentPartPr>
              <p14:xfrm>
                <a:off x="3889200" y="2477366"/>
                <a:ext cx="347400" cy="446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07D07E-29BD-D840-AE2D-64FA181C6E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4880" y="2473046"/>
                  <a:ext cx="3560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8E6124-9C73-2D60-6270-60373F4D4ABC}"/>
                    </a:ext>
                  </a:extLst>
                </p14:cNvPr>
                <p14:cNvContentPartPr/>
                <p14:nvPr/>
              </p14:nvContentPartPr>
              <p14:xfrm>
                <a:off x="4457640" y="2712806"/>
                <a:ext cx="5040" cy="13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8E6124-9C73-2D60-6270-60373F4D4A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3320" y="2708486"/>
                  <a:ext cx="13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DFDCCF-DA55-82BE-0E19-1EF49CDD229E}"/>
                    </a:ext>
                  </a:extLst>
                </p14:cNvPr>
                <p14:cNvContentPartPr/>
                <p14:nvPr/>
              </p14:nvContentPartPr>
              <p14:xfrm>
                <a:off x="4332360" y="2328326"/>
                <a:ext cx="788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DFDCCF-DA55-82BE-0E19-1EF49CDD22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8040" y="2324006"/>
                  <a:ext cx="797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73D00F-A11C-9C3E-6379-3BF6D330B240}"/>
                    </a:ext>
                  </a:extLst>
                </p14:cNvPr>
                <p14:cNvContentPartPr/>
                <p14:nvPr/>
              </p14:nvContentPartPr>
              <p14:xfrm>
                <a:off x="4882080" y="2705606"/>
                <a:ext cx="306360" cy="108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73D00F-A11C-9C3E-6379-3BF6D330B2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77760" y="2701286"/>
                  <a:ext cx="315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3103C5-00F7-AD71-F73D-48A787F08660}"/>
                    </a:ext>
                  </a:extLst>
                </p14:cNvPr>
                <p14:cNvContentPartPr/>
                <p14:nvPr/>
              </p14:nvContentPartPr>
              <p14:xfrm>
                <a:off x="5472840" y="1866446"/>
                <a:ext cx="264960" cy="90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3103C5-00F7-AD71-F73D-48A787F086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8520" y="1862126"/>
                  <a:ext cx="2736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5A34089-C785-6A95-31D3-AA57AF9512BA}"/>
                    </a:ext>
                  </a:extLst>
                </p14:cNvPr>
                <p14:cNvContentPartPr/>
                <p14:nvPr/>
              </p14:nvContentPartPr>
              <p14:xfrm>
                <a:off x="5870280" y="1996406"/>
                <a:ext cx="97560" cy="62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5A34089-C785-6A95-31D3-AA57AF9512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5960" y="1992086"/>
                  <a:ext cx="1062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B36863-62A0-2D79-D6A7-714E082BFD2A}"/>
                    </a:ext>
                  </a:extLst>
                </p14:cNvPr>
                <p14:cNvContentPartPr/>
                <p14:nvPr/>
              </p14:nvContentPartPr>
              <p14:xfrm>
                <a:off x="5884680" y="2046446"/>
                <a:ext cx="394920" cy="89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B36863-62A0-2D79-D6A7-714E082BFD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80360" y="2042126"/>
                  <a:ext cx="403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C160B1-47C0-906A-9D91-D48377930218}"/>
                    </a:ext>
                  </a:extLst>
                </p14:cNvPr>
                <p14:cNvContentPartPr/>
                <p14:nvPr/>
              </p14:nvContentPartPr>
              <p14:xfrm>
                <a:off x="6044520" y="2443526"/>
                <a:ext cx="194040" cy="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C160B1-47C0-906A-9D91-D483779302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40200" y="2439206"/>
                  <a:ext cx="202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4F126B-E533-0F95-4987-9AA1789EE8D1}"/>
                    </a:ext>
                  </a:extLst>
                </p14:cNvPr>
                <p14:cNvContentPartPr/>
                <p14:nvPr/>
              </p14:nvContentPartPr>
              <p14:xfrm>
                <a:off x="6097080" y="1803806"/>
                <a:ext cx="516600" cy="818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4F126B-E533-0F95-4987-9AA1789EE8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92760" y="1799486"/>
                  <a:ext cx="52524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B1E0D4-34E3-1E77-CF95-20482431A334}"/>
                    </a:ext>
                  </a:extLst>
                </p14:cNvPr>
                <p14:cNvContentPartPr/>
                <p14:nvPr/>
              </p14:nvContentPartPr>
              <p14:xfrm>
                <a:off x="6682800" y="2529926"/>
                <a:ext cx="118800" cy="373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B1E0D4-34E3-1E77-CF95-20482431A3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8480" y="2525606"/>
                  <a:ext cx="127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E24ED7-47FD-FA44-DB7B-275E8D0ACA4C}"/>
                    </a:ext>
                  </a:extLst>
                </p14:cNvPr>
                <p14:cNvContentPartPr/>
                <p14:nvPr/>
              </p14:nvContentPartPr>
              <p14:xfrm>
                <a:off x="6728880" y="2132486"/>
                <a:ext cx="47880" cy="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E24ED7-47FD-FA44-DB7B-275E8D0ACA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24560" y="2128166"/>
                  <a:ext cx="5652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D18F66-7561-7F40-61D5-C88527D0F131}"/>
              </a:ext>
            </a:extLst>
          </p:cNvPr>
          <p:cNvGrpSpPr/>
          <p:nvPr/>
        </p:nvGrpSpPr>
        <p:grpSpPr>
          <a:xfrm>
            <a:off x="7194360" y="1880846"/>
            <a:ext cx="1534320" cy="1158840"/>
            <a:chOff x="7194360" y="1880846"/>
            <a:chExt cx="1534320" cy="11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692FAC-B446-458A-D393-86C616963551}"/>
                    </a:ext>
                  </a:extLst>
                </p14:cNvPr>
                <p14:cNvContentPartPr/>
                <p14:nvPr/>
              </p14:nvContentPartPr>
              <p14:xfrm>
                <a:off x="7194360" y="1924046"/>
                <a:ext cx="704520" cy="10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692FAC-B446-458A-D393-86C6169635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90040" y="1919726"/>
                  <a:ext cx="71316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6546AA-8728-2F4C-44E5-F5158F253D82}"/>
                    </a:ext>
                  </a:extLst>
                </p14:cNvPr>
                <p14:cNvContentPartPr/>
                <p14:nvPr/>
              </p14:nvContentPartPr>
              <p14:xfrm>
                <a:off x="7480920" y="2038526"/>
                <a:ext cx="435960" cy="609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6546AA-8728-2F4C-44E5-F5158F253D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76600" y="2034206"/>
                  <a:ext cx="4446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5AEAE9-5CB2-CE47-EE6E-16E579F50CDE}"/>
                    </a:ext>
                  </a:extLst>
                </p14:cNvPr>
                <p14:cNvContentPartPr/>
                <p14:nvPr/>
              </p14:nvContentPartPr>
              <p14:xfrm>
                <a:off x="8131800" y="2534966"/>
                <a:ext cx="24120" cy="124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5AEAE9-5CB2-CE47-EE6E-16E579F50C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27480" y="2530646"/>
                  <a:ext cx="3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BDCDBF-DA4D-138F-7237-979F1A52B1A4}"/>
                    </a:ext>
                  </a:extLst>
                </p14:cNvPr>
                <p14:cNvContentPartPr/>
                <p14:nvPr/>
              </p14:nvContentPartPr>
              <p14:xfrm>
                <a:off x="8088960" y="2070206"/>
                <a:ext cx="7200" cy="8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BDCDBF-DA4D-138F-7237-979F1A52B1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84640" y="2065886"/>
                  <a:ext cx="15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3E5A4FD-F3A1-2ACA-0C96-0584684215F3}"/>
                    </a:ext>
                  </a:extLst>
                </p14:cNvPr>
                <p14:cNvContentPartPr/>
                <p14:nvPr/>
              </p14:nvContentPartPr>
              <p14:xfrm>
                <a:off x="8406840" y="1880846"/>
                <a:ext cx="321840" cy="1158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3E5A4FD-F3A1-2ACA-0C96-0584684215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02520" y="1876526"/>
                  <a:ext cx="330480" cy="11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C2EB6B1-92AE-2983-4EF1-21975B5B934A}"/>
              </a:ext>
            </a:extLst>
          </p:cNvPr>
          <p:cNvGrpSpPr/>
          <p:nvPr/>
        </p:nvGrpSpPr>
        <p:grpSpPr>
          <a:xfrm>
            <a:off x="6244680" y="3226526"/>
            <a:ext cx="1895760" cy="963000"/>
            <a:chOff x="6244680" y="3226526"/>
            <a:chExt cx="1895760" cy="9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94AEE3-1502-0793-73C3-825DA7E3401E}"/>
                    </a:ext>
                  </a:extLst>
                </p14:cNvPr>
                <p14:cNvContentPartPr/>
                <p14:nvPr/>
              </p14:nvContentPartPr>
              <p14:xfrm>
                <a:off x="6244680" y="3226526"/>
                <a:ext cx="793080" cy="75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94AEE3-1502-0793-73C3-825DA7E340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40360" y="3222206"/>
                  <a:ext cx="80172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C395B2-1533-8800-CB1B-3E278C7CE441}"/>
                    </a:ext>
                  </a:extLst>
                </p14:cNvPr>
                <p14:cNvContentPartPr/>
                <p14:nvPr/>
              </p14:nvContentPartPr>
              <p14:xfrm>
                <a:off x="7220280" y="3347846"/>
                <a:ext cx="344520" cy="35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C395B2-1533-8800-CB1B-3E278C7CE4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5960" y="3343526"/>
                  <a:ext cx="353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DDD9DC-522F-1592-4AAF-E68817B77118}"/>
                    </a:ext>
                  </a:extLst>
                </p14:cNvPr>
                <p14:cNvContentPartPr/>
                <p14:nvPr/>
              </p14:nvContentPartPr>
              <p14:xfrm>
                <a:off x="7458240" y="3385646"/>
                <a:ext cx="245160" cy="801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DDD9DC-522F-1592-4AAF-E68817B771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3920" y="3381326"/>
                  <a:ext cx="2538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CC8C92-B76A-4CF4-7235-4ACD6E47654C}"/>
                    </a:ext>
                  </a:extLst>
                </p14:cNvPr>
                <p14:cNvContentPartPr/>
                <p14:nvPr/>
              </p14:nvContentPartPr>
              <p14:xfrm>
                <a:off x="7847400" y="3741686"/>
                <a:ext cx="45360" cy="18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CC8C92-B76A-4CF4-7235-4ACD6E4765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43080" y="3737366"/>
                  <a:ext cx="54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472832-0466-1021-2771-BE0506413577}"/>
                    </a:ext>
                  </a:extLst>
                </p14:cNvPr>
                <p14:cNvContentPartPr/>
                <p14:nvPr/>
              </p14:nvContentPartPr>
              <p14:xfrm>
                <a:off x="8069160" y="3664646"/>
                <a:ext cx="71280" cy="524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472832-0466-1021-2771-BE05064135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64840" y="3660326"/>
                  <a:ext cx="79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2E1022-EF73-B3CB-87F4-C26BF864B44C}"/>
                    </a:ext>
                  </a:extLst>
                </p14:cNvPr>
                <p14:cNvContentPartPr/>
                <p14:nvPr/>
              </p14:nvContentPartPr>
              <p14:xfrm>
                <a:off x="7999320" y="3419486"/>
                <a:ext cx="55440" cy="67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2E1022-EF73-B3CB-87F4-C26BF864B4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95000" y="3415166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9CEBEF-B5BB-A8B5-C1A3-8EC14EBF69BA}"/>
                    </a:ext>
                  </a:extLst>
                </p14:cNvPr>
                <p14:cNvContentPartPr/>
                <p14:nvPr/>
              </p14:nvContentPartPr>
              <p14:xfrm>
                <a:off x="7727160" y="3645566"/>
                <a:ext cx="17280" cy="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9CEBEF-B5BB-A8B5-C1A3-8EC14EBF69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22840" y="3641246"/>
                  <a:ext cx="25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09F673-B373-5231-15A7-1A8B5C8B4BA8}"/>
                    </a:ext>
                  </a:extLst>
                </p14:cNvPr>
                <p14:cNvContentPartPr/>
                <p14:nvPr/>
              </p14:nvContentPartPr>
              <p14:xfrm>
                <a:off x="7677840" y="3793526"/>
                <a:ext cx="178200" cy="358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09F673-B373-5231-15A7-1A8B5C8B4B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73520" y="3789206"/>
                  <a:ext cx="18684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38B1370-8800-AC25-EB1E-6BCE1F40810C}"/>
                  </a:ext>
                </a:extLst>
              </p14:cNvPr>
              <p14:cNvContentPartPr/>
              <p14:nvPr/>
            </p14:nvContentPartPr>
            <p14:xfrm>
              <a:off x="5975040" y="3155246"/>
              <a:ext cx="518760" cy="1487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38B1370-8800-AC25-EB1E-6BCE1F4081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70720" y="3150926"/>
                <a:ext cx="527400" cy="14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F0C6C3F-D612-9911-1631-BC65A8277A1E}"/>
              </a:ext>
            </a:extLst>
          </p:cNvPr>
          <p:cNvGrpSpPr/>
          <p:nvPr/>
        </p:nvGrpSpPr>
        <p:grpSpPr>
          <a:xfrm>
            <a:off x="8589720" y="2674286"/>
            <a:ext cx="2455200" cy="2031840"/>
            <a:chOff x="8589720" y="2674286"/>
            <a:chExt cx="2455200" cy="20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9BF238-68B4-CC52-C889-DF23B255358E}"/>
                    </a:ext>
                  </a:extLst>
                </p14:cNvPr>
                <p14:cNvContentPartPr/>
                <p14:nvPr/>
              </p14:nvContentPartPr>
              <p14:xfrm>
                <a:off x="8639760" y="3424526"/>
                <a:ext cx="29520" cy="46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9BF238-68B4-CC52-C889-DF23B25535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35440" y="3420206"/>
                  <a:ext cx="38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B63A229-7722-2675-2E93-FCFB34F64559}"/>
                    </a:ext>
                  </a:extLst>
                </p14:cNvPr>
                <p14:cNvContentPartPr/>
                <p14:nvPr/>
              </p14:nvContentPartPr>
              <p14:xfrm>
                <a:off x="8589720" y="3461966"/>
                <a:ext cx="285120" cy="2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B63A229-7722-2675-2E93-FCFB34F645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5400" y="3457646"/>
                  <a:ext cx="29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0FA167-A0C2-CBE5-550C-25C3197016CB}"/>
                    </a:ext>
                  </a:extLst>
                </p14:cNvPr>
                <p14:cNvContentPartPr/>
                <p14:nvPr/>
              </p14:nvContentPartPr>
              <p14:xfrm>
                <a:off x="8648040" y="3767606"/>
                <a:ext cx="216000" cy="109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0FA167-A0C2-CBE5-550C-25C3197016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43720" y="3763286"/>
                  <a:ext cx="224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D542C1-AC85-FBEE-E6CA-CF465F717D81}"/>
                    </a:ext>
                  </a:extLst>
                </p14:cNvPr>
                <p14:cNvContentPartPr/>
                <p14:nvPr/>
              </p14:nvContentPartPr>
              <p14:xfrm>
                <a:off x="9130080" y="3025286"/>
                <a:ext cx="5400" cy="36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D542C1-AC85-FBEE-E6CA-CF465F717D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25760" y="3020966"/>
                  <a:ext cx="14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DFBBEE-901C-7387-D410-A8379DF4F196}"/>
                    </a:ext>
                  </a:extLst>
                </p14:cNvPr>
                <p14:cNvContentPartPr/>
                <p14:nvPr/>
              </p14:nvContentPartPr>
              <p14:xfrm>
                <a:off x="8657760" y="3662846"/>
                <a:ext cx="144000" cy="25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DFBBEE-901C-7387-D410-A8379DF4F1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53440" y="3658526"/>
                  <a:ext cx="152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4A0A15-78A1-048F-E75C-DF8F252527B3}"/>
                    </a:ext>
                  </a:extLst>
                </p14:cNvPr>
                <p14:cNvContentPartPr/>
                <p14:nvPr/>
              </p14:nvContentPartPr>
              <p14:xfrm>
                <a:off x="9025320" y="3732326"/>
                <a:ext cx="199440" cy="505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4A0A15-78A1-048F-E75C-DF8F252527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21000" y="3728006"/>
                  <a:ext cx="2080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35996C-D76A-0891-E1CC-B0060F510227}"/>
                    </a:ext>
                  </a:extLst>
                </p14:cNvPr>
                <p14:cNvContentPartPr/>
                <p14:nvPr/>
              </p14:nvContentPartPr>
              <p14:xfrm>
                <a:off x="9081840" y="3496526"/>
                <a:ext cx="20520" cy="4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35996C-D76A-0891-E1CC-B0060F5102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77520" y="3492206"/>
                  <a:ext cx="29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2EF0ED-1809-E05A-FD23-E0E0BB4CF803}"/>
                    </a:ext>
                  </a:extLst>
                </p14:cNvPr>
                <p14:cNvContentPartPr/>
                <p14:nvPr/>
              </p14:nvContentPartPr>
              <p14:xfrm>
                <a:off x="9477120" y="3299966"/>
                <a:ext cx="318600" cy="59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2EF0ED-1809-E05A-FD23-E0E0BB4CF8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72800" y="3295646"/>
                  <a:ext cx="3272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F7287E-549A-16FE-F0F1-7DD05C1B274A}"/>
                    </a:ext>
                  </a:extLst>
                </p14:cNvPr>
                <p14:cNvContentPartPr/>
                <p14:nvPr/>
              </p14:nvContentPartPr>
              <p14:xfrm>
                <a:off x="9706080" y="3760766"/>
                <a:ext cx="196560" cy="63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F7287E-549A-16FE-F0F1-7DD05C1B27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1760" y="3756446"/>
                  <a:ext cx="2052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48AD86-C48C-1983-485E-DB0E94F45C07}"/>
                    </a:ext>
                  </a:extLst>
                </p14:cNvPr>
                <p14:cNvContentPartPr/>
                <p14:nvPr/>
              </p14:nvContentPartPr>
              <p14:xfrm>
                <a:off x="9310800" y="2967686"/>
                <a:ext cx="478800" cy="1050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48AD86-C48C-1983-485E-DB0E94F45C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06480" y="2963366"/>
                  <a:ext cx="487440" cy="10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A97408-4155-A982-844F-CAC15135875F}"/>
                    </a:ext>
                  </a:extLst>
                </p14:cNvPr>
                <p14:cNvContentPartPr/>
                <p14:nvPr/>
              </p14:nvContentPartPr>
              <p14:xfrm>
                <a:off x="10142400" y="2915126"/>
                <a:ext cx="29880" cy="4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A97408-4155-A982-844F-CAC1513587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38080" y="2910806"/>
                  <a:ext cx="38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DB48AF-E35B-83A8-8EEC-A2DCE02A7220}"/>
                    </a:ext>
                  </a:extLst>
                </p14:cNvPr>
                <p14:cNvContentPartPr/>
                <p14:nvPr/>
              </p14:nvContentPartPr>
              <p14:xfrm>
                <a:off x="10323480" y="2952926"/>
                <a:ext cx="193680" cy="1753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DB48AF-E35B-83A8-8EEC-A2DCE02A72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19160" y="2948606"/>
                  <a:ext cx="202320" cy="17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2FC2D6-D570-9AEF-2776-B5527A9DA094}"/>
                    </a:ext>
                  </a:extLst>
                </p14:cNvPr>
                <p14:cNvContentPartPr/>
                <p14:nvPr/>
              </p14:nvContentPartPr>
              <p14:xfrm>
                <a:off x="10702200" y="2674286"/>
                <a:ext cx="311400" cy="47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2FC2D6-D570-9AEF-2776-B5527A9DA0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97880" y="2669966"/>
                  <a:ext cx="3200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99784C-BDAA-CA9D-D054-36838062948D}"/>
                    </a:ext>
                  </a:extLst>
                </p14:cNvPr>
                <p14:cNvContentPartPr/>
                <p14:nvPr/>
              </p14:nvContentPartPr>
              <p14:xfrm>
                <a:off x="10719120" y="2837726"/>
                <a:ext cx="325800" cy="395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99784C-BDAA-CA9D-D054-3683806294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14800" y="2833406"/>
                  <a:ext cx="3344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B8C1EFB-4667-93BB-D11E-C0067CC2F8FA}"/>
                    </a:ext>
                  </a:extLst>
                </p14:cNvPr>
                <p14:cNvContentPartPr/>
                <p14:nvPr/>
              </p14:nvContentPartPr>
              <p14:xfrm>
                <a:off x="10629840" y="2905046"/>
                <a:ext cx="359640" cy="19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B8C1EFB-4667-93BB-D11E-C0067CC2F8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25520" y="2900726"/>
                  <a:ext cx="3682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24741EB-F3A2-C5C3-8667-20E285D4701E}"/>
              </a:ext>
            </a:extLst>
          </p:cNvPr>
          <p:cNvGrpSpPr/>
          <p:nvPr/>
        </p:nvGrpSpPr>
        <p:grpSpPr>
          <a:xfrm>
            <a:off x="773760" y="3953366"/>
            <a:ext cx="3650040" cy="2566080"/>
            <a:chOff x="773760" y="3953366"/>
            <a:chExt cx="3650040" cy="256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458F40-24C3-A6F1-DD7A-C6D1C0F473EB}"/>
                    </a:ext>
                  </a:extLst>
                </p14:cNvPr>
                <p14:cNvContentPartPr/>
                <p14:nvPr/>
              </p14:nvContentPartPr>
              <p14:xfrm>
                <a:off x="884640" y="4674446"/>
                <a:ext cx="139680" cy="986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458F40-24C3-A6F1-DD7A-C6D1C0F473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0320" y="4670126"/>
                  <a:ext cx="148320" cy="9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36C70E-94E1-6BDB-FEC1-1E1FFCB91ADA}"/>
                    </a:ext>
                  </a:extLst>
                </p14:cNvPr>
                <p14:cNvContentPartPr/>
                <p14:nvPr/>
              </p14:nvContentPartPr>
              <p14:xfrm>
                <a:off x="773760" y="4616846"/>
                <a:ext cx="557640" cy="57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36C70E-94E1-6BDB-FEC1-1E1FFCB91A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9440" y="4612526"/>
                  <a:ext cx="56628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21D3AD-7743-DBF1-E792-7FDCDEDECFDA}"/>
                    </a:ext>
                  </a:extLst>
                </p14:cNvPr>
                <p14:cNvContentPartPr/>
                <p14:nvPr/>
              </p14:nvContentPartPr>
              <p14:xfrm>
                <a:off x="1209000" y="5195726"/>
                <a:ext cx="429120" cy="419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21D3AD-7743-DBF1-E792-7FDCDEDECF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04680" y="5191406"/>
                  <a:ext cx="437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179026-DD1B-A1A9-CDCF-280D6CB8D5C3}"/>
                    </a:ext>
                  </a:extLst>
                </p14:cNvPr>
                <p14:cNvContentPartPr/>
                <p14:nvPr/>
              </p14:nvContentPartPr>
              <p14:xfrm>
                <a:off x="1791480" y="5434046"/>
                <a:ext cx="87480" cy="19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179026-DD1B-A1A9-CDCF-280D6CB8D5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87160" y="5429726"/>
                  <a:ext cx="96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D71C6D-CAB2-90D3-9399-E5C1FE1A8A66}"/>
                    </a:ext>
                  </a:extLst>
                </p14:cNvPr>
                <p14:cNvContentPartPr/>
                <p14:nvPr/>
              </p14:nvContentPartPr>
              <p14:xfrm>
                <a:off x="1718760" y="5093126"/>
                <a:ext cx="860760" cy="149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D71C6D-CAB2-90D3-9399-E5C1FE1A8A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14440" y="5088806"/>
                  <a:ext cx="869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2EF97E-924E-52D4-0641-E79345A980FD}"/>
                    </a:ext>
                  </a:extLst>
                </p14:cNvPr>
                <p14:cNvContentPartPr/>
                <p14:nvPr/>
              </p14:nvContentPartPr>
              <p14:xfrm>
                <a:off x="2249400" y="5443406"/>
                <a:ext cx="463320" cy="59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2EF97E-924E-52D4-0641-E79345A980F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45080" y="5439086"/>
                  <a:ext cx="47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52CBE3-401B-C41E-B4C0-7F3AFC49AFA3}"/>
                    </a:ext>
                  </a:extLst>
                </p14:cNvPr>
                <p14:cNvContentPartPr/>
                <p14:nvPr/>
              </p14:nvContentPartPr>
              <p14:xfrm>
                <a:off x="3398160" y="4683806"/>
                <a:ext cx="1025640" cy="864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52CBE3-401B-C41E-B4C0-7F3AFC49AF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93840" y="4679486"/>
                  <a:ext cx="103428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0AD916-6FB4-CF06-F86B-8D1D1C6BA8B9}"/>
                    </a:ext>
                  </a:extLst>
                </p14:cNvPr>
                <p14:cNvContentPartPr/>
                <p14:nvPr/>
              </p14:nvContentPartPr>
              <p14:xfrm>
                <a:off x="3287640" y="5713406"/>
                <a:ext cx="198360" cy="806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0AD916-6FB4-CF06-F86B-8D1D1C6BA8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83320" y="5709086"/>
                  <a:ext cx="2070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C8EA5B-D36D-E02E-4066-491EED3A4AD4}"/>
                    </a:ext>
                  </a:extLst>
                </p14:cNvPr>
                <p14:cNvContentPartPr/>
                <p14:nvPr/>
              </p14:nvContentPartPr>
              <p14:xfrm>
                <a:off x="2972640" y="5390846"/>
                <a:ext cx="86400" cy="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C8EA5B-D36D-E02E-4066-491EED3A4AD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8320" y="5386526"/>
                  <a:ext cx="95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30C3A15-1899-2185-2C31-03E32C6EEBCD}"/>
                    </a:ext>
                  </a:extLst>
                </p14:cNvPr>
                <p14:cNvContentPartPr/>
                <p14:nvPr/>
              </p14:nvContentPartPr>
              <p14:xfrm>
                <a:off x="3671760" y="5889086"/>
                <a:ext cx="326520" cy="151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30C3A15-1899-2185-2C31-03E32C6EEB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67440" y="5884766"/>
                  <a:ext cx="33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0D8152-9585-14CA-5145-F56313C012E4}"/>
                    </a:ext>
                  </a:extLst>
                </p14:cNvPr>
                <p14:cNvContentPartPr/>
                <p14:nvPr/>
              </p14:nvContentPartPr>
              <p14:xfrm>
                <a:off x="4250280" y="5847686"/>
                <a:ext cx="92520" cy="21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0D8152-9585-14CA-5145-F56313C012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45960" y="5843366"/>
                  <a:ext cx="101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0A3175-B079-4492-3206-9198E5B6FED9}"/>
                    </a:ext>
                  </a:extLst>
                </p14:cNvPr>
                <p14:cNvContentPartPr/>
                <p14:nvPr/>
              </p14:nvContentPartPr>
              <p14:xfrm>
                <a:off x="2972640" y="4131566"/>
                <a:ext cx="230040" cy="468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0A3175-B079-4492-3206-9198E5B6FE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68320" y="4127246"/>
                  <a:ext cx="2386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61B636-999C-D12E-F1B7-03A3C5B8DBF6}"/>
                    </a:ext>
                  </a:extLst>
                </p14:cNvPr>
                <p14:cNvContentPartPr/>
                <p14:nvPr/>
              </p14:nvContentPartPr>
              <p14:xfrm>
                <a:off x="2953200" y="4078286"/>
                <a:ext cx="439560" cy="325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61B636-999C-D12E-F1B7-03A3C5B8DB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48880" y="4073966"/>
                  <a:ext cx="448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E336DBC-1271-BCBD-9732-888243618A65}"/>
                    </a:ext>
                  </a:extLst>
                </p14:cNvPr>
                <p14:cNvContentPartPr/>
                <p14:nvPr/>
              </p14:nvContentPartPr>
              <p14:xfrm>
                <a:off x="3466560" y="4258286"/>
                <a:ext cx="302040" cy="27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E336DBC-1271-BCBD-9732-888243618A6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62240" y="4253966"/>
                  <a:ext cx="310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2CA2D0-E5B3-56A6-9D69-6905078CBFBE}"/>
                    </a:ext>
                  </a:extLst>
                </p14:cNvPr>
                <p14:cNvContentPartPr/>
                <p14:nvPr/>
              </p14:nvContentPartPr>
              <p14:xfrm>
                <a:off x="3888480" y="4068566"/>
                <a:ext cx="100080" cy="308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2CA2D0-E5B3-56A6-9D69-6905078CBFB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84160" y="4064246"/>
                  <a:ext cx="108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CC9AE2-2DC9-0242-C535-81FA7B6DB0B0}"/>
                    </a:ext>
                  </a:extLst>
                </p14:cNvPr>
                <p14:cNvContentPartPr/>
                <p14:nvPr/>
              </p14:nvContentPartPr>
              <p14:xfrm>
                <a:off x="3787320" y="3953366"/>
                <a:ext cx="569880" cy="340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CC9AE2-2DC9-0242-C535-81FA7B6DB0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83000" y="3949046"/>
                  <a:ext cx="5785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4AF47CB-9786-47DD-1602-88B1012970B9}"/>
              </a:ext>
            </a:extLst>
          </p:cNvPr>
          <p:cNvGrpSpPr/>
          <p:nvPr/>
        </p:nvGrpSpPr>
        <p:grpSpPr>
          <a:xfrm>
            <a:off x="4472400" y="4554566"/>
            <a:ext cx="2015280" cy="1739160"/>
            <a:chOff x="4472400" y="4554566"/>
            <a:chExt cx="2015280" cy="173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21BB43-A836-CC43-0F88-2A2BC5122965}"/>
                    </a:ext>
                  </a:extLst>
                </p14:cNvPr>
                <p14:cNvContentPartPr/>
                <p14:nvPr/>
              </p14:nvContentPartPr>
              <p14:xfrm>
                <a:off x="4472400" y="4554566"/>
                <a:ext cx="459360" cy="54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21BB43-A836-CC43-0F88-2A2BC51229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68080" y="4550246"/>
                  <a:ext cx="4680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3C80055-43CC-7927-87CC-98A5FF6A6EBF}"/>
                    </a:ext>
                  </a:extLst>
                </p14:cNvPr>
                <p14:cNvContentPartPr/>
                <p14:nvPr/>
              </p14:nvContentPartPr>
              <p14:xfrm>
                <a:off x="4994400" y="4616846"/>
                <a:ext cx="81000" cy="98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3C80055-43CC-7927-87CC-98A5FF6A6EB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90080" y="4612526"/>
                  <a:ext cx="8964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63EA67-E70A-2D4D-5F5B-2E29DCF40944}"/>
                    </a:ext>
                  </a:extLst>
                </p14:cNvPr>
                <p14:cNvContentPartPr/>
                <p14:nvPr/>
              </p14:nvContentPartPr>
              <p14:xfrm>
                <a:off x="5232360" y="5424686"/>
                <a:ext cx="549360" cy="471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63EA67-E70A-2D4D-5F5B-2E29DCF4094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28040" y="5420366"/>
                  <a:ext cx="5580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08DBAE-65CA-CB02-856F-60D3BCBD49B7}"/>
                    </a:ext>
                  </a:extLst>
                </p14:cNvPr>
                <p14:cNvContentPartPr/>
                <p14:nvPr/>
              </p14:nvContentPartPr>
              <p14:xfrm>
                <a:off x="6000600" y="5674886"/>
                <a:ext cx="121680" cy="358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08DBAE-65CA-CB02-856F-60D3BCBD49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96280" y="5670566"/>
                  <a:ext cx="130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7242AF-645B-7131-4458-A8BE25A9FED4}"/>
                    </a:ext>
                  </a:extLst>
                </p14:cNvPr>
                <p14:cNvContentPartPr/>
                <p14:nvPr/>
              </p14:nvContentPartPr>
              <p14:xfrm>
                <a:off x="6290040" y="5703326"/>
                <a:ext cx="197640" cy="59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7242AF-645B-7131-4458-A8BE25A9FE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5720" y="5699006"/>
                  <a:ext cx="2062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95D82A-505E-3FDF-3FF6-7B31179FAD34}"/>
                    </a:ext>
                  </a:extLst>
                </p14:cNvPr>
                <p14:cNvContentPartPr/>
                <p14:nvPr/>
              </p14:nvContentPartPr>
              <p14:xfrm>
                <a:off x="5889720" y="5290406"/>
                <a:ext cx="246240" cy="101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95D82A-505E-3FDF-3FF6-7B31179FAD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85400" y="5286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2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CB3D1-1FDB-F0FF-7E3F-21CF3FBF264E}"/>
              </a:ext>
            </a:extLst>
          </p:cNvPr>
          <p:cNvGrpSpPr/>
          <p:nvPr/>
        </p:nvGrpSpPr>
        <p:grpSpPr>
          <a:xfrm>
            <a:off x="1149960" y="247886"/>
            <a:ext cx="3093480" cy="1107000"/>
            <a:chOff x="1149960" y="247886"/>
            <a:chExt cx="3093480" cy="11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18079E4-E6E6-4672-25DF-1EC6ABF6E815}"/>
                    </a:ext>
                  </a:extLst>
                </p14:cNvPr>
                <p14:cNvContentPartPr/>
                <p14:nvPr/>
              </p14:nvContentPartPr>
              <p14:xfrm>
                <a:off x="1170120" y="356606"/>
                <a:ext cx="72720" cy="749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18079E4-E6E6-4672-25DF-1EC6ABF6E8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5800" y="352286"/>
                  <a:ext cx="8136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25F61F-459C-3120-F6C2-F58046D398F3}"/>
                    </a:ext>
                  </a:extLst>
                </p14:cNvPr>
                <p14:cNvContentPartPr/>
                <p14:nvPr/>
              </p14:nvContentPartPr>
              <p14:xfrm>
                <a:off x="1149960" y="302966"/>
                <a:ext cx="376560" cy="522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25F61F-459C-3120-F6C2-F58046D398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5640" y="298646"/>
                  <a:ext cx="3852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1EC04A-2806-F0CB-E543-16201AB5F6A0}"/>
                    </a:ext>
                  </a:extLst>
                </p14:cNvPr>
                <p14:cNvContentPartPr/>
                <p14:nvPr/>
              </p14:nvContentPartPr>
              <p14:xfrm>
                <a:off x="1559640" y="842606"/>
                <a:ext cx="104040" cy="26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1EC04A-2806-F0CB-E543-16201AB5F6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5320" y="838286"/>
                  <a:ext cx="112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F8FC5B-CEEE-84B9-A13C-78BC68CFFFEE}"/>
                    </a:ext>
                  </a:extLst>
                </p14:cNvPr>
                <p14:cNvContentPartPr/>
                <p14:nvPr/>
              </p14:nvContentPartPr>
              <p14:xfrm>
                <a:off x="1622280" y="635606"/>
                <a:ext cx="31320" cy="2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F8FC5B-CEEE-84B9-A13C-78BC68CFFF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7960" y="631286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ED92D6-7EE9-61BE-D4EC-C0DBBA9B441A}"/>
                    </a:ext>
                  </a:extLst>
                </p14:cNvPr>
                <p14:cNvContentPartPr/>
                <p14:nvPr/>
              </p14:nvContentPartPr>
              <p14:xfrm>
                <a:off x="1959960" y="931886"/>
                <a:ext cx="269640" cy="1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ED92D6-7EE9-61BE-D4EC-C0DBBA9B44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5640" y="927566"/>
                  <a:ext cx="278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2F924A-E378-255B-5B8C-CC8793A10D4D}"/>
                    </a:ext>
                  </a:extLst>
                </p14:cNvPr>
                <p14:cNvContentPartPr/>
                <p14:nvPr/>
              </p14:nvContentPartPr>
              <p14:xfrm>
                <a:off x="1930800" y="731726"/>
                <a:ext cx="277920" cy="62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2F924A-E378-255B-5B8C-CC8793A10D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6480" y="727406"/>
                  <a:ext cx="2865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473B18-9A00-FE8C-F9DB-6A92D16C880C}"/>
                    </a:ext>
                  </a:extLst>
                </p14:cNvPr>
                <p14:cNvContentPartPr/>
                <p14:nvPr/>
              </p14:nvContentPartPr>
              <p14:xfrm>
                <a:off x="2494560" y="577646"/>
                <a:ext cx="194400" cy="64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473B18-9A00-FE8C-F9DB-6A92D16C88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0240" y="573326"/>
                  <a:ext cx="2030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325DA3-F07B-392D-EBD0-629C6AF77A8B}"/>
                    </a:ext>
                  </a:extLst>
                </p14:cNvPr>
                <p14:cNvContentPartPr/>
                <p14:nvPr/>
              </p14:nvContentPartPr>
              <p14:xfrm>
                <a:off x="2858160" y="247886"/>
                <a:ext cx="443880" cy="70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325DA3-F07B-392D-EBD0-629C6AF77A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53840" y="243566"/>
                  <a:ext cx="4525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E0FA52-3B47-133F-A716-D88A73060A20}"/>
                    </a:ext>
                  </a:extLst>
                </p14:cNvPr>
                <p14:cNvContentPartPr/>
                <p14:nvPr/>
              </p14:nvContentPartPr>
              <p14:xfrm>
                <a:off x="2924400" y="491606"/>
                <a:ext cx="532080" cy="65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E0FA52-3B47-133F-A716-D88A73060A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0080" y="487286"/>
                  <a:ext cx="5407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689FF4-CA46-EB43-6117-D13B03162D3A}"/>
                    </a:ext>
                  </a:extLst>
                </p14:cNvPr>
                <p14:cNvContentPartPr/>
                <p14:nvPr/>
              </p14:nvContentPartPr>
              <p14:xfrm>
                <a:off x="3406440" y="611486"/>
                <a:ext cx="745560" cy="9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689FF4-CA46-EB43-6117-D13B03162D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2120" y="607166"/>
                  <a:ext cx="75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1F1B8C-70F1-0E7B-641A-D9ABD69073BD}"/>
                    </a:ext>
                  </a:extLst>
                </p14:cNvPr>
                <p14:cNvContentPartPr/>
                <p14:nvPr/>
              </p14:nvContentPartPr>
              <p14:xfrm>
                <a:off x="3902880" y="1004966"/>
                <a:ext cx="340560" cy="7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1F1B8C-70F1-0E7B-641A-D9ABD69073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8560" y="1000646"/>
                  <a:ext cx="349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CA0FC-3E39-75A9-ACB8-C661894A4523}"/>
                    </a:ext>
                  </a:extLst>
                </p14:cNvPr>
                <p14:cNvContentPartPr/>
                <p14:nvPr/>
              </p14:nvContentPartPr>
              <p14:xfrm>
                <a:off x="2192160" y="457406"/>
                <a:ext cx="1067040" cy="81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CA0FC-3E39-75A9-ACB8-C661894A45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7840" y="453086"/>
                  <a:ext cx="1075680" cy="82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739635-9F1C-BF54-2065-0520DFEDAE5F}"/>
              </a:ext>
            </a:extLst>
          </p:cNvPr>
          <p:cNvGrpSpPr/>
          <p:nvPr/>
        </p:nvGrpSpPr>
        <p:grpSpPr>
          <a:xfrm>
            <a:off x="4623960" y="245726"/>
            <a:ext cx="2286000" cy="1352160"/>
            <a:chOff x="4623960" y="245726"/>
            <a:chExt cx="2286000" cy="13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AD1F42-577E-635F-FE29-4EA64557E0C2}"/>
                    </a:ext>
                  </a:extLst>
                </p14:cNvPr>
                <p14:cNvContentPartPr/>
                <p14:nvPr/>
              </p14:nvContentPartPr>
              <p14:xfrm>
                <a:off x="4623960" y="255806"/>
                <a:ext cx="622080" cy="80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AD1F42-577E-635F-FE29-4EA64557E0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9640" y="251486"/>
                  <a:ext cx="63072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5DC7D2-F13B-4308-8E32-3C016912A7A5}"/>
                    </a:ext>
                  </a:extLst>
                </p14:cNvPr>
                <p14:cNvContentPartPr/>
                <p14:nvPr/>
              </p14:nvContentPartPr>
              <p14:xfrm>
                <a:off x="5373840" y="375686"/>
                <a:ext cx="343440" cy="28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5DC7D2-F13B-4308-8E32-3C016912A7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9520" y="371366"/>
                  <a:ext cx="352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8ABC90-7E58-E2FA-5FF4-FA894001EFA2}"/>
                    </a:ext>
                  </a:extLst>
                </p14:cNvPr>
                <p14:cNvContentPartPr/>
                <p14:nvPr/>
              </p14:nvContentPartPr>
              <p14:xfrm>
                <a:off x="5806200" y="371366"/>
                <a:ext cx="127080" cy="81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8ABC90-7E58-E2FA-5FF4-FA894001EF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1880" y="367046"/>
                  <a:ext cx="13572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392AB2-6985-02DB-4DA9-3FFFB8347F28}"/>
                    </a:ext>
                  </a:extLst>
                </p14:cNvPr>
                <p14:cNvContentPartPr/>
                <p14:nvPr/>
              </p14:nvContentPartPr>
              <p14:xfrm>
                <a:off x="6203280" y="924326"/>
                <a:ext cx="13320" cy="24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392AB2-6985-02DB-4DA9-3FFFB8347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8960" y="920006"/>
                  <a:ext cx="21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8F5A56-C581-1D58-3322-1FF7C248C94C}"/>
                    </a:ext>
                  </a:extLst>
                </p14:cNvPr>
                <p14:cNvContentPartPr/>
                <p14:nvPr/>
              </p14:nvContentPartPr>
              <p14:xfrm>
                <a:off x="6439440" y="928646"/>
                <a:ext cx="127440" cy="66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8F5A56-C581-1D58-3322-1FF7C248C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5120" y="924326"/>
                  <a:ext cx="1360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6FA0B6-E02A-A124-F805-C1673FEAD86A}"/>
                    </a:ext>
                  </a:extLst>
                </p14:cNvPr>
                <p14:cNvContentPartPr/>
                <p14:nvPr/>
              </p14:nvContentPartPr>
              <p14:xfrm>
                <a:off x="6138840" y="596726"/>
                <a:ext cx="334800" cy="167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6FA0B6-E02A-A124-F805-C1673FEAD8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34520" y="592406"/>
                  <a:ext cx="34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BA6210-9B0C-9254-77DE-9BEA7C7C5A30}"/>
                    </a:ext>
                  </a:extLst>
                </p14:cNvPr>
                <p14:cNvContentPartPr/>
                <p14:nvPr/>
              </p14:nvContentPartPr>
              <p14:xfrm>
                <a:off x="6492720" y="245726"/>
                <a:ext cx="417240" cy="696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BA6210-9B0C-9254-77DE-9BEA7C7C5A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88400" y="241406"/>
                  <a:ext cx="425880" cy="70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161E50-360F-E8ED-43D3-4E7CBC2B07D7}"/>
              </a:ext>
            </a:extLst>
          </p:cNvPr>
          <p:cNvGrpSpPr/>
          <p:nvPr/>
        </p:nvGrpSpPr>
        <p:grpSpPr>
          <a:xfrm>
            <a:off x="7177440" y="217286"/>
            <a:ext cx="4702680" cy="1367640"/>
            <a:chOff x="7177440" y="217286"/>
            <a:chExt cx="4702680" cy="13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4D4980-7ADD-E28A-0FED-0687B0BE1BFB}"/>
                    </a:ext>
                  </a:extLst>
                </p14:cNvPr>
                <p14:cNvContentPartPr/>
                <p14:nvPr/>
              </p14:nvContentPartPr>
              <p14:xfrm>
                <a:off x="7181760" y="813446"/>
                <a:ext cx="4320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4D4980-7ADD-E28A-0FED-0687B0BE1B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7440" y="809126"/>
                  <a:ext cx="51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8C0506-E534-4E45-A218-9ADBB3D0CDB7}"/>
                    </a:ext>
                  </a:extLst>
                </p14:cNvPr>
                <p14:cNvContentPartPr/>
                <p14:nvPr/>
              </p14:nvContentPartPr>
              <p14:xfrm>
                <a:off x="7177440" y="419246"/>
                <a:ext cx="360" cy="1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8C0506-E534-4E45-A218-9ADBB3D0CD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73120" y="414926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24F184-E842-6707-98A1-7FA647112B09}"/>
                    </a:ext>
                  </a:extLst>
                </p14:cNvPr>
                <p14:cNvContentPartPr/>
                <p14:nvPr/>
              </p14:nvContentPartPr>
              <p14:xfrm>
                <a:off x="7418280" y="318446"/>
                <a:ext cx="263880" cy="45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24F184-E842-6707-98A1-7FA647112B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13960" y="314126"/>
                  <a:ext cx="272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40CD1A-5277-8F0C-E2C9-D95AA2F33698}"/>
                    </a:ext>
                  </a:extLst>
                </p14:cNvPr>
                <p14:cNvContentPartPr/>
                <p14:nvPr/>
              </p14:nvContentPartPr>
              <p14:xfrm>
                <a:off x="7755240" y="462446"/>
                <a:ext cx="274680" cy="112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40CD1A-5277-8F0C-E2C9-D95AA2F336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50920" y="458126"/>
                  <a:ext cx="28332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92BB22-8047-F081-1464-DC0B0A356FFA}"/>
                    </a:ext>
                  </a:extLst>
                </p14:cNvPr>
                <p14:cNvContentPartPr/>
                <p14:nvPr/>
              </p14:nvContentPartPr>
              <p14:xfrm>
                <a:off x="8185080" y="265526"/>
                <a:ext cx="246240" cy="568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92BB22-8047-F081-1464-DC0B0A356F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80760" y="261206"/>
                  <a:ext cx="2548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42AA8D-6AEB-5B11-6984-F56D415ACF8B}"/>
                    </a:ext>
                  </a:extLst>
                </p14:cNvPr>
                <p14:cNvContentPartPr/>
                <p14:nvPr/>
              </p14:nvContentPartPr>
              <p14:xfrm>
                <a:off x="8412240" y="543086"/>
                <a:ext cx="201960" cy="24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42AA8D-6AEB-5B11-6984-F56D415ACF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07920" y="538766"/>
                  <a:ext cx="210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0D86B9-BE64-B7B6-7304-497A71C41F63}"/>
                    </a:ext>
                  </a:extLst>
                </p14:cNvPr>
                <p14:cNvContentPartPr/>
                <p14:nvPr/>
              </p14:nvContentPartPr>
              <p14:xfrm>
                <a:off x="8773320" y="471806"/>
                <a:ext cx="124920" cy="350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0D86B9-BE64-B7B6-7304-497A71C41F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69000" y="467486"/>
                  <a:ext cx="1335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67EF33-7A3A-4FE2-1CBF-E8BB1149984B}"/>
                    </a:ext>
                  </a:extLst>
                </p14:cNvPr>
                <p14:cNvContentPartPr/>
                <p14:nvPr/>
              </p14:nvContentPartPr>
              <p14:xfrm>
                <a:off x="8977800" y="217286"/>
                <a:ext cx="225000" cy="75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67EF33-7A3A-4FE2-1CBF-E8BB114998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73480" y="212966"/>
                  <a:ext cx="2336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278542-34AE-F4A5-B1FF-ABBD52AB112C}"/>
                    </a:ext>
                  </a:extLst>
                </p14:cNvPr>
                <p14:cNvContentPartPr/>
                <p14:nvPr/>
              </p14:nvContentPartPr>
              <p14:xfrm>
                <a:off x="9243480" y="269846"/>
                <a:ext cx="200160" cy="57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278542-34AE-F4A5-B1FF-ABBD52AB11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9160" y="265526"/>
                  <a:ext cx="2088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D37B1E-4DAC-7FC4-E6ED-1E6B39B0666E}"/>
                    </a:ext>
                  </a:extLst>
                </p14:cNvPr>
                <p14:cNvContentPartPr/>
                <p14:nvPr/>
              </p14:nvContentPartPr>
              <p14:xfrm>
                <a:off x="9602760" y="674126"/>
                <a:ext cx="47160" cy="14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D37B1E-4DAC-7FC4-E6ED-1E6B39B066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98440" y="669806"/>
                  <a:ext cx="55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009FDE-76D4-8317-5B1F-2753C21F0176}"/>
                    </a:ext>
                  </a:extLst>
                </p14:cNvPr>
                <p14:cNvContentPartPr/>
                <p14:nvPr/>
              </p14:nvContentPartPr>
              <p14:xfrm>
                <a:off x="9467760" y="471806"/>
                <a:ext cx="55080" cy="1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009FDE-76D4-8317-5B1F-2753C21F01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63440" y="467486"/>
                  <a:ext cx="63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CF042D-2CC1-7E8D-671A-106FF4AF4DE5}"/>
                    </a:ext>
                  </a:extLst>
                </p14:cNvPr>
                <p14:cNvContentPartPr/>
                <p14:nvPr/>
              </p14:nvContentPartPr>
              <p14:xfrm>
                <a:off x="9752160" y="528326"/>
                <a:ext cx="15588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CF042D-2CC1-7E8D-671A-106FF4AF4D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47840" y="524006"/>
                  <a:ext cx="164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9B4AE6-9F49-7100-2BC5-52BFDB9B2906}"/>
                    </a:ext>
                  </a:extLst>
                </p14:cNvPr>
                <p14:cNvContentPartPr/>
                <p14:nvPr/>
              </p14:nvContentPartPr>
              <p14:xfrm>
                <a:off x="10115040" y="323126"/>
                <a:ext cx="131040" cy="66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9B4AE6-9F49-7100-2BC5-52BFDB9B29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10720" y="318806"/>
                  <a:ext cx="1396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593879-D111-15F7-3A3E-6610F21A837B}"/>
                    </a:ext>
                  </a:extLst>
                </p14:cNvPr>
                <p14:cNvContentPartPr/>
                <p14:nvPr/>
              </p14:nvContentPartPr>
              <p14:xfrm>
                <a:off x="10359840" y="856646"/>
                <a:ext cx="96480" cy="526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593879-D111-15F7-3A3E-6610F21A83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55520" y="852326"/>
                  <a:ext cx="1051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ED69ED-6B6C-8AE1-6E37-29011DB57896}"/>
                    </a:ext>
                  </a:extLst>
                </p14:cNvPr>
                <p14:cNvContentPartPr/>
                <p14:nvPr/>
              </p14:nvContentPartPr>
              <p14:xfrm>
                <a:off x="10518960" y="726686"/>
                <a:ext cx="236880" cy="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ED69ED-6B6C-8AE1-6E37-29011DB578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14640" y="722366"/>
                  <a:ext cx="245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FAB5E7-8FD5-4942-BFC7-475EBDFFA993}"/>
                    </a:ext>
                  </a:extLst>
                </p14:cNvPr>
                <p14:cNvContentPartPr/>
                <p14:nvPr/>
              </p14:nvContentPartPr>
              <p14:xfrm>
                <a:off x="10765920" y="244286"/>
                <a:ext cx="429120" cy="50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FAB5E7-8FD5-4942-BFC7-475EBDFFA9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61600" y="239966"/>
                  <a:ext cx="437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AD2E7C-7D42-85F1-87A5-F356244BA171}"/>
                    </a:ext>
                  </a:extLst>
                </p14:cNvPr>
                <p14:cNvContentPartPr/>
                <p14:nvPr/>
              </p14:nvContentPartPr>
              <p14:xfrm>
                <a:off x="11285400" y="688526"/>
                <a:ext cx="118440" cy="13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AD2E7C-7D42-85F1-87A5-F356244BA1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080" y="684206"/>
                  <a:ext cx="127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6BB7E9-0EF2-A638-D045-FB6ECD68C240}"/>
                    </a:ext>
                  </a:extLst>
                </p14:cNvPr>
                <p14:cNvContentPartPr/>
                <p14:nvPr/>
              </p14:nvContentPartPr>
              <p14:xfrm>
                <a:off x="11488080" y="640286"/>
                <a:ext cx="171000" cy="62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6BB7E9-0EF2-A638-D045-FB6ECD68C2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83760" y="635966"/>
                  <a:ext cx="1796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0109A-CB38-975A-5A4D-6FC18A0FA4B9}"/>
                    </a:ext>
                  </a:extLst>
                </p14:cNvPr>
                <p14:cNvContentPartPr/>
                <p14:nvPr/>
              </p14:nvContentPartPr>
              <p14:xfrm>
                <a:off x="11155440" y="226646"/>
                <a:ext cx="227160" cy="22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0109A-CB38-975A-5A4D-6FC18A0FA4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51120" y="222326"/>
                  <a:ext cx="235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3692F9-B5FD-B898-B8FD-91C5FE0D52B3}"/>
                    </a:ext>
                  </a:extLst>
                </p14:cNvPr>
                <p14:cNvContentPartPr/>
                <p14:nvPr/>
              </p14:nvContentPartPr>
              <p14:xfrm>
                <a:off x="11652240" y="217286"/>
                <a:ext cx="227880" cy="83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3692F9-B5FD-B898-B8FD-91C5FE0D52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47920" y="212966"/>
                  <a:ext cx="236520" cy="84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880B32-D444-C07F-B4F6-4CD0ACE08340}"/>
              </a:ext>
            </a:extLst>
          </p:cNvPr>
          <p:cNvGrpSpPr/>
          <p:nvPr/>
        </p:nvGrpSpPr>
        <p:grpSpPr>
          <a:xfrm>
            <a:off x="1034760" y="1611566"/>
            <a:ext cx="11006640" cy="3282480"/>
            <a:chOff x="1034760" y="1611566"/>
            <a:chExt cx="11006640" cy="32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8DD0B2-4FB5-C93F-8B53-E06631974798}"/>
                    </a:ext>
                  </a:extLst>
                </p14:cNvPr>
                <p14:cNvContentPartPr/>
                <p14:nvPr/>
              </p14:nvContentPartPr>
              <p14:xfrm>
                <a:off x="1164360" y="2193326"/>
                <a:ext cx="152640" cy="103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8DD0B2-4FB5-C93F-8B53-E066319747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0040" y="2189006"/>
                  <a:ext cx="16128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4426DF-6116-9B29-D865-E5A9BC12BAE5}"/>
                    </a:ext>
                  </a:extLst>
                </p14:cNvPr>
                <p14:cNvContentPartPr/>
                <p14:nvPr/>
              </p14:nvContentPartPr>
              <p14:xfrm>
                <a:off x="1106040" y="2226446"/>
                <a:ext cx="402480" cy="48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4426DF-6116-9B29-D865-E5A9BC12BA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1720" y="2222126"/>
                  <a:ext cx="4111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6FC619-3972-A3BF-BD24-DE6CF9D58D5C}"/>
                    </a:ext>
                  </a:extLst>
                </p14:cNvPr>
                <p14:cNvContentPartPr/>
                <p14:nvPr/>
              </p14:nvContentPartPr>
              <p14:xfrm>
                <a:off x="1534440" y="2664566"/>
                <a:ext cx="563040" cy="59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6FC619-3972-A3BF-BD24-DE6CF9D58D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0120" y="2660246"/>
                  <a:ext cx="571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DDD292-7731-1CFF-6D5D-5AE6DC650F65}"/>
                    </a:ext>
                  </a:extLst>
                </p14:cNvPr>
                <p14:cNvContentPartPr/>
                <p14:nvPr/>
              </p14:nvContentPartPr>
              <p14:xfrm>
                <a:off x="2172000" y="2866886"/>
                <a:ext cx="74160" cy="316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DDD292-7731-1CFF-6D5D-5AE6DC650F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67680" y="2862566"/>
                  <a:ext cx="82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C72EC9-653D-FB5E-4956-3BF06F3F61D7}"/>
                    </a:ext>
                  </a:extLst>
                </p14:cNvPr>
                <p14:cNvContentPartPr/>
                <p14:nvPr/>
              </p14:nvContentPartPr>
              <p14:xfrm>
                <a:off x="2017560" y="2693726"/>
                <a:ext cx="926640" cy="1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C72EC9-653D-FB5E-4956-3BF06F3F61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13240" y="2689406"/>
                  <a:ext cx="935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3BA151-03EA-C356-7907-20D78D889461}"/>
                    </a:ext>
                  </a:extLst>
                </p14:cNvPr>
                <p14:cNvContentPartPr/>
                <p14:nvPr/>
              </p14:nvContentPartPr>
              <p14:xfrm>
                <a:off x="2649720" y="2898926"/>
                <a:ext cx="379800" cy="6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3BA151-03EA-C356-7907-20D78D8894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45400" y="2894606"/>
                  <a:ext cx="388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D13D14-B46C-36C8-F350-75E03E350F68}"/>
                    </a:ext>
                  </a:extLst>
                </p14:cNvPr>
                <p14:cNvContentPartPr/>
                <p14:nvPr/>
              </p14:nvContentPartPr>
              <p14:xfrm>
                <a:off x="3672840" y="2123486"/>
                <a:ext cx="952200" cy="1033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D13D14-B46C-36C8-F350-75E03E350F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8520" y="2119166"/>
                  <a:ext cx="96084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183EC1-FE2F-9CD7-5EDB-53FF0767ECD1}"/>
                    </a:ext>
                  </a:extLst>
                </p14:cNvPr>
                <p14:cNvContentPartPr/>
                <p14:nvPr/>
              </p14:nvContentPartPr>
              <p14:xfrm>
                <a:off x="4509840" y="1987046"/>
                <a:ext cx="470520" cy="42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183EC1-FE2F-9CD7-5EDB-53FF0767EC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05520" y="1982726"/>
                  <a:ext cx="479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1499E3-5064-BFB2-7A6E-712F5A66285B}"/>
                    </a:ext>
                  </a:extLst>
                </p14:cNvPr>
                <p14:cNvContentPartPr/>
                <p14:nvPr/>
              </p14:nvContentPartPr>
              <p14:xfrm>
                <a:off x="4790280" y="1789766"/>
                <a:ext cx="290160" cy="1105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1499E3-5064-BFB2-7A6E-712F5A6628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5960" y="1785446"/>
                  <a:ext cx="298800" cy="11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4564B0-77FE-923A-2D4A-E51CAB0E128B}"/>
                    </a:ext>
                  </a:extLst>
                </p14:cNvPr>
                <p14:cNvContentPartPr/>
                <p14:nvPr/>
              </p14:nvContentPartPr>
              <p14:xfrm>
                <a:off x="5139840" y="2509046"/>
                <a:ext cx="311760" cy="32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4564B0-77FE-923A-2D4A-E51CAB0E12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35520" y="2504726"/>
                  <a:ext cx="320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4F8F3C-9571-FF1F-B881-D3C9102BE4E0}"/>
                    </a:ext>
                  </a:extLst>
                </p14:cNvPr>
                <p14:cNvContentPartPr/>
                <p14:nvPr/>
              </p14:nvContentPartPr>
              <p14:xfrm>
                <a:off x="5620080" y="2679326"/>
                <a:ext cx="48600" cy="159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4F8F3C-9571-FF1F-B881-D3C9102BE4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5760" y="2675006"/>
                  <a:ext cx="57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A3CAA8-915B-1FD9-7F60-E2467A8A0D44}"/>
                    </a:ext>
                  </a:extLst>
                </p14:cNvPr>
                <p14:cNvContentPartPr/>
                <p14:nvPr/>
              </p14:nvContentPartPr>
              <p14:xfrm>
                <a:off x="5772000" y="2606966"/>
                <a:ext cx="238680" cy="796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A3CAA8-915B-1FD9-7F60-E2467A8A0D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7680" y="2602646"/>
                  <a:ext cx="24732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B3CAB8-09DC-1573-C78D-6DAE617218EA}"/>
                    </a:ext>
                  </a:extLst>
                </p14:cNvPr>
                <p14:cNvContentPartPr/>
                <p14:nvPr/>
              </p14:nvContentPartPr>
              <p14:xfrm>
                <a:off x="5494800" y="2477366"/>
                <a:ext cx="5040" cy="2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B3CAB8-09DC-1573-C78D-6DAE617218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90480" y="2473046"/>
                  <a:ext cx="13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244DF9-91BA-2195-F0DA-9E331AAFADB3}"/>
                    </a:ext>
                  </a:extLst>
                </p14:cNvPr>
                <p14:cNvContentPartPr/>
                <p14:nvPr/>
              </p14:nvContentPartPr>
              <p14:xfrm>
                <a:off x="8685480" y="2154806"/>
                <a:ext cx="64800" cy="310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244DF9-91BA-2195-F0DA-9E331AAFAD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81160" y="2150486"/>
                  <a:ext cx="734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B31D79-6601-0C6E-7836-F145AC476493}"/>
                    </a:ext>
                  </a:extLst>
                </p14:cNvPr>
                <p14:cNvContentPartPr/>
                <p14:nvPr/>
              </p14:nvContentPartPr>
              <p14:xfrm>
                <a:off x="8910120" y="1770326"/>
                <a:ext cx="103320" cy="82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B31D79-6601-0C6E-7836-F145AC4764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5800" y="1766006"/>
                  <a:ext cx="11196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EFDFDC-555A-A587-C570-116D8E5C53AF}"/>
                    </a:ext>
                  </a:extLst>
                </p14:cNvPr>
                <p14:cNvContentPartPr/>
                <p14:nvPr/>
              </p14:nvContentPartPr>
              <p14:xfrm>
                <a:off x="6193920" y="2121326"/>
                <a:ext cx="52560" cy="33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EFDFDC-555A-A587-C570-116D8E5C53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9600" y="2117006"/>
                  <a:ext cx="61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D2BC5A-A429-433C-3E84-B1857CEE9A83}"/>
                    </a:ext>
                  </a:extLst>
                </p14:cNvPr>
                <p14:cNvContentPartPr/>
                <p14:nvPr/>
              </p14:nvContentPartPr>
              <p14:xfrm>
                <a:off x="6116520" y="2048966"/>
                <a:ext cx="303480" cy="80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D2BC5A-A429-433C-3E84-B1857CEE9A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2200" y="2044646"/>
                  <a:ext cx="312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E0B78D-4B4F-8427-5555-7D869EA2EA12}"/>
                    </a:ext>
                  </a:extLst>
                </p14:cNvPr>
                <p14:cNvContentPartPr/>
                <p14:nvPr/>
              </p14:nvContentPartPr>
              <p14:xfrm>
                <a:off x="6265920" y="2510846"/>
                <a:ext cx="56520" cy="19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E0B78D-4B4F-8427-5555-7D869EA2EA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1600" y="2506526"/>
                  <a:ext cx="65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61754E-9EE4-0DD6-1D8D-9B309BC090B9}"/>
                    </a:ext>
                  </a:extLst>
                </p14:cNvPr>
                <p14:cNvContentPartPr/>
                <p14:nvPr/>
              </p14:nvContentPartPr>
              <p14:xfrm>
                <a:off x="6270600" y="2738366"/>
                <a:ext cx="135720" cy="51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61754E-9EE4-0DD6-1D8D-9B309BC090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66280" y="2734046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8D69FD-BF2A-408C-FAB3-6EB4A52FF16C}"/>
                    </a:ext>
                  </a:extLst>
                </p14:cNvPr>
                <p14:cNvContentPartPr/>
                <p14:nvPr/>
              </p14:nvContentPartPr>
              <p14:xfrm>
                <a:off x="6468600" y="2419046"/>
                <a:ext cx="84240" cy="19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8D69FD-BF2A-408C-FAB3-6EB4A52FF1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64280" y="2414726"/>
                  <a:ext cx="92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2C2FAB-70BA-A0F7-79FD-10971AE8695B}"/>
                    </a:ext>
                  </a:extLst>
                </p14:cNvPr>
                <p14:cNvContentPartPr/>
                <p14:nvPr/>
              </p14:nvContentPartPr>
              <p14:xfrm>
                <a:off x="6078000" y="2280086"/>
                <a:ext cx="492480" cy="420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2C2FAB-70BA-A0F7-79FD-10971AE869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73680" y="2275766"/>
                  <a:ext cx="5011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A1B76D-793E-0D77-C296-56A7C5E5106C}"/>
                    </a:ext>
                  </a:extLst>
                </p14:cNvPr>
                <p14:cNvContentPartPr/>
                <p14:nvPr/>
              </p14:nvContentPartPr>
              <p14:xfrm>
                <a:off x="6256560" y="2357846"/>
                <a:ext cx="280800" cy="31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A1B76D-793E-0D77-C296-56A7C5E510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52240" y="2353526"/>
                  <a:ext cx="289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2BA5B0-A9DF-E8E4-CE9C-921BBAF00F64}"/>
                    </a:ext>
                  </a:extLst>
                </p14:cNvPr>
                <p14:cNvContentPartPr/>
                <p14:nvPr/>
              </p14:nvContentPartPr>
              <p14:xfrm>
                <a:off x="6714480" y="1857086"/>
                <a:ext cx="30240" cy="231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2BA5B0-A9DF-E8E4-CE9C-921BBAF00F6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10160" y="1852766"/>
                  <a:ext cx="38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EF8D14-43B9-7B2F-DD92-F00AF509E47B}"/>
                    </a:ext>
                  </a:extLst>
                </p14:cNvPr>
                <p14:cNvContentPartPr/>
                <p14:nvPr/>
              </p14:nvContentPartPr>
              <p14:xfrm>
                <a:off x="6868560" y="2692286"/>
                <a:ext cx="140760" cy="16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EF8D14-43B9-7B2F-DD92-F00AF509E47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4240" y="2687966"/>
                  <a:ext cx="149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FFF560-8F0E-056A-6D08-363FFC87483E}"/>
                    </a:ext>
                  </a:extLst>
                </p14:cNvPr>
                <p14:cNvContentPartPr/>
                <p14:nvPr/>
              </p14:nvContentPartPr>
              <p14:xfrm>
                <a:off x="6844440" y="2299166"/>
                <a:ext cx="136440" cy="75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FFF560-8F0E-056A-6D08-363FFC8748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40120" y="2294846"/>
                  <a:ext cx="145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91CC32-68EC-5417-D031-C7F87E6643BB}"/>
                    </a:ext>
                  </a:extLst>
                </p14:cNvPr>
                <p14:cNvContentPartPr/>
                <p14:nvPr/>
              </p14:nvContentPartPr>
              <p14:xfrm>
                <a:off x="7191840" y="2108006"/>
                <a:ext cx="268200" cy="525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91CC32-68EC-5417-D031-C7F87E6643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87520" y="2103686"/>
                  <a:ext cx="276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A8FF76-5818-CC09-559D-022728B93F3B}"/>
                    </a:ext>
                  </a:extLst>
                </p14:cNvPr>
                <p14:cNvContentPartPr/>
                <p14:nvPr/>
              </p14:nvContentPartPr>
              <p14:xfrm>
                <a:off x="7259160" y="2587526"/>
                <a:ext cx="327960" cy="34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A8FF76-5818-CC09-559D-022728B93F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54840" y="2583206"/>
                  <a:ext cx="336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AABC99-C784-ADC9-2762-50D0B27853B2}"/>
                    </a:ext>
                  </a:extLst>
                </p14:cNvPr>
                <p14:cNvContentPartPr/>
                <p14:nvPr/>
              </p14:nvContentPartPr>
              <p14:xfrm>
                <a:off x="7553640" y="1765646"/>
                <a:ext cx="90360" cy="29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AABC99-C784-ADC9-2762-50D0B27853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49320" y="1761326"/>
                  <a:ext cx="99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4AD715-F1CF-EC15-8462-4E13EE79B32F}"/>
                    </a:ext>
                  </a:extLst>
                </p14:cNvPr>
                <p14:cNvContentPartPr/>
                <p14:nvPr/>
              </p14:nvContentPartPr>
              <p14:xfrm>
                <a:off x="7399200" y="2411126"/>
                <a:ext cx="175680" cy="1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4AD715-F1CF-EC15-8462-4E13EE79B3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94880" y="2406806"/>
                  <a:ext cx="184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228A70-F606-E268-AC29-496F222730DE}"/>
                    </a:ext>
                  </a:extLst>
                </p14:cNvPr>
                <p14:cNvContentPartPr/>
                <p14:nvPr/>
              </p14:nvContentPartPr>
              <p14:xfrm>
                <a:off x="7862160" y="2458286"/>
                <a:ext cx="99360" cy="679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228A70-F606-E268-AC29-496F222730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57840" y="2453966"/>
                  <a:ext cx="1080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EDD7AD-D17F-0116-5778-9114F82C587D}"/>
                    </a:ext>
                  </a:extLst>
                </p14:cNvPr>
                <p14:cNvContentPartPr/>
                <p14:nvPr/>
              </p14:nvContentPartPr>
              <p14:xfrm>
                <a:off x="7984200" y="1933766"/>
                <a:ext cx="302400" cy="48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EDD7AD-D17F-0116-5778-9114F82C58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79880" y="1929446"/>
                  <a:ext cx="3110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425CEA-31A6-D050-68D3-11463B0087A0}"/>
                    </a:ext>
                  </a:extLst>
                </p14:cNvPr>
                <p14:cNvContentPartPr/>
                <p14:nvPr/>
              </p14:nvContentPartPr>
              <p14:xfrm>
                <a:off x="8254560" y="2237966"/>
                <a:ext cx="176760" cy="155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425CEA-31A6-D050-68D3-11463B0087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0240" y="2233646"/>
                  <a:ext cx="185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182610B-5D64-FCA7-4826-C563C5DDA04D}"/>
                    </a:ext>
                  </a:extLst>
                </p14:cNvPr>
                <p14:cNvContentPartPr/>
                <p14:nvPr/>
              </p14:nvContentPartPr>
              <p14:xfrm>
                <a:off x="8214960" y="2236526"/>
                <a:ext cx="227160" cy="23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182610B-5D64-FCA7-4826-C563C5DDA0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10640" y="2232206"/>
                  <a:ext cx="235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ACE9B2-5E17-C389-1534-96C45B360CDE}"/>
                    </a:ext>
                  </a:extLst>
                </p14:cNvPr>
                <p14:cNvContentPartPr/>
                <p14:nvPr/>
              </p14:nvContentPartPr>
              <p14:xfrm>
                <a:off x="9257520" y="1657286"/>
                <a:ext cx="201240" cy="76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ACE9B2-5E17-C389-1534-96C45B360C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53200" y="1652966"/>
                  <a:ext cx="2098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4903CB-24E5-B183-D9C8-050566871A31}"/>
                    </a:ext>
                  </a:extLst>
                </p14:cNvPr>
                <p14:cNvContentPartPr/>
                <p14:nvPr/>
              </p14:nvContentPartPr>
              <p14:xfrm>
                <a:off x="9608880" y="2328326"/>
                <a:ext cx="13680" cy="249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4903CB-24E5-B183-D9C8-050566871A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04560" y="2324006"/>
                  <a:ext cx="22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E85FAD-BC5D-0E84-1FBD-A5E1F16DEB55}"/>
                    </a:ext>
                  </a:extLst>
                </p14:cNvPr>
                <p14:cNvContentPartPr/>
                <p14:nvPr/>
              </p14:nvContentPartPr>
              <p14:xfrm>
                <a:off x="9602760" y="2054006"/>
                <a:ext cx="18000" cy="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E85FAD-BC5D-0E84-1FBD-A5E1F16DEB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98440" y="2049686"/>
                  <a:ext cx="266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115C604-723D-22A5-EF1B-ADDCDCBBDEF8}"/>
                    </a:ext>
                  </a:extLst>
                </p14:cNvPr>
                <p14:cNvContentPartPr/>
                <p14:nvPr/>
              </p14:nvContentPartPr>
              <p14:xfrm>
                <a:off x="9188400" y="1818206"/>
                <a:ext cx="94680" cy="8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115C604-723D-22A5-EF1B-ADDCDCBBD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84080" y="1813886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B0E56B-9C1B-6DC0-4D8C-74C3E98F459B}"/>
                    </a:ext>
                  </a:extLst>
                </p14:cNvPr>
                <p14:cNvContentPartPr/>
                <p14:nvPr/>
              </p14:nvContentPartPr>
              <p14:xfrm>
                <a:off x="9650640" y="2082446"/>
                <a:ext cx="263880" cy="44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B0E56B-9C1B-6DC0-4D8C-74C3E98F45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46320" y="2078126"/>
                  <a:ext cx="272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961CCD-D0A7-022C-7EA4-05960D400C8F}"/>
                    </a:ext>
                  </a:extLst>
                </p14:cNvPr>
                <p14:cNvContentPartPr/>
                <p14:nvPr/>
              </p14:nvContentPartPr>
              <p14:xfrm>
                <a:off x="9974280" y="1616246"/>
                <a:ext cx="342720" cy="76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961CCD-D0A7-022C-7EA4-05960D400C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69960" y="1611926"/>
                  <a:ext cx="35136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48DDCF7-A5EA-6FBE-20B7-1CCD062ED3F2}"/>
                    </a:ext>
                  </a:extLst>
                </p14:cNvPr>
                <p14:cNvContentPartPr/>
                <p14:nvPr/>
              </p14:nvContentPartPr>
              <p14:xfrm>
                <a:off x="10254000" y="2178926"/>
                <a:ext cx="305280" cy="907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48DDCF7-A5EA-6FBE-20B7-1CCD062ED3F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49680" y="2174606"/>
                  <a:ext cx="31392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DDBCAF-0005-30F5-E2D8-73DF6E322015}"/>
                    </a:ext>
                  </a:extLst>
                </p14:cNvPr>
                <p14:cNvContentPartPr/>
                <p14:nvPr/>
              </p14:nvContentPartPr>
              <p14:xfrm>
                <a:off x="10439760" y="1895606"/>
                <a:ext cx="7560" cy="5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DDBCAF-0005-30F5-E2D8-73DF6E3220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35440" y="1891286"/>
                  <a:ext cx="16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98F722-90E9-0685-C690-82EE094180C8}"/>
                    </a:ext>
                  </a:extLst>
                </p14:cNvPr>
                <p14:cNvContentPartPr/>
                <p14:nvPr/>
              </p14:nvContentPartPr>
              <p14:xfrm>
                <a:off x="10794000" y="2198366"/>
                <a:ext cx="234000" cy="17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98F722-90E9-0685-C690-82EE094180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89680" y="2194046"/>
                  <a:ext cx="242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76D821-DC49-BF27-B756-D471977E1DCC}"/>
                    </a:ext>
                  </a:extLst>
                </p14:cNvPr>
                <p14:cNvContentPartPr/>
                <p14:nvPr/>
              </p14:nvContentPartPr>
              <p14:xfrm>
                <a:off x="10979400" y="1611566"/>
                <a:ext cx="365760" cy="603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76D821-DC49-BF27-B756-D471977E1D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75080" y="1607246"/>
                  <a:ext cx="3744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73F175-3EDC-19C0-B0A5-A206585F6ABD}"/>
                    </a:ext>
                  </a:extLst>
                </p14:cNvPr>
                <p14:cNvContentPartPr/>
                <p14:nvPr/>
              </p14:nvContentPartPr>
              <p14:xfrm>
                <a:off x="11279640" y="2226806"/>
                <a:ext cx="331560" cy="46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73F175-3EDC-19C0-B0A5-A206585F6A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75320" y="2222486"/>
                  <a:ext cx="340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3958B3-3622-3536-7EF4-8509C513DA1A}"/>
                    </a:ext>
                  </a:extLst>
                </p14:cNvPr>
                <p14:cNvContentPartPr/>
                <p14:nvPr/>
              </p14:nvContentPartPr>
              <p14:xfrm>
                <a:off x="11681040" y="2525246"/>
                <a:ext cx="21600" cy="162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3958B3-3622-3536-7EF4-8509C513DA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76720" y="2520926"/>
                  <a:ext cx="30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DF629C-DFB3-B34F-8D45-55D9BF156CDA}"/>
                    </a:ext>
                  </a:extLst>
                </p14:cNvPr>
                <p14:cNvContentPartPr/>
                <p14:nvPr/>
              </p14:nvContentPartPr>
              <p14:xfrm>
                <a:off x="11791560" y="2515886"/>
                <a:ext cx="134640" cy="536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DF629C-DFB3-B34F-8D45-55D9BF156CD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87240" y="2511566"/>
                  <a:ext cx="143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9BB20D-A94F-E883-96DE-B55124FC00E9}"/>
                    </a:ext>
                  </a:extLst>
                </p14:cNvPr>
                <p14:cNvContentPartPr/>
                <p14:nvPr/>
              </p14:nvContentPartPr>
              <p14:xfrm>
                <a:off x="11719200" y="2246606"/>
                <a:ext cx="34560" cy="45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9BB20D-A94F-E883-96DE-B55124FC00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14880" y="2242286"/>
                  <a:ext cx="4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11022E-DE7F-4EEF-6CF7-27C895299C0F}"/>
                    </a:ext>
                  </a:extLst>
                </p14:cNvPr>
                <p14:cNvContentPartPr/>
                <p14:nvPr/>
              </p14:nvContentPartPr>
              <p14:xfrm>
                <a:off x="11545680" y="2366486"/>
                <a:ext cx="16920" cy="18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11022E-DE7F-4EEF-6CF7-27C895299C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41360" y="2362166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F9A3AE-4CBC-108B-AFDB-70F5D0CB0720}"/>
                    </a:ext>
                  </a:extLst>
                </p14:cNvPr>
                <p14:cNvContentPartPr/>
                <p14:nvPr/>
              </p14:nvContentPartPr>
              <p14:xfrm>
                <a:off x="11902800" y="1746206"/>
                <a:ext cx="138600" cy="1272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F9A3AE-4CBC-108B-AFDB-70F5D0CB07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98480" y="1741886"/>
                  <a:ext cx="147240" cy="12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4EF5B38-852D-723C-7526-47E8824EF2CD}"/>
                    </a:ext>
                  </a:extLst>
                </p14:cNvPr>
                <p14:cNvContentPartPr/>
                <p14:nvPr/>
              </p14:nvContentPartPr>
              <p14:xfrm>
                <a:off x="1034760" y="3881366"/>
                <a:ext cx="650520" cy="709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4EF5B38-852D-723C-7526-47E8824EF2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0440" y="3877046"/>
                  <a:ext cx="65916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96A715-FED0-DBB6-D72F-C73D71E56725}"/>
                    </a:ext>
                  </a:extLst>
                </p14:cNvPr>
                <p14:cNvContentPartPr/>
                <p14:nvPr/>
              </p14:nvContentPartPr>
              <p14:xfrm>
                <a:off x="1260840" y="4097726"/>
                <a:ext cx="384480" cy="56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96A715-FED0-DBB6-D72F-C73D71E5672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56520" y="4093406"/>
                  <a:ext cx="3931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1F0E16-6C18-287F-06D1-8070D0840ECA}"/>
                    </a:ext>
                  </a:extLst>
                </p14:cNvPr>
                <p14:cNvContentPartPr/>
                <p14:nvPr/>
              </p14:nvContentPartPr>
              <p14:xfrm>
                <a:off x="1711920" y="4299326"/>
                <a:ext cx="395280" cy="559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1F0E16-6C18-287F-06D1-8070D0840E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07600" y="4295006"/>
                  <a:ext cx="4039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37D5981-FA24-896B-EEFD-8BAE9B393B8A}"/>
                    </a:ext>
                  </a:extLst>
                </p14:cNvPr>
                <p14:cNvContentPartPr/>
                <p14:nvPr/>
              </p14:nvContentPartPr>
              <p14:xfrm>
                <a:off x="2225280" y="4636286"/>
                <a:ext cx="104400" cy="195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37D5981-FA24-896B-EEFD-8BAE9B393B8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20960" y="4631966"/>
                  <a:ext cx="113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D9916B-52D7-5859-5E0E-EFF337166658}"/>
                    </a:ext>
                  </a:extLst>
                </p14:cNvPr>
                <p14:cNvContentPartPr/>
                <p14:nvPr/>
              </p14:nvContentPartPr>
              <p14:xfrm>
                <a:off x="2061120" y="4300406"/>
                <a:ext cx="905760" cy="124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D9916B-52D7-5859-5E0E-EFF3371666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56800" y="4296086"/>
                  <a:ext cx="914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DC4521-7CEB-89B6-1264-926C5BA4BC4C}"/>
                    </a:ext>
                  </a:extLst>
                </p14:cNvPr>
                <p14:cNvContentPartPr/>
                <p14:nvPr/>
              </p14:nvContentPartPr>
              <p14:xfrm>
                <a:off x="2659080" y="4503086"/>
                <a:ext cx="375840" cy="2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DC4521-7CEB-89B6-1264-926C5BA4BC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54760" y="4498766"/>
                  <a:ext cx="384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D460F4-57D0-BD27-BBD3-FFB4AFECE61C}"/>
                    </a:ext>
                  </a:extLst>
                </p14:cNvPr>
                <p14:cNvContentPartPr/>
                <p14:nvPr/>
              </p14:nvContentPartPr>
              <p14:xfrm>
                <a:off x="3216360" y="3568886"/>
                <a:ext cx="725760" cy="1000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D460F4-57D0-BD27-BBD3-FFB4AFECE61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12040" y="3564566"/>
                  <a:ext cx="73440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2CF845-3B5B-1CC7-CD93-70B9E6EC9A79}"/>
                    </a:ext>
                  </a:extLst>
                </p14:cNvPr>
                <p14:cNvContentPartPr/>
                <p14:nvPr/>
              </p14:nvContentPartPr>
              <p14:xfrm>
                <a:off x="3917640" y="3597326"/>
                <a:ext cx="428400" cy="567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2CF845-3B5B-1CC7-CD93-70B9E6EC9A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13320" y="3593006"/>
                  <a:ext cx="4370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105F3F-0502-6D29-9B2C-DCF919E99472}"/>
                    </a:ext>
                  </a:extLst>
                </p14:cNvPr>
                <p14:cNvContentPartPr/>
                <p14:nvPr/>
              </p14:nvContentPartPr>
              <p14:xfrm>
                <a:off x="4361880" y="3635846"/>
                <a:ext cx="81720" cy="873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105F3F-0502-6D29-9B2C-DCF919E994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57560" y="3631526"/>
                  <a:ext cx="9036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05257F4-54DB-8713-1B22-F39DEF497A8C}"/>
                    </a:ext>
                  </a:extLst>
                </p14:cNvPr>
                <p14:cNvContentPartPr/>
                <p14:nvPr/>
              </p14:nvContentPartPr>
              <p14:xfrm>
                <a:off x="4540800" y="4030046"/>
                <a:ext cx="403920" cy="397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05257F4-54DB-8713-1B22-F39DEF497A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36480" y="4025726"/>
                  <a:ext cx="4125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3747968-69F7-C2AA-730F-E88D2550F608}"/>
                    </a:ext>
                  </a:extLst>
                </p14:cNvPr>
                <p14:cNvContentPartPr/>
                <p14:nvPr/>
              </p14:nvContentPartPr>
              <p14:xfrm>
                <a:off x="5086560" y="4131566"/>
                <a:ext cx="101520" cy="255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3747968-69F7-C2AA-730F-E88D2550F6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82240" y="4127246"/>
                  <a:ext cx="11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701EF5-A655-08C6-D339-F1BE9EBC38D7}"/>
                    </a:ext>
                  </a:extLst>
                </p14:cNvPr>
                <p14:cNvContentPartPr/>
                <p14:nvPr/>
              </p14:nvContentPartPr>
              <p14:xfrm>
                <a:off x="5364120" y="4165046"/>
                <a:ext cx="236160" cy="708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701EF5-A655-08C6-D339-F1BE9EBC38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59800" y="4160726"/>
                  <a:ext cx="24480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02785C9-8BC0-AA58-5ED6-9ADDFDE9C318}"/>
                    </a:ext>
                  </a:extLst>
                </p14:cNvPr>
                <p14:cNvContentPartPr/>
                <p14:nvPr/>
              </p14:nvContentPartPr>
              <p14:xfrm>
                <a:off x="4944720" y="3933926"/>
                <a:ext cx="487440" cy="64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02785C9-8BC0-AA58-5ED6-9ADDFDE9C3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40400" y="3929606"/>
                  <a:ext cx="496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07CFD4-E5B7-C524-4958-36B240987E1D}"/>
                    </a:ext>
                  </a:extLst>
                </p14:cNvPr>
                <p14:cNvContentPartPr/>
                <p14:nvPr/>
              </p14:nvContentPartPr>
              <p14:xfrm>
                <a:off x="5677680" y="3708206"/>
                <a:ext cx="57960" cy="429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07CFD4-E5B7-C524-4958-36B240987E1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73360" y="3703886"/>
                  <a:ext cx="66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9B8511-21B0-BFD8-E677-6C9C02FAD816}"/>
                    </a:ext>
                  </a:extLst>
                </p14:cNvPr>
                <p14:cNvContentPartPr/>
                <p14:nvPr/>
              </p14:nvContentPartPr>
              <p14:xfrm>
                <a:off x="5494800" y="3683366"/>
                <a:ext cx="449640" cy="20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9B8511-21B0-BFD8-E677-6C9C02FAD8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90480" y="3679046"/>
                  <a:ext cx="458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2115EAD-ED50-8B70-DE79-92B718806ED9}"/>
                    </a:ext>
                  </a:extLst>
                </p14:cNvPr>
                <p14:cNvContentPartPr/>
                <p14:nvPr/>
              </p14:nvContentPartPr>
              <p14:xfrm>
                <a:off x="5692080" y="3998006"/>
                <a:ext cx="259920" cy="196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2115EAD-ED50-8B70-DE79-92B718806E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7760" y="3993686"/>
                  <a:ext cx="268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43B18A-A4B1-D547-4F07-5C8A56AC63B7}"/>
                    </a:ext>
                  </a:extLst>
                </p14:cNvPr>
                <p14:cNvContentPartPr/>
                <p14:nvPr/>
              </p14:nvContentPartPr>
              <p14:xfrm>
                <a:off x="6082320" y="3251366"/>
                <a:ext cx="41400" cy="50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43B18A-A4B1-D547-4F07-5C8A56AC63B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78000" y="3247046"/>
                  <a:ext cx="50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33D48F-10A9-6D16-33CC-21B13DE18479}"/>
                    </a:ext>
                  </a:extLst>
                </p14:cNvPr>
                <p14:cNvContentPartPr/>
                <p14:nvPr/>
              </p14:nvContentPartPr>
              <p14:xfrm>
                <a:off x="6150000" y="3736646"/>
                <a:ext cx="169200" cy="470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33D48F-10A9-6D16-33CC-21B13DE184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45680" y="3732326"/>
                  <a:ext cx="1778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AAFB9B8-FA3D-79E0-FE68-CE1B5E94C6F0}"/>
                    </a:ext>
                  </a:extLst>
                </p14:cNvPr>
                <p14:cNvContentPartPr/>
                <p14:nvPr/>
              </p14:nvContentPartPr>
              <p14:xfrm>
                <a:off x="6642120" y="3712526"/>
                <a:ext cx="14760" cy="481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AAFB9B8-FA3D-79E0-FE68-CE1B5E94C6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37800" y="3708206"/>
                  <a:ext cx="23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8B1EF31-63E7-9D30-62D9-C69016CA35DA}"/>
                    </a:ext>
                  </a:extLst>
                </p14:cNvPr>
                <p14:cNvContentPartPr/>
                <p14:nvPr/>
              </p14:nvContentPartPr>
              <p14:xfrm>
                <a:off x="6589200" y="3703166"/>
                <a:ext cx="328680" cy="1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8B1EF31-63E7-9D30-62D9-C69016CA35D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84880" y="3698846"/>
                  <a:ext cx="337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D30788D-E472-FD78-482C-08F10F9C1634}"/>
                    </a:ext>
                  </a:extLst>
                </p14:cNvPr>
                <p14:cNvContentPartPr/>
                <p14:nvPr/>
              </p14:nvContentPartPr>
              <p14:xfrm>
                <a:off x="6637080" y="4053806"/>
                <a:ext cx="236160" cy="164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30788D-E472-FD78-482C-08F10F9C16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32760" y="4049486"/>
                  <a:ext cx="244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E07D25-922D-40B3-33AF-606900942AE8}"/>
                    </a:ext>
                  </a:extLst>
                </p14:cNvPr>
                <p14:cNvContentPartPr/>
                <p14:nvPr/>
              </p14:nvContentPartPr>
              <p14:xfrm>
                <a:off x="7119120" y="3231926"/>
                <a:ext cx="36360" cy="24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E07D25-922D-40B3-33AF-606900942A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14800" y="3227606"/>
                  <a:ext cx="45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0334CA-9EA2-417E-E27C-0A9BF76502A8}"/>
                    </a:ext>
                  </a:extLst>
                </p14:cNvPr>
                <p14:cNvContentPartPr/>
                <p14:nvPr/>
              </p14:nvContentPartPr>
              <p14:xfrm>
                <a:off x="7054320" y="4213286"/>
                <a:ext cx="128160" cy="680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0334CA-9EA2-417E-E27C-0A9BF76502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50000" y="4208966"/>
                  <a:ext cx="13680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8A88C0-2F3E-BB85-124B-DD0579462CED}"/>
                    </a:ext>
                  </a:extLst>
                </p14:cNvPr>
                <p14:cNvContentPartPr/>
                <p14:nvPr/>
              </p14:nvContentPartPr>
              <p14:xfrm>
                <a:off x="7181760" y="3780566"/>
                <a:ext cx="33480" cy="21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8A88C0-2F3E-BB85-124B-DD0579462C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77440" y="3776246"/>
                  <a:ext cx="42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11A4C2E-0777-3E89-CCD7-F9CD50E22987}"/>
                    </a:ext>
                  </a:extLst>
                </p14:cNvPr>
                <p14:cNvContentPartPr/>
                <p14:nvPr/>
              </p14:nvContentPartPr>
              <p14:xfrm>
                <a:off x="7434840" y="3539006"/>
                <a:ext cx="749880" cy="646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11A4C2E-0777-3E89-CCD7-F9CD50E229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30520" y="3534686"/>
                  <a:ext cx="7585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3289669-FDA7-4ADC-536C-4AEEF0E80F93}"/>
                    </a:ext>
                  </a:extLst>
                </p14:cNvPr>
                <p14:cNvContentPartPr/>
                <p14:nvPr/>
              </p14:nvContentPartPr>
              <p14:xfrm>
                <a:off x="7808880" y="3582926"/>
                <a:ext cx="11880" cy="1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3289669-FDA7-4ADC-536C-4AEEF0E80F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04560" y="3578606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23B603-45EB-27B1-0C8C-75AC398C3DAF}"/>
                    </a:ext>
                  </a:extLst>
                </p14:cNvPr>
                <p14:cNvContentPartPr/>
                <p14:nvPr/>
              </p14:nvContentPartPr>
              <p14:xfrm>
                <a:off x="8232960" y="3525326"/>
                <a:ext cx="223920" cy="79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23B603-45EB-27B1-0C8C-75AC398C3DA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28640" y="3521006"/>
                  <a:ext cx="23256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69A7D6C-F2B9-2450-2139-6CA7A5C07845}"/>
                    </a:ext>
                  </a:extLst>
                </p14:cNvPr>
                <p14:cNvContentPartPr/>
                <p14:nvPr/>
              </p14:nvContentPartPr>
              <p14:xfrm>
                <a:off x="8474520" y="3399326"/>
                <a:ext cx="338040" cy="770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69A7D6C-F2B9-2450-2139-6CA7A5C078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70200" y="3395006"/>
                  <a:ext cx="3466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2198B81-9708-A26B-D3F7-510DD5D25F75}"/>
                    </a:ext>
                  </a:extLst>
                </p14:cNvPr>
                <p14:cNvContentPartPr/>
                <p14:nvPr/>
              </p14:nvContentPartPr>
              <p14:xfrm>
                <a:off x="8937480" y="3862286"/>
                <a:ext cx="10080" cy="182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2198B81-9708-A26B-D3F7-510DD5D25F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33160" y="3857966"/>
                  <a:ext cx="18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A822679-2148-F5CC-20FE-58EAFA4B514E}"/>
                    </a:ext>
                  </a:extLst>
                </p14:cNvPr>
                <p14:cNvContentPartPr/>
                <p14:nvPr/>
              </p14:nvContentPartPr>
              <p14:xfrm>
                <a:off x="8792400" y="3612086"/>
                <a:ext cx="49320" cy="1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A822679-2148-F5CC-20FE-58EAFA4B514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88080" y="3607766"/>
                  <a:ext cx="57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B8B7B4-EA07-AF80-A69C-E176E2495F7E}"/>
                    </a:ext>
                  </a:extLst>
                </p14:cNvPr>
                <p14:cNvContentPartPr/>
                <p14:nvPr/>
              </p14:nvContentPartPr>
              <p14:xfrm>
                <a:off x="9453000" y="3450446"/>
                <a:ext cx="234360" cy="590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B8B7B4-EA07-AF80-A69C-E176E2495F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48680" y="3446126"/>
                  <a:ext cx="2430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B07C296-738A-48AA-4FA4-41E9ADD33B00}"/>
                    </a:ext>
                  </a:extLst>
                </p14:cNvPr>
                <p14:cNvContentPartPr/>
                <p14:nvPr/>
              </p14:nvContentPartPr>
              <p14:xfrm>
                <a:off x="9086880" y="3953726"/>
                <a:ext cx="260280" cy="4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B07C296-738A-48AA-4FA4-41E9ADD33B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82560" y="3949406"/>
                  <a:ext cx="2689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6F0F785-EE78-9C10-CE40-25462DE8F71D}"/>
                    </a:ext>
                  </a:extLst>
                </p14:cNvPr>
                <p14:cNvContentPartPr/>
                <p14:nvPr/>
              </p14:nvContentPartPr>
              <p14:xfrm>
                <a:off x="9720840" y="3809006"/>
                <a:ext cx="188280" cy="952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6F0F785-EE78-9C10-CE40-25462DE8F71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16520" y="3804686"/>
                  <a:ext cx="19692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6FC747F-F792-78E4-6DD7-CCE430F35330}"/>
                    </a:ext>
                  </a:extLst>
                </p14:cNvPr>
                <p14:cNvContentPartPr/>
                <p14:nvPr/>
              </p14:nvContentPartPr>
              <p14:xfrm>
                <a:off x="9863040" y="3659966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6FC747F-F792-78E4-6DD7-CCE430F353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58720" y="365564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12334E-D8E5-9E2F-0AD8-57D8248D11C3}"/>
                    </a:ext>
                  </a:extLst>
                </p14:cNvPr>
                <p14:cNvContentPartPr/>
                <p14:nvPr/>
              </p14:nvContentPartPr>
              <p14:xfrm>
                <a:off x="10157520" y="3886406"/>
                <a:ext cx="90000" cy="24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12334E-D8E5-9E2F-0AD8-57D8248D11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53200" y="3882086"/>
                  <a:ext cx="98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F72DFE-B172-41BB-1C7C-C9C14CD8D0B0}"/>
                    </a:ext>
                  </a:extLst>
                </p14:cNvPr>
                <p14:cNvContentPartPr/>
                <p14:nvPr/>
              </p14:nvContentPartPr>
              <p14:xfrm>
                <a:off x="10357680" y="3475646"/>
                <a:ext cx="296640" cy="654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F72DFE-B172-41BB-1C7C-C9C14CD8D0B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53360" y="3471326"/>
                  <a:ext cx="3052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3CCC5F5-5614-834F-6B3E-FB038EEF6505}"/>
                    </a:ext>
                  </a:extLst>
                </p14:cNvPr>
                <p14:cNvContentPartPr/>
                <p14:nvPr/>
              </p14:nvContentPartPr>
              <p14:xfrm>
                <a:off x="10688160" y="3944006"/>
                <a:ext cx="369360" cy="332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3CCC5F5-5614-834F-6B3E-FB038EEF650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83840" y="3939686"/>
                  <a:ext cx="378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8FF5FF-BC87-8B97-7F2C-F9871BA2F52C}"/>
                    </a:ext>
                  </a:extLst>
                </p14:cNvPr>
                <p14:cNvContentPartPr/>
                <p14:nvPr/>
              </p14:nvContentPartPr>
              <p14:xfrm>
                <a:off x="11208720" y="4102406"/>
                <a:ext cx="30960" cy="254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8FF5FF-BC87-8B97-7F2C-F9871BA2F52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04400" y="4098086"/>
                  <a:ext cx="39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6902A07-57B1-53C6-3908-A14EE60A0A50}"/>
                    </a:ext>
                  </a:extLst>
                </p14:cNvPr>
                <p14:cNvContentPartPr/>
                <p14:nvPr/>
              </p14:nvContentPartPr>
              <p14:xfrm>
                <a:off x="11301240" y="3777326"/>
                <a:ext cx="325800" cy="1103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6902A07-57B1-53C6-3908-A14EE60A0A5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96920" y="3773006"/>
                  <a:ext cx="33444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7CE73E7-4D45-5F4B-FAAF-3521FEBA8C62}"/>
                    </a:ext>
                  </a:extLst>
                </p14:cNvPr>
                <p14:cNvContentPartPr/>
                <p14:nvPr/>
              </p14:nvContentPartPr>
              <p14:xfrm>
                <a:off x="11030160" y="3573206"/>
                <a:ext cx="808920" cy="738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7CE73E7-4D45-5F4B-FAAF-3521FEBA8C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25840" y="3568886"/>
                  <a:ext cx="817560" cy="74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4DF6AC6-77E0-645D-1C8B-3B6A5C9204FB}"/>
              </a:ext>
            </a:extLst>
          </p:cNvPr>
          <p:cNvGrpSpPr/>
          <p:nvPr/>
        </p:nvGrpSpPr>
        <p:grpSpPr>
          <a:xfrm>
            <a:off x="1155000" y="5228126"/>
            <a:ext cx="2964240" cy="912600"/>
            <a:chOff x="1155000" y="5228126"/>
            <a:chExt cx="2964240" cy="9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09FBF3-9BF0-B10F-98A3-8CA4D2189B94}"/>
                    </a:ext>
                  </a:extLst>
                </p14:cNvPr>
                <p14:cNvContentPartPr/>
                <p14:nvPr/>
              </p14:nvContentPartPr>
              <p14:xfrm>
                <a:off x="1424640" y="5530526"/>
                <a:ext cx="15480" cy="412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09FBF3-9BF0-B10F-98A3-8CA4D2189B9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20320" y="5526206"/>
                  <a:ext cx="24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D12F9C-8FE7-EB0F-D7EE-638E7030679A}"/>
                    </a:ext>
                  </a:extLst>
                </p14:cNvPr>
                <p14:cNvContentPartPr/>
                <p14:nvPr/>
              </p14:nvContentPartPr>
              <p14:xfrm>
                <a:off x="1155000" y="5458166"/>
                <a:ext cx="490320" cy="91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D12F9C-8FE7-EB0F-D7EE-638E703067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50680" y="5453846"/>
                  <a:ext cx="498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70E69E-875D-CB10-4646-32E179900DFD}"/>
                    </a:ext>
                  </a:extLst>
                </p14:cNvPr>
                <p14:cNvContentPartPr/>
                <p14:nvPr/>
              </p14:nvContentPartPr>
              <p14:xfrm>
                <a:off x="1332840" y="5982326"/>
                <a:ext cx="436680" cy="29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70E69E-875D-CB10-4646-32E179900D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28520" y="5978006"/>
                  <a:ext cx="445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BC5B58-0195-CACB-1DFD-0C7A5E8B1A9D}"/>
                    </a:ext>
                  </a:extLst>
                </p14:cNvPr>
                <p14:cNvContentPartPr/>
                <p14:nvPr/>
              </p14:nvContentPartPr>
              <p14:xfrm>
                <a:off x="1703640" y="5498486"/>
                <a:ext cx="427320" cy="541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BC5B58-0195-CACB-1DFD-0C7A5E8B1A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99320" y="5494166"/>
                  <a:ext cx="4359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506759-2E92-627F-C010-ACBA521F1C17}"/>
                    </a:ext>
                  </a:extLst>
                </p14:cNvPr>
                <p14:cNvContentPartPr/>
                <p14:nvPr/>
              </p14:nvContentPartPr>
              <p14:xfrm>
                <a:off x="2128440" y="5602526"/>
                <a:ext cx="5400" cy="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506759-2E92-627F-C010-ACBA521F1C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24120" y="5598206"/>
                  <a:ext cx="140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BB20A5-0FA3-84FE-B784-CD1EFB32233D}"/>
                    </a:ext>
                  </a:extLst>
                </p14:cNvPr>
                <p14:cNvContentPartPr/>
                <p14:nvPr/>
              </p14:nvContentPartPr>
              <p14:xfrm>
                <a:off x="2393760" y="5765966"/>
                <a:ext cx="267120" cy="44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BB20A5-0FA3-84FE-B784-CD1EFB3223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89440" y="5761646"/>
                  <a:ext cx="275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103D8D-DA81-366D-5DD6-F7E730B36848}"/>
                    </a:ext>
                  </a:extLst>
                </p14:cNvPr>
                <p14:cNvContentPartPr/>
                <p14:nvPr/>
              </p14:nvContentPartPr>
              <p14:xfrm>
                <a:off x="2413200" y="5679206"/>
                <a:ext cx="125280" cy="406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103D8D-DA81-366D-5DD6-F7E730B368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08880" y="5674886"/>
                  <a:ext cx="133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062DFD0-5D7B-E345-6CEF-9463FE04DF5E}"/>
                    </a:ext>
                  </a:extLst>
                </p14:cNvPr>
                <p14:cNvContentPartPr/>
                <p14:nvPr/>
              </p14:nvContentPartPr>
              <p14:xfrm>
                <a:off x="2920440" y="5689286"/>
                <a:ext cx="168120" cy="451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062DFD0-5D7B-E345-6CEF-9463FE04DF5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16120" y="5684966"/>
                  <a:ext cx="1767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18B7C8-438E-9A48-1EAB-2C5FF204A3E9}"/>
                    </a:ext>
                  </a:extLst>
                </p14:cNvPr>
                <p14:cNvContentPartPr/>
                <p14:nvPr/>
              </p14:nvContentPartPr>
              <p14:xfrm>
                <a:off x="3295560" y="5390846"/>
                <a:ext cx="93960" cy="264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18B7C8-438E-9A48-1EAB-2C5FF204A3E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91240" y="5386526"/>
                  <a:ext cx="102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B812B5-F032-F329-6D8D-14AA1269ABFE}"/>
                    </a:ext>
                  </a:extLst>
                </p14:cNvPr>
                <p14:cNvContentPartPr/>
                <p14:nvPr/>
              </p14:nvContentPartPr>
              <p14:xfrm>
                <a:off x="2996760" y="5228126"/>
                <a:ext cx="573840" cy="54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B812B5-F032-F329-6D8D-14AA1269AB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92440" y="5223806"/>
                  <a:ext cx="5824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391455B-7408-D63F-B0D6-42A5E330DA2C}"/>
                    </a:ext>
                  </a:extLst>
                </p14:cNvPr>
                <p14:cNvContentPartPr/>
                <p14:nvPr/>
              </p14:nvContentPartPr>
              <p14:xfrm>
                <a:off x="3686880" y="5646446"/>
                <a:ext cx="284040" cy="468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391455B-7408-D63F-B0D6-42A5E330DA2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82560" y="5642126"/>
                  <a:ext cx="2926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DBE014E-84BE-4910-B8C9-62598B81637D}"/>
                    </a:ext>
                  </a:extLst>
                </p14:cNvPr>
                <p14:cNvContentPartPr/>
                <p14:nvPr/>
              </p14:nvContentPartPr>
              <p14:xfrm>
                <a:off x="3956160" y="5242166"/>
                <a:ext cx="163080" cy="457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DBE014E-84BE-4910-B8C9-62598B81637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51840" y="5237846"/>
                  <a:ext cx="171720" cy="4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C788CE4-FAE3-24BD-74E3-3D2C899BDC19}"/>
              </a:ext>
            </a:extLst>
          </p:cNvPr>
          <p:cNvGrpSpPr/>
          <p:nvPr/>
        </p:nvGrpSpPr>
        <p:grpSpPr>
          <a:xfrm>
            <a:off x="4438200" y="4823846"/>
            <a:ext cx="5545800" cy="1566360"/>
            <a:chOff x="4438200" y="4823846"/>
            <a:chExt cx="5545800" cy="15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D629F0F-D11B-BDDB-D3C4-969E773468E9}"/>
                    </a:ext>
                  </a:extLst>
                </p14:cNvPr>
                <p14:cNvContentPartPr/>
                <p14:nvPr/>
              </p14:nvContentPartPr>
              <p14:xfrm>
                <a:off x="4458000" y="5448806"/>
                <a:ext cx="177840" cy="20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D629F0F-D11B-BDDB-D3C4-969E773468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53680" y="5444486"/>
                  <a:ext cx="186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DF0571E-7B4A-3CDA-B36A-6E1E782E22D7}"/>
                    </a:ext>
                  </a:extLst>
                </p14:cNvPr>
                <p14:cNvContentPartPr/>
                <p14:nvPr/>
              </p14:nvContentPartPr>
              <p14:xfrm>
                <a:off x="4438200" y="5636726"/>
                <a:ext cx="330840" cy="77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DF0571E-7B4A-3CDA-B36A-6E1E782E22D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33880" y="5632406"/>
                  <a:ext cx="339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E13DDD7-0CD2-1217-66D4-26D20B0C1383}"/>
                    </a:ext>
                  </a:extLst>
                </p14:cNvPr>
                <p14:cNvContentPartPr/>
                <p14:nvPr/>
              </p14:nvContentPartPr>
              <p14:xfrm>
                <a:off x="5282400" y="5198606"/>
                <a:ext cx="95400" cy="434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E13DDD7-0CD2-1217-66D4-26D20B0C138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78080" y="5194286"/>
                  <a:ext cx="104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22B5FBC-E15C-8C14-DDC3-3114ABE77E12}"/>
                    </a:ext>
                  </a:extLst>
                </p14:cNvPr>
                <p14:cNvContentPartPr/>
                <p14:nvPr/>
              </p14:nvContentPartPr>
              <p14:xfrm>
                <a:off x="5017080" y="5212646"/>
                <a:ext cx="767160" cy="611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22B5FBC-E15C-8C14-DDC3-3114ABE77E1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12760" y="5208326"/>
                  <a:ext cx="7758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5B4632F-8BC6-2E75-B10F-9DE59103EF11}"/>
                    </a:ext>
                  </a:extLst>
                </p14:cNvPr>
                <p14:cNvContentPartPr/>
                <p14:nvPr/>
              </p14:nvContentPartPr>
              <p14:xfrm>
                <a:off x="5696040" y="5621606"/>
                <a:ext cx="372960" cy="430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5B4632F-8BC6-2E75-B10F-9DE59103EF1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91720" y="5617286"/>
                  <a:ext cx="3816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D324048-8B79-DD92-E5E3-07CCFF918E7D}"/>
                    </a:ext>
                  </a:extLst>
                </p14:cNvPr>
                <p14:cNvContentPartPr/>
                <p14:nvPr/>
              </p14:nvContentPartPr>
              <p14:xfrm>
                <a:off x="6140640" y="5588126"/>
                <a:ext cx="91800" cy="472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D324048-8B79-DD92-E5E3-07CCFF918E7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36320" y="5583806"/>
                  <a:ext cx="1004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54658D-6AC4-C640-0571-18DA359D4F74}"/>
                    </a:ext>
                  </a:extLst>
                </p14:cNvPr>
                <p14:cNvContentPartPr/>
                <p14:nvPr/>
              </p14:nvContentPartPr>
              <p14:xfrm>
                <a:off x="4722600" y="4881086"/>
                <a:ext cx="1049040" cy="123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54658D-6AC4-C640-0571-18DA359D4F7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718280" y="4876766"/>
                  <a:ext cx="1057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7D56EF-B20D-8444-7793-4D45D8FEDA02}"/>
                    </a:ext>
                  </a:extLst>
                </p14:cNvPr>
                <p14:cNvContentPartPr/>
                <p14:nvPr/>
              </p14:nvContentPartPr>
              <p14:xfrm>
                <a:off x="6277080" y="4924646"/>
                <a:ext cx="3706920" cy="1426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7D56EF-B20D-8444-7793-4D45D8FEDA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72760" y="4920326"/>
                  <a:ext cx="3715560" cy="14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5566F9F-CB72-1EB9-1C89-77042EF86A5C}"/>
                    </a:ext>
                  </a:extLst>
                </p14:cNvPr>
                <p14:cNvContentPartPr/>
                <p14:nvPr/>
              </p14:nvContentPartPr>
              <p14:xfrm>
                <a:off x="5976480" y="5453846"/>
                <a:ext cx="17640" cy="7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5566F9F-CB72-1EB9-1C89-77042EF86A5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72160" y="5449526"/>
                  <a:ext cx="26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24D5B8A-22D8-36D5-5017-F4B86B2AEA3E}"/>
                    </a:ext>
                  </a:extLst>
                </p14:cNvPr>
                <p14:cNvContentPartPr/>
                <p14:nvPr/>
              </p14:nvContentPartPr>
              <p14:xfrm>
                <a:off x="7181760" y="4985846"/>
                <a:ext cx="160920" cy="453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24D5B8A-22D8-36D5-5017-F4B86B2AEA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77440" y="4981526"/>
                  <a:ext cx="169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A1FC58-3FCA-6BCB-8E98-FF560ADF48AB}"/>
                    </a:ext>
                  </a:extLst>
                </p14:cNvPr>
                <p14:cNvContentPartPr/>
                <p14:nvPr/>
              </p14:nvContentPartPr>
              <p14:xfrm>
                <a:off x="7235040" y="4886126"/>
                <a:ext cx="208080" cy="49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A1FC58-3FCA-6BCB-8E98-FF560ADF48A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30720" y="4881806"/>
                  <a:ext cx="2167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0AC7BE-9252-3F7F-10A6-394B6BDEF008}"/>
                    </a:ext>
                  </a:extLst>
                </p14:cNvPr>
                <p14:cNvContentPartPr/>
                <p14:nvPr/>
              </p14:nvContentPartPr>
              <p14:xfrm>
                <a:off x="6989520" y="4823846"/>
                <a:ext cx="651600" cy="999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0AC7BE-9252-3F7F-10A6-394B6BDEF00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985200" y="4819526"/>
                  <a:ext cx="66024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1CA95F3-4DF8-5451-4091-F0BBE71A7C08}"/>
                    </a:ext>
                  </a:extLst>
                </p14:cNvPr>
                <p14:cNvContentPartPr/>
                <p14:nvPr/>
              </p14:nvContentPartPr>
              <p14:xfrm>
                <a:off x="7456800" y="5468246"/>
                <a:ext cx="545760" cy="36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1CA95F3-4DF8-5451-4091-F0BBE71A7C0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452480" y="5463926"/>
                  <a:ext cx="554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DCB64C3-869D-0FF9-D3CF-69A9D534E222}"/>
                    </a:ext>
                  </a:extLst>
                </p14:cNvPr>
                <p14:cNvContentPartPr/>
                <p14:nvPr/>
              </p14:nvContentPartPr>
              <p14:xfrm>
                <a:off x="8015880" y="5686406"/>
                <a:ext cx="149760" cy="3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DCB64C3-869D-0FF9-D3CF-69A9D534E22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11560" y="5682086"/>
                  <a:ext cx="158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9623036-9D3C-D73E-432A-5CB47ED643A1}"/>
                    </a:ext>
                  </a:extLst>
                </p14:cNvPr>
                <p14:cNvContentPartPr/>
                <p14:nvPr/>
              </p14:nvContentPartPr>
              <p14:xfrm>
                <a:off x="6926160" y="4990166"/>
                <a:ext cx="449640" cy="218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9623036-9D3C-D73E-432A-5CB47ED643A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21840" y="4985846"/>
                  <a:ext cx="458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26EED2B-F15C-3619-6551-9090583D529D}"/>
                    </a:ext>
                  </a:extLst>
                </p14:cNvPr>
                <p14:cNvContentPartPr/>
                <p14:nvPr/>
              </p14:nvContentPartPr>
              <p14:xfrm>
                <a:off x="8397120" y="5554646"/>
                <a:ext cx="98640" cy="2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26EED2B-F15C-3619-6551-9090583D529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92800" y="5550326"/>
                  <a:ext cx="1072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E32A35-5EEC-386B-D236-904BEDED7FDD}"/>
                    </a:ext>
                  </a:extLst>
                </p14:cNvPr>
                <p14:cNvContentPartPr/>
                <p14:nvPr/>
              </p14:nvContentPartPr>
              <p14:xfrm>
                <a:off x="8681520" y="5201846"/>
                <a:ext cx="462240" cy="584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E32A35-5EEC-386B-D236-904BEDED7FD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77200" y="5197526"/>
                  <a:ext cx="4708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807627B-31BC-62CF-A80E-EB393AA02DDF}"/>
                    </a:ext>
                  </a:extLst>
                </p14:cNvPr>
                <p14:cNvContentPartPr/>
                <p14:nvPr/>
              </p14:nvContentPartPr>
              <p14:xfrm>
                <a:off x="9323400" y="5631686"/>
                <a:ext cx="34920" cy="45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807627B-31BC-62CF-A80E-EB393AA02D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19080" y="5627366"/>
                  <a:ext cx="43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0F74D51-CB82-C932-6BB5-CA7113FDE89F}"/>
                    </a:ext>
                  </a:extLst>
                </p14:cNvPr>
                <p14:cNvContentPartPr/>
                <p14:nvPr/>
              </p14:nvContentPartPr>
              <p14:xfrm>
                <a:off x="9375960" y="5444126"/>
                <a:ext cx="360" cy="15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0F74D51-CB82-C932-6BB5-CA7113FDE89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371640" y="5439806"/>
                  <a:ext cx="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7EA434-72F5-C98F-7E0E-D4D935A618B5}"/>
                    </a:ext>
                  </a:extLst>
                </p14:cNvPr>
                <p14:cNvContentPartPr/>
                <p14:nvPr/>
              </p14:nvContentPartPr>
              <p14:xfrm>
                <a:off x="8106600" y="5567606"/>
                <a:ext cx="354240" cy="64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7EA434-72F5-C98F-7E0E-D4D935A618B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102280" y="5563286"/>
                  <a:ext cx="362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B40B87D-13D9-4736-AC07-F7ACD6EC265B}"/>
                    </a:ext>
                  </a:extLst>
                </p14:cNvPr>
                <p14:cNvContentPartPr/>
                <p14:nvPr/>
              </p14:nvContentPartPr>
              <p14:xfrm>
                <a:off x="9163560" y="6160166"/>
                <a:ext cx="425880" cy="21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B40B87D-13D9-4736-AC07-F7ACD6EC265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59240" y="6155846"/>
                  <a:ext cx="434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9151C9-41B8-51A6-2510-A5BF90732D57}"/>
                    </a:ext>
                  </a:extLst>
                </p14:cNvPr>
                <p14:cNvContentPartPr/>
                <p14:nvPr/>
              </p14:nvContentPartPr>
              <p14:xfrm>
                <a:off x="4959480" y="6097886"/>
                <a:ext cx="1373760" cy="292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9151C9-41B8-51A6-2510-A5BF90732D5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955160" y="6093566"/>
                  <a:ext cx="138240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30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2D92C2D-778A-4EA6-B1E0-3FF129099157}"/>
              </a:ext>
            </a:extLst>
          </p:cNvPr>
          <p:cNvGrpSpPr/>
          <p:nvPr/>
        </p:nvGrpSpPr>
        <p:grpSpPr>
          <a:xfrm>
            <a:off x="417000" y="284606"/>
            <a:ext cx="11756520" cy="6607080"/>
            <a:chOff x="417000" y="284606"/>
            <a:chExt cx="11756520" cy="66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C80ED1-B18E-FEDF-64FB-96FDA0196AF8}"/>
                    </a:ext>
                  </a:extLst>
                </p14:cNvPr>
                <p14:cNvContentPartPr/>
                <p14:nvPr/>
              </p14:nvContentPartPr>
              <p14:xfrm>
                <a:off x="696360" y="664406"/>
                <a:ext cx="86400" cy="447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C80ED1-B18E-FEDF-64FB-96FDA0196A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040" y="660086"/>
                  <a:ext cx="950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9C6E31-8D79-3295-EB6F-FFE02C3612B1}"/>
                    </a:ext>
                  </a:extLst>
                </p14:cNvPr>
                <p14:cNvContentPartPr/>
                <p14:nvPr/>
              </p14:nvContentPartPr>
              <p14:xfrm>
                <a:off x="532200" y="535526"/>
                <a:ext cx="468000" cy="72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9C6E31-8D79-3295-EB6F-FFE02C3612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880" y="531206"/>
                  <a:ext cx="476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D5DE16-4D61-EA94-0EB9-9E64E378757B}"/>
                    </a:ext>
                  </a:extLst>
                </p14:cNvPr>
                <p14:cNvContentPartPr/>
                <p14:nvPr/>
              </p14:nvContentPartPr>
              <p14:xfrm>
                <a:off x="508440" y="1074806"/>
                <a:ext cx="495000" cy="6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D5DE16-4D61-EA94-0EB9-9E64E37875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4120" y="1070486"/>
                  <a:ext cx="503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189757-65E9-B187-C75E-E3C4C0D3356A}"/>
                    </a:ext>
                  </a:extLst>
                </p14:cNvPr>
                <p14:cNvContentPartPr/>
                <p14:nvPr/>
              </p14:nvContentPartPr>
              <p14:xfrm>
                <a:off x="1080480" y="805526"/>
                <a:ext cx="282960" cy="43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189757-65E9-B187-C75E-E3C4C0D335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160" y="801206"/>
                  <a:ext cx="291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5A488A-A3A6-B989-C97E-7042AF9CF5D1}"/>
                    </a:ext>
                  </a:extLst>
                </p14:cNvPr>
                <p14:cNvContentPartPr/>
                <p14:nvPr/>
              </p14:nvContentPartPr>
              <p14:xfrm>
                <a:off x="1511400" y="1140326"/>
                <a:ext cx="360" cy="138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5A488A-A3A6-B989-C97E-7042AF9CF5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7080" y="1136006"/>
                  <a:ext cx="9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4FDD2D-1BDE-DF13-AC21-E5133D4941C1}"/>
                    </a:ext>
                  </a:extLst>
                </p14:cNvPr>
                <p14:cNvContentPartPr/>
                <p14:nvPr/>
              </p14:nvContentPartPr>
              <p14:xfrm>
                <a:off x="1207560" y="947726"/>
                <a:ext cx="90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4FDD2D-1BDE-DF13-AC21-E5133D4941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3240" y="943406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78145D-00E5-422C-F864-66D3F19298FC}"/>
                    </a:ext>
                  </a:extLst>
                </p14:cNvPr>
                <p14:cNvContentPartPr/>
                <p14:nvPr/>
              </p14:nvContentPartPr>
              <p14:xfrm>
                <a:off x="1670520" y="774926"/>
                <a:ext cx="221760" cy="39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78145D-00E5-422C-F864-66D3F19298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6200" y="770606"/>
                  <a:ext cx="230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BE1609-A80C-9209-264E-3795DB3102AA}"/>
                    </a:ext>
                  </a:extLst>
                </p14:cNvPr>
                <p14:cNvContentPartPr/>
                <p14:nvPr/>
              </p14:nvContentPartPr>
              <p14:xfrm>
                <a:off x="2081280" y="750806"/>
                <a:ext cx="198360" cy="62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BE1609-A80C-9209-264E-3795DB3102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6960" y="746486"/>
                  <a:ext cx="20700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59D463-9608-6405-CEAF-6D22D2B34DF7}"/>
                    </a:ext>
                  </a:extLst>
                </p14:cNvPr>
                <p14:cNvContentPartPr/>
                <p14:nvPr/>
              </p14:nvContentPartPr>
              <p14:xfrm>
                <a:off x="2447040" y="515006"/>
                <a:ext cx="115200" cy="358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59D463-9608-6405-CEAF-6D22D2B34D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2720" y="510686"/>
                  <a:ext cx="1238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C87FCC-C802-2D28-2EE2-A918826CC283}"/>
                    </a:ext>
                  </a:extLst>
                </p14:cNvPr>
                <p14:cNvContentPartPr/>
                <p14:nvPr/>
              </p14:nvContentPartPr>
              <p14:xfrm>
                <a:off x="2181720" y="491246"/>
                <a:ext cx="624960" cy="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C87FCC-C802-2D28-2EE2-A918826CC2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7400" y="486926"/>
                  <a:ext cx="63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5CC9E9-83F8-D37D-34CA-E14A2072FA93}"/>
                    </a:ext>
                  </a:extLst>
                </p14:cNvPr>
                <p14:cNvContentPartPr/>
                <p14:nvPr/>
              </p14:nvContentPartPr>
              <p14:xfrm>
                <a:off x="2432280" y="934046"/>
                <a:ext cx="285840" cy="2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5CC9E9-83F8-D37D-34CA-E14A2072FA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7960" y="929726"/>
                  <a:ext cx="294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60DEF7-89C4-EAFD-9232-885136432471}"/>
                    </a:ext>
                  </a:extLst>
                </p14:cNvPr>
                <p14:cNvContentPartPr/>
                <p14:nvPr/>
              </p14:nvContentPartPr>
              <p14:xfrm>
                <a:off x="2840160" y="789326"/>
                <a:ext cx="301320" cy="49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60DEF7-89C4-EAFD-9232-885136432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840" y="785006"/>
                  <a:ext cx="3099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1F88E6-793B-94F3-5D4E-3B6C6743A6E9}"/>
                    </a:ext>
                  </a:extLst>
                </p14:cNvPr>
                <p14:cNvContentPartPr/>
                <p14:nvPr/>
              </p14:nvContentPartPr>
              <p14:xfrm>
                <a:off x="2991720" y="515006"/>
                <a:ext cx="219960" cy="568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1F88E6-793B-94F3-5D4E-3B6C6743A6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7400" y="510686"/>
                  <a:ext cx="2286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534065-07D6-134A-9252-89B675DF921C}"/>
                    </a:ext>
                  </a:extLst>
                </p14:cNvPr>
                <p14:cNvContentPartPr/>
                <p14:nvPr/>
              </p14:nvContentPartPr>
              <p14:xfrm>
                <a:off x="3676440" y="730646"/>
                <a:ext cx="189000" cy="2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534065-07D6-134A-9252-89B675DF92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2120" y="726326"/>
                  <a:ext cx="197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041F3E-AC4E-F01D-31AF-06FC3B5ACB63}"/>
                    </a:ext>
                  </a:extLst>
                </p14:cNvPr>
                <p14:cNvContentPartPr/>
                <p14:nvPr/>
              </p14:nvContentPartPr>
              <p14:xfrm>
                <a:off x="3570600" y="931166"/>
                <a:ext cx="197280" cy="3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041F3E-AC4E-F01D-31AF-06FC3B5ACB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66280" y="926846"/>
                  <a:ext cx="205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156078-3710-7BAA-249F-7033E5FD7E3E}"/>
                    </a:ext>
                  </a:extLst>
                </p14:cNvPr>
                <p14:cNvContentPartPr/>
                <p14:nvPr/>
              </p14:nvContentPartPr>
              <p14:xfrm>
                <a:off x="4443960" y="416366"/>
                <a:ext cx="747000" cy="806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156078-3710-7BAA-249F-7033E5FD7E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9640" y="412046"/>
                  <a:ext cx="75564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A8979A-96E6-E6CE-5FB5-2A9893FF604D}"/>
                    </a:ext>
                  </a:extLst>
                </p14:cNvPr>
                <p14:cNvContentPartPr/>
                <p14:nvPr/>
              </p14:nvContentPartPr>
              <p14:xfrm>
                <a:off x="5460600" y="495926"/>
                <a:ext cx="205560" cy="23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A8979A-96E6-E6CE-5FB5-2A9893FF60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6280" y="491606"/>
                  <a:ext cx="214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688E1C-F602-D678-DC20-EB6AE5DA66DD}"/>
                    </a:ext>
                  </a:extLst>
                </p14:cNvPr>
                <p14:cNvContentPartPr/>
                <p14:nvPr/>
              </p14:nvContentPartPr>
              <p14:xfrm>
                <a:off x="5705040" y="438326"/>
                <a:ext cx="95760" cy="863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688E1C-F602-D678-DC20-EB6AE5DA66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00720" y="434006"/>
                  <a:ext cx="10440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94DE6C-2293-BBDE-8A05-526F081A6394}"/>
                    </a:ext>
                  </a:extLst>
                </p14:cNvPr>
                <p14:cNvContentPartPr/>
                <p14:nvPr/>
              </p14:nvContentPartPr>
              <p14:xfrm>
                <a:off x="6053880" y="947726"/>
                <a:ext cx="121320" cy="229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94DE6C-2293-BBDE-8A05-526F081A63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9560" y="943406"/>
                  <a:ext cx="129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4F981C-2537-4642-3B8C-D14E6627E938}"/>
                    </a:ext>
                  </a:extLst>
                </p14:cNvPr>
                <p14:cNvContentPartPr/>
                <p14:nvPr/>
              </p14:nvContentPartPr>
              <p14:xfrm>
                <a:off x="6161160" y="895166"/>
                <a:ext cx="313920" cy="28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4F981C-2537-4642-3B8C-D14E6627E9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56840" y="890846"/>
                  <a:ext cx="322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D5EC63-47E1-5FD5-B317-FE73850BD6E5}"/>
                    </a:ext>
                  </a:extLst>
                </p14:cNvPr>
                <p14:cNvContentPartPr/>
                <p14:nvPr/>
              </p14:nvContentPartPr>
              <p14:xfrm>
                <a:off x="6728520" y="1058606"/>
                <a:ext cx="48960" cy="276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D5EC63-47E1-5FD5-B317-FE73850BD6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4200" y="1054286"/>
                  <a:ext cx="57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7C83B1-FBDF-C5A6-8B8E-925F17474ED8}"/>
                    </a:ext>
                  </a:extLst>
                </p14:cNvPr>
                <p14:cNvContentPartPr/>
                <p14:nvPr/>
              </p14:nvContentPartPr>
              <p14:xfrm>
                <a:off x="6930120" y="1097126"/>
                <a:ext cx="167400" cy="49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7C83B1-FBDF-C5A6-8B8E-925F17474E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25800" y="1092806"/>
                  <a:ext cx="176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26935A-0889-21CA-553B-7F5480B6417C}"/>
                    </a:ext>
                  </a:extLst>
                </p14:cNvPr>
                <p14:cNvContentPartPr/>
                <p14:nvPr/>
              </p14:nvContentPartPr>
              <p14:xfrm>
                <a:off x="6930840" y="750806"/>
                <a:ext cx="44280" cy="5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26935A-0889-21CA-553B-7F5480B641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26520" y="746486"/>
                  <a:ext cx="52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26DC6-967C-6A63-F3BA-4455FDD3313C}"/>
                    </a:ext>
                  </a:extLst>
                </p14:cNvPr>
                <p14:cNvContentPartPr/>
                <p14:nvPr/>
              </p14:nvContentPartPr>
              <p14:xfrm>
                <a:off x="6603600" y="890126"/>
                <a:ext cx="37440" cy="5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26DC6-967C-6A63-F3BA-4455FDD331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99280" y="885806"/>
                  <a:ext cx="46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E6007B-A3FC-1CD5-1A9A-F9ED29F69DEF}"/>
                    </a:ext>
                  </a:extLst>
                </p14:cNvPr>
                <p14:cNvContentPartPr/>
                <p14:nvPr/>
              </p14:nvContentPartPr>
              <p14:xfrm>
                <a:off x="7437720" y="688526"/>
                <a:ext cx="28080" cy="43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E6007B-A3FC-1CD5-1A9A-F9ED29F69D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33400" y="684206"/>
                  <a:ext cx="36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2BB475-8ED2-95E1-4810-E1F80D8E1B15}"/>
                    </a:ext>
                  </a:extLst>
                </p14:cNvPr>
                <p14:cNvContentPartPr/>
                <p14:nvPr/>
              </p14:nvContentPartPr>
              <p14:xfrm>
                <a:off x="7394160" y="666566"/>
                <a:ext cx="23220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2BB475-8ED2-95E1-4810-E1F80D8E1B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840" y="662246"/>
                  <a:ext cx="240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685354-9FC6-4132-8DC2-0D498A3DAD70}"/>
                    </a:ext>
                  </a:extLst>
                </p14:cNvPr>
                <p14:cNvContentPartPr/>
                <p14:nvPr/>
              </p14:nvContentPartPr>
              <p14:xfrm>
                <a:off x="7480920" y="1120526"/>
                <a:ext cx="285120" cy="8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685354-9FC6-4132-8DC2-0D498A3DAD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76600" y="1116206"/>
                  <a:ext cx="29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FF0047-ED52-1211-7F8A-CFC673D0CA80}"/>
                    </a:ext>
                  </a:extLst>
                </p14:cNvPr>
                <p14:cNvContentPartPr/>
                <p14:nvPr/>
              </p14:nvContentPartPr>
              <p14:xfrm>
                <a:off x="7878000" y="390086"/>
                <a:ext cx="42120" cy="47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FF0047-ED52-1211-7F8A-CFC673D0CA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73680" y="385766"/>
                  <a:ext cx="507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5F7A5C-3089-49BD-F579-597B2F13DB02}"/>
                    </a:ext>
                  </a:extLst>
                </p14:cNvPr>
                <p14:cNvContentPartPr/>
                <p14:nvPr/>
              </p14:nvContentPartPr>
              <p14:xfrm>
                <a:off x="7432680" y="962846"/>
                <a:ext cx="162720" cy="29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5F7A5C-3089-49BD-F579-597B2F13DB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28360" y="958526"/>
                  <a:ext cx="171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D59176-C5F8-9F99-FAA4-46850F6332B0}"/>
                    </a:ext>
                  </a:extLst>
                </p14:cNvPr>
                <p14:cNvContentPartPr/>
                <p14:nvPr/>
              </p14:nvContentPartPr>
              <p14:xfrm>
                <a:off x="7915800" y="1178846"/>
                <a:ext cx="230400" cy="595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D59176-C5F8-9F99-FAA4-46850F6332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11480" y="1174526"/>
                  <a:ext cx="2390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EEFDDF-2960-7FB5-5919-9867EA814D93}"/>
                    </a:ext>
                  </a:extLst>
                </p14:cNvPr>
                <p14:cNvContentPartPr/>
                <p14:nvPr/>
              </p14:nvContentPartPr>
              <p14:xfrm>
                <a:off x="8054760" y="707606"/>
                <a:ext cx="25200" cy="1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EEFDDF-2960-7FB5-5919-9867EA814D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0440" y="703286"/>
                  <a:ext cx="33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3670B0-2086-142F-8B4F-9B76ED8DC341}"/>
                    </a:ext>
                  </a:extLst>
                </p14:cNvPr>
                <p14:cNvContentPartPr/>
                <p14:nvPr/>
              </p14:nvContentPartPr>
              <p14:xfrm>
                <a:off x="8432400" y="606806"/>
                <a:ext cx="849600" cy="87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3670B0-2086-142F-8B4F-9B76ED8DC3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28080" y="602486"/>
                  <a:ext cx="85824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10E89B-11F4-5233-77A2-4F7307190E07}"/>
                    </a:ext>
                  </a:extLst>
                </p14:cNvPr>
                <p14:cNvContentPartPr/>
                <p14:nvPr/>
              </p14:nvContentPartPr>
              <p14:xfrm>
                <a:off x="8947200" y="671966"/>
                <a:ext cx="239400" cy="62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10E89B-11F4-5233-77A2-4F7307190E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42880" y="667646"/>
                  <a:ext cx="2480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66C068-2CF4-7033-EECF-2BED51472312}"/>
                    </a:ext>
                  </a:extLst>
                </p14:cNvPr>
                <p14:cNvContentPartPr/>
                <p14:nvPr/>
              </p14:nvContentPartPr>
              <p14:xfrm>
                <a:off x="9393240" y="1150046"/>
                <a:ext cx="77400" cy="42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66C068-2CF4-7033-EECF-2BED514723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88920" y="1145726"/>
                  <a:ext cx="860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A8BEC7-A930-74EE-CB82-9E8F17AF2251}"/>
                    </a:ext>
                  </a:extLst>
                </p14:cNvPr>
                <p14:cNvContentPartPr/>
                <p14:nvPr/>
              </p14:nvContentPartPr>
              <p14:xfrm>
                <a:off x="9400440" y="846926"/>
                <a:ext cx="12600" cy="2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A8BEC7-A930-74EE-CB82-9E8F17AF22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6120" y="842606"/>
                  <a:ext cx="21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ABE762-5BB0-8148-DF13-99C984201A47}"/>
                    </a:ext>
                  </a:extLst>
                </p14:cNvPr>
                <p14:cNvContentPartPr/>
                <p14:nvPr/>
              </p14:nvContentPartPr>
              <p14:xfrm>
                <a:off x="9747480" y="515006"/>
                <a:ext cx="325800" cy="125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ABE762-5BB0-8148-DF13-99C984201A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3160" y="510686"/>
                  <a:ext cx="33444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865908-A1DF-DE3B-2750-213E2032E24E}"/>
                    </a:ext>
                  </a:extLst>
                </p14:cNvPr>
                <p14:cNvContentPartPr/>
                <p14:nvPr/>
              </p14:nvContentPartPr>
              <p14:xfrm>
                <a:off x="4357920" y="284606"/>
                <a:ext cx="175320" cy="1459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865908-A1DF-DE3B-2750-213E2032E2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53600" y="280286"/>
                  <a:ext cx="183960" cy="14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718EA6-33F8-39B0-1CC5-444D5AAB6FE8}"/>
                    </a:ext>
                  </a:extLst>
                </p14:cNvPr>
                <p14:cNvContentPartPr/>
                <p14:nvPr/>
              </p14:nvContentPartPr>
              <p14:xfrm>
                <a:off x="10212600" y="293246"/>
                <a:ext cx="1960920" cy="143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718EA6-33F8-39B0-1CC5-444D5AAB6F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08280" y="288926"/>
                  <a:ext cx="1969560" cy="14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AFE17B-4E05-F3CF-0AF1-96F8C48380A4}"/>
                    </a:ext>
                  </a:extLst>
                </p14:cNvPr>
                <p14:cNvContentPartPr/>
                <p14:nvPr/>
              </p14:nvContentPartPr>
              <p14:xfrm>
                <a:off x="10659000" y="928646"/>
                <a:ext cx="32760" cy="19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AFE17B-4E05-F3CF-0AF1-96F8C48380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4680" y="924326"/>
                  <a:ext cx="4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90D5FF-F839-2A59-5A5C-5BE6D4E92622}"/>
                    </a:ext>
                  </a:extLst>
                </p14:cNvPr>
                <p14:cNvContentPartPr/>
                <p14:nvPr/>
              </p14:nvContentPartPr>
              <p14:xfrm>
                <a:off x="10726320" y="799046"/>
                <a:ext cx="51120" cy="243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90D5FF-F839-2A59-5A5C-5BE6D4E926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22000" y="794726"/>
                  <a:ext cx="59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C45648-91D7-0F8D-8F5E-D85A0C686CE0}"/>
                    </a:ext>
                  </a:extLst>
                </p14:cNvPr>
                <p14:cNvContentPartPr/>
                <p14:nvPr/>
              </p14:nvContentPartPr>
              <p14:xfrm>
                <a:off x="10499520" y="745046"/>
                <a:ext cx="498960" cy="15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C45648-91D7-0F8D-8F5E-D85A0C686C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95200" y="740726"/>
                  <a:ext cx="507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8238A3-A0EB-5D4C-EA54-764D6815445D}"/>
                    </a:ext>
                  </a:extLst>
                </p14:cNvPr>
                <p14:cNvContentPartPr/>
                <p14:nvPr/>
              </p14:nvContentPartPr>
              <p14:xfrm>
                <a:off x="10465680" y="1142126"/>
                <a:ext cx="475200" cy="6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8238A3-A0EB-5D4C-EA54-764D681544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61360" y="1137806"/>
                  <a:ext cx="483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31ED18-8769-72DC-15F1-11ECD9A52D4B}"/>
                    </a:ext>
                  </a:extLst>
                </p14:cNvPr>
                <p14:cNvContentPartPr/>
                <p14:nvPr/>
              </p14:nvContentPartPr>
              <p14:xfrm>
                <a:off x="10707960" y="1265246"/>
                <a:ext cx="289440" cy="30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31ED18-8769-72DC-15F1-11ECD9A52D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03640" y="1260926"/>
                  <a:ext cx="298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B3C10E-13CC-632B-9DA6-5758F6E439A0}"/>
                    </a:ext>
                  </a:extLst>
                </p14:cNvPr>
                <p14:cNvContentPartPr/>
                <p14:nvPr/>
              </p14:nvContentPartPr>
              <p14:xfrm>
                <a:off x="11141040" y="1178846"/>
                <a:ext cx="166680" cy="7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B3C10E-13CC-632B-9DA6-5758F6E439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36720" y="1174526"/>
                  <a:ext cx="175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35CA4F-31EC-971C-F962-C6591048F356}"/>
                    </a:ext>
                  </a:extLst>
                </p14:cNvPr>
                <p14:cNvContentPartPr/>
                <p14:nvPr/>
              </p14:nvContentPartPr>
              <p14:xfrm>
                <a:off x="11440200" y="757286"/>
                <a:ext cx="279720" cy="43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35CA4F-31EC-971C-F962-C6591048F3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35880" y="752966"/>
                  <a:ext cx="2883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0082DE-FD55-E560-6C38-37D23946E3DD}"/>
                    </a:ext>
                  </a:extLst>
                </p14:cNvPr>
                <p14:cNvContentPartPr/>
                <p14:nvPr/>
              </p14:nvContentPartPr>
              <p14:xfrm>
                <a:off x="11882640" y="1135286"/>
                <a:ext cx="20520" cy="15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0082DE-FD55-E560-6C38-37D23946E3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78320" y="1130966"/>
                  <a:ext cx="29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0C860D-43FE-6BFB-3BFF-D5732C8D3B87}"/>
                    </a:ext>
                  </a:extLst>
                </p14:cNvPr>
                <p14:cNvContentPartPr/>
                <p14:nvPr/>
              </p14:nvContentPartPr>
              <p14:xfrm>
                <a:off x="11806680" y="957806"/>
                <a:ext cx="10080" cy="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0C860D-43FE-6BFB-3BFF-D5732C8D3B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02360" y="953486"/>
                  <a:ext cx="187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D8FAC2-C409-4A92-FDEC-E319C6BD6EA7}"/>
                    </a:ext>
                  </a:extLst>
                </p14:cNvPr>
                <p14:cNvContentPartPr/>
                <p14:nvPr/>
              </p14:nvContentPartPr>
              <p14:xfrm>
                <a:off x="2374680" y="2063366"/>
                <a:ext cx="302400" cy="12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D8FAC2-C409-4A92-FDEC-E319C6BD6E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70360" y="2059046"/>
                  <a:ext cx="311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09304C-3C87-D0DF-976F-62C346F6A48D}"/>
                    </a:ext>
                  </a:extLst>
                </p14:cNvPr>
                <p14:cNvContentPartPr/>
                <p14:nvPr/>
              </p14:nvContentPartPr>
              <p14:xfrm>
                <a:off x="2277840" y="2286566"/>
                <a:ext cx="310680" cy="1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09304C-3C87-D0DF-976F-62C346F6A4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73520" y="2282246"/>
                  <a:ext cx="319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EFFAE5-4420-7ACF-AD65-551B34350D4F}"/>
                    </a:ext>
                  </a:extLst>
                </p14:cNvPr>
                <p14:cNvContentPartPr/>
                <p14:nvPr/>
              </p14:nvContentPartPr>
              <p14:xfrm>
                <a:off x="3169200" y="1962566"/>
                <a:ext cx="806400" cy="72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EFFAE5-4420-7ACF-AD65-551B34350D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64880" y="1958246"/>
                  <a:ext cx="81504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717D94-B55E-9D93-6F90-811775A4E150}"/>
                    </a:ext>
                  </a:extLst>
                </p14:cNvPr>
                <p14:cNvContentPartPr/>
                <p14:nvPr/>
              </p14:nvContentPartPr>
              <p14:xfrm>
                <a:off x="4013760" y="1977326"/>
                <a:ext cx="403920" cy="389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717D94-B55E-9D93-6F90-811775A4E1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09440" y="1973006"/>
                  <a:ext cx="4125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A12275-EF6E-46C9-E185-1DDAE95EBA38}"/>
                    </a:ext>
                  </a:extLst>
                </p14:cNvPr>
                <p14:cNvContentPartPr/>
                <p14:nvPr/>
              </p14:nvContentPartPr>
              <p14:xfrm>
                <a:off x="4442880" y="1991366"/>
                <a:ext cx="77760" cy="762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A12275-EF6E-46C9-E185-1DDAE95EBA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38560" y="1987046"/>
                  <a:ext cx="8640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A610B3-D29D-A8C0-B9ED-90FD0093F560}"/>
                    </a:ext>
                  </a:extLst>
                </p14:cNvPr>
                <p14:cNvContentPartPr/>
                <p14:nvPr/>
              </p14:nvContentPartPr>
              <p14:xfrm>
                <a:off x="4683000" y="2380886"/>
                <a:ext cx="203760" cy="331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A610B3-D29D-A8C0-B9ED-90FD0093F5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78680" y="2376566"/>
                  <a:ext cx="212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1CF129-F777-E336-AA97-FE2B456A2E01}"/>
                    </a:ext>
                  </a:extLst>
                </p14:cNvPr>
                <p14:cNvContentPartPr/>
                <p14:nvPr/>
              </p14:nvContentPartPr>
              <p14:xfrm>
                <a:off x="4959480" y="2419406"/>
                <a:ext cx="5040" cy="5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1CF129-F777-E336-AA97-FE2B456A2E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55160" y="2415086"/>
                  <a:ext cx="136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47BB58-BC43-A3E5-50AA-CA73B730FB65}"/>
                    </a:ext>
                  </a:extLst>
                </p14:cNvPr>
                <p14:cNvContentPartPr/>
                <p14:nvPr/>
              </p14:nvContentPartPr>
              <p14:xfrm>
                <a:off x="5168280" y="2515886"/>
                <a:ext cx="224640" cy="641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47BB58-BC43-A3E5-50AA-CA73B730FB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3960" y="2511566"/>
                  <a:ext cx="2332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729EFA-3C67-A2C4-9F4B-7171B0297FA9}"/>
                    </a:ext>
                  </a:extLst>
                </p14:cNvPr>
                <p14:cNvContentPartPr/>
                <p14:nvPr/>
              </p14:nvContentPartPr>
              <p14:xfrm>
                <a:off x="5277360" y="2231846"/>
                <a:ext cx="15480" cy="2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729EFA-3C67-A2C4-9F4B-7171B0297F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73040" y="2227526"/>
                  <a:ext cx="24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82BF4B-FDDF-E156-9C07-A61BE8D43988}"/>
                    </a:ext>
                  </a:extLst>
                </p14:cNvPr>
                <p14:cNvContentPartPr/>
                <p14:nvPr/>
              </p14:nvContentPartPr>
              <p14:xfrm>
                <a:off x="5089440" y="2505806"/>
                <a:ext cx="88560" cy="173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82BF4B-FDDF-E156-9C07-A61BE8D439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85120" y="2501486"/>
                  <a:ext cx="97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018CBB-7F48-66E3-DEE1-9BAC821918DB}"/>
                    </a:ext>
                  </a:extLst>
                </p14:cNvPr>
                <p14:cNvContentPartPr/>
                <p14:nvPr/>
              </p14:nvContentPartPr>
              <p14:xfrm>
                <a:off x="5787840" y="2006486"/>
                <a:ext cx="122400" cy="483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018CBB-7F48-66E3-DEE1-9BAC821918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83520" y="2002166"/>
                  <a:ext cx="131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7E4C49A-7FEA-76DC-F106-22BFE4E60CD6}"/>
                    </a:ext>
                  </a:extLst>
                </p14:cNvPr>
                <p14:cNvContentPartPr/>
                <p14:nvPr/>
              </p14:nvContentPartPr>
              <p14:xfrm>
                <a:off x="5764440" y="2055086"/>
                <a:ext cx="388080" cy="37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7E4C49A-7FEA-76DC-F106-22BFE4E60C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60120" y="2050766"/>
                  <a:ext cx="396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F2A507-230F-FB47-0825-0D45CB278C57}"/>
                    </a:ext>
                  </a:extLst>
                </p14:cNvPr>
                <p14:cNvContentPartPr/>
                <p14:nvPr/>
              </p14:nvContentPartPr>
              <p14:xfrm>
                <a:off x="5904480" y="2323286"/>
                <a:ext cx="164880" cy="1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F2A507-230F-FB47-0825-0D45CB278C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00160" y="2318966"/>
                  <a:ext cx="173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0FAF0B-5BFA-5014-C5EB-28C248BCA8DD}"/>
                    </a:ext>
                  </a:extLst>
                </p14:cNvPr>
                <p14:cNvContentPartPr/>
                <p14:nvPr/>
              </p14:nvContentPartPr>
              <p14:xfrm>
                <a:off x="5918880" y="1852046"/>
                <a:ext cx="433080" cy="683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0FAF0B-5BFA-5014-C5EB-28C248BCA8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14560" y="1847726"/>
                  <a:ext cx="4417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298D2E-6C15-CED4-6376-EC5A2CE9B36A}"/>
                    </a:ext>
                  </a:extLst>
                </p14:cNvPr>
                <p14:cNvContentPartPr/>
                <p14:nvPr/>
              </p14:nvContentPartPr>
              <p14:xfrm>
                <a:off x="6290400" y="2438486"/>
                <a:ext cx="195840" cy="75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298D2E-6C15-CED4-6376-EC5A2CE9B3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86080" y="2434166"/>
                  <a:ext cx="2044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5E84B6-41A9-FFEF-CCBF-172C949893F8}"/>
                    </a:ext>
                  </a:extLst>
                </p14:cNvPr>
                <p14:cNvContentPartPr/>
                <p14:nvPr/>
              </p14:nvContentPartPr>
              <p14:xfrm>
                <a:off x="6458520" y="2174246"/>
                <a:ext cx="7200" cy="20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5E84B6-41A9-FFEF-CCBF-172C949893F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4200" y="2169926"/>
                  <a:ext cx="15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603AE-F9A5-C3FF-1B61-CD1B2DFDA4E4}"/>
                    </a:ext>
                  </a:extLst>
                </p14:cNvPr>
                <p14:cNvContentPartPr/>
                <p14:nvPr/>
              </p14:nvContentPartPr>
              <p14:xfrm>
                <a:off x="6919320" y="1751246"/>
                <a:ext cx="3717360" cy="121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603AE-F9A5-C3FF-1B61-CD1B2DFDA4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15000" y="1746926"/>
                  <a:ext cx="3726000" cy="12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43B614-3356-9849-CE88-97AF9FBB87AB}"/>
                    </a:ext>
                  </a:extLst>
                </p14:cNvPr>
                <p14:cNvContentPartPr/>
                <p14:nvPr/>
              </p14:nvContentPartPr>
              <p14:xfrm>
                <a:off x="7572720" y="2045006"/>
                <a:ext cx="82080" cy="26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43B614-3356-9849-CE88-97AF9FBB87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68400" y="2040686"/>
                  <a:ext cx="90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63E750-0CF0-0ACE-C415-348BB6CE4233}"/>
                    </a:ext>
                  </a:extLst>
                </p14:cNvPr>
                <p14:cNvContentPartPr/>
                <p14:nvPr/>
              </p14:nvContentPartPr>
              <p14:xfrm>
                <a:off x="7703040" y="2034926"/>
                <a:ext cx="109080" cy="265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63E750-0CF0-0ACE-C415-348BB6CE42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8720" y="2030606"/>
                  <a:ext cx="117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8DB12E-0684-C03C-DE4F-0D4D86131AB6}"/>
                    </a:ext>
                  </a:extLst>
                </p14:cNvPr>
                <p14:cNvContentPartPr/>
                <p14:nvPr/>
              </p14:nvContentPartPr>
              <p14:xfrm>
                <a:off x="7452480" y="1974806"/>
                <a:ext cx="581400" cy="13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8DB12E-0684-C03C-DE4F-0D4D86131AB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8160" y="1970486"/>
                  <a:ext cx="590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63BD42-5FF1-4C6F-53C5-759790210FED}"/>
                    </a:ext>
                  </a:extLst>
                </p14:cNvPr>
                <p14:cNvContentPartPr/>
                <p14:nvPr/>
              </p14:nvContentPartPr>
              <p14:xfrm>
                <a:off x="7456800" y="2315726"/>
                <a:ext cx="435240" cy="99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63BD42-5FF1-4C6F-53C5-759790210F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2480" y="2311406"/>
                  <a:ext cx="443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5F1AD9-1A09-1453-CDAC-7C3085C10593}"/>
                    </a:ext>
                  </a:extLst>
                </p14:cNvPr>
                <p14:cNvContentPartPr/>
                <p14:nvPr/>
              </p14:nvContentPartPr>
              <p14:xfrm>
                <a:off x="7692960" y="2496086"/>
                <a:ext cx="285840" cy="237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5F1AD9-1A09-1453-CDAC-7C3085C105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88640" y="2491766"/>
                  <a:ext cx="294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5D75AE-A9F3-E0F4-7DBB-D829B42F9478}"/>
                    </a:ext>
                  </a:extLst>
                </p14:cNvPr>
                <p14:cNvContentPartPr/>
                <p14:nvPr/>
              </p14:nvContentPartPr>
              <p14:xfrm>
                <a:off x="8262480" y="2356766"/>
                <a:ext cx="322200" cy="2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5D75AE-A9F3-E0F4-7DBB-D829B42F94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8160" y="2352446"/>
                  <a:ext cx="33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DFE320-8CBD-DC72-4FB5-85A5A000807A}"/>
                    </a:ext>
                  </a:extLst>
                </p14:cNvPr>
                <p14:cNvContentPartPr/>
                <p14:nvPr/>
              </p14:nvContentPartPr>
              <p14:xfrm>
                <a:off x="8748840" y="2001806"/>
                <a:ext cx="280080" cy="571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DFE320-8CBD-DC72-4FB5-85A5A00080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44520" y="1997486"/>
                  <a:ext cx="2887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60A84C-2666-1CD9-5399-B975F52294FB}"/>
                    </a:ext>
                  </a:extLst>
                </p14:cNvPr>
                <p14:cNvContentPartPr/>
                <p14:nvPr/>
              </p14:nvContentPartPr>
              <p14:xfrm>
                <a:off x="9458760" y="2645846"/>
                <a:ext cx="9360" cy="52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60A84C-2666-1CD9-5399-B975F52294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54440" y="2641526"/>
                  <a:ext cx="18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33F62C-E9FD-F9E1-967E-9F66A4530DD0}"/>
                    </a:ext>
                  </a:extLst>
                </p14:cNvPr>
                <p14:cNvContentPartPr/>
                <p14:nvPr/>
              </p14:nvContentPartPr>
              <p14:xfrm>
                <a:off x="9337800" y="2361806"/>
                <a:ext cx="5040" cy="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33F62C-E9FD-F9E1-967E-9F66A4530D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3480" y="2357486"/>
                  <a:ext cx="136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061A86-04C5-CDCF-4615-F44F1E26E998}"/>
                    </a:ext>
                  </a:extLst>
                </p14:cNvPr>
                <p14:cNvContentPartPr/>
                <p14:nvPr/>
              </p14:nvContentPartPr>
              <p14:xfrm>
                <a:off x="9400440" y="2597606"/>
                <a:ext cx="28080" cy="145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061A86-04C5-CDCF-4615-F44F1E26E9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96120" y="2593286"/>
                  <a:ext cx="36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9897E9-D476-E82E-5DD9-72201244162A}"/>
                    </a:ext>
                  </a:extLst>
                </p14:cNvPr>
                <p14:cNvContentPartPr/>
                <p14:nvPr/>
              </p14:nvContentPartPr>
              <p14:xfrm>
                <a:off x="9294240" y="2385926"/>
                <a:ext cx="2520" cy="11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9897E9-D476-E82E-5DD9-72201244162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89920" y="2381606"/>
                  <a:ext cx="11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E34340C-5401-0FD0-745E-9C0DC9216217}"/>
                    </a:ext>
                  </a:extLst>
                </p14:cNvPr>
                <p14:cNvContentPartPr/>
                <p14:nvPr/>
              </p14:nvContentPartPr>
              <p14:xfrm>
                <a:off x="9583680" y="2419406"/>
                <a:ext cx="301680" cy="30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E34340C-5401-0FD0-745E-9C0DC921621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79360" y="2415086"/>
                  <a:ext cx="310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372FDC4-352E-DE0F-4E2A-C0FA3F824AE3}"/>
                    </a:ext>
                  </a:extLst>
                </p14:cNvPr>
                <p14:cNvContentPartPr/>
                <p14:nvPr/>
              </p14:nvContentPartPr>
              <p14:xfrm>
                <a:off x="9665400" y="2231846"/>
                <a:ext cx="196920" cy="354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372FDC4-352E-DE0F-4E2A-C0FA3F824AE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61080" y="2227526"/>
                  <a:ext cx="205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126A57-423A-2B71-D1BF-2CC3AF1F9D6F}"/>
                    </a:ext>
                  </a:extLst>
                </p14:cNvPr>
                <p14:cNvContentPartPr/>
                <p14:nvPr/>
              </p14:nvContentPartPr>
              <p14:xfrm>
                <a:off x="9935760" y="2057246"/>
                <a:ext cx="390960" cy="59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126A57-423A-2B71-D1BF-2CC3AF1F9D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31440" y="2052926"/>
                  <a:ext cx="399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5DBAAE-0191-E89C-4458-92F7A8F81017}"/>
                    </a:ext>
                  </a:extLst>
                </p14:cNvPr>
                <p14:cNvContentPartPr/>
                <p14:nvPr/>
              </p14:nvContentPartPr>
              <p14:xfrm>
                <a:off x="10341840" y="2429126"/>
                <a:ext cx="105480" cy="566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5DBAAE-0191-E89C-4458-92F7A8F8101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37520" y="2424806"/>
                  <a:ext cx="114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064176B-1AFB-4EFA-766D-E9950552385C}"/>
                    </a:ext>
                  </a:extLst>
                </p14:cNvPr>
                <p14:cNvContentPartPr/>
                <p14:nvPr/>
              </p14:nvContentPartPr>
              <p14:xfrm>
                <a:off x="10427160" y="2208086"/>
                <a:ext cx="2520" cy="43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064176B-1AFB-4EFA-766D-E995055238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422840" y="2203766"/>
                  <a:ext cx="11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C54EE0-19BB-0E26-5670-CCD6937E81EC}"/>
                    </a:ext>
                  </a:extLst>
                </p14:cNvPr>
                <p14:cNvContentPartPr/>
                <p14:nvPr/>
              </p14:nvContentPartPr>
              <p14:xfrm>
                <a:off x="766560" y="3448646"/>
                <a:ext cx="49680" cy="468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C54EE0-19BB-0E26-5670-CCD6937E81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2240" y="3444326"/>
                  <a:ext cx="583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A730EC-3C69-EB48-D7C1-7EB16E2C024E}"/>
                    </a:ext>
                  </a:extLst>
                </p14:cNvPr>
                <p14:cNvContentPartPr/>
                <p14:nvPr/>
              </p14:nvContentPartPr>
              <p14:xfrm>
                <a:off x="431760" y="3463406"/>
                <a:ext cx="602640" cy="2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A730EC-3C69-EB48-D7C1-7EB16E2C02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7440" y="3459086"/>
                  <a:ext cx="61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107F78-2CE4-D172-E55C-58A3AC573CF2}"/>
                    </a:ext>
                  </a:extLst>
                </p14:cNvPr>
                <p14:cNvContentPartPr/>
                <p14:nvPr/>
              </p14:nvContentPartPr>
              <p14:xfrm>
                <a:off x="479640" y="3926006"/>
                <a:ext cx="495720" cy="13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107F78-2CE4-D172-E55C-58A3AC573CF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5320" y="3921686"/>
                  <a:ext cx="504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8884F6-3D91-7D95-0FC6-D6501E9547D4}"/>
                    </a:ext>
                  </a:extLst>
                </p14:cNvPr>
                <p14:cNvContentPartPr/>
                <p14:nvPr/>
              </p14:nvContentPartPr>
              <p14:xfrm>
                <a:off x="964200" y="3606686"/>
                <a:ext cx="359280" cy="50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8884F6-3D91-7D95-0FC6-D6501E9547D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9880" y="3602366"/>
                  <a:ext cx="3679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1BF9FB-4370-8512-8590-D985CD096B87}"/>
                    </a:ext>
                  </a:extLst>
                </p14:cNvPr>
                <p14:cNvContentPartPr/>
                <p14:nvPr/>
              </p14:nvContentPartPr>
              <p14:xfrm>
                <a:off x="1453800" y="3895766"/>
                <a:ext cx="21240" cy="171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1BF9FB-4370-8512-8590-D985CD096B8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49480" y="3891446"/>
                  <a:ext cx="29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C9780D-5256-7243-13C7-1EC0D34AD9DA}"/>
                    </a:ext>
                  </a:extLst>
                </p14:cNvPr>
                <p14:cNvContentPartPr/>
                <p14:nvPr/>
              </p14:nvContentPartPr>
              <p14:xfrm>
                <a:off x="1236720" y="3573206"/>
                <a:ext cx="700200" cy="50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C9780D-5256-7243-13C7-1EC0D34AD9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32400" y="3568886"/>
                  <a:ext cx="708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14B085-59C9-4A42-2660-BCF70DA498C7}"/>
                    </a:ext>
                  </a:extLst>
                </p14:cNvPr>
                <p14:cNvContentPartPr/>
                <p14:nvPr/>
              </p14:nvContentPartPr>
              <p14:xfrm>
                <a:off x="1738200" y="3878126"/>
                <a:ext cx="275760" cy="3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14B085-59C9-4A42-2660-BCF70DA498C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33880" y="3873806"/>
                  <a:ext cx="284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918688B-C4D8-FCBB-C58E-BCF0BA01EF0E}"/>
                    </a:ext>
                  </a:extLst>
                </p14:cNvPr>
                <p14:cNvContentPartPr/>
                <p14:nvPr/>
              </p14:nvContentPartPr>
              <p14:xfrm>
                <a:off x="2444880" y="3161006"/>
                <a:ext cx="1005840" cy="758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918688B-C4D8-FCBB-C58E-BCF0BA01EF0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40560" y="3156686"/>
                  <a:ext cx="101448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FD161F-8D8B-2F24-D764-3B185BD11FD1}"/>
                    </a:ext>
                  </a:extLst>
                </p14:cNvPr>
                <p14:cNvContentPartPr/>
                <p14:nvPr/>
              </p14:nvContentPartPr>
              <p14:xfrm>
                <a:off x="3488880" y="3112046"/>
                <a:ext cx="409320" cy="43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FD161F-8D8B-2F24-D764-3B185BD11FD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84560" y="3107726"/>
                  <a:ext cx="417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AA1C1F-0A09-D5D7-2D2B-C90EE943503A}"/>
                    </a:ext>
                  </a:extLst>
                </p14:cNvPr>
                <p14:cNvContentPartPr/>
                <p14:nvPr/>
              </p14:nvContentPartPr>
              <p14:xfrm>
                <a:off x="3903600" y="3164606"/>
                <a:ext cx="48240" cy="862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AA1C1F-0A09-D5D7-2D2B-C90EE943503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99280" y="3160286"/>
                  <a:ext cx="5688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7B38CA-AF57-331F-4FAF-6FA48070D4CC}"/>
                    </a:ext>
                  </a:extLst>
                </p14:cNvPr>
                <p14:cNvContentPartPr/>
                <p14:nvPr/>
              </p14:nvContentPartPr>
              <p14:xfrm>
                <a:off x="3984240" y="3635846"/>
                <a:ext cx="464760" cy="39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7B38CA-AF57-331F-4FAF-6FA48070D4C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79920" y="3631526"/>
                  <a:ext cx="473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503ABB8-1DF1-BE3F-4291-43460B3D0405}"/>
                    </a:ext>
                  </a:extLst>
                </p14:cNvPr>
                <p14:cNvContentPartPr/>
                <p14:nvPr/>
              </p14:nvContentPartPr>
              <p14:xfrm>
                <a:off x="4616760" y="3770486"/>
                <a:ext cx="81360" cy="304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503ABB8-1DF1-BE3F-4291-43460B3D040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12440" y="3766166"/>
                  <a:ext cx="90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CF7A3C-524B-61D0-8DFF-2B5434C5C7F0}"/>
                    </a:ext>
                  </a:extLst>
                </p14:cNvPr>
                <p14:cNvContentPartPr/>
                <p14:nvPr/>
              </p14:nvContentPartPr>
              <p14:xfrm>
                <a:off x="4877040" y="3770486"/>
                <a:ext cx="174960" cy="488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CF7A3C-524B-61D0-8DFF-2B5434C5C7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872720" y="3766166"/>
                  <a:ext cx="1836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B08AFA-7E72-7170-8A7E-8F7B75E1B1AB}"/>
                    </a:ext>
                  </a:extLst>
                </p14:cNvPr>
                <p14:cNvContentPartPr/>
                <p14:nvPr/>
              </p14:nvContentPartPr>
              <p14:xfrm>
                <a:off x="4472400" y="3472406"/>
                <a:ext cx="27036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B08AFA-7E72-7170-8A7E-8F7B75E1B1A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468080" y="3468086"/>
                  <a:ext cx="279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75174E1-2B19-D814-72BE-730F2ED499C5}"/>
                    </a:ext>
                  </a:extLst>
                </p14:cNvPr>
                <p14:cNvContentPartPr/>
                <p14:nvPr/>
              </p14:nvContentPartPr>
              <p14:xfrm>
                <a:off x="5229120" y="3357206"/>
                <a:ext cx="111960" cy="461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75174E1-2B19-D814-72BE-730F2ED499C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224800" y="3352886"/>
                  <a:ext cx="1206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D727E0-7D80-6BD5-79C9-BCBDD81E04FB}"/>
                    </a:ext>
                  </a:extLst>
                </p14:cNvPr>
                <p14:cNvContentPartPr/>
                <p14:nvPr/>
              </p14:nvContentPartPr>
              <p14:xfrm>
                <a:off x="5133000" y="3458366"/>
                <a:ext cx="389160" cy="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D727E0-7D80-6BD5-79C9-BCBDD81E04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28680" y="3454046"/>
                  <a:ext cx="397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D3A1F6-DFFA-C2D8-695D-830E4D62AD5D}"/>
                    </a:ext>
                  </a:extLst>
                </p14:cNvPr>
                <p14:cNvContentPartPr/>
                <p14:nvPr/>
              </p14:nvContentPartPr>
              <p14:xfrm>
                <a:off x="5238840" y="3704246"/>
                <a:ext cx="290520" cy="178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D3A1F6-DFFA-C2D8-695D-830E4D62AD5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34520" y="3699926"/>
                  <a:ext cx="299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BE097F-5DC0-996C-93A6-A34C3B97F92E}"/>
                    </a:ext>
                  </a:extLst>
                </p14:cNvPr>
                <p14:cNvContentPartPr/>
                <p14:nvPr/>
              </p14:nvContentPartPr>
              <p14:xfrm>
                <a:off x="5677680" y="3058766"/>
                <a:ext cx="46440" cy="252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BE097F-5DC0-996C-93A6-A34C3B97F92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73360" y="3054446"/>
                  <a:ext cx="55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B8EAB7-EFC3-D805-DC18-6949C2C06F41}"/>
                    </a:ext>
                  </a:extLst>
                </p14:cNvPr>
                <p14:cNvContentPartPr/>
                <p14:nvPr/>
              </p14:nvContentPartPr>
              <p14:xfrm>
                <a:off x="5806200" y="3732326"/>
                <a:ext cx="155880" cy="74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B8EAB7-EFC3-D805-DC18-6949C2C06F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01880" y="3728006"/>
                  <a:ext cx="16452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8DCCF10-869F-88BD-B2FD-883662A94224}"/>
                    </a:ext>
                  </a:extLst>
                </p14:cNvPr>
                <p14:cNvContentPartPr/>
                <p14:nvPr/>
              </p14:nvContentPartPr>
              <p14:xfrm>
                <a:off x="5755080" y="3506246"/>
                <a:ext cx="38880" cy="69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8DCCF10-869F-88BD-B2FD-883662A9422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50760" y="3501926"/>
                  <a:ext cx="47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7CBED1-B03A-17C6-3BD8-E43D873BF733}"/>
                    </a:ext>
                  </a:extLst>
                </p14:cNvPr>
                <p14:cNvContentPartPr/>
                <p14:nvPr/>
              </p14:nvContentPartPr>
              <p14:xfrm>
                <a:off x="6343320" y="3329846"/>
                <a:ext cx="308880" cy="573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7CBED1-B03A-17C6-3BD8-E43D873BF73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39000" y="3325526"/>
                  <a:ext cx="3175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5BF1F3-BB7C-44BB-993A-E705CFE81A3E}"/>
                    </a:ext>
                  </a:extLst>
                </p14:cNvPr>
                <p14:cNvContentPartPr/>
                <p14:nvPr/>
              </p14:nvContentPartPr>
              <p14:xfrm>
                <a:off x="6603960" y="3698846"/>
                <a:ext cx="241920" cy="216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5BF1F3-BB7C-44BB-993A-E705CFE81A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99640" y="3694526"/>
                  <a:ext cx="250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E0AF99-44C9-35EA-D07F-6645BA9C74D2}"/>
                    </a:ext>
                  </a:extLst>
                </p14:cNvPr>
                <p14:cNvContentPartPr/>
                <p14:nvPr/>
              </p14:nvContentPartPr>
              <p14:xfrm>
                <a:off x="6873960" y="3578246"/>
                <a:ext cx="173160" cy="352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E0AF99-44C9-35EA-D07F-6645BA9C74D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69640" y="3573926"/>
                  <a:ext cx="181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7FAD3A-34F9-6047-9264-A6EF75B21920}"/>
                    </a:ext>
                  </a:extLst>
                </p14:cNvPr>
                <p14:cNvContentPartPr/>
                <p14:nvPr/>
              </p14:nvContentPartPr>
              <p14:xfrm>
                <a:off x="7172760" y="3236606"/>
                <a:ext cx="331920" cy="114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7FAD3A-34F9-6047-9264-A6EF75B219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168440" y="3232286"/>
                  <a:ext cx="34056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4DB9E2-CD2B-EF1B-FA5C-99E84175A980}"/>
                    </a:ext>
                  </a:extLst>
                </p14:cNvPr>
                <p14:cNvContentPartPr/>
                <p14:nvPr/>
              </p14:nvContentPartPr>
              <p14:xfrm>
                <a:off x="7495320" y="3347846"/>
                <a:ext cx="129600" cy="46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4DB9E2-CD2B-EF1B-FA5C-99E84175A9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491000" y="3343526"/>
                  <a:ext cx="1382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9FBD796-13C5-9AB5-0473-BB7EC2C3DFFD}"/>
                    </a:ext>
                  </a:extLst>
                </p14:cNvPr>
                <p14:cNvContentPartPr/>
                <p14:nvPr/>
              </p14:nvContentPartPr>
              <p14:xfrm>
                <a:off x="7668840" y="3390686"/>
                <a:ext cx="39600" cy="432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9FBD796-13C5-9AB5-0473-BB7EC2C3DFF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64520" y="3386366"/>
                  <a:ext cx="482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0861E9-33D7-F071-989D-BC7339535B35}"/>
                    </a:ext>
                  </a:extLst>
                </p14:cNvPr>
                <p14:cNvContentPartPr/>
                <p14:nvPr/>
              </p14:nvContentPartPr>
              <p14:xfrm>
                <a:off x="7278600" y="3394646"/>
                <a:ext cx="844200" cy="87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0861E9-33D7-F071-989D-BC7339535B3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74280" y="3390326"/>
                  <a:ext cx="852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068639D-28AA-2FDD-C913-EA7FEB9AE412}"/>
                    </a:ext>
                  </a:extLst>
                </p14:cNvPr>
                <p14:cNvContentPartPr/>
                <p14:nvPr/>
              </p14:nvContentPartPr>
              <p14:xfrm>
                <a:off x="7428360" y="3933566"/>
                <a:ext cx="440280" cy="1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068639D-28AA-2FDD-C913-EA7FEB9AE4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24040" y="3929246"/>
                  <a:ext cx="448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217674-FCDD-AD1D-7D1E-ABAE51D57F25}"/>
                    </a:ext>
                  </a:extLst>
                </p14:cNvPr>
                <p14:cNvContentPartPr/>
                <p14:nvPr/>
              </p14:nvContentPartPr>
              <p14:xfrm>
                <a:off x="7678920" y="3809006"/>
                <a:ext cx="608400" cy="520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217674-FCDD-AD1D-7D1E-ABAE51D57F2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674600" y="3804686"/>
                  <a:ext cx="617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E933C40-B161-5BD2-2B8E-7A7A39A29A2A}"/>
                    </a:ext>
                  </a:extLst>
                </p14:cNvPr>
                <p14:cNvContentPartPr/>
                <p14:nvPr/>
              </p14:nvContentPartPr>
              <p14:xfrm>
                <a:off x="8399280" y="3284486"/>
                <a:ext cx="354600" cy="65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E933C40-B161-5BD2-2B8E-7A7A39A29A2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394960" y="3280166"/>
                  <a:ext cx="3632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218AEC5-EC45-C681-8F6E-8F4BE207DF27}"/>
                    </a:ext>
                  </a:extLst>
                </p14:cNvPr>
                <p14:cNvContentPartPr/>
                <p14:nvPr/>
              </p14:nvContentPartPr>
              <p14:xfrm>
                <a:off x="8816520" y="3487166"/>
                <a:ext cx="42840" cy="51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218AEC5-EC45-C681-8F6E-8F4BE207DF2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200" y="3482846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B78FF9D-2747-8FEB-FE5A-7E9FAD027338}"/>
                    </a:ext>
                  </a:extLst>
                </p14:cNvPr>
                <p14:cNvContentPartPr/>
                <p14:nvPr/>
              </p14:nvContentPartPr>
              <p14:xfrm>
                <a:off x="9178320" y="3746726"/>
                <a:ext cx="226080" cy="29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B78FF9D-2747-8FEB-FE5A-7E9FAD02733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74000" y="3742406"/>
                  <a:ext cx="234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ACF4F2B-6DFD-266F-81E2-7976FE5DCE88}"/>
                    </a:ext>
                  </a:extLst>
                </p14:cNvPr>
                <p14:cNvContentPartPr/>
                <p14:nvPr/>
              </p14:nvContentPartPr>
              <p14:xfrm>
                <a:off x="9120720" y="3515606"/>
                <a:ext cx="234360" cy="543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ACF4F2B-6DFD-266F-81E2-7976FE5DCE8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16400" y="3511286"/>
                  <a:ext cx="2430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4E5BAB-F219-23F8-D5B1-9D54AD73F658}"/>
                    </a:ext>
                  </a:extLst>
                </p14:cNvPr>
                <p14:cNvContentPartPr/>
                <p14:nvPr/>
              </p14:nvContentPartPr>
              <p14:xfrm>
                <a:off x="8908320" y="3842486"/>
                <a:ext cx="55800" cy="20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34E5BAB-F219-23F8-D5B1-9D54AD73F65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04000" y="3838166"/>
                  <a:ext cx="64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29BCB8-E3CE-8AE7-E7C4-16B43549E649}"/>
                    </a:ext>
                  </a:extLst>
                </p14:cNvPr>
                <p14:cNvContentPartPr/>
                <p14:nvPr/>
              </p14:nvContentPartPr>
              <p14:xfrm>
                <a:off x="9602400" y="3424166"/>
                <a:ext cx="471240" cy="551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29BCB8-E3CE-8AE7-E7C4-16B43549E64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8080" y="3419846"/>
                  <a:ext cx="4798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BFD0F4-E420-1303-AECE-673B40100179}"/>
                    </a:ext>
                  </a:extLst>
                </p14:cNvPr>
                <p14:cNvContentPartPr/>
                <p14:nvPr/>
              </p14:nvContentPartPr>
              <p14:xfrm>
                <a:off x="10166520" y="3780566"/>
                <a:ext cx="87120" cy="624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BFD0F4-E420-1303-AECE-673B4010017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62200" y="3776246"/>
                  <a:ext cx="957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AF781D7-5050-EDB8-6CE2-50FD77CDEDFC}"/>
                    </a:ext>
                  </a:extLst>
                </p14:cNvPr>
                <p14:cNvContentPartPr/>
                <p14:nvPr/>
              </p14:nvContentPartPr>
              <p14:xfrm>
                <a:off x="10041600" y="3467366"/>
                <a:ext cx="1872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AF781D7-5050-EDB8-6CE2-50FD77CDEDF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37280" y="3463046"/>
                  <a:ext cx="27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44D158-319E-2A6A-351A-95D91DFDC0ED}"/>
                    </a:ext>
                  </a:extLst>
                </p14:cNvPr>
                <p14:cNvContentPartPr/>
                <p14:nvPr/>
              </p14:nvContentPartPr>
              <p14:xfrm>
                <a:off x="10200360" y="3145526"/>
                <a:ext cx="441720" cy="1100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44D158-319E-2A6A-351A-95D91DFDC0E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196040" y="3141206"/>
                  <a:ext cx="45036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285716-50C8-C07E-DD47-754B780791B1}"/>
                    </a:ext>
                  </a:extLst>
                </p14:cNvPr>
                <p14:cNvContentPartPr/>
                <p14:nvPr/>
              </p14:nvContentPartPr>
              <p14:xfrm>
                <a:off x="2220240" y="4639166"/>
                <a:ext cx="120600" cy="50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285716-50C8-C07E-DD47-754B780791B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215920" y="4634846"/>
                  <a:ext cx="129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F6A6D54-63F5-EC77-FA9B-2C56CC0421CC}"/>
                    </a:ext>
                  </a:extLst>
                </p14:cNvPr>
                <p14:cNvContentPartPr/>
                <p14:nvPr/>
              </p14:nvContentPartPr>
              <p14:xfrm>
                <a:off x="1954920" y="4650326"/>
                <a:ext cx="622800" cy="32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F6A6D54-63F5-EC77-FA9B-2C56CC0421C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950600" y="4646006"/>
                  <a:ext cx="631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B832AD-0BF9-AA60-E61D-030E96E06036}"/>
                    </a:ext>
                  </a:extLst>
                </p14:cNvPr>
                <p14:cNvContentPartPr/>
                <p14:nvPr/>
              </p14:nvContentPartPr>
              <p14:xfrm>
                <a:off x="2070840" y="5057846"/>
                <a:ext cx="495360" cy="2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B832AD-0BF9-AA60-E61D-030E96E0603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066520" y="5053526"/>
                  <a:ext cx="504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85B702D-E2A3-8B4D-3E83-214D6F87F407}"/>
                    </a:ext>
                  </a:extLst>
                </p14:cNvPr>
                <p14:cNvContentPartPr/>
                <p14:nvPr/>
              </p14:nvContentPartPr>
              <p14:xfrm>
                <a:off x="2991720" y="4625486"/>
                <a:ext cx="641520" cy="553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85B702D-E2A3-8B4D-3E83-214D6F87F40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87400" y="4621166"/>
                  <a:ext cx="6501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1BB554D-751B-4B87-8197-A4E3E9EEBB0E}"/>
                    </a:ext>
                  </a:extLst>
                </p14:cNvPr>
                <p14:cNvContentPartPr/>
                <p14:nvPr/>
              </p14:nvContentPartPr>
              <p14:xfrm>
                <a:off x="3700560" y="4453406"/>
                <a:ext cx="358560" cy="398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1BB554D-751B-4B87-8197-A4E3E9EEBB0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696240" y="4449086"/>
                  <a:ext cx="367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6F0C9D1-4A28-EE5A-0C31-8811954FD8F2}"/>
                    </a:ext>
                  </a:extLst>
                </p14:cNvPr>
                <p14:cNvContentPartPr/>
                <p14:nvPr/>
              </p14:nvContentPartPr>
              <p14:xfrm>
                <a:off x="3965160" y="4443686"/>
                <a:ext cx="145800" cy="714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6F0C9D1-4A28-EE5A-0C31-8811954FD8F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960840" y="4439366"/>
                  <a:ext cx="15444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9E17511-E570-F26E-CE47-BB40D90386D8}"/>
                    </a:ext>
                  </a:extLst>
                </p14:cNvPr>
                <p14:cNvContentPartPr/>
                <p14:nvPr/>
              </p14:nvContentPartPr>
              <p14:xfrm>
                <a:off x="4202760" y="4794686"/>
                <a:ext cx="439560" cy="365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9E17511-E570-F26E-CE47-BB40D90386D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98440" y="4790366"/>
                  <a:ext cx="448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015B08B-3715-A18E-DCD8-C67CCD647C65}"/>
                    </a:ext>
                  </a:extLst>
                </p14:cNvPr>
                <p14:cNvContentPartPr/>
                <p14:nvPr/>
              </p14:nvContentPartPr>
              <p14:xfrm>
                <a:off x="4732680" y="4929326"/>
                <a:ext cx="75960" cy="218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015B08B-3715-A18E-DCD8-C67CCD647C6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28360" y="4925006"/>
                  <a:ext cx="84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3B13BC-0896-75FA-7219-301DB77DBB60}"/>
                    </a:ext>
                  </a:extLst>
                </p14:cNvPr>
                <p14:cNvContentPartPr/>
                <p14:nvPr/>
              </p14:nvContentPartPr>
              <p14:xfrm>
                <a:off x="4992960" y="4886126"/>
                <a:ext cx="162360" cy="597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3B13BC-0896-75FA-7219-301DB77DBB6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988640" y="4881806"/>
                  <a:ext cx="1710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31D33E-1BB3-FEA6-4D82-2A4E5FEE2AFD}"/>
                    </a:ext>
                  </a:extLst>
                </p14:cNvPr>
                <p14:cNvContentPartPr/>
                <p14:nvPr/>
              </p14:nvContentPartPr>
              <p14:xfrm>
                <a:off x="4602360" y="4707926"/>
                <a:ext cx="318960" cy="3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31D33E-1BB3-FEA6-4D82-2A4E5FEE2AF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98040" y="4703606"/>
                  <a:ext cx="327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B22B61-F41B-25D6-74E1-CF616279294F}"/>
                    </a:ext>
                  </a:extLst>
                </p14:cNvPr>
                <p14:cNvContentPartPr/>
                <p14:nvPr/>
              </p14:nvContentPartPr>
              <p14:xfrm>
                <a:off x="5446560" y="4554566"/>
                <a:ext cx="124920" cy="35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B22B61-F41B-25D6-74E1-CF616279294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42240" y="4550246"/>
                  <a:ext cx="133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DB2206-BAD4-2B57-D97A-6A9ADADF6E14}"/>
                    </a:ext>
                  </a:extLst>
                </p14:cNvPr>
                <p14:cNvContentPartPr/>
                <p14:nvPr/>
              </p14:nvContentPartPr>
              <p14:xfrm>
                <a:off x="5417400" y="4405886"/>
                <a:ext cx="299160" cy="326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DB2206-BAD4-2B57-D97A-6A9ADADF6E1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413080" y="4401566"/>
                  <a:ext cx="307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32D1E5F-72BB-A565-E696-30274C4792AD}"/>
                    </a:ext>
                  </a:extLst>
                </p14:cNvPr>
                <p14:cNvContentPartPr/>
                <p14:nvPr/>
              </p14:nvContentPartPr>
              <p14:xfrm>
                <a:off x="5489760" y="4876406"/>
                <a:ext cx="241200" cy="14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32D1E5F-72BB-A565-E696-30274C4792A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485440" y="4872086"/>
                  <a:ext cx="249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53B1D2-2463-1411-BBED-89CDDB271AAC}"/>
                    </a:ext>
                  </a:extLst>
                </p14:cNvPr>
                <p14:cNvContentPartPr/>
                <p14:nvPr/>
              </p14:nvContentPartPr>
              <p14:xfrm>
                <a:off x="6062520" y="4213286"/>
                <a:ext cx="44640" cy="264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53B1D2-2463-1411-BBED-89CDDB271AA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058200" y="4208966"/>
                  <a:ext cx="53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5DA490-B2FD-1619-7F2D-4F23B03C3565}"/>
                    </a:ext>
                  </a:extLst>
                </p14:cNvPr>
                <p14:cNvContentPartPr/>
                <p14:nvPr/>
              </p14:nvContentPartPr>
              <p14:xfrm>
                <a:off x="6221280" y="4640966"/>
                <a:ext cx="155160" cy="982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5DA490-B2FD-1619-7F2D-4F23B03C356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216960" y="4636646"/>
                  <a:ext cx="16380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69684CB-6FC2-6872-4E86-8BAAD119CA74}"/>
                    </a:ext>
                  </a:extLst>
                </p14:cNvPr>
                <p14:cNvContentPartPr/>
                <p14:nvPr/>
              </p14:nvContentPartPr>
              <p14:xfrm>
                <a:off x="6779640" y="4328486"/>
                <a:ext cx="1032120" cy="734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69684CB-6FC2-6872-4E86-8BAAD119CA7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775320" y="4324166"/>
                  <a:ext cx="1040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60F6A9E-80DD-4A66-2601-9A178D34B088}"/>
                    </a:ext>
                  </a:extLst>
                </p14:cNvPr>
                <p14:cNvContentPartPr/>
                <p14:nvPr/>
              </p14:nvContentPartPr>
              <p14:xfrm>
                <a:off x="7153320" y="4434326"/>
                <a:ext cx="2160" cy="5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60F6A9E-80DD-4A66-2601-9A178D34B0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49000" y="4430006"/>
                  <a:ext cx="108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F25089-D391-E0B9-0AFD-B71391B66E0E}"/>
                    </a:ext>
                  </a:extLst>
                </p14:cNvPr>
                <p14:cNvContentPartPr/>
                <p14:nvPr/>
              </p14:nvContentPartPr>
              <p14:xfrm>
                <a:off x="7936680" y="4530446"/>
                <a:ext cx="138600" cy="527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F25089-D391-E0B9-0AFD-B71391B66E0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32360" y="4526126"/>
                  <a:ext cx="1472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C01C9E0-E5C8-4CC3-79AA-4C49C1896D5C}"/>
                    </a:ext>
                  </a:extLst>
                </p14:cNvPr>
                <p14:cNvContentPartPr/>
                <p14:nvPr/>
              </p14:nvContentPartPr>
              <p14:xfrm>
                <a:off x="8330160" y="4335686"/>
                <a:ext cx="375840" cy="571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C01C9E0-E5C8-4CC3-79AA-4C49C1896D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25840" y="4331366"/>
                  <a:ext cx="3844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AFDF33F-695A-CDE4-8194-D3A01FC7EE40}"/>
                    </a:ext>
                  </a:extLst>
                </p14:cNvPr>
                <p14:cNvContentPartPr/>
                <p14:nvPr/>
              </p14:nvContentPartPr>
              <p14:xfrm>
                <a:off x="8409720" y="4278086"/>
                <a:ext cx="277200" cy="54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AFDF33F-695A-CDE4-8194-D3A01FC7EE4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05400" y="4273766"/>
                  <a:ext cx="2858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2B75430-958A-8BA6-953F-4F6C9689E221}"/>
                    </a:ext>
                  </a:extLst>
                </p14:cNvPr>
                <p14:cNvContentPartPr/>
                <p14:nvPr/>
              </p14:nvContentPartPr>
              <p14:xfrm>
                <a:off x="8865480" y="4247486"/>
                <a:ext cx="417240" cy="678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2B75430-958A-8BA6-953F-4F6C9689E22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61160" y="4243166"/>
                  <a:ext cx="4258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B877BF0-93CE-876B-9B07-9800CB693C17}"/>
                    </a:ext>
                  </a:extLst>
                </p14:cNvPr>
                <p14:cNvContentPartPr/>
                <p14:nvPr/>
              </p14:nvContentPartPr>
              <p14:xfrm>
                <a:off x="9366240" y="4765886"/>
                <a:ext cx="58320" cy="199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B877BF0-93CE-876B-9B07-9800CB693C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61920" y="4761566"/>
                  <a:ext cx="66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B05FA6A-D49D-D648-5BAD-47B4F823FDE0}"/>
                    </a:ext>
                  </a:extLst>
                </p14:cNvPr>
                <p14:cNvContentPartPr/>
                <p14:nvPr/>
              </p14:nvContentPartPr>
              <p14:xfrm>
                <a:off x="9318360" y="4554566"/>
                <a:ext cx="529560" cy="266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B05FA6A-D49D-D648-5BAD-47B4F823FD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14040" y="4550246"/>
                  <a:ext cx="538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ADD4E85-2F91-373E-A8BF-AED056AFF48F}"/>
                    </a:ext>
                  </a:extLst>
                </p14:cNvPr>
                <p14:cNvContentPartPr/>
                <p14:nvPr/>
              </p14:nvContentPartPr>
              <p14:xfrm>
                <a:off x="10109280" y="4478606"/>
                <a:ext cx="333360" cy="67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ADD4E85-2F91-373E-A8BF-AED056AFF48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04960" y="4474286"/>
                  <a:ext cx="3420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5EA2D4-AE52-BE2C-D146-1FA2FF02B007}"/>
                    </a:ext>
                  </a:extLst>
                </p14:cNvPr>
                <p14:cNvContentPartPr/>
                <p14:nvPr/>
              </p14:nvContentPartPr>
              <p14:xfrm>
                <a:off x="10533360" y="4948766"/>
                <a:ext cx="138240" cy="537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5EA2D4-AE52-BE2C-D146-1FA2FF02B00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29040" y="4944446"/>
                  <a:ext cx="1468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B1DFD5-57E0-882C-8988-D3F72B2C3A94}"/>
                    </a:ext>
                  </a:extLst>
                </p14:cNvPr>
                <p14:cNvContentPartPr/>
                <p14:nvPr/>
              </p14:nvContentPartPr>
              <p14:xfrm>
                <a:off x="10615440" y="4573646"/>
                <a:ext cx="5040" cy="2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B1DFD5-57E0-882C-8988-D3F72B2C3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11120" y="4569326"/>
                  <a:ext cx="136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F811CD-5233-5D75-DE69-668F70517073}"/>
                    </a:ext>
                  </a:extLst>
                </p14:cNvPr>
                <p14:cNvContentPartPr/>
                <p14:nvPr/>
              </p14:nvContentPartPr>
              <p14:xfrm>
                <a:off x="10832520" y="4265846"/>
                <a:ext cx="375840" cy="1370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F811CD-5233-5D75-DE69-668F7051707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828200" y="4261526"/>
                  <a:ext cx="384480" cy="13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DC4CC3C-0C5E-D1DD-E8F6-29BBA95D46CA}"/>
                    </a:ext>
                  </a:extLst>
                </p14:cNvPr>
                <p14:cNvContentPartPr/>
                <p14:nvPr/>
              </p14:nvContentPartPr>
              <p14:xfrm>
                <a:off x="726960" y="5665166"/>
                <a:ext cx="71280" cy="495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C4CC3C-0C5E-D1DD-E8F6-29BBA95D46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2640" y="5660846"/>
                  <a:ext cx="799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69CB50A-AD6B-CA53-C1FE-A86948BD1A75}"/>
                    </a:ext>
                  </a:extLst>
                </p14:cNvPr>
                <p14:cNvContentPartPr/>
                <p14:nvPr/>
              </p14:nvContentPartPr>
              <p14:xfrm>
                <a:off x="417000" y="5619806"/>
                <a:ext cx="677880" cy="665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69CB50A-AD6B-CA53-C1FE-A86948BD1A7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12680" y="5615486"/>
                  <a:ext cx="6865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9999832-2213-0757-3D05-A8146C328F79}"/>
                    </a:ext>
                  </a:extLst>
                </p14:cNvPr>
                <p14:cNvContentPartPr/>
                <p14:nvPr/>
              </p14:nvContentPartPr>
              <p14:xfrm>
                <a:off x="1080120" y="5969726"/>
                <a:ext cx="477360" cy="59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9999832-2213-0757-3D05-A8146C328F7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75800" y="5965406"/>
                  <a:ext cx="4860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D08A2D7-8BE3-E923-872F-9AEDE95F8A4A}"/>
                    </a:ext>
                  </a:extLst>
                </p14:cNvPr>
                <p14:cNvContentPartPr/>
                <p14:nvPr/>
              </p14:nvContentPartPr>
              <p14:xfrm>
                <a:off x="1642080" y="5763086"/>
                <a:ext cx="19440" cy="624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D08A2D7-8BE3-E923-872F-9AEDE95F8A4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637760" y="5758766"/>
                  <a:ext cx="280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17272E6-7AAA-275D-3464-AEC550A559B1}"/>
                    </a:ext>
                  </a:extLst>
                </p14:cNvPr>
                <p14:cNvContentPartPr/>
                <p14:nvPr/>
              </p14:nvContentPartPr>
              <p14:xfrm>
                <a:off x="2302680" y="5712326"/>
                <a:ext cx="357480" cy="356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17272E6-7AAA-275D-3464-AEC550A559B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298360" y="5708006"/>
                  <a:ext cx="366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D6D036-1A29-342A-ACB5-56780C210B38}"/>
                    </a:ext>
                  </a:extLst>
                </p14:cNvPr>
                <p14:cNvContentPartPr/>
                <p14:nvPr/>
              </p14:nvContentPartPr>
              <p14:xfrm>
                <a:off x="2925480" y="5550686"/>
                <a:ext cx="587880" cy="855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D6D036-1A29-342A-ACB5-56780C210B3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921160" y="5546366"/>
                  <a:ext cx="59652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E3C1CE-1B1E-1BB3-0E90-AC9AFD8EB5A4}"/>
                    </a:ext>
                  </a:extLst>
                </p14:cNvPr>
                <p14:cNvContentPartPr/>
                <p14:nvPr/>
              </p14:nvContentPartPr>
              <p14:xfrm>
                <a:off x="3652320" y="5612246"/>
                <a:ext cx="502920" cy="480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E3C1CE-1B1E-1BB3-0E90-AC9AFD8EB5A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48000" y="5607926"/>
                  <a:ext cx="511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731FABF-2C95-24B5-2FA3-07C3DA79BC50}"/>
                    </a:ext>
                  </a:extLst>
                </p14:cNvPr>
                <p14:cNvContentPartPr/>
                <p14:nvPr/>
              </p14:nvContentPartPr>
              <p14:xfrm>
                <a:off x="4033920" y="5515766"/>
                <a:ext cx="221400" cy="933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731FABF-2C95-24B5-2FA3-07C3DA79BC5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029600" y="5511446"/>
                  <a:ext cx="230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D67412-62B3-4F14-843A-2BA60385B5DA}"/>
                    </a:ext>
                  </a:extLst>
                </p14:cNvPr>
                <p14:cNvContentPartPr/>
                <p14:nvPr/>
              </p14:nvContentPartPr>
              <p14:xfrm>
                <a:off x="4452960" y="6044966"/>
                <a:ext cx="330480" cy="35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D67412-62B3-4F14-843A-2BA60385B5D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448640" y="6040646"/>
                  <a:ext cx="339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0201959-F38E-405B-2A75-7ABAA64C43E1}"/>
                    </a:ext>
                  </a:extLst>
                </p14:cNvPr>
                <p14:cNvContentPartPr/>
                <p14:nvPr/>
              </p14:nvContentPartPr>
              <p14:xfrm>
                <a:off x="4862640" y="6059366"/>
                <a:ext cx="46080" cy="249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0201959-F38E-405B-2A75-7ABAA64C43E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858320" y="6055046"/>
                  <a:ext cx="54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C9786B-35DC-D112-54B1-34F268F049B6}"/>
                    </a:ext>
                  </a:extLst>
                </p14:cNvPr>
                <p14:cNvContentPartPr/>
                <p14:nvPr/>
              </p14:nvContentPartPr>
              <p14:xfrm>
                <a:off x="5161440" y="6097886"/>
                <a:ext cx="101880" cy="741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C9786B-35DC-D112-54B1-34F268F049B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57120" y="6093566"/>
                  <a:ext cx="11052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08FE0D2-EFC4-FC65-D4B4-A7E194AE699B}"/>
                    </a:ext>
                  </a:extLst>
                </p14:cNvPr>
                <p14:cNvContentPartPr/>
                <p14:nvPr/>
              </p14:nvContentPartPr>
              <p14:xfrm>
                <a:off x="4689120" y="5785046"/>
                <a:ext cx="444240" cy="95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08FE0D2-EFC4-FC65-D4B4-A7E194AE699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684800" y="5780726"/>
                  <a:ext cx="452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49B120-9B90-3EFF-AF2D-DA6D8F7953AC}"/>
                    </a:ext>
                  </a:extLst>
                </p14:cNvPr>
                <p14:cNvContentPartPr/>
                <p14:nvPr/>
              </p14:nvContentPartPr>
              <p14:xfrm>
                <a:off x="5716200" y="5559686"/>
                <a:ext cx="58680" cy="559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49B120-9B90-3EFF-AF2D-DA6D8F7953A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711880" y="5555366"/>
                  <a:ext cx="673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2935541-B903-07D8-FD2C-078CFE09E783}"/>
                    </a:ext>
                  </a:extLst>
                </p14:cNvPr>
                <p14:cNvContentPartPr/>
                <p14:nvPr/>
              </p14:nvContentPartPr>
              <p14:xfrm>
                <a:off x="5668320" y="5566526"/>
                <a:ext cx="291240" cy="55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2935541-B903-07D8-FD2C-078CFE09E78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664000" y="5561846"/>
                  <a:ext cx="299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157CC96-DBCE-537D-FE31-06600940ECD7}"/>
                    </a:ext>
                  </a:extLst>
                </p14:cNvPr>
                <p14:cNvContentPartPr/>
                <p14:nvPr/>
              </p14:nvContentPartPr>
              <p14:xfrm>
                <a:off x="5677680" y="5829686"/>
                <a:ext cx="202320" cy="288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157CC96-DBCE-537D-FE31-06600940E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673360" y="5825366"/>
                  <a:ext cx="210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577B9BF-BF13-9699-DEDE-C750C18B1E68}"/>
                    </a:ext>
                  </a:extLst>
                </p14:cNvPr>
                <p14:cNvContentPartPr/>
                <p14:nvPr/>
              </p14:nvContentPartPr>
              <p14:xfrm>
                <a:off x="6121200" y="5448806"/>
                <a:ext cx="56520" cy="306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577B9BF-BF13-9699-DEDE-C750C18B1E6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16880" y="5444486"/>
                  <a:ext cx="65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24DF1FA-75B0-C9CD-ED6C-20340B6DB25D}"/>
                    </a:ext>
                  </a:extLst>
                </p14:cNvPr>
                <p14:cNvContentPartPr/>
                <p14:nvPr/>
              </p14:nvContentPartPr>
              <p14:xfrm>
                <a:off x="6335400" y="6155846"/>
                <a:ext cx="71640" cy="484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24DF1FA-75B0-C9CD-ED6C-20340B6DB25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331080" y="6151526"/>
                  <a:ext cx="802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7C70E6-FCFA-295B-91B0-F8C970BC9A9C}"/>
                    </a:ext>
                  </a:extLst>
                </p14:cNvPr>
                <p14:cNvContentPartPr/>
                <p14:nvPr/>
              </p14:nvContentPartPr>
              <p14:xfrm>
                <a:off x="5745360" y="5934446"/>
                <a:ext cx="437040" cy="264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7C70E6-FCFA-295B-91B0-F8C970BC9A9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41040" y="5930126"/>
                  <a:ext cx="445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395FC7-8C59-A90F-D3B0-2D45F76880B8}"/>
                    </a:ext>
                  </a:extLst>
                </p14:cNvPr>
                <p14:cNvContentPartPr/>
                <p14:nvPr/>
              </p14:nvContentPartPr>
              <p14:xfrm>
                <a:off x="6744720" y="5453846"/>
                <a:ext cx="298440" cy="591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395FC7-8C59-A90F-D3B0-2D45F76880B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740400" y="5449526"/>
                  <a:ext cx="3070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8C793D5-D1A6-302E-8CD9-86CAC262EE1C}"/>
                    </a:ext>
                  </a:extLst>
                </p14:cNvPr>
                <p14:cNvContentPartPr/>
                <p14:nvPr/>
              </p14:nvContentPartPr>
              <p14:xfrm>
                <a:off x="7105080" y="5812406"/>
                <a:ext cx="217080" cy="143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8C793D5-D1A6-302E-8CD9-86CAC262EE1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00760" y="5808086"/>
                  <a:ext cx="225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C44F3DD-D4B5-5C10-58E1-F1B02F63B8D0}"/>
                    </a:ext>
                  </a:extLst>
                </p14:cNvPr>
                <p14:cNvContentPartPr/>
                <p14:nvPr/>
              </p14:nvContentPartPr>
              <p14:xfrm>
                <a:off x="7507560" y="5665166"/>
                <a:ext cx="132480" cy="353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C44F3DD-D4B5-5C10-58E1-F1B02F63B8D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503240" y="5660846"/>
                  <a:ext cx="141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CA2C04-9A1E-6E49-E95A-FD06840997E9}"/>
                    </a:ext>
                  </a:extLst>
                </p14:cNvPr>
                <p14:cNvContentPartPr/>
                <p14:nvPr/>
              </p14:nvContentPartPr>
              <p14:xfrm>
                <a:off x="7802400" y="5357366"/>
                <a:ext cx="264240" cy="880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CA2C04-9A1E-6E49-E95A-FD06840997E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798080" y="5353046"/>
                  <a:ext cx="2728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D6B9521-FB76-65D1-009F-FE4C505B88DC}"/>
                    </a:ext>
                  </a:extLst>
                </p14:cNvPr>
                <p14:cNvContentPartPr/>
                <p14:nvPr/>
              </p14:nvContentPartPr>
              <p14:xfrm>
                <a:off x="8380920" y="5324606"/>
                <a:ext cx="396720" cy="712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D6B9521-FB76-65D1-009F-FE4C505B88D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376600" y="5320286"/>
                  <a:ext cx="40536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ACFF235-880A-C0A2-791D-1735D71E2013}"/>
                    </a:ext>
                  </a:extLst>
                </p14:cNvPr>
                <p14:cNvContentPartPr/>
                <p14:nvPr/>
              </p14:nvContentPartPr>
              <p14:xfrm>
                <a:off x="8869800" y="5795126"/>
                <a:ext cx="83880" cy="229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ACFF235-880A-C0A2-791D-1735D71E20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865480" y="5790806"/>
                  <a:ext cx="92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2C38D9E-CC94-BF64-0504-656417735337}"/>
                    </a:ext>
                  </a:extLst>
                </p14:cNvPr>
                <p14:cNvContentPartPr/>
                <p14:nvPr/>
              </p14:nvContentPartPr>
              <p14:xfrm>
                <a:off x="8720400" y="5477606"/>
                <a:ext cx="41760" cy="12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2C38D9E-CC94-BF64-0504-65641773533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716080" y="5473286"/>
                  <a:ext cx="50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0F3D67F-A216-D023-74E1-78F7D6520954}"/>
                    </a:ext>
                  </a:extLst>
                </p14:cNvPr>
                <p14:cNvContentPartPr/>
                <p14:nvPr/>
              </p14:nvContentPartPr>
              <p14:xfrm>
                <a:off x="9568920" y="5389766"/>
                <a:ext cx="348120" cy="73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0F3D67F-A216-D023-74E1-78F7D652095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64600" y="5385446"/>
                  <a:ext cx="35676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6B9BBE4-1A93-6330-3146-BDC0DAB05109}"/>
                    </a:ext>
                  </a:extLst>
                </p14:cNvPr>
                <p14:cNvContentPartPr/>
                <p14:nvPr/>
              </p14:nvContentPartPr>
              <p14:xfrm>
                <a:off x="10130160" y="5924366"/>
                <a:ext cx="48240" cy="605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6B9BBE4-1A93-6330-3146-BDC0DAB0510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125840" y="5920046"/>
                  <a:ext cx="568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9FD8DF-FB6E-60FF-B4DA-6A5E1222311E}"/>
                    </a:ext>
                  </a:extLst>
                </p14:cNvPr>
                <p14:cNvContentPartPr/>
                <p14:nvPr/>
              </p14:nvContentPartPr>
              <p14:xfrm>
                <a:off x="10176240" y="5660126"/>
                <a:ext cx="2520" cy="1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9FD8DF-FB6E-60FF-B4DA-6A5E1222311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71920" y="5655806"/>
                  <a:ext cx="11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882071-7F38-137D-8946-3658DB5EE998}"/>
                    </a:ext>
                  </a:extLst>
                </p14:cNvPr>
                <p14:cNvContentPartPr/>
                <p14:nvPr/>
              </p14:nvContentPartPr>
              <p14:xfrm>
                <a:off x="9270120" y="5930486"/>
                <a:ext cx="198000" cy="9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882071-7F38-137D-8946-3658DB5EE99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265800" y="5926166"/>
                  <a:ext cx="206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B50F55-BDBF-792F-EF43-9A11913FC24C}"/>
                    </a:ext>
                  </a:extLst>
                </p14:cNvPr>
                <p14:cNvContentPartPr/>
                <p14:nvPr/>
              </p14:nvContentPartPr>
              <p14:xfrm>
                <a:off x="10369560" y="5429726"/>
                <a:ext cx="487800" cy="1120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B50F55-BDBF-792F-EF43-9A11913FC24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65240" y="5425406"/>
                  <a:ext cx="49644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D96EB26-04CD-FAD9-1918-1CBDD7B50A5D}"/>
                    </a:ext>
                  </a:extLst>
                </p14:cNvPr>
                <p14:cNvContentPartPr/>
                <p14:nvPr/>
              </p14:nvContentPartPr>
              <p14:xfrm>
                <a:off x="11545680" y="4286366"/>
                <a:ext cx="585720" cy="62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D96EB26-04CD-FAD9-1918-1CBDD7B50A5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541360" y="4282046"/>
                  <a:ext cx="5943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4C0D30A-80E9-8D56-AEC3-DB61396515A6}"/>
                    </a:ext>
                  </a:extLst>
                </p14:cNvPr>
                <p14:cNvContentPartPr/>
                <p14:nvPr/>
              </p14:nvContentPartPr>
              <p14:xfrm>
                <a:off x="10919280" y="5531246"/>
                <a:ext cx="1051920" cy="918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4C0D30A-80E9-8D56-AEC3-DB61396515A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914960" y="5526926"/>
                  <a:ext cx="106056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496BAF-BC44-D206-6231-0E0B99DD1528}"/>
                    </a:ext>
                  </a:extLst>
                </p14:cNvPr>
                <p14:cNvContentPartPr/>
                <p14:nvPr/>
              </p14:nvContentPartPr>
              <p14:xfrm>
                <a:off x="10417800" y="3640886"/>
                <a:ext cx="462960" cy="24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496BAF-BC44-D206-6231-0E0B99DD152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413480" y="3636566"/>
                  <a:ext cx="471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485E6B4-8D3C-53BE-E813-06038F7B48E8}"/>
                    </a:ext>
                  </a:extLst>
                </p14:cNvPr>
                <p14:cNvContentPartPr/>
                <p14:nvPr/>
              </p14:nvContentPartPr>
              <p14:xfrm>
                <a:off x="10659720" y="3448646"/>
                <a:ext cx="52920" cy="37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485E6B4-8D3C-53BE-E813-06038F7B48E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655400" y="3444326"/>
                  <a:ext cx="61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3FBB59E-16BA-AC61-0182-477DE6A04F32}"/>
                    </a:ext>
                  </a:extLst>
                </p14:cNvPr>
                <p14:cNvContentPartPr/>
                <p14:nvPr/>
              </p14:nvContentPartPr>
              <p14:xfrm>
                <a:off x="10814160" y="3184766"/>
                <a:ext cx="452520" cy="63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3FBB59E-16BA-AC61-0182-477DE6A04F3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809840" y="3180446"/>
                  <a:ext cx="4611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7C7656F-2979-55A0-EE48-874A764C24CD}"/>
                    </a:ext>
                  </a:extLst>
                </p14:cNvPr>
                <p14:cNvContentPartPr/>
                <p14:nvPr/>
              </p14:nvContentPartPr>
              <p14:xfrm>
                <a:off x="11348760" y="3612086"/>
                <a:ext cx="250560" cy="340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7C7656F-2979-55A0-EE48-874A764C24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344440" y="3607766"/>
                  <a:ext cx="259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0F348AC-7302-B25E-267D-A7254D7DC77B}"/>
                    </a:ext>
                  </a:extLst>
                </p14:cNvPr>
                <p14:cNvContentPartPr/>
                <p14:nvPr/>
              </p14:nvContentPartPr>
              <p14:xfrm>
                <a:off x="11733960" y="3736646"/>
                <a:ext cx="164160" cy="397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0F348AC-7302-B25E-267D-A7254D7DC77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729640" y="3732326"/>
                  <a:ext cx="1728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0CD6AAE-563E-5339-ACE6-AC289043D820}"/>
                    </a:ext>
                  </a:extLst>
                </p14:cNvPr>
                <p14:cNvContentPartPr/>
                <p14:nvPr/>
              </p14:nvContentPartPr>
              <p14:xfrm>
                <a:off x="11921880" y="3698846"/>
                <a:ext cx="119880" cy="491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0CD6AAE-563E-5339-ACE6-AC289043D82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917560" y="3694526"/>
                  <a:ext cx="1285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E73B98B-521D-2B0F-22B1-74AB3A85A106}"/>
                    </a:ext>
                  </a:extLst>
                </p14:cNvPr>
                <p14:cNvContentPartPr/>
                <p14:nvPr/>
              </p14:nvContentPartPr>
              <p14:xfrm>
                <a:off x="11705160" y="3635846"/>
                <a:ext cx="36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E73B98B-521D-2B0F-22B1-74AB3A85A10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700840" y="363152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68D84E0-116A-2D17-E5EA-07253AA46BA0}"/>
                    </a:ext>
                  </a:extLst>
                </p14:cNvPr>
                <p14:cNvContentPartPr/>
                <p14:nvPr/>
              </p14:nvContentPartPr>
              <p14:xfrm>
                <a:off x="11657280" y="3078566"/>
                <a:ext cx="426240" cy="968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68D84E0-116A-2D17-E5EA-07253AA46BA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652960" y="3074246"/>
                  <a:ext cx="43488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C51F9EC-2E0C-8A6C-78C2-C537676D271F}"/>
                    </a:ext>
                  </a:extLst>
                </p14:cNvPr>
                <p14:cNvContentPartPr/>
                <p14:nvPr/>
              </p14:nvContentPartPr>
              <p14:xfrm>
                <a:off x="8985720" y="5131286"/>
                <a:ext cx="289440" cy="33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C51F9EC-2E0C-8A6C-78C2-C537676D271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981400" y="5126966"/>
                  <a:ext cx="298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EF8D668-9DC5-8542-6CBE-59B4B2A6477B}"/>
                    </a:ext>
                  </a:extLst>
                </p14:cNvPr>
                <p14:cNvContentPartPr/>
                <p14:nvPr/>
              </p14:nvContentPartPr>
              <p14:xfrm>
                <a:off x="9535440" y="4951646"/>
                <a:ext cx="271800" cy="41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EF8D668-9DC5-8542-6CBE-59B4B2A6477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531120" y="4947326"/>
                  <a:ext cx="2804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A4AB10-5281-E470-EF2D-CE116BC87CDA}"/>
                    </a:ext>
                  </a:extLst>
                </p14:cNvPr>
                <p14:cNvContentPartPr/>
                <p14:nvPr/>
              </p14:nvContentPartPr>
              <p14:xfrm>
                <a:off x="9935760" y="5093126"/>
                <a:ext cx="184320" cy="257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A4AB10-5281-E470-EF2D-CE116BC87CD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931440" y="5088806"/>
                  <a:ext cx="192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E43D576-B4C0-E0E7-87C4-245AEA195FED}"/>
                    </a:ext>
                  </a:extLst>
                </p14:cNvPr>
                <p14:cNvContentPartPr/>
                <p14:nvPr/>
              </p14:nvContentPartPr>
              <p14:xfrm>
                <a:off x="10205400" y="5208686"/>
                <a:ext cx="110520" cy="195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E43D576-B4C0-E0E7-87C4-245AEA195FE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201080" y="5204366"/>
                  <a:ext cx="119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F94FD6C-84F4-2133-D511-2503B8FDE0C7}"/>
                    </a:ext>
                  </a:extLst>
                </p14:cNvPr>
                <p14:cNvContentPartPr/>
                <p14:nvPr/>
              </p14:nvContentPartPr>
              <p14:xfrm>
                <a:off x="10157520" y="5021126"/>
                <a:ext cx="276120" cy="554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F94FD6C-84F4-2133-D511-2503B8FDE0C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53200" y="5016806"/>
                  <a:ext cx="2847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845F58A-B6CA-F6FE-4DB3-2565177DC89E}"/>
                    </a:ext>
                  </a:extLst>
                </p14:cNvPr>
                <p14:cNvContentPartPr/>
                <p14:nvPr/>
              </p14:nvContentPartPr>
              <p14:xfrm>
                <a:off x="8734800" y="6328646"/>
                <a:ext cx="169920" cy="50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845F58A-B6CA-F6FE-4DB3-2565177DC89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30480" y="6324326"/>
                  <a:ext cx="178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172BDD1-7354-C893-13E7-F6B8026D5579}"/>
                    </a:ext>
                  </a:extLst>
                </p14:cNvPr>
                <p14:cNvContentPartPr/>
                <p14:nvPr/>
              </p14:nvContentPartPr>
              <p14:xfrm>
                <a:off x="9076440" y="6135326"/>
                <a:ext cx="372240" cy="421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172BDD1-7354-C893-13E7-F6B8026D557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72120" y="6131006"/>
                  <a:ext cx="3808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A558692-C3A0-810B-9960-FE0284C8AE6E}"/>
                    </a:ext>
                  </a:extLst>
                </p14:cNvPr>
                <p14:cNvContentPartPr/>
                <p14:nvPr/>
              </p14:nvContentPartPr>
              <p14:xfrm>
                <a:off x="9492240" y="6357806"/>
                <a:ext cx="245520" cy="251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A558692-C3A0-810B-9960-FE0284C8AE6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487920" y="6353486"/>
                  <a:ext cx="254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A76B690-2BFD-317C-287A-264CD176C8CA}"/>
                    </a:ext>
                  </a:extLst>
                </p14:cNvPr>
                <p14:cNvContentPartPr/>
                <p14:nvPr/>
              </p14:nvContentPartPr>
              <p14:xfrm>
                <a:off x="9838920" y="6429446"/>
                <a:ext cx="53640" cy="191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A76B690-2BFD-317C-287A-264CD176C8C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834600" y="6425126"/>
                  <a:ext cx="62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D8CFC32-9776-30B1-5237-03F9EEBD8946}"/>
                    </a:ext>
                  </a:extLst>
                </p14:cNvPr>
                <p14:cNvContentPartPr/>
                <p14:nvPr/>
              </p14:nvContentPartPr>
              <p14:xfrm>
                <a:off x="9858360" y="6290126"/>
                <a:ext cx="250920" cy="601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D8CFC32-9776-30B1-5237-03F9EEBD894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854040" y="6285806"/>
                  <a:ext cx="2595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3E49F92-B542-1868-38CC-2D4FE06A2D37}"/>
                    </a:ext>
                  </a:extLst>
                </p14:cNvPr>
                <p14:cNvContentPartPr/>
                <p14:nvPr/>
              </p14:nvContentPartPr>
              <p14:xfrm>
                <a:off x="9689520" y="6246926"/>
                <a:ext cx="1080" cy="1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3E49F92-B542-1868-38CC-2D4FE06A2D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5200" y="6242606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E352D02-8DEA-CD32-9D0D-C338022A9B17}"/>
                    </a:ext>
                  </a:extLst>
                </p14:cNvPr>
                <p14:cNvContentPartPr/>
                <p14:nvPr/>
              </p14:nvContentPartPr>
              <p14:xfrm>
                <a:off x="3671760" y="3914846"/>
                <a:ext cx="1205640" cy="458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E352D02-8DEA-CD32-9D0D-C338022A9B1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67440" y="3910526"/>
                  <a:ext cx="1214280" cy="4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52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 415">
            <a:extLst>
              <a:ext uri="{FF2B5EF4-FFF2-40B4-BE49-F238E27FC236}">
                <a16:creationId xmlns:a16="http://schemas.microsoft.com/office/drawing/2014/main" id="{C108DB2F-CB11-4041-BE28-FFB05C3BE32B}"/>
              </a:ext>
            </a:extLst>
          </p:cNvPr>
          <p:cNvGrpSpPr/>
          <p:nvPr/>
        </p:nvGrpSpPr>
        <p:grpSpPr>
          <a:xfrm>
            <a:off x="262560" y="-71434"/>
            <a:ext cx="11770920" cy="6704640"/>
            <a:chOff x="262560" y="-71434"/>
            <a:chExt cx="11770920" cy="67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10485C-CA13-0432-3A31-1E3FACEDAC60}"/>
                    </a:ext>
                  </a:extLst>
                </p14:cNvPr>
                <p14:cNvContentPartPr/>
                <p14:nvPr/>
              </p14:nvContentPartPr>
              <p14:xfrm>
                <a:off x="1795440" y="308366"/>
                <a:ext cx="23400" cy="4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10485C-CA13-0432-3A31-1E3FACEDA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1120" y="304046"/>
                  <a:ext cx="32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D38C4D-0CDA-328B-EFBF-8FC0672BDB0B}"/>
                    </a:ext>
                  </a:extLst>
                </p14:cNvPr>
                <p14:cNvContentPartPr/>
                <p14:nvPr/>
              </p14:nvContentPartPr>
              <p14:xfrm>
                <a:off x="1827120" y="572606"/>
                <a:ext cx="441360" cy="575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D38C4D-0CDA-328B-EFBF-8FC0672BDB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2800" y="568286"/>
                  <a:ext cx="4500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36F391-47F8-3467-1402-FCF67B7C0726}"/>
                    </a:ext>
                  </a:extLst>
                </p14:cNvPr>
                <p14:cNvContentPartPr/>
                <p14:nvPr/>
              </p14:nvContentPartPr>
              <p14:xfrm>
                <a:off x="2461800" y="962486"/>
                <a:ext cx="39600" cy="18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36F391-47F8-3467-1402-FCF67B7C07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7480" y="958166"/>
                  <a:ext cx="48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3BBAD1-0BC2-3BBD-2F6D-EE65A7F2E7D6}"/>
                    </a:ext>
                  </a:extLst>
                </p14:cNvPr>
                <p14:cNvContentPartPr/>
                <p14:nvPr/>
              </p14:nvContentPartPr>
              <p14:xfrm>
                <a:off x="2343000" y="669086"/>
                <a:ext cx="22320" cy="2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3BBAD1-0BC2-3BBD-2F6D-EE65A7F2E7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8680" y="664766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A1BB39-4891-9236-BD3F-AC66029E863D}"/>
                    </a:ext>
                  </a:extLst>
                </p14:cNvPr>
                <p14:cNvContentPartPr/>
                <p14:nvPr/>
              </p14:nvContentPartPr>
              <p14:xfrm>
                <a:off x="2461440" y="1092086"/>
                <a:ext cx="19800" cy="18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A1BB39-4891-9236-BD3F-AC66029E86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7120" y="1087766"/>
                  <a:ext cx="28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9363354-7529-B9FC-5EA6-749C1A388B30}"/>
                    </a:ext>
                  </a:extLst>
                </p14:cNvPr>
                <p14:cNvContentPartPr/>
                <p14:nvPr/>
              </p14:nvContentPartPr>
              <p14:xfrm>
                <a:off x="426720" y="1654766"/>
                <a:ext cx="575640" cy="33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9363354-7529-B9FC-5EA6-749C1A388B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2400" y="1650446"/>
                  <a:ext cx="584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0F2624-E54E-7042-799F-29C2A36D28F2}"/>
                    </a:ext>
                  </a:extLst>
                </p14:cNvPr>
                <p14:cNvContentPartPr/>
                <p14:nvPr/>
              </p14:nvContentPartPr>
              <p14:xfrm>
                <a:off x="928200" y="1467206"/>
                <a:ext cx="134640" cy="583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0F2624-E54E-7042-799F-29C2A36D28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3880" y="1462886"/>
                  <a:ext cx="1432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D53171C-44ED-E911-87D0-DC0AD69A4A1F}"/>
                    </a:ext>
                  </a:extLst>
                </p14:cNvPr>
                <p14:cNvContentPartPr/>
                <p14:nvPr/>
              </p14:nvContentPartPr>
              <p14:xfrm>
                <a:off x="1197840" y="1457846"/>
                <a:ext cx="115200" cy="615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D53171C-44ED-E911-87D0-DC0AD69A4A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3520" y="1453526"/>
                  <a:ext cx="1238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436D8B-4E65-3A2E-973F-BE135A8712A6}"/>
                    </a:ext>
                  </a:extLst>
                </p14:cNvPr>
                <p14:cNvContentPartPr/>
                <p14:nvPr/>
              </p14:nvContentPartPr>
              <p14:xfrm>
                <a:off x="1043400" y="1751246"/>
                <a:ext cx="565200" cy="212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436D8B-4E65-3A2E-973F-BE135A8712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9080" y="1746926"/>
                  <a:ext cx="573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9670378-BDC0-19C6-58DE-ACC86AA606BF}"/>
                    </a:ext>
                  </a:extLst>
                </p14:cNvPr>
                <p14:cNvContentPartPr/>
                <p14:nvPr/>
              </p14:nvContentPartPr>
              <p14:xfrm>
                <a:off x="1472880" y="1487006"/>
                <a:ext cx="38160" cy="1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9670378-BDC0-19C6-58DE-ACC86AA606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8560" y="1482686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0BBBD57-9195-4DAE-8810-F353299AA384}"/>
                    </a:ext>
                  </a:extLst>
                </p14:cNvPr>
                <p14:cNvContentPartPr/>
                <p14:nvPr/>
              </p14:nvContentPartPr>
              <p14:xfrm>
                <a:off x="1940880" y="1685726"/>
                <a:ext cx="492480" cy="369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0BBBD57-9195-4DAE-8810-F353299AA3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6560" y="1681406"/>
                  <a:ext cx="501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82FB2C-4F89-DC20-00EE-62B7904E9FED}"/>
                    </a:ext>
                  </a:extLst>
                </p14:cNvPr>
                <p14:cNvContentPartPr/>
                <p14:nvPr/>
              </p14:nvContentPartPr>
              <p14:xfrm>
                <a:off x="2664120" y="1866446"/>
                <a:ext cx="17640" cy="258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82FB2C-4F89-DC20-00EE-62B7904E9F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9800" y="1862126"/>
                  <a:ext cx="26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CC4C65F-CAAB-827F-6B1C-5978A559B1CD}"/>
                    </a:ext>
                  </a:extLst>
                </p14:cNvPr>
                <p14:cNvContentPartPr/>
                <p14:nvPr/>
              </p14:nvContentPartPr>
              <p14:xfrm>
                <a:off x="2102520" y="1419326"/>
                <a:ext cx="36360" cy="34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CC4C65F-CAAB-827F-6B1C-5978A559B1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8200" y="1415006"/>
                  <a:ext cx="45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30F200-26D6-2867-6EB3-65BBA509F84F}"/>
                    </a:ext>
                  </a:extLst>
                </p14:cNvPr>
                <p14:cNvContentPartPr/>
                <p14:nvPr/>
              </p14:nvContentPartPr>
              <p14:xfrm>
                <a:off x="3011160" y="861686"/>
                <a:ext cx="163800" cy="3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30F200-26D6-2867-6EB3-65BBA509F8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6840" y="857366"/>
                  <a:ext cx="172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C8E3D6-2BF7-9BAE-74DC-ADD4CD3A2901}"/>
                    </a:ext>
                  </a:extLst>
                </p14:cNvPr>
                <p14:cNvContentPartPr/>
                <p14:nvPr/>
              </p14:nvContentPartPr>
              <p14:xfrm>
                <a:off x="2953200" y="1034846"/>
                <a:ext cx="281880" cy="91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C8E3D6-2BF7-9BAE-74DC-ADD4CD3A29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48880" y="1030526"/>
                  <a:ext cx="290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6789CD-DF92-E497-065B-2354CDE68FAC}"/>
                    </a:ext>
                  </a:extLst>
                </p14:cNvPr>
                <p14:cNvContentPartPr/>
                <p14:nvPr/>
              </p14:nvContentPartPr>
              <p14:xfrm>
                <a:off x="3818640" y="720926"/>
                <a:ext cx="535320" cy="284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46789CD-DF92-E497-065B-2354CDE68F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4320" y="716606"/>
                  <a:ext cx="543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50B72C-014F-67DB-602F-59DFBDFFC04D}"/>
                    </a:ext>
                  </a:extLst>
                </p14:cNvPr>
                <p14:cNvContentPartPr/>
                <p14:nvPr/>
              </p14:nvContentPartPr>
              <p14:xfrm>
                <a:off x="4462680" y="967526"/>
                <a:ext cx="95040" cy="217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50B72C-014F-67DB-602F-59DFBDFFC0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8360" y="963206"/>
                  <a:ext cx="103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CBB1A1C-7FAF-4973-D6A3-CD807F82478B}"/>
                    </a:ext>
                  </a:extLst>
                </p14:cNvPr>
                <p14:cNvContentPartPr/>
                <p14:nvPr/>
              </p14:nvContentPartPr>
              <p14:xfrm>
                <a:off x="4288800" y="678446"/>
                <a:ext cx="99000" cy="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CBB1A1C-7FAF-4973-D6A3-CD807F8247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84480" y="674126"/>
                  <a:ext cx="107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48E7E5-1F9C-6D8A-61D6-A472105DB597}"/>
                    </a:ext>
                  </a:extLst>
                </p14:cNvPr>
                <p14:cNvContentPartPr/>
                <p14:nvPr/>
              </p14:nvContentPartPr>
              <p14:xfrm>
                <a:off x="4780920" y="601766"/>
                <a:ext cx="310320" cy="29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48E7E5-1F9C-6D8A-61D6-A472105DB5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76600" y="597446"/>
                  <a:ext cx="318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65D0B9-8CCC-17E8-9908-E22491FD823F}"/>
                    </a:ext>
                  </a:extLst>
                </p14:cNvPr>
                <p14:cNvContentPartPr/>
                <p14:nvPr/>
              </p14:nvContentPartPr>
              <p14:xfrm>
                <a:off x="5151720" y="515006"/>
                <a:ext cx="263160" cy="717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65D0B9-8CCC-17E8-9908-E22491FD82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7400" y="510686"/>
                  <a:ext cx="27180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F14659-B7D7-BC1F-20CD-921F38B1CD41}"/>
                    </a:ext>
                  </a:extLst>
                </p14:cNvPr>
                <p14:cNvContentPartPr/>
                <p14:nvPr/>
              </p14:nvContentPartPr>
              <p14:xfrm>
                <a:off x="3409680" y="274886"/>
                <a:ext cx="541440" cy="1172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F14659-B7D7-BC1F-20CD-921F38B1CD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05360" y="270566"/>
                  <a:ext cx="55008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DB4B284-B66D-97D9-B771-AC9BB6C7AFF7}"/>
                    </a:ext>
                  </a:extLst>
                </p14:cNvPr>
                <p14:cNvContentPartPr/>
                <p14:nvPr/>
              </p14:nvContentPartPr>
              <p14:xfrm>
                <a:off x="5658240" y="558566"/>
                <a:ext cx="657360" cy="37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DB4B284-B66D-97D9-B771-AC9BB6C7AF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3920" y="554246"/>
                  <a:ext cx="666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C8294F2-47D1-FB9B-3A32-774A97B9E1F0}"/>
                    </a:ext>
                  </a:extLst>
                </p14:cNvPr>
                <p14:cNvContentPartPr/>
                <p14:nvPr/>
              </p14:nvContentPartPr>
              <p14:xfrm>
                <a:off x="6356280" y="851966"/>
                <a:ext cx="314640" cy="378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C8294F2-47D1-FB9B-3A32-774A97B9E1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1960" y="847646"/>
                  <a:ext cx="323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4C1636-FBCA-EBB9-87E3-372E3383C2EE}"/>
                    </a:ext>
                  </a:extLst>
                </p14:cNvPr>
                <p14:cNvContentPartPr/>
                <p14:nvPr/>
              </p14:nvContentPartPr>
              <p14:xfrm>
                <a:off x="3295560" y="1660886"/>
                <a:ext cx="236880" cy="18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4C1636-FBCA-EBB9-87E3-372E3383C2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1240" y="1656566"/>
                  <a:ext cx="245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29846A9-D96E-1921-AE1A-8A2A7FBEB3B0}"/>
                    </a:ext>
                  </a:extLst>
                </p14:cNvPr>
                <p14:cNvContentPartPr/>
                <p14:nvPr/>
              </p14:nvContentPartPr>
              <p14:xfrm>
                <a:off x="3203760" y="1940966"/>
                <a:ext cx="543240" cy="21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29846A9-D96E-1921-AE1A-8A2A7FBEB3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99440" y="1936646"/>
                  <a:ext cx="551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C66263C-79CA-9F09-7057-6527ED9055B8}"/>
                    </a:ext>
                  </a:extLst>
                </p14:cNvPr>
                <p14:cNvContentPartPr/>
                <p14:nvPr/>
              </p14:nvContentPartPr>
              <p14:xfrm>
                <a:off x="3794880" y="1424366"/>
                <a:ext cx="329040" cy="651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C66263C-79CA-9F09-7057-6527ED9055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90560" y="1420046"/>
                  <a:ext cx="3376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2E2FD3-6D6C-9EF4-25C2-BE798D7B2D14}"/>
                    </a:ext>
                  </a:extLst>
                </p14:cNvPr>
                <p14:cNvContentPartPr/>
                <p14:nvPr/>
              </p14:nvContentPartPr>
              <p14:xfrm>
                <a:off x="4158840" y="1838006"/>
                <a:ext cx="321120" cy="279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2E2FD3-6D6C-9EF4-25C2-BE798D7B2D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54520" y="1833686"/>
                  <a:ext cx="329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1914E8D-9723-A6D2-3F6B-C4CBF16357EA}"/>
                    </a:ext>
                  </a:extLst>
                </p14:cNvPr>
                <p14:cNvContentPartPr/>
                <p14:nvPr/>
              </p14:nvContentPartPr>
              <p14:xfrm>
                <a:off x="4592640" y="2025566"/>
                <a:ext cx="39600" cy="119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1914E8D-9723-A6D2-3F6B-C4CBF16357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88320" y="2021246"/>
                  <a:ext cx="48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D1A63B-3E84-80DB-37ED-857456C4146E}"/>
                    </a:ext>
                  </a:extLst>
                </p14:cNvPr>
                <p14:cNvContentPartPr/>
                <p14:nvPr/>
              </p14:nvContentPartPr>
              <p14:xfrm>
                <a:off x="4452960" y="1767446"/>
                <a:ext cx="577440" cy="123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D1A63B-3E84-80DB-37ED-857456C414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48640" y="1763126"/>
                  <a:ext cx="586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B8CB4B-D983-D2DB-62EE-97FF9B18AAB3}"/>
                    </a:ext>
                  </a:extLst>
                </p14:cNvPr>
                <p14:cNvContentPartPr/>
                <p14:nvPr/>
              </p14:nvContentPartPr>
              <p14:xfrm>
                <a:off x="5190600" y="1352006"/>
                <a:ext cx="177480" cy="724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B8CB4B-D983-D2DB-62EE-97FF9B18AA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6280" y="1347686"/>
                  <a:ext cx="18612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E575196-CF9C-B7EA-BF61-57F316E9F4BD}"/>
                    </a:ext>
                  </a:extLst>
                </p14:cNvPr>
                <p14:cNvContentPartPr/>
                <p14:nvPr/>
              </p14:nvContentPartPr>
              <p14:xfrm>
                <a:off x="5377800" y="1246166"/>
                <a:ext cx="208800" cy="415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E575196-CF9C-B7EA-BF61-57F316E9F4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3480" y="1241846"/>
                  <a:ext cx="217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4BD9C01-425F-45D2-B8D3-A0994C8A9498}"/>
                    </a:ext>
                  </a:extLst>
                </p14:cNvPr>
                <p14:cNvContentPartPr/>
                <p14:nvPr/>
              </p14:nvContentPartPr>
              <p14:xfrm>
                <a:off x="5483640" y="1788686"/>
                <a:ext cx="456840" cy="384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4BD9C01-425F-45D2-B8D3-A0994C8A94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79320" y="1784366"/>
                  <a:ext cx="465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1FE2BC7-6C8B-FCC7-B5FB-4A23AA3CC4E3}"/>
                    </a:ext>
                  </a:extLst>
                </p14:cNvPr>
                <p14:cNvContentPartPr/>
                <p14:nvPr/>
              </p14:nvContentPartPr>
              <p14:xfrm>
                <a:off x="6063240" y="1977326"/>
                <a:ext cx="37080" cy="178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1FE2BC7-6C8B-FCC7-B5FB-4A23AA3CC4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8920" y="1973006"/>
                  <a:ext cx="45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14E243B-5657-8BEA-09D2-791647933929}"/>
                    </a:ext>
                  </a:extLst>
                </p14:cNvPr>
                <p14:cNvContentPartPr/>
                <p14:nvPr/>
              </p14:nvContentPartPr>
              <p14:xfrm>
                <a:off x="5981520" y="1697966"/>
                <a:ext cx="534960" cy="212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14E243B-5657-8BEA-09D2-7916479339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7200" y="1693646"/>
                  <a:ext cx="543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F5DE410-572B-3916-5A5D-F04F0585023F}"/>
                    </a:ext>
                  </a:extLst>
                </p14:cNvPr>
                <p14:cNvContentPartPr/>
                <p14:nvPr/>
              </p14:nvContentPartPr>
              <p14:xfrm>
                <a:off x="6574440" y="1342646"/>
                <a:ext cx="128160" cy="756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F5DE410-572B-3916-5A5D-F04F058502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70120" y="1338326"/>
                  <a:ext cx="1368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2D7B3D-99BB-2647-0880-FD586895E2AD}"/>
                    </a:ext>
                  </a:extLst>
                </p14:cNvPr>
                <p14:cNvContentPartPr/>
                <p14:nvPr/>
              </p14:nvContentPartPr>
              <p14:xfrm>
                <a:off x="6630240" y="1635686"/>
                <a:ext cx="311400" cy="46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2D7B3D-99BB-2647-0880-FD586895E2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5920" y="1631366"/>
                  <a:ext cx="3200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188C957-1916-5821-47DF-EB8A668E9053}"/>
                    </a:ext>
                  </a:extLst>
                </p14:cNvPr>
                <p14:cNvContentPartPr/>
                <p14:nvPr/>
              </p14:nvContentPartPr>
              <p14:xfrm>
                <a:off x="6979800" y="1861406"/>
                <a:ext cx="49320" cy="298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188C957-1916-5821-47DF-EB8A668E90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75480" y="1857086"/>
                  <a:ext cx="57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7DD2E07-4745-B52E-19C6-47B196423ACB}"/>
                    </a:ext>
                  </a:extLst>
                </p14:cNvPr>
                <p14:cNvContentPartPr/>
                <p14:nvPr/>
              </p14:nvContentPartPr>
              <p14:xfrm>
                <a:off x="6897360" y="1760606"/>
                <a:ext cx="389160" cy="593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7DD2E07-4745-B52E-19C6-47B196423A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93040" y="1756286"/>
                  <a:ext cx="3978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89F1B35-7396-2C30-0774-EFFDDD86F8E6}"/>
                    </a:ext>
                  </a:extLst>
                </p14:cNvPr>
                <p14:cNvContentPartPr/>
                <p14:nvPr/>
              </p14:nvContentPartPr>
              <p14:xfrm>
                <a:off x="7365720" y="1722086"/>
                <a:ext cx="386640" cy="401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89F1B35-7396-2C30-0774-EFFDDD86F8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61400" y="1717766"/>
                  <a:ext cx="3952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1547347-506C-5328-D0A3-2B52B456DAE0}"/>
                    </a:ext>
                  </a:extLst>
                </p14:cNvPr>
                <p14:cNvContentPartPr/>
                <p14:nvPr/>
              </p14:nvContentPartPr>
              <p14:xfrm>
                <a:off x="7958280" y="1585286"/>
                <a:ext cx="372960" cy="49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1547347-506C-5328-D0A3-2B52B456DA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3960" y="1580966"/>
                  <a:ext cx="3816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57EC685-9723-3BC7-1351-CCDA2E2EF296}"/>
                    </a:ext>
                  </a:extLst>
                </p14:cNvPr>
                <p14:cNvContentPartPr/>
                <p14:nvPr/>
              </p14:nvContentPartPr>
              <p14:xfrm>
                <a:off x="8489280" y="2015486"/>
                <a:ext cx="85320" cy="155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57EC685-9723-3BC7-1351-CCDA2E2EF2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84960" y="2011166"/>
                  <a:ext cx="9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76934AA-AEBD-06EF-26AC-BCEBF1B587D5}"/>
                    </a:ext>
                  </a:extLst>
                </p14:cNvPr>
                <p14:cNvContentPartPr/>
                <p14:nvPr/>
              </p14:nvContentPartPr>
              <p14:xfrm>
                <a:off x="8416200" y="1664486"/>
                <a:ext cx="511920" cy="289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76934AA-AEBD-06EF-26AC-BCEBF1B587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11880" y="1660166"/>
                  <a:ext cx="520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D330DBD-6B4E-FA6C-4AD0-35D4C3B6B080}"/>
                    </a:ext>
                  </a:extLst>
                </p14:cNvPr>
                <p14:cNvContentPartPr/>
                <p14:nvPr/>
              </p14:nvContentPartPr>
              <p14:xfrm>
                <a:off x="9014160" y="1885526"/>
                <a:ext cx="19800" cy="133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D330DBD-6B4E-FA6C-4AD0-35D4C3B6B0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09840" y="1881206"/>
                  <a:ext cx="28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DAF140A-4027-DC4A-A631-E291580EDDD8}"/>
                    </a:ext>
                  </a:extLst>
                </p14:cNvPr>
                <p14:cNvContentPartPr/>
                <p14:nvPr/>
              </p14:nvContentPartPr>
              <p14:xfrm>
                <a:off x="8609520" y="1888046"/>
                <a:ext cx="269640" cy="53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DAF140A-4027-DC4A-A631-E291580EDD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05200" y="1883726"/>
                  <a:ext cx="278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A0ACB0C-E2C6-0E60-14E5-9825CC404979}"/>
                    </a:ext>
                  </a:extLst>
                </p14:cNvPr>
                <p14:cNvContentPartPr/>
                <p14:nvPr/>
              </p14:nvContentPartPr>
              <p14:xfrm>
                <a:off x="8942160" y="1703006"/>
                <a:ext cx="84240" cy="282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A0ACB0C-E2C6-0E60-14E5-9825CC4049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37840" y="1698686"/>
                  <a:ext cx="92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80CA4B5-AAB1-9E8F-6160-092D8AE9FE75}"/>
                    </a:ext>
                  </a:extLst>
                </p14:cNvPr>
                <p14:cNvContentPartPr/>
                <p14:nvPr/>
              </p14:nvContentPartPr>
              <p14:xfrm>
                <a:off x="9314760" y="1693646"/>
                <a:ext cx="178920" cy="498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80CA4B5-AAB1-9E8F-6160-092D8AE9FE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10440" y="1689326"/>
                  <a:ext cx="187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5725077-A869-6A24-B655-E7CDE3033D39}"/>
                    </a:ext>
                  </a:extLst>
                </p14:cNvPr>
                <p14:cNvContentPartPr/>
                <p14:nvPr/>
              </p14:nvContentPartPr>
              <p14:xfrm>
                <a:off x="9221880" y="1428686"/>
                <a:ext cx="240840" cy="675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5725077-A869-6A24-B655-E7CDE3033D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17560" y="1424366"/>
                  <a:ext cx="2494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CDE150B-EBE1-5699-CF9A-769CCF14441D}"/>
                    </a:ext>
                  </a:extLst>
                </p14:cNvPr>
                <p14:cNvContentPartPr/>
                <p14:nvPr/>
              </p14:nvContentPartPr>
              <p14:xfrm>
                <a:off x="465240" y="2462606"/>
                <a:ext cx="125280" cy="419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CDE150B-EBE1-5699-CF9A-769CCF1444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0920" y="2458286"/>
                  <a:ext cx="133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73182C-8543-E03B-BF00-69EF9BB228CA}"/>
                    </a:ext>
                  </a:extLst>
                </p14:cNvPr>
                <p14:cNvContentPartPr/>
                <p14:nvPr/>
              </p14:nvContentPartPr>
              <p14:xfrm>
                <a:off x="262560" y="2343446"/>
                <a:ext cx="595440" cy="119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73182C-8543-E03B-BF00-69EF9BB228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240" y="2339126"/>
                  <a:ext cx="604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C64106B-DAF4-6D38-5D7F-55544B66C7A7}"/>
                    </a:ext>
                  </a:extLst>
                </p14:cNvPr>
                <p14:cNvContentPartPr/>
                <p14:nvPr/>
              </p14:nvContentPartPr>
              <p14:xfrm>
                <a:off x="718680" y="2358926"/>
                <a:ext cx="273600" cy="519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C64106B-DAF4-6D38-5D7F-55544B66C7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4360" y="2354606"/>
                  <a:ext cx="2822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58DD9F4-34B0-D2C0-3A83-70B93FC1DB13}"/>
                    </a:ext>
                  </a:extLst>
                </p14:cNvPr>
                <p14:cNvContentPartPr/>
                <p14:nvPr/>
              </p14:nvContentPartPr>
              <p14:xfrm>
                <a:off x="1209000" y="2691926"/>
                <a:ext cx="167760" cy="158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58DD9F4-34B0-D2C0-3A83-70B93FC1DB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4680" y="2687606"/>
                  <a:ext cx="176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652295-DB57-A4BF-6FFE-7EBDB5A176D8}"/>
                    </a:ext>
                  </a:extLst>
                </p14:cNvPr>
                <p14:cNvContentPartPr/>
                <p14:nvPr/>
              </p14:nvContentPartPr>
              <p14:xfrm>
                <a:off x="1457760" y="2712806"/>
                <a:ext cx="15480" cy="234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652295-DB57-A4BF-6FFE-7EBDB5A176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3440" y="2708486"/>
                  <a:ext cx="24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25B8EE8-001B-8AFF-2DBA-6C23846A77E1}"/>
                    </a:ext>
                  </a:extLst>
                </p14:cNvPr>
                <p14:cNvContentPartPr/>
                <p14:nvPr/>
              </p14:nvContentPartPr>
              <p14:xfrm>
                <a:off x="1061760" y="2289806"/>
                <a:ext cx="127080" cy="121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25B8EE8-001B-8AFF-2DBA-6C23846A77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7440" y="2285486"/>
                  <a:ext cx="135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E5E9B6-DE9F-AF99-DD65-78F6F0974289}"/>
                    </a:ext>
                  </a:extLst>
                </p14:cNvPr>
                <p14:cNvContentPartPr/>
                <p14:nvPr/>
              </p14:nvContentPartPr>
              <p14:xfrm>
                <a:off x="1940880" y="2472326"/>
                <a:ext cx="163080" cy="437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E5E9B6-DE9F-AF99-DD65-78F6F09742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36560" y="2468006"/>
                  <a:ext cx="171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F4C22DA-008B-F771-C720-3793535ECB8A}"/>
                    </a:ext>
                  </a:extLst>
                </p14:cNvPr>
                <p14:cNvContentPartPr/>
                <p14:nvPr/>
              </p14:nvContentPartPr>
              <p14:xfrm>
                <a:off x="1959960" y="2458646"/>
                <a:ext cx="307440" cy="25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F4C22DA-008B-F771-C720-3793535ECB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55640" y="2454326"/>
                  <a:ext cx="316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53974E9-2684-1BE6-B9D9-4874A40C98F3}"/>
                    </a:ext>
                  </a:extLst>
                </p14:cNvPr>
                <p14:cNvContentPartPr/>
                <p14:nvPr/>
              </p14:nvContentPartPr>
              <p14:xfrm>
                <a:off x="1950240" y="2734766"/>
                <a:ext cx="379440" cy="133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53974E9-2684-1BE6-B9D9-4874A40C98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45920" y="2730446"/>
                  <a:ext cx="388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5C0BA63-192D-EDB1-5706-BAA50509FD3D}"/>
                    </a:ext>
                  </a:extLst>
                </p14:cNvPr>
                <p14:cNvContentPartPr/>
                <p14:nvPr/>
              </p14:nvContentPartPr>
              <p14:xfrm>
                <a:off x="2573760" y="2203046"/>
                <a:ext cx="32760" cy="199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5C0BA63-192D-EDB1-5706-BAA50509F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69440" y="2198726"/>
                  <a:ext cx="41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A6D6A8A-B9AB-2C41-89B7-B56195DE0C08}"/>
                    </a:ext>
                  </a:extLst>
                </p14:cNvPr>
                <p14:cNvContentPartPr/>
                <p14:nvPr/>
              </p14:nvContentPartPr>
              <p14:xfrm>
                <a:off x="2497080" y="2770406"/>
                <a:ext cx="174600" cy="575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A6D6A8A-B9AB-2C41-89B7-B56195DE0C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2760" y="2766086"/>
                  <a:ext cx="1832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73730E-ED18-BDD5-4169-D1B80FB64484}"/>
                    </a:ext>
                  </a:extLst>
                </p14:cNvPr>
                <p14:cNvContentPartPr/>
                <p14:nvPr/>
              </p14:nvContentPartPr>
              <p14:xfrm>
                <a:off x="2895960" y="2900366"/>
                <a:ext cx="9360" cy="194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73730E-ED18-BDD5-4169-D1B80FB644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91640" y="2896046"/>
                  <a:ext cx="18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A94A24C-B17B-2B70-FFDE-129B5C8D135E}"/>
                    </a:ext>
                  </a:extLst>
                </p14:cNvPr>
                <p14:cNvContentPartPr/>
                <p14:nvPr/>
              </p14:nvContentPartPr>
              <p14:xfrm>
                <a:off x="1949880" y="2203046"/>
                <a:ext cx="72720" cy="54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A94A24C-B17B-2B70-FFDE-129B5C8D13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5560" y="2198726"/>
                  <a:ext cx="8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B6E0854-3E2A-3D47-37FD-01011EEB4E95}"/>
                    </a:ext>
                  </a:extLst>
                </p14:cNvPr>
                <p14:cNvContentPartPr/>
                <p14:nvPr/>
              </p14:nvContentPartPr>
              <p14:xfrm>
                <a:off x="3155520" y="2505806"/>
                <a:ext cx="280800" cy="200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B6E0854-3E2A-3D47-37FD-01011EEB4E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51200" y="2501486"/>
                  <a:ext cx="289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78B680-D732-F2F2-0227-DAD3B5DF338C}"/>
                    </a:ext>
                  </a:extLst>
                </p14:cNvPr>
                <p14:cNvContentPartPr/>
                <p14:nvPr/>
              </p14:nvContentPartPr>
              <p14:xfrm>
                <a:off x="3714960" y="2597606"/>
                <a:ext cx="97920" cy="56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78B680-D732-F2F2-0227-DAD3B5DF33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0640" y="2593286"/>
                  <a:ext cx="106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EEC3122-9F8C-0E93-1682-3586DF7931FD}"/>
                    </a:ext>
                  </a:extLst>
                </p14:cNvPr>
                <p14:cNvContentPartPr/>
                <p14:nvPr/>
              </p14:nvContentPartPr>
              <p14:xfrm>
                <a:off x="4100520" y="2510846"/>
                <a:ext cx="298800" cy="488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EEC3122-9F8C-0E93-1682-3586DF7931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96200" y="2506526"/>
                  <a:ext cx="3074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01BE5B-A1B2-1D7B-0B00-D62501B2E998}"/>
                    </a:ext>
                  </a:extLst>
                </p14:cNvPr>
                <p14:cNvContentPartPr/>
                <p14:nvPr/>
              </p14:nvContentPartPr>
              <p14:xfrm>
                <a:off x="4067040" y="2455046"/>
                <a:ext cx="383040" cy="224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01BE5B-A1B2-1D7B-0B00-D62501B2E9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62720" y="2450726"/>
                  <a:ext cx="391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D10E773-D2C6-1415-C511-A9BF1E586D93}"/>
                    </a:ext>
                  </a:extLst>
                </p14:cNvPr>
                <p14:cNvContentPartPr/>
                <p14:nvPr/>
              </p14:nvContentPartPr>
              <p14:xfrm>
                <a:off x="4616760" y="2226806"/>
                <a:ext cx="27720" cy="235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D10E773-D2C6-1415-C511-A9BF1E586D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12440" y="2222486"/>
                  <a:ext cx="36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684F3E5-9B1F-6454-2FEB-12F9AC1463DA}"/>
                    </a:ext>
                  </a:extLst>
                </p14:cNvPr>
                <p14:cNvContentPartPr/>
                <p14:nvPr/>
              </p14:nvContentPartPr>
              <p14:xfrm>
                <a:off x="4644840" y="2748806"/>
                <a:ext cx="256320" cy="446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684F3E5-9B1F-6454-2FEB-12F9AC1463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40520" y="2744486"/>
                  <a:ext cx="2649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9E95477-0322-4BB0-C11B-B19D6BE89EC7}"/>
                    </a:ext>
                  </a:extLst>
                </p14:cNvPr>
                <p14:cNvContentPartPr/>
                <p14:nvPr/>
              </p14:nvContentPartPr>
              <p14:xfrm>
                <a:off x="4997640" y="2664566"/>
                <a:ext cx="35280" cy="357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9E95477-0322-4BB0-C11B-B19D6BE89E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93320" y="2660246"/>
                  <a:ext cx="43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6C2C5FB-334C-FEE5-44E0-3E4495403FE7}"/>
                    </a:ext>
                  </a:extLst>
                </p14:cNvPr>
                <p14:cNvContentPartPr/>
                <p14:nvPr/>
              </p14:nvContentPartPr>
              <p14:xfrm>
                <a:off x="5238840" y="2849966"/>
                <a:ext cx="157320" cy="10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6C2C5FB-334C-FEE5-44E0-3E4495403F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34520" y="2845646"/>
                  <a:ext cx="165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7416E17-79B4-2936-EE02-E21B15B1CA15}"/>
                    </a:ext>
                  </a:extLst>
                </p14:cNvPr>
                <p14:cNvContentPartPr/>
                <p14:nvPr/>
              </p14:nvContentPartPr>
              <p14:xfrm>
                <a:off x="5612520" y="2385926"/>
                <a:ext cx="128520" cy="549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7416E17-79B4-2936-EE02-E21B15B1CA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08200" y="2381606"/>
                  <a:ext cx="137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ABEEFE7-11CC-1284-AE96-916F7B8DEC7A}"/>
                    </a:ext>
                  </a:extLst>
                </p14:cNvPr>
                <p14:cNvContentPartPr/>
                <p14:nvPr/>
              </p14:nvContentPartPr>
              <p14:xfrm>
                <a:off x="5802960" y="2458286"/>
                <a:ext cx="333000" cy="402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ABEEFE7-11CC-1284-AE96-916F7B8DEC7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98640" y="2453966"/>
                  <a:ext cx="341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85510A-BB3A-0FDD-2704-09E164A6A1B6}"/>
                    </a:ext>
                  </a:extLst>
                </p14:cNvPr>
                <p14:cNvContentPartPr/>
                <p14:nvPr/>
              </p14:nvContentPartPr>
              <p14:xfrm>
                <a:off x="6260880" y="2793806"/>
                <a:ext cx="280440" cy="482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85510A-BB3A-0FDD-2704-09E164A6A1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56560" y="2789486"/>
                  <a:ext cx="289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AF71EBC-0E39-2F2D-7A9E-483811BC9CDD}"/>
                    </a:ext>
                  </a:extLst>
                </p14:cNvPr>
                <p14:cNvContentPartPr/>
                <p14:nvPr/>
              </p14:nvContentPartPr>
              <p14:xfrm>
                <a:off x="6598560" y="2751686"/>
                <a:ext cx="177840" cy="12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AF71EBC-0E39-2F2D-7A9E-483811BC9C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94240" y="2747366"/>
                  <a:ext cx="186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BB03005-2DA0-BDD2-F3E3-A0CC30A88679}"/>
                    </a:ext>
                  </a:extLst>
                </p14:cNvPr>
                <p14:cNvContentPartPr/>
                <p14:nvPr/>
              </p14:nvContentPartPr>
              <p14:xfrm>
                <a:off x="6709440" y="2458286"/>
                <a:ext cx="344880" cy="349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BB03005-2DA0-BDD2-F3E3-A0CC30A8867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05120" y="2453966"/>
                  <a:ext cx="3535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790EE5C-ED65-C63A-E2EE-F3B40C42A30C}"/>
                    </a:ext>
                  </a:extLst>
                </p14:cNvPr>
                <p14:cNvContentPartPr/>
                <p14:nvPr/>
              </p14:nvContentPartPr>
              <p14:xfrm>
                <a:off x="6880440" y="2534966"/>
                <a:ext cx="85320" cy="350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790EE5C-ED65-C63A-E2EE-F3B40C42A3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76120" y="2530646"/>
                  <a:ext cx="93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6D95440-74CB-C228-5C26-9A61A278E978}"/>
                    </a:ext>
                  </a:extLst>
                </p14:cNvPr>
                <p14:cNvContentPartPr/>
                <p14:nvPr/>
              </p14:nvContentPartPr>
              <p14:xfrm>
                <a:off x="6031200" y="2497166"/>
                <a:ext cx="480600" cy="7491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6D95440-74CB-C228-5C26-9A61A278E97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26880" y="2492846"/>
                  <a:ext cx="48924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E9225E8-ED47-AC75-56CB-386D0B663672}"/>
                    </a:ext>
                  </a:extLst>
                </p14:cNvPr>
                <p14:cNvContentPartPr/>
                <p14:nvPr/>
              </p14:nvContentPartPr>
              <p14:xfrm>
                <a:off x="6976200" y="2710286"/>
                <a:ext cx="303120" cy="416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E9225E8-ED47-AC75-56CB-386D0B6636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71880" y="2705966"/>
                  <a:ext cx="3117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CE2F89-163F-0B50-5D17-AA103E15408A}"/>
                    </a:ext>
                  </a:extLst>
                </p14:cNvPr>
                <p14:cNvContentPartPr/>
                <p14:nvPr/>
              </p14:nvContentPartPr>
              <p14:xfrm>
                <a:off x="7408560" y="3020606"/>
                <a:ext cx="5760" cy="116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CE2F89-163F-0B50-5D17-AA103E1540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04240" y="3016286"/>
                  <a:ext cx="14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3A2BA10-2D5A-A5DF-C204-93CD4CBB6080}"/>
                    </a:ext>
                  </a:extLst>
                </p14:cNvPr>
                <p14:cNvContentPartPr/>
                <p14:nvPr/>
              </p14:nvContentPartPr>
              <p14:xfrm>
                <a:off x="7365720" y="2429126"/>
                <a:ext cx="470880" cy="727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3A2BA10-2D5A-A5DF-C204-93CD4CBB60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61400" y="2424806"/>
                  <a:ext cx="4795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3D6AE07-E54B-5750-84C1-EBAC6CC89AEC}"/>
                    </a:ext>
                  </a:extLst>
                </p14:cNvPr>
                <p14:cNvContentPartPr/>
                <p14:nvPr/>
              </p14:nvContentPartPr>
              <p14:xfrm>
                <a:off x="7958280" y="2486726"/>
                <a:ext cx="50400" cy="3225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3D6AE07-E54B-5750-84C1-EBAC6CC89A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53960" y="2482406"/>
                  <a:ext cx="59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5553157-1481-A5FD-B750-EBD558A91CD7}"/>
                    </a:ext>
                  </a:extLst>
                </p14:cNvPr>
                <p14:cNvContentPartPr/>
                <p14:nvPr/>
              </p14:nvContentPartPr>
              <p14:xfrm>
                <a:off x="7746240" y="2489606"/>
                <a:ext cx="434520" cy="48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5553157-1481-A5FD-B750-EBD558A91CD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41920" y="2485286"/>
                  <a:ext cx="443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6BFA2DE-1D9E-9B1B-2920-A53260663E39}"/>
                    </a:ext>
                  </a:extLst>
                </p14:cNvPr>
                <p14:cNvContentPartPr/>
                <p14:nvPr/>
              </p14:nvContentPartPr>
              <p14:xfrm>
                <a:off x="7891320" y="2967686"/>
                <a:ext cx="327960" cy="7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6BFA2DE-1D9E-9B1B-2920-A53260663E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87000" y="2963366"/>
                  <a:ext cx="336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92166F3-C6A7-364A-DD42-686E0484A489}"/>
                    </a:ext>
                  </a:extLst>
                </p14:cNvPr>
                <p14:cNvContentPartPr/>
                <p14:nvPr/>
              </p14:nvContentPartPr>
              <p14:xfrm>
                <a:off x="8198760" y="2657006"/>
                <a:ext cx="334080" cy="432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92166F3-C6A7-364A-DD42-686E0484A4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94440" y="2652686"/>
                  <a:ext cx="3427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03CD47-C46C-E8A9-3502-AB1A1317C576}"/>
                    </a:ext>
                  </a:extLst>
                </p14:cNvPr>
                <p14:cNvContentPartPr/>
                <p14:nvPr/>
              </p14:nvContentPartPr>
              <p14:xfrm>
                <a:off x="8537160" y="2693366"/>
                <a:ext cx="129960" cy="354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03CD47-C46C-E8A9-3502-AB1A1317C5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32840" y="2689046"/>
                  <a:ext cx="138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0162BB2-6B8A-8C99-6A3A-E7E94EF71823}"/>
                    </a:ext>
                  </a:extLst>
                </p14:cNvPr>
                <p14:cNvContentPartPr/>
                <p14:nvPr/>
              </p14:nvContentPartPr>
              <p14:xfrm>
                <a:off x="8927400" y="2795606"/>
                <a:ext cx="256320" cy="10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0162BB2-6B8A-8C99-6A3A-E7E94EF718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23080" y="2791286"/>
                  <a:ext cx="264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3EA3C3-F739-6EFE-D88B-42E6D3E41D09}"/>
                    </a:ext>
                  </a:extLst>
                </p14:cNvPr>
                <p14:cNvContentPartPr/>
                <p14:nvPr/>
              </p14:nvContentPartPr>
              <p14:xfrm>
                <a:off x="8961600" y="2529926"/>
                <a:ext cx="572760" cy="554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3EA3C3-F739-6EFE-D88B-42E6D3E41D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57280" y="2525606"/>
                  <a:ext cx="5814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7977612-0AD9-6E57-E117-C448DFEE1730}"/>
                    </a:ext>
                  </a:extLst>
                </p14:cNvPr>
                <p14:cNvContentPartPr/>
                <p14:nvPr/>
              </p14:nvContentPartPr>
              <p14:xfrm>
                <a:off x="9216840" y="2470166"/>
                <a:ext cx="393120" cy="65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7977612-0AD9-6E57-E117-C448DFEE17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12520" y="2465846"/>
                  <a:ext cx="40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460A94B-0B62-DFEC-F1AB-E5A815506DFE}"/>
                    </a:ext>
                  </a:extLst>
                </p14:cNvPr>
                <p14:cNvContentPartPr/>
                <p14:nvPr/>
              </p14:nvContentPartPr>
              <p14:xfrm>
                <a:off x="9371280" y="2683646"/>
                <a:ext cx="500400" cy="601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460A94B-0B62-DFEC-F1AB-E5A815506D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66960" y="2679326"/>
                  <a:ext cx="5090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65960EB-CD3E-BD37-D867-798F2FF29CB9}"/>
                    </a:ext>
                  </a:extLst>
                </p14:cNvPr>
                <p14:cNvContentPartPr/>
                <p14:nvPr/>
              </p14:nvContentPartPr>
              <p14:xfrm>
                <a:off x="9660720" y="2513006"/>
                <a:ext cx="570240" cy="577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65960EB-CD3E-BD37-D867-798F2FF29C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56400" y="2508686"/>
                  <a:ext cx="5788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7FC57F6-E532-3501-96F1-222BEA548C44}"/>
                    </a:ext>
                  </a:extLst>
                </p14:cNvPr>
                <p14:cNvContentPartPr/>
                <p14:nvPr/>
              </p14:nvContentPartPr>
              <p14:xfrm>
                <a:off x="10427160" y="2712806"/>
                <a:ext cx="41040" cy="407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7FC57F6-E532-3501-96F1-222BEA548C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22840" y="2708486"/>
                  <a:ext cx="49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E6C598E-1756-5F8A-E89F-FB59CDCFF0DA}"/>
                    </a:ext>
                  </a:extLst>
                </p14:cNvPr>
                <p14:cNvContentPartPr/>
                <p14:nvPr/>
              </p14:nvContentPartPr>
              <p14:xfrm>
                <a:off x="537240" y="3337766"/>
                <a:ext cx="100080" cy="393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E6C598E-1756-5F8A-E89F-FB59CDCFF0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2920" y="3333446"/>
                  <a:ext cx="108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79AA019-F0FA-8AD6-3B54-AF856110B82C}"/>
                    </a:ext>
                  </a:extLst>
                </p14:cNvPr>
                <p14:cNvContentPartPr/>
                <p14:nvPr/>
              </p14:nvContentPartPr>
              <p14:xfrm>
                <a:off x="330240" y="3225806"/>
                <a:ext cx="378720" cy="83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79AA019-F0FA-8AD6-3B54-AF856110B8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920" y="3221486"/>
                  <a:ext cx="38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7ABC1B2-189F-CD5B-94E7-20F6E2145407}"/>
                    </a:ext>
                  </a:extLst>
                </p14:cNvPr>
                <p14:cNvContentPartPr/>
                <p14:nvPr/>
              </p14:nvContentPartPr>
              <p14:xfrm>
                <a:off x="1071120" y="3049406"/>
                <a:ext cx="64800" cy="224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7ABC1B2-189F-CD5B-94E7-20F6E21454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6800" y="3045086"/>
                  <a:ext cx="73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D82ABBE-59C0-E751-DFFB-8DCB6716B137}"/>
                    </a:ext>
                  </a:extLst>
                </p14:cNvPr>
                <p14:cNvContentPartPr/>
                <p14:nvPr/>
              </p14:nvContentPartPr>
              <p14:xfrm>
                <a:off x="958440" y="3636566"/>
                <a:ext cx="293400" cy="428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D82ABBE-59C0-E751-DFFB-8DCB6716B1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4120" y="3632246"/>
                  <a:ext cx="3020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BFBFF64-7A51-0B67-9B70-33DF2F1D73B2}"/>
                    </a:ext>
                  </a:extLst>
                </p14:cNvPr>
                <p14:cNvContentPartPr/>
                <p14:nvPr/>
              </p14:nvContentPartPr>
              <p14:xfrm>
                <a:off x="1386840" y="3633686"/>
                <a:ext cx="127800" cy="87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BFBFF64-7A51-0B67-9B70-33DF2F1D73B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82520" y="3629366"/>
                  <a:ext cx="136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D573854-2E1D-3CD7-7EF3-51106A7344F6}"/>
                    </a:ext>
                  </a:extLst>
                </p14:cNvPr>
                <p14:cNvContentPartPr/>
                <p14:nvPr/>
              </p14:nvContentPartPr>
              <p14:xfrm>
                <a:off x="1944840" y="3409766"/>
                <a:ext cx="216720" cy="447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D573854-2E1D-3CD7-7EF3-51106A7344F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40520" y="3405446"/>
                  <a:ext cx="2253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6218A6A-72C5-F27D-0C54-791C534CD3D7}"/>
                    </a:ext>
                  </a:extLst>
                </p14:cNvPr>
                <p14:cNvContentPartPr/>
                <p14:nvPr/>
              </p14:nvContentPartPr>
              <p14:xfrm>
                <a:off x="1950240" y="3184406"/>
                <a:ext cx="487440" cy="413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6218A6A-72C5-F27D-0C54-791C534CD3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45920" y="3180086"/>
                  <a:ext cx="4960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ACA98C1-6D9E-A666-1CB8-7D4C7DCD5321}"/>
                    </a:ext>
                  </a:extLst>
                </p14:cNvPr>
                <p14:cNvContentPartPr/>
                <p14:nvPr/>
              </p14:nvContentPartPr>
              <p14:xfrm>
                <a:off x="2350200" y="3471326"/>
                <a:ext cx="309960" cy="431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ACA98C1-6D9E-A666-1CB8-7D4C7DCD53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45880" y="3467006"/>
                  <a:ext cx="318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5D63B77-9833-3048-83F4-D031D8647CD0}"/>
                    </a:ext>
                  </a:extLst>
                </p14:cNvPr>
                <p14:cNvContentPartPr/>
                <p14:nvPr/>
              </p14:nvContentPartPr>
              <p14:xfrm>
                <a:off x="2803440" y="3736646"/>
                <a:ext cx="41040" cy="145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5D63B77-9833-3048-83F4-D031D8647CD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99120" y="3732326"/>
                  <a:ext cx="49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61C0C3B-5652-55CE-62F7-D6ED81BCAFE1}"/>
                    </a:ext>
                  </a:extLst>
                </p14:cNvPr>
                <p14:cNvContentPartPr/>
                <p14:nvPr/>
              </p14:nvContentPartPr>
              <p14:xfrm>
                <a:off x="1954200" y="3159566"/>
                <a:ext cx="79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61C0C3B-5652-55CE-62F7-D6ED81BCAF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49880" y="3155246"/>
                  <a:ext cx="16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0A6458A-EB32-3621-6FFA-AD64A848D9F9}"/>
                    </a:ext>
                  </a:extLst>
                </p14:cNvPr>
                <p14:cNvContentPartPr/>
                <p14:nvPr/>
              </p14:nvContentPartPr>
              <p14:xfrm>
                <a:off x="3107640" y="3463046"/>
                <a:ext cx="273240" cy="29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0A6458A-EB32-3621-6FFA-AD64A848D9F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03320" y="3458726"/>
                  <a:ext cx="28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E3C84B0-2967-89E9-59C3-846F7529F193}"/>
                    </a:ext>
                  </a:extLst>
                </p14:cNvPr>
                <p14:cNvContentPartPr/>
                <p14:nvPr/>
              </p14:nvContentPartPr>
              <p14:xfrm>
                <a:off x="3170280" y="3680126"/>
                <a:ext cx="342360" cy="244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E3C84B0-2967-89E9-59C3-846F7529F1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5960" y="3675806"/>
                  <a:ext cx="351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C710D2D-F842-FFA3-BA88-BB062DE45166}"/>
                    </a:ext>
                  </a:extLst>
                </p14:cNvPr>
                <p14:cNvContentPartPr/>
                <p14:nvPr/>
              </p14:nvContentPartPr>
              <p14:xfrm>
                <a:off x="3902880" y="3617126"/>
                <a:ext cx="136800" cy="21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C710D2D-F842-FFA3-BA88-BB062DE451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98560" y="3612806"/>
                  <a:ext cx="145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4AE5972-8235-1E49-5879-B5A18F0BFDD0}"/>
                    </a:ext>
                  </a:extLst>
                </p14:cNvPr>
                <p14:cNvContentPartPr/>
                <p14:nvPr/>
              </p14:nvContentPartPr>
              <p14:xfrm>
                <a:off x="4317960" y="3409766"/>
                <a:ext cx="331920" cy="451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4AE5972-8235-1E49-5879-B5A18F0BFDD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3640" y="3405446"/>
                  <a:ext cx="340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4868BA2-BF52-4CA2-182C-A5F9B48958E5}"/>
                    </a:ext>
                  </a:extLst>
                </p14:cNvPr>
                <p14:cNvContentPartPr/>
                <p14:nvPr/>
              </p14:nvContentPartPr>
              <p14:xfrm>
                <a:off x="4375560" y="3678686"/>
                <a:ext cx="270000" cy="207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4868BA2-BF52-4CA2-182C-A5F9B48958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71240" y="3674366"/>
                  <a:ext cx="278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3AC96C4-2837-A15B-19E2-29089E99ED68}"/>
                    </a:ext>
                  </a:extLst>
                </p14:cNvPr>
                <p14:cNvContentPartPr/>
                <p14:nvPr/>
              </p14:nvContentPartPr>
              <p14:xfrm>
                <a:off x="4745640" y="3492926"/>
                <a:ext cx="252000" cy="4125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3AC96C4-2837-A15B-19E2-29089E99ED6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41320" y="3488606"/>
                  <a:ext cx="260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0C076E9-C920-8BCD-8C4F-B806A8C6CA97}"/>
                    </a:ext>
                  </a:extLst>
                </p14:cNvPr>
                <p14:cNvContentPartPr/>
                <p14:nvPr/>
              </p14:nvContentPartPr>
              <p14:xfrm>
                <a:off x="5118600" y="3669686"/>
                <a:ext cx="47520" cy="145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0C076E9-C920-8BCD-8C4F-B806A8C6CA9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14280" y="3665366"/>
                  <a:ext cx="56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DEF8D8C-F1B4-1FFA-D267-4D236895E2D8}"/>
                    </a:ext>
                  </a:extLst>
                </p14:cNvPr>
                <p14:cNvContentPartPr/>
                <p14:nvPr/>
              </p14:nvContentPartPr>
              <p14:xfrm>
                <a:off x="5094480" y="3443606"/>
                <a:ext cx="33120" cy="31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DEF8D8C-F1B4-1FFA-D267-4D236895E2D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90160" y="3439286"/>
                  <a:ext cx="41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FBFA924-75C8-1718-0356-26E3909EEBE1}"/>
                    </a:ext>
                  </a:extLst>
                </p14:cNvPr>
                <p14:cNvContentPartPr/>
                <p14:nvPr/>
              </p14:nvContentPartPr>
              <p14:xfrm>
                <a:off x="5426760" y="3645566"/>
                <a:ext cx="291600" cy="27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FBFA924-75C8-1718-0356-26E3909EEBE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22440" y="3641246"/>
                  <a:ext cx="30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54CC7B8-DFB6-3D29-3A20-319D5A90623E}"/>
                    </a:ext>
                  </a:extLst>
                </p14:cNvPr>
                <p14:cNvContentPartPr/>
                <p14:nvPr/>
              </p14:nvContentPartPr>
              <p14:xfrm>
                <a:off x="5499120" y="3433886"/>
                <a:ext cx="156600" cy="437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54CC7B8-DFB6-3D29-3A20-319D5A9062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94800" y="3429566"/>
                  <a:ext cx="165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80D37C1-7689-BAA0-0A8F-1A3B5CDEB724}"/>
                    </a:ext>
                  </a:extLst>
                </p14:cNvPr>
                <p14:cNvContentPartPr/>
                <p14:nvPr/>
              </p14:nvContentPartPr>
              <p14:xfrm>
                <a:off x="5844360" y="3347846"/>
                <a:ext cx="360360" cy="517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80D37C1-7689-BAA0-0A8F-1A3B5CDEB7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40040" y="3343526"/>
                  <a:ext cx="3690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D625995-7298-85F2-2454-705219BA924C}"/>
                    </a:ext>
                  </a:extLst>
                </p14:cNvPr>
                <p14:cNvContentPartPr/>
                <p14:nvPr/>
              </p14:nvContentPartPr>
              <p14:xfrm>
                <a:off x="6213000" y="3443606"/>
                <a:ext cx="207360" cy="335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D625995-7298-85F2-2454-705219BA92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08680" y="3439286"/>
                  <a:ext cx="216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A66D824-D163-7902-07E6-36C5773B788B}"/>
                    </a:ext>
                  </a:extLst>
                </p14:cNvPr>
                <p14:cNvContentPartPr/>
                <p14:nvPr/>
              </p14:nvContentPartPr>
              <p14:xfrm>
                <a:off x="6415680" y="3640886"/>
                <a:ext cx="255600" cy="441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A66D824-D163-7902-07E6-36C5773B78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11360" y="3636566"/>
                  <a:ext cx="264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DC28AEB-E7F9-E9A2-CF61-2A4F2A9CECED}"/>
                    </a:ext>
                  </a:extLst>
                </p14:cNvPr>
                <p14:cNvContentPartPr/>
                <p14:nvPr/>
              </p14:nvContentPartPr>
              <p14:xfrm>
                <a:off x="6695040" y="3578246"/>
                <a:ext cx="99000" cy="3416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DC28AEB-E7F9-E9A2-CF61-2A4F2A9CEC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90720" y="3573926"/>
                  <a:ext cx="1076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A2F9D99-092B-D4F2-1874-004AEA0A817F}"/>
                    </a:ext>
                  </a:extLst>
                </p14:cNvPr>
                <p14:cNvContentPartPr/>
                <p14:nvPr/>
              </p14:nvContentPartPr>
              <p14:xfrm>
                <a:off x="6998880" y="3693806"/>
                <a:ext cx="118440" cy="262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A2F9D99-092B-D4F2-1874-004AEA0A81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94560" y="3689486"/>
                  <a:ext cx="12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EFB8868-5E1F-70FA-1720-9483ACC3DD97}"/>
                    </a:ext>
                  </a:extLst>
                </p14:cNvPr>
                <p14:cNvContentPartPr/>
                <p14:nvPr/>
              </p14:nvContentPartPr>
              <p14:xfrm>
                <a:off x="7223520" y="3433886"/>
                <a:ext cx="158040" cy="311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EFB8868-5E1F-70FA-1720-9483ACC3DD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19200" y="3429566"/>
                  <a:ext cx="166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BD837DF-327A-C888-098E-6A749091E066}"/>
                    </a:ext>
                  </a:extLst>
                </p14:cNvPr>
                <p14:cNvContentPartPr/>
                <p14:nvPr/>
              </p14:nvContentPartPr>
              <p14:xfrm>
                <a:off x="7411080" y="3395366"/>
                <a:ext cx="137880" cy="336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BD837DF-327A-C888-098E-6A749091E06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06760" y="3391046"/>
                  <a:ext cx="146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FA6C1C2-18C2-0EB5-FAEE-8FE6DF4564AF}"/>
                    </a:ext>
                  </a:extLst>
                </p14:cNvPr>
                <p14:cNvContentPartPr/>
                <p14:nvPr/>
              </p14:nvContentPartPr>
              <p14:xfrm>
                <a:off x="7606920" y="3679046"/>
                <a:ext cx="332640" cy="3812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FA6C1C2-18C2-0EB5-FAEE-8FE6DF4564A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02600" y="3674726"/>
                  <a:ext cx="341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07F998F-9BC8-18A3-65B0-E8AF1D14E5C2}"/>
                    </a:ext>
                  </a:extLst>
                </p14:cNvPr>
                <p14:cNvContentPartPr/>
                <p14:nvPr/>
              </p14:nvContentPartPr>
              <p14:xfrm>
                <a:off x="7736880" y="3429566"/>
                <a:ext cx="572040" cy="6562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07F998F-9BC8-18A3-65B0-E8AF1D14E5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32560" y="3425246"/>
                  <a:ext cx="5806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E34BD24-1B7C-E9C0-DC14-ADC5F30DE6E9}"/>
                    </a:ext>
                  </a:extLst>
                </p14:cNvPr>
                <p14:cNvContentPartPr/>
                <p14:nvPr/>
              </p14:nvContentPartPr>
              <p14:xfrm>
                <a:off x="8648040" y="3352166"/>
                <a:ext cx="51120" cy="4608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E34BD24-1B7C-E9C0-DC14-ADC5F30DE6E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43720" y="3347846"/>
                  <a:ext cx="597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85BDD30-7A92-E721-A686-E14CA2663BE5}"/>
                    </a:ext>
                  </a:extLst>
                </p14:cNvPr>
                <p14:cNvContentPartPr/>
                <p14:nvPr/>
              </p14:nvContentPartPr>
              <p14:xfrm>
                <a:off x="8402160" y="3319046"/>
                <a:ext cx="371520" cy="817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85BDD30-7A92-E721-A686-E14CA2663BE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97840" y="3314726"/>
                  <a:ext cx="38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DBB9DF1-A0C3-2BC8-3EF7-F2D6FB23F09E}"/>
                    </a:ext>
                  </a:extLst>
                </p14:cNvPr>
                <p14:cNvContentPartPr/>
                <p14:nvPr/>
              </p14:nvContentPartPr>
              <p14:xfrm>
                <a:off x="8445360" y="3873446"/>
                <a:ext cx="389880" cy="16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DBB9DF1-A0C3-2BC8-3EF7-F2D6FB23F09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41040" y="3869126"/>
                  <a:ext cx="398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14A3A5E-BAFB-75BE-923E-E35029A7326A}"/>
                    </a:ext>
                  </a:extLst>
                </p14:cNvPr>
                <p14:cNvContentPartPr/>
                <p14:nvPr/>
              </p14:nvContentPartPr>
              <p14:xfrm>
                <a:off x="8915520" y="3724406"/>
                <a:ext cx="405720" cy="570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14A3A5E-BAFB-75BE-923E-E35029A7326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11200" y="3720086"/>
                  <a:ext cx="4143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B55CEBF-26BD-AA85-39F9-A0AA1A24EFF8}"/>
                    </a:ext>
                  </a:extLst>
                </p14:cNvPr>
                <p14:cNvContentPartPr/>
                <p14:nvPr/>
              </p14:nvContentPartPr>
              <p14:xfrm>
                <a:off x="9419520" y="3775526"/>
                <a:ext cx="51120" cy="397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B55CEBF-26BD-AA85-39F9-A0AA1A24EF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15200" y="3771206"/>
                  <a:ext cx="59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919B2AF-C6EF-BE65-897F-5690B6E652E2}"/>
                    </a:ext>
                  </a:extLst>
                </p14:cNvPr>
                <p14:cNvContentPartPr/>
                <p14:nvPr/>
              </p14:nvContentPartPr>
              <p14:xfrm>
                <a:off x="7951440" y="4688846"/>
                <a:ext cx="120960" cy="2829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919B2AF-C6EF-BE65-897F-5690B6E652E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47120" y="4684526"/>
                  <a:ext cx="129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5E62999-4F44-F6AE-F19F-DC4CC4E32C7C}"/>
                    </a:ext>
                  </a:extLst>
                </p14:cNvPr>
                <p14:cNvContentPartPr/>
                <p14:nvPr/>
              </p14:nvContentPartPr>
              <p14:xfrm>
                <a:off x="8196600" y="4438646"/>
                <a:ext cx="185040" cy="630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5E62999-4F44-F6AE-F19F-DC4CC4E32C7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92280" y="4434326"/>
                  <a:ext cx="1936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72B33E9-2203-B041-D553-F9D49168CDB0}"/>
                    </a:ext>
                  </a:extLst>
                </p14:cNvPr>
                <p14:cNvContentPartPr/>
                <p14:nvPr/>
              </p14:nvContentPartPr>
              <p14:xfrm>
                <a:off x="8455080" y="4491926"/>
                <a:ext cx="433440" cy="632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72B33E9-2203-B041-D553-F9D49168CDB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0760" y="4487606"/>
                  <a:ext cx="442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AE61FE9-3B4D-A03C-4F41-E72EA197A5ED}"/>
                    </a:ext>
                  </a:extLst>
                </p14:cNvPr>
                <p14:cNvContentPartPr/>
                <p14:nvPr/>
              </p14:nvContentPartPr>
              <p14:xfrm>
                <a:off x="9081840" y="4934366"/>
                <a:ext cx="10440" cy="1897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AE61FE9-3B4D-A03C-4F41-E72EA197A5E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77520" y="4930046"/>
                  <a:ext cx="19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0512967-2EA4-941F-0D4E-0F93011EA1E4}"/>
                    </a:ext>
                  </a:extLst>
                </p14:cNvPr>
                <p14:cNvContentPartPr/>
                <p14:nvPr/>
              </p14:nvContentPartPr>
              <p14:xfrm>
                <a:off x="8903280" y="4698566"/>
                <a:ext cx="457920" cy="1461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0512967-2EA4-941F-0D4E-0F93011EA1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98960" y="4694246"/>
                  <a:ext cx="466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18C0A93-97A7-C54E-52EB-A0AEB70235BD}"/>
                    </a:ext>
                  </a:extLst>
                </p14:cNvPr>
                <p14:cNvContentPartPr/>
                <p14:nvPr/>
              </p14:nvContentPartPr>
              <p14:xfrm>
                <a:off x="9501240" y="4531526"/>
                <a:ext cx="322560" cy="581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18C0A93-97A7-C54E-52EB-A0AEB70235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96920" y="4527206"/>
                  <a:ext cx="3312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1361A50-CC22-58B7-5919-A24FFC23F83A}"/>
                    </a:ext>
                  </a:extLst>
                </p14:cNvPr>
                <p14:cNvContentPartPr/>
                <p14:nvPr/>
              </p14:nvContentPartPr>
              <p14:xfrm>
                <a:off x="9954840" y="4823846"/>
                <a:ext cx="164520" cy="6555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1361A50-CC22-58B7-5919-A24FFC23F83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50520" y="4819526"/>
                  <a:ext cx="1731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06A6390-75A0-CFC5-E01A-FB65790E71CE}"/>
                    </a:ext>
                  </a:extLst>
                </p14:cNvPr>
                <p14:cNvContentPartPr/>
                <p14:nvPr/>
              </p14:nvContentPartPr>
              <p14:xfrm>
                <a:off x="9790680" y="4540166"/>
                <a:ext cx="47160" cy="39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06A6390-75A0-CFC5-E01A-FB65790E71C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86360" y="4535846"/>
                  <a:ext cx="55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7FE53F-3F76-D05C-8343-237EDB9D46BB}"/>
                    </a:ext>
                  </a:extLst>
                </p14:cNvPr>
                <p14:cNvContentPartPr/>
                <p14:nvPr/>
              </p14:nvContentPartPr>
              <p14:xfrm>
                <a:off x="10186320" y="4743206"/>
                <a:ext cx="159840" cy="331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7FE53F-3F76-D05C-8343-237EDB9D46B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82000" y="4738886"/>
                  <a:ext cx="168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0B99C40-42CE-049F-1A0C-0199523F835B}"/>
                    </a:ext>
                  </a:extLst>
                </p14:cNvPr>
                <p14:cNvContentPartPr/>
                <p14:nvPr/>
              </p14:nvContentPartPr>
              <p14:xfrm>
                <a:off x="10430760" y="4262246"/>
                <a:ext cx="411840" cy="667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0B99C40-42CE-049F-1A0C-0199523F83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26440" y="4257926"/>
                  <a:ext cx="4204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E40A7F5-E96A-8E74-6964-9AA2C577823D}"/>
                    </a:ext>
                  </a:extLst>
                </p14:cNvPr>
                <p14:cNvContentPartPr/>
                <p14:nvPr/>
              </p14:nvContentPartPr>
              <p14:xfrm>
                <a:off x="10903440" y="4616846"/>
                <a:ext cx="264960" cy="3337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E40A7F5-E96A-8E74-6964-9AA2C57782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99120" y="4612526"/>
                  <a:ext cx="273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CBFA7B6-38F7-FDFD-AAE5-B01B44348E2B}"/>
                    </a:ext>
                  </a:extLst>
                </p14:cNvPr>
                <p14:cNvContentPartPr/>
                <p14:nvPr/>
              </p14:nvContentPartPr>
              <p14:xfrm>
                <a:off x="11285400" y="4761206"/>
                <a:ext cx="105120" cy="2674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CBFA7B6-38F7-FDFD-AAE5-B01B44348E2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81080" y="4756886"/>
                  <a:ext cx="113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63D3AE3-F3CC-F4CE-EABD-3A07F81CBCE7}"/>
                    </a:ext>
                  </a:extLst>
                </p14:cNvPr>
                <p14:cNvContentPartPr/>
                <p14:nvPr/>
              </p14:nvContentPartPr>
              <p14:xfrm>
                <a:off x="11449560" y="4881446"/>
                <a:ext cx="179280" cy="3844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63D3AE3-F3CC-F4CE-EABD-3A07F81CBCE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45240" y="4877126"/>
                  <a:ext cx="187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BA25FBF-FBE4-75A7-E03B-FD33EB80DE20}"/>
                    </a:ext>
                  </a:extLst>
                </p14:cNvPr>
                <p14:cNvContentPartPr/>
                <p14:nvPr/>
              </p14:nvContentPartPr>
              <p14:xfrm>
                <a:off x="11078400" y="4450526"/>
                <a:ext cx="188640" cy="619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BA25FBF-FBE4-75A7-E03B-FD33EB80DE2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74080" y="4446206"/>
                  <a:ext cx="197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12C6C7-A88B-93EE-C10A-F7AE31C0BC82}"/>
                    </a:ext>
                  </a:extLst>
                </p14:cNvPr>
                <p14:cNvContentPartPr/>
                <p14:nvPr/>
              </p14:nvContentPartPr>
              <p14:xfrm>
                <a:off x="11521560" y="4319126"/>
                <a:ext cx="313560" cy="9262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12C6C7-A88B-93EE-C10A-F7AE31C0BC8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517240" y="4314806"/>
                  <a:ext cx="322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EE5F0F3-8BC7-708F-150C-422B554967ED}"/>
                    </a:ext>
                  </a:extLst>
                </p14:cNvPr>
                <p14:cNvContentPartPr/>
                <p14:nvPr/>
              </p14:nvContentPartPr>
              <p14:xfrm>
                <a:off x="879960" y="4597766"/>
                <a:ext cx="97920" cy="721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EE5F0F3-8BC7-708F-150C-422B554967E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5640" y="4593446"/>
                  <a:ext cx="10656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0EF1D03-24FD-2656-7A4F-AA5ABBCD546A}"/>
                    </a:ext>
                  </a:extLst>
                </p14:cNvPr>
                <p14:cNvContentPartPr/>
                <p14:nvPr/>
              </p14:nvContentPartPr>
              <p14:xfrm>
                <a:off x="687000" y="4513886"/>
                <a:ext cx="474840" cy="5320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0EF1D03-24FD-2656-7A4F-AA5ABBCD546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2680" y="4509566"/>
                  <a:ext cx="4834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4E88C9E-EA78-E438-E666-426850A80300}"/>
                    </a:ext>
                  </a:extLst>
                </p14:cNvPr>
                <p14:cNvContentPartPr/>
                <p14:nvPr/>
              </p14:nvContentPartPr>
              <p14:xfrm>
                <a:off x="1184880" y="5001326"/>
                <a:ext cx="317520" cy="419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4E88C9E-EA78-E438-E666-426850A8030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80560" y="4997006"/>
                  <a:ext cx="3261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F476ACB-5E18-5BBF-270D-7A0247B82377}"/>
                    </a:ext>
                  </a:extLst>
                </p14:cNvPr>
                <p14:cNvContentPartPr/>
                <p14:nvPr/>
              </p14:nvContentPartPr>
              <p14:xfrm>
                <a:off x="1642080" y="5193926"/>
                <a:ext cx="35280" cy="1598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F476ACB-5E18-5BBF-270D-7A0247B8237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37760" y="5189606"/>
                  <a:ext cx="43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C9302C7-F573-13F7-12E6-3A2A42C6A58C}"/>
                    </a:ext>
                  </a:extLst>
                </p14:cNvPr>
                <p14:cNvContentPartPr/>
                <p14:nvPr/>
              </p14:nvContentPartPr>
              <p14:xfrm>
                <a:off x="1593120" y="4886126"/>
                <a:ext cx="739800" cy="48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C9302C7-F573-13F7-12E6-3A2A42C6A58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88800" y="4881806"/>
                  <a:ext cx="748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4A5A91B-273F-B0F7-F413-28E57F1F5505}"/>
                    </a:ext>
                  </a:extLst>
                </p14:cNvPr>
                <p14:cNvContentPartPr/>
                <p14:nvPr/>
              </p14:nvContentPartPr>
              <p14:xfrm>
                <a:off x="2186760" y="5063246"/>
                <a:ext cx="279720" cy="88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4A5A91B-273F-B0F7-F413-28E57F1F55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82440" y="5058926"/>
                  <a:ext cx="288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3A38D4D-3115-55C4-3BFC-C0900E121107}"/>
                    </a:ext>
                  </a:extLst>
                </p14:cNvPr>
                <p14:cNvContentPartPr/>
                <p14:nvPr/>
              </p14:nvContentPartPr>
              <p14:xfrm>
                <a:off x="2676000" y="4434326"/>
                <a:ext cx="841680" cy="807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3A38D4D-3115-55C4-3BFC-C0900E12110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71680" y="4430006"/>
                  <a:ext cx="85032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2335EFE-9B25-67D6-18A6-FDCFC00CA5B4}"/>
                    </a:ext>
                  </a:extLst>
                </p14:cNvPr>
                <p14:cNvContentPartPr/>
                <p14:nvPr/>
              </p14:nvContentPartPr>
              <p14:xfrm>
                <a:off x="3585000" y="4486886"/>
                <a:ext cx="430560" cy="385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2335EFE-9B25-67D6-18A6-FDCFC00CA5B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80680" y="4482566"/>
                  <a:ext cx="4392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CE54FC2-AA8F-763C-ED1A-80956CF3927B}"/>
                    </a:ext>
                  </a:extLst>
                </p14:cNvPr>
                <p14:cNvContentPartPr/>
                <p14:nvPr/>
              </p14:nvContentPartPr>
              <p14:xfrm>
                <a:off x="3956160" y="4410206"/>
                <a:ext cx="99720" cy="9014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CE54FC2-AA8F-763C-ED1A-80956CF3927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951840" y="4405886"/>
                  <a:ext cx="10836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92FEEB0-CCBA-3AAA-6997-71371C84A3A0}"/>
                    </a:ext>
                  </a:extLst>
                </p14:cNvPr>
                <p14:cNvContentPartPr/>
                <p14:nvPr/>
              </p14:nvContentPartPr>
              <p14:xfrm>
                <a:off x="4304640" y="4794686"/>
                <a:ext cx="352080" cy="336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92FEEB0-CCBA-3AAA-6997-71371C84A3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00320" y="4790366"/>
                  <a:ext cx="360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1151C5F-ECA6-6C95-5303-1441F42648A5}"/>
                    </a:ext>
                  </a:extLst>
                </p14:cNvPr>
                <p14:cNvContentPartPr/>
                <p14:nvPr/>
              </p14:nvContentPartPr>
              <p14:xfrm>
                <a:off x="4852200" y="4895486"/>
                <a:ext cx="65160" cy="289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1151C5F-ECA6-6C95-5303-1441F42648A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47880" y="4891166"/>
                  <a:ext cx="73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1CDBD83-1B0E-BD35-FAE1-1DA8B3C93056}"/>
                    </a:ext>
                  </a:extLst>
                </p14:cNvPr>
                <p14:cNvContentPartPr/>
                <p14:nvPr/>
              </p14:nvContentPartPr>
              <p14:xfrm>
                <a:off x="5113560" y="4934366"/>
                <a:ext cx="105480" cy="459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1CDBD83-1B0E-BD35-FAE1-1DA8B3C9305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09240" y="4930046"/>
                  <a:ext cx="1141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7D2B1A4-670F-D445-25C0-19D41BBA89C2}"/>
                    </a:ext>
                  </a:extLst>
                </p14:cNvPr>
                <p14:cNvContentPartPr/>
                <p14:nvPr/>
              </p14:nvContentPartPr>
              <p14:xfrm>
                <a:off x="4722600" y="4660046"/>
                <a:ext cx="222480" cy="687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7D2B1A4-670F-D445-25C0-19D41BBA89C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18280" y="4655726"/>
                  <a:ext cx="231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403C0B3-E285-2106-47B7-1502C712492E}"/>
                    </a:ext>
                  </a:extLst>
                </p14:cNvPr>
                <p14:cNvContentPartPr/>
                <p14:nvPr/>
              </p14:nvContentPartPr>
              <p14:xfrm>
                <a:off x="5455920" y="4655366"/>
                <a:ext cx="123840" cy="359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403C0B3-E285-2106-47B7-1502C71249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51600" y="4651046"/>
                  <a:ext cx="132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3463B6F-3A85-536C-99F4-E045CE64742A}"/>
                    </a:ext>
                  </a:extLst>
                </p14:cNvPr>
                <p14:cNvContentPartPr/>
                <p14:nvPr/>
              </p14:nvContentPartPr>
              <p14:xfrm>
                <a:off x="5354760" y="4630526"/>
                <a:ext cx="371160" cy="20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3463B6F-3A85-536C-99F4-E045CE64742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50440" y="4626206"/>
                  <a:ext cx="37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52370BE-A13D-9CD7-6B11-16C3A519531A}"/>
                    </a:ext>
                  </a:extLst>
                </p14:cNvPr>
                <p14:cNvContentPartPr/>
                <p14:nvPr/>
              </p14:nvContentPartPr>
              <p14:xfrm>
                <a:off x="5470680" y="4874246"/>
                <a:ext cx="290880" cy="2376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52370BE-A13D-9CD7-6B11-16C3A519531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66360" y="4869926"/>
                  <a:ext cx="299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5FF07C8-A878-F8FF-ED71-89FD03C22D99}"/>
                    </a:ext>
                  </a:extLst>
                </p14:cNvPr>
                <p14:cNvContentPartPr/>
                <p14:nvPr/>
              </p14:nvContentPartPr>
              <p14:xfrm>
                <a:off x="5910960" y="4434326"/>
                <a:ext cx="3600" cy="1530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5FF07C8-A878-F8FF-ED71-89FD03C22D9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06640" y="4430006"/>
                  <a:ext cx="12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F6135FE-CCC9-D35D-0B0F-07A784B3B748}"/>
                    </a:ext>
                  </a:extLst>
                </p14:cNvPr>
                <p14:cNvContentPartPr/>
                <p14:nvPr/>
              </p14:nvContentPartPr>
              <p14:xfrm>
                <a:off x="5899440" y="4823846"/>
                <a:ext cx="94320" cy="323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F6135FE-CCC9-D35D-0B0F-07A784B3B74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95120" y="4819526"/>
                  <a:ext cx="102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C71D733-DBED-FA71-7584-5843B264441F}"/>
                    </a:ext>
                  </a:extLst>
                </p14:cNvPr>
                <p14:cNvContentPartPr/>
                <p14:nvPr/>
              </p14:nvContentPartPr>
              <p14:xfrm>
                <a:off x="6251520" y="4698566"/>
                <a:ext cx="108720" cy="362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C71D733-DBED-FA71-7584-5843B264441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47200" y="4694246"/>
                  <a:ext cx="117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D52133C-A0CD-1EB3-7545-23FE8FFEC575}"/>
                    </a:ext>
                  </a:extLst>
                </p14:cNvPr>
                <p14:cNvContentPartPr/>
                <p14:nvPr/>
              </p14:nvContentPartPr>
              <p14:xfrm>
                <a:off x="6275640" y="4660046"/>
                <a:ext cx="341280" cy="24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D52133C-A0CD-1EB3-7545-23FE8FFEC57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71320" y="4655726"/>
                  <a:ext cx="349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C8A90B0-26D0-8D0F-8658-1A7A8FA65DDA}"/>
                    </a:ext>
                  </a:extLst>
                </p14:cNvPr>
                <p14:cNvContentPartPr/>
                <p14:nvPr/>
              </p14:nvContentPartPr>
              <p14:xfrm>
                <a:off x="6299760" y="4877486"/>
                <a:ext cx="284760" cy="2188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C8A90B0-26D0-8D0F-8658-1A7A8FA65DD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95440" y="4873166"/>
                  <a:ext cx="293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03F3B96-F571-0511-1DAF-471717CE0649}"/>
                    </a:ext>
                  </a:extLst>
                </p14:cNvPr>
                <p14:cNvContentPartPr/>
                <p14:nvPr/>
              </p14:nvContentPartPr>
              <p14:xfrm>
                <a:off x="6753000" y="4371686"/>
                <a:ext cx="56160" cy="215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03F3B96-F571-0511-1DAF-471717CE064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48680" y="4367366"/>
                  <a:ext cx="64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FE41C63-2BB0-38FF-D479-9CDDD34DF32D}"/>
                    </a:ext>
                  </a:extLst>
                </p14:cNvPr>
                <p14:cNvContentPartPr/>
                <p14:nvPr/>
              </p14:nvContentPartPr>
              <p14:xfrm>
                <a:off x="6889080" y="4943726"/>
                <a:ext cx="146520" cy="7732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FE41C63-2BB0-38FF-D479-9CDDD34DF32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84760" y="4939406"/>
                  <a:ext cx="15516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025442D-05DB-2D0D-F980-4A0383335C8E}"/>
                    </a:ext>
                  </a:extLst>
                </p14:cNvPr>
                <p14:cNvContentPartPr/>
                <p14:nvPr/>
              </p14:nvContentPartPr>
              <p14:xfrm>
                <a:off x="6931200" y="4867046"/>
                <a:ext cx="2520" cy="10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025442D-05DB-2D0D-F980-4A0383335C8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926880" y="4862726"/>
                  <a:ext cx="11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73FB43E-B9F1-80F8-420F-D1610593647E}"/>
                    </a:ext>
                  </a:extLst>
                </p14:cNvPr>
                <p14:cNvContentPartPr/>
                <p14:nvPr/>
              </p14:nvContentPartPr>
              <p14:xfrm>
                <a:off x="7187160" y="4480406"/>
                <a:ext cx="439200" cy="4431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73FB43E-B9F1-80F8-420F-D1610593647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182840" y="4476086"/>
                  <a:ext cx="4478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0A8DA37-ED46-6847-74E6-01848F8683F4}"/>
                    </a:ext>
                  </a:extLst>
                </p14:cNvPr>
                <p14:cNvContentPartPr/>
                <p14:nvPr/>
              </p14:nvContentPartPr>
              <p14:xfrm>
                <a:off x="7539240" y="4756166"/>
                <a:ext cx="111600" cy="1368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0A8DA37-ED46-6847-74E6-01848F8683F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34920" y="4751846"/>
                  <a:ext cx="120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6041F95-EA71-4A50-8E11-46FB1E9CAAE5}"/>
                    </a:ext>
                  </a:extLst>
                </p14:cNvPr>
                <p14:cNvContentPartPr/>
                <p14:nvPr/>
              </p14:nvContentPartPr>
              <p14:xfrm>
                <a:off x="1039080" y="5809166"/>
                <a:ext cx="104400" cy="426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6041F95-EA71-4A50-8E11-46FB1E9CAA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34760" y="5804846"/>
                  <a:ext cx="113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96ED82E-E66D-75AE-EBE3-0E1DD05AF33B}"/>
                    </a:ext>
                  </a:extLst>
                </p14:cNvPr>
                <p14:cNvContentPartPr/>
                <p14:nvPr/>
              </p14:nvContentPartPr>
              <p14:xfrm>
                <a:off x="739920" y="5677406"/>
                <a:ext cx="630720" cy="189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96ED82E-E66D-75AE-EBE3-0E1DD05AF33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5600" y="5673086"/>
                  <a:ext cx="639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A183033-E8BB-4C23-A03C-22418F0ACCF3}"/>
                    </a:ext>
                  </a:extLst>
                </p14:cNvPr>
                <p14:cNvContentPartPr/>
                <p14:nvPr/>
              </p14:nvContentPartPr>
              <p14:xfrm>
                <a:off x="899040" y="6146486"/>
                <a:ext cx="390240" cy="126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A183033-E8BB-4C23-A03C-22418F0ACCF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4720" y="6142166"/>
                  <a:ext cx="398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9CC0DC4-8B3A-BB6A-721B-780E0B476756}"/>
                    </a:ext>
                  </a:extLst>
                </p14:cNvPr>
                <p14:cNvContentPartPr/>
                <p14:nvPr/>
              </p14:nvContentPartPr>
              <p14:xfrm>
                <a:off x="1321680" y="5912486"/>
                <a:ext cx="547920" cy="4730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9CC0DC4-8B3A-BB6A-721B-780E0B47675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17360" y="5908166"/>
                  <a:ext cx="5565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D26EA7A-69A6-5654-E423-D13DFFB10BB9}"/>
                    </a:ext>
                  </a:extLst>
                </p14:cNvPr>
                <p14:cNvContentPartPr/>
                <p14:nvPr/>
              </p14:nvContentPartPr>
              <p14:xfrm>
                <a:off x="1834680" y="5881526"/>
                <a:ext cx="132480" cy="366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D26EA7A-69A6-5654-E423-D13DFFB10B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30360" y="5877206"/>
                  <a:ext cx="1411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5F84E16-735E-5EE5-2C42-A10C705C5BA7}"/>
                    </a:ext>
                  </a:extLst>
                </p14:cNvPr>
                <p14:cNvContentPartPr/>
                <p14:nvPr/>
              </p14:nvContentPartPr>
              <p14:xfrm>
                <a:off x="2500320" y="5960366"/>
                <a:ext cx="157320" cy="32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5F84E16-735E-5EE5-2C42-A10C705C5B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496000" y="5956046"/>
                  <a:ext cx="1659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CEAA76A-0C01-666A-D8D9-7EF76BEAC50B}"/>
                    </a:ext>
                  </a:extLst>
                </p14:cNvPr>
                <p14:cNvContentPartPr/>
                <p14:nvPr/>
              </p14:nvContentPartPr>
              <p14:xfrm>
                <a:off x="2528760" y="6145406"/>
                <a:ext cx="236520" cy="295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CEAA76A-0C01-666A-D8D9-7EF76BEAC50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524440" y="6141086"/>
                  <a:ext cx="245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57700B2-E2FA-A092-2CC3-2B47E2C41DD2}"/>
                    </a:ext>
                  </a:extLst>
                </p14:cNvPr>
                <p14:cNvContentPartPr/>
                <p14:nvPr/>
              </p14:nvContentPartPr>
              <p14:xfrm>
                <a:off x="3210240" y="5535566"/>
                <a:ext cx="553320" cy="5065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57700B2-E2FA-A092-2CC3-2B47E2C41DD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205920" y="5531246"/>
                  <a:ext cx="561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60D5102-BBE1-55AD-E4CF-4820C2C5DC6A}"/>
                    </a:ext>
                  </a:extLst>
                </p14:cNvPr>
                <p14:cNvContentPartPr/>
                <p14:nvPr/>
              </p14:nvContentPartPr>
              <p14:xfrm>
                <a:off x="3917640" y="5448806"/>
                <a:ext cx="376200" cy="439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60D5102-BBE1-55AD-E4CF-4820C2C5DC6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13320" y="5444486"/>
                  <a:ext cx="3848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EE4875F-AC1E-4CD5-3D6F-AF054429BEB9}"/>
                    </a:ext>
                  </a:extLst>
                </p14:cNvPr>
                <p14:cNvContentPartPr/>
                <p14:nvPr/>
              </p14:nvContentPartPr>
              <p14:xfrm>
                <a:off x="4211760" y="5367086"/>
                <a:ext cx="98280" cy="916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EE4875F-AC1E-4CD5-3D6F-AF054429BEB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07440" y="5362766"/>
                  <a:ext cx="10692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8672AA3-808D-544D-85EF-F22FB4DB9B2C}"/>
                    </a:ext>
                  </a:extLst>
                </p14:cNvPr>
                <p14:cNvContentPartPr/>
                <p14:nvPr/>
              </p14:nvContentPartPr>
              <p14:xfrm>
                <a:off x="4274040" y="5765966"/>
                <a:ext cx="420120" cy="4665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8672AA3-808D-544D-85EF-F22FB4DB9B2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269720" y="5761646"/>
                  <a:ext cx="4287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10C52DA-BAF8-701A-8C29-2B8B60F0E70E}"/>
                    </a:ext>
                  </a:extLst>
                </p14:cNvPr>
                <p14:cNvContentPartPr/>
                <p14:nvPr/>
              </p14:nvContentPartPr>
              <p14:xfrm>
                <a:off x="4814400" y="5920046"/>
                <a:ext cx="69120" cy="322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10C52DA-BAF8-701A-8C29-2B8B60F0E70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10080" y="5915726"/>
                  <a:ext cx="77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ECD94E1-7283-6F70-DC9D-391F034A91E9}"/>
                    </a:ext>
                  </a:extLst>
                </p14:cNvPr>
                <p14:cNvContentPartPr/>
                <p14:nvPr/>
              </p14:nvContentPartPr>
              <p14:xfrm>
                <a:off x="5041200" y="5977646"/>
                <a:ext cx="124200" cy="5565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ECD94E1-7283-6F70-DC9D-391F034A91E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36880" y="5973326"/>
                  <a:ext cx="1328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BDEF9E98-8A20-EC23-D910-0F0A0D6BAE36}"/>
                    </a:ext>
                  </a:extLst>
                </p14:cNvPr>
                <p14:cNvContentPartPr/>
                <p14:nvPr/>
              </p14:nvContentPartPr>
              <p14:xfrm>
                <a:off x="4722600" y="5660126"/>
                <a:ext cx="275400" cy="126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BDEF9E98-8A20-EC23-D910-0F0A0D6BA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718280" y="5655806"/>
                  <a:ext cx="284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AAFEF19-1136-1308-CE53-71CE26F3EEE5}"/>
                    </a:ext>
                  </a:extLst>
                </p14:cNvPr>
                <p14:cNvContentPartPr/>
                <p14:nvPr/>
              </p14:nvContentPartPr>
              <p14:xfrm>
                <a:off x="5441520" y="5674886"/>
                <a:ext cx="162360" cy="4190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AAFEF19-1136-1308-CE53-71CE26F3EEE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37200" y="5670566"/>
                  <a:ext cx="171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86FDF50-D1BA-158C-6D44-14D8863127E9}"/>
                    </a:ext>
                  </a:extLst>
                </p14:cNvPr>
                <p14:cNvContentPartPr/>
                <p14:nvPr/>
              </p14:nvContentPartPr>
              <p14:xfrm>
                <a:off x="5306520" y="5540606"/>
                <a:ext cx="437760" cy="379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86FDF50-D1BA-158C-6D44-14D8863127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02200" y="5536286"/>
                  <a:ext cx="446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DEC9A47-EA21-9141-20EB-0ECBA2BE3E67}"/>
                    </a:ext>
                  </a:extLst>
                </p14:cNvPr>
                <p14:cNvContentPartPr/>
                <p14:nvPr/>
              </p14:nvContentPartPr>
              <p14:xfrm>
                <a:off x="5639160" y="6097886"/>
                <a:ext cx="93240" cy="100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DEC9A47-EA21-9141-20EB-0ECBA2BE3E6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34840" y="6093566"/>
                  <a:ext cx="101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E638781-3483-A4A4-EE25-0F46834937B7}"/>
                    </a:ext>
                  </a:extLst>
                </p14:cNvPr>
                <p14:cNvContentPartPr/>
                <p14:nvPr/>
              </p14:nvContentPartPr>
              <p14:xfrm>
                <a:off x="5811600" y="5348006"/>
                <a:ext cx="17640" cy="1796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E638781-3483-A4A4-EE25-0F46834937B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807280" y="5343686"/>
                  <a:ext cx="26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D26DD44-EA2C-6898-2B5B-A66279F28F4B}"/>
                    </a:ext>
                  </a:extLst>
                </p14:cNvPr>
                <p14:cNvContentPartPr/>
                <p14:nvPr/>
              </p14:nvContentPartPr>
              <p14:xfrm>
                <a:off x="5965320" y="5621606"/>
                <a:ext cx="199080" cy="1011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D26DD44-EA2C-6898-2B5B-A66279F28F4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961000" y="5617286"/>
                  <a:ext cx="207720" cy="10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4243F7A-D0F7-20FE-3D7C-37ABF4D792C8}"/>
                    </a:ext>
                  </a:extLst>
                </p14:cNvPr>
                <p14:cNvContentPartPr/>
                <p14:nvPr/>
              </p14:nvContentPartPr>
              <p14:xfrm>
                <a:off x="6486600" y="5388326"/>
                <a:ext cx="1112760" cy="7560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4243F7A-D0F7-20FE-3D7C-37ABF4D792C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482280" y="5384006"/>
                  <a:ext cx="11214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A403F54-CB3B-629A-FF0A-1B42C1DF5F41}"/>
                    </a:ext>
                  </a:extLst>
                </p14:cNvPr>
                <p14:cNvContentPartPr/>
                <p14:nvPr/>
              </p14:nvContentPartPr>
              <p14:xfrm>
                <a:off x="6955680" y="5559326"/>
                <a:ext cx="36000" cy="5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A403F54-CB3B-629A-FF0A-1B42C1DF5F4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51360" y="5555006"/>
                  <a:ext cx="446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66ADFE2-F896-B7E2-3F0E-4E5A939FC6CC}"/>
                    </a:ext>
                  </a:extLst>
                </p14:cNvPr>
                <p14:cNvContentPartPr/>
                <p14:nvPr/>
              </p14:nvContentPartPr>
              <p14:xfrm>
                <a:off x="7841640" y="5357366"/>
                <a:ext cx="200880" cy="7732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66ADFE2-F896-B7E2-3F0E-4E5A939FC6C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37320" y="5353046"/>
                  <a:ext cx="20952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30B8E2E-C2F6-D2F3-DAE5-B08FFCB8F12A}"/>
                    </a:ext>
                  </a:extLst>
                </p14:cNvPr>
                <p14:cNvContentPartPr/>
                <p14:nvPr/>
              </p14:nvContentPartPr>
              <p14:xfrm>
                <a:off x="8230800" y="5367806"/>
                <a:ext cx="433440" cy="6566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30B8E2E-C2F6-D2F3-DAE5-B08FFCB8F12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26480" y="5363486"/>
                  <a:ext cx="4420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711FF90-FC4F-E7BE-59D8-941825CCFB16}"/>
                    </a:ext>
                  </a:extLst>
                </p14:cNvPr>
                <p14:cNvContentPartPr/>
                <p14:nvPr/>
              </p14:nvContentPartPr>
              <p14:xfrm>
                <a:off x="8705640" y="5718086"/>
                <a:ext cx="99000" cy="239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711FF90-FC4F-E7BE-59D8-941825CCFB1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701320" y="5713766"/>
                  <a:ext cx="107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8103EA2-1C15-1ECE-4984-207EDE0CA534}"/>
                    </a:ext>
                  </a:extLst>
                </p14:cNvPr>
                <p14:cNvContentPartPr/>
                <p14:nvPr/>
              </p14:nvContentPartPr>
              <p14:xfrm>
                <a:off x="8643000" y="5544926"/>
                <a:ext cx="597240" cy="324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8103EA2-1C15-1ECE-4984-207EDE0CA53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638680" y="5540606"/>
                  <a:ext cx="605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29010A4-6195-AF1C-6B9F-39C53577A4AE}"/>
                    </a:ext>
                  </a:extLst>
                </p14:cNvPr>
                <p14:cNvContentPartPr/>
                <p14:nvPr/>
              </p14:nvContentPartPr>
              <p14:xfrm>
                <a:off x="9419520" y="5498126"/>
                <a:ext cx="427320" cy="6562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29010A4-6195-AF1C-6B9F-39C53577A4A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15200" y="5493806"/>
                  <a:ext cx="435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EB2C941-DCD4-C642-70CE-ED0CF9F5ECDD}"/>
                    </a:ext>
                  </a:extLst>
                </p14:cNvPr>
                <p14:cNvContentPartPr/>
                <p14:nvPr/>
              </p14:nvContentPartPr>
              <p14:xfrm>
                <a:off x="9936120" y="5886566"/>
                <a:ext cx="129240" cy="5310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EB2C941-DCD4-C642-70CE-ED0CF9F5ECD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931800" y="5882246"/>
                  <a:ext cx="137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620A8FD-0FF9-116A-E0A1-9A1A3F802713}"/>
                    </a:ext>
                  </a:extLst>
                </p14:cNvPr>
                <p14:cNvContentPartPr/>
                <p14:nvPr/>
              </p14:nvContentPartPr>
              <p14:xfrm>
                <a:off x="9858360" y="5583446"/>
                <a:ext cx="13680" cy="5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620A8FD-0FF9-116A-E0A1-9A1A3F80271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854040" y="5579126"/>
                  <a:ext cx="223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8D3E49F-68CC-E284-92D7-9A4E6033B5B1}"/>
                    </a:ext>
                  </a:extLst>
                </p14:cNvPr>
                <p14:cNvContentPartPr/>
                <p14:nvPr/>
              </p14:nvContentPartPr>
              <p14:xfrm>
                <a:off x="10224480" y="5463206"/>
                <a:ext cx="403560" cy="883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8D3E49F-68CC-E284-92D7-9A4E6033B5B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220160" y="5458886"/>
                  <a:ext cx="41220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836BA58-6301-4CA0-F372-601C793C3C90}"/>
                    </a:ext>
                  </a:extLst>
                </p14:cNvPr>
                <p14:cNvContentPartPr/>
                <p14:nvPr/>
              </p14:nvContentPartPr>
              <p14:xfrm>
                <a:off x="10065720" y="5692166"/>
                <a:ext cx="543960" cy="1184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836BA58-6301-4CA0-F372-601C793C3C9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61400" y="5687846"/>
                  <a:ext cx="552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BFA0565-75EB-B8BD-FDB5-6DE171D6BA7D}"/>
                    </a:ext>
                  </a:extLst>
                </p14:cNvPr>
                <p14:cNvContentPartPr/>
                <p14:nvPr/>
              </p14:nvContentPartPr>
              <p14:xfrm>
                <a:off x="10545240" y="5395166"/>
                <a:ext cx="352080" cy="5396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BFA0565-75EB-B8BD-FDB5-6DE171D6BA7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40920" y="5390846"/>
                  <a:ext cx="3607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C7B2150-7CF6-29B7-D58C-47D880526446}"/>
                    </a:ext>
                  </a:extLst>
                </p14:cNvPr>
                <p14:cNvContentPartPr/>
                <p14:nvPr/>
              </p14:nvContentPartPr>
              <p14:xfrm>
                <a:off x="10903080" y="5704406"/>
                <a:ext cx="283320" cy="3506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C7B2150-7CF6-29B7-D58C-47D88052644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898760" y="5700086"/>
                  <a:ext cx="291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38555A7-DE6E-7489-E121-DE18AD950089}"/>
                    </a:ext>
                  </a:extLst>
                </p14:cNvPr>
                <p14:cNvContentPartPr/>
                <p14:nvPr/>
              </p14:nvContentPartPr>
              <p14:xfrm>
                <a:off x="11362800" y="5785046"/>
                <a:ext cx="46440" cy="225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38555A7-DE6E-7489-E121-DE18AD95008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358480" y="5780726"/>
                  <a:ext cx="55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5749455-6425-4E07-5CAE-9543C43BE35A}"/>
                    </a:ext>
                  </a:extLst>
                </p14:cNvPr>
                <p14:cNvContentPartPr/>
                <p14:nvPr/>
              </p14:nvContentPartPr>
              <p14:xfrm>
                <a:off x="11496000" y="5838326"/>
                <a:ext cx="177120" cy="6649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5749455-6425-4E07-5CAE-9543C43BE35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491680" y="5834006"/>
                  <a:ext cx="1857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F3FA5FD-1029-F0CC-C6D0-A8896615D1D9}"/>
                    </a:ext>
                  </a:extLst>
                </p14:cNvPr>
                <p14:cNvContentPartPr/>
                <p14:nvPr/>
              </p14:nvContentPartPr>
              <p14:xfrm>
                <a:off x="11063640" y="5520806"/>
                <a:ext cx="357480" cy="48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F3FA5FD-1029-F0CC-C6D0-A8896615D1D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059320" y="5516486"/>
                  <a:ext cx="366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6B5B6C3-C680-F69D-72BE-9CD73F5F7DA4}"/>
                    </a:ext>
                  </a:extLst>
                </p14:cNvPr>
                <p14:cNvContentPartPr/>
                <p14:nvPr/>
              </p14:nvContentPartPr>
              <p14:xfrm>
                <a:off x="11700120" y="5506406"/>
                <a:ext cx="202680" cy="7480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6B5B6C3-C680-F69D-72BE-9CD73F5F7DA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695800" y="5502086"/>
                  <a:ext cx="2113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7176560-ED30-9163-98CB-33BFCFB97E09}"/>
                    </a:ext>
                  </a:extLst>
                </p14:cNvPr>
                <p14:cNvContentPartPr/>
                <p14:nvPr/>
              </p14:nvContentPartPr>
              <p14:xfrm>
                <a:off x="5832120" y="1253726"/>
                <a:ext cx="479520" cy="1944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7176560-ED30-9163-98CB-33BFCFB97E0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27800" y="1249406"/>
                  <a:ext cx="488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2B46273-DDBD-8E9C-30E5-D759E3468084}"/>
                    </a:ext>
                  </a:extLst>
                </p14:cNvPr>
                <p14:cNvContentPartPr/>
                <p14:nvPr/>
              </p14:nvContentPartPr>
              <p14:xfrm>
                <a:off x="8295960" y="2197286"/>
                <a:ext cx="705240" cy="3315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2B46273-DDBD-8E9C-30E5-D759E346808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291640" y="2192966"/>
                  <a:ext cx="713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BC00D0C-3EF6-8CD8-04BD-5812945D9655}"/>
                    </a:ext>
                  </a:extLst>
                </p14:cNvPr>
                <p14:cNvContentPartPr/>
                <p14:nvPr/>
              </p14:nvContentPartPr>
              <p14:xfrm>
                <a:off x="9386040" y="3257126"/>
                <a:ext cx="742320" cy="3261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BC00D0C-3EF6-8CD8-04BD-5812945D965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381720" y="3252806"/>
                  <a:ext cx="750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94CFA82-003E-0C55-351E-AB48A26CB906}"/>
                    </a:ext>
                  </a:extLst>
                </p14:cNvPr>
                <p14:cNvContentPartPr/>
                <p14:nvPr/>
              </p14:nvContentPartPr>
              <p14:xfrm>
                <a:off x="8985720" y="239606"/>
                <a:ext cx="118800" cy="6292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94CFA82-003E-0C55-351E-AB48A26CB90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981400" y="235286"/>
                  <a:ext cx="1274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6B1289A-7751-92EC-0738-D8F43E40A1BF}"/>
                    </a:ext>
                  </a:extLst>
                </p14:cNvPr>
                <p14:cNvContentPartPr/>
                <p14:nvPr/>
              </p14:nvContentPartPr>
              <p14:xfrm>
                <a:off x="8689440" y="68966"/>
                <a:ext cx="432360" cy="3027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6B1289A-7751-92EC-0738-D8F43E40A1B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685120" y="64646"/>
                  <a:ext cx="441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06770B7-AF54-C4CA-2A33-710391E95B53}"/>
                    </a:ext>
                  </a:extLst>
                </p14:cNvPr>
                <p14:cNvContentPartPr/>
                <p14:nvPr/>
              </p14:nvContentPartPr>
              <p14:xfrm>
                <a:off x="9188400" y="330686"/>
                <a:ext cx="798840" cy="7592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06770B7-AF54-C4CA-2A33-710391E95B5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184080" y="326366"/>
                  <a:ext cx="80748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D06D756-0233-4069-B307-6719F4D9AA9D}"/>
                    </a:ext>
                  </a:extLst>
                </p14:cNvPr>
                <p14:cNvContentPartPr/>
                <p14:nvPr/>
              </p14:nvContentPartPr>
              <p14:xfrm>
                <a:off x="9949800" y="308726"/>
                <a:ext cx="376920" cy="3852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D06D756-0233-4069-B307-6719F4D9AA9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945480" y="304406"/>
                  <a:ext cx="3855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581C7B9-2ADE-AEDC-414B-C39877FEB455}"/>
                    </a:ext>
                  </a:extLst>
                </p14:cNvPr>
                <p14:cNvContentPartPr/>
                <p14:nvPr/>
              </p14:nvContentPartPr>
              <p14:xfrm>
                <a:off x="10810200" y="144926"/>
                <a:ext cx="447120" cy="475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581C7B9-2ADE-AEDC-414B-C39877FEB45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805880" y="140606"/>
                  <a:ext cx="4557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1966B0D-D76E-42CA-82FE-AE5CF8389E8E}"/>
                    </a:ext>
                  </a:extLst>
                </p14:cNvPr>
                <p14:cNvContentPartPr/>
                <p14:nvPr/>
              </p14:nvContentPartPr>
              <p14:xfrm>
                <a:off x="9717960" y="1019366"/>
                <a:ext cx="526680" cy="5302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1966B0D-D76E-42CA-82FE-AE5CF8389E8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713640" y="1015046"/>
                  <a:ext cx="535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0BDCC0B-D1D5-0981-6E8C-FBEADE136959}"/>
                    </a:ext>
                  </a:extLst>
                </p14:cNvPr>
                <p14:cNvContentPartPr/>
                <p14:nvPr/>
              </p14:nvContentPartPr>
              <p14:xfrm>
                <a:off x="10393680" y="1082726"/>
                <a:ext cx="182880" cy="312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0BDCC0B-D1D5-0981-6E8C-FBEADE13695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389360" y="1078406"/>
                  <a:ext cx="191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90A7FA4F-F8FD-E21D-25B1-17BC832F40BE}"/>
                    </a:ext>
                  </a:extLst>
                </p14:cNvPr>
                <p14:cNvContentPartPr/>
                <p14:nvPr/>
              </p14:nvContentPartPr>
              <p14:xfrm>
                <a:off x="10670160" y="732086"/>
                <a:ext cx="186840" cy="5979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90A7FA4F-F8FD-E21D-25B1-17BC832F40B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665840" y="727766"/>
                  <a:ext cx="1954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72D6837-CCA9-D893-48AA-94A96D82AF97}"/>
                    </a:ext>
                  </a:extLst>
                </p14:cNvPr>
                <p14:cNvContentPartPr/>
                <p14:nvPr/>
              </p14:nvContentPartPr>
              <p14:xfrm>
                <a:off x="10987680" y="751526"/>
                <a:ext cx="635040" cy="6530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72D6837-CCA9-D893-48AA-94A96D82AF9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983360" y="747206"/>
                  <a:ext cx="64368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3377B6C-2A14-F6D7-1442-ABE626B1901A}"/>
                    </a:ext>
                  </a:extLst>
                </p14:cNvPr>
                <p14:cNvContentPartPr/>
                <p14:nvPr/>
              </p14:nvContentPartPr>
              <p14:xfrm>
                <a:off x="8370840" y="-71434"/>
                <a:ext cx="3662640" cy="19890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3377B6C-2A14-F6D7-1442-ABE626B1901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366520" y="-75754"/>
                  <a:ext cx="3671280" cy="19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103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8F0CDB3-CEA9-053C-1E5C-414736F962DE}"/>
              </a:ext>
            </a:extLst>
          </p:cNvPr>
          <p:cNvGrpSpPr/>
          <p:nvPr/>
        </p:nvGrpSpPr>
        <p:grpSpPr>
          <a:xfrm>
            <a:off x="207840" y="396566"/>
            <a:ext cx="11760840" cy="5990040"/>
            <a:chOff x="207840" y="396566"/>
            <a:chExt cx="11760840" cy="59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9D28C9-F75D-A530-EF08-63492D72C019}"/>
                    </a:ext>
                  </a:extLst>
                </p14:cNvPr>
                <p14:cNvContentPartPr/>
                <p14:nvPr/>
              </p14:nvContentPartPr>
              <p14:xfrm>
                <a:off x="2075880" y="1289366"/>
                <a:ext cx="321480" cy="58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9D28C9-F75D-A530-EF08-63492D72C0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1560" y="1285046"/>
                  <a:ext cx="3301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9648C2-6934-E271-24B6-8C4D8896CE15}"/>
                    </a:ext>
                  </a:extLst>
                </p14:cNvPr>
                <p14:cNvContentPartPr/>
                <p14:nvPr/>
              </p14:nvContentPartPr>
              <p14:xfrm>
                <a:off x="2272800" y="1240046"/>
                <a:ext cx="338400" cy="576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9648C2-6934-E271-24B6-8C4D8896CE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8480" y="1235726"/>
                  <a:ext cx="3470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9DE1FC-83C4-E702-3BB2-E43708B4FAD2}"/>
                    </a:ext>
                  </a:extLst>
                </p14:cNvPr>
                <p14:cNvContentPartPr/>
                <p14:nvPr/>
              </p14:nvContentPartPr>
              <p14:xfrm>
                <a:off x="2109360" y="2126006"/>
                <a:ext cx="430200" cy="87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9DE1FC-83C4-E702-3BB2-E43708B4FA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5040" y="2121686"/>
                  <a:ext cx="438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64CA3C-3B71-4424-0ACB-0618F032E490}"/>
                    </a:ext>
                  </a:extLst>
                </p14:cNvPr>
                <p14:cNvContentPartPr/>
                <p14:nvPr/>
              </p14:nvContentPartPr>
              <p14:xfrm>
                <a:off x="2233920" y="698246"/>
                <a:ext cx="59040" cy="2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64CA3C-3B71-4424-0ACB-0618F032E4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9600" y="693926"/>
                  <a:ext cx="67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3816A0-A0D1-6F4E-3CCD-CFD63F7A4AB3}"/>
                    </a:ext>
                  </a:extLst>
                </p14:cNvPr>
                <p14:cNvContentPartPr/>
                <p14:nvPr/>
              </p14:nvContentPartPr>
              <p14:xfrm>
                <a:off x="3459720" y="1206566"/>
                <a:ext cx="106560" cy="1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3816A0-A0D1-6F4E-3CCD-CFD63F7A4A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5400" y="1202246"/>
                  <a:ext cx="115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F3FAA42-5478-E348-E04A-9746E7F3C41A}"/>
                    </a:ext>
                  </a:extLst>
                </p14:cNvPr>
                <p14:cNvContentPartPr/>
                <p14:nvPr/>
              </p14:nvContentPartPr>
              <p14:xfrm>
                <a:off x="3425520" y="1484846"/>
                <a:ext cx="299160" cy="50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F3FAA42-5478-E348-E04A-9746E7F3C4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1200" y="1480526"/>
                  <a:ext cx="30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FC839A-853C-A73A-4F07-CC3E263B8F4F}"/>
                    </a:ext>
                  </a:extLst>
                </p14:cNvPr>
                <p14:cNvContentPartPr/>
                <p14:nvPr/>
              </p14:nvContentPartPr>
              <p14:xfrm>
                <a:off x="4500120" y="885806"/>
                <a:ext cx="502560" cy="111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FC839A-853C-A73A-4F07-CC3E263B8F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5800" y="881486"/>
                  <a:ext cx="51120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B137ED-17F1-6F54-CB44-24A821A69185}"/>
                    </a:ext>
                  </a:extLst>
                </p14:cNvPr>
                <p14:cNvContentPartPr/>
                <p14:nvPr/>
              </p14:nvContentPartPr>
              <p14:xfrm>
                <a:off x="4323000" y="1415726"/>
                <a:ext cx="621360" cy="888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B137ED-17F1-6F54-CB44-24A821A691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8680" y="1411406"/>
                  <a:ext cx="63000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9D534BB-55EB-A78B-5C15-F020CFFFF0C9}"/>
                    </a:ext>
                  </a:extLst>
                </p14:cNvPr>
                <p14:cNvContentPartPr/>
                <p14:nvPr/>
              </p14:nvContentPartPr>
              <p14:xfrm>
                <a:off x="5671920" y="1130966"/>
                <a:ext cx="210600" cy="892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9D534BB-55EB-A78B-5C15-F020CFFFF0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67600" y="1126646"/>
                  <a:ext cx="21924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87B75F-00B7-EB39-C7B6-06819936384B}"/>
                    </a:ext>
                  </a:extLst>
                </p14:cNvPr>
                <p14:cNvContentPartPr/>
                <p14:nvPr/>
              </p14:nvContentPartPr>
              <p14:xfrm>
                <a:off x="6029760" y="1383686"/>
                <a:ext cx="597960" cy="408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87B75F-00B7-EB39-C7B6-0681993638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5440" y="1379366"/>
                  <a:ext cx="6066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F1FDE2-4ACE-F734-7759-3A8AA47A2108}"/>
                    </a:ext>
                  </a:extLst>
                </p14:cNvPr>
                <p14:cNvContentPartPr/>
                <p14:nvPr/>
              </p14:nvContentPartPr>
              <p14:xfrm>
                <a:off x="6183840" y="2002526"/>
                <a:ext cx="573840" cy="81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F1FDE2-4ACE-F734-7759-3A8AA47A21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9520" y="1998206"/>
                  <a:ext cx="58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6AB80D-4E35-E09E-1CFF-88B0548EA8E1}"/>
                    </a:ext>
                  </a:extLst>
                </p14:cNvPr>
                <p14:cNvContentPartPr/>
                <p14:nvPr/>
              </p14:nvContentPartPr>
              <p14:xfrm>
                <a:off x="6921480" y="1082726"/>
                <a:ext cx="546840" cy="1270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6AB80D-4E35-E09E-1CFF-88B0548EA8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7160" y="1078406"/>
                  <a:ext cx="555480" cy="12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1B81008-71C6-30DB-AA3F-4672D753E751}"/>
                    </a:ext>
                  </a:extLst>
                </p14:cNvPr>
                <p14:cNvContentPartPr/>
                <p14:nvPr/>
              </p14:nvContentPartPr>
              <p14:xfrm>
                <a:off x="1477920" y="2529206"/>
                <a:ext cx="4798080" cy="308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1B81008-71C6-30DB-AA3F-4672D753E7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73600" y="2524886"/>
                  <a:ext cx="4806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8CE4B9-9DE7-1D0D-EF39-D2D6E4D01FB3}"/>
                    </a:ext>
                  </a:extLst>
                </p14:cNvPr>
                <p14:cNvContentPartPr/>
                <p14:nvPr/>
              </p14:nvContentPartPr>
              <p14:xfrm>
                <a:off x="207840" y="396566"/>
                <a:ext cx="8496720" cy="2261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8CE4B9-9DE7-1D0D-EF39-D2D6E4D01F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3520" y="392246"/>
                  <a:ext cx="8505360" cy="22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0793B1-CD79-7EA8-A48A-F656CC68C89B}"/>
                    </a:ext>
                  </a:extLst>
                </p14:cNvPr>
                <p14:cNvContentPartPr/>
                <p14:nvPr/>
              </p14:nvContentPartPr>
              <p14:xfrm>
                <a:off x="978960" y="3251366"/>
                <a:ext cx="373680" cy="1067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0793B1-CD79-7EA8-A48A-F656CC68C8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640" y="3247046"/>
                  <a:ext cx="38232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A51D4-C437-BDEB-0859-59E0A40877AD}"/>
                    </a:ext>
                  </a:extLst>
                </p14:cNvPr>
                <p14:cNvContentPartPr/>
                <p14:nvPr/>
              </p14:nvContentPartPr>
              <p14:xfrm>
                <a:off x="1637040" y="3982166"/>
                <a:ext cx="808920" cy="298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A51D4-C437-BDEB-0859-59E0A40877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32720" y="3977846"/>
                  <a:ext cx="817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7B34EA4-80B8-D12F-7318-BBFE17B90467}"/>
                    </a:ext>
                  </a:extLst>
                </p14:cNvPr>
                <p14:cNvContentPartPr/>
                <p14:nvPr/>
              </p14:nvContentPartPr>
              <p14:xfrm>
                <a:off x="2664120" y="3451886"/>
                <a:ext cx="621360" cy="798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7B34EA4-80B8-D12F-7318-BBFE17B904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9800" y="3447566"/>
                  <a:ext cx="6300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D1CC9F0-8EFE-8FD0-FE2B-E3E8D95C2A47}"/>
                    </a:ext>
                  </a:extLst>
                </p14:cNvPr>
                <p14:cNvContentPartPr/>
                <p14:nvPr/>
              </p14:nvContentPartPr>
              <p14:xfrm>
                <a:off x="3131760" y="3986846"/>
                <a:ext cx="919440" cy="82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D1CC9F0-8EFE-8FD0-FE2B-E3E8D95C2A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7440" y="3982526"/>
                  <a:ext cx="928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C3D7F9F-1FA0-F71A-073B-D38ECDC5AD4B}"/>
                    </a:ext>
                  </a:extLst>
                </p14:cNvPr>
                <p14:cNvContentPartPr/>
                <p14:nvPr/>
              </p14:nvContentPartPr>
              <p14:xfrm>
                <a:off x="4277640" y="3162806"/>
                <a:ext cx="653760" cy="1044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C3D7F9F-1FA0-F71A-073B-D38ECDC5AD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3320" y="3158486"/>
                  <a:ext cx="66240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A4AD463-ABC1-1C95-4A35-4B34177AAB09}"/>
                    </a:ext>
                  </a:extLst>
                </p14:cNvPr>
                <p14:cNvContentPartPr/>
                <p14:nvPr/>
              </p14:nvContentPartPr>
              <p14:xfrm>
                <a:off x="5060640" y="3703166"/>
                <a:ext cx="895320" cy="785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A4AD463-ABC1-1C95-4A35-4B34177AAB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56320" y="3698846"/>
                  <a:ext cx="9039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9F9195D-D367-8926-6913-667901C9FB24}"/>
                    </a:ext>
                  </a:extLst>
                </p14:cNvPr>
                <p14:cNvContentPartPr/>
                <p14:nvPr/>
              </p14:nvContentPartPr>
              <p14:xfrm>
                <a:off x="5687040" y="3727646"/>
                <a:ext cx="203760" cy="218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9F9195D-D367-8926-6913-667901C9FB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82720" y="3723326"/>
                  <a:ext cx="212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07E7534-DCB5-EF49-5C97-82709D6FB4F5}"/>
                    </a:ext>
                  </a:extLst>
                </p14:cNvPr>
                <p14:cNvContentPartPr/>
                <p14:nvPr/>
              </p14:nvContentPartPr>
              <p14:xfrm>
                <a:off x="6010320" y="3005126"/>
                <a:ext cx="1139760" cy="1032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07E7534-DCB5-EF49-5C97-82709D6FB4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06000" y="3000806"/>
                  <a:ext cx="1148400" cy="10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53076DA-24B6-2639-FB2C-C967B638E1E5}"/>
                    </a:ext>
                  </a:extLst>
                </p14:cNvPr>
                <p14:cNvContentPartPr/>
                <p14:nvPr/>
              </p14:nvContentPartPr>
              <p14:xfrm>
                <a:off x="7365720" y="3621446"/>
                <a:ext cx="466560" cy="22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53076DA-24B6-2639-FB2C-C967B638E1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1400" y="3617126"/>
                  <a:ext cx="475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AB2B0A9-4D17-A649-BE31-57B610485371}"/>
                    </a:ext>
                  </a:extLst>
                </p14:cNvPr>
                <p14:cNvContentPartPr/>
                <p14:nvPr/>
              </p14:nvContentPartPr>
              <p14:xfrm>
                <a:off x="8093280" y="3482126"/>
                <a:ext cx="270000" cy="355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AB2B0A9-4D17-A649-BE31-57B610485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88960" y="3477806"/>
                  <a:ext cx="278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F8866C4-8FA0-784D-ACF7-AEB904B251E2}"/>
                    </a:ext>
                  </a:extLst>
                </p14:cNvPr>
                <p14:cNvContentPartPr/>
                <p14:nvPr/>
              </p14:nvContentPartPr>
              <p14:xfrm>
                <a:off x="8486040" y="3357206"/>
                <a:ext cx="763200" cy="489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F8866C4-8FA0-784D-ACF7-AEB904B251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1720" y="3352886"/>
                  <a:ext cx="7718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9FEE4B-CA0C-8FDA-0564-A0F63FC33018}"/>
                    </a:ext>
                  </a:extLst>
                </p14:cNvPr>
                <p14:cNvContentPartPr/>
                <p14:nvPr/>
              </p14:nvContentPartPr>
              <p14:xfrm>
                <a:off x="9694560" y="3409766"/>
                <a:ext cx="101880" cy="4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9FEE4B-CA0C-8FDA-0564-A0F63FC330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0240" y="3405446"/>
                  <a:ext cx="110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4464AB5-6057-2A05-D8D1-C068B043C5D1}"/>
                    </a:ext>
                  </a:extLst>
                </p14:cNvPr>
                <p14:cNvContentPartPr/>
                <p14:nvPr/>
              </p14:nvContentPartPr>
              <p14:xfrm>
                <a:off x="9467760" y="3571766"/>
                <a:ext cx="366120" cy="92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4464AB5-6057-2A05-D8D1-C068B043C5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63440" y="3567446"/>
                  <a:ext cx="374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6F7264-3677-8DFE-2A9A-D916CD5558CE}"/>
                    </a:ext>
                  </a:extLst>
                </p14:cNvPr>
                <p14:cNvContentPartPr/>
                <p14:nvPr/>
              </p14:nvContentPartPr>
              <p14:xfrm>
                <a:off x="9915960" y="3039686"/>
                <a:ext cx="243720" cy="876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6F7264-3677-8DFE-2A9A-D916CD5558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11640" y="3035366"/>
                  <a:ext cx="2523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4FD282F-0FB7-E828-CC9E-DEC0C058FBA1}"/>
                    </a:ext>
                  </a:extLst>
                </p14:cNvPr>
                <p14:cNvContentPartPr/>
                <p14:nvPr/>
              </p14:nvContentPartPr>
              <p14:xfrm>
                <a:off x="10355160" y="2669246"/>
                <a:ext cx="191880" cy="1049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4FD282F-0FB7-E828-CC9E-DEC0C058FB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50840" y="2664926"/>
                  <a:ext cx="20052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AF9CD14-CF2A-4A74-A777-4BC8872550CF}"/>
                    </a:ext>
                  </a:extLst>
                </p14:cNvPr>
                <p14:cNvContentPartPr/>
                <p14:nvPr/>
              </p14:nvContentPartPr>
              <p14:xfrm>
                <a:off x="10665840" y="3379886"/>
                <a:ext cx="246960" cy="263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AF9CD14-CF2A-4A74-A777-4BC8872550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61520" y="3375566"/>
                  <a:ext cx="255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B310021-2F58-29FA-E60F-85B25DAA9253}"/>
                    </a:ext>
                  </a:extLst>
                </p14:cNvPr>
                <p14:cNvContentPartPr/>
                <p14:nvPr/>
              </p14:nvContentPartPr>
              <p14:xfrm>
                <a:off x="11029800" y="3438926"/>
                <a:ext cx="192960" cy="249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B310021-2F58-29FA-E60F-85B25DAA9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25480" y="3434606"/>
                  <a:ext cx="201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8B9D80A-A67E-C3AD-52BA-33E694031037}"/>
                    </a:ext>
                  </a:extLst>
                </p14:cNvPr>
                <p14:cNvContentPartPr/>
                <p14:nvPr/>
              </p14:nvContentPartPr>
              <p14:xfrm>
                <a:off x="11457840" y="3172886"/>
                <a:ext cx="369720" cy="641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8B9D80A-A67E-C3AD-52BA-33E6940310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53520" y="3168566"/>
                  <a:ext cx="3783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D5C4C76-A415-70A0-2B0E-43515125FD80}"/>
                    </a:ext>
                  </a:extLst>
                </p14:cNvPr>
                <p14:cNvContentPartPr/>
                <p14:nvPr/>
              </p14:nvContentPartPr>
              <p14:xfrm>
                <a:off x="11844120" y="3505526"/>
                <a:ext cx="124560" cy="307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D5C4C76-A415-70A0-2B0E-43515125FD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839800" y="3501206"/>
                  <a:ext cx="133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7994C40-A2AA-6F8C-9E02-ADDA2F9B1FC2}"/>
                    </a:ext>
                  </a:extLst>
                </p14:cNvPr>
                <p14:cNvContentPartPr/>
                <p14:nvPr/>
              </p14:nvContentPartPr>
              <p14:xfrm>
                <a:off x="253200" y="3727286"/>
                <a:ext cx="141480" cy="348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7994C40-A2AA-6F8C-9E02-ADDA2F9B1F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880" y="3722966"/>
                  <a:ext cx="150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487DFA9-9CC1-8D14-257C-8347DB46F30C}"/>
                    </a:ext>
                  </a:extLst>
                </p14:cNvPr>
                <p14:cNvContentPartPr/>
                <p14:nvPr/>
              </p14:nvContentPartPr>
              <p14:xfrm>
                <a:off x="397560" y="3409766"/>
                <a:ext cx="297000" cy="1047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487DFA9-9CC1-8D14-257C-8347DB46F3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3240" y="3405446"/>
                  <a:ext cx="30564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1A7FA37-F8EF-835A-A282-6F0CEAE42139}"/>
                    </a:ext>
                  </a:extLst>
                </p14:cNvPr>
                <p14:cNvContentPartPr/>
                <p14:nvPr/>
              </p14:nvContentPartPr>
              <p14:xfrm>
                <a:off x="643800" y="5258366"/>
                <a:ext cx="343080" cy="224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1A7FA37-F8EF-835A-A282-6F0CEAE421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480" y="5254046"/>
                  <a:ext cx="351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C61F53-D5CF-968B-8DD6-D821EDC01AD6}"/>
                    </a:ext>
                  </a:extLst>
                </p14:cNvPr>
                <p14:cNvContentPartPr/>
                <p14:nvPr/>
              </p14:nvContentPartPr>
              <p14:xfrm>
                <a:off x="966720" y="4828526"/>
                <a:ext cx="324720" cy="1057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C61F53-D5CF-968B-8DD6-D821EDC01A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2400" y="4824206"/>
                  <a:ext cx="333360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CFE729B-27CA-6142-A34A-7E22DD0494BE}"/>
                    </a:ext>
                  </a:extLst>
                </p14:cNvPr>
                <p14:cNvContentPartPr/>
                <p14:nvPr/>
              </p14:nvContentPartPr>
              <p14:xfrm>
                <a:off x="1509960" y="4561766"/>
                <a:ext cx="529560" cy="1064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CFE729B-27CA-6142-A34A-7E22DD0494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05640" y="4557446"/>
                  <a:ext cx="53820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F438E40-730E-3898-85F9-F7769A11F887}"/>
                    </a:ext>
                  </a:extLst>
                </p14:cNvPr>
                <p14:cNvContentPartPr/>
                <p14:nvPr/>
              </p14:nvContentPartPr>
              <p14:xfrm>
                <a:off x="2147520" y="5188886"/>
                <a:ext cx="1001520" cy="1096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F438E40-730E-3898-85F9-F7769A11F8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43200" y="5184566"/>
                  <a:ext cx="101016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3E89977-E247-BC97-34EA-F124891BC9BC}"/>
                    </a:ext>
                  </a:extLst>
                </p14:cNvPr>
                <p14:cNvContentPartPr/>
                <p14:nvPr/>
              </p14:nvContentPartPr>
              <p14:xfrm>
                <a:off x="3199440" y="5118326"/>
                <a:ext cx="618840" cy="431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3E89977-E247-BC97-34EA-F124891BC9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95120" y="5114006"/>
                  <a:ext cx="6274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A3A39B-F14C-2294-E257-5A793DE83249}"/>
                    </a:ext>
                  </a:extLst>
                </p14:cNvPr>
                <p14:cNvContentPartPr/>
                <p14:nvPr/>
              </p14:nvContentPartPr>
              <p14:xfrm>
                <a:off x="3892440" y="5113286"/>
                <a:ext cx="563040" cy="417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A3A39B-F14C-2294-E257-5A793DE832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88120" y="5108966"/>
                  <a:ext cx="571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8C33D43-2ADF-1AFD-4E9C-96F29D3E2580}"/>
                    </a:ext>
                  </a:extLst>
                </p14:cNvPr>
                <p14:cNvContentPartPr/>
                <p14:nvPr/>
              </p14:nvContentPartPr>
              <p14:xfrm>
                <a:off x="4709640" y="4665086"/>
                <a:ext cx="293040" cy="724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8C33D43-2ADF-1AFD-4E9C-96F29D3E258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5320" y="4660766"/>
                  <a:ext cx="30168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F5F3B66-D2AD-378C-1A11-86BCBD85BF22}"/>
                    </a:ext>
                  </a:extLst>
                </p14:cNvPr>
                <p14:cNvContentPartPr/>
                <p14:nvPr/>
              </p14:nvContentPartPr>
              <p14:xfrm>
                <a:off x="5035080" y="5193566"/>
                <a:ext cx="514800" cy="250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F5F3B66-D2AD-378C-1A11-86BCBD85BF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0760" y="5189246"/>
                  <a:ext cx="523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E632887-5AA4-7D20-4A5C-4BFBCD7E4A99}"/>
                    </a:ext>
                  </a:extLst>
                </p14:cNvPr>
                <p14:cNvContentPartPr/>
                <p14:nvPr/>
              </p14:nvContentPartPr>
              <p14:xfrm>
                <a:off x="5268000" y="4419566"/>
                <a:ext cx="351360" cy="993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E632887-5AA4-7D20-4A5C-4BFBCD7E4A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63680" y="4415246"/>
                  <a:ext cx="36000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51C5921-4D83-796C-A205-CD757B3FF602}"/>
                    </a:ext>
                  </a:extLst>
                </p14:cNvPr>
                <p14:cNvContentPartPr/>
                <p14:nvPr/>
              </p14:nvContentPartPr>
              <p14:xfrm>
                <a:off x="5851200" y="5208686"/>
                <a:ext cx="360" cy="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51C5921-4D83-796C-A205-CD757B3FF6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46880" y="5204366"/>
                  <a:ext cx="9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E384D9F-E5DC-EFF4-F925-840DE8C187D2}"/>
                    </a:ext>
                  </a:extLst>
                </p14:cNvPr>
                <p14:cNvContentPartPr/>
                <p14:nvPr/>
              </p14:nvContentPartPr>
              <p14:xfrm>
                <a:off x="5844000" y="5088086"/>
                <a:ext cx="20160" cy="300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E384D9F-E5DC-EFF4-F925-840DE8C187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39680" y="5083766"/>
                  <a:ext cx="28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B5DED5A-B199-82C1-B883-197B41343FC5}"/>
                    </a:ext>
                  </a:extLst>
                </p14:cNvPr>
                <p14:cNvContentPartPr/>
                <p14:nvPr/>
              </p14:nvContentPartPr>
              <p14:xfrm>
                <a:off x="5692080" y="4718006"/>
                <a:ext cx="14760" cy="7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B5DED5A-B199-82C1-B883-197B41343F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7760" y="4713686"/>
                  <a:ext cx="23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AA2B711-F4B2-6E72-05C2-66FC0D055C88}"/>
                    </a:ext>
                  </a:extLst>
                </p14:cNvPr>
                <p14:cNvContentPartPr/>
                <p14:nvPr/>
              </p14:nvContentPartPr>
              <p14:xfrm>
                <a:off x="6143520" y="5030486"/>
                <a:ext cx="751320" cy="356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AA2B711-F4B2-6E72-05C2-66FC0D055C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39200" y="5026166"/>
                  <a:ext cx="7599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0A5D5EB-272F-84B9-E392-F389D0B8164C}"/>
                    </a:ext>
                  </a:extLst>
                </p14:cNvPr>
                <p14:cNvContentPartPr/>
                <p14:nvPr/>
              </p14:nvContentPartPr>
              <p14:xfrm>
                <a:off x="6926520" y="5006006"/>
                <a:ext cx="780120" cy="1222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0A5D5EB-272F-84B9-E392-F389D0B816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22200" y="5001686"/>
                  <a:ext cx="78876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1549282-7103-EAE7-5E0C-AAD2E6ADC0AA}"/>
                    </a:ext>
                  </a:extLst>
                </p14:cNvPr>
                <p14:cNvContentPartPr/>
                <p14:nvPr/>
              </p14:nvContentPartPr>
              <p14:xfrm>
                <a:off x="7919760" y="5049566"/>
                <a:ext cx="341640" cy="78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1549282-7103-EAE7-5E0C-AAD2E6ADC0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15440" y="5045246"/>
                  <a:ext cx="350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32B229-1CB0-CE67-69DE-E51CCECAFD27}"/>
                    </a:ext>
                  </a:extLst>
                </p14:cNvPr>
                <p14:cNvContentPartPr/>
                <p14:nvPr/>
              </p14:nvContentPartPr>
              <p14:xfrm>
                <a:off x="7929120" y="5313806"/>
                <a:ext cx="561960" cy="1094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32B229-1CB0-CE67-69DE-E51CCECAFD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24800" y="5309486"/>
                  <a:ext cx="570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053941D-55E3-ABCF-8F19-4019D69FD280}"/>
                    </a:ext>
                  </a:extLst>
                </p14:cNvPr>
                <p14:cNvContentPartPr/>
                <p14:nvPr/>
              </p14:nvContentPartPr>
              <p14:xfrm>
                <a:off x="8209200" y="4837886"/>
                <a:ext cx="377280" cy="794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053941D-55E3-ABCF-8F19-4019D69FD2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4880" y="4833566"/>
                  <a:ext cx="3859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DF1A873-FE79-7E1D-31FE-80283C3E1286}"/>
                    </a:ext>
                  </a:extLst>
                </p14:cNvPr>
                <p14:cNvContentPartPr/>
                <p14:nvPr/>
              </p14:nvContentPartPr>
              <p14:xfrm>
                <a:off x="8614560" y="4804406"/>
                <a:ext cx="297000" cy="416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DF1A873-FE79-7E1D-31FE-80283C3E12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10240" y="4800086"/>
                  <a:ext cx="3056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45E99EC-8355-C4FF-CA01-B2FF021335A0}"/>
                    </a:ext>
                  </a:extLst>
                </p14:cNvPr>
                <p14:cNvContentPartPr/>
                <p14:nvPr/>
              </p14:nvContentPartPr>
              <p14:xfrm>
                <a:off x="8970240" y="4693886"/>
                <a:ext cx="114480" cy="332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45E99EC-8355-C4FF-CA01-B2FF021335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65920" y="4689566"/>
                  <a:ext cx="123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F636DA5-F296-E17E-48BE-4DEBD0C09C1B}"/>
                    </a:ext>
                  </a:extLst>
                </p14:cNvPr>
                <p14:cNvContentPartPr/>
                <p14:nvPr/>
              </p14:nvContentPartPr>
              <p14:xfrm>
                <a:off x="9130080" y="4367006"/>
                <a:ext cx="78840" cy="355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F636DA5-F296-E17E-48BE-4DEBD0C09C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5760" y="4362686"/>
                  <a:ext cx="87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222D76D-E2B1-1EB5-B6F0-A57972D4E6C4}"/>
                    </a:ext>
                  </a:extLst>
                </p14:cNvPr>
                <p14:cNvContentPartPr/>
                <p14:nvPr/>
              </p14:nvContentPartPr>
              <p14:xfrm>
                <a:off x="9210360" y="4810526"/>
                <a:ext cx="228600" cy="581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222D76D-E2B1-1EB5-B6F0-A57972D4E6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06040" y="4806206"/>
                  <a:ext cx="2372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134EDFF-9627-57A3-1894-9D634F4F96C4}"/>
                    </a:ext>
                  </a:extLst>
                </p14:cNvPr>
                <p14:cNvContentPartPr/>
                <p14:nvPr/>
              </p14:nvContentPartPr>
              <p14:xfrm>
                <a:off x="9650640" y="4948766"/>
                <a:ext cx="179640" cy="16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134EDFF-9627-57A3-1894-9D634F4F96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46320" y="4944446"/>
                  <a:ext cx="188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4527327-5591-9DCF-C650-B1FC372DE878}"/>
                    </a:ext>
                  </a:extLst>
                </p14:cNvPr>
                <p14:cNvContentPartPr/>
                <p14:nvPr/>
              </p14:nvContentPartPr>
              <p14:xfrm>
                <a:off x="9598080" y="5223446"/>
                <a:ext cx="366480" cy="39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4527327-5591-9DCF-C650-B1FC372DE8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93760" y="5219126"/>
                  <a:ext cx="37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C6F5A03-43D9-4175-FA7D-847AC979DE20}"/>
                    </a:ext>
                  </a:extLst>
                </p14:cNvPr>
                <p14:cNvContentPartPr/>
                <p14:nvPr/>
              </p14:nvContentPartPr>
              <p14:xfrm>
                <a:off x="10147800" y="4789646"/>
                <a:ext cx="275040" cy="486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C6F5A03-43D9-4175-FA7D-847AC979DE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43480" y="4785326"/>
                  <a:ext cx="2836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AD0BF5A-7C9D-0590-5A8E-EB83E948D77F}"/>
                    </a:ext>
                  </a:extLst>
                </p14:cNvPr>
                <p14:cNvContentPartPr/>
                <p14:nvPr/>
              </p14:nvContentPartPr>
              <p14:xfrm>
                <a:off x="10432200" y="4429286"/>
                <a:ext cx="40320" cy="285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AD0BF5A-7C9D-0590-5A8E-EB83E948D7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27880" y="4424966"/>
                  <a:ext cx="48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0A58A00-0EF8-0650-189B-6E155049768C}"/>
                    </a:ext>
                  </a:extLst>
                </p14:cNvPr>
                <p14:cNvContentPartPr/>
                <p14:nvPr/>
              </p14:nvContentPartPr>
              <p14:xfrm>
                <a:off x="10526160" y="5054606"/>
                <a:ext cx="195840" cy="504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0A58A00-0EF8-0650-189B-6E15504976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21840" y="5050286"/>
                  <a:ext cx="2044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FCF714D-9917-FFC9-4F82-6E8E00266FE4}"/>
                    </a:ext>
                  </a:extLst>
                </p14:cNvPr>
                <p14:cNvContentPartPr/>
                <p14:nvPr/>
              </p14:nvContentPartPr>
              <p14:xfrm>
                <a:off x="10871040" y="5227406"/>
                <a:ext cx="360" cy="2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FCF714D-9917-FFC9-4F82-6E8E00266F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66720" y="5223086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A52E46-1C91-EB2F-1A4E-3DA2B2A81FC6}"/>
                    </a:ext>
                  </a:extLst>
                </p14:cNvPr>
                <p14:cNvContentPartPr/>
                <p14:nvPr/>
              </p14:nvContentPartPr>
              <p14:xfrm>
                <a:off x="9458040" y="5712686"/>
                <a:ext cx="389880" cy="11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A52E46-1C91-EB2F-1A4E-3DA2B2A81FC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53720" y="5708366"/>
                  <a:ext cx="398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C2031E7-6565-CBD6-FD1F-E5CE0DEE39E1}"/>
                    </a:ext>
                  </a:extLst>
                </p14:cNvPr>
                <p14:cNvContentPartPr/>
                <p14:nvPr/>
              </p14:nvContentPartPr>
              <p14:xfrm>
                <a:off x="9458040" y="5983766"/>
                <a:ext cx="536760" cy="70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C2031E7-6565-CBD6-FD1F-E5CE0DEE39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53720" y="5979446"/>
                  <a:ext cx="545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15D4FE-4CD4-1DF3-673B-7D5360EF843F}"/>
                    </a:ext>
                  </a:extLst>
                </p14:cNvPr>
                <p14:cNvContentPartPr/>
                <p14:nvPr/>
              </p14:nvContentPartPr>
              <p14:xfrm>
                <a:off x="10109280" y="5804846"/>
                <a:ext cx="207720" cy="366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15D4FE-4CD4-1DF3-673B-7D5360EF84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04960" y="5800526"/>
                  <a:ext cx="216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4F9C1D4-F32B-4ACF-13A1-CBE0E3469AE3}"/>
                    </a:ext>
                  </a:extLst>
                </p14:cNvPr>
                <p14:cNvContentPartPr/>
                <p14:nvPr/>
              </p14:nvContentPartPr>
              <p14:xfrm>
                <a:off x="10242480" y="5434046"/>
                <a:ext cx="336240" cy="522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4F9C1D4-F32B-4ACF-13A1-CBE0E3469A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8160" y="5429726"/>
                  <a:ext cx="3448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0B2FD12-2A45-3C87-0437-A5691973F499}"/>
                    </a:ext>
                  </a:extLst>
                </p14:cNvPr>
                <p14:cNvContentPartPr/>
                <p14:nvPr/>
              </p14:nvContentPartPr>
              <p14:xfrm>
                <a:off x="9111000" y="6259526"/>
                <a:ext cx="1924200" cy="127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0B2FD12-2A45-3C87-0437-A5691973F4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06680" y="6255206"/>
                  <a:ext cx="193284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9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1C3C1E0-E64A-B32C-298B-42AA69E8E760}"/>
              </a:ext>
            </a:extLst>
          </p:cNvPr>
          <p:cNvGrpSpPr/>
          <p:nvPr/>
        </p:nvGrpSpPr>
        <p:grpSpPr>
          <a:xfrm>
            <a:off x="728626" y="287670"/>
            <a:ext cx="1875960" cy="633240"/>
            <a:chOff x="728626" y="287670"/>
            <a:chExt cx="187596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224EB9-FDB2-0127-6DCB-347029E7D39A}"/>
                    </a:ext>
                  </a:extLst>
                </p14:cNvPr>
                <p14:cNvContentPartPr/>
                <p14:nvPr/>
              </p14:nvContentPartPr>
              <p14:xfrm>
                <a:off x="728626" y="287670"/>
                <a:ext cx="32040" cy="63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224EB9-FDB2-0127-6DCB-347029E7D3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306" y="283350"/>
                  <a:ext cx="4068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3CD18F-FF8B-9B17-23E5-9A0DAFE8D2F4}"/>
                    </a:ext>
                  </a:extLst>
                </p14:cNvPr>
                <p14:cNvContentPartPr/>
                <p14:nvPr/>
              </p14:nvContentPartPr>
              <p14:xfrm>
                <a:off x="853186" y="416190"/>
                <a:ext cx="202320" cy="440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3CD18F-FF8B-9B17-23E5-9A0DAFE8D2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8866" y="411870"/>
                  <a:ext cx="2109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1234FA-0B24-8484-63B2-77D9FF8B9A6F}"/>
                    </a:ext>
                  </a:extLst>
                </p14:cNvPr>
                <p14:cNvContentPartPr/>
                <p14:nvPr/>
              </p14:nvContentPartPr>
              <p14:xfrm>
                <a:off x="1180426" y="612750"/>
                <a:ext cx="290520" cy="173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1234FA-0B24-8484-63B2-77D9FF8B9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6106" y="608430"/>
                  <a:ext cx="299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14E13A-EF3C-DE0E-23AB-EB9EF1CA5B5A}"/>
                    </a:ext>
                  </a:extLst>
                </p14:cNvPr>
                <p14:cNvContentPartPr/>
                <p14:nvPr/>
              </p14:nvContentPartPr>
              <p14:xfrm>
                <a:off x="1409746" y="556590"/>
                <a:ext cx="333720" cy="192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14E13A-EF3C-DE0E-23AB-EB9EF1CA5B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5426" y="552270"/>
                  <a:ext cx="342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DB430E-AB04-E79E-67D6-EF2963316070}"/>
                    </a:ext>
                  </a:extLst>
                </p14:cNvPr>
                <p14:cNvContentPartPr/>
                <p14:nvPr/>
              </p14:nvContentPartPr>
              <p14:xfrm>
                <a:off x="1754986" y="314670"/>
                <a:ext cx="369360" cy="433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DB430E-AB04-E79E-67D6-EF29633160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0666" y="310350"/>
                  <a:ext cx="3780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3902C1-D5D6-F3D8-2518-DA247F55F8DB}"/>
                    </a:ext>
                  </a:extLst>
                </p14:cNvPr>
                <p14:cNvContentPartPr/>
                <p14:nvPr/>
              </p14:nvContentPartPr>
              <p14:xfrm>
                <a:off x="2175106" y="547590"/>
                <a:ext cx="22644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3902C1-D5D6-F3D8-2518-DA247F55F8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0786" y="543270"/>
                  <a:ext cx="235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32E694-7D8E-1610-C8AF-8626A2C17AA5}"/>
                    </a:ext>
                  </a:extLst>
                </p14:cNvPr>
                <p14:cNvContentPartPr/>
                <p14:nvPr/>
              </p14:nvContentPartPr>
              <p14:xfrm>
                <a:off x="2469586" y="528510"/>
                <a:ext cx="135000" cy="18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32E694-7D8E-1610-C8AF-8626A2C17A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5266" y="524190"/>
                  <a:ext cx="14364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66F59F-8F45-1005-A5F1-46A4846699B8}"/>
              </a:ext>
            </a:extLst>
          </p:cNvPr>
          <p:cNvGrpSpPr/>
          <p:nvPr/>
        </p:nvGrpSpPr>
        <p:grpSpPr>
          <a:xfrm>
            <a:off x="3082666" y="230790"/>
            <a:ext cx="2047320" cy="689760"/>
            <a:chOff x="3082666" y="230790"/>
            <a:chExt cx="204732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F737D0-EAF2-460F-9977-A5BF8992402F}"/>
                    </a:ext>
                  </a:extLst>
                </p14:cNvPr>
                <p14:cNvContentPartPr/>
                <p14:nvPr/>
              </p14:nvContentPartPr>
              <p14:xfrm>
                <a:off x="3082666" y="230790"/>
                <a:ext cx="181440" cy="42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F737D0-EAF2-460F-9977-A5BF899240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8346" y="226470"/>
                  <a:ext cx="190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CE18DB-82D3-4BF9-3BDD-695FFE18A810}"/>
                    </a:ext>
                  </a:extLst>
                </p14:cNvPr>
                <p14:cNvContentPartPr/>
                <p14:nvPr/>
              </p14:nvContentPartPr>
              <p14:xfrm>
                <a:off x="3578026" y="500790"/>
                <a:ext cx="46440" cy="41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CE18DB-82D3-4BF9-3BDD-695FFE18A8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3706" y="496470"/>
                  <a:ext cx="55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904CBC-1063-7D56-954B-1696BCD48DDC}"/>
                    </a:ext>
                  </a:extLst>
                </p14:cNvPr>
                <p14:cNvContentPartPr/>
                <p14:nvPr/>
              </p14:nvContentPartPr>
              <p14:xfrm>
                <a:off x="3702946" y="279030"/>
                <a:ext cx="569160" cy="44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904CBC-1063-7D56-954B-1696BCD48D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8626" y="274710"/>
                  <a:ext cx="5778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BAB145-E773-D96D-5C3C-8C4B609DB11B}"/>
                    </a:ext>
                  </a:extLst>
                </p14:cNvPr>
                <p14:cNvContentPartPr/>
                <p14:nvPr/>
              </p14:nvContentPartPr>
              <p14:xfrm>
                <a:off x="4041346" y="451470"/>
                <a:ext cx="840240" cy="26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BAB145-E773-D96D-5C3C-8C4B609DB1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37026" y="447150"/>
                  <a:ext cx="848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47D59C-F7E8-67FD-B365-B36650BC6BB8}"/>
                    </a:ext>
                  </a:extLst>
                </p14:cNvPr>
                <p14:cNvContentPartPr/>
                <p14:nvPr/>
              </p14:nvContentPartPr>
              <p14:xfrm>
                <a:off x="5117386" y="359670"/>
                <a:ext cx="360" cy="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47D59C-F7E8-67FD-B365-B36650BC6B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3066" y="355350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A8BA4F-09EF-2952-3076-3F2A7A04DC6B}"/>
                    </a:ext>
                  </a:extLst>
                </p14:cNvPr>
                <p14:cNvContentPartPr/>
                <p14:nvPr/>
              </p14:nvContentPartPr>
              <p14:xfrm>
                <a:off x="5129626" y="737310"/>
                <a:ext cx="360" cy="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A8BA4F-09EF-2952-3076-3F2A7A04DC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5306" y="732990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2E78EF-E3DE-F7CD-793B-307AC2A65216}"/>
                    </a:ext>
                  </a:extLst>
                </p14:cNvPr>
                <p14:cNvContentPartPr/>
                <p14:nvPr/>
              </p14:nvContentPartPr>
              <p14:xfrm>
                <a:off x="3320266" y="556590"/>
                <a:ext cx="279000" cy="3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2E78EF-E3DE-F7CD-793B-307AC2A652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5946" y="552270"/>
                  <a:ext cx="287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1EB82B-4E69-E490-CC2F-A4BCC3102F3D}"/>
                    </a:ext>
                  </a:extLst>
                </p14:cNvPr>
                <p14:cNvContentPartPr/>
                <p14:nvPr/>
              </p14:nvContentPartPr>
              <p14:xfrm>
                <a:off x="5077066" y="379830"/>
                <a:ext cx="4680" cy="3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1EB82B-4E69-E490-CC2F-A4BCC3102F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2746" y="375510"/>
                  <a:ext cx="133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0974CC-9D5F-F245-C216-28A0572B8FA9}"/>
              </a:ext>
            </a:extLst>
          </p:cNvPr>
          <p:cNvGrpSpPr/>
          <p:nvPr/>
        </p:nvGrpSpPr>
        <p:grpSpPr>
          <a:xfrm>
            <a:off x="5602306" y="156990"/>
            <a:ext cx="1191960" cy="573840"/>
            <a:chOff x="5602306" y="156990"/>
            <a:chExt cx="119196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506A52-CBB0-3599-A95A-4C5B0581EA84}"/>
                    </a:ext>
                  </a:extLst>
                </p14:cNvPr>
                <p14:cNvContentPartPr/>
                <p14:nvPr/>
              </p14:nvContentPartPr>
              <p14:xfrm>
                <a:off x="5602306" y="156990"/>
                <a:ext cx="933480" cy="57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506A52-CBB0-3599-A95A-4C5B0581EA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97986" y="152670"/>
                  <a:ext cx="9421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BC16EB-E3E3-9A05-A6D9-8B5526A86B85}"/>
                    </a:ext>
                  </a:extLst>
                </p14:cNvPr>
                <p14:cNvContentPartPr/>
                <p14:nvPr/>
              </p14:nvContentPartPr>
              <p14:xfrm>
                <a:off x="6671506" y="460110"/>
                <a:ext cx="122760" cy="25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BC16EB-E3E3-9A05-A6D9-8B5526A86B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7186" y="455790"/>
                  <a:ext cx="13140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F8BDF8-D8F3-2E98-9844-C26713225C22}"/>
                  </a:ext>
                </a:extLst>
              </p14:cNvPr>
              <p14:cNvContentPartPr/>
              <p14:nvPr/>
            </p14:nvContentPartPr>
            <p14:xfrm>
              <a:off x="7358386" y="-50370"/>
              <a:ext cx="226440" cy="600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F8BDF8-D8F3-2E98-9844-C26713225C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54066" y="-54690"/>
                <a:ext cx="235080" cy="60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133D47C-F402-75C6-2FF2-EAAB9332F46B}"/>
              </a:ext>
            </a:extLst>
          </p:cNvPr>
          <p:cNvGrpSpPr/>
          <p:nvPr/>
        </p:nvGrpSpPr>
        <p:grpSpPr>
          <a:xfrm>
            <a:off x="8017906" y="96903"/>
            <a:ext cx="1558800" cy="608040"/>
            <a:chOff x="8017906" y="96903"/>
            <a:chExt cx="155880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ED2808-71DB-B232-E1DF-15B1A95A20AB}"/>
                    </a:ext>
                  </a:extLst>
                </p14:cNvPr>
                <p14:cNvContentPartPr/>
                <p14:nvPr/>
              </p14:nvContentPartPr>
              <p14:xfrm>
                <a:off x="8017906" y="147303"/>
                <a:ext cx="442800" cy="55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ED2808-71DB-B232-E1DF-15B1A95A20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13586" y="142983"/>
                  <a:ext cx="4514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D24D22-BF34-31D1-4A4F-F2CEC0176339}"/>
                    </a:ext>
                  </a:extLst>
                </p14:cNvPr>
                <p14:cNvContentPartPr/>
                <p14:nvPr/>
              </p14:nvContentPartPr>
              <p14:xfrm>
                <a:off x="8521906" y="488583"/>
                <a:ext cx="291960" cy="13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D24D22-BF34-31D1-4A4F-F2CEC0176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17586" y="484263"/>
                  <a:ext cx="300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1CBB87-C908-7140-BE08-010B06364AA9}"/>
                    </a:ext>
                  </a:extLst>
                </p14:cNvPr>
                <p14:cNvContentPartPr/>
                <p14:nvPr/>
              </p14:nvContentPartPr>
              <p14:xfrm>
                <a:off x="9003226" y="374103"/>
                <a:ext cx="291240" cy="23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1CBB87-C908-7140-BE08-010B06364A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8906" y="369783"/>
                  <a:ext cx="299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E7BA61-3D88-4CF0-C2AC-598C0732361E}"/>
                    </a:ext>
                  </a:extLst>
                </p14:cNvPr>
                <p14:cNvContentPartPr/>
                <p14:nvPr/>
              </p14:nvContentPartPr>
              <p14:xfrm>
                <a:off x="9147946" y="96903"/>
                <a:ext cx="207360" cy="56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E7BA61-3D88-4CF0-C2AC-598C073236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43626" y="92583"/>
                  <a:ext cx="2160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E36B9D-C609-BCC8-2FEC-069D76AC2E6C}"/>
                    </a:ext>
                  </a:extLst>
                </p14:cNvPr>
                <p14:cNvContentPartPr/>
                <p14:nvPr/>
              </p14:nvContentPartPr>
              <p14:xfrm>
                <a:off x="9232906" y="383823"/>
                <a:ext cx="343800" cy="22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E36B9D-C609-BCC8-2FEC-069D76AC2E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28586" y="379503"/>
                  <a:ext cx="3524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A97081-9372-10AE-E5FB-D517FE9BD6C9}"/>
              </a:ext>
            </a:extLst>
          </p:cNvPr>
          <p:cNvGrpSpPr/>
          <p:nvPr/>
        </p:nvGrpSpPr>
        <p:grpSpPr>
          <a:xfrm>
            <a:off x="9946426" y="156663"/>
            <a:ext cx="1055880" cy="515520"/>
            <a:chOff x="9946426" y="156663"/>
            <a:chExt cx="10558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461C21-7489-C3CB-0E9A-E25AF89E9D7F}"/>
                    </a:ext>
                  </a:extLst>
                </p14:cNvPr>
                <p14:cNvContentPartPr/>
                <p14:nvPr/>
              </p14:nvContentPartPr>
              <p14:xfrm>
                <a:off x="9946426" y="156663"/>
                <a:ext cx="177480" cy="515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461C21-7489-C3CB-0E9A-E25AF89E9D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42106" y="152343"/>
                  <a:ext cx="1861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200D5B-22EC-F56E-4A9D-D75A8DC32D67}"/>
                    </a:ext>
                  </a:extLst>
                </p14:cNvPr>
                <p14:cNvContentPartPr/>
                <p14:nvPr/>
              </p14:nvContentPartPr>
              <p14:xfrm>
                <a:off x="10352146" y="438543"/>
                <a:ext cx="362160" cy="8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200D5B-22EC-F56E-4A9D-D75A8DC32D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47826" y="434223"/>
                  <a:ext cx="370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BA37D8-DF86-0DAB-AB15-1FD262213ED6}"/>
                    </a:ext>
                  </a:extLst>
                </p14:cNvPr>
                <p14:cNvContentPartPr/>
                <p14:nvPr/>
              </p14:nvContentPartPr>
              <p14:xfrm>
                <a:off x="10768666" y="325863"/>
                <a:ext cx="233640" cy="256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BA37D8-DF86-0DAB-AB15-1FD262213E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64346" y="321543"/>
                  <a:ext cx="2422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82A5EC-B61F-F355-7D3B-53C2E5D9A104}"/>
              </a:ext>
            </a:extLst>
          </p:cNvPr>
          <p:cNvGrpSpPr/>
          <p:nvPr/>
        </p:nvGrpSpPr>
        <p:grpSpPr>
          <a:xfrm>
            <a:off x="6233746" y="1109583"/>
            <a:ext cx="564840" cy="391680"/>
            <a:chOff x="6233746" y="1109583"/>
            <a:chExt cx="5648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4F5541-9BB9-9B2D-40AE-5B48678A4118}"/>
                    </a:ext>
                  </a:extLst>
                </p14:cNvPr>
                <p14:cNvContentPartPr/>
                <p14:nvPr/>
              </p14:nvContentPartPr>
              <p14:xfrm>
                <a:off x="6233746" y="1109583"/>
                <a:ext cx="311760" cy="261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4F5541-9BB9-9B2D-40AE-5B48678A41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9426" y="1105263"/>
                  <a:ext cx="320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320AF4-9FA9-4185-9378-44238759F643}"/>
                    </a:ext>
                  </a:extLst>
                </p14:cNvPr>
                <p14:cNvContentPartPr/>
                <p14:nvPr/>
              </p14:nvContentPartPr>
              <p14:xfrm>
                <a:off x="6782746" y="1371303"/>
                <a:ext cx="15840" cy="12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320AF4-9FA9-4185-9378-44238759F6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78426" y="1366983"/>
                  <a:ext cx="244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B5D8A4-159D-0F30-CA39-D3BF792A61CE}"/>
              </a:ext>
            </a:extLst>
          </p:cNvPr>
          <p:cNvGrpSpPr/>
          <p:nvPr/>
        </p:nvGrpSpPr>
        <p:grpSpPr>
          <a:xfrm>
            <a:off x="7265506" y="1042623"/>
            <a:ext cx="484560" cy="442800"/>
            <a:chOff x="7265506" y="1042623"/>
            <a:chExt cx="48456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8B880F-10EA-2860-D08F-12500C965D5A}"/>
                    </a:ext>
                  </a:extLst>
                </p14:cNvPr>
                <p14:cNvContentPartPr/>
                <p14:nvPr/>
              </p14:nvContentPartPr>
              <p14:xfrm>
                <a:off x="7265506" y="1042623"/>
                <a:ext cx="169200" cy="31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8B880F-10EA-2860-D08F-12500C965D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1186" y="1038303"/>
                  <a:ext cx="177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265E90-87C0-9EE8-7C62-C110901FE714}"/>
                    </a:ext>
                  </a:extLst>
                </p14:cNvPr>
                <p14:cNvContentPartPr/>
                <p14:nvPr/>
              </p14:nvContentPartPr>
              <p14:xfrm>
                <a:off x="7690666" y="1310823"/>
                <a:ext cx="59400" cy="174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265E90-87C0-9EE8-7C62-C110901FE7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86346" y="1306503"/>
                  <a:ext cx="680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BE5647-A378-FA77-D35B-A3FCCDF97ADD}"/>
              </a:ext>
            </a:extLst>
          </p:cNvPr>
          <p:cNvGrpSpPr/>
          <p:nvPr/>
        </p:nvGrpSpPr>
        <p:grpSpPr>
          <a:xfrm>
            <a:off x="8069026" y="1113903"/>
            <a:ext cx="634320" cy="426600"/>
            <a:chOff x="8069026" y="1113903"/>
            <a:chExt cx="63432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8D96C3-1F62-A578-102E-D685B63C11B2}"/>
                    </a:ext>
                  </a:extLst>
                </p14:cNvPr>
                <p14:cNvContentPartPr/>
                <p14:nvPr/>
              </p14:nvContentPartPr>
              <p14:xfrm>
                <a:off x="8069026" y="1149903"/>
                <a:ext cx="294120" cy="18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8D96C3-1F62-A578-102E-D685B63C11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64706" y="1145583"/>
                  <a:ext cx="302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7D6DBD-B109-106A-1A0F-A5B5BC669114}"/>
                    </a:ext>
                  </a:extLst>
                </p14:cNvPr>
                <p14:cNvContentPartPr/>
                <p14:nvPr/>
              </p14:nvContentPartPr>
              <p14:xfrm>
                <a:off x="8099986" y="1113903"/>
                <a:ext cx="603360" cy="426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7D6DBD-B109-106A-1A0F-A5B5BC6691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5666" y="1109583"/>
                  <a:ext cx="61200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7EAC0B-B36E-FA87-5D3C-3F6C8C1DE266}"/>
              </a:ext>
            </a:extLst>
          </p:cNvPr>
          <p:cNvGrpSpPr/>
          <p:nvPr/>
        </p:nvGrpSpPr>
        <p:grpSpPr>
          <a:xfrm>
            <a:off x="9203746" y="961263"/>
            <a:ext cx="371880" cy="760320"/>
            <a:chOff x="9203746" y="961263"/>
            <a:chExt cx="37188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E80782-35AA-F59E-07DF-DFA8F8D8B7EE}"/>
                    </a:ext>
                  </a:extLst>
                </p14:cNvPr>
                <p14:cNvContentPartPr/>
                <p14:nvPr/>
              </p14:nvContentPartPr>
              <p14:xfrm>
                <a:off x="9203746" y="961263"/>
                <a:ext cx="371880" cy="39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E80782-35AA-F59E-07DF-DFA8F8D8B7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9426" y="956943"/>
                  <a:ext cx="380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C658E7-7A84-A758-A350-16898298E61E}"/>
                    </a:ext>
                  </a:extLst>
                </p14:cNvPr>
                <p14:cNvContentPartPr/>
                <p14:nvPr/>
              </p14:nvContentPartPr>
              <p14:xfrm>
                <a:off x="9339106" y="1033263"/>
                <a:ext cx="207360" cy="688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C658E7-7A84-A758-A350-16898298E6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34786" y="1028943"/>
                  <a:ext cx="216000" cy="69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4BBEEE-5785-16C9-AD15-5143C00B5E5A}"/>
              </a:ext>
            </a:extLst>
          </p:cNvPr>
          <p:cNvGrpSpPr/>
          <p:nvPr/>
        </p:nvGrpSpPr>
        <p:grpSpPr>
          <a:xfrm>
            <a:off x="9913666" y="828423"/>
            <a:ext cx="1844640" cy="597240"/>
            <a:chOff x="9913666" y="828423"/>
            <a:chExt cx="184464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3F57E4-5FFA-57A9-A13B-60E4022CCA5C}"/>
                    </a:ext>
                  </a:extLst>
                </p14:cNvPr>
                <p14:cNvContentPartPr/>
                <p14:nvPr/>
              </p14:nvContentPartPr>
              <p14:xfrm>
                <a:off x="9913666" y="898623"/>
                <a:ext cx="408600" cy="52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3F57E4-5FFA-57A9-A13B-60E4022CCA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9346" y="894303"/>
                  <a:ext cx="4172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59ECBE-16BA-D8C1-F8D2-42A6390B1692}"/>
                    </a:ext>
                  </a:extLst>
                </p14:cNvPr>
                <p14:cNvContentPartPr/>
                <p14:nvPr/>
              </p14:nvContentPartPr>
              <p14:xfrm>
                <a:off x="10248106" y="1073223"/>
                <a:ext cx="700560" cy="26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59ECBE-16BA-D8C1-F8D2-42A6390B16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43786" y="1068903"/>
                  <a:ext cx="709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5A5333-9664-92C4-97FC-583F784B3CEB}"/>
                    </a:ext>
                  </a:extLst>
                </p14:cNvPr>
                <p14:cNvContentPartPr/>
                <p14:nvPr/>
              </p14:nvContentPartPr>
              <p14:xfrm>
                <a:off x="10892866" y="828423"/>
                <a:ext cx="163080" cy="51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5A5333-9664-92C4-97FC-583F784B3C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88546" y="824103"/>
                  <a:ext cx="171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3018A0-D550-6063-46D9-F20BCAECAF11}"/>
                    </a:ext>
                  </a:extLst>
                </p14:cNvPr>
                <p14:cNvContentPartPr/>
                <p14:nvPr/>
              </p14:nvContentPartPr>
              <p14:xfrm>
                <a:off x="10852546" y="969903"/>
                <a:ext cx="905760" cy="246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3018A0-D550-6063-46D9-F20BCAECAF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48226" y="965583"/>
                  <a:ext cx="91440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DF98D4-CE54-2202-52C4-34E147DA921E}"/>
              </a:ext>
            </a:extLst>
          </p:cNvPr>
          <p:cNvGrpSpPr/>
          <p:nvPr/>
        </p:nvGrpSpPr>
        <p:grpSpPr>
          <a:xfrm>
            <a:off x="4186786" y="1616463"/>
            <a:ext cx="1394640" cy="743760"/>
            <a:chOff x="4186786" y="1616463"/>
            <a:chExt cx="139464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1542BA-C7FA-B8B6-B266-7EB15466EA35}"/>
                    </a:ext>
                  </a:extLst>
                </p14:cNvPr>
                <p14:cNvContentPartPr/>
                <p14:nvPr/>
              </p14:nvContentPartPr>
              <p14:xfrm>
                <a:off x="4475146" y="1616463"/>
                <a:ext cx="195120" cy="743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1542BA-C7FA-B8B6-B266-7EB15466EA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0826" y="1612143"/>
                  <a:ext cx="2037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01083E-E28C-D192-82B4-76D148297C20}"/>
                    </a:ext>
                  </a:extLst>
                </p14:cNvPr>
                <p14:cNvContentPartPr/>
                <p14:nvPr/>
              </p14:nvContentPartPr>
              <p14:xfrm>
                <a:off x="4674226" y="1636623"/>
                <a:ext cx="164160" cy="52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01083E-E28C-D192-82B4-76D148297C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69906" y="1632303"/>
                  <a:ext cx="17280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B8BDE5-FD83-FE1A-E034-956FE68DFB91}"/>
                    </a:ext>
                  </a:extLst>
                </p14:cNvPr>
                <p14:cNvContentPartPr/>
                <p14:nvPr/>
              </p14:nvContentPartPr>
              <p14:xfrm>
                <a:off x="4186786" y="1761183"/>
                <a:ext cx="686160" cy="21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B8BDE5-FD83-FE1A-E034-956FE68DFB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82466" y="1756863"/>
                  <a:ext cx="69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5030B4-B4B7-6B6F-04A4-5AFE72B2D48D}"/>
                    </a:ext>
                  </a:extLst>
                </p14:cNvPr>
                <p14:cNvContentPartPr/>
                <p14:nvPr/>
              </p14:nvContentPartPr>
              <p14:xfrm>
                <a:off x="4295506" y="1985103"/>
                <a:ext cx="712080" cy="5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5030B4-B4B7-6B6F-04A4-5AFE72B2D4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91186" y="1980783"/>
                  <a:ext cx="720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35A7DD-3543-8EF0-4305-8C74D0E4CE4A}"/>
                    </a:ext>
                  </a:extLst>
                </p14:cNvPr>
                <p14:cNvContentPartPr/>
                <p14:nvPr/>
              </p14:nvContentPartPr>
              <p14:xfrm>
                <a:off x="5173906" y="1841463"/>
                <a:ext cx="407520" cy="35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35A7DD-3543-8EF0-4305-8C74D0E4CE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9586" y="1837143"/>
                  <a:ext cx="41616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81658C-1EC2-3260-21F8-A9361BB42FEF}"/>
                  </a:ext>
                </a:extLst>
              </p14:cNvPr>
              <p14:cNvContentPartPr/>
              <p14:nvPr/>
            </p14:nvContentPartPr>
            <p14:xfrm>
              <a:off x="6072826" y="1780623"/>
              <a:ext cx="458640" cy="11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81658C-1EC2-3260-21F8-A9361BB42F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68506" y="1776303"/>
                <a:ext cx="4672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3020428-A221-6D7B-9B2D-DB32471A2C2A}"/>
                  </a:ext>
                </a:extLst>
              </p14:cNvPr>
              <p14:cNvContentPartPr/>
              <p14:nvPr/>
            </p14:nvContentPartPr>
            <p14:xfrm>
              <a:off x="6113146" y="2008143"/>
              <a:ext cx="496800" cy="26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3020428-A221-6D7B-9B2D-DB32471A2C2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08826" y="2003823"/>
                <a:ext cx="50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EC97FD-440C-C344-963F-51C82CFC0AEE}"/>
                  </a:ext>
                </a:extLst>
              </p14:cNvPr>
              <p14:cNvContentPartPr/>
              <p14:nvPr/>
            </p14:nvContentPartPr>
            <p14:xfrm>
              <a:off x="6939346" y="1712583"/>
              <a:ext cx="88920" cy="59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EC97FD-440C-C344-963F-51C82CFC0AE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35026" y="1708263"/>
                <a:ext cx="975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187482-2170-97CE-3589-DC2133B5533F}"/>
                  </a:ext>
                </a:extLst>
              </p14:cNvPr>
              <p14:cNvContentPartPr/>
              <p14:nvPr/>
            </p14:nvContentPartPr>
            <p14:xfrm>
              <a:off x="7419226" y="1925703"/>
              <a:ext cx="474120" cy="251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187482-2170-97CE-3589-DC2133B5533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14906" y="1921383"/>
                <a:ext cx="48276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B816B27-3D90-0515-1462-6C49A24EA3C9}"/>
              </a:ext>
            </a:extLst>
          </p:cNvPr>
          <p:cNvGrpSpPr/>
          <p:nvPr/>
        </p:nvGrpSpPr>
        <p:grpSpPr>
          <a:xfrm>
            <a:off x="3900586" y="2532663"/>
            <a:ext cx="392760" cy="511200"/>
            <a:chOff x="3900586" y="2532663"/>
            <a:chExt cx="3927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3A4367-2E9F-985B-88C2-58A2EA224CED}"/>
                    </a:ext>
                  </a:extLst>
                </p14:cNvPr>
                <p14:cNvContentPartPr/>
                <p14:nvPr/>
              </p14:nvContentPartPr>
              <p14:xfrm>
                <a:off x="3900586" y="2532663"/>
                <a:ext cx="119160" cy="511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3A4367-2E9F-985B-88C2-58A2EA224C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96266" y="2528343"/>
                  <a:ext cx="1278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7A314E-BDE1-A93C-FB88-2F5E335826DE}"/>
                    </a:ext>
                  </a:extLst>
                </p14:cNvPr>
                <p14:cNvContentPartPr/>
                <p14:nvPr/>
              </p14:nvContentPartPr>
              <p14:xfrm>
                <a:off x="4093546" y="2568663"/>
                <a:ext cx="199800" cy="32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7A314E-BDE1-A93C-FB88-2F5E335826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89226" y="2564343"/>
                  <a:ext cx="20844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2B8567-D4DA-CE6E-2529-34218066B010}"/>
              </a:ext>
            </a:extLst>
          </p:cNvPr>
          <p:cNvGrpSpPr/>
          <p:nvPr/>
        </p:nvGrpSpPr>
        <p:grpSpPr>
          <a:xfrm>
            <a:off x="4762786" y="2383623"/>
            <a:ext cx="1822320" cy="537840"/>
            <a:chOff x="4762786" y="2383623"/>
            <a:chExt cx="18223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D90E82-9B9B-4140-3182-1BF3D5270710}"/>
                    </a:ext>
                  </a:extLst>
                </p14:cNvPr>
                <p14:cNvContentPartPr/>
                <p14:nvPr/>
              </p14:nvContentPartPr>
              <p14:xfrm>
                <a:off x="4762786" y="2383623"/>
                <a:ext cx="235440" cy="49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D90E82-9B9B-4140-3182-1BF3D52707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58466" y="2379303"/>
                  <a:ext cx="2440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40BDB4-3BDF-30EF-798D-1A91739A4E19}"/>
                    </a:ext>
                  </a:extLst>
                </p14:cNvPr>
                <p14:cNvContentPartPr/>
                <p14:nvPr/>
              </p14:nvContentPartPr>
              <p14:xfrm>
                <a:off x="5073466" y="2681343"/>
                <a:ext cx="397080" cy="240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40BDB4-3BDF-30EF-798D-1A91739A4E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69146" y="2677023"/>
                  <a:ext cx="405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383F03-FF7B-4E25-6311-F70DC07D5A0B}"/>
                    </a:ext>
                  </a:extLst>
                </p14:cNvPr>
                <p14:cNvContentPartPr/>
                <p14:nvPr/>
              </p14:nvContentPartPr>
              <p14:xfrm>
                <a:off x="5705986" y="2532663"/>
                <a:ext cx="639720" cy="364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383F03-FF7B-4E25-6311-F70DC07D5A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01666" y="2528343"/>
                  <a:ext cx="648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387F1C-5B56-F431-99E7-12771686820E}"/>
                    </a:ext>
                  </a:extLst>
                </p14:cNvPr>
                <p14:cNvContentPartPr/>
                <p14:nvPr/>
              </p14:nvContentPartPr>
              <p14:xfrm>
                <a:off x="6572506" y="2508183"/>
                <a:ext cx="12600" cy="30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387F1C-5B56-F431-99E7-1277168682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68186" y="2503863"/>
                  <a:ext cx="212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C171FA-1260-CFD0-4745-E3A287FDCD04}"/>
              </a:ext>
            </a:extLst>
          </p:cNvPr>
          <p:cNvGrpSpPr/>
          <p:nvPr/>
        </p:nvGrpSpPr>
        <p:grpSpPr>
          <a:xfrm>
            <a:off x="7080466" y="2371383"/>
            <a:ext cx="989640" cy="550080"/>
            <a:chOff x="7080466" y="2371383"/>
            <a:chExt cx="98964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0CF1E5-C534-8FBA-053B-3AB8E35DA97E}"/>
                    </a:ext>
                  </a:extLst>
                </p14:cNvPr>
                <p14:cNvContentPartPr/>
                <p14:nvPr/>
              </p14:nvContentPartPr>
              <p14:xfrm>
                <a:off x="7080466" y="2496303"/>
                <a:ext cx="163080" cy="173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0CF1E5-C534-8FBA-053B-3AB8E35DA9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76146" y="2491983"/>
                  <a:ext cx="171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6E539D-E6F3-8BB3-D1A8-924C761EBF5A}"/>
                    </a:ext>
                  </a:extLst>
                </p14:cNvPr>
                <p14:cNvContentPartPr/>
                <p14:nvPr/>
              </p14:nvContentPartPr>
              <p14:xfrm>
                <a:off x="7382506" y="2592783"/>
                <a:ext cx="31680" cy="328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6E539D-E6F3-8BB3-D1A8-924C761EBF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8186" y="2588463"/>
                  <a:ext cx="4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6A1355-33DF-824E-7DCE-84999A8F41D1}"/>
                    </a:ext>
                  </a:extLst>
                </p14:cNvPr>
                <p14:cNvContentPartPr/>
                <p14:nvPr/>
              </p14:nvContentPartPr>
              <p14:xfrm>
                <a:off x="7664746" y="2600703"/>
                <a:ext cx="263520" cy="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6A1355-33DF-824E-7DCE-84999A8F41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60426" y="2596383"/>
                  <a:ext cx="272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E1C254-94A8-0C31-C1DC-6C5F87AC97C8}"/>
                    </a:ext>
                  </a:extLst>
                </p14:cNvPr>
                <p14:cNvContentPartPr/>
                <p14:nvPr/>
              </p14:nvContentPartPr>
              <p14:xfrm>
                <a:off x="7689226" y="2371383"/>
                <a:ext cx="380880" cy="438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E1C254-94A8-0C31-C1DC-6C5F87AC97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84906" y="2367063"/>
                  <a:ext cx="38952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B42142D-452F-2DE3-F108-B8D32309DB7A}"/>
                  </a:ext>
                </a:extLst>
              </p14:cNvPr>
              <p14:cNvContentPartPr/>
              <p14:nvPr/>
            </p14:nvContentPartPr>
            <p14:xfrm>
              <a:off x="8482666" y="2793663"/>
              <a:ext cx="15480" cy="75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B42142D-452F-2DE3-F108-B8D32309DB7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78346" y="2789343"/>
                <a:ext cx="2412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477DDA5-2799-F0BB-1B18-0DC6BCFC078E}"/>
              </a:ext>
            </a:extLst>
          </p:cNvPr>
          <p:cNvGrpSpPr/>
          <p:nvPr/>
        </p:nvGrpSpPr>
        <p:grpSpPr>
          <a:xfrm>
            <a:off x="8942026" y="2255103"/>
            <a:ext cx="1414080" cy="716040"/>
            <a:chOff x="8942026" y="2255103"/>
            <a:chExt cx="141408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5A5AFD-03D8-55BD-F012-C487A0C63452}"/>
                    </a:ext>
                  </a:extLst>
                </p14:cNvPr>
                <p14:cNvContentPartPr/>
                <p14:nvPr/>
              </p14:nvContentPartPr>
              <p14:xfrm>
                <a:off x="8942026" y="2255103"/>
                <a:ext cx="226440" cy="560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5A5AFD-03D8-55BD-F012-C487A0C634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7706" y="2250783"/>
                  <a:ext cx="2350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430FDE-4B99-C4DD-DC37-0C8960B212B5}"/>
                    </a:ext>
                  </a:extLst>
                </p14:cNvPr>
                <p14:cNvContentPartPr/>
                <p14:nvPr/>
              </p14:nvContentPartPr>
              <p14:xfrm>
                <a:off x="9280786" y="2801583"/>
                <a:ext cx="28440" cy="169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430FDE-4B99-C4DD-DC37-0C8960B212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76466" y="2797263"/>
                  <a:ext cx="3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B2F7B5-2000-85EB-A361-3887EC6A3978}"/>
                    </a:ext>
                  </a:extLst>
                </p14:cNvPr>
                <p14:cNvContentPartPr/>
                <p14:nvPr/>
              </p14:nvContentPartPr>
              <p14:xfrm>
                <a:off x="9439906" y="2536623"/>
                <a:ext cx="433440" cy="228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B2F7B5-2000-85EB-A361-3887EC6A39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35586" y="2532303"/>
                  <a:ext cx="442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50733C-F257-A20E-783F-5F2EAB225AC4}"/>
                    </a:ext>
                  </a:extLst>
                </p14:cNvPr>
                <p14:cNvContentPartPr/>
                <p14:nvPr/>
              </p14:nvContentPartPr>
              <p14:xfrm>
                <a:off x="10006186" y="2445903"/>
                <a:ext cx="349920" cy="176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50733C-F257-A20E-783F-5F2EAB225A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01866" y="2441583"/>
                  <a:ext cx="3585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F287D0A-94BF-6201-484E-5ADCABDFE7B3}"/>
              </a:ext>
            </a:extLst>
          </p:cNvPr>
          <p:cNvGrpSpPr/>
          <p:nvPr/>
        </p:nvGrpSpPr>
        <p:grpSpPr>
          <a:xfrm>
            <a:off x="4299466" y="3280023"/>
            <a:ext cx="1207080" cy="1009800"/>
            <a:chOff x="4299466" y="3280023"/>
            <a:chExt cx="1207080" cy="10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C9FCCF-7E8C-DCA5-7C13-93D9FCD08967}"/>
                    </a:ext>
                  </a:extLst>
                </p14:cNvPr>
                <p14:cNvContentPartPr/>
                <p14:nvPr/>
              </p14:nvContentPartPr>
              <p14:xfrm>
                <a:off x="4518706" y="3332223"/>
                <a:ext cx="52560" cy="476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C9FCCF-7E8C-DCA5-7C13-93D9FCD089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14386" y="3327903"/>
                  <a:ext cx="612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E92479-25CE-8384-C220-39D5D27E9927}"/>
                    </a:ext>
                  </a:extLst>
                </p14:cNvPr>
                <p14:cNvContentPartPr/>
                <p14:nvPr/>
              </p14:nvContentPartPr>
              <p14:xfrm>
                <a:off x="4605466" y="3280023"/>
                <a:ext cx="168840" cy="433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E92479-25CE-8384-C220-39D5D27E99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01146" y="3275703"/>
                  <a:ext cx="1774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C3AFA9-5E87-FB55-4E8C-1CF2AA57745F}"/>
                    </a:ext>
                  </a:extLst>
                </p14:cNvPr>
                <p14:cNvContentPartPr/>
                <p14:nvPr/>
              </p14:nvContentPartPr>
              <p14:xfrm>
                <a:off x="4299466" y="3607623"/>
                <a:ext cx="554760" cy="1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C3AFA9-5E87-FB55-4E8C-1CF2AA5774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5146" y="3603303"/>
                  <a:ext cx="56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6F6116A-27F9-8D1E-B19D-B9D7DF650229}"/>
                    </a:ext>
                  </a:extLst>
                </p14:cNvPr>
                <p14:cNvContentPartPr/>
                <p14:nvPr/>
              </p14:nvContentPartPr>
              <p14:xfrm>
                <a:off x="4625626" y="3714903"/>
                <a:ext cx="326160" cy="128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6F6116A-27F9-8D1E-B19D-B9D7DF6502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21306" y="3710583"/>
                  <a:ext cx="334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B6FA10-A1FC-FD35-E704-41F2E53242DA}"/>
                    </a:ext>
                  </a:extLst>
                </p14:cNvPr>
                <p14:cNvContentPartPr/>
                <p14:nvPr/>
              </p14:nvContentPartPr>
              <p14:xfrm>
                <a:off x="5238706" y="3458583"/>
                <a:ext cx="267840" cy="83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B6FA10-A1FC-FD35-E704-41F2E53242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4386" y="3454263"/>
                  <a:ext cx="276480" cy="83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92B8A0D-0C5C-4704-ED02-D2675347B920}"/>
                  </a:ext>
                </a:extLst>
              </p14:cNvPr>
              <p14:cNvContentPartPr/>
              <p14:nvPr/>
            </p14:nvContentPartPr>
            <p14:xfrm>
              <a:off x="5834866" y="3544983"/>
              <a:ext cx="278640" cy="297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92B8A0D-0C5C-4704-ED02-D2675347B92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30546" y="3540663"/>
                <a:ext cx="28728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30B737C2-5B3D-5A13-0769-BC33034C4A3D}"/>
              </a:ext>
            </a:extLst>
          </p:cNvPr>
          <p:cNvGrpSpPr/>
          <p:nvPr/>
        </p:nvGrpSpPr>
        <p:grpSpPr>
          <a:xfrm>
            <a:off x="6583306" y="3296223"/>
            <a:ext cx="689400" cy="333720"/>
            <a:chOff x="6583306" y="3296223"/>
            <a:chExt cx="6894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775CD9-408A-50D5-E813-4123DBB6C294}"/>
                    </a:ext>
                  </a:extLst>
                </p14:cNvPr>
                <p14:cNvContentPartPr/>
                <p14:nvPr/>
              </p14:nvContentPartPr>
              <p14:xfrm>
                <a:off x="6583306" y="3296223"/>
                <a:ext cx="340200" cy="33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775CD9-408A-50D5-E813-4123DBB6C2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78986" y="3291903"/>
                  <a:ext cx="348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BA9BF9-5A0F-2CF7-BC13-5D14F164BA93}"/>
                    </a:ext>
                  </a:extLst>
                </p14:cNvPr>
                <p14:cNvContentPartPr/>
                <p14:nvPr/>
              </p14:nvContentPartPr>
              <p14:xfrm>
                <a:off x="7040146" y="3412503"/>
                <a:ext cx="232560" cy="156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BA9BF9-5A0F-2CF7-BC13-5D14F164BA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35826" y="3408183"/>
                  <a:ext cx="24120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3F1298B-5690-CE9D-7EB3-498CC8E74C5E}"/>
                  </a:ext>
                </a:extLst>
              </p14:cNvPr>
              <p14:cNvContentPartPr/>
              <p14:nvPr/>
            </p14:nvContentPartPr>
            <p14:xfrm>
              <a:off x="2513506" y="4063383"/>
              <a:ext cx="85680" cy="24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3F1298B-5690-CE9D-7EB3-498CC8E74C5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09186" y="4059063"/>
                <a:ext cx="9432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509EBBF1-EDF5-32B4-60DF-E3BB0FE68CE8}"/>
              </a:ext>
            </a:extLst>
          </p:cNvPr>
          <p:cNvGrpSpPr/>
          <p:nvPr/>
        </p:nvGrpSpPr>
        <p:grpSpPr>
          <a:xfrm>
            <a:off x="2429266" y="4578183"/>
            <a:ext cx="795240" cy="487080"/>
            <a:chOff x="2429266" y="4578183"/>
            <a:chExt cx="79524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F4B1B3-8731-3AB1-B563-162210DA1128}"/>
                    </a:ext>
                  </a:extLst>
                </p14:cNvPr>
                <p14:cNvContentPartPr/>
                <p14:nvPr/>
              </p14:nvContentPartPr>
              <p14:xfrm>
                <a:off x="2429266" y="4703103"/>
                <a:ext cx="224280" cy="239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F4B1B3-8731-3AB1-B563-162210DA11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24946" y="4698783"/>
                  <a:ext cx="232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C53B43-FE6A-8A03-E3C5-3A7D446304B5}"/>
                    </a:ext>
                  </a:extLst>
                </p14:cNvPr>
                <p14:cNvContentPartPr/>
                <p14:nvPr/>
              </p14:nvContentPartPr>
              <p14:xfrm>
                <a:off x="2624386" y="4578183"/>
                <a:ext cx="152280" cy="33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C53B43-FE6A-8A03-E3C5-3A7D446304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0066" y="4573863"/>
                  <a:ext cx="160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E86775-AAAB-8EAB-6C26-84D451E26E75}"/>
                    </a:ext>
                  </a:extLst>
                </p14:cNvPr>
                <p14:cNvContentPartPr/>
                <p14:nvPr/>
              </p14:nvContentPartPr>
              <p14:xfrm>
                <a:off x="2505946" y="5056263"/>
                <a:ext cx="211680" cy="9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E86775-AAAB-8EAB-6C26-84D451E26E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1626" y="5051943"/>
                  <a:ext cx="220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B65FF7-61CE-B68F-5D4E-EF9CCB509330}"/>
                    </a:ext>
                  </a:extLst>
                </p14:cNvPr>
                <p14:cNvContentPartPr/>
                <p14:nvPr/>
              </p14:nvContentPartPr>
              <p14:xfrm>
                <a:off x="3029746" y="4659543"/>
                <a:ext cx="194760" cy="19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B65FF7-61CE-B68F-5D4E-EF9CCB5093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25426" y="4655223"/>
                  <a:ext cx="203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29B4EC0-4308-B1B9-AE63-B75A8C0371B2}"/>
                    </a:ext>
                  </a:extLst>
                </p14:cNvPr>
                <p14:cNvContentPartPr/>
                <p14:nvPr/>
              </p14:nvContentPartPr>
              <p14:xfrm>
                <a:off x="3021826" y="4835583"/>
                <a:ext cx="115920" cy="9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29B4EC0-4308-B1B9-AE63-B75A8C0371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17506" y="4831263"/>
                  <a:ext cx="12456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4C8208-D4B1-5287-AF1A-882226D25D61}"/>
              </a:ext>
            </a:extLst>
          </p:cNvPr>
          <p:cNvGrpSpPr/>
          <p:nvPr/>
        </p:nvGrpSpPr>
        <p:grpSpPr>
          <a:xfrm>
            <a:off x="3598186" y="4397103"/>
            <a:ext cx="1067040" cy="760320"/>
            <a:chOff x="3598186" y="4397103"/>
            <a:chExt cx="106704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D316BF-5C45-335E-9D7E-62C45292A8AE}"/>
                    </a:ext>
                  </a:extLst>
                </p14:cNvPr>
                <p14:cNvContentPartPr/>
                <p14:nvPr/>
              </p14:nvContentPartPr>
              <p14:xfrm>
                <a:off x="3698986" y="4397103"/>
                <a:ext cx="86040" cy="760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D316BF-5C45-335E-9D7E-62C45292A8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94666" y="4392783"/>
                  <a:ext cx="9468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C28624-6D73-05D1-441F-FDC108A8F6B5}"/>
                    </a:ext>
                  </a:extLst>
                </p14:cNvPr>
                <p14:cNvContentPartPr/>
                <p14:nvPr/>
              </p14:nvContentPartPr>
              <p14:xfrm>
                <a:off x="3622666" y="4677183"/>
                <a:ext cx="195480" cy="30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C28624-6D73-05D1-441F-FDC108A8F6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18346" y="4672863"/>
                  <a:ext cx="204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7AD106-2FF4-50E2-B45B-9A29035AC711}"/>
                    </a:ext>
                  </a:extLst>
                </p14:cNvPr>
                <p14:cNvContentPartPr/>
                <p14:nvPr/>
              </p14:nvContentPartPr>
              <p14:xfrm>
                <a:off x="3598186" y="5105583"/>
                <a:ext cx="331560" cy="7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7AD106-2FF4-50E2-B45B-9A29035AC7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93866" y="5101263"/>
                  <a:ext cx="340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B279BC-4655-4D6D-096E-F9B5C5E8BA8F}"/>
                    </a:ext>
                  </a:extLst>
                </p14:cNvPr>
                <p14:cNvContentPartPr/>
                <p14:nvPr/>
              </p14:nvContentPartPr>
              <p14:xfrm>
                <a:off x="4076986" y="4425543"/>
                <a:ext cx="313920" cy="43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B279BC-4655-4D6D-096E-F9B5C5E8BA8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72666" y="4421223"/>
                  <a:ext cx="3225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A2FFA1A-33E5-54D3-182F-172DF8BE872B}"/>
                    </a:ext>
                  </a:extLst>
                </p14:cNvPr>
                <p14:cNvContentPartPr/>
                <p14:nvPr/>
              </p14:nvContentPartPr>
              <p14:xfrm>
                <a:off x="4279306" y="4481703"/>
                <a:ext cx="213840" cy="398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A2FFA1A-33E5-54D3-182F-172DF8BE87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74986" y="4477383"/>
                  <a:ext cx="222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FA2BD1C-B08C-718C-CA8C-009B3605AFE7}"/>
                    </a:ext>
                  </a:extLst>
                </p14:cNvPr>
                <p14:cNvContentPartPr/>
                <p14:nvPr/>
              </p14:nvContentPartPr>
              <p14:xfrm>
                <a:off x="4303426" y="4883823"/>
                <a:ext cx="147240" cy="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FA2BD1C-B08C-718C-CA8C-009B3605AF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99106" y="4879503"/>
                  <a:ext cx="155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3B25ED-8BCA-4CAE-9C14-562C27667E5B}"/>
                    </a:ext>
                  </a:extLst>
                </p14:cNvPr>
                <p14:cNvContentPartPr/>
                <p14:nvPr/>
              </p14:nvContentPartPr>
              <p14:xfrm>
                <a:off x="4650106" y="4714623"/>
                <a:ext cx="15120" cy="83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3B25ED-8BCA-4CAE-9C14-562C27667E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45786" y="4710303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028F6E-B683-B1F3-8B7C-D8E2CB0C6469}"/>
              </a:ext>
            </a:extLst>
          </p:cNvPr>
          <p:cNvGrpSpPr/>
          <p:nvPr/>
        </p:nvGrpSpPr>
        <p:grpSpPr>
          <a:xfrm>
            <a:off x="4920106" y="4477383"/>
            <a:ext cx="551880" cy="774360"/>
            <a:chOff x="4920106" y="4477383"/>
            <a:chExt cx="55188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9B4143-247B-77B1-E8DE-12549A7F1551}"/>
                    </a:ext>
                  </a:extLst>
                </p14:cNvPr>
                <p14:cNvContentPartPr/>
                <p14:nvPr/>
              </p14:nvContentPartPr>
              <p14:xfrm>
                <a:off x="4952146" y="4554783"/>
                <a:ext cx="168120" cy="696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9B4143-247B-77B1-E8DE-12549A7F15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47826" y="4550463"/>
                  <a:ext cx="17676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3E57237-3A2D-530A-E42F-1BD40F74D7A0}"/>
                    </a:ext>
                  </a:extLst>
                </p14:cNvPr>
                <p14:cNvContentPartPr/>
                <p14:nvPr/>
              </p14:nvContentPartPr>
              <p14:xfrm>
                <a:off x="4920106" y="4782663"/>
                <a:ext cx="273600" cy="69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3E57237-3A2D-530A-E42F-1BD40F74D7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15786" y="4778343"/>
                  <a:ext cx="282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885BA0-860D-60DE-C21F-337C49BF57C8}"/>
                    </a:ext>
                  </a:extLst>
                </p14:cNvPr>
                <p14:cNvContentPartPr/>
                <p14:nvPr/>
              </p14:nvContentPartPr>
              <p14:xfrm>
                <a:off x="5250226" y="4477383"/>
                <a:ext cx="221760" cy="414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885BA0-860D-60DE-C21F-337C49BF57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5906" y="4473063"/>
                  <a:ext cx="23040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FE722A8-33E2-6A8A-58C3-0862EC3233F9}"/>
              </a:ext>
            </a:extLst>
          </p:cNvPr>
          <p:cNvGrpSpPr/>
          <p:nvPr/>
        </p:nvGrpSpPr>
        <p:grpSpPr>
          <a:xfrm>
            <a:off x="6439306" y="4181823"/>
            <a:ext cx="818280" cy="826560"/>
            <a:chOff x="6439306" y="4181823"/>
            <a:chExt cx="818280" cy="82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B5BE100-4447-AF84-F41E-1028266F1084}"/>
                    </a:ext>
                  </a:extLst>
                </p14:cNvPr>
                <p14:cNvContentPartPr/>
                <p14:nvPr/>
              </p14:nvContentPartPr>
              <p14:xfrm>
                <a:off x="6594466" y="4181823"/>
                <a:ext cx="191880" cy="63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B5BE100-4447-AF84-F41E-1028266F108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90146" y="4177503"/>
                  <a:ext cx="2005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750652-2E83-B0B5-5800-DA37B6270BBE}"/>
                    </a:ext>
                  </a:extLst>
                </p14:cNvPr>
                <p14:cNvContentPartPr/>
                <p14:nvPr/>
              </p14:nvContentPartPr>
              <p14:xfrm>
                <a:off x="6536146" y="4486023"/>
                <a:ext cx="156960" cy="12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750652-2E83-B0B5-5800-DA37B6270B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31826" y="4481703"/>
                  <a:ext cx="165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AA12EC-09E6-99BB-8105-04FD9037589F}"/>
                    </a:ext>
                  </a:extLst>
                </p14:cNvPr>
                <p14:cNvContentPartPr/>
                <p14:nvPr/>
              </p14:nvContentPartPr>
              <p14:xfrm>
                <a:off x="6439306" y="4979943"/>
                <a:ext cx="199440" cy="28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AA12EC-09E6-99BB-8105-04FD903758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34986" y="4975623"/>
                  <a:ext cx="208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7922591-6307-4219-68F0-0B38C6D7B602}"/>
                    </a:ext>
                  </a:extLst>
                </p14:cNvPr>
                <p14:cNvContentPartPr/>
                <p14:nvPr/>
              </p14:nvContentPartPr>
              <p14:xfrm>
                <a:off x="6971386" y="4469463"/>
                <a:ext cx="286200" cy="141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7922591-6307-4219-68F0-0B38C6D7B6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67066" y="4465143"/>
                  <a:ext cx="2948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617C5E1-C0A3-12A7-8945-9806C705D298}"/>
                  </a:ext>
                </a:extLst>
              </p14:cNvPr>
              <p14:cNvContentPartPr/>
              <p14:nvPr/>
            </p14:nvContentPartPr>
            <p14:xfrm>
              <a:off x="7876426" y="3420423"/>
              <a:ext cx="325080" cy="3126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617C5E1-C0A3-12A7-8945-9806C705D29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72106" y="3416103"/>
                <a:ext cx="333720" cy="31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B032FA4-D5B0-D058-AD2C-4CA73FEF99DC}"/>
                  </a:ext>
                </a:extLst>
              </p14:cNvPr>
              <p14:cNvContentPartPr/>
              <p14:nvPr/>
            </p14:nvContentPartPr>
            <p14:xfrm>
              <a:off x="8479066" y="3957543"/>
              <a:ext cx="10080" cy="14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B032FA4-D5B0-D058-AD2C-4CA73FEF99D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474746" y="3953223"/>
                <a:ext cx="187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7B74115-387E-A997-0989-6F86C7473CF6}"/>
                  </a:ext>
                </a:extLst>
              </p14:cNvPr>
              <p14:cNvContentPartPr/>
              <p14:nvPr/>
            </p14:nvContentPartPr>
            <p14:xfrm>
              <a:off x="9002866" y="3725343"/>
              <a:ext cx="28440" cy="13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7B74115-387E-A997-0989-6F86C7473CF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998546" y="3721023"/>
                <a:ext cx="370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B796489-A3DB-3B91-5082-8E56C57BF233}"/>
                  </a:ext>
                </a:extLst>
              </p14:cNvPr>
              <p14:cNvContentPartPr/>
              <p14:nvPr/>
            </p14:nvContentPartPr>
            <p14:xfrm>
              <a:off x="8515066" y="3557223"/>
              <a:ext cx="3888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B796489-A3DB-3B91-5082-8E56C57BF23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510746" y="3552903"/>
                <a:ext cx="475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7E0FE37-EAD3-9732-9295-8B098FD4CE38}"/>
                  </a:ext>
                </a:extLst>
              </p14:cNvPr>
              <p14:cNvContentPartPr/>
              <p14:nvPr/>
            </p14:nvContentPartPr>
            <p14:xfrm>
              <a:off x="9111586" y="3531663"/>
              <a:ext cx="28080" cy="14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7E0FE37-EAD3-9732-9295-8B098FD4CE3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07266" y="3527343"/>
                <a:ext cx="367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D75E66E-F1D7-9B1B-7327-4AF1831489F4}"/>
                  </a:ext>
                </a:extLst>
              </p14:cNvPr>
              <p14:cNvContentPartPr/>
              <p14:nvPr/>
            </p14:nvContentPartPr>
            <p14:xfrm>
              <a:off x="9421906" y="3513303"/>
              <a:ext cx="108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D75E66E-F1D7-9B1B-7327-4AF1831489F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417586" y="3508983"/>
                <a:ext cx="9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A661599-552B-5B03-D176-76559B1CD4DB}"/>
                  </a:ext>
                </a:extLst>
              </p14:cNvPr>
              <p14:cNvContentPartPr/>
              <p14:nvPr/>
            </p14:nvContentPartPr>
            <p14:xfrm>
              <a:off x="9591106" y="3328263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A661599-552B-5B03-D176-76559B1CD4D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586786" y="332394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7A199C6-2E61-D7A1-29D6-E7AD41133B3C}"/>
                  </a:ext>
                </a:extLst>
              </p14:cNvPr>
              <p14:cNvContentPartPr/>
              <p14:nvPr/>
            </p14:nvContentPartPr>
            <p14:xfrm>
              <a:off x="8326066" y="3816423"/>
              <a:ext cx="91800" cy="6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7A199C6-2E61-D7A1-29D6-E7AD41133B3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321746" y="3812103"/>
                <a:ext cx="1004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80161B1-5E89-4C44-3F35-704C45BC071D}"/>
                  </a:ext>
                </a:extLst>
              </p14:cNvPr>
              <p14:cNvContentPartPr/>
              <p14:nvPr/>
            </p14:nvContentPartPr>
            <p14:xfrm>
              <a:off x="8849506" y="3743703"/>
              <a:ext cx="570240" cy="75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80161B1-5E89-4C44-3F35-704C45BC071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845186" y="3739383"/>
                <a:ext cx="578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7E48ED5-E95A-ECD5-B60C-8D8752285EF1}"/>
                  </a:ext>
                </a:extLst>
              </p14:cNvPr>
              <p14:cNvContentPartPr/>
              <p14:nvPr/>
            </p14:nvContentPartPr>
            <p14:xfrm>
              <a:off x="8390146" y="4108023"/>
              <a:ext cx="14400" cy="1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7E48ED5-E95A-ECD5-B60C-8D8752285EF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385826" y="4103703"/>
                <a:ext cx="23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23997BA-C521-60B4-2932-8994DA3E1B79}"/>
                  </a:ext>
                </a:extLst>
              </p14:cNvPr>
              <p14:cNvContentPartPr/>
              <p14:nvPr/>
            </p14:nvContentPartPr>
            <p14:xfrm>
              <a:off x="8712346" y="4062303"/>
              <a:ext cx="77760" cy="97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23997BA-C521-60B4-2932-8994DA3E1B7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708026" y="4057983"/>
                <a:ext cx="86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8AE05C6-8BF0-858B-494A-0387AC936892}"/>
                  </a:ext>
                </a:extLst>
              </p14:cNvPr>
              <p14:cNvContentPartPr/>
              <p14:nvPr/>
            </p14:nvContentPartPr>
            <p14:xfrm>
              <a:off x="9264586" y="4100103"/>
              <a:ext cx="468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8AE05C6-8BF0-858B-494A-0387AC93689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260266" y="4095783"/>
                <a:ext cx="13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0989DD1-C33F-E144-A8BF-0AC76880FBFF}"/>
                  </a:ext>
                </a:extLst>
              </p14:cNvPr>
              <p14:cNvContentPartPr/>
              <p14:nvPr/>
            </p14:nvContentPartPr>
            <p14:xfrm>
              <a:off x="8394106" y="4401423"/>
              <a:ext cx="30240" cy="18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0989DD1-C33F-E144-A8BF-0AC76880FBF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389786" y="4397103"/>
                <a:ext cx="38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2FAADD6-89EF-7D7E-AE4C-AC9593B21BF2}"/>
                  </a:ext>
                </a:extLst>
              </p14:cNvPr>
              <p14:cNvContentPartPr/>
              <p14:nvPr/>
            </p14:nvContentPartPr>
            <p14:xfrm>
              <a:off x="8898106" y="4353543"/>
              <a:ext cx="38880" cy="28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2FAADD6-89EF-7D7E-AE4C-AC9593B21BF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893786" y="4349223"/>
                <a:ext cx="47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B7EAC6B-841F-D8A6-D453-DCCC37A4E8C1}"/>
                  </a:ext>
                </a:extLst>
              </p14:cNvPr>
              <p14:cNvContentPartPr/>
              <p14:nvPr/>
            </p14:nvContentPartPr>
            <p14:xfrm>
              <a:off x="9244426" y="4252383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B7EAC6B-841F-D8A6-D453-DCCC37A4E8C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240106" y="424806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3D6E960-94CE-F7A3-2DE2-537C570C188C}"/>
                  </a:ext>
                </a:extLst>
              </p14:cNvPr>
              <p14:cNvContentPartPr/>
              <p14:nvPr/>
            </p14:nvContentPartPr>
            <p14:xfrm>
              <a:off x="8619106" y="5257503"/>
              <a:ext cx="5400" cy="44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3D6E960-94CE-F7A3-2DE2-537C570C188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614786" y="5253183"/>
                <a:ext cx="140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EDAAB0-5058-DAF7-4551-68B86FEF037E}"/>
              </a:ext>
            </a:extLst>
          </p:cNvPr>
          <p:cNvGrpSpPr/>
          <p:nvPr/>
        </p:nvGrpSpPr>
        <p:grpSpPr>
          <a:xfrm>
            <a:off x="8656546" y="5739543"/>
            <a:ext cx="94680" cy="588600"/>
            <a:chOff x="8656546" y="5739543"/>
            <a:chExt cx="94680" cy="5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C18A28-1C1B-3BB3-10A1-82838B7FC499}"/>
                    </a:ext>
                  </a:extLst>
                </p14:cNvPr>
                <p14:cNvContentPartPr/>
                <p14:nvPr/>
              </p14:nvContentPartPr>
              <p14:xfrm>
                <a:off x="8656546" y="5739543"/>
                <a:ext cx="12240" cy="54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C18A28-1C1B-3BB3-10A1-82838B7FC4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52226" y="5735223"/>
                  <a:ext cx="208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2ED89A-2369-D951-C0E5-275B2BA7E9F0}"/>
                    </a:ext>
                  </a:extLst>
                </p14:cNvPr>
                <p14:cNvContentPartPr/>
                <p14:nvPr/>
              </p14:nvContentPartPr>
              <p14:xfrm>
                <a:off x="8749066" y="6310503"/>
                <a:ext cx="2160" cy="17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2ED89A-2369-D951-C0E5-275B2BA7E9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44746" y="6306183"/>
                  <a:ext cx="108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1EB7862-310B-A34B-E7FE-9649AD593C75}"/>
                  </a:ext>
                </a:extLst>
              </p14:cNvPr>
              <p14:cNvContentPartPr/>
              <p14:nvPr/>
            </p14:nvContentPartPr>
            <p14:xfrm>
              <a:off x="9812146" y="3408543"/>
              <a:ext cx="162000" cy="31240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1EB7862-310B-A34B-E7FE-9649AD593C7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807826" y="3404223"/>
                <a:ext cx="170640" cy="31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2C90056-CAFC-43EE-A8B3-D670B9B4E0D7}"/>
              </a:ext>
            </a:extLst>
          </p:cNvPr>
          <p:cNvGrpSpPr/>
          <p:nvPr/>
        </p:nvGrpSpPr>
        <p:grpSpPr>
          <a:xfrm>
            <a:off x="10316866" y="3135303"/>
            <a:ext cx="810360" cy="3539520"/>
            <a:chOff x="10316866" y="3135303"/>
            <a:chExt cx="810360" cy="353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BB39793-57DF-3963-487A-E12035C5CE78}"/>
                    </a:ext>
                  </a:extLst>
                </p14:cNvPr>
                <p14:cNvContentPartPr/>
                <p14:nvPr/>
              </p14:nvContentPartPr>
              <p14:xfrm>
                <a:off x="10337746" y="3869343"/>
                <a:ext cx="245160" cy="926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BB39793-57DF-3963-487A-E12035C5CE7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33426" y="3865023"/>
                  <a:ext cx="25380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368B206-BB8F-BBA7-3C4B-834F265D527A}"/>
                    </a:ext>
                  </a:extLst>
                </p14:cNvPr>
                <p14:cNvContentPartPr/>
                <p14:nvPr/>
              </p14:nvContentPartPr>
              <p14:xfrm>
                <a:off x="10316866" y="4118823"/>
                <a:ext cx="290160" cy="44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368B206-BB8F-BBA7-3C4B-834F265D527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12546" y="4114503"/>
                  <a:ext cx="298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1E01E0B-8F77-0159-E8B9-B2911A3145BC}"/>
                    </a:ext>
                  </a:extLst>
                </p14:cNvPr>
                <p14:cNvContentPartPr/>
                <p14:nvPr/>
              </p14:nvContentPartPr>
              <p14:xfrm>
                <a:off x="10788106" y="3928023"/>
                <a:ext cx="72720" cy="19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1E01E0B-8F77-0159-E8B9-B2911A3145B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83786" y="3923703"/>
                  <a:ext cx="81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8EAE0F5-8CA4-CB40-EBD0-074F86548382}"/>
                    </a:ext>
                  </a:extLst>
                </p14:cNvPr>
                <p14:cNvContentPartPr/>
                <p14:nvPr/>
              </p14:nvContentPartPr>
              <p14:xfrm>
                <a:off x="10792426" y="4079943"/>
                <a:ext cx="86760" cy="1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8EAE0F5-8CA4-CB40-EBD0-074F8654838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88106" y="4075623"/>
                  <a:ext cx="95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56727A-33DE-BB02-228B-BC008421BD17}"/>
                    </a:ext>
                  </a:extLst>
                </p14:cNvPr>
                <p14:cNvContentPartPr/>
                <p14:nvPr/>
              </p14:nvContentPartPr>
              <p14:xfrm>
                <a:off x="10906546" y="3135303"/>
                <a:ext cx="220680" cy="3539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56727A-33DE-BB02-228B-BC008421BD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02226" y="3130983"/>
                  <a:ext cx="229320" cy="354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2F0AB0B-983C-0C66-63AA-2B5D0E9677E2}"/>
                  </a:ext>
                </a:extLst>
              </p14:cNvPr>
              <p14:cNvContentPartPr/>
              <p14:nvPr/>
            </p14:nvContentPartPr>
            <p14:xfrm>
              <a:off x="11767306" y="3010743"/>
              <a:ext cx="387360" cy="3869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2F0AB0B-983C-0C66-63AA-2B5D0E9677E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762986" y="3006423"/>
                <a:ext cx="396000" cy="38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81C584B-A566-5646-C8D1-6ADC527F559B}"/>
              </a:ext>
            </a:extLst>
          </p:cNvPr>
          <p:cNvGrpSpPr/>
          <p:nvPr/>
        </p:nvGrpSpPr>
        <p:grpSpPr>
          <a:xfrm>
            <a:off x="988680" y="-37594"/>
            <a:ext cx="10503360" cy="6103440"/>
            <a:chOff x="988680" y="-37594"/>
            <a:chExt cx="10503360" cy="61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250D4F-7074-5525-C5E6-2CB6E99CF327}"/>
                    </a:ext>
                  </a:extLst>
                </p14:cNvPr>
                <p14:cNvContentPartPr/>
                <p14:nvPr/>
              </p14:nvContentPartPr>
              <p14:xfrm>
                <a:off x="988680" y="806606"/>
                <a:ext cx="965880" cy="102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250D4F-7074-5525-C5E6-2CB6E99CF3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360" y="802286"/>
                  <a:ext cx="97452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E18146-B0E6-A59B-B15E-45933BD7CE66}"/>
                    </a:ext>
                  </a:extLst>
                </p14:cNvPr>
                <p14:cNvContentPartPr/>
                <p14:nvPr/>
              </p14:nvContentPartPr>
              <p14:xfrm>
                <a:off x="1236720" y="1091726"/>
                <a:ext cx="558720" cy="35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E18146-B0E6-A59B-B15E-45933BD7CE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2400" y="1087406"/>
                  <a:ext cx="567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C1544C-BEB1-24D9-AE41-C42A12B65C29}"/>
                    </a:ext>
                  </a:extLst>
                </p14:cNvPr>
                <p14:cNvContentPartPr/>
                <p14:nvPr/>
              </p14:nvContentPartPr>
              <p14:xfrm>
                <a:off x="1945200" y="1178486"/>
                <a:ext cx="1226880" cy="15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C1544C-BEB1-24D9-AE41-C42A12B65C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0880" y="1174166"/>
                  <a:ext cx="1235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E5E36D-7328-ABA3-3B28-4EAE690DFB5D}"/>
                    </a:ext>
                  </a:extLst>
                </p14:cNvPr>
                <p14:cNvContentPartPr/>
                <p14:nvPr/>
              </p14:nvContentPartPr>
              <p14:xfrm>
                <a:off x="2124120" y="491606"/>
                <a:ext cx="419760" cy="1603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E5E36D-7328-ABA3-3B28-4EAE690DFB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9800" y="487286"/>
                  <a:ext cx="428400" cy="16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FB5BA1-BD9A-4A84-9D92-80AB650E6B83}"/>
                    </a:ext>
                  </a:extLst>
                </p14:cNvPr>
                <p14:cNvContentPartPr/>
                <p14:nvPr/>
              </p14:nvContentPartPr>
              <p14:xfrm>
                <a:off x="2707320" y="1033766"/>
                <a:ext cx="5386680" cy="44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FB5BA1-BD9A-4A84-9D92-80AB650E6B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3000" y="1029446"/>
                  <a:ext cx="5395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6A8CA7-D583-F1F1-3EB6-C00C5D91A0CE}"/>
                    </a:ext>
                  </a:extLst>
                </p14:cNvPr>
                <p14:cNvContentPartPr/>
                <p14:nvPr/>
              </p14:nvContentPartPr>
              <p14:xfrm>
                <a:off x="6979800" y="799046"/>
                <a:ext cx="365400" cy="1354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6A8CA7-D583-F1F1-3EB6-C00C5D91A0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75480" y="794726"/>
                  <a:ext cx="3740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9A165F-D2CC-BC5D-F667-3DF2407E4725}"/>
                    </a:ext>
                  </a:extLst>
                </p14:cNvPr>
                <p14:cNvContentPartPr/>
                <p14:nvPr/>
              </p14:nvContentPartPr>
              <p14:xfrm>
                <a:off x="7673880" y="1271366"/>
                <a:ext cx="1902960" cy="109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9A165F-D2CC-BC5D-F667-3DF2407E47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9560" y="1267046"/>
                  <a:ext cx="1911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B63EBB-6E5B-3677-EAFD-6FAC1D576749}"/>
                    </a:ext>
                  </a:extLst>
                </p14:cNvPr>
                <p14:cNvContentPartPr/>
                <p14:nvPr/>
              </p14:nvContentPartPr>
              <p14:xfrm>
                <a:off x="9292080" y="724526"/>
                <a:ext cx="1401840" cy="112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B63EBB-6E5B-3677-EAFD-6FAC1D5767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7760" y="720206"/>
                  <a:ext cx="141048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8936370-58EC-F7B6-3868-25F3ECD8F559}"/>
                    </a:ext>
                  </a:extLst>
                </p14:cNvPr>
                <p14:cNvContentPartPr/>
                <p14:nvPr/>
              </p14:nvContentPartPr>
              <p14:xfrm>
                <a:off x="9850080" y="1152926"/>
                <a:ext cx="394200" cy="305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8936370-58EC-F7B6-3868-25F3ECD8F5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45760" y="1148606"/>
                  <a:ext cx="402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CC61FC-DAF7-3AE8-8A36-557E4310F934}"/>
                    </a:ext>
                  </a:extLst>
                </p14:cNvPr>
                <p14:cNvContentPartPr/>
                <p14:nvPr/>
              </p14:nvContentPartPr>
              <p14:xfrm>
                <a:off x="7133880" y="1890566"/>
                <a:ext cx="138600" cy="457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CC61FC-DAF7-3AE8-8A36-557E4310F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9560" y="1886246"/>
                  <a:ext cx="147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98CD0DD-69C2-BBD7-D1CD-704AB67B7BFC}"/>
                    </a:ext>
                  </a:extLst>
                </p14:cNvPr>
                <p14:cNvContentPartPr/>
                <p14:nvPr/>
              </p14:nvContentPartPr>
              <p14:xfrm>
                <a:off x="7404240" y="1947806"/>
                <a:ext cx="865800" cy="764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98CD0DD-69C2-BBD7-D1CD-704AB67B7B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9920" y="1943486"/>
                  <a:ext cx="8744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3E1017-08AA-FA94-6972-57EF8ABFB6F6}"/>
                    </a:ext>
                  </a:extLst>
                </p14:cNvPr>
                <p14:cNvContentPartPr/>
                <p14:nvPr/>
              </p14:nvContentPartPr>
              <p14:xfrm>
                <a:off x="7847400" y="2515526"/>
                <a:ext cx="806400" cy="96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3E1017-08AA-FA94-6972-57EF8ABFB6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3080" y="2511206"/>
                  <a:ext cx="815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F995FE-4D35-1222-BB90-BB95B6AF9787}"/>
                    </a:ext>
                  </a:extLst>
                </p14:cNvPr>
                <p14:cNvContentPartPr/>
                <p14:nvPr/>
              </p14:nvContentPartPr>
              <p14:xfrm>
                <a:off x="7919760" y="2707766"/>
                <a:ext cx="277920" cy="474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F995FE-4D35-1222-BB90-BB95B6AF97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15440" y="2703446"/>
                  <a:ext cx="2865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4BB9EFE-9D76-11E5-00D1-9CFEBB4E2AB5}"/>
                    </a:ext>
                  </a:extLst>
                </p14:cNvPr>
                <p14:cNvContentPartPr/>
                <p14:nvPr/>
              </p14:nvContentPartPr>
              <p14:xfrm>
                <a:off x="8202000" y="2419406"/>
                <a:ext cx="485280" cy="871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4BB9EFE-9D76-11E5-00D1-9CFEBB4E2A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7680" y="2415086"/>
                  <a:ext cx="49392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9A347C-8C7F-AD0A-4532-3D4140B46F7B}"/>
                    </a:ext>
                  </a:extLst>
                </p14:cNvPr>
                <p14:cNvContentPartPr/>
                <p14:nvPr/>
              </p14:nvContentPartPr>
              <p14:xfrm>
                <a:off x="7812120" y="2595806"/>
                <a:ext cx="874080" cy="742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9A347C-8C7F-AD0A-4532-3D4140B46F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7800" y="2591486"/>
                  <a:ext cx="8827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5670D3-BD51-B11E-01CB-C9DA5A92CC75}"/>
                    </a:ext>
                  </a:extLst>
                </p14:cNvPr>
                <p14:cNvContentPartPr/>
                <p14:nvPr/>
              </p14:nvContentPartPr>
              <p14:xfrm>
                <a:off x="2181720" y="102086"/>
                <a:ext cx="32040" cy="198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5670D3-BD51-B11E-01CB-C9DA5A92CC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7400" y="97766"/>
                  <a:ext cx="40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85BECCC-8077-0CBF-C121-920DBC7D9C78}"/>
                    </a:ext>
                  </a:extLst>
                </p14:cNvPr>
                <p14:cNvContentPartPr/>
                <p14:nvPr/>
              </p14:nvContentPartPr>
              <p14:xfrm>
                <a:off x="2289360" y="-37594"/>
                <a:ext cx="595440" cy="765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85BECCC-8077-0CBF-C121-920DBC7D9C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5040" y="-41914"/>
                  <a:ext cx="6040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504C7A5-AD1E-5CD0-99A5-A9A6C0BC94A9}"/>
                    </a:ext>
                  </a:extLst>
                </p14:cNvPr>
                <p14:cNvContentPartPr/>
                <p14:nvPr/>
              </p14:nvContentPartPr>
              <p14:xfrm>
                <a:off x="2592480" y="198566"/>
                <a:ext cx="223920" cy="138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504C7A5-AD1E-5CD0-99A5-A9A6C0BC94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88160" y="194246"/>
                  <a:ext cx="232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3B7409E-055D-171E-2F76-E488B44D0F8E}"/>
                    </a:ext>
                  </a:extLst>
                </p14:cNvPr>
                <p14:cNvContentPartPr/>
                <p14:nvPr/>
              </p14:nvContentPartPr>
              <p14:xfrm>
                <a:off x="2533800" y="209006"/>
                <a:ext cx="355320" cy="225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3B7409E-055D-171E-2F76-E488B44D0F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9480" y="204686"/>
                  <a:ext cx="363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29898C0-981D-B3E5-AED0-5A4A50A870BF}"/>
                    </a:ext>
                  </a:extLst>
                </p14:cNvPr>
                <p14:cNvContentPartPr/>
                <p14:nvPr/>
              </p14:nvContentPartPr>
              <p14:xfrm>
                <a:off x="7993560" y="3650606"/>
                <a:ext cx="265680" cy="273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29898C0-981D-B3E5-AED0-5A4A50A870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9240" y="3646286"/>
                  <a:ext cx="274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8CB417F-9230-85DE-2714-8BFE3F8B5C97}"/>
                    </a:ext>
                  </a:extLst>
                </p14:cNvPr>
                <p14:cNvContentPartPr/>
                <p14:nvPr/>
              </p14:nvContentPartPr>
              <p14:xfrm>
                <a:off x="8561280" y="3752486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8CB417F-9230-85DE-2714-8BFE3F8B5C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56960" y="374816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32A97A-870B-7452-CFE6-3F644C78B565}"/>
                    </a:ext>
                  </a:extLst>
                </p14:cNvPr>
                <p14:cNvContentPartPr/>
                <p14:nvPr/>
              </p14:nvContentPartPr>
              <p14:xfrm>
                <a:off x="8649120" y="3486806"/>
                <a:ext cx="331560" cy="518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32A97A-870B-7452-CFE6-3F644C78B5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44800" y="3482486"/>
                  <a:ext cx="340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0B78494-69ED-D16D-A314-68FB717E0B46}"/>
                    </a:ext>
                  </a:extLst>
                </p14:cNvPr>
                <p14:cNvContentPartPr/>
                <p14:nvPr/>
              </p14:nvContentPartPr>
              <p14:xfrm>
                <a:off x="8985720" y="3834206"/>
                <a:ext cx="325080" cy="19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0B78494-69ED-D16D-A314-68FB717E0B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81400" y="3829886"/>
                  <a:ext cx="333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C54710-B9AE-1921-BFE4-07D77C7B28A6}"/>
                    </a:ext>
                  </a:extLst>
                </p14:cNvPr>
                <p14:cNvContentPartPr/>
                <p14:nvPr/>
              </p14:nvContentPartPr>
              <p14:xfrm>
                <a:off x="8995080" y="3617486"/>
                <a:ext cx="186480" cy="442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C54710-B9AE-1921-BFE4-07D77C7B28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0760" y="3613166"/>
                  <a:ext cx="195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95BD022-C418-31CF-ED15-6AA55C244A19}"/>
                    </a:ext>
                  </a:extLst>
                </p14:cNvPr>
                <p14:cNvContentPartPr/>
                <p14:nvPr/>
              </p14:nvContentPartPr>
              <p14:xfrm>
                <a:off x="9424560" y="3636566"/>
                <a:ext cx="237600" cy="687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95BD022-C418-31CF-ED15-6AA55C244A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0240" y="3632246"/>
                  <a:ext cx="24624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2D69021-BE6B-C33C-C668-F49440130937}"/>
                    </a:ext>
                  </a:extLst>
                </p14:cNvPr>
                <p14:cNvContentPartPr/>
                <p14:nvPr/>
              </p14:nvContentPartPr>
              <p14:xfrm>
                <a:off x="9657480" y="3568886"/>
                <a:ext cx="217440" cy="218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2D69021-BE6B-C33C-C668-F494401309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53160" y="3564566"/>
                  <a:ext cx="226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9EFE1C-488E-4A39-83E3-15F2E744FBCE}"/>
                    </a:ext>
                  </a:extLst>
                </p14:cNvPr>
                <p14:cNvContentPartPr/>
                <p14:nvPr/>
              </p14:nvContentPartPr>
              <p14:xfrm>
                <a:off x="10067880" y="3636566"/>
                <a:ext cx="7560" cy="7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9EFE1C-488E-4A39-83E3-15F2E744FB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63560" y="3632246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512546-5740-3DAB-7498-41649FC17CF6}"/>
                    </a:ext>
                  </a:extLst>
                </p14:cNvPr>
                <p14:cNvContentPartPr/>
                <p14:nvPr/>
              </p14:nvContentPartPr>
              <p14:xfrm>
                <a:off x="10244280" y="3518126"/>
                <a:ext cx="379440" cy="349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512546-5740-3DAB-7498-41649FC17C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39960" y="3513806"/>
                  <a:ext cx="388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1188A0F-8522-DBE5-F28D-E03DA6538981}"/>
                    </a:ext>
                  </a:extLst>
                </p14:cNvPr>
                <p14:cNvContentPartPr/>
                <p14:nvPr/>
              </p14:nvContentPartPr>
              <p14:xfrm>
                <a:off x="4214640" y="1702646"/>
                <a:ext cx="233280" cy="946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1188A0F-8522-DBE5-F28D-E03DA65389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0320" y="1698326"/>
                  <a:ext cx="2419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91015-3C9E-D211-4086-F91EFD998C72}"/>
                    </a:ext>
                  </a:extLst>
                </p14:cNvPr>
                <p14:cNvContentPartPr/>
                <p14:nvPr/>
              </p14:nvContentPartPr>
              <p14:xfrm>
                <a:off x="4648800" y="1739366"/>
                <a:ext cx="204480" cy="219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91015-3C9E-D211-4086-F91EFD998C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4480" y="1735046"/>
                  <a:ext cx="213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EEB52B-CBA3-C925-14B6-36FD286CDBA9}"/>
                    </a:ext>
                  </a:extLst>
                </p14:cNvPr>
                <p14:cNvContentPartPr/>
                <p14:nvPr/>
              </p14:nvContentPartPr>
              <p14:xfrm>
                <a:off x="4978560" y="1972286"/>
                <a:ext cx="2520" cy="1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EEB52B-CBA3-C925-14B6-36FD286CDB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4240" y="1967966"/>
                  <a:ext cx="11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C889352-E14A-C673-D7F8-33885135EC77}"/>
                    </a:ext>
                  </a:extLst>
                </p14:cNvPr>
                <p14:cNvContentPartPr/>
                <p14:nvPr/>
              </p14:nvContentPartPr>
              <p14:xfrm>
                <a:off x="5200320" y="1718126"/>
                <a:ext cx="296640" cy="191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C889352-E14A-C673-D7F8-33885135EC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6000" y="1713806"/>
                  <a:ext cx="305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31E5CC3-5A4E-1839-1D8B-ED02BE111EF0}"/>
                    </a:ext>
                  </a:extLst>
                </p14:cNvPr>
                <p14:cNvContentPartPr/>
                <p14:nvPr/>
              </p14:nvContentPartPr>
              <p14:xfrm>
                <a:off x="5613240" y="1549646"/>
                <a:ext cx="260280" cy="493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31E5CC3-5A4E-1839-1D8B-ED02BE111E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8920" y="1545326"/>
                  <a:ext cx="268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6DEF20-EBC1-9DD6-52BF-8B17305955B5}"/>
                    </a:ext>
                  </a:extLst>
                </p14:cNvPr>
                <p14:cNvContentPartPr/>
                <p14:nvPr/>
              </p14:nvContentPartPr>
              <p14:xfrm>
                <a:off x="3922680" y="1375406"/>
                <a:ext cx="2180520" cy="1497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6DEF20-EBC1-9DD6-52BF-8B17305955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18360" y="1371086"/>
                  <a:ext cx="2189160" cy="15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569144-AFD0-98DC-D09B-D59D3F06E579}"/>
                    </a:ext>
                  </a:extLst>
                </p14:cNvPr>
                <p14:cNvContentPartPr/>
                <p14:nvPr/>
              </p14:nvContentPartPr>
              <p14:xfrm>
                <a:off x="5682720" y="1159046"/>
                <a:ext cx="562680" cy="808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569144-AFD0-98DC-D09B-D59D3F06E5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78400" y="1154726"/>
                  <a:ext cx="57132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9840E6F-AD01-89B6-50B8-9CCEC0938089}"/>
                    </a:ext>
                  </a:extLst>
                </p14:cNvPr>
                <p14:cNvContentPartPr/>
                <p14:nvPr/>
              </p14:nvContentPartPr>
              <p14:xfrm>
                <a:off x="5214720" y="2774366"/>
                <a:ext cx="82800" cy="5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9840E6F-AD01-89B6-50B8-9CCEC09380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0400" y="2770046"/>
                  <a:ext cx="91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224B3D0-54CA-370C-F06A-49CA7B651106}"/>
                    </a:ext>
                  </a:extLst>
                </p14:cNvPr>
                <p14:cNvContentPartPr/>
                <p14:nvPr/>
              </p14:nvContentPartPr>
              <p14:xfrm>
                <a:off x="5441520" y="2444246"/>
                <a:ext cx="247320" cy="721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224B3D0-54CA-370C-F06A-49CA7B6511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37200" y="2439926"/>
                  <a:ext cx="25596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63BAC04-B340-4D20-3F01-5BFE4180317D}"/>
                    </a:ext>
                  </a:extLst>
                </p14:cNvPr>
                <p14:cNvContentPartPr/>
                <p14:nvPr/>
              </p14:nvContentPartPr>
              <p14:xfrm>
                <a:off x="5681280" y="2237606"/>
                <a:ext cx="358560" cy="43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63BAC04-B340-4D20-3F01-5BFE418031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76960" y="2233286"/>
                  <a:ext cx="367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3198001-C261-2004-9F9D-B86443A75A73}"/>
                    </a:ext>
                  </a:extLst>
                </p14:cNvPr>
                <p14:cNvContentPartPr/>
                <p14:nvPr/>
              </p14:nvContentPartPr>
              <p14:xfrm>
                <a:off x="5706840" y="2444246"/>
                <a:ext cx="351720" cy="476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3198001-C261-2004-9F9D-B86443A75A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2520" y="2439926"/>
                  <a:ext cx="360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B14CDC0-A573-854D-439E-0FF74062F714}"/>
                    </a:ext>
                  </a:extLst>
                </p14:cNvPr>
                <p14:cNvContentPartPr/>
                <p14:nvPr/>
              </p14:nvContentPartPr>
              <p14:xfrm>
                <a:off x="2480520" y="4131926"/>
                <a:ext cx="232920" cy="81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B14CDC0-A573-854D-439E-0FF74062F7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76200" y="4127606"/>
                  <a:ext cx="24156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9CD6833-CA28-A6B0-9DD8-57DB26551F9E}"/>
                    </a:ext>
                  </a:extLst>
                </p14:cNvPr>
                <p14:cNvContentPartPr/>
                <p14:nvPr/>
              </p14:nvContentPartPr>
              <p14:xfrm>
                <a:off x="2596440" y="4059566"/>
                <a:ext cx="392400" cy="661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9CD6833-CA28-A6B0-9DD8-57DB26551F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92120" y="4055246"/>
                  <a:ext cx="4010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5CEE393-AB7D-08F0-6C26-0092D50D69F2}"/>
                    </a:ext>
                  </a:extLst>
                </p14:cNvPr>
                <p14:cNvContentPartPr/>
                <p14:nvPr/>
              </p14:nvContentPartPr>
              <p14:xfrm>
                <a:off x="3033840" y="4468526"/>
                <a:ext cx="199440" cy="517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5CEE393-AB7D-08F0-6C26-0092D50D69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9520" y="4464206"/>
                  <a:ext cx="2080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6DDDA19-2AB2-D2D4-D7B5-95BB79D11941}"/>
                    </a:ext>
                  </a:extLst>
                </p14:cNvPr>
                <p14:cNvContentPartPr/>
                <p14:nvPr/>
              </p14:nvContentPartPr>
              <p14:xfrm>
                <a:off x="3411480" y="4819526"/>
                <a:ext cx="136080" cy="227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6DDDA19-2AB2-D2D4-D7B5-95BB79D119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7160" y="4815206"/>
                  <a:ext cx="144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E895582-1644-8BCD-3536-DE9DF0DFB28A}"/>
                    </a:ext>
                  </a:extLst>
                </p14:cNvPr>
                <p14:cNvContentPartPr/>
                <p14:nvPr/>
              </p14:nvContentPartPr>
              <p14:xfrm>
                <a:off x="3739080" y="4341806"/>
                <a:ext cx="458640" cy="267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E895582-1644-8BCD-3536-DE9DF0DFB2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34760" y="4337486"/>
                  <a:ext cx="467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FF9587D-2CE0-F337-3360-C8D565F57A91}"/>
                    </a:ext>
                  </a:extLst>
                </p14:cNvPr>
                <p14:cNvContentPartPr/>
                <p14:nvPr/>
              </p14:nvContentPartPr>
              <p14:xfrm>
                <a:off x="4264320" y="4187726"/>
                <a:ext cx="319680" cy="195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FF9587D-2CE0-F337-3360-C8D565F57A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0000" y="4183406"/>
                  <a:ext cx="32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12A6F26-C421-EB65-5146-3424F3FD5DDE}"/>
                    </a:ext>
                  </a:extLst>
                </p14:cNvPr>
                <p14:cNvContentPartPr/>
                <p14:nvPr/>
              </p14:nvContentPartPr>
              <p14:xfrm>
                <a:off x="2350560" y="5396606"/>
                <a:ext cx="575640" cy="543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12A6F26-C421-EB65-5146-3424F3FD5D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46240" y="5392286"/>
                  <a:ext cx="5842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0794D01-EE59-2D72-4A01-CD56D09D0D5C}"/>
                    </a:ext>
                  </a:extLst>
                </p14:cNvPr>
                <p14:cNvContentPartPr/>
                <p14:nvPr/>
              </p14:nvContentPartPr>
              <p14:xfrm>
                <a:off x="2525880" y="5377526"/>
                <a:ext cx="268560" cy="602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0794D01-EE59-2D72-4A01-CD56D09D0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1560" y="5373206"/>
                  <a:ext cx="277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48A5D07-7946-3715-1C5C-25C0D1E82FAB}"/>
                    </a:ext>
                  </a:extLst>
                </p14:cNvPr>
                <p14:cNvContentPartPr/>
                <p14:nvPr/>
              </p14:nvContentPartPr>
              <p14:xfrm>
                <a:off x="3046800" y="5007086"/>
                <a:ext cx="80280" cy="414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48A5D07-7946-3715-1C5C-25C0D1E82F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2480" y="5002766"/>
                  <a:ext cx="88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8D24C8D-6104-1DFC-6313-97F1AB08CC72}"/>
                    </a:ext>
                  </a:extLst>
                </p14:cNvPr>
                <p14:cNvContentPartPr/>
                <p14:nvPr/>
              </p14:nvContentPartPr>
              <p14:xfrm>
                <a:off x="2993520" y="5471486"/>
                <a:ext cx="345600" cy="594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8D24C8D-6104-1DFC-6313-97F1AB08C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89200" y="5467166"/>
                  <a:ext cx="35424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8F14B76-E4C2-0B8A-572F-F0833DC817CE}"/>
                    </a:ext>
                  </a:extLst>
                </p14:cNvPr>
                <p14:cNvContentPartPr/>
                <p14:nvPr/>
              </p14:nvContentPartPr>
              <p14:xfrm>
                <a:off x="3623880" y="5547806"/>
                <a:ext cx="233640" cy="7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8F14B76-E4C2-0B8A-572F-F0833DC817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9560" y="5543486"/>
                  <a:ext cx="242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6691861-511F-0501-B2C0-55C9A25F71A7}"/>
                    </a:ext>
                  </a:extLst>
                </p14:cNvPr>
                <p14:cNvContentPartPr/>
                <p14:nvPr/>
              </p14:nvContentPartPr>
              <p14:xfrm>
                <a:off x="3666720" y="5685326"/>
                <a:ext cx="268560" cy="96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6691861-511F-0501-B2C0-55C9A25F71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62400" y="5681006"/>
                  <a:ext cx="277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ECB54F-8F8B-B9B6-621F-69AB118B58D5}"/>
                    </a:ext>
                  </a:extLst>
                </p14:cNvPr>
                <p14:cNvContentPartPr/>
                <p14:nvPr/>
              </p14:nvContentPartPr>
              <p14:xfrm>
                <a:off x="3969840" y="5335766"/>
                <a:ext cx="391680" cy="404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ECB54F-8F8B-B9B6-621F-69AB118B58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5520" y="5331446"/>
                  <a:ext cx="4003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2607608-4687-869E-C1CD-56A22E1FF546}"/>
                    </a:ext>
                  </a:extLst>
                </p14:cNvPr>
                <p14:cNvContentPartPr/>
                <p14:nvPr/>
              </p14:nvContentPartPr>
              <p14:xfrm>
                <a:off x="4438200" y="5613326"/>
                <a:ext cx="360" cy="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2607608-4687-869E-C1CD-56A22E1FF5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3880" y="560900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A0A03D0-564F-145C-1F73-DBA851DD47B0}"/>
                    </a:ext>
                  </a:extLst>
                </p14:cNvPr>
                <p14:cNvContentPartPr/>
                <p14:nvPr/>
              </p14:nvContentPartPr>
              <p14:xfrm>
                <a:off x="4563480" y="5208686"/>
                <a:ext cx="311040" cy="586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A0A03D0-564F-145C-1F73-DBA851DD47B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59160" y="5204366"/>
                  <a:ext cx="3196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D40350A-42DE-E4BD-AE2C-81D9233D2B84}"/>
                    </a:ext>
                  </a:extLst>
                </p14:cNvPr>
                <p14:cNvContentPartPr/>
                <p14:nvPr/>
              </p14:nvContentPartPr>
              <p14:xfrm>
                <a:off x="5172600" y="5665886"/>
                <a:ext cx="28080" cy="153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D40350A-42DE-E4BD-AE2C-81D9233D2B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68280" y="5661566"/>
                  <a:ext cx="3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DA74823-7051-F1E6-99B8-87651CD53878}"/>
                    </a:ext>
                  </a:extLst>
                </p14:cNvPr>
                <p14:cNvContentPartPr/>
                <p14:nvPr/>
              </p14:nvContentPartPr>
              <p14:xfrm>
                <a:off x="5470680" y="5002406"/>
                <a:ext cx="602280" cy="507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DA74823-7051-F1E6-99B8-87651CD538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66360" y="4998086"/>
                  <a:ext cx="610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24624DC-8C0F-CB71-421E-70B0C3162B35}"/>
                    </a:ext>
                  </a:extLst>
                </p14:cNvPr>
                <p14:cNvContentPartPr/>
                <p14:nvPr/>
              </p14:nvContentPartPr>
              <p14:xfrm>
                <a:off x="5629080" y="5045606"/>
                <a:ext cx="135720" cy="476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24624DC-8C0F-CB71-421E-70B0C3162B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24760" y="5041286"/>
                  <a:ext cx="144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1B1F090-B04B-CE55-8470-4F9C42346B1E}"/>
                    </a:ext>
                  </a:extLst>
                </p14:cNvPr>
                <p14:cNvContentPartPr/>
                <p14:nvPr/>
              </p14:nvContentPartPr>
              <p14:xfrm>
                <a:off x="6180240" y="4588766"/>
                <a:ext cx="33120" cy="273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1B1F090-B04B-CE55-8470-4F9C42346B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75920" y="4584446"/>
                  <a:ext cx="41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E19DE5A-D885-7F19-155F-D89D9DFAF94B}"/>
                    </a:ext>
                  </a:extLst>
                </p14:cNvPr>
                <p14:cNvContentPartPr/>
                <p14:nvPr/>
              </p14:nvContentPartPr>
              <p14:xfrm>
                <a:off x="6067200" y="5366366"/>
                <a:ext cx="363240" cy="641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E19DE5A-D885-7F19-155F-D89D9DFAF94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62880" y="5362046"/>
                  <a:ext cx="3718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5C36ECB-370B-41C6-FD37-CFC7C83E813A}"/>
                    </a:ext>
                  </a:extLst>
                </p14:cNvPr>
                <p14:cNvContentPartPr/>
                <p14:nvPr/>
              </p14:nvContentPartPr>
              <p14:xfrm>
                <a:off x="6535920" y="5136686"/>
                <a:ext cx="149760" cy="29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5C36ECB-370B-41C6-FD37-CFC7C83E81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31600" y="5132366"/>
                  <a:ext cx="158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26103FA-804E-63B6-3040-8BBD12563390}"/>
                    </a:ext>
                  </a:extLst>
                </p14:cNvPr>
                <p14:cNvContentPartPr/>
                <p14:nvPr/>
              </p14:nvContentPartPr>
              <p14:xfrm>
                <a:off x="6524400" y="5344046"/>
                <a:ext cx="275040" cy="43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26103FA-804E-63B6-3040-8BBD125633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20080" y="5339726"/>
                  <a:ext cx="283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2B9347-F7FF-1138-6EF5-E1F2D09E1498}"/>
                    </a:ext>
                  </a:extLst>
                </p14:cNvPr>
                <p14:cNvContentPartPr/>
                <p14:nvPr/>
              </p14:nvContentPartPr>
              <p14:xfrm>
                <a:off x="6933720" y="5152526"/>
                <a:ext cx="484560" cy="210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2B9347-F7FF-1138-6EF5-E1F2D09E14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29400" y="5148206"/>
                  <a:ext cx="493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A22C04E-8E99-AEE3-D9CE-8DE3EE16151E}"/>
                    </a:ext>
                  </a:extLst>
                </p14:cNvPr>
                <p14:cNvContentPartPr/>
                <p14:nvPr/>
              </p14:nvContentPartPr>
              <p14:xfrm>
                <a:off x="7447440" y="5126966"/>
                <a:ext cx="424080" cy="389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A22C04E-8E99-AEE3-D9CE-8DE3EE1615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43120" y="5122646"/>
                  <a:ext cx="4327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1A697A-B0B5-0EDF-D6F2-CC9F8DF5CF76}"/>
                    </a:ext>
                  </a:extLst>
                </p14:cNvPr>
                <p14:cNvContentPartPr/>
                <p14:nvPr/>
              </p14:nvContentPartPr>
              <p14:xfrm>
                <a:off x="7336560" y="5339006"/>
                <a:ext cx="1008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1A697A-B0B5-0EDF-D6F2-CC9F8DF5CF7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32240" y="5334686"/>
                  <a:ext cx="1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64A0D14-D4C6-2869-050D-D4729540BA69}"/>
                    </a:ext>
                  </a:extLst>
                </p14:cNvPr>
                <p14:cNvContentPartPr/>
                <p14:nvPr/>
              </p14:nvContentPartPr>
              <p14:xfrm>
                <a:off x="8088960" y="5002406"/>
                <a:ext cx="326520" cy="62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64A0D14-D4C6-2869-050D-D4729540BA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084640" y="4998086"/>
                  <a:ext cx="335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8EA267C-79FE-1287-EFAF-74A09BC494AA}"/>
                    </a:ext>
                  </a:extLst>
                </p14:cNvPr>
                <p14:cNvContentPartPr/>
                <p14:nvPr/>
              </p14:nvContentPartPr>
              <p14:xfrm>
                <a:off x="8199840" y="5364206"/>
                <a:ext cx="531000" cy="17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8EA267C-79FE-1287-EFAF-74A09BC494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95520" y="5359886"/>
                  <a:ext cx="539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221E269-E743-04A8-A0C6-35D0523107E1}"/>
                    </a:ext>
                  </a:extLst>
                </p14:cNvPr>
                <p14:cNvContentPartPr/>
                <p14:nvPr/>
              </p14:nvContentPartPr>
              <p14:xfrm>
                <a:off x="8238360" y="4863086"/>
                <a:ext cx="468000" cy="748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221E269-E743-04A8-A0C6-35D0523107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34040" y="4858766"/>
                  <a:ext cx="4766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EE0718-0931-9EC7-8185-572B1DA19C6C}"/>
                    </a:ext>
                  </a:extLst>
                </p14:cNvPr>
                <p14:cNvContentPartPr/>
                <p14:nvPr/>
              </p14:nvContentPartPr>
              <p14:xfrm>
                <a:off x="8911560" y="4872446"/>
                <a:ext cx="222840" cy="473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EE0718-0931-9EC7-8185-572B1DA19C6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07240" y="4868126"/>
                  <a:ext cx="2314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7F11E3B-85D0-EA57-8B3D-8D49295D2FEA}"/>
                    </a:ext>
                  </a:extLst>
                </p14:cNvPr>
                <p14:cNvContentPartPr/>
                <p14:nvPr/>
              </p14:nvContentPartPr>
              <p14:xfrm>
                <a:off x="9137280" y="4752206"/>
                <a:ext cx="186120" cy="459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7F11E3B-85D0-EA57-8B3D-8D49295D2FE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32960" y="4747886"/>
                  <a:ext cx="194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7B109D-47E2-B7E8-AC77-FCEF3952F7A3}"/>
                    </a:ext>
                  </a:extLst>
                </p14:cNvPr>
                <p14:cNvContentPartPr/>
                <p14:nvPr/>
              </p14:nvContentPartPr>
              <p14:xfrm>
                <a:off x="9494040" y="4593806"/>
                <a:ext cx="75600" cy="160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7B109D-47E2-B7E8-AC77-FCEF3952F7A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89720" y="4589486"/>
                  <a:ext cx="84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B142F52-AB7E-9FE9-E831-F703BE2139A4}"/>
                    </a:ext>
                  </a:extLst>
                </p14:cNvPr>
                <p14:cNvContentPartPr/>
                <p14:nvPr/>
              </p14:nvContentPartPr>
              <p14:xfrm>
                <a:off x="9684840" y="5093846"/>
                <a:ext cx="280080" cy="242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B142F52-AB7E-9FE9-E831-F703BE2139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80520" y="5089526"/>
                  <a:ext cx="288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BC05EE4-399F-9DCC-4D29-B14B0F899239}"/>
                    </a:ext>
                  </a:extLst>
                </p14:cNvPr>
                <p14:cNvContentPartPr/>
                <p14:nvPr/>
              </p14:nvContentPartPr>
              <p14:xfrm>
                <a:off x="10001280" y="4864166"/>
                <a:ext cx="352440" cy="346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BC05EE4-399F-9DCC-4D29-B14B0F89923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96960" y="4859846"/>
                  <a:ext cx="361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320F450-B606-ACBD-571E-085162A0BD83}"/>
                    </a:ext>
                  </a:extLst>
                </p14:cNvPr>
                <p14:cNvContentPartPr/>
                <p14:nvPr/>
              </p14:nvContentPartPr>
              <p14:xfrm>
                <a:off x="10538040" y="5093846"/>
                <a:ext cx="1080" cy="1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320F450-B606-ACBD-571E-085162A0BD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33720" y="5089526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8322A8F-78B7-DD61-1778-23E6010223A4}"/>
                    </a:ext>
                  </a:extLst>
                </p14:cNvPr>
                <p14:cNvContentPartPr/>
                <p14:nvPr/>
              </p14:nvContentPartPr>
              <p14:xfrm>
                <a:off x="10846920" y="4939766"/>
                <a:ext cx="213120" cy="386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8322A8F-78B7-DD61-1778-23E6010223A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42600" y="4935446"/>
                  <a:ext cx="221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D75961-B12B-148B-2908-CD665F782500}"/>
                    </a:ext>
                  </a:extLst>
                </p14:cNvPr>
                <p14:cNvContentPartPr/>
                <p14:nvPr/>
              </p14:nvContentPartPr>
              <p14:xfrm>
                <a:off x="11147520" y="4810886"/>
                <a:ext cx="344520" cy="572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D75961-B12B-148B-2908-CD665F78250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143200" y="4806566"/>
                  <a:ext cx="3531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B1667E6-7031-C9D5-6F3C-1D728BF91734}"/>
                    </a:ext>
                  </a:extLst>
                </p14:cNvPr>
                <p14:cNvContentPartPr/>
                <p14:nvPr/>
              </p14:nvContentPartPr>
              <p14:xfrm>
                <a:off x="8089320" y="1195766"/>
                <a:ext cx="986400" cy="380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B1667E6-7031-C9D5-6F3C-1D728BF917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85000" y="1191446"/>
                  <a:ext cx="995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B2C7904-8BE0-41D6-4CD6-995C8E873EE0}"/>
                    </a:ext>
                  </a:extLst>
                </p14:cNvPr>
                <p14:cNvContentPartPr/>
                <p14:nvPr/>
              </p14:nvContentPartPr>
              <p14:xfrm>
                <a:off x="7467960" y="444086"/>
                <a:ext cx="263520" cy="554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B2C7904-8BE0-41D6-4CD6-995C8E873EE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63640" y="439766"/>
                  <a:ext cx="2721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791983B-45FB-AFAD-B044-A897DE00F328}"/>
                    </a:ext>
                  </a:extLst>
                </p14:cNvPr>
                <p14:cNvContentPartPr/>
                <p14:nvPr/>
              </p14:nvContentPartPr>
              <p14:xfrm>
                <a:off x="7903920" y="606086"/>
                <a:ext cx="172080" cy="167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791983B-45FB-AFAD-B044-A897DE00F32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99600" y="601766"/>
                  <a:ext cx="180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CC9DD21-8C77-B2F6-A5D4-BD02FC939BBD}"/>
                    </a:ext>
                  </a:extLst>
                </p14:cNvPr>
                <p14:cNvContentPartPr/>
                <p14:nvPr/>
              </p14:nvContentPartPr>
              <p14:xfrm>
                <a:off x="8252760" y="813806"/>
                <a:ext cx="360" cy="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CC9DD21-8C77-B2F6-A5D4-BD02FC939B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8440" y="80948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7629E87-D2A2-82FE-2761-82FDC7B79DAC}"/>
                    </a:ext>
                  </a:extLst>
                </p14:cNvPr>
                <p14:cNvContentPartPr/>
                <p14:nvPr/>
              </p14:nvContentPartPr>
              <p14:xfrm>
                <a:off x="8301000" y="583406"/>
                <a:ext cx="290160" cy="283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7629E87-D2A2-82FE-2761-82FDC7B79DA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6680" y="579086"/>
                  <a:ext cx="298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E9909AC-5196-DD09-4792-69B973B6E982}"/>
                    </a:ext>
                  </a:extLst>
                </p14:cNvPr>
                <p14:cNvContentPartPr/>
                <p14:nvPr/>
              </p14:nvContentPartPr>
              <p14:xfrm>
                <a:off x="8663160" y="486926"/>
                <a:ext cx="290160" cy="383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E9909AC-5196-DD09-4792-69B973B6E9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58840" y="482606"/>
                  <a:ext cx="298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8F1DEC8-F044-3075-CE02-993D9861E3B4}"/>
                    </a:ext>
                  </a:extLst>
                </p14:cNvPr>
                <p14:cNvContentPartPr/>
                <p14:nvPr/>
              </p14:nvContentPartPr>
              <p14:xfrm>
                <a:off x="7485960" y="429686"/>
                <a:ext cx="1557720" cy="721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8F1DEC8-F044-3075-CE02-993D9861E3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81640" y="425366"/>
                  <a:ext cx="15663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DC12BF1-4FAA-014F-6827-D651AE24F0EA}"/>
                    </a:ext>
                  </a:extLst>
                </p14:cNvPr>
                <p14:cNvContentPartPr/>
                <p14:nvPr/>
              </p14:nvContentPartPr>
              <p14:xfrm>
                <a:off x="8845680" y="381086"/>
                <a:ext cx="292320" cy="322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DC12BF1-4FAA-014F-6827-D651AE24F0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41360" y="376766"/>
                  <a:ext cx="300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D8AB42E-119A-4609-ECD1-6E474576985E}"/>
                    </a:ext>
                  </a:extLst>
                </p14:cNvPr>
                <p14:cNvContentPartPr/>
                <p14:nvPr/>
              </p14:nvContentPartPr>
              <p14:xfrm>
                <a:off x="9375960" y="415646"/>
                <a:ext cx="212760" cy="288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D8AB42E-119A-4609-ECD1-6E47457698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71640" y="411326"/>
                  <a:ext cx="22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D22DE67-6C23-8097-015B-CAD1F44E0C47}"/>
                    </a:ext>
                  </a:extLst>
                </p14:cNvPr>
                <p14:cNvContentPartPr/>
                <p14:nvPr/>
              </p14:nvContentPartPr>
              <p14:xfrm>
                <a:off x="9715800" y="165086"/>
                <a:ext cx="200160" cy="511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D22DE67-6C23-8097-015B-CAD1F44E0C4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11480" y="160766"/>
                  <a:ext cx="2088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F529245-8791-BF97-215C-E0DF00D3498B}"/>
                    </a:ext>
                  </a:extLst>
                </p14:cNvPr>
                <p14:cNvContentPartPr/>
                <p14:nvPr/>
              </p14:nvContentPartPr>
              <p14:xfrm>
                <a:off x="10095240" y="140966"/>
                <a:ext cx="322560" cy="314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F529245-8791-BF97-215C-E0DF00D349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90920" y="136646"/>
                  <a:ext cx="331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32B2C6B-8D12-08DF-B9D4-807272B05BFB}"/>
                    </a:ext>
                  </a:extLst>
                </p14:cNvPr>
                <p14:cNvContentPartPr/>
                <p14:nvPr/>
              </p14:nvContentPartPr>
              <p14:xfrm>
                <a:off x="10166880" y="150686"/>
                <a:ext cx="212400" cy="47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32B2C6B-8D12-08DF-B9D4-807272B05BF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62560" y="146366"/>
                  <a:ext cx="22104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2986B4E-E5B7-BAC8-3CE2-E6055581E460}"/>
              </a:ext>
            </a:extLst>
          </p:cNvPr>
          <p:cNvGrpSpPr/>
          <p:nvPr/>
        </p:nvGrpSpPr>
        <p:grpSpPr>
          <a:xfrm>
            <a:off x="10530480" y="2958326"/>
            <a:ext cx="1309680" cy="1217160"/>
            <a:chOff x="10530480" y="2958326"/>
            <a:chExt cx="1309680" cy="12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08321BD-F4FC-75A7-F8AD-55F886A82855}"/>
                    </a:ext>
                  </a:extLst>
                </p14:cNvPr>
                <p14:cNvContentPartPr/>
                <p14:nvPr/>
              </p14:nvContentPartPr>
              <p14:xfrm>
                <a:off x="10530480" y="2958326"/>
                <a:ext cx="707400" cy="661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08321BD-F4FC-75A7-F8AD-55F886A828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26160" y="2954006"/>
                  <a:ext cx="71604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896C27D-CAF2-22FC-A8A9-0EEE316EBCA0}"/>
                    </a:ext>
                  </a:extLst>
                </p14:cNvPr>
                <p14:cNvContentPartPr/>
                <p14:nvPr/>
              </p14:nvContentPartPr>
              <p14:xfrm>
                <a:off x="10766640" y="3695246"/>
                <a:ext cx="359640" cy="480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896C27D-CAF2-22FC-A8A9-0EEE316EBC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62320" y="3690926"/>
                  <a:ext cx="368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5760D09-A2F5-B625-CAC4-E671EA24F9E2}"/>
                    </a:ext>
                  </a:extLst>
                </p14:cNvPr>
                <p14:cNvContentPartPr/>
                <p14:nvPr/>
              </p14:nvContentPartPr>
              <p14:xfrm>
                <a:off x="11256960" y="3878846"/>
                <a:ext cx="120960" cy="3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5760D09-A2F5-B625-CAC4-E671EA24F9E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52640" y="3874526"/>
                  <a:ext cx="1296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F52CB88-CAF9-86B6-08AA-C39B8138725C}"/>
                    </a:ext>
                  </a:extLst>
                </p14:cNvPr>
                <p14:cNvContentPartPr/>
                <p14:nvPr/>
              </p14:nvContentPartPr>
              <p14:xfrm>
                <a:off x="11391600" y="3559886"/>
                <a:ext cx="448560" cy="543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F52CB88-CAF9-86B6-08AA-C39B813872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87280" y="3555566"/>
                  <a:ext cx="457200" cy="55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306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B7624FB-DAF8-93FC-1B53-252A7B195362}"/>
              </a:ext>
            </a:extLst>
          </p:cNvPr>
          <p:cNvGrpSpPr/>
          <p:nvPr/>
        </p:nvGrpSpPr>
        <p:grpSpPr>
          <a:xfrm>
            <a:off x="884640" y="-66754"/>
            <a:ext cx="11010600" cy="7120800"/>
            <a:chOff x="884640" y="-66754"/>
            <a:chExt cx="11010600" cy="71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0C52F3-63FD-C446-0B15-ABDBED82615B}"/>
                    </a:ext>
                  </a:extLst>
                </p14:cNvPr>
                <p14:cNvContentPartPr/>
                <p14:nvPr/>
              </p14:nvContentPartPr>
              <p14:xfrm>
                <a:off x="975360" y="842606"/>
                <a:ext cx="1083960" cy="89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0C52F3-63FD-C446-0B15-ABDBED8261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1040" y="838286"/>
                  <a:ext cx="109260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087637-8DF2-3607-B91E-4DF268A2E55F}"/>
                    </a:ext>
                  </a:extLst>
                </p14:cNvPr>
                <p14:cNvContentPartPr/>
                <p14:nvPr/>
              </p14:nvContentPartPr>
              <p14:xfrm>
                <a:off x="1544160" y="1218446"/>
                <a:ext cx="85680" cy="42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087637-8DF2-3607-B91E-4DF268A2E5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39840" y="1214126"/>
                  <a:ext cx="94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AD4C6AC-7141-7B79-3FAA-D7864AE6633A}"/>
                    </a:ext>
                  </a:extLst>
                </p14:cNvPr>
                <p14:cNvContentPartPr/>
                <p14:nvPr/>
              </p14:nvContentPartPr>
              <p14:xfrm>
                <a:off x="1916400" y="1239686"/>
                <a:ext cx="1251720" cy="2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AD4C6AC-7141-7B79-3FAA-D7864AE663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2080" y="1235366"/>
                  <a:ext cx="1260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86FA23-3588-9574-5F14-B002477D4426}"/>
                    </a:ext>
                  </a:extLst>
                </p14:cNvPr>
                <p14:cNvContentPartPr/>
                <p14:nvPr/>
              </p14:nvContentPartPr>
              <p14:xfrm>
                <a:off x="2439120" y="659366"/>
                <a:ext cx="224280" cy="115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86FA23-3588-9574-5F14-B002477D44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800" y="655046"/>
                  <a:ext cx="23292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E39459-9759-69AD-151D-52FF5AFF3285}"/>
                    </a:ext>
                  </a:extLst>
                </p14:cNvPr>
                <p14:cNvContentPartPr/>
                <p14:nvPr/>
              </p14:nvContentPartPr>
              <p14:xfrm>
                <a:off x="3175320" y="998846"/>
                <a:ext cx="3579480" cy="49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E39459-9759-69AD-151D-52FF5AFF32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71000" y="994526"/>
                  <a:ext cx="35881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4E3EE2-3CDF-6A10-D06F-BD870F15EFDD}"/>
                    </a:ext>
                  </a:extLst>
                </p14:cNvPr>
                <p14:cNvContentPartPr/>
                <p14:nvPr/>
              </p14:nvContentPartPr>
              <p14:xfrm>
                <a:off x="3975240" y="1754486"/>
                <a:ext cx="488520" cy="2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4E3EE2-3CDF-6A10-D06F-BD870F15EF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0920" y="1750166"/>
                  <a:ext cx="497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D33352-0CCC-AC5D-ECF6-09128457387E}"/>
                    </a:ext>
                  </a:extLst>
                </p14:cNvPr>
                <p14:cNvContentPartPr/>
                <p14:nvPr/>
              </p14:nvContentPartPr>
              <p14:xfrm>
                <a:off x="4638360" y="1582766"/>
                <a:ext cx="147240" cy="75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D33352-0CCC-AC5D-ECF6-0912845738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4040" y="1578446"/>
                  <a:ext cx="15588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C6C127-2B2F-C9AC-13AB-098944F52D19}"/>
                    </a:ext>
                  </a:extLst>
                </p14:cNvPr>
                <p14:cNvContentPartPr/>
                <p14:nvPr/>
              </p14:nvContentPartPr>
              <p14:xfrm>
                <a:off x="4980360" y="1630646"/>
                <a:ext cx="338400" cy="30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C6C127-2B2F-C9AC-13AB-098944F52D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76040" y="1626326"/>
                  <a:ext cx="347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949440-8CF2-DE82-D4D1-BC857573965C}"/>
                    </a:ext>
                  </a:extLst>
                </p14:cNvPr>
                <p14:cNvContentPartPr/>
                <p14:nvPr/>
              </p14:nvContentPartPr>
              <p14:xfrm>
                <a:off x="5166480" y="1732166"/>
                <a:ext cx="137520" cy="330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949440-8CF2-DE82-D4D1-BC85757396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2160" y="1727846"/>
                  <a:ext cx="1461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8D607E-DD31-04FC-A146-FA56BCEBAB45}"/>
                    </a:ext>
                  </a:extLst>
                </p14:cNvPr>
                <p14:cNvContentPartPr/>
                <p14:nvPr/>
              </p14:nvContentPartPr>
              <p14:xfrm>
                <a:off x="6728880" y="779966"/>
                <a:ext cx="57240" cy="1419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8D607E-DD31-04FC-A146-FA56BCEBAB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560" y="775646"/>
                  <a:ext cx="6588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A8E5B5-0A6A-E215-58B3-897E64419F08}"/>
                    </a:ext>
                  </a:extLst>
                </p14:cNvPr>
                <p14:cNvContentPartPr/>
                <p14:nvPr/>
              </p14:nvContentPartPr>
              <p14:xfrm>
                <a:off x="6863880" y="1890926"/>
                <a:ext cx="641520" cy="111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A8E5B5-0A6A-E215-58B3-897E64419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9560" y="1886606"/>
                  <a:ext cx="65016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5191EA-CA09-0562-A41C-1F7AFAAD559D}"/>
                    </a:ext>
                  </a:extLst>
                </p14:cNvPr>
                <p14:cNvContentPartPr/>
                <p14:nvPr/>
              </p14:nvContentPartPr>
              <p14:xfrm>
                <a:off x="7148280" y="2746646"/>
                <a:ext cx="67320" cy="55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5191EA-CA09-0562-A41C-1F7AFAAD55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43960" y="2742326"/>
                  <a:ext cx="759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0B8346-0C8A-4309-47C8-1FC761336F23}"/>
                    </a:ext>
                  </a:extLst>
                </p14:cNvPr>
                <p14:cNvContentPartPr/>
                <p14:nvPr/>
              </p14:nvContentPartPr>
              <p14:xfrm>
                <a:off x="7080600" y="2599046"/>
                <a:ext cx="718200" cy="82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0B8346-0C8A-4309-47C8-1FC761336F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6280" y="2594726"/>
                  <a:ext cx="72684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801FB4-A03A-B221-B240-8B1DAC2D2E85}"/>
                    </a:ext>
                  </a:extLst>
                </p14:cNvPr>
                <p14:cNvContentPartPr/>
                <p14:nvPr/>
              </p14:nvContentPartPr>
              <p14:xfrm>
                <a:off x="7268520" y="3236966"/>
                <a:ext cx="85680" cy="47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801FB4-A03A-B221-B240-8B1DAC2D2E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4200" y="3232646"/>
                  <a:ext cx="943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8B309A-97B6-C5A7-72EF-2C2F9F413EA1}"/>
                    </a:ext>
                  </a:extLst>
                </p14:cNvPr>
                <p14:cNvContentPartPr/>
                <p14:nvPr/>
              </p14:nvContentPartPr>
              <p14:xfrm>
                <a:off x="6907080" y="3703526"/>
                <a:ext cx="784080" cy="1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8B309A-97B6-C5A7-72EF-2C2F9F413E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2760" y="3699206"/>
                  <a:ext cx="792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3C6591-C4B5-E785-8D3E-11A147CEA97D}"/>
                    </a:ext>
                  </a:extLst>
                </p14:cNvPr>
                <p14:cNvContentPartPr/>
                <p14:nvPr/>
              </p14:nvContentPartPr>
              <p14:xfrm>
                <a:off x="6952080" y="3756446"/>
                <a:ext cx="389520" cy="27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3C6591-C4B5-E785-8D3E-11A147CEA9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7760" y="3752126"/>
                  <a:ext cx="398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E83AF5-B169-3D24-1AC7-2D77B909BEB7}"/>
                    </a:ext>
                  </a:extLst>
                </p14:cNvPr>
                <p14:cNvContentPartPr/>
                <p14:nvPr/>
              </p14:nvContentPartPr>
              <p14:xfrm>
                <a:off x="7483080" y="3823406"/>
                <a:ext cx="80280" cy="281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E83AF5-B169-3D24-1AC7-2D77B909BE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8760" y="3819086"/>
                  <a:ext cx="88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DC54ED-1AC2-CB60-2085-30DDA8256E3C}"/>
                    </a:ext>
                  </a:extLst>
                </p14:cNvPr>
                <p14:cNvContentPartPr/>
                <p14:nvPr/>
              </p14:nvContentPartPr>
              <p14:xfrm>
                <a:off x="8193000" y="3042206"/>
                <a:ext cx="233640" cy="35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DC54ED-1AC2-CB60-2085-30DDA8256E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88680" y="3037886"/>
                  <a:ext cx="242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8BBB24-2FFF-3DF8-B7D5-04B64F35BDF2}"/>
                    </a:ext>
                  </a:extLst>
                </p14:cNvPr>
                <p14:cNvContentPartPr/>
                <p14:nvPr/>
              </p14:nvContentPartPr>
              <p14:xfrm>
                <a:off x="8696280" y="3395366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8BBB24-2FFF-3DF8-B7D5-04B64F35BD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91960" y="339104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49D300-8423-887D-53D7-3B9A74B4AB37}"/>
                    </a:ext>
                  </a:extLst>
                </p14:cNvPr>
                <p14:cNvContentPartPr/>
                <p14:nvPr/>
              </p14:nvContentPartPr>
              <p14:xfrm>
                <a:off x="8751000" y="2943206"/>
                <a:ext cx="366120" cy="561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49D300-8423-887D-53D7-3B9A74B4AB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46680" y="2938886"/>
                  <a:ext cx="3747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D6BA76-86F3-603B-9C51-91A3C4D2178A}"/>
                    </a:ext>
                  </a:extLst>
                </p14:cNvPr>
                <p14:cNvContentPartPr/>
                <p14:nvPr/>
              </p14:nvContentPartPr>
              <p14:xfrm>
                <a:off x="8544360" y="3217886"/>
                <a:ext cx="51120" cy="28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D6BA76-86F3-603B-9C51-91A3C4D217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40040" y="3213566"/>
                  <a:ext cx="59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9E97DD-88CD-476E-8815-29820AD961DD}"/>
                    </a:ext>
                  </a:extLst>
                </p14:cNvPr>
                <p14:cNvContentPartPr/>
                <p14:nvPr/>
              </p14:nvContentPartPr>
              <p14:xfrm>
                <a:off x="9202440" y="3220406"/>
                <a:ext cx="165600" cy="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9E97DD-88CD-476E-8815-29820AD961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98120" y="3216086"/>
                  <a:ext cx="174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3A2189-05A7-582A-2E16-F1483F8E875A}"/>
                    </a:ext>
                  </a:extLst>
                </p14:cNvPr>
                <p14:cNvContentPartPr/>
                <p14:nvPr/>
              </p14:nvContentPartPr>
              <p14:xfrm>
                <a:off x="9384960" y="2871206"/>
                <a:ext cx="281520" cy="1118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3A2189-05A7-582A-2E16-F1483F8E87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80640" y="2866886"/>
                  <a:ext cx="290160" cy="11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709170-1E74-D1A0-5F64-ED3890797922}"/>
                    </a:ext>
                  </a:extLst>
                </p14:cNvPr>
                <p14:cNvContentPartPr/>
                <p14:nvPr/>
              </p14:nvContentPartPr>
              <p14:xfrm>
                <a:off x="9871680" y="3112046"/>
                <a:ext cx="252720" cy="29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709170-1E74-D1A0-5F64-ED38907979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67360" y="3107726"/>
                  <a:ext cx="26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33E297-834C-8054-F112-2C52491D0031}"/>
                    </a:ext>
                  </a:extLst>
                </p14:cNvPr>
                <p14:cNvContentPartPr/>
                <p14:nvPr/>
              </p14:nvContentPartPr>
              <p14:xfrm>
                <a:off x="10313040" y="3381326"/>
                <a:ext cx="23400" cy="1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33E297-834C-8054-F112-2C52491D00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08720" y="3377006"/>
                  <a:ext cx="32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AACDAF-4003-CA5E-2C2F-4B090EEF85B7}"/>
                    </a:ext>
                  </a:extLst>
                </p14:cNvPr>
                <p14:cNvContentPartPr/>
                <p14:nvPr/>
              </p14:nvContentPartPr>
              <p14:xfrm>
                <a:off x="10446960" y="3155246"/>
                <a:ext cx="354240" cy="301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AACDAF-4003-CA5E-2C2F-4B090EEF85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42640" y="3150926"/>
                  <a:ext cx="362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8FF025-ADC4-2455-2142-725AEDD87A81}"/>
                    </a:ext>
                  </a:extLst>
                </p14:cNvPr>
                <p14:cNvContentPartPr/>
                <p14:nvPr/>
              </p14:nvContentPartPr>
              <p14:xfrm>
                <a:off x="6849480" y="1108286"/>
                <a:ext cx="3049200" cy="33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8FF025-ADC4-2455-2142-725AEDD87A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45160" y="1103966"/>
                  <a:ext cx="3057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4F9A48-F234-1DBD-E5B4-0510208B7EF3}"/>
                    </a:ext>
                  </a:extLst>
                </p14:cNvPr>
                <p14:cNvContentPartPr/>
                <p14:nvPr/>
              </p14:nvContentPartPr>
              <p14:xfrm>
                <a:off x="7477320" y="515006"/>
                <a:ext cx="318960" cy="20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4F9A48-F234-1DBD-E5B4-0510208B7E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73000" y="510686"/>
                  <a:ext cx="32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44E741-6D66-59B6-ECFA-2E0F04FDD3F1}"/>
                    </a:ext>
                  </a:extLst>
                </p14:cNvPr>
                <p14:cNvContentPartPr/>
                <p14:nvPr/>
              </p14:nvContentPartPr>
              <p14:xfrm>
                <a:off x="8093280" y="274886"/>
                <a:ext cx="171720" cy="63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44E741-6D66-59B6-ECFA-2E0F04FDD3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88960" y="270566"/>
                  <a:ext cx="1803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4B503A-733E-C522-474C-8D585C1D8832}"/>
                    </a:ext>
                  </a:extLst>
                </p14:cNvPr>
                <p14:cNvContentPartPr/>
                <p14:nvPr/>
              </p14:nvContentPartPr>
              <p14:xfrm>
                <a:off x="8460840" y="356606"/>
                <a:ext cx="328320" cy="28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4B503A-733E-C522-474C-8D585C1D88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6520" y="352286"/>
                  <a:ext cx="33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CE7B14-AF88-6C3E-BE51-47D130C1E560}"/>
                    </a:ext>
                  </a:extLst>
                </p14:cNvPr>
                <p14:cNvContentPartPr/>
                <p14:nvPr/>
              </p14:nvContentPartPr>
              <p14:xfrm>
                <a:off x="8585400" y="380726"/>
                <a:ext cx="169920" cy="397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CE7B14-AF88-6C3E-BE51-47D130C1E5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81080" y="376406"/>
                  <a:ext cx="178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FF6E3C-3C36-011C-C5B9-B37EEF991099}"/>
                    </a:ext>
                  </a:extLst>
                </p14:cNvPr>
                <p14:cNvContentPartPr/>
                <p14:nvPr/>
              </p14:nvContentPartPr>
              <p14:xfrm>
                <a:off x="9433920" y="1238246"/>
                <a:ext cx="2461320" cy="142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FF6E3C-3C36-011C-C5B9-B37EEF9910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29600" y="1233926"/>
                  <a:ext cx="2469960" cy="14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AB3EC5-EC28-4268-9CAE-A7A706DAE536}"/>
                    </a:ext>
                  </a:extLst>
                </p14:cNvPr>
                <p14:cNvContentPartPr/>
                <p14:nvPr/>
              </p14:nvContentPartPr>
              <p14:xfrm>
                <a:off x="11206560" y="2529926"/>
                <a:ext cx="34200" cy="38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AB3EC5-EC28-4268-9CAE-A7A706DAE5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2240" y="2525606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A5BD20-F4AB-1264-0E2E-C657B3B9706D}"/>
                    </a:ext>
                  </a:extLst>
                </p14:cNvPr>
                <p14:cNvContentPartPr/>
                <p14:nvPr/>
              </p14:nvContentPartPr>
              <p14:xfrm>
                <a:off x="10692480" y="2868686"/>
                <a:ext cx="856440" cy="1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A5BD20-F4AB-1264-0E2E-C657B3B970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88160" y="2864366"/>
                  <a:ext cx="865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FE3C0-DAF4-A950-59AA-2E6F4B400DDE}"/>
                    </a:ext>
                  </a:extLst>
                </p14:cNvPr>
                <p14:cNvContentPartPr/>
                <p14:nvPr/>
              </p14:nvContentPartPr>
              <p14:xfrm>
                <a:off x="11330400" y="2919446"/>
                <a:ext cx="37440" cy="81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FE3C0-DAF4-A950-59AA-2E6F4B400D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26080" y="2915126"/>
                  <a:ext cx="46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18E1B3-9963-1ED2-8987-54F0A18D8825}"/>
                    </a:ext>
                  </a:extLst>
                </p14:cNvPr>
                <p14:cNvContentPartPr/>
                <p14:nvPr/>
              </p14:nvContentPartPr>
              <p14:xfrm>
                <a:off x="9877440" y="750806"/>
                <a:ext cx="44280" cy="1432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18E1B3-9963-1ED2-8987-54F0A18D88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73120" y="746486"/>
                  <a:ext cx="52920" cy="14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17DDDB-538F-2565-39A6-93E24A34284A}"/>
                    </a:ext>
                  </a:extLst>
                </p14:cNvPr>
                <p14:cNvContentPartPr/>
                <p14:nvPr/>
              </p14:nvContentPartPr>
              <p14:xfrm>
                <a:off x="10175520" y="226646"/>
                <a:ext cx="294480" cy="252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17DDDB-538F-2565-39A6-93E24A3428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1200" y="222326"/>
                  <a:ext cx="303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210158-0983-F522-FD79-9A24D271D0D6}"/>
                    </a:ext>
                  </a:extLst>
                </p14:cNvPr>
                <p14:cNvContentPartPr/>
                <p14:nvPr/>
              </p14:nvContentPartPr>
              <p14:xfrm>
                <a:off x="9947280" y="82286"/>
                <a:ext cx="942840" cy="91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210158-0983-F522-FD79-9A24D271D0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42960" y="77966"/>
                  <a:ext cx="95148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A4545B-29EC-83D1-B853-45FF2997DC55}"/>
                    </a:ext>
                  </a:extLst>
                </p14:cNvPr>
                <p14:cNvContentPartPr/>
                <p14:nvPr/>
              </p14:nvContentPartPr>
              <p14:xfrm>
                <a:off x="6159720" y="188486"/>
                <a:ext cx="376560" cy="51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A4545B-29EC-83D1-B853-45FF2997DC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5400" y="184166"/>
                  <a:ext cx="385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400678-3EF1-2F90-A757-BD00C2AC0EBC}"/>
                    </a:ext>
                  </a:extLst>
                </p14:cNvPr>
                <p14:cNvContentPartPr/>
                <p14:nvPr/>
              </p14:nvContentPartPr>
              <p14:xfrm>
                <a:off x="5773800" y="-66754"/>
                <a:ext cx="1137960" cy="986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400678-3EF1-2F90-A757-BD00C2AC0E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9480" y="-71074"/>
                  <a:ext cx="1146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314E45-46A5-F995-8B82-AA7F5E14A1E6}"/>
                    </a:ext>
                  </a:extLst>
                </p14:cNvPr>
                <p14:cNvContentPartPr/>
                <p14:nvPr/>
              </p14:nvContentPartPr>
              <p14:xfrm>
                <a:off x="2476200" y="291806"/>
                <a:ext cx="18252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314E45-46A5-F995-8B82-AA7F5E14A1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71880" y="287486"/>
                  <a:ext cx="191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59DE9A-1953-616C-9EB2-27AE26C62E5F}"/>
                    </a:ext>
                  </a:extLst>
                </p14:cNvPr>
                <p14:cNvContentPartPr/>
                <p14:nvPr/>
              </p14:nvContentPartPr>
              <p14:xfrm>
                <a:off x="2123400" y="89846"/>
                <a:ext cx="758520" cy="68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59DE9A-1953-616C-9EB2-27AE26C62E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19080" y="85526"/>
                  <a:ext cx="7671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403BAF-25BE-52C6-F805-D2C7A73DFF7F}"/>
                    </a:ext>
                  </a:extLst>
                </p14:cNvPr>
                <p14:cNvContentPartPr/>
                <p14:nvPr/>
              </p14:nvContentPartPr>
              <p14:xfrm>
                <a:off x="1984080" y="2156966"/>
                <a:ext cx="95400" cy="36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403BAF-25BE-52C6-F805-D2C7A73DFF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79760" y="2152646"/>
                  <a:ext cx="104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882F9B-F25F-B884-F9B6-B78CBD3D68DC}"/>
                    </a:ext>
                  </a:extLst>
                </p14:cNvPr>
                <p14:cNvContentPartPr/>
                <p14:nvPr/>
              </p14:nvContentPartPr>
              <p14:xfrm>
                <a:off x="2226720" y="1893086"/>
                <a:ext cx="656280" cy="712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882F9B-F25F-B884-F9B6-B78CBD3D68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22400" y="1888766"/>
                  <a:ext cx="66492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C52C42-0AF3-546C-9269-6B0AA3DD8E49}"/>
                    </a:ext>
                  </a:extLst>
                </p14:cNvPr>
                <p14:cNvContentPartPr/>
                <p14:nvPr/>
              </p14:nvContentPartPr>
              <p14:xfrm>
                <a:off x="2685000" y="2095406"/>
                <a:ext cx="263880" cy="22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C52C42-0AF3-546C-9269-6B0AA3DD8E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80680" y="2091086"/>
                  <a:ext cx="272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01B2E7-0FB7-448E-096E-CC44C6AB03EB}"/>
                    </a:ext>
                  </a:extLst>
                </p14:cNvPr>
                <p14:cNvContentPartPr/>
                <p14:nvPr/>
              </p14:nvContentPartPr>
              <p14:xfrm>
                <a:off x="2440560" y="3638366"/>
                <a:ext cx="503280" cy="3278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01B2E7-0FB7-448E-096E-CC44C6AB03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36240" y="3634046"/>
                  <a:ext cx="511920" cy="32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248279-8CC9-3309-A641-C2D8A54E6995}"/>
                    </a:ext>
                  </a:extLst>
                </p14:cNvPr>
                <p14:cNvContentPartPr/>
                <p14:nvPr/>
              </p14:nvContentPartPr>
              <p14:xfrm>
                <a:off x="6102120" y="3846086"/>
                <a:ext cx="816120" cy="320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248279-8CC9-3309-A641-C2D8A54E69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97800" y="3841766"/>
                  <a:ext cx="824760" cy="32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0F301B-4587-59B5-6F13-32CBE9406BF7}"/>
                    </a:ext>
                  </a:extLst>
                </p14:cNvPr>
                <p14:cNvContentPartPr/>
                <p14:nvPr/>
              </p14:nvContentPartPr>
              <p14:xfrm>
                <a:off x="2769960" y="4066046"/>
                <a:ext cx="276120" cy="1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0F301B-4587-59B5-6F13-32CBE9406B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65640" y="4061726"/>
                  <a:ext cx="284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944C39-A6FC-5540-FEBB-272C55A48F00}"/>
                    </a:ext>
                  </a:extLst>
                </p14:cNvPr>
                <p14:cNvContentPartPr/>
                <p14:nvPr/>
              </p14:nvContentPartPr>
              <p14:xfrm>
                <a:off x="3027000" y="3830246"/>
                <a:ext cx="213840" cy="67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944C39-A6FC-5540-FEBB-272C55A48F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22680" y="3825926"/>
                  <a:ext cx="2224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0F966D-D011-4D67-88B7-701071D215C8}"/>
                    </a:ext>
                  </a:extLst>
                </p14:cNvPr>
                <p14:cNvContentPartPr/>
                <p14:nvPr/>
              </p14:nvContentPartPr>
              <p14:xfrm>
                <a:off x="3434520" y="3768326"/>
                <a:ext cx="198000" cy="30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0F966D-D011-4D67-88B7-701071D215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30200" y="3764006"/>
                  <a:ext cx="206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6EC1AC-2C0C-2901-769A-182536C8C022}"/>
                    </a:ext>
                  </a:extLst>
                </p14:cNvPr>
                <p14:cNvContentPartPr/>
                <p14:nvPr/>
              </p14:nvContentPartPr>
              <p14:xfrm>
                <a:off x="3454680" y="3835286"/>
                <a:ext cx="193680" cy="37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6EC1AC-2C0C-2901-769A-182536C8C0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50360" y="3830966"/>
                  <a:ext cx="202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A370B1-B0E8-B8B6-0745-1F38358D8251}"/>
                    </a:ext>
                  </a:extLst>
                </p14:cNvPr>
                <p14:cNvContentPartPr/>
                <p14:nvPr/>
              </p14:nvContentPartPr>
              <p14:xfrm>
                <a:off x="5330640" y="3787406"/>
                <a:ext cx="266760" cy="656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A370B1-B0E8-B8B6-0745-1F38358D82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26320" y="3783086"/>
                  <a:ext cx="2754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A6D923-4039-1BFF-1CD5-6914508218A0}"/>
                    </a:ext>
                  </a:extLst>
                </p14:cNvPr>
                <p14:cNvContentPartPr/>
                <p14:nvPr/>
              </p14:nvContentPartPr>
              <p14:xfrm>
                <a:off x="5705040" y="3840326"/>
                <a:ext cx="343800" cy="281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A6D923-4039-1BFF-1CD5-6914508218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00720" y="3836006"/>
                  <a:ext cx="352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4A50EC-9E8F-8DA1-05E3-9730A884651C}"/>
                    </a:ext>
                  </a:extLst>
                </p14:cNvPr>
                <p14:cNvContentPartPr/>
                <p14:nvPr/>
              </p14:nvContentPartPr>
              <p14:xfrm>
                <a:off x="5716200" y="3874166"/>
                <a:ext cx="178560" cy="445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4A50EC-9E8F-8DA1-05E3-9730A88465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11880" y="3869846"/>
                  <a:ext cx="1872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33B429-1DE5-BF36-BD73-76F689A9A96D}"/>
                    </a:ext>
                  </a:extLst>
                </p14:cNvPr>
                <p14:cNvContentPartPr/>
                <p14:nvPr/>
              </p14:nvContentPartPr>
              <p14:xfrm>
                <a:off x="4266480" y="3868406"/>
                <a:ext cx="371160" cy="25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33B429-1DE5-BF36-BD73-76F689A9A9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62160" y="3864086"/>
                  <a:ext cx="379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443946-7146-5B99-AA92-B7857B1B9DE0}"/>
                    </a:ext>
                  </a:extLst>
                </p14:cNvPr>
                <p14:cNvContentPartPr/>
                <p14:nvPr/>
              </p14:nvContentPartPr>
              <p14:xfrm>
                <a:off x="2924760" y="4855526"/>
                <a:ext cx="272520" cy="310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443946-7146-5B99-AA92-B7857B1B9D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20440" y="4851206"/>
                  <a:ext cx="281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E6D668-54CF-DE42-D072-45D40214C660}"/>
                    </a:ext>
                  </a:extLst>
                </p14:cNvPr>
                <p14:cNvContentPartPr/>
                <p14:nvPr/>
              </p14:nvContentPartPr>
              <p14:xfrm>
                <a:off x="5469600" y="4773086"/>
                <a:ext cx="153000" cy="607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E6D668-54CF-DE42-D072-45D40214C6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65280" y="4768766"/>
                  <a:ext cx="1616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472E36-B969-E47C-9F49-69F22593AD60}"/>
                    </a:ext>
                  </a:extLst>
                </p14:cNvPr>
                <p14:cNvContentPartPr/>
                <p14:nvPr/>
              </p14:nvContentPartPr>
              <p14:xfrm>
                <a:off x="5850480" y="4715486"/>
                <a:ext cx="268200" cy="348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472E36-B969-E47C-9F49-69F22593AD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46160" y="4711166"/>
                  <a:ext cx="2768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B01E5D-8FE2-8486-DE0E-002D8AE0ABCB}"/>
                    </a:ext>
                  </a:extLst>
                </p14:cNvPr>
                <p14:cNvContentPartPr/>
                <p14:nvPr/>
              </p14:nvContentPartPr>
              <p14:xfrm>
                <a:off x="5880360" y="4782806"/>
                <a:ext cx="72360" cy="564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B01E5D-8FE2-8486-DE0E-002D8AE0AB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6040" y="4778486"/>
                  <a:ext cx="810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4BBEA6-02BC-269F-8928-80A764DD73B3}"/>
                    </a:ext>
                  </a:extLst>
                </p14:cNvPr>
                <p14:cNvContentPartPr/>
                <p14:nvPr/>
              </p14:nvContentPartPr>
              <p14:xfrm>
                <a:off x="2827560" y="5705846"/>
                <a:ext cx="135720" cy="691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4BBEA6-02BC-269F-8928-80A764DD73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23240" y="5701526"/>
                  <a:ext cx="1443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04B751-515A-D937-C44F-D29D86BE0F30}"/>
                    </a:ext>
                  </a:extLst>
                </p14:cNvPr>
                <p14:cNvContentPartPr/>
                <p14:nvPr/>
              </p14:nvContentPartPr>
              <p14:xfrm>
                <a:off x="3126360" y="5739326"/>
                <a:ext cx="233640" cy="31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04B751-515A-D937-C44F-D29D86BE0F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2040" y="5735006"/>
                  <a:ext cx="242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DBA09E-75C0-FD3F-4AAD-B1959ABCBC83}"/>
                    </a:ext>
                  </a:extLst>
                </p14:cNvPr>
                <p14:cNvContentPartPr/>
                <p14:nvPr/>
              </p14:nvContentPartPr>
              <p14:xfrm>
                <a:off x="3170280" y="5903486"/>
                <a:ext cx="153720" cy="30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DBA09E-75C0-FD3F-4AAD-B1959ABCBC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5960" y="5899166"/>
                  <a:ext cx="162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BE8B3B-97E5-0A67-256D-456652E3D0D6}"/>
                    </a:ext>
                  </a:extLst>
                </p14:cNvPr>
                <p14:cNvContentPartPr/>
                <p14:nvPr/>
              </p14:nvContentPartPr>
              <p14:xfrm>
                <a:off x="3749160" y="5033006"/>
                <a:ext cx="132840" cy="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BE8B3B-97E5-0A67-256D-456652E3D0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44840" y="5028686"/>
                  <a:ext cx="1414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51BF6F-2656-882E-2B3D-C84995788AF9}"/>
                    </a:ext>
                  </a:extLst>
                </p14:cNvPr>
                <p14:cNvContentPartPr/>
                <p14:nvPr/>
              </p14:nvContentPartPr>
              <p14:xfrm>
                <a:off x="4049400" y="4743926"/>
                <a:ext cx="254160" cy="699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51BF6F-2656-882E-2B3D-C84995788A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45080" y="4739606"/>
                  <a:ext cx="2628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C980B43-BF60-1803-7973-52DB37C1FE0F}"/>
                    </a:ext>
                  </a:extLst>
                </p14:cNvPr>
                <p14:cNvContentPartPr/>
                <p14:nvPr/>
              </p14:nvContentPartPr>
              <p14:xfrm>
                <a:off x="4432440" y="4792166"/>
                <a:ext cx="206640" cy="32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C980B43-BF60-1803-7973-52DB37C1FE0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28120" y="4787846"/>
                  <a:ext cx="2152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BE2E7C-708F-C320-1F99-F5B81E5541E2}"/>
                    </a:ext>
                  </a:extLst>
                </p14:cNvPr>
                <p14:cNvContentPartPr/>
                <p14:nvPr/>
              </p14:nvContentPartPr>
              <p14:xfrm>
                <a:off x="4476720" y="4849766"/>
                <a:ext cx="118440" cy="583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BE2E7C-708F-C320-1F99-F5B81E5541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72400" y="4845446"/>
                  <a:ext cx="1270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58A462-42D8-D0B6-BEB8-ECA3EE5237CD}"/>
                    </a:ext>
                  </a:extLst>
                </p14:cNvPr>
                <p14:cNvContentPartPr/>
                <p14:nvPr/>
              </p14:nvContentPartPr>
              <p14:xfrm>
                <a:off x="3975240" y="5610086"/>
                <a:ext cx="191520" cy="72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58A462-42D8-D0B6-BEB8-ECA3EE5237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70920" y="5605766"/>
                  <a:ext cx="2001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A83163-F661-3115-D398-5DB49EDD76F2}"/>
                    </a:ext>
                  </a:extLst>
                </p14:cNvPr>
                <p14:cNvContentPartPr/>
                <p14:nvPr/>
              </p14:nvContentPartPr>
              <p14:xfrm>
                <a:off x="4196640" y="5638526"/>
                <a:ext cx="292680" cy="397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A83163-F661-3115-D398-5DB49EDD76F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92320" y="5634206"/>
                  <a:ext cx="3013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CAF2F6-1072-726A-0EE3-202E6C3DF33F}"/>
                    </a:ext>
                  </a:extLst>
                </p14:cNvPr>
                <p14:cNvContentPartPr/>
                <p14:nvPr/>
              </p14:nvContentPartPr>
              <p14:xfrm>
                <a:off x="4236240" y="5763446"/>
                <a:ext cx="158760" cy="399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CAF2F6-1072-726A-0EE3-202E6C3DF3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31920" y="5759126"/>
                  <a:ext cx="167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E9107A-CDB7-0A34-E5B3-06A0B3ECACF3}"/>
                    </a:ext>
                  </a:extLst>
                </p14:cNvPr>
                <p14:cNvContentPartPr/>
                <p14:nvPr/>
              </p14:nvContentPartPr>
              <p14:xfrm>
                <a:off x="5107800" y="5816006"/>
                <a:ext cx="220680" cy="222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E9107A-CDB7-0A34-E5B3-06A0B3ECAC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03480" y="5811686"/>
                  <a:ext cx="229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14FDDD-5C79-4263-86CF-756165BBF287}"/>
                    </a:ext>
                  </a:extLst>
                </p14:cNvPr>
                <p14:cNvContentPartPr/>
                <p14:nvPr/>
              </p14:nvContentPartPr>
              <p14:xfrm>
                <a:off x="5475000" y="5961086"/>
                <a:ext cx="360" cy="5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14FDDD-5C79-4263-86CF-756165BBF28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70680" y="5956766"/>
                  <a:ext cx="9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9B18C5-5627-ED17-E42F-9A4C6361BAD7}"/>
                    </a:ext>
                  </a:extLst>
                </p14:cNvPr>
                <p14:cNvContentPartPr/>
                <p14:nvPr/>
              </p14:nvContentPartPr>
              <p14:xfrm>
                <a:off x="5581560" y="5710526"/>
                <a:ext cx="188280" cy="38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9B18C5-5627-ED17-E42F-9A4C6361BA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77240" y="5706206"/>
                  <a:ext cx="1969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7C152E-BD79-B16E-3512-F9BBFBA700F7}"/>
                    </a:ext>
                  </a:extLst>
                </p14:cNvPr>
                <p14:cNvContentPartPr/>
                <p14:nvPr/>
              </p14:nvContentPartPr>
              <p14:xfrm>
                <a:off x="5817720" y="6032726"/>
                <a:ext cx="105480" cy="5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7C152E-BD79-B16E-3512-F9BBFBA700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13400" y="6028406"/>
                  <a:ext cx="114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CA0AC6-F34A-CA5D-2F84-F303DBE4DFD1}"/>
                    </a:ext>
                  </a:extLst>
                </p14:cNvPr>
                <p14:cNvContentPartPr/>
                <p14:nvPr/>
              </p14:nvContentPartPr>
              <p14:xfrm>
                <a:off x="5920680" y="5754086"/>
                <a:ext cx="198000" cy="630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CA0AC6-F34A-CA5D-2F84-F303DBE4DF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16360" y="5749766"/>
                  <a:ext cx="206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0A343E-D466-D3D0-23D4-B5734374F4ED}"/>
                    </a:ext>
                  </a:extLst>
                </p14:cNvPr>
                <p14:cNvContentPartPr/>
                <p14:nvPr/>
              </p14:nvContentPartPr>
              <p14:xfrm>
                <a:off x="6184920" y="5666246"/>
                <a:ext cx="202320" cy="514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0A343E-D466-D3D0-23D4-B5734374F4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80600" y="5661926"/>
                  <a:ext cx="2109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428C34-DF00-17B1-C3CE-5600DE4014EF}"/>
                    </a:ext>
                  </a:extLst>
                </p14:cNvPr>
                <p14:cNvContentPartPr/>
                <p14:nvPr/>
              </p14:nvContentPartPr>
              <p14:xfrm>
                <a:off x="6444120" y="5970446"/>
                <a:ext cx="5400" cy="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428C34-DF00-17B1-C3CE-5600DE4014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39800" y="5966126"/>
                  <a:ext cx="14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3957A9-09C1-A54A-8000-7C065E96D3BE}"/>
                    </a:ext>
                  </a:extLst>
                </p14:cNvPr>
                <p14:cNvContentPartPr/>
                <p14:nvPr/>
              </p14:nvContentPartPr>
              <p14:xfrm>
                <a:off x="6714480" y="5840486"/>
                <a:ext cx="119520" cy="267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3957A9-09C1-A54A-8000-7C065E96D3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10160" y="5836166"/>
                  <a:ext cx="128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5F2378-2D98-7878-2244-F2EA6FE2118E}"/>
                    </a:ext>
                  </a:extLst>
                </p14:cNvPr>
                <p14:cNvContentPartPr/>
                <p14:nvPr/>
              </p14:nvContentPartPr>
              <p14:xfrm>
                <a:off x="6516840" y="5768486"/>
                <a:ext cx="477720" cy="36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5F2378-2D98-7878-2244-F2EA6FE211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12520" y="5764166"/>
                  <a:ext cx="486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AB459A-6EC0-65A8-790F-883504775828}"/>
                    </a:ext>
                  </a:extLst>
                </p14:cNvPr>
                <p14:cNvContentPartPr/>
                <p14:nvPr/>
              </p14:nvContentPartPr>
              <p14:xfrm>
                <a:off x="7201560" y="5008886"/>
                <a:ext cx="210240" cy="2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AB459A-6EC0-65A8-790F-8835047758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97240" y="5004566"/>
                  <a:ext cx="21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902DD3-968E-53CB-14A0-4C96BEBF0F11}"/>
                    </a:ext>
                  </a:extLst>
                </p14:cNvPr>
                <p14:cNvContentPartPr/>
                <p14:nvPr/>
              </p14:nvContentPartPr>
              <p14:xfrm>
                <a:off x="7298400" y="5179526"/>
                <a:ext cx="149040" cy="4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902DD3-968E-53CB-14A0-4C96BEBF0F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94080" y="5175206"/>
                  <a:ext cx="1576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4E3B13-7C19-51E5-013B-B3CE2642D365}"/>
                    </a:ext>
                  </a:extLst>
                </p14:cNvPr>
                <p14:cNvContentPartPr/>
                <p14:nvPr/>
              </p14:nvContentPartPr>
              <p14:xfrm>
                <a:off x="7683600" y="4893326"/>
                <a:ext cx="332640" cy="343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4E3B13-7C19-51E5-013B-B3CE2642D3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79280" y="4889006"/>
                  <a:ext cx="341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5C0249-44FF-0059-150E-F81FD58F0034}"/>
                    </a:ext>
                  </a:extLst>
                </p14:cNvPr>
                <p14:cNvContentPartPr/>
                <p14:nvPr/>
              </p14:nvContentPartPr>
              <p14:xfrm>
                <a:off x="8113080" y="4955606"/>
                <a:ext cx="12960" cy="564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5C0249-44FF-0059-150E-F81FD58F00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08760" y="4951286"/>
                  <a:ext cx="216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6DF13E-480C-8B98-5930-B62311B55123}"/>
                    </a:ext>
                  </a:extLst>
                </p14:cNvPr>
                <p14:cNvContentPartPr/>
                <p14:nvPr/>
              </p14:nvContentPartPr>
              <p14:xfrm>
                <a:off x="7355640" y="4711886"/>
                <a:ext cx="1201320" cy="1031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6DF13E-480C-8B98-5930-B62311B551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51320" y="4707566"/>
                  <a:ext cx="120996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2C109F-A7B6-DD00-A5E4-15679CA2E320}"/>
                    </a:ext>
                  </a:extLst>
                </p14:cNvPr>
                <p14:cNvContentPartPr/>
                <p14:nvPr/>
              </p14:nvContentPartPr>
              <p14:xfrm>
                <a:off x="8411880" y="5369246"/>
                <a:ext cx="384480" cy="241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2C109F-A7B6-DD00-A5E4-15679CA2E3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07560" y="5364926"/>
                  <a:ext cx="393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3B6C65-22CE-FC9F-FA2F-3C5F3681958D}"/>
                    </a:ext>
                  </a:extLst>
                </p14:cNvPr>
                <p14:cNvContentPartPr/>
                <p14:nvPr/>
              </p14:nvContentPartPr>
              <p14:xfrm>
                <a:off x="8959440" y="5229926"/>
                <a:ext cx="483840" cy="654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3B6C65-22CE-FC9F-FA2F-3C5F368195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55120" y="5225606"/>
                  <a:ext cx="4924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355C90-04AD-A5DA-5C51-7BD7E2F0F4EB}"/>
                    </a:ext>
                  </a:extLst>
                </p14:cNvPr>
                <p14:cNvContentPartPr/>
                <p14:nvPr/>
              </p14:nvContentPartPr>
              <p14:xfrm>
                <a:off x="4925280" y="3436406"/>
                <a:ext cx="88920" cy="251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355C90-04AD-A5DA-5C51-7BD7E2F0F4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20960" y="3432086"/>
                  <a:ext cx="97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4937FD-5B27-D722-D155-8DF685BB022E}"/>
                    </a:ext>
                  </a:extLst>
                </p14:cNvPr>
                <p14:cNvContentPartPr/>
                <p14:nvPr/>
              </p14:nvContentPartPr>
              <p14:xfrm>
                <a:off x="5089440" y="4331006"/>
                <a:ext cx="69120" cy="73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4937FD-5B27-D722-D155-8DF685BB02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85120" y="4326686"/>
                  <a:ext cx="777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898BA8F-A67B-15AA-491B-73CF9F9CFBCF}"/>
                    </a:ext>
                  </a:extLst>
                </p14:cNvPr>
                <p14:cNvContentPartPr/>
                <p14:nvPr/>
              </p14:nvContentPartPr>
              <p14:xfrm>
                <a:off x="5012040" y="5648246"/>
                <a:ext cx="58680" cy="616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898BA8F-A67B-15AA-491B-73CF9F9CFB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07720" y="5643926"/>
                  <a:ext cx="67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E1B50B-4E43-40AD-D655-0559491158EA}"/>
                    </a:ext>
                  </a:extLst>
                </p14:cNvPr>
                <p14:cNvContentPartPr/>
                <p14:nvPr/>
              </p14:nvContentPartPr>
              <p14:xfrm>
                <a:off x="5026440" y="6821486"/>
                <a:ext cx="72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E1B50B-4E43-40AD-D655-0559491158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22120" y="6817166"/>
                  <a:ext cx="15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0B0BEA2-3EE2-47D7-B9F6-1959AA770840}"/>
                    </a:ext>
                  </a:extLst>
                </p14:cNvPr>
                <p14:cNvContentPartPr/>
                <p14:nvPr/>
              </p14:nvContentPartPr>
              <p14:xfrm>
                <a:off x="2369640" y="5504246"/>
                <a:ext cx="368280" cy="1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0B0BEA2-3EE2-47D7-B9F6-1959AA77084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65320" y="5499926"/>
                  <a:ext cx="376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2D0646-484C-CF3E-8FDC-3C87C45E1810}"/>
                    </a:ext>
                  </a:extLst>
                </p14:cNvPr>
                <p14:cNvContentPartPr/>
                <p14:nvPr/>
              </p14:nvContentPartPr>
              <p14:xfrm>
                <a:off x="3392040" y="5376806"/>
                <a:ext cx="154440" cy="31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2D0646-484C-CF3E-8FDC-3C87C45E18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87720" y="5372486"/>
                  <a:ext cx="163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7D3E1D-E7F3-889C-9FBB-4C4E1CF9B427}"/>
                    </a:ext>
                  </a:extLst>
                </p14:cNvPr>
                <p14:cNvContentPartPr/>
                <p14:nvPr/>
              </p14:nvContentPartPr>
              <p14:xfrm>
                <a:off x="4129680" y="5362046"/>
                <a:ext cx="1897920" cy="111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7D3E1D-E7F3-889C-9FBB-4C4E1CF9B4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25360" y="5357726"/>
                  <a:ext cx="1906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D5F371F-1F70-288C-39F2-EE4EC40E6974}"/>
                    </a:ext>
                  </a:extLst>
                </p14:cNvPr>
                <p14:cNvContentPartPr/>
                <p14:nvPr/>
              </p14:nvContentPartPr>
              <p14:xfrm>
                <a:off x="6560040" y="5330366"/>
                <a:ext cx="576000" cy="37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D5F371F-1F70-288C-39F2-EE4EC40E69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55720" y="5326046"/>
                  <a:ext cx="584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A04A68-8BFA-41BE-AEB6-E7C2BBC889DE}"/>
                    </a:ext>
                  </a:extLst>
                </p14:cNvPr>
                <p14:cNvContentPartPr/>
                <p14:nvPr/>
              </p14:nvContentPartPr>
              <p14:xfrm>
                <a:off x="1545240" y="3701006"/>
                <a:ext cx="136800" cy="531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A04A68-8BFA-41BE-AEB6-E7C2BBC889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40920" y="3696686"/>
                  <a:ext cx="1454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616931-1B7D-FC1B-2C2B-9FEAE5B3A670}"/>
                    </a:ext>
                  </a:extLst>
                </p14:cNvPr>
                <p14:cNvContentPartPr/>
                <p14:nvPr/>
              </p14:nvContentPartPr>
              <p14:xfrm>
                <a:off x="1642080" y="4676966"/>
                <a:ext cx="384120" cy="335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616931-1B7D-FC1B-2C2B-9FEAE5B3A6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37760" y="4672646"/>
                  <a:ext cx="392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71CE54-A1DA-AAE4-6D9D-04A8C24D490E}"/>
                    </a:ext>
                  </a:extLst>
                </p14:cNvPr>
                <p14:cNvContentPartPr/>
                <p14:nvPr/>
              </p14:nvContentPartPr>
              <p14:xfrm>
                <a:off x="3073440" y="2971646"/>
                <a:ext cx="87480" cy="348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71CE54-A1DA-AAE4-6D9D-04A8C24D49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69120" y="2967326"/>
                  <a:ext cx="96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991470-65D6-4A22-F8F4-5294BC4838E9}"/>
                    </a:ext>
                  </a:extLst>
                </p14:cNvPr>
                <p14:cNvContentPartPr/>
                <p14:nvPr/>
              </p14:nvContentPartPr>
              <p14:xfrm>
                <a:off x="4139400" y="2964806"/>
                <a:ext cx="622800" cy="355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991470-65D6-4A22-F8F4-5294BC4838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35080" y="2960486"/>
                  <a:ext cx="631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C8C52B-BC86-0740-D89D-B276D95150D9}"/>
                    </a:ext>
                  </a:extLst>
                </p14:cNvPr>
                <p14:cNvContentPartPr/>
                <p14:nvPr/>
              </p14:nvContentPartPr>
              <p14:xfrm>
                <a:off x="5518560" y="3080726"/>
                <a:ext cx="182520" cy="476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C8C52B-BC86-0740-D89D-B276D95150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14240" y="3076406"/>
                  <a:ext cx="191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5EA30A-DD89-5403-0A68-0BD2D0DE26A8}"/>
                    </a:ext>
                  </a:extLst>
                </p14:cNvPr>
                <p14:cNvContentPartPr/>
                <p14:nvPr/>
              </p14:nvContentPartPr>
              <p14:xfrm>
                <a:off x="5175840" y="6317126"/>
                <a:ext cx="1679760" cy="261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5EA30A-DD89-5403-0A68-0BD2D0DE26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71520" y="6312806"/>
                  <a:ext cx="1688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6FCA4F-6C4B-42C9-C723-00BCE124D38C}"/>
                    </a:ext>
                  </a:extLst>
                </p14:cNvPr>
                <p14:cNvContentPartPr/>
                <p14:nvPr/>
              </p14:nvContentPartPr>
              <p14:xfrm>
                <a:off x="7365720" y="6167726"/>
                <a:ext cx="204120" cy="19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6FCA4F-6C4B-42C9-C723-00BCE124D3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61400" y="6163406"/>
                  <a:ext cx="212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5EAC18-D3E5-3FB5-41F1-A400F707478C}"/>
                    </a:ext>
                  </a:extLst>
                </p14:cNvPr>
                <p14:cNvContentPartPr/>
                <p14:nvPr/>
              </p14:nvContentPartPr>
              <p14:xfrm>
                <a:off x="7438440" y="6234686"/>
                <a:ext cx="269640" cy="496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5EAC18-D3E5-3FB5-41F1-A400F70747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34120" y="6230366"/>
                  <a:ext cx="278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0C297C-8B09-0055-603F-AE774E58468C}"/>
                    </a:ext>
                  </a:extLst>
                </p14:cNvPr>
                <p14:cNvContentPartPr/>
                <p14:nvPr/>
              </p14:nvContentPartPr>
              <p14:xfrm>
                <a:off x="7785840" y="6523046"/>
                <a:ext cx="232920" cy="14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0C297C-8B09-0055-603F-AE774E58468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81520" y="6518726"/>
                  <a:ext cx="241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BDFC52-B27B-78E0-6B3C-36A42D430D84}"/>
                    </a:ext>
                  </a:extLst>
                </p14:cNvPr>
                <p14:cNvContentPartPr/>
                <p14:nvPr/>
              </p14:nvContentPartPr>
              <p14:xfrm>
                <a:off x="8127480" y="6499286"/>
                <a:ext cx="212400" cy="128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BDFC52-B27B-78E0-6B3C-36A42D430D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23160" y="6494966"/>
                  <a:ext cx="221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C1A2B4-CAAF-2E4F-FF37-9D4371637F1D}"/>
                    </a:ext>
                  </a:extLst>
                </p14:cNvPr>
                <p14:cNvContentPartPr/>
                <p14:nvPr/>
              </p14:nvContentPartPr>
              <p14:xfrm>
                <a:off x="1323480" y="3046526"/>
                <a:ext cx="364680" cy="271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C1A2B4-CAAF-2E4F-FF37-9D4371637F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19160" y="3042206"/>
                  <a:ext cx="373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EF431B-478D-F9BF-B631-62930BD54778}"/>
                    </a:ext>
                  </a:extLst>
                </p14:cNvPr>
                <p14:cNvContentPartPr/>
                <p14:nvPr/>
              </p14:nvContentPartPr>
              <p14:xfrm>
                <a:off x="1731000" y="3099806"/>
                <a:ext cx="37440" cy="493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EF431B-478D-F9BF-B631-62930BD5477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26680" y="3095486"/>
                  <a:ext cx="460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C06B9E7-F780-2796-FF46-E7EA36071658}"/>
                    </a:ext>
                  </a:extLst>
                </p14:cNvPr>
                <p14:cNvContentPartPr/>
                <p14:nvPr/>
              </p14:nvContentPartPr>
              <p14:xfrm>
                <a:off x="1069320" y="2861126"/>
                <a:ext cx="804240" cy="205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C06B9E7-F780-2796-FF46-E7EA360716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5000" y="2856806"/>
                  <a:ext cx="812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992A0CD-E8EC-5580-A456-C4E90309649C}"/>
                    </a:ext>
                  </a:extLst>
                </p14:cNvPr>
                <p14:cNvContentPartPr/>
                <p14:nvPr/>
              </p14:nvContentPartPr>
              <p14:xfrm>
                <a:off x="1989480" y="3339926"/>
                <a:ext cx="67320" cy="212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992A0CD-E8EC-5580-A456-C4E90309649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85160" y="3335606"/>
                  <a:ext cx="75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01DBAD-A5D1-C010-5F66-567CE243481F}"/>
                    </a:ext>
                  </a:extLst>
                </p14:cNvPr>
                <p14:cNvContentPartPr/>
                <p14:nvPr/>
              </p14:nvContentPartPr>
              <p14:xfrm>
                <a:off x="2046720" y="3330566"/>
                <a:ext cx="114480" cy="202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01DBAD-A5D1-C010-5F66-567CE24348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42400" y="3326246"/>
                  <a:ext cx="123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847839-12AD-A1A6-A53C-95736EB1DCF0}"/>
                    </a:ext>
                  </a:extLst>
                </p14:cNvPr>
                <p14:cNvContentPartPr/>
                <p14:nvPr/>
              </p14:nvContentPartPr>
              <p14:xfrm>
                <a:off x="1155000" y="5749406"/>
                <a:ext cx="391320" cy="347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847839-12AD-A1A6-A53C-95736EB1DC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0680" y="5745086"/>
                  <a:ext cx="3999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1F1B22-983D-CFDF-47C6-F4B5E8DBDFEB}"/>
                    </a:ext>
                  </a:extLst>
                </p14:cNvPr>
                <p14:cNvContentPartPr/>
                <p14:nvPr/>
              </p14:nvContentPartPr>
              <p14:xfrm>
                <a:off x="1569360" y="5907806"/>
                <a:ext cx="106920" cy="617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1F1B22-983D-CFDF-47C6-F4B5E8DBDF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65040" y="5903486"/>
                  <a:ext cx="1155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26427D-8698-0F23-69E6-61434A932005}"/>
                    </a:ext>
                  </a:extLst>
                </p14:cNvPr>
                <p14:cNvContentPartPr/>
                <p14:nvPr/>
              </p14:nvContentPartPr>
              <p14:xfrm>
                <a:off x="1815600" y="6306686"/>
                <a:ext cx="240120" cy="246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26427D-8698-0F23-69E6-61434A9320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11280" y="6302366"/>
                  <a:ext cx="248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F9AD347-CB67-818A-FC82-7C389689961E}"/>
                    </a:ext>
                  </a:extLst>
                </p14:cNvPr>
                <p14:cNvContentPartPr/>
                <p14:nvPr/>
              </p14:nvContentPartPr>
              <p14:xfrm>
                <a:off x="2205840" y="6312086"/>
                <a:ext cx="6480" cy="194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F9AD347-CB67-818A-FC82-7C389689961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01520" y="6307766"/>
                  <a:ext cx="15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1979D4-2FCC-E30E-2743-9B93550F4B6B}"/>
                    </a:ext>
                  </a:extLst>
                </p14:cNvPr>
                <p14:cNvContentPartPr/>
                <p14:nvPr/>
              </p14:nvContentPartPr>
              <p14:xfrm>
                <a:off x="884640" y="5492006"/>
                <a:ext cx="963000" cy="227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1979D4-2FCC-E30E-2743-9B93550F4B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0320" y="5487686"/>
                  <a:ext cx="971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7CBF33-E634-52E7-4E29-621994507E6B}"/>
                    </a:ext>
                  </a:extLst>
                </p14:cNvPr>
                <p14:cNvContentPartPr/>
                <p14:nvPr/>
              </p14:nvContentPartPr>
              <p14:xfrm>
                <a:off x="6506760" y="4147766"/>
                <a:ext cx="295200" cy="19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7CBF33-E634-52E7-4E29-621994507E6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02440" y="4143446"/>
                  <a:ext cx="30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F68F44-54FE-40F4-0A7D-035F38DAC0EF}"/>
                    </a:ext>
                  </a:extLst>
                </p14:cNvPr>
                <p14:cNvContentPartPr/>
                <p14:nvPr/>
              </p14:nvContentPartPr>
              <p14:xfrm>
                <a:off x="6836880" y="4133726"/>
                <a:ext cx="60840" cy="374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F68F44-54FE-40F4-0A7D-035F38DAC0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32560" y="4129406"/>
                  <a:ext cx="69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C5F36D-57E0-666C-526E-8FF5D81AEF90}"/>
                    </a:ext>
                  </a:extLst>
                </p14:cNvPr>
                <p14:cNvContentPartPr/>
                <p14:nvPr/>
              </p14:nvContentPartPr>
              <p14:xfrm>
                <a:off x="7013280" y="4355126"/>
                <a:ext cx="63720" cy="22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C5F36D-57E0-666C-526E-8FF5D81AEF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8960" y="4350806"/>
                  <a:ext cx="72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6794DA4-3209-1DC7-7682-ED3AE1EE0023}"/>
                    </a:ext>
                  </a:extLst>
                </p14:cNvPr>
                <p14:cNvContentPartPr/>
                <p14:nvPr/>
              </p14:nvContentPartPr>
              <p14:xfrm>
                <a:off x="7191840" y="4465286"/>
                <a:ext cx="263160" cy="102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6794DA4-3209-1DC7-7682-ED3AE1EE00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7520" y="4460966"/>
                  <a:ext cx="2718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CFA0D2B-7CD1-BAA9-03ED-919835C95036}"/>
              </a:ext>
            </a:extLst>
          </p:cNvPr>
          <p:cNvGrpSpPr/>
          <p:nvPr/>
        </p:nvGrpSpPr>
        <p:grpSpPr>
          <a:xfrm>
            <a:off x="9617160" y="4306886"/>
            <a:ext cx="2058840" cy="1000440"/>
            <a:chOff x="9617160" y="4306886"/>
            <a:chExt cx="2058840" cy="10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8FA701-643F-976D-E214-53942E4A9EF6}"/>
                    </a:ext>
                  </a:extLst>
                </p14:cNvPr>
                <p14:cNvContentPartPr/>
                <p14:nvPr/>
              </p14:nvContentPartPr>
              <p14:xfrm>
                <a:off x="9617160" y="4890806"/>
                <a:ext cx="328680" cy="21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8FA701-643F-976D-E214-53942E4A9EF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12840" y="4886486"/>
                  <a:ext cx="337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F1E4B-FFC2-45C0-6CD8-9A786552B799}"/>
                    </a:ext>
                  </a:extLst>
                </p14:cNvPr>
                <p14:cNvContentPartPr/>
                <p14:nvPr/>
              </p14:nvContentPartPr>
              <p14:xfrm>
                <a:off x="9852960" y="5057126"/>
                <a:ext cx="352800" cy="23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F1E4B-FFC2-45C0-6CD8-9A786552B79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48640" y="5052806"/>
                  <a:ext cx="361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D81733A-05E4-8082-7308-FDB931D86988}"/>
                    </a:ext>
                  </a:extLst>
                </p14:cNvPr>
                <p14:cNvContentPartPr/>
                <p14:nvPr/>
              </p14:nvContentPartPr>
              <p14:xfrm>
                <a:off x="10012440" y="4682006"/>
                <a:ext cx="166320" cy="480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D81733A-05E4-8082-7308-FDB931D869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08120" y="4677686"/>
                  <a:ext cx="1749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8D17341-9C5D-8EDE-5EDF-38A3B0D401DE}"/>
                    </a:ext>
                  </a:extLst>
                </p14:cNvPr>
                <p14:cNvContentPartPr/>
                <p14:nvPr/>
              </p14:nvContentPartPr>
              <p14:xfrm>
                <a:off x="10403040" y="4580486"/>
                <a:ext cx="253440" cy="326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8D17341-9C5D-8EDE-5EDF-38A3B0D401D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98720" y="4576166"/>
                  <a:ext cx="2620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AAC007-712C-ABE3-DC8F-1B26F7E04149}"/>
                    </a:ext>
                  </a:extLst>
                </p14:cNvPr>
                <p14:cNvContentPartPr/>
                <p14:nvPr/>
              </p14:nvContentPartPr>
              <p14:xfrm>
                <a:off x="10536960" y="4547006"/>
                <a:ext cx="261720" cy="702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AAC007-712C-ABE3-DC8F-1B26F7E0414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32640" y="4542686"/>
                  <a:ext cx="2703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597596E-1963-2A47-F400-2CAC1ACE6238}"/>
                    </a:ext>
                  </a:extLst>
                </p14:cNvPr>
                <p14:cNvContentPartPr/>
                <p14:nvPr/>
              </p14:nvContentPartPr>
              <p14:xfrm>
                <a:off x="10147800" y="4306886"/>
                <a:ext cx="683640" cy="200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597596E-1963-2A47-F400-2CAC1ACE623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43480" y="4302566"/>
                  <a:ext cx="692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653588-4D2B-C719-9956-355D82B130CA}"/>
                    </a:ext>
                  </a:extLst>
                </p14:cNvPr>
                <p14:cNvContentPartPr/>
                <p14:nvPr/>
              </p14:nvContentPartPr>
              <p14:xfrm>
                <a:off x="10907040" y="4864526"/>
                <a:ext cx="225000" cy="361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653588-4D2B-C719-9956-355D82B130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02720" y="4860206"/>
                  <a:ext cx="233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993BFE-2FF2-1793-3BB5-46DBDD84A13B}"/>
                    </a:ext>
                  </a:extLst>
                </p14:cNvPr>
                <p14:cNvContentPartPr/>
                <p14:nvPr/>
              </p14:nvContentPartPr>
              <p14:xfrm>
                <a:off x="11223840" y="5011046"/>
                <a:ext cx="452160" cy="218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993BFE-2FF2-1793-3BB5-46DBDD84A13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19520" y="5006726"/>
                  <a:ext cx="460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7A6FF7-A127-DE0A-3CCA-430238287D32}"/>
                    </a:ext>
                  </a:extLst>
                </p14:cNvPr>
                <p14:cNvContentPartPr/>
                <p14:nvPr/>
              </p14:nvContentPartPr>
              <p14:xfrm>
                <a:off x="10427160" y="5282486"/>
                <a:ext cx="275760" cy="24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7A6FF7-A127-DE0A-3CCA-430238287D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22840" y="5278166"/>
                  <a:ext cx="2844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2EADD51-6158-4CB1-5897-2336237502BA}"/>
              </a:ext>
            </a:extLst>
          </p:cNvPr>
          <p:cNvGrpSpPr/>
          <p:nvPr/>
        </p:nvGrpSpPr>
        <p:grpSpPr>
          <a:xfrm>
            <a:off x="10485480" y="5728526"/>
            <a:ext cx="128160" cy="112680"/>
            <a:chOff x="10485480" y="5728526"/>
            <a:chExt cx="12816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41677B3-0884-79C7-A59A-FB8AC6F22FB5}"/>
                    </a:ext>
                  </a:extLst>
                </p14:cNvPr>
                <p14:cNvContentPartPr/>
                <p14:nvPr/>
              </p14:nvContentPartPr>
              <p14:xfrm>
                <a:off x="10485480" y="5728526"/>
                <a:ext cx="85320" cy="11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41677B3-0884-79C7-A59A-FB8AC6F22FB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81160" y="5724206"/>
                  <a:ext cx="93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ADE1E9B-4B9E-7810-4B10-28CA8DB78243}"/>
                    </a:ext>
                  </a:extLst>
                </p14:cNvPr>
                <p14:cNvContentPartPr/>
                <p14:nvPr/>
              </p14:nvContentPartPr>
              <p14:xfrm>
                <a:off x="10552440" y="5834006"/>
                <a:ext cx="61200" cy="7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ADE1E9B-4B9E-7810-4B10-28CA8DB7824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48120" y="5829686"/>
                  <a:ext cx="69840" cy="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CBFF0E3-4BAF-E149-2688-186FA2C195B7}"/>
                  </a:ext>
                </a:extLst>
              </p14:cNvPr>
              <p14:cNvContentPartPr/>
              <p14:nvPr/>
            </p14:nvContentPartPr>
            <p14:xfrm>
              <a:off x="10879680" y="5499206"/>
              <a:ext cx="120600" cy="911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CBFF0E3-4BAF-E149-2688-186FA2C195B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875360" y="5494886"/>
                <a:ext cx="12924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E081DC5-02F9-9CE5-35B8-06D75AE6BBD6}"/>
                  </a:ext>
                </a:extLst>
              </p14:cNvPr>
              <p14:cNvContentPartPr/>
              <p14:nvPr/>
            </p14:nvContentPartPr>
            <p14:xfrm>
              <a:off x="11749440" y="5580566"/>
              <a:ext cx="110520" cy="916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E081DC5-02F9-9CE5-35B8-06D75AE6BBD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745120" y="5576246"/>
                <a:ext cx="11916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BCF437D-B8A4-C453-F7D4-4B2D54BA1057}"/>
                  </a:ext>
                </a:extLst>
              </p14:cNvPr>
              <p14:cNvContentPartPr/>
              <p14:nvPr/>
            </p14:nvContentPartPr>
            <p14:xfrm>
              <a:off x="10191000" y="6282566"/>
              <a:ext cx="389880" cy="3024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BCF437D-B8A4-C453-F7D4-4B2D54BA105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186680" y="6278246"/>
                <a:ext cx="39852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24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81C584B-A566-5646-C8D1-6ADC527F559B}"/>
              </a:ext>
            </a:extLst>
          </p:cNvPr>
          <p:cNvGrpSpPr/>
          <p:nvPr/>
        </p:nvGrpSpPr>
        <p:grpSpPr>
          <a:xfrm>
            <a:off x="988680" y="-37594"/>
            <a:ext cx="10503360" cy="6103440"/>
            <a:chOff x="988680" y="-37594"/>
            <a:chExt cx="10503360" cy="61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250D4F-7074-5525-C5E6-2CB6E99CF327}"/>
                    </a:ext>
                  </a:extLst>
                </p14:cNvPr>
                <p14:cNvContentPartPr/>
                <p14:nvPr/>
              </p14:nvContentPartPr>
              <p14:xfrm>
                <a:off x="988680" y="806606"/>
                <a:ext cx="965880" cy="102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250D4F-7074-5525-C5E6-2CB6E99CF3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362" y="802284"/>
                  <a:ext cx="974517" cy="1029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E18146-B0E6-A59B-B15E-45933BD7CE66}"/>
                    </a:ext>
                  </a:extLst>
                </p14:cNvPr>
                <p14:cNvContentPartPr/>
                <p14:nvPr/>
              </p14:nvContentPartPr>
              <p14:xfrm>
                <a:off x="1236720" y="1091726"/>
                <a:ext cx="558720" cy="35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E18146-B0E6-A59B-B15E-45933BD7CE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2400" y="1087406"/>
                  <a:ext cx="567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C1544C-BEB1-24D9-AE41-C42A12B65C29}"/>
                    </a:ext>
                  </a:extLst>
                </p14:cNvPr>
                <p14:cNvContentPartPr/>
                <p14:nvPr/>
              </p14:nvContentPartPr>
              <p14:xfrm>
                <a:off x="1945200" y="1178486"/>
                <a:ext cx="1226880" cy="15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C1544C-BEB1-24D9-AE41-C42A12B65C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0880" y="1174176"/>
                  <a:ext cx="1235520" cy="16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E5E36D-7328-ABA3-3B28-4EAE690DFB5D}"/>
                    </a:ext>
                  </a:extLst>
                </p14:cNvPr>
                <p14:cNvContentPartPr/>
                <p14:nvPr/>
              </p14:nvContentPartPr>
              <p14:xfrm>
                <a:off x="2124120" y="491606"/>
                <a:ext cx="419760" cy="1603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E5E36D-7328-ABA3-3B28-4EAE690DFB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9800" y="487287"/>
                  <a:ext cx="428400" cy="1611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FB5BA1-BD9A-4A84-9D92-80AB650E6B83}"/>
                    </a:ext>
                  </a:extLst>
                </p14:cNvPr>
                <p14:cNvContentPartPr/>
                <p14:nvPr/>
              </p14:nvContentPartPr>
              <p14:xfrm>
                <a:off x="2707320" y="1033766"/>
                <a:ext cx="5386680" cy="44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FB5BA1-BD9A-4A84-9D92-80AB650E6B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3000" y="1029446"/>
                  <a:ext cx="5395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6A8CA7-D583-F1F1-3EB6-C00C5D91A0CE}"/>
                    </a:ext>
                  </a:extLst>
                </p14:cNvPr>
                <p14:cNvContentPartPr/>
                <p14:nvPr/>
              </p14:nvContentPartPr>
              <p14:xfrm>
                <a:off x="6979800" y="799046"/>
                <a:ext cx="365400" cy="1354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6A8CA7-D583-F1F1-3EB6-C00C5D91A0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75476" y="794727"/>
                  <a:ext cx="374049" cy="136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9A165F-D2CC-BC5D-F667-3DF2407E4725}"/>
                    </a:ext>
                  </a:extLst>
                </p14:cNvPr>
                <p14:cNvContentPartPr/>
                <p14:nvPr/>
              </p14:nvContentPartPr>
              <p14:xfrm>
                <a:off x="7673880" y="1271366"/>
                <a:ext cx="1902960" cy="109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9A165F-D2CC-BC5D-F667-3DF2407E47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9560" y="1267060"/>
                  <a:ext cx="1911600" cy="118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B63EBB-6E5B-3677-EAFD-6FAC1D576749}"/>
                    </a:ext>
                  </a:extLst>
                </p14:cNvPr>
                <p14:cNvContentPartPr/>
                <p14:nvPr/>
              </p14:nvContentPartPr>
              <p14:xfrm>
                <a:off x="9292080" y="724526"/>
                <a:ext cx="1401840" cy="112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B63EBB-6E5B-3677-EAFD-6FAC1D5767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7760" y="720206"/>
                  <a:ext cx="141048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8936370-58EC-F7B6-3868-25F3ECD8F559}"/>
                    </a:ext>
                  </a:extLst>
                </p14:cNvPr>
                <p14:cNvContentPartPr/>
                <p14:nvPr/>
              </p14:nvContentPartPr>
              <p14:xfrm>
                <a:off x="9850080" y="1152926"/>
                <a:ext cx="394200" cy="305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8936370-58EC-F7B6-3868-25F3ECD8F5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45760" y="1148601"/>
                  <a:ext cx="402840" cy="313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CC61FC-DAF7-3AE8-8A36-557E4310F934}"/>
                    </a:ext>
                  </a:extLst>
                </p14:cNvPr>
                <p14:cNvContentPartPr/>
                <p14:nvPr/>
              </p14:nvContentPartPr>
              <p14:xfrm>
                <a:off x="7133880" y="1890566"/>
                <a:ext cx="138600" cy="457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CC61FC-DAF7-3AE8-8A36-557E4310F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9560" y="1886246"/>
                  <a:ext cx="147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98CD0DD-69C2-BBD7-D1CD-704AB67B7BFC}"/>
                    </a:ext>
                  </a:extLst>
                </p14:cNvPr>
                <p14:cNvContentPartPr/>
                <p14:nvPr/>
              </p14:nvContentPartPr>
              <p14:xfrm>
                <a:off x="7404240" y="1947806"/>
                <a:ext cx="865800" cy="764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98CD0DD-69C2-BBD7-D1CD-704AB67B7B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9920" y="1943486"/>
                  <a:ext cx="8744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3E1017-08AA-FA94-6972-57EF8ABFB6F6}"/>
                    </a:ext>
                  </a:extLst>
                </p14:cNvPr>
                <p14:cNvContentPartPr/>
                <p14:nvPr/>
              </p14:nvContentPartPr>
              <p14:xfrm>
                <a:off x="7847400" y="2515526"/>
                <a:ext cx="806400" cy="96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3E1017-08AA-FA94-6972-57EF8ABFB6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3078" y="2511206"/>
                  <a:ext cx="815044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F995FE-4D35-1222-BB90-BB95B6AF9787}"/>
                    </a:ext>
                  </a:extLst>
                </p14:cNvPr>
                <p14:cNvContentPartPr/>
                <p14:nvPr/>
              </p14:nvContentPartPr>
              <p14:xfrm>
                <a:off x="7919760" y="2707766"/>
                <a:ext cx="277920" cy="474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F995FE-4D35-1222-BB90-BB95B6AF97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15434" y="2703446"/>
                  <a:ext cx="286571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4BB9EFE-9D76-11E5-00D1-9CFEBB4E2AB5}"/>
                    </a:ext>
                  </a:extLst>
                </p14:cNvPr>
                <p14:cNvContentPartPr/>
                <p14:nvPr/>
              </p14:nvContentPartPr>
              <p14:xfrm>
                <a:off x="8202000" y="2419406"/>
                <a:ext cx="485280" cy="871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4BB9EFE-9D76-11E5-00D1-9CFEBB4E2A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7680" y="2415084"/>
                  <a:ext cx="493920" cy="87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9A347C-8C7F-AD0A-4532-3D4140B46F7B}"/>
                    </a:ext>
                  </a:extLst>
                </p14:cNvPr>
                <p14:cNvContentPartPr/>
                <p14:nvPr/>
              </p14:nvContentPartPr>
              <p14:xfrm>
                <a:off x="7812120" y="2595806"/>
                <a:ext cx="874080" cy="742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9A347C-8C7F-AD0A-4532-3D4140B46F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7800" y="2591486"/>
                  <a:ext cx="8827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5670D3-BD51-B11E-01CB-C9DA5A92CC75}"/>
                    </a:ext>
                  </a:extLst>
                </p14:cNvPr>
                <p14:cNvContentPartPr/>
                <p14:nvPr/>
              </p14:nvContentPartPr>
              <p14:xfrm>
                <a:off x="2181720" y="102086"/>
                <a:ext cx="32040" cy="198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5670D3-BD51-B11E-01CB-C9DA5A92CC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7400" y="97766"/>
                  <a:ext cx="40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85BECCC-8077-0CBF-C121-920DBC7D9C78}"/>
                    </a:ext>
                  </a:extLst>
                </p14:cNvPr>
                <p14:cNvContentPartPr/>
                <p14:nvPr/>
              </p14:nvContentPartPr>
              <p14:xfrm>
                <a:off x="2289360" y="-37594"/>
                <a:ext cx="595440" cy="765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85BECCC-8077-0CBF-C121-920DBC7D9C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5037" y="-41914"/>
                  <a:ext cx="604085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504C7A5-AD1E-5CD0-99A5-A9A6C0BC94A9}"/>
                    </a:ext>
                  </a:extLst>
                </p14:cNvPr>
                <p14:cNvContentPartPr/>
                <p14:nvPr/>
              </p14:nvContentPartPr>
              <p14:xfrm>
                <a:off x="2592480" y="198566"/>
                <a:ext cx="223920" cy="138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504C7A5-AD1E-5CD0-99A5-A9A6C0BC94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88160" y="194246"/>
                  <a:ext cx="232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3B7409E-055D-171E-2F76-E488B44D0F8E}"/>
                    </a:ext>
                  </a:extLst>
                </p14:cNvPr>
                <p14:cNvContentPartPr/>
                <p14:nvPr/>
              </p14:nvContentPartPr>
              <p14:xfrm>
                <a:off x="2533800" y="209006"/>
                <a:ext cx="355320" cy="225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3B7409E-055D-171E-2F76-E488B44D0F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9476" y="204693"/>
                  <a:ext cx="363969" cy="234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29898C0-981D-B3E5-AED0-5A4A50A870BF}"/>
                    </a:ext>
                  </a:extLst>
                </p14:cNvPr>
                <p14:cNvContentPartPr/>
                <p14:nvPr/>
              </p14:nvContentPartPr>
              <p14:xfrm>
                <a:off x="7993560" y="3650606"/>
                <a:ext cx="265680" cy="273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29898C0-981D-B3E5-AED0-5A4A50A870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9240" y="3646280"/>
                  <a:ext cx="274320" cy="282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8CB417F-9230-85DE-2714-8BFE3F8B5C97}"/>
                    </a:ext>
                  </a:extLst>
                </p14:cNvPr>
                <p14:cNvContentPartPr/>
                <p14:nvPr/>
              </p14:nvContentPartPr>
              <p14:xfrm>
                <a:off x="8561280" y="3752486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8CB417F-9230-85DE-2714-8BFE3F8B5C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56960" y="374816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32A97A-870B-7452-CFE6-3F644C78B565}"/>
                    </a:ext>
                  </a:extLst>
                </p14:cNvPr>
                <p14:cNvContentPartPr/>
                <p14:nvPr/>
              </p14:nvContentPartPr>
              <p14:xfrm>
                <a:off x="8649120" y="3486806"/>
                <a:ext cx="331560" cy="518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32A97A-870B-7452-CFE6-3F644C78B5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44800" y="3482489"/>
                  <a:ext cx="340200" cy="527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0B78494-69ED-D16D-A314-68FB717E0B46}"/>
                    </a:ext>
                  </a:extLst>
                </p14:cNvPr>
                <p14:cNvContentPartPr/>
                <p14:nvPr/>
              </p14:nvContentPartPr>
              <p14:xfrm>
                <a:off x="8985720" y="3834206"/>
                <a:ext cx="325080" cy="19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0B78494-69ED-D16D-A314-68FB717E0B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81400" y="3829886"/>
                  <a:ext cx="333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C54710-B9AE-1921-BFE4-07D77C7B28A6}"/>
                    </a:ext>
                  </a:extLst>
                </p14:cNvPr>
                <p14:cNvContentPartPr/>
                <p14:nvPr/>
              </p14:nvContentPartPr>
              <p14:xfrm>
                <a:off x="8995080" y="3617486"/>
                <a:ext cx="186480" cy="442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C54710-B9AE-1921-BFE4-07D77C7B28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0760" y="3613170"/>
                  <a:ext cx="195120" cy="450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95BD022-C418-31CF-ED15-6AA55C244A19}"/>
                    </a:ext>
                  </a:extLst>
                </p14:cNvPr>
                <p14:cNvContentPartPr/>
                <p14:nvPr/>
              </p14:nvContentPartPr>
              <p14:xfrm>
                <a:off x="9424560" y="3636566"/>
                <a:ext cx="237600" cy="687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95BD022-C418-31CF-ED15-6AA55C244A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0233" y="3632246"/>
                  <a:ext cx="246253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2D69021-BE6B-C33C-C668-F49440130937}"/>
                    </a:ext>
                  </a:extLst>
                </p14:cNvPr>
                <p14:cNvContentPartPr/>
                <p14:nvPr/>
              </p14:nvContentPartPr>
              <p14:xfrm>
                <a:off x="9657480" y="3568886"/>
                <a:ext cx="217440" cy="218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2D69021-BE6B-C33C-C668-F494401309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53153" y="3564566"/>
                  <a:ext cx="226094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9EFE1C-488E-4A39-83E3-15F2E744FBCE}"/>
                    </a:ext>
                  </a:extLst>
                </p14:cNvPr>
                <p14:cNvContentPartPr/>
                <p14:nvPr/>
              </p14:nvContentPartPr>
              <p14:xfrm>
                <a:off x="10067880" y="3636566"/>
                <a:ext cx="7560" cy="7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9EFE1C-488E-4A39-83E3-15F2E744FB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63344" y="3632246"/>
                  <a:ext cx="16632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512546-5740-3DAB-7498-41649FC17CF6}"/>
                    </a:ext>
                  </a:extLst>
                </p14:cNvPr>
                <p14:cNvContentPartPr/>
                <p14:nvPr/>
              </p14:nvContentPartPr>
              <p14:xfrm>
                <a:off x="10244280" y="3518126"/>
                <a:ext cx="379440" cy="349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512546-5740-3DAB-7498-41649FC17C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39960" y="3513802"/>
                  <a:ext cx="388080" cy="357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1188A0F-8522-DBE5-F28D-E03DA6538981}"/>
                    </a:ext>
                  </a:extLst>
                </p14:cNvPr>
                <p14:cNvContentPartPr/>
                <p14:nvPr/>
              </p14:nvContentPartPr>
              <p14:xfrm>
                <a:off x="4214640" y="1702646"/>
                <a:ext cx="233280" cy="946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1188A0F-8522-DBE5-F28D-E03DA65389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0320" y="1698326"/>
                  <a:ext cx="2419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91015-3C9E-D211-4086-F91EFD998C72}"/>
                    </a:ext>
                  </a:extLst>
                </p14:cNvPr>
                <p14:cNvContentPartPr/>
                <p14:nvPr/>
              </p14:nvContentPartPr>
              <p14:xfrm>
                <a:off x="4648800" y="1739366"/>
                <a:ext cx="204480" cy="219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91015-3C9E-D211-4086-F91EFD998C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4480" y="1735046"/>
                  <a:ext cx="213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EEB52B-CBA3-C925-14B6-36FD286CDBA9}"/>
                    </a:ext>
                  </a:extLst>
                </p14:cNvPr>
                <p14:cNvContentPartPr/>
                <p14:nvPr/>
              </p14:nvContentPartPr>
              <p14:xfrm>
                <a:off x="4978560" y="1972286"/>
                <a:ext cx="2520" cy="1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EEB52B-CBA3-C925-14B6-36FD286CDB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4240" y="1968064"/>
                  <a:ext cx="11160" cy="23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C889352-E14A-C673-D7F8-33885135EC77}"/>
                    </a:ext>
                  </a:extLst>
                </p14:cNvPr>
                <p14:cNvContentPartPr/>
                <p14:nvPr/>
              </p14:nvContentPartPr>
              <p14:xfrm>
                <a:off x="5200320" y="1718126"/>
                <a:ext cx="296640" cy="191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C889352-E14A-C673-D7F8-33885135EC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6000" y="1713806"/>
                  <a:ext cx="305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31E5CC3-5A4E-1839-1D8B-ED02BE111EF0}"/>
                    </a:ext>
                  </a:extLst>
                </p14:cNvPr>
                <p14:cNvContentPartPr/>
                <p14:nvPr/>
              </p14:nvContentPartPr>
              <p14:xfrm>
                <a:off x="5613240" y="1549646"/>
                <a:ext cx="260280" cy="493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31E5CC3-5A4E-1839-1D8B-ED02BE111E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8920" y="1545323"/>
                  <a:ext cx="268920" cy="501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6DEF20-EBC1-9DD6-52BF-8B17305955B5}"/>
                    </a:ext>
                  </a:extLst>
                </p14:cNvPr>
                <p14:cNvContentPartPr/>
                <p14:nvPr/>
              </p14:nvContentPartPr>
              <p14:xfrm>
                <a:off x="3922680" y="1375406"/>
                <a:ext cx="2180520" cy="1497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6DEF20-EBC1-9DD6-52BF-8B17305955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18360" y="1371087"/>
                  <a:ext cx="2189160" cy="1505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569144-AFD0-98DC-D09B-D59D3F06E579}"/>
                    </a:ext>
                  </a:extLst>
                </p14:cNvPr>
                <p14:cNvContentPartPr/>
                <p14:nvPr/>
              </p14:nvContentPartPr>
              <p14:xfrm>
                <a:off x="5682720" y="1159046"/>
                <a:ext cx="562680" cy="808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569144-AFD0-98DC-D09B-D59D3F06E5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78400" y="1154726"/>
                  <a:ext cx="57132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9840E6F-AD01-89B6-50B8-9CCEC0938089}"/>
                    </a:ext>
                  </a:extLst>
                </p14:cNvPr>
                <p14:cNvContentPartPr/>
                <p14:nvPr/>
              </p14:nvContentPartPr>
              <p14:xfrm>
                <a:off x="5214720" y="2774366"/>
                <a:ext cx="82800" cy="5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9840E6F-AD01-89B6-50B8-9CCEC09380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0419" y="2770046"/>
                  <a:ext cx="91403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224B3D0-54CA-370C-F06A-49CA7B651106}"/>
                    </a:ext>
                  </a:extLst>
                </p14:cNvPr>
                <p14:cNvContentPartPr/>
                <p14:nvPr/>
              </p14:nvContentPartPr>
              <p14:xfrm>
                <a:off x="5441520" y="2444246"/>
                <a:ext cx="247320" cy="721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224B3D0-54CA-370C-F06A-49CA7B6511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37200" y="2439926"/>
                  <a:ext cx="25596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63BAC04-B340-4D20-3F01-5BFE4180317D}"/>
                    </a:ext>
                  </a:extLst>
                </p14:cNvPr>
                <p14:cNvContentPartPr/>
                <p14:nvPr/>
              </p14:nvContentPartPr>
              <p14:xfrm>
                <a:off x="5681280" y="2237606"/>
                <a:ext cx="358560" cy="43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63BAC04-B340-4D20-3F01-5BFE418031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76960" y="2233290"/>
                  <a:ext cx="367200" cy="44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3198001-C261-2004-9F9D-B86443A75A73}"/>
                    </a:ext>
                  </a:extLst>
                </p14:cNvPr>
                <p14:cNvContentPartPr/>
                <p14:nvPr/>
              </p14:nvContentPartPr>
              <p14:xfrm>
                <a:off x="5706840" y="2444246"/>
                <a:ext cx="351720" cy="476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3198001-C261-2004-9F9D-B86443A75A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2520" y="2439926"/>
                  <a:ext cx="360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B14CDC0-A573-854D-439E-0FF74062F714}"/>
                    </a:ext>
                  </a:extLst>
                </p14:cNvPr>
                <p14:cNvContentPartPr/>
                <p14:nvPr/>
              </p14:nvContentPartPr>
              <p14:xfrm>
                <a:off x="2480520" y="4131926"/>
                <a:ext cx="232920" cy="81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B14CDC0-A573-854D-439E-0FF74062F7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76200" y="4127604"/>
                  <a:ext cx="241560" cy="823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9CD6833-CA28-A6B0-9DD8-57DB26551F9E}"/>
                    </a:ext>
                  </a:extLst>
                </p14:cNvPr>
                <p14:cNvContentPartPr/>
                <p14:nvPr/>
              </p14:nvContentPartPr>
              <p14:xfrm>
                <a:off x="2596440" y="4059566"/>
                <a:ext cx="392400" cy="661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9CD6833-CA28-A6B0-9DD8-57DB26551F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92120" y="4055246"/>
                  <a:ext cx="4010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5CEE393-AB7D-08F0-6C26-0092D50D69F2}"/>
                    </a:ext>
                  </a:extLst>
                </p14:cNvPr>
                <p14:cNvContentPartPr/>
                <p14:nvPr/>
              </p14:nvContentPartPr>
              <p14:xfrm>
                <a:off x="3033840" y="4468526"/>
                <a:ext cx="199440" cy="517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5CEE393-AB7D-08F0-6C26-0092D50D69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9520" y="4464206"/>
                  <a:ext cx="2080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6DDDA19-2AB2-D2D4-D7B5-95BB79D11941}"/>
                    </a:ext>
                  </a:extLst>
                </p14:cNvPr>
                <p14:cNvContentPartPr/>
                <p14:nvPr/>
              </p14:nvContentPartPr>
              <p14:xfrm>
                <a:off x="3411480" y="4819526"/>
                <a:ext cx="136080" cy="227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6DDDA19-2AB2-D2D4-D7B5-95BB79D119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7160" y="4815206"/>
                  <a:ext cx="144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E895582-1644-8BCD-3536-DE9DF0DFB28A}"/>
                    </a:ext>
                  </a:extLst>
                </p14:cNvPr>
                <p14:cNvContentPartPr/>
                <p14:nvPr/>
              </p14:nvContentPartPr>
              <p14:xfrm>
                <a:off x="3739080" y="4341806"/>
                <a:ext cx="458640" cy="267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E895582-1644-8BCD-3536-DE9DF0DFB2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34763" y="4337492"/>
                  <a:ext cx="467273" cy="27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FF9587D-2CE0-F337-3360-C8D565F57A91}"/>
                    </a:ext>
                  </a:extLst>
                </p14:cNvPr>
                <p14:cNvContentPartPr/>
                <p14:nvPr/>
              </p14:nvContentPartPr>
              <p14:xfrm>
                <a:off x="4264320" y="4187726"/>
                <a:ext cx="319680" cy="195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FF9587D-2CE0-F337-3360-C8D565F57A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0000" y="4183406"/>
                  <a:ext cx="32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12A6F26-C421-EB65-5146-3424F3FD5DDE}"/>
                    </a:ext>
                  </a:extLst>
                </p14:cNvPr>
                <p14:cNvContentPartPr/>
                <p14:nvPr/>
              </p14:nvContentPartPr>
              <p14:xfrm>
                <a:off x="2350560" y="5396606"/>
                <a:ext cx="575640" cy="543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12A6F26-C421-EB65-5146-3424F3FD5D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46240" y="5392286"/>
                  <a:ext cx="5842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0794D01-EE59-2D72-4A01-CD56D09D0D5C}"/>
                    </a:ext>
                  </a:extLst>
                </p14:cNvPr>
                <p14:cNvContentPartPr/>
                <p14:nvPr/>
              </p14:nvContentPartPr>
              <p14:xfrm>
                <a:off x="2525880" y="5377526"/>
                <a:ext cx="268560" cy="602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0794D01-EE59-2D72-4A01-CD56D09D0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1560" y="5373206"/>
                  <a:ext cx="277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48A5D07-7946-3715-1C5C-25C0D1E82FAB}"/>
                    </a:ext>
                  </a:extLst>
                </p14:cNvPr>
                <p14:cNvContentPartPr/>
                <p14:nvPr/>
              </p14:nvContentPartPr>
              <p14:xfrm>
                <a:off x="3046800" y="5007086"/>
                <a:ext cx="80280" cy="414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48A5D07-7946-3715-1C5C-25C0D1E82F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2480" y="5002766"/>
                  <a:ext cx="88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8D24C8D-6104-1DFC-6313-97F1AB08CC72}"/>
                    </a:ext>
                  </a:extLst>
                </p14:cNvPr>
                <p14:cNvContentPartPr/>
                <p14:nvPr/>
              </p14:nvContentPartPr>
              <p14:xfrm>
                <a:off x="2993520" y="5471486"/>
                <a:ext cx="345600" cy="594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8D24C8D-6104-1DFC-6313-97F1AB08C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89200" y="5467166"/>
                  <a:ext cx="35424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8F14B76-E4C2-0B8A-572F-F0833DC817CE}"/>
                    </a:ext>
                  </a:extLst>
                </p14:cNvPr>
                <p14:cNvContentPartPr/>
                <p14:nvPr/>
              </p14:nvContentPartPr>
              <p14:xfrm>
                <a:off x="3623880" y="5547806"/>
                <a:ext cx="233640" cy="7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8F14B76-E4C2-0B8A-572F-F0833DC817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9560" y="5543486"/>
                  <a:ext cx="242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6691861-511F-0501-B2C0-55C9A25F71A7}"/>
                    </a:ext>
                  </a:extLst>
                </p14:cNvPr>
                <p14:cNvContentPartPr/>
                <p14:nvPr/>
              </p14:nvContentPartPr>
              <p14:xfrm>
                <a:off x="3666720" y="5685326"/>
                <a:ext cx="268560" cy="96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6691861-511F-0501-B2C0-55C9A25F71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62394" y="5681006"/>
                  <a:ext cx="277212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ECB54F-8F8B-B9B6-621F-69AB118B58D5}"/>
                    </a:ext>
                  </a:extLst>
                </p14:cNvPr>
                <p14:cNvContentPartPr/>
                <p14:nvPr/>
              </p14:nvContentPartPr>
              <p14:xfrm>
                <a:off x="3969840" y="5335766"/>
                <a:ext cx="391680" cy="404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ECB54F-8F8B-B9B6-621F-69AB118B58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5524" y="5331446"/>
                  <a:ext cx="400312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2607608-4687-869E-C1CD-56A22E1FF546}"/>
                    </a:ext>
                  </a:extLst>
                </p14:cNvPr>
                <p14:cNvContentPartPr/>
                <p14:nvPr/>
              </p14:nvContentPartPr>
              <p14:xfrm>
                <a:off x="4438200" y="5613326"/>
                <a:ext cx="360" cy="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2607608-4687-869E-C1CD-56A22E1FF5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3880" y="560900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A0A03D0-564F-145C-1F73-DBA851DD47B0}"/>
                    </a:ext>
                  </a:extLst>
                </p14:cNvPr>
                <p14:cNvContentPartPr/>
                <p14:nvPr/>
              </p14:nvContentPartPr>
              <p14:xfrm>
                <a:off x="4563480" y="5208686"/>
                <a:ext cx="311040" cy="586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A0A03D0-564F-145C-1F73-DBA851DD47B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59160" y="5204366"/>
                  <a:ext cx="3196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D40350A-42DE-E4BD-AE2C-81D9233D2B84}"/>
                    </a:ext>
                  </a:extLst>
                </p14:cNvPr>
                <p14:cNvContentPartPr/>
                <p14:nvPr/>
              </p14:nvContentPartPr>
              <p14:xfrm>
                <a:off x="5172600" y="5665886"/>
                <a:ext cx="28080" cy="153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D40350A-42DE-E4BD-AE2C-81D9233D2B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68280" y="5661566"/>
                  <a:ext cx="3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DA74823-7051-F1E6-99B8-87651CD53878}"/>
                    </a:ext>
                  </a:extLst>
                </p14:cNvPr>
                <p14:cNvContentPartPr/>
                <p14:nvPr/>
              </p14:nvContentPartPr>
              <p14:xfrm>
                <a:off x="5470680" y="5002406"/>
                <a:ext cx="602280" cy="507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DA74823-7051-F1E6-99B8-87651CD538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66360" y="4998086"/>
                  <a:ext cx="610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24624DC-8C0F-CB71-421E-70B0C3162B35}"/>
                    </a:ext>
                  </a:extLst>
                </p14:cNvPr>
                <p14:cNvContentPartPr/>
                <p14:nvPr/>
              </p14:nvContentPartPr>
              <p14:xfrm>
                <a:off x="5629080" y="5045606"/>
                <a:ext cx="135720" cy="476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24624DC-8C0F-CB71-421E-70B0C3162B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24771" y="5041286"/>
                  <a:ext cx="144337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1B1F090-B04B-CE55-8470-4F9C42346B1E}"/>
                    </a:ext>
                  </a:extLst>
                </p14:cNvPr>
                <p14:cNvContentPartPr/>
                <p14:nvPr/>
              </p14:nvContentPartPr>
              <p14:xfrm>
                <a:off x="6180240" y="4588766"/>
                <a:ext cx="33120" cy="273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1B1F090-B04B-CE55-8470-4F9C42346B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75873" y="4584452"/>
                  <a:ext cx="41855" cy="282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E19DE5A-D885-7F19-155F-D89D9DFAF94B}"/>
                    </a:ext>
                  </a:extLst>
                </p14:cNvPr>
                <p14:cNvContentPartPr/>
                <p14:nvPr/>
              </p14:nvContentPartPr>
              <p14:xfrm>
                <a:off x="6067200" y="5366366"/>
                <a:ext cx="363240" cy="641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E19DE5A-D885-7F19-155F-D89D9DFAF94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62884" y="5362046"/>
                  <a:ext cx="371871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5C36ECB-370B-41C6-FD37-CFC7C83E813A}"/>
                    </a:ext>
                  </a:extLst>
                </p14:cNvPr>
                <p14:cNvContentPartPr/>
                <p14:nvPr/>
              </p14:nvContentPartPr>
              <p14:xfrm>
                <a:off x="6535920" y="5136686"/>
                <a:ext cx="149760" cy="29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5C36ECB-370B-41C6-FD37-CFC7C83E81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31610" y="5132366"/>
                  <a:ext cx="158379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26103FA-804E-63B6-3040-8BBD12563390}"/>
                    </a:ext>
                  </a:extLst>
                </p14:cNvPr>
                <p14:cNvContentPartPr/>
                <p14:nvPr/>
              </p14:nvContentPartPr>
              <p14:xfrm>
                <a:off x="6524400" y="5344046"/>
                <a:ext cx="275040" cy="43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26103FA-804E-63B6-3040-8BBD125633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20080" y="5339726"/>
                  <a:ext cx="283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2B9347-F7FF-1138-6EF5-E1F2D09E1498}"/>
                    </a:ext>
                  </a:extLst>
                </p14:cNvPr>
                <p14:cNvContentPartPr/>
                <p14:nvPr/>
              </p14:nvContentPartPr>
              <p14:xfrm>
                <a:off x="6933720" y="5152526"/>
                <a:ext cx="484560" cy="210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2B9347-F7FF-1138-6EF5-E1F2D09E14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29400" y="5148206"/>
                  <a:ext cx="493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A22C04E-8E99-AEE3-D9CE-8DE3EE16151E}"/>
                    </a:ext>
                  </a:extLst>
                </p14:cNvPr>
                <p14:cNvContentPartPr/>
                <p14:nvPr/>
              </p14:nvContentPartPr>
              <p14:xfrm>
                <a:off x="7447440" y="5126966"/>
                <a:ext cx="424080" cy="389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A22C04E-8E99-AEE3-D9CE-8DE3EE1615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43120" y="5122646"/>
                  <a:ext cx="4327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1A697A-B0B5-0EDF-D6F2-CC9F8DF5CF76}"/>
                    </a:ext>
                  </a:extLst>
                </p14:cNvPr>
                <p14:cNvContentPartPr/>
                <p14:nvPr/>
              </p14:nvContentPartPr>
              <p14:xfrm>
                <a:off x="7336560" y="5339006"/>
                <a:ext cx="1008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1A697A-B0B5-0EDF-D6F2-CC9F8DF5CF7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32240" y="5334686"/>
                  <a:ext cx="1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64A0D14-D4C6-2869-050D-D4729540BA69}"/>
                    </a:ext>
                  </a:extLst>
                </p14:cNvPr>
                <p14:cNvContentPartPr/>
                <p14:nvPr/>
              </p14:nvContentPartPr>
              <p14:xfrm>
                <a:off x="8088960" y="5002406"/>
                <a:ext cx="326520" cy="62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64A0D14-D4C6-2869-050D-D4729540BA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084640" y="4998086"/>
                  <a:ext cx="335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8EA267C-79FE-1287-EFAF-74A09BC494AA}"/>
                    </a:ext>
                  </a:extLst>
                </p14:cNvPr>
                <p14:cNvContentPartPr/>
                <p14:nvPr/>
              </p14:nvContentPartPr>
              <p14:xfrm>
                <a:off x="8199840" y="5364206"/>
                <a:ext cx="531000" cy="17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8EA267C-79FE-1287-EFAF-74A09BC494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95520" y="5359886"/>
                  <a:ext cx="539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221E269-E743-04A8-A0C6-35D0523107E1}"/>
                    </a:ext>
                  </a:extLst>
                </p14:cNvPr>
                <p14:cNvContentPartPr/>
                <p14:nvPr/>
              </p14:nvContentPartPr>
              <p14:xfrm>
                <a:off x="8238360" y="4863086"/>
                <a:ext cx="468000" cy="748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221E269-E743-04A8-A0C6-35D0523107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34040" y="4858766"/>
                  <a:ext cx="4766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EE0718-0931-9EC7-8185-572B1DA19C6C}"/>
                    </a:ext>
                  </a:extLst>
                </p14:cNvPr>
                <p14:cNvContentPartPr/>
                <p14:nvPr/>
              </p14:nvContentPartPr>
              <p14:xfrm>
                <a:off x="8911560" y="4872446"/>
                <a:ext cx="222840" cy="473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EE0718-0931-9EC7-8185-572B1DA19C6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07240" y="4868126"/>
                  <a:ext cx="2314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7F11E3B-85D0-EA57-8B3D-8D49295D2FEA}"/>
                    </a:ext>
                  </a:extLst>
                </p14:cNvPr>
                <p14:cNvContentPartPr/>
                <p14:nvPr/>
              </p14:nvContentPartPr>
              <p14:xfrm>
                <a:off x="9137280" y="4752206"/>
                <a:ext cx="186120" cy="459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7F11E3B-85D0-EA57-8B3D-8D49295D2FE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32960" y="4747889"/>
                  <a:ext cx="194760" cy="468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7B109D-47E2-B7E8-AC77-FCEF3952F7A3}"/>
                    </a:ext>
                  </a:extLst>
                </p14:cNvPr>
                <p14:cNvContentPartPr/>
                <p14:nvPr/>
              </p14:nvContentPartPr>
              <p14:xfrm>
                <a:off x="9494040" y="4593806"/>
                <a:ext cx="75600" cy="160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7B109D-47E2-B7E8-AC77-FCEF3952F7A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89720" y="4589486"/>
                  <a:ext cx="84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B142F52-AB7E-9FE9-E831-F703BE2139A4}"/>
                    </a:ext>
                  </a:extLst>
                </p14:cNvPr>
                <p14:cNvContentPartPr/>
                <p14:nvPr/>
              </p14:nvContentPartPr>
              <p14:xfrm>
                <a:off x="9684840" y="5093846"/>
                <a:ext cx="280080" cy="242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B142F52-AB7E-9FE9-E831-F703BE2139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80520" y="5089526"/>
                  <a:ext cx="288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BC05EE4-399F-9DCC-4D29-B14B0F899239}"/>
                    </a:ext>
                  </a:extLst>
                </p14:cNvPr>
                <p14:cNvContentPartPr/>
                <p14:nvPr/>
              </p14:nvContentPartPr>
              <p14:xfrm>
                <a:off x="10001280" y="4864166"/>
                <a:ext cx="352440" cy="346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BC05EE4-399F-9DCC-4D29-B14B0F89923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96960" y="4859846"/>
                  <a:ext cx="361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320F450-B606-ACBD-571E-085162A0BD83}"/>
                    </a:ext>
                  </a:extLst>
                </p14:cNvPr>
                <p14:cNvContentPartPr/>
                <p14:nvPr/>
              </p14:nvContentPartPr>
              <p14:xfrm>
                <a:off x="10538040" y="5093846"/>
                <a:ext cx="1080" cy="1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320F450-B606-ACBD-571E-085162A0BD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33720" y="5089526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8322A8F-78B7-DD61-1778-23E6010223A4}"/>
                    </a:ext>
                  </a:extLst>
                </p14:cNvPr>
                <p14:cNvContentPartPr/>
                <p14:nvPr/>
              </p14:nvContentPartPr>
              <p14:xfrm>
                <a:off x="10846920" y="4939766"/>
                <a:ext cx="213120" cy="386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8322A8F-78B7-DD61-1778-23E6010223A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42600" y="4935446"/>
                  <a:ext cx="221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D75961-B12B-148B-2908-CD665F782500}"/>
                    </a:ext>
                  </a:extLst>
                </p14:cNvPr>
                <p14:cNvContentPartPr/>
                <p14:nvPr/>
              </p14:nvContentPartPr>
              <p14:xfrm>
                <a:off x="11147520" y="4810886"/>
                <a:ext cx="344520" cy="572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D75961-B12B-148B-2908-CD665F78250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143195" y="4806566"/>
                  <a:ext cx="353169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B1667E6-7031-C9D5-6F3C-1D728BF91734}"/>
                    </a:ext>
                  </a:extLst>
                </p14:cNvPr>
                <p14:cNvContentPartPr/>
                <p14:nvPr/>
              </p14:nvContentPartPr>
              <p14:xfrm>
                <a:off x="8089320" y="1195766"/>
                <a:ext cx="986400" cy="380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B1667E6-7031-C9D5-6F3C-1D728BF917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85000" y="1191446"/>
                  <a:ext cx="995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B2C7904-8BE0-41D6-4CD6-995C8E873EE0}"/>
                    </a:ext>
                  </a:extLst>
                </p14:cNvPr>
                <p14:cNvContentPartPr/>
                <p14:nvPr/>
              </p14:nvContentPartPr>
              <p14:xfrm>
                <a:off x="7467960" y="444086"/>
                <a:ext cx="263520" cy="554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B2C7904-8BE0-41D6-4CD6-995C8E873EE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63640" y="439766"/>
                  <a:ext cx="2721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791983B-45FB-AFAD-B044-A897DE00F328}"/>
                    </a:ext>
                  </a:extLst>
                </p14:cNvPr>
                <p14:cNvContentPartPr/>
                <p14:nvPr/>
              </p14:nvContentPartPr>
              <p14:xfrm>
                <a:off x="7903920" y="606086"/>
                <a:ext cx="172080" cy="167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791983B-45FB-AFAD-B044-A897DE00F32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99591" y="601766"/>
                  <a:ext cx="18073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CC9DD21-8C77-B2F6-A5D4-BD02FC939BBD}"/>
                    </a:ext>
                  </a:extLst>
                </p14:cNvPr>
                <p14:cNvContentPartPr/>
                <p14:nvPr/>
              </p14:nvContentPartPr>
              <p14:xfrm>
                <a:off x="8252760" y="813806"/>
                <a:ext cx="360" cy="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CC9DD21-8C77-B2F6-A5D4-BD02FC939B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8440" y="80948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7629E87-D2A2-82FE-2761-82FDC7B79DAC}"/>
                    </a:ext>
                  </a:extLst>
                </p14:cNvPr>
                <p14:cNvContentPartPr/>
                <p14:nvPr/>
              </p14:nvContentPartPr>
              <p14:xfrm>
                <a:off x="8301000" y="583406"/>
                <a:ext cx="290160" cy="283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7629E87-D2A2-82FE-2761-82FDC7B79DA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6680" y="579091"/>
                  <a:ext cx="298800" cy="291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E9909AC-5196-DD09-4792-69B973B6E982}"/>
                    </a:ext>
                  </a:extLst>
                </p14:cNvPr>
                <p14:cNvContentPartPr/>
                <p14:nvPr/>
              </p14:nvContentPartPr>
              <p14:xfrm>
                <a:off x="8663160" y="486926"/>
                <a:ext cx="290160" cy="383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E9909AC-5196-DD09-4792-69B973B6E9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58840" y="482606"/>
                  <a:ext cx="298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8F1DEC8-F044-3075-CE02-993D9861E3B4}"/>
                    </a:ext>
                  </a:extLst>
                </p14:cNvPr>
                <p14:cNvContentPartPr/>
                <p14:nvPr/>
              </p14:nvContentPartPr>
              <p14:xfrm>
                <a:off x="7485960" y="429686"/>
                <a:ext cx="1557720" cy="721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8F1DEC8-F044-3075-CE02-993D9861E3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81641" y="425366"/>
                  <a:ext cx="1566358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DC12BF1-4FAA-014F-6827-D651AE24F0EA}"/>
                    </a:ext>
                  </a:extLst>
                </p14:cNvPr>
                <p14:cNvContentPartPr/>
                <p14:nvPr/>
              </p14:nvContentPartPr>
              <p14:xfrm>
                <a:off x="8845680" y="381086"/>
                <a:ext cx="292320" cy="322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DC12BF1-4FAA-014F-6827-D651AE24F0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41360" y="376761"/>
                  <a:ext cx="300960" cy="331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D8AB42E-119A-4609-ECD1-6E474576985E}"/>
                    </a:ext>
                  </a:extLst>
                </p14:cNvPr>
                <p14:cNvContentPartPr/>
                <p14:nvPr/>
              </p14:nvContentPartPr>
              <p14:xfrm>
                <a:off x="9375960" y="415646"/>
                <a:ext cx="212760" cy="288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D8AB42E-119A-4609-ECD1-6E47457698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71647" y="411326"/>
                  <a:ext cx="22138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D22DE67-6C23-8097-015B-CAD1F44E0C47}"/>
                    </a:ext>
                  </a:extLst>
                </p14:cNvPr>
                <p14:cNvContentPartPr/>
                <p14:nvPr/>
              </p14:nvContentPartPr>
              <p14:xfrm>
                <a:off x="9715800" y="165086"/>
                <a:ext cx="200160" cy="511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D22DE67-6C23-8097-015B-CAD1F44E0C4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11480" y="160763"/>
                  <a:ext cx="208800" cy="520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F529245-8791-BF97-215C-E0DF00D3498B}"/>
                    </a:ext>
                  </a:extLst>
                </p14:cNvPr>
                <p14:cNvContentPartPr/>
                <p14:nvPr/>
              </p14:nvContentPartPr>
              <p14:xfrm>
                <a:off x="10095240" y="140966"/>
                <a:ext cx="322560" cy="314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F529245-8791-BF97-215C-E0DF00D349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90925" y="136646"/>
                  <a:ext cx="33119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32B2C6B-8D12-08DF-B9D4-807272B05BFB}"/>
                    </a:ext>
                  </a:extLst>
                </p14:cNvPr>
                <p14:cNvContentPartPr/>
                <p14:nvPr/>
              </p14:nvContentPartPr>
              <p14:xfrm>
                <a:off x="10166880" y="150686"/>
                <a:ext cx="212400" cy="47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32B2C6B-8D12-08DF-B9D4-807272B05BF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62560" y="146366"/>
                  <a:ext cx="22104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2986B4E-E5B7-BAC8-3CE2-E6055581E460}"/>
              </a:ext>
            </a:extLst>
          </p:cNvPr>
          <p:cNvGrpSpPr/>
          <p:nvPr/>
        </p:nvGrpSpPr>
        <p:grpSpPr>
          <a:xfrm>
            <a:off x="10530480" y="2958326"/>
            <a:ext cx="1309680" cy="1217160"/>
            <a:chOff x="10530480" y="2958326"/>
            <a:chExt cx="1309680" cy="12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08321BD-F4FC-75A7-F8AD-55F886A82855}"/>
                    </a:ext>
                  </a:extLst>
                </p14:cNvPr>
                <p14:cNvContentPartPr/>
                <p14:nvPr/>
              </p14:nvContentPartPr>
              <p14:xfrm>
                <a:off x="10530480" y="2958326"/>
                <a:ext cx="707400" cy="661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08321BD-F4FC-75A7-F8AD-55F886A828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26160" y="2954006"/>
                  <a:ext cx="71604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896C27D-CAF2-22FC-A8A9-0EEE316EBCA0}"/>
                    </a:ext>
                  </a:extLst>
                </p14:cNvPr>
                <p14:cNvContentPartPr/>
                <p14:nvPr/>
              </p14:nvContentPartPr>
              <p14:xfrm>
                <a:off x="10766640" y="3695246"/>
                <a:ext cx="359640" cy="480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896C27D-CAF2-22FC-A8A9-0EEE316EBC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62320" y="3690929"/>
                  <a:ext cx="368280" cy="488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5760D09-A2F5-B625-CAC4-E671EA24F9E2}"/>
                    </a:ext>
                  </a:extLst>
                </p14:cNvPr>
                <p14:cNvContentPartPr/>
                <p14:nvPr/>
              </p14:nvContentPartPr>
              <p14:xfrm>
                <a:off x="11256960" y="3878846"/>
                <a:ext cx="120960" cy="3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5760D09-A2F5-B625-CAC4-E671EA24F9E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52653" y="3873986"/>
                  <a:ext cx="129574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F52CB88-CAF9-86B6-08AA-C39B8138725C}"/>
                    </a:ext>
                  </a:extLst>
                </p14:cNvPr>
                <p14:cNvContentPartPr/>
                <p14:nvPr/>
              </p14:nvContentPartPr>
              <p14:xfrm>
                <a:off x="11391600" y="3559886"/>
                <a:ext cx="448560" cy="543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F52CB88-CAF9-86B6-08AA-C39B813872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87280" y="3555566"/>
                  <a:ext cx="457200" cy="55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99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F5C0BD5-DDCD-B3A4-46AE-279ED52199B1}"/>
                  </a:ext>
                </a:extLst>
              </p14:cNvPr>
              <p14:cNvContentPartPr/>
              <p14:nvPr/>
            </p14:nvContentPartPr>
            <p14:xfrm>
              <a:off x="5456866" y="1521390"/>
              <a:ext cx="185040" cy="149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F5C0BD5-DDCD-B3A4-46AE-279ED5219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2546" y="1517070"/>
                <a:ext cx="19368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C3207F-4177-73B6-577B-2036D9200E5A}"/>
              </a:ext>
            </a:extLst>
          </p:cNvPr>
          <p:cNvGrpSpPr/>
          <p:nvPr/>
        </p:nvGrpSpPr>
        <p:grpSpPr>
          <a:xfrm>
            <a:off x="957226" y="104790"/>
            <a:ext cx="10446840" cy="4152240"/>
            <a:chOff x="957226" y="104790"/>
            <a:chExt cx="10446840" cy="41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03B4E8F-35E9-755F-5BD0-AFC6C3F29A7A}"/>
                    </a:ext>
                  </a:extLst>
                </p14:cNvPr>
                <p14:cNvContentPartPr/>
                <p14:nvPr/>
              </p14:nvContentPartPr>
              <p14:xfrm>
                <a:off x="1068106" y="384150"/>
                <a:ext cx="859320" cy="1464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03B4E8F-35E9-755F-5BD0-AFC6C3F29A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3786" y="379830"/>
                  <a:ext cx="86796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5EB123-3C31-4FB2-5D89-7C583EED949B}"/>
                    </a:ext>
                  </a:extLst>
                </p14:cNvPr>
                <p14:cNvContentPartPr/>
                <p14:nvPr/>
              </p14:nvContentPartPr>
              <p14:xfrm>
                <a:off x="1320826" y="1870950"/>
                <a:ext cx="92880" cy="51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5EB123-3C31-4FB2-5D89-7C583EED94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506" y="1866630"/>
                  <a:ext cx="1015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4FBCDC-E638-FFB5-44F7-6EB46E76C8D6}"/>
                    </a:ext>
                  </a:extLst>
                </p14:cNvPr>
                <p14:cNvContentPartPr/>
                <p14:nvPr/>
              </p14:nvContentPartPr>
              <p14:xfrm>
                <a:off x="1131826" y="2341110"/>
                <a:ext cx="1176480" cy="43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4FBCDC-E638-FFB5-44F7-6EB46E76C8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7506" y="2336790"/>
                  <a:ext cx="1185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B4306F-C8CA-4240-0A19-E1BF6DAA7A25}"/>
                    </a:ext>
                  </a:extLst>
                </p14:cNvPr>
                <p14:cNvContentPartPr/>
                <p14:nvPr/>
              </p14:nvContentPartPr>
              <p14:xfrm>
                <a:off x="957226" y="2429670"/>
                <a:ext cx="227160" cy="21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B4306F-C8CA-4240-0A19-E1BF6DAA7A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2906" y="2425350"/>
                  <a:ext cx="235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BD0D26-367C-69E6-A23E-0A7DA9AB7326}"/>
                    </a:ext>
                  </a:extLst>
                </p14:cNvPr>
                <p14:cNvContentPartPr/>
                <p14:nvPr/>
              </p14:nvContentPartPr>
              <p14:xfrm>
                <a:off x="1192306" y="2405190"/>
                <a:ext cx="407160" cy="397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BD0D26-367C-69E6-A23E-0A7DA9AB73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7986" y="2400870"/>
                  <a:ext cx="4158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C780B0-D016-8AE3-E565-0A3E89FD15FE}"/>
                    </a:ext>
                  </a:extLst>
                </p14:cNvPr>
                <p14:cNvContentPartPr/>
                <p14:nvPr/>
              </p14:nvContentPartPr>
              <p14:xfrm>
                <a:off x="1770826" y="2457750"/>
                <a:ext cx="457200" cy="24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C780B0-D016-8AE3-E565-0A3E89FD15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6506" y="2453430"/>
                  <a:ext cx="465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1E23A7-C1BE-96F4-9647-99C316081AC1}"/>
                    </a:ext>
                  </a:extLst>
                </p14:cNvPr>
                <p14:cNvContentPartPr/>
                <p14:nvPr/>
              </p14:nvContentPartPr>
              <p14:xfrm>
                <a:off x="2207146" y="1364070"/>
                <a:ext cx="57960" cy="39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1E23A7-C1BE-96F4-9647-99C316081A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2826" y="1359750"/>
                  <a:ext cx="66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050648-D548-1CC3-3CB2-D7D09E74DF6A}"/>
                    </a:ext>
                  </a:extLst>
                </p14:cNvPr>
                <p14:cNvContentPartPr/>
                <p14:nvPr/>
              </p14:nvContentPartPr>
              <p14:xfrm>
                <a:off x="2260066" y="1392150"/>
                <a:ext cx="21816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050648-D548-1CC3-3CB2-D7D09E74DF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5746" y="1387830"/>
                  <a:ext cx="226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9FF120-3451-D4D5-3639-746EB109DD0D}"/>
                    </a:ext>
                  </a:extLst>
                </p14:cNvPr>
                <p14:cNvContentPartPr/>
                <p14:nvPr/>
              </p14:nvContentPartPr>
              <p14:xfrm>
                <a:off x="2235946" y="1577550"/>
                <a:ext cx="16848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9FF120-3451-D4D5-3639-746EB109DD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31626" y="1573230"/>
                  <a:ext cx="177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D1E460-4AA8-0A7E-488D-C485F43BCFD1}"/>
                    </a:ext>
                  </a:extLst>
                </p14:cNvPr>
                <p14:cNvContentPartPr/>
                <p14:nvPr/>
              </p14:nvContentPartPr>
              <p14:xfrm>
                <a:off x="2215786" y="1010910"/>
                <a:ext cx="394200" cy="76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D1E460-4AA8-0A7E-488D-C485F43BCF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1466" y="1006590"/>
                  <a:ext cx="40284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D8E139-D29D-AF8D-4F93-D45FED2D80E9}"/>
                    </a:ext>
                  </a:extLst>
                </p14:cNvPr>
                <p14:cNvContentPartPr/>
                <p14:nvPr/>
              </p14:nvContentPartPr>
              <p14:xfrm>
                <a:off x="2552386" y="1447950"/>
                <a:ext cx="187200" cy="45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D8E139-D29D-AF8D-4F93-D45FED2D80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8066" y="1443630"/>
                  <a:ext cx="1958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8F24B2-FEB1-B2AE-1010-B8400B8BD326}"/>
                    </a:ext>
                  </a:extLst>
                </p14:cNvPr>
                <p14:cNvContentPartPr/>
                <p14:nvPr/>
              </p14:nvContentPartPr>
              <p14:xfrm>
                <a:off x="2910226" y="1830630"/>
                <a:ext cx="21240" cy="16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8F24B2-FEB1-B2AE-1010-B8400B8BD3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5906" y="1826310"/>
                  <a:ext cx="29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A59F88-BA35-6F9A-D18D-71953A8B329F}"/>
                    </a:ext>
                  </a:extLst>
                </p14:cNvPr>
                <p14:cNvContentPartPr/>
                <p14:nvPr/>
              </p14:nvContentPartPr>
              <p14:xfrm>
                <a:off x="2816266" y="1597710"/>
                <a:ext cx="68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A59F88-BA35-6F9A-D18D-71953A8B32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1946" y="1593390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4ACB88-0FC8-36DE-3115-26090826D688}"/>
                    </a:ext>
                  </a:extLst>
                </p14:cNvPr>
                <p14:cNvContentPartPr/>
                <p14:nvPr/>
              </p14:nvContentPartPr>
              <p14:xfrm>
                <a:off x="3025786" y="1589790"/>
                <a:ext cx="215640" cy="329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4ACB88-0FC8-36DE-3115-26090826D6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1466" y="1585470"/>
                  <a:ext cx="224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2E91F7-42D3-4DBA-E361-52FBE33320FA}"/>
                    </a:ext>
                  </a:extLst>
                </p14:cNvPr>
                <p14:cNvContentPartPr/>
                <p14:nvPr/>
              </p14:nvContentPartPr>
              <p14:xfrm>
                <a:off x="3363826" y="1553430"/>
                <a:ext cx="207720" cy="71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2E91F7-42D3-4DBA-E361-52FBE33320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9506" y="1549110"/>
                  <a:ext cx="21636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B6DBE9-26BC-F508-A4EB-70C5F204262F}"/>
                    </a:ext>
                  </a:extLst>
                </p14:cNvPr>
                <p14:cNvContentPartPr/>
                <p14:nvPr/>
              </p14:nvContentPartPr>
              <p14:xfrm>
                <a:off x="3803746" y="1356150"/>
                <a:ext cx="65520" cy="43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B6DBE9-26BC-F508-A4EB-70C5F20426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9426" y="1351830"/>
                  <a:ext cx="74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1C50D3-0355-E4A3-65D8-F7CC4D9BA66F}"/>
                    </a:ext>
                  </a:extLst>
                </p14:cNvPr>
                <p14:cNvContentPartPr/>
                <p14:nvPr/>
              </p14:nvContentPartPr>
              <p14:xfrm>
                <a:off x="3686746" y="1407630"/>
                <a:ext cx="412560" cy="6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1C50D3-0355-E4A3-65D8-F7CC4D9BA6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2426" y="1403310"/>
                  <a:ext cx="421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E235AE-1FE0-96F7-19AE-009299016C5F}"/>
                    </a:ext>
                  </a:extLst>
                </p14:cNvPr>
                <p14:cNvContentPartPr/>
                <p14:nvPr/>
              </p14:nvContentPartPr>
              <p14:xfrm>
                <a:off x="3880426" y="1687350"/>
                <a:ext cx="239400" cy="15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E235AE-1FE0-96F7-19AE-009299016C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6106" y="1683030"/>
                  <a:ext cx="248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C86675-40A1-575A-0EB1-216C7A51E68C}"/>
                    </a:ext>
                  </a:extLst>
                </p14:cNvPr>
                <p14:cNvContentPartPr/>
                <p14:nvPr/>
              </p14:nvContentPartPr>
              <p14:xfrm>
                <a:off x="4273906" y="1151310"/>
                <a:ext cx="46080" cy="12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C86675-40A1-575A-0EB1-216C7A51E6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69586" y="1146990"/>
                  <a:ext cx="54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18E0B2-C8F7-D5CD-E99A-D50B727FF964}"/>
                    </a:ext>
                  </a:extLst>
                </p14:cNvPr>
                <p14:cNvContentPartPr/>
                <p14:nvPr/>
              </p14:nvContentPartPr>
              <p14:xfrm>
                <a:off x="4136026" y="1695270"/>
                <a:ext cx="325800" cy="47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18E0B2-C8F7-D5CD-E99A-D50B727FF9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31706" y="1690950"/>
                  <a:ext cx="3344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9BA2AD-A0FE-AA13-E340-4EDE46EE7557}"/>
                    </a:ext>
                  </a:extLst>
                </p14:cNvPr>
                <p14:cNvContentPartPr/>
                <p14:nvPr/>
              </p14:nvContentPartPr>
              <p14:xfrm>
                <a:off x="4625626" y="1762230"/>
                <a:ext cx="55440" cy="37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9BA2AD-A0FE-AA13-E340-4EDE46EE75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21306" y="1757910"/>
                  <a:ext cx="640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6EF7AD-A5F1-4757-EFCC-89441261EAD9}"/>
                    </a:ext>
                  </a:extLst>
                </p14:cNvPr>
                <p14:cNvContentPartPr/>
                <p14:nvPr/>
              </p14:nvContentPartPr>
              <p14:xfrm>
                <a:off x="1462306" y="419070"/>
                <a:ext cx="4083480" cy="304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6EF7AD-A5F1-4757-EFCC-89441261EA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57986" y="414750"/>
                  <a:ext cx="4092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F0DE0A-1FDD-262E-1CF5-EB0C4779A956}"/>
                    </a:ext>
                  </a:extLst>
                </p14:cNvPr>
                <p14:cNvContentPartPr/>
                <p14:nvPr/>
              </p14:nvContentPartPr>
              <p14:xfrm>
                <a:off x="3332506" y="104790"/>
                <a:ext cx="256680" cy="39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F0DE0A-1FDD-262E-1CF5-EB0C4779A9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28186" y="100470"/>
                  <a:ext cx="2653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FA6642-83CF-B05B-0FF3-5BD8B07FB882}"/>
                    </a:ext>
                  </a:extLst>
                </p14:cNvPr>
                <p14:cNvContentPartPr/>
                <p14:nvPr/>
              </p14:nvContentPartPr>
              <p14:xfrm>
                <a:off x="3671626" y="283350"/>
                <a:ext cx="116280" cy="22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FA6642-83CF-B05B-0FF3-5BD8B07FB8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7306" y="279030"/>
                  <a:ext cx="124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4A5F37-3253-531F-E5AD-9D44A12D7139}"/>
                    </a:ext>
                  </a:extLst>
                </p14:cNvPr>
                <p14:cNvContentPartPr/>
                <p14:nvPr/>
              </p14:nvContentPartPr>
              <p14:xfrm>
                <a:off x="3880426" y="162750"/>
                <a:ext cx="108000" cy="30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4A5F37-3253-531F-E5AD-9D44A12D71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76106" y="158430"/>
                  <a:ext cx="116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C0EF8A-2C19-CFC3-4A25-027D91AE7BB1}"/>
                    </a:ext>
                  </a:extLst>
                </p14:cNvPr>
                <p14:cNvContentPartPr/>
                <p14:nvPr/>
              </p14:nvContentPartPr>
              <p14:xfrm>
                <a:off x="4742626" y="402510"/>
                <a:ext cx="3545640" cy="29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C0EF8A-2C19-CFC3-4A25-027D91AE7B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38306" y="398190"/>
                  <a:ext cx="3554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305631-933B-37D2-0592-65640428ECCD}"/>
                    </a:ext>
                  </a:extLst>
                </p14:cNvPr>
                <p14:cNvContentPartPr/>
                <p14:nvPr/>
              </p14:nvContentPartPr>
              <p14:xfrm>
                <a:off x="7221226" y="307830"/>
                <a:ext cx="378720" cy="488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305631-933B-37D2-0592-65640428EC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16906" y="303510"/>
                  <a:ext cx="3873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2B4D6D-4AC7-003A-FF62-EB432A740DE6}"/>
                    </a:ext>
                  </a:extLst>
                </p14:cNvPr>
                <p14:cNvContentPartPr/>
                <p14:nvPr/>
              </p14:nvContentPartPr>
              <p14:xfrm>
                <a:off x="7557106" y="1010910"/>
                <a:ext cx="35640" cy="164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2B4D6D-4AC7-003A-FF62-EB432A740D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2786" y="1006590"/>
                  <a:ext cx="44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81F607-E335-EB81-6D16-6E9851875532}"/>
                    </a:ext>
                  </a:extLst>
                </p14:cNvPr>
                <p14:cNvContentPartPr/>
                <p14:nvPr/>
              </p14:nvContentPartPr>
              <p14:xfrm>
                <a:off x="7282066" y="954030"/>
                <a:ext cx="51084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81F607-E335-EB81-6D16-6E98518755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77746" y="949710"/>
                  <a:ext cx="519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447042-08AB-F91A-8AFA-AD5C7F84D52D}"/>
                    </a:ext>
                  </a:extLst>
                </p14:cNvPr>
                <p14:cNvContentPartPr/>
                <p14:nvPr/>
              </p14:nvContentPartPr>
              <p14:xfrm>
                <a:off x="7322386" y="1333110"/>
                <a:ext cx="412200" cy="1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447042-08AB-F91A-8AFA-AD5C7F84D5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18066" y="1328790"/>
                  <a:ext cx="420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EF15BD-E01B-FD63-55F3-23B141519DCF}"/>
                    </a:ext>
                  </a:extLst>
                </p14:cNvPr>
                <p14:cNvContentPartPr/>
                <p14:nvPr/>
              </p14:nvContentPartPr>
              <p14:xfrm>
                <a:off x="7791826" y="1003710"/>
                <a:ext cx="240120" cy="39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EF15BD-E01B-FD63-55F3-23B141519D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7506" y="999390"/>
                  <a:ext cx="248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40D8D8-5525-2935-6EFD-67DB3EA13B8D}"/>
                    </a:ext>
                  </a:extLst>
                </p14:cNvPr>
                <p14:cNvContentPartPr/>
                <p14:nvPr/>
              </p14:nvContentPartPr>
              <p14:xfrm>
                <a:off x="8076226" y="1155630"/>
                <a:ext cx="91800" cy="23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40D8D8-5525-2935-6EFD-67DB3EA13B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71906" y="1151310"/>
                  <a:ext cx="100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4848B2-EBFB-B081-C750-C35B55CD82EB}"/>
                    </a:ext>
                  </a:extLst>
                </p14:cNvPr>
                <p14:cNvContentPartPr/>
                <p14:nvPr/>
              </p14:nvContentPartPr>
              <p14:xfrm>
                <a:off x="8277106" y="1207830"/>
                <a:ext cx="252360" cy="4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4848B2-EBFB-B081-C750-C35B55CD82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2786" y="1203510"/>
                  <a:ext cx="261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3533A9-4008-56EE-366C-E7328E16ADA5}"/>
                    </a:ext>
                  </a:extLst>
                </p14:cNvPr>
                <p14:cNvContentPartPr/>
                <p14:nvPr/>
              </p14:nvContentPartPr>
              <p14:xfrm>
                <a:off x="8301586" y="1046910"/>
                <a:ext cx="137520" cy="42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3533A9-4008-56EE-366C-E7328E16AD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97266" y="1042590"/>
                  <a:ext cx="146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7AC428-AE17-0523-C100-308E2966F1DE}"/>
                    </a:ext>
                  </a:extLst>
                </p14:cNvPr>
                <p14:cNvContentPartPr/>
                <p14:nvPr/>
              </p14:nvContentPartPr>
              <p14:xfrm>
                <a:off x="8691466" y="1163550"/>
                <a:ext cx="115560" cy="47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7AC428-AE17-0523-C100-308E2966F1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87146" y="1159230"/>
                  <a:ext cx="1242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89E29-F695-1B09-6230-1F7510817038}"/>
                    </a:ext>
                  </a:extLst>
                </p14:cNvPr>
                <p14:cNvContentPartPr/>
                <p14:nvPr/>
              </p14:nvContentPartPr>
              <p14:xfrm>
                <a:off x="8684266" y="933870"/>
                <a:ext cx="530280" cy="29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89E29-F695-1B09-6230-1F75108170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9946" y="929550"/>
                  <a:ext cx="538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5E68DF-E974-1602-4439-C3941E9AFD91}"/>
                    </a:ext>
                  </a:extLst>
                </p14:cNvPr>
                <p14:cNvContentPartPr/>
                <p14:nvPr/>
              </p14:nvContentPartPr>
              <p14:xfrm>
                <a:off x="8841586" y="1157430"/>
                <a:ext cx="590040" cy="400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5E68DF-E974-1602-4439-C3941E9AFD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7266" y="1153110"/>
                  <a:ext cx="5986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C54BB1-FDEE-7F2E-202A-04F02D2BA8A0}"/>
                    </a:ext>
                  </a:extLst>
                </p14:cNvPr>
                <p14:cNvContentPartPr/>
                <p14:nvPr/>
              </p14:nvContentPartPr>
              <p14:xfrm>
                <a:off x="9550786" y="1183710"/>
                <a:ext cx="68760" cy="29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C54BB1-FDEE-7F2E-202A-04F02D2BA8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6466" y="1179390"/>
                  <a:ext cx="77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720601-F072-5C1F-2B11-6DB16B10789D}"/>
                    </a:ext>
                  </a:extLst>
                </p14:cNvPr>
                <p14:cNvContentPartPr/>
                <p14:nvPr/>
              </p14:nvContentPartPr>
              <p14:xfrm>
                <a:off x="8112226" y="496110"/>
                <a:ext cx="2257200" cy="383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720601-F072-5C1F-2B11-6DB16B1078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07906" y="491790"/>
                  <a:ext cx="2265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E54FB6-FA48-1032-41A7-3FA265ECA46B}"/>
                    </a:ext>
                  </a:extLst>
                </p14:cNvPr>
                <p14:cNvContentPartPr/>
                <p14:nvPr/>
              </p14:nvContentPartPr>
              <p14:xfrm>
                <a:off x="10098706" y="1095150"/>
                <a:ext cx="79560" cy="57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E54FB6-FA48-1032-41A7-3FA265ECA4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94386" y="1090830"/>
                  <a:ext cx="882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96A535-C6C6-FEC9-DFAE-03B493AF93A9}"/>
                    </a:ext>
                  </a:extLst>
                </p14:cNvPr>
                <p14:cNvContentPartPr/>
                <p14:nvPr/>
              </p14:nvContentPartPr>
              <p14:xfrm>
                <a:off x="9901426" y="999750"/>
                <a:ext cx="557640" cy="45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96A535-C6C6-FEC9-DFAE-03B493AF93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97106" y="995430"/>
                  <a:ext cx="5662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08521F-6578-1CBD-AA43-0E5F394A7377}"/>
                    </a:ext>
                  </a:extLst>
                </p14:cNvPr>
                <p14:cNvContentPartPr/>
                <p14:nvPr/>
              </p14:nvContentPartPr>
              <p14:xfrm>
                <a:off x="9256666" y="1873830"/>
                <a:ext cx="268200" cy="447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08521F-6578-1CBD-AA43-0E5F394A73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2346" y="1869510"/>
                  <a:ext cx="2768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D2AE00-88DB-7082-8FB3-6E5131CE9F13}"/>
                    </a:ext>
                  </a:extLst>
                </p14:cNvPr>
                <p14:cNvContentPartPr/>
                <p14:nvPr/>
              </p14:nvContentPartPr>
              <p14:xfrm>
                <a:off x="9540346" y="2036550"/>
                <a:ext cx="316440" cy="486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D2AE00-88DB-7082-8FB3-6E5131CE9F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6026" y="2032230"/>
                  <a:ext cx="3250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B8C445-EBEF-068F-868D-5F6B5CE64F00}"/>
                    </a:ext>
                  </a:extLst>
                </p14:cNvPr>
                <p14:cNvContentPartPr/>
                <p14:nvPr/>
              </p14:nvContentPartPr>
              <p14:xfrm>
                <a:off x="9929866" y="2421750"/>
                <a:ext cx="30240" cy="6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B8C445-EBEF-068F-868D-5F6B5CE64F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5546" y="2417430"/>
                  <a:ext cx="38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4D2A31-3581-1F55-1C22-F8EEF2B8CE04}"/>
                    </a:ext>
                  </a:extLst>
                </p14:cNvPr>
                <p14:cNvContentPartPr/>
                <p14:nvPr/>
              </p14:nvContentPartPr>
              <p14:xfrm>
                <a:off x="9869026" y="2132670"/>
                <a:ext cx="438120" cy="6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4D2A31-3581-1F55-1C22-F8EEF2B8CE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64706" y="2128350"/>
                  <a:ext cx="446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A09908-4B06-123B-E4F7-C057B212DBB8}"/>
                    </a:ext>
                  </a:extLst>
                </p14:cNvPr>
                <p14:cNvContentPartPr/>
                <p14:nvPr/>
              </p14:nvContentPartPr>
              <p14:xfrm>
                <a:off x="10082866" y="2091630"/>
                <a:ext cx="165960" cy="27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A09908-4B06-123B-E4F7-C057B212DB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78546" y="2087310"/>
                  <a:ext cx="174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1FBDA2-7BE2-00CD-738A-CFE69D66C908}"/>
                    </a:ext>
                  </a:extLst>
                </p14:cNvPr>
                <p14:cNvContentPartPr/>
                <p14:nvPr/>
              </p14:nvContentPartPr>
              <p14:xfrm>
                <a:off x="10455466" y="2192430"/>
                <a:ext cx="142200" cy="451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1FBDA2-7BE2-00CD-738A-CFE69D66C9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51146" y="2188110"/>
                  <a:ext cx="1508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FAD443-EB76-0210-57D6-212E943A7FB9}"/>
                    </a:ext>
                  </a:extLst>
                </p14:cNvPr>
                <p14:cNvContentPartPr/>
                <p14:nvPr/>
              </p14:nvContentPartPr>
              <p14:xfrm>
                <a:off x="10594786" y="1790310"/>
                <a:ext cx="303120" cy="37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FAD443-EB76-0210-57D6-212E943A7F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90466" y="1785990"/>
                  <a:ext cx="3117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3699440-250A-FDE4-C48D-DA0F3D18DFCF}"/>
                    </a:ext>
                  </a:extLst>
                </p14:cNvPr>
                <p14:cNvContentPartPr/>
                <p14:nvPr/>
              </p14:nvContentPartPr>
              <p14:xfrm>
                <a:off x="10896826" y="2225550"/>
                <a:ext cx="282960" cy="33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3699440-250A-FDE4-C48D-DA0F3D18DF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92506" y="2221230"/>
                  <a:ext cx="291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D5080E-B56E-8FB2-A89D-9EC594832A4B}"/>
                    </a:ext>
                  </a:extLst>
                </p14:cNvPr>
                <p14:cNvContentPartPr/>
                <p14:nvPr/>
              </p14:nvContentPartPr>
              <p14:xfrm>
                <a:off x="11346826" y="2039790"/>
                <a:ext cx="57240" cy="36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D5080E-B56E-8FB2-A89D-9EC594832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42506" y="2035470"/>
                  <a:ext cx="658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938A71-ADCE-28F7-DBB4-E97722DF00D6}"/>
                    </a:ext>
                  </a:extLst>
                </p14:cNvPr>
                <p14:cNvContentPartPr/>
                <p14:nvPr/>
              </p14:nvContentPartPr>
              <p14:xfrm>
                <a:off x="9970186" y="2216910"/>
                <a:ext cx="85320" cy="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938A71-ADCE-28F7-DBB4-E97722DF00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5866" y="2212590"/>
                  <a:ext cx="939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F7ABC7-D8BE-440D-DA90-96160C2396CB}"/>
                    </a:ext>
                  </a:extLst>
                </p14:cNvPr>
                <p14:cNvContentPartPr/>
                <p14:nvPr/>
              </p14:nvContentPartPr>
              <p14:xfrm>
                <a:off x="10284466" y="2578350"/>
                <a:ext cx="100440" cy="61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F7ABC7-D8BE-440D-DA90-96160C2396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80146" y="2574030"/>
                  <a:ext cx="10908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1F5572-90B8-9299-620F-1B3AE0D73359}"/>
                    </a:ext>
                  </a:extLst>
                </p14:cNvPr>
                <p14:cNvContentPartPr/>
                <p14:nvPr/>
              </p14:nvContentPartPr>
              <p14:xfrm>
                <a:off x="9542866" y="3007830"/>
                <a:ext cx="1253880" cy="9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1F5572-90B8-9299-620F-1B3AE0D733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38546" y="3003510"/>
                  <a:ext cx="1262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7496D1-26C2-40B8-1DC4-11735FFF0EEA}"/>
                    </a:ext>
                  </a:extLst>
                </p14:cNvPr>
                <p14:cNvContentPartPr/>
                <p14:nvPr/>
              </p14:nvContentPartPr>
              <p14:xfrm>
                <a:off x="9753826" y="3165150"/>
                <a:ext cx="14436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7496D1-26C2-40B8-1DC4-11735FFF0E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49506" y="3160830"/>
                  <a:ext cx="153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F08532-4528-5EBD-9F7B-E898202975FA}"/>
                    </a:ext>
                  </a:extLst>
                </p14:cNvPr>
                <p14:cNvContentPartPr/>
                <p14:nvPr/>
              </p14:nvContentPartPr>
              <p14:xfrm>
                <a:off x="10120306" y="3060390"/>
                <a:ext cx="510840" cy="120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F08532-4528-5EBD-9F7B-E898202975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15986" y="3056070"/>
                  <a:ext cx="519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6A7B53-4D33-DD57-2CA2-40925963A5A4}"/>
                    </a:ext>
                  </a:extLst>
                </p14:cNvPr>
                <p14:cNvContentPartPr/>
                <p14:nvPr/>
              </p14:nvContentPartPr>
              <p14:xfrm>
                <a:off x="5228986" y="1015590"/>
                <a:ext cx="6120" cy="7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6A7B53-4D33-DD57-2CA2-40925963A5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24666" y="1011270"/>
                  <a:ext cx="14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067314-1182-4774-4B73-8EA5140D5C59}"/>
                    </a:ext>
                  </a:extLst>
                </p14:cNvPr>
                <p14:cNvContentPartPr/>
                <p14:nvPr/>
              </p14:nvContentPartPr>
              <p14:xfrm>
                <a:off x="4916146" y="942510"/>
                <a:ext cx="195840" cy="335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067314-1182-4774-4B73-8EA5140D5C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11826" y="938190"/>
                  <a:ext cx="204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054130-F2BF-80DA-BB69-C6351A3ED26F}"/>
                    </a:ext>
                  </a:extLst>
                </p14:cNvPr>
                <p14:cNvContentPartPr/>
                <p14:nvPr/>
              </p14:nvContentPartPr>
              <p14:xfrm>
                <a:off x="5116666" y="906150"/>
                <a:ext cx="129240" cy="235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054130-F2BF-80DA-BB69-C6351A3ED2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2346" y="901830"/>
                  <a:ext cx="137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87BFC7-732C-75E0-FDCA-2FA210034A2B}"/>
                    </a:ext>
                  </a:extLst>
                </p14:cNvPr>
                <p14:cNvContentPartPr/>
                <p14:nvPr/>
              </p14:nvContentPartPr>
              <p14:xfrm>
                <a:off x="5353906" y="729750"/>
                <a:ext cx="26280" cy="20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87BFC7-732C-75E0-FDCA-2FA210034A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49586" y="725430"/>
                  <a:ext cx="3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2F837C-5A10-CE60-C286-47488C1E4636}"/>
                    </a:ext>
                  </a:extLst>
                </p14:cNvPr>
                <p14:cNvContentPartPr/>
                <p14:nvPr/>
              </p14:nvContentPartPr>
              <p14:xfrm>
                <a:off x="5356426" y="1041870"/>
                <a:ext cx="221040" cy="34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2F837C-5A10-CE60-C286-47488C1E46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52106" y="1037550"/>
                  <a:ext cx="229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8F1F8E-52E2-2368-A0B1-10C5E59B0E08}"/>
                    </a:ext>
                  </a:extLst>
                </p14:cNvPr>
                <p14:cNvContentPartPr/>
                <p14:nvPr/>
              </p14:nvContentPartPr>
              <p14:xfrm>
                <a:off x="5568826" y="1284150"/>
                <a:ext cx="96120" cy="167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8F1F8E-52E2-2368-A0B1-10C5E59B0E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4506" y="1279830"/>
                  <a:ext cx="104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A88D44-6500-B7EC-1C4E-C72F01BE4BB8}"/>
                    </a:ext>
                  </a:extLst>
                </p14:cNvPr>
                <p14:cNvContentPartPr/>
                <p14:nvPr/>
              </p14:nvContentPartPr>
              <p14:xfrm>
                <a:off x="5629306" y="1147710"/>
                <a:ext cx="21600" cy="13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A88D44-6500-B7EC-1C4E-C72F01BE4B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24986" y="1143390"/>
                  <a:ext cx="30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6C1B83-679B-92BA-8D19-3CC847F27AB4}"/>
                    </a:ext>
                  </a:extLst>
                </p14:cNvPr>
                <p14:cNvContentPartPr/>
                <p14:nvPr/>
              </p14:nvContentPartPr>
              <p14:xfrm>
                <a:off x="5819026" y="1238430"/>
                <a:ext cx="433800" cy="43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6C1B83-679B-92BA-8D19-3CC847F27A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14706" y="1234110"/>
                  <a:ext cx="442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90CD18-12CA-F253-0E02-409840185491}"/>
                    </a:ext>
                  </a:extLst>
                </p14:cNvPr>
                <p14:cNvContentPartPr/>
                <p14:nvPr/>
              </p14:nvContentPartPr>
              <p14:xfrm>
                <a:off x="6062026" y="1103070"/>
                <a:ext cx="209520" cy="39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90CD18-12CA-F253-0E02-4098401854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57706" y="1098750"/>
                  <a:ext cx="218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06E0A0-B7E5-7C5D-CA2C-8B26E8003AB8}"/>
                    </a:ext>
                  </a:extLst>
                </p14:cNvPr>
                <p14:cNvContentPartPr/>
                <p14:nvPr/>
              </p14:nvContentPartPr>
              <p14:xfrm>
                <a:off x="5730466" y="1051230"/>
                <a:ext cx="226440" cy="35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06E0A0-B7E5-7C5D-CA2C-8B26E8003A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26146" y="1046910"/>
                  <a:ext cx="235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15BEC8-5E0B-83B5-C1A4-DC09A6DE065F}"/>
                    </a:ext>
                  </a:extLst>
                </p14:cNvPr>
                <p14:cNvContentPartPr/>
                <p14:nvPr/>
              </p14:nvContentPartPr>
              <p14:xfrm>
                <a:off x="6427786" y="1079310"/>
                <a:ext cx="70920" cy="21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15BEC8-5E0B-83B5-C1A4-DC09A6DE065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23466" y="1074990"/>
                  <a:ext cx="79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87A192-FA0A-3FC4-13D8-74546D3323BE}"/>
                    </a:ext>
                  </a:extLst>
                </p14:cNvPr>
                <p14:cNvContentPartPr/>
                <p14:nvPr/>
              </p14:nvContentPartPr>
              <p14:xfrm>
                <a:off x="6274066" y="997230"/>
                <a:ext cx="302040" cy="388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87A192-FA0A-3FC4-13D8-74546D3323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69746" y="992910"/>
                  <a:ext cx="310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160FD6-5C82-DB28-BF79-9280719F0C02}"/>
                    </a:ext>
                  </a:extLst>
                </p14:cNvPr>
                <p14:cNvContentPartPr/>
                <p14:nvPr/>
              </p14:nvContentPartPr>
              <p14:xfrm>
                <a:off x="6631906" y="1104510"/>
                <a:ext cx="194760" cy="29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160FD6-5C82-DB28-BF79-9280719F0C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27586" y="1100190"/>
                  <a:ext cx="203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E0EB81-04DE-F4D4-03F5-31E6FA7C7601}"/>
                    </a:ext>
                  </a:extLst>
                </p14:cNvPr>
                <p14:cNvContentPartPr/>
                <p14:nvPr/>
              </p14:nvContentPartPr>
              <p14:xfrm>
                <a:off x="6866626" y="1388550"/>
                <a:ext cx="74880" cy="142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E0EB81-04DE-F4D4-03F5-31E6FA7C76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62306" y="1384230"/>
                  <a:ext cx="83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D03687-020E-F12C-C83A-D5402A2FF1E4}"/>
                    </a:ext>
                  </a:extLst>
                </p14:cNvPr>
                <p14:cNvContentPartPr/>
                <p14:nvPr/>
              </p14:nvContentPartPr>
              <p14:xfrm>
                <a:off x="6870586" y="1167870"/>
                <a:ext cx="20880" cy="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D03687-020E-F12C-C83A-D5402A2FF1E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6266" y="1163550"/>
                  <a:ext cx="29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3D7824-5C7D-FAAB-DCB2-A7473CB1909C}"/>
                    </a:ext>
                  </a:extLst>
                </p14:cNvPr>
                <p14:cNvContentPartPr/>
                <p14:nvPr/>
              </p14:nvContentPartPr>
              <p14:xfrm>
                <a:off x="5109466" y="1645950"/>
                <a:ext cx="279000" cy="303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3D7824-5C7D-FAAB-DCB2-A7473CB190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05146" y="1641630"/>
                  <a:ext cx="287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D88CC4-3FCA-DCD7-490B-1732ACB14B8C}"/>
                    </a:ext>
                  </a:extLst>
                </p14:cNvPr>
                <p14:cNvContentPartPr/>
                <p14:nvPr/>
              </p14:nvContentPartPr>
              <p14:xfrm>
                <a:off x="5319706" y="1583670"/>
                <a:ext cx="197280" cy="273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D88CC4-3FCA-DCD7-490B-1732ACB14B8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15386" y="1579350"/>
                  <a:ext cx="205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627039-C5A3-2710-4FB3-37BAE93E7303}"/>
                    </a:ext>
                  </a:extLst>
                </p14:cNvPr>
                <p14:cNvContentPartPr/>
                <p14:nvPr/>
              </p14:nvContentPartPr>
              <p14:xfrm>
                <a:off x="5608426" y="1744590"/>
                <a:ext cx="180360" cy="45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627039-C5A3-2710-4FB3-37BAE93E73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04106" y="1740270"/>
                  <a:ext cx="189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63EDCA-6FBD-974C-8B30-5F3D4CEA8D16}"/>
                    </a:ext>
                  </a:extLst>
                </p14:cNvPr>
                <p14:cNvContentPartPr/>
                <p14:nvPr/>
              </p14:nvContentPartPr>
              <p14:xfrm>
                <a:off x="5585386" y="1895430"/>
                <a:ext cx="160920" cy="438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63EDCA-6FBD-974C-8B30-5F3D4CEA8D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81066" y="1891110"/>
                  <a:ext cx="1695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226EDA-D1C2-A4DD-353B-BA41A6A7B4C7}"/>
                    </a:ext>
                  </a:extLst>
                </p14:cNvPr>
                <p14:cNvContentPartPr/>
                <p14:nvPr/>
              </p14:nvContentPartPr>
              <p14:xfrm>
                <a:off x="5802826" y="2019630"/>
                <a:ext cx="59400" cy="157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226EDA-D1C2-A4DD-353B-BA41A6A7B4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98506" y="2015310"/>
                  <a:ext cx="68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27185B2-59AE-28A0-3A1D-561216493B91}"/>
                    </a:ext>
                  </a:extLst>
                </p14:cNvPr>
                <p14:cNvContentPartPr/>
                <p14:nvPr/>
              </p14:nvContentPartPr>
              <p14:xfrm>
                <a:off x="5851066" y="1818390"/>
                <a:ext cx="547200" cy="12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27185B2-59AE-28A0-3A1D-561216493B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46746" y="1814070"/>
                  <a:ext cx="555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4DF0F32-03D2-2292-9CD1-39C13708F08B}"/>
                    </a:ext>
                  </a:extLst>
                </p14:cNvPr>
                <p14:cNvContentPartPr/>
                <p14:nvPr/>
              </p14:nvContentPartPr>
              <p14:xfrm>
                <a:off x="6314386" y="1782390"/>
                <a:ext cx="147600" cy="37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4DF0F32-03D2-2292-9CD1-39C13708F0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10066" y="1778070"/>
                  <a:ext cx="1562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C11D707-2EA3-952E-D96A-6666F38D7F10}"/>
                    </a:ext>
                  </a:extLst>
                </p14:cNvPr>
                <p14:cNvContentPartPr/>
                <p14:nvPr/>
              </p14:nvContentPartPr>
              <p14:xfrm>
                <a:off x="5966266" y="1718310"/>
                <a:ext cx="713880" cy="35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C11D707-2EA3-952E-D96A-6666F38D7F1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61946" y="1713990"/>
                  <a:ext cx="722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891C22-135F-5508-9266-8B003565E81D}"/>
                    </a:ext>
                  </a:extLst>
                </p14:cNvPr>
                <p14:cNvContentPartPr/>
                <p14:nvPr/>
              </p14:nvContentPartPr>
              <p14:xfrm>
                <a:off x="6403306" y="1753950"/>
                <a:ext cx="330480" cy="16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891C22-135F-5508-9266-8B003565E8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98986" y="1749630"/>
                  <a:ext cx="339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F2F0BD2-2E1B-3956-F18A-E8D06BC67F59}"/>
                    </a:ext>
                  </a:extLst>
                </p14:cNvPr>
                <p14:cNvContentPartPr/>
                <p14:nvPr/>
              </p14:nvContentPartPr>
              <p14:xfrm>
                <a:off x="6451546" y="1901910"/>
                <a:ext cx="523080" cy="401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F2F0BD2-2E1B-3956-F18A-E8D06BC67F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47226" y="1897590"/>
                  <a:ext cx="531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FD4F35-6C66-42A0-6D59-DBD28D343CC5}"/>
                    </a:ext>
                  </a:extLst>
                </p14:cNvPr>
                <p14:cNvContentPartPr/>
                <p14:nvPr/>
              </p14:nvContentPartPr>
              <p14:xfrm>
                <a:off x="7120426" y="2051670"/>
                <a:ext cx="49680" cy="11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FD4F35-6C66-42A0-6D59-DBD28D343CC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106" y="2047350"/>
                  <a:ext cx="58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2D5D37-BA4F-AEA3-CC35-EF2B1F9BF873}"/>
                    </a:ext>
                  </a:extLst>
                </p14:cNvPr>
                <p14:cNvContentPartPr/>
                <p14:nvPr/>
              </p14:nvContentPartPr>
              <p14:xfrm>
                <a:off x="7084426" y="1838550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2D5D37-BA4F-AEA3-CC35-EF2B1F9BF87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80106" y="1834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192C70-48EB-FE6E-250B-464AEF06628C}"/>
                    </a:ext>
                  </a:extLst>
                </p14:cNvPr>
                <p14:cNvContentPartPr/>
                <p14:nvPr/>
              </p14:nvContentPartPr>
              <p14:xfrm>
                <a:off x="5582146" y="2638830"/>
                <a:ext cx="239760" cy="1132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192C70-48EB-FE6E-250B-464AEF0662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77826" y="2634510"/>
                  <a:ext cx="24840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BD69B7-6A27-BE0B-C578-AB25F4012643}"/>
                    </a:ext>
                  </a:extLst>
                </p14:cNvPr>
                <p14:cNvContentPartPr/>
                <p14:nvPr/>
              </p14:nvContentPartPr>
              <p14:xfrm>
                <a:off x="5955826" y="2650350"/>
                <a:ext cx="315000" cy="1253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BD69B7-6A27-BE0B-C578-AB25F40126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51506" y="2646030"/>
                  <a:ext cx="32364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9CBBFA-A9FE-F487-D7EC-250E9E872A4B}"/>
                    </a:ext>
                  </a:extLst>
                </p14:cNvPr>
                <p14:cNvContentPartPr/>
                <p14:nvPr/>
              </p14:nvContentPartPr>
              <p14:xfrm>
                <a:off x="5637226" y="3873630"/>
                <a:ext cx="1167120" cy="383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9CBBFA-A9FE-F487-D7EC-250E9E872A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32906" y="3869310"/>
                  <a:ext cx="11757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CF4962-D6D4-5AC8-5092-A97043ABD7E2}"/>
                    </a:ext>
                  </a:extLst>
                </p14:cNvPr>
                <p14:cNvContentPartPr/>
                <p14:nvPr/>
              </p14:nvContentPartPr>
              <p14:xfrm>
                <a:off x="6757906" y="3357390"/>
                <a:ext cx="186480" cy="205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CF4962-D6D4-5AC8-5092-A97043ABD7E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53586" y="3353070"/>
                  <a:ext cx="195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442702-1C5F-7FAF-03B8-EB785ECFF5CF}"/>
                    </a:ext>
                  </a:extLst>
                </p14:cNvPr>
                <p14:cNvContentPartPr/>
                <p14:nvPr/>
              </p14:nvContentPartPr>
              <p14:xfrm>
                <a:off x="6937546" y="3305550"/>
                <a:ext cx="110880" cy="18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442702-1C5F-7FAF-03B8-EB785ECFF5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33226" y="3301230"/>
                  <a:ext cx="119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01D85A-C5B3-1D7F-4C79-7BEDE2ED9B37}"/>
                    </a:ext>
                  </a:extLst>
                </p14:cNvPr>
                <p14:cNvContentPartPr/>
                <p14:nvPr/>
              </p14:nvContentPartPr>
              <p14:xfrm>
                <a:off x="7196026" y="3112590"/>
                <a:ext cx="17640" cy="68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01D85A-C5B3-1D7F-4C79-7BEDE2ED9B3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91706" y="3108270"/>
                  <a:ext cx="2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A51FF8-1A7A-0816-3E48-D707B4F97880}"/>
                    </a:ext>
                  </a:extLst>
                </p14:cNvPr>
                <p14:cNvContentPartPr/>
                <p14:nvPr/>
              </p14:nvContentPartPr>
              <p14:xfrm>
                <a:off x="7338226" y="3389430"/>
                <a:ext cx="109800" cy="24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A51FF8-1A7A-0816-3E48-D707B4F9788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33906" y="3385110"/>
                  <a:ext cx="118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FF2708-DD9C-50B1-B283-299C9A6F94DD}"/>
                    </a:ext>
                  </a:extLst>
                </p14:cNvPr>
                <p14:cNvContentPartPr/>
                <p14:nvPr/>
              </p14:nvContentPartPr>
              <p14:xfrm>
                <a:off x="7285666" y="3566550"/>
                <a:ext cx="161280" cy="2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FF2708-DD9C-50B1-B283-299C9A6F94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1346" y="3562230"/>
                  <a:ext cx="169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494952-14A6-C12D-7E8E-FC833748952F}"/>
                    </a:ext>
                  </a:extLst>
                </p14:cNvPr>
                <p14:cNvContentPartPr/>
                <p14:nvPr/>
              </p14:nvContentPartPr>
              <p14:xfrm>
                <a:off x="7716586" y="3285390"/>
                <a:ext cx="236520" cy="353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494952-14A6-C12D-7E8E-FC83374895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12266" y="3281070"/>
                  <a:ext cx="245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FA2769-FB3C-5A7E-479A-22A079570F10}"/>
                    </a:ext>
                  </a:extLst>
                </p14:cNvPr>
                <p14:cNvContentPartPr/>
                <p14:nvPr/>
              </p14:nvContentPartPr>
              <p14:xfrm>
                <a:off x="7891186" y="3325710"/>
                <a:ext cx="207720" cy="290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FA2769-FB3C-5A7E-479A-22A079570F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86866" y="3321390"/>
                  <a:ext cx="216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9E68FB-08ED-A2AB-94F7-4997E27219F9}"/>
                    </a:ext>
                  </a:extLst>
                </p14:cNvPr>
                <p14:cNvContentPartPr/>
                <p14:nvPr/>
              </p14:nvContentPartPr>
              <p14:xfrm>
                <a:off x="8055346" y="2955990"/>
                <a:ext cx="69480" cy="258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9E68FB-08ED-A2AB-94F7-4997E27219F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51026" y="2951670"/>
                  <a:ext cx="78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94B5911-2C5F-7422-FF94-7005366151A8}"/>
                    </a:ext>
                  </a:extLst>
                </p14:cNvPr>
                <p14:cNvContentPartPr/>
                <p14:nvPr/>
              </p14:nvContentPartPr>
              <p14:xfrm>
                <a:off x="8092426" y="3471510"/>
                <a:ext cx="306360" cy="308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94B5911-2C5F-7422-FF94-7005366151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88106" y="3467190"/>
                  <a:ext cx="315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46E7AD-BFDB-ACB3-8074-5A46131DF748}"/>
                    </a:ext>
                  </a:extLst>
                </p14:cNvPr>
                <p14:cNvContentPartPr/>
                <p14:nvPr/>
              </p14:nvContentPartPr>
              <p14:xfrm>
                <a:off x="8341906" y="3587070"/>
                <a:ext cx="110160" cy="213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46E7AD-BFDB-ACB3-8074-5A46131DF7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37586" y="3582750"/>
                  <a:ext cx="118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BDC52DB-5FD1-BF7B-3282-4CD6F42495A9}"/>
                    </a:ext>
                  </a:extLst>
                </p14:cNvPr>
                <p14:cNvContentPartPr/>
                <p14:nvPr/>
              </p14:nvContentPartPr>
              <p14:xfrm>
                <a:off x="8281426" y="3434070"/>
                <a:ext cx="48240" cy="4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DC52DB-5FD1-BF7B-3282-4CD6F42495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77106" y="3429750"/>
                  <a:ext cx="568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61EDDAD-1116-C6BD-A6A5-35942546684B}"/>
                    </a:ext>
                  </a:extLst>
                </p14:cNvPr>
                <p14:cNvContentPartPr/>
                <p14:nvPr/>
              </p14:nvContentPartPr>
              <p14:xfrm>
                <a:off x="8499226" y="3525510"/>
                <a:ext cx="255960" cy="32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61EDDAD-1116-C6BD-A6A5-3594254668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94906" y="3521190"/>
                  <a:ext cx="264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A8F778-8BB5-D865-3DE4-555E77A4F209}"/>
                    </a:ext>
                  </a:extLst>
                </p14:cNvPr>
                <p14:cNvContentPartPr/>
                <p14:nvPr/>
              </p14:nvContentPartPr>
              <p14:xfrm>
                <a:off x="8531266" y="3410310"/>
                <a:ext cx="167760" cy="31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A8F778-8BB5-D865-3DE4-555E77A4F2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26946" y="3405990"/>
                  <a:ext cx="176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6F18002-A8AC-E5AE-8C2E-6277FB59B649}"/>
                    </a:ext>
                  </a:extLst>
                </p14:cNvPr>
                <p14:cNvContentPartPr/>
                <p14:nvPr/>
              </p14:nvContentPartPr>
              <p14:xfrm>
                <a:off x="8833666" y="3309150"/>
                <a:ext cx="206640" cy="214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6F18002-A8AC-E5AE-8C2E-6277FB59B6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29346" y="3304830"/>
                  <a:ext cx="215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7B31B7C-4B71-8796-F041-F3A1BF6E45A8}"/>
                    </a:ext>
                  </a:extLst>
                </p14:cNvPr>
                <p14:cNvContentPartPr/>
                <p14:nvPr/>
              </p14:nvContentPartPr>
              <p14:xfrm>
                <a:off x="8922586" y="3281790"/>
                <a:ext cx="10512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7B31B7C-4B71-8796-F041-F3A1BF6E45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18266" y="3277470"/>
                  <a:ext cx="113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9D5F33-7EA6-B40F-A6D0-FE10CC682DD0}"/>
                    </a:ext>
                  </a:extLst>
                </p14:cNvPr>
                <p14:cNvContentPartPr/>
                <p14:nvPr/>
              </p14:nvContentPartPr>
              <p14:xfrm>
                <a:off x="9109066" y="3464310"/>
                <a:ext cx="244800" cy="325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9D5F33-7EA6-B40F-A6D0-FE10CC682D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04746" y="3459990"/>
                  <a:ext cx="253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667A8FC-F203-B46F-1317-180F2596ECB0}"/>
                    </a:ext>
                  </a:extLst>
                </p14:cNvPr>
                <p14:cNvContentPartPr/>
                <p14:nvPr/>
              </p14:nvContentPartPr>
              <p14:xfrm>
                <a:off x="9453946" y="3526950"/>
                <a:ext cx="19440" cy="65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667A8FC-F203-B46F-1317-180F2596EC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49626" y="3522630"/>
                  <a:ext cx="28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03E193-F1F2-F2FD-3209-E1BA289DB313}"/>
                    </a:ext>
                  </a:extLst>
                </p14:cNvPr>
                <p14:cNvContentPartPr/>
                <p14:nvPr/>
              </p14:nvContentPartPr>
              <p14:xfrm>
                <a:off x="9293026" y="3137070"/>
                <a:ext cx="409320" cy="580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03E193-F1F2-F2FD-3209-E1BA289DB31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88706" y="3132750"/>
                  <a:ext cx="417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26D7259-52CB-12BC-E69E-C025482660A5}"/>
                    </a:ext>
                  </a:extLst>
                </p14:cNvPr>
                <p14:cNvContentPartPr/>
                <p14:nvPr/>
              </p14:nvContentPartPr>
              <p14:xfrm>
                <a:off x="7538746" y="3221310"/>
                <a:ext cx="191880" cy="532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26D7259-52CB-12BC-E69E-C025482660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34426" y="3216990"/>
                  <a:ext cx="200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275094-FE03-7FFD-21F4-100025A1FE6E}"/>
                    </a:ext>
                  </a:extLst>
                </p14:cNvPr>
                <p14:cNvContentPartPr/>
                <p14:nvPr/>
              </p14:nvContentPartPr>
              <p14:xfrm>
                <a:off x="9579226" y="3438390"/>
                <a:ext cx="488160" cy="476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275094-FE03-7FFD-21F4-100025A1FE6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74906" y="3434070"/>
                  <a:ext cx="4968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58FAA1-EB29-CEF3-47F2-EBFD3D8A4667}"/>
                    </a:ext>
                  </a:extLst>
                </p14:cNvPr>
                <p14:cNvContentPartPr/>
                <p14:nvPr/>
              </p14:nvContentPartPr>
              <p14:xfrm>
                <a:off x="9788746" y="3723510"/>
                <a:ext cx="448560" cy="136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58FAA1-EB29-CEF3-47F2-EBFD3D8A466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84426" y="3719190"/>
                  <a:ext cx="4572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DD82B07-E3B9-D7DD-A536-4B481F43DA90}"/>
              </a:ext>
            </a:extLst>
          </p:cNvPr>
          <p:cNvGrpSpPr/>
          <p:nvPr/>
        </p:nvGrpSpPr>
        <p:grpSpPr>
          <a:xfrm>
            <a:off x="2203906" y="2687070"/>
            <a:ext cx="2204640" cy="1494000"/>
            <a:chOff x="2203906" y="2687070"/>
            <a:chExt cx="2204640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F5F040-676F-90E0-6EE3-D9AADFDB851B}"/>
                    </a:ext>
                  </a:extLst>
                </p14:cNvPr>
                <p14:cNvContentPartPr/>
                <p14:nvPr/>
              </p14:nvContentPartPr>
              <p14:xfrm>
                <a:off x="2203906" y="3277470"/>
                <a:ext cx="179640" cy="19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F5F040-676F-90E0-6EE3-D9AADFDB85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99586" y="3273150"/>
                  <a:ext cx="188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56243D-1740-B9E8-FCD8-2E0BC19CBE17}"/>
                    </a:ext>
                  </a:extLst>
                </p14:cNvPr>
                <p14:cNvContentPartPr/>
                <p14:nvPr/>
              </p14:nvContentPartPr>
              <p14:xfrm>
                <a:off x="2379586" y="3076590"/>
                <a:ext cx="111960" cy="315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56243D-1740-B9E8-FCD8-2E0BC19CBE1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75266" y="3072270"/>
                  <a:ext cx="120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2D1214-EB53-5CCB-1BEE-77A57BB9593C}"/>
                    </a:ext>
                  </a:extLst>
                </p14:cNvPr>
                <p14:cNvContentPartPr/>
                <p14:nvPr/>
              </p14:nvContentPartPr>
              <p14:xfrm>
                <a:off x="2523586" y="3080190"/>
                <a:ext cx="264960" cy="35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2D1214-EB53-5CCB-1BEE-77A57BB959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19266" y="3075870"/>
                  <a:ext cx="273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C607B4-66B0-4253-DA6C-46C8F34D20EE}"/>
                    </a:ext>
                  </a:extLst>
                </p14:cNvPr>
                <p14:cNvContentPartPr/>
                <p14:nvPr/>
              </p14:nvContentPartPr>
              <p14:xfrm>
                <a:off x="2715826" y="3036630"/>
                <a:ext cx="109800" cy="399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C607B4-66B0-4253-DA6C-46C8F34D20E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11506" y="3032310"/>
                  <a:ext cx="118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DE5378-25D3-E6F1-D38A-26B17FBD0D3B}"/>
                    </a:ext>
                  </a:extLst>
                </p14:cNvPr>
                <p14:cNvContentPartPr/>
                <p14:nvPr/>
              </p14:nvContentPartPr>
              <p14:xfrm>
                <a:off x="3134506" y="3101070"/>
                <a:ext cx="210600" cy="61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DE5378-25D3-E6F1-D38A-26B17FBD0D3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30186" y="3096750"/>
                  <a:ext cx="219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A52F4E-56E3-2C6A-C618-78D18AEC4629}"/>
                    </a:ext>
                  </a:extLst>
                </p14:cNvPr>
                <p14:cNvContentPartPr/>
                <p14:nvPr/>
              </p14:nvContentPartPr>
              <p14:xfrm>
                <a:off x="3098506" y="3300150"/>
                <a:ext cx="241560" cy="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A52F4E-56E3-2C6A-C618-78D18AEC46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94186" y="3295830"/>
                  <a:ext cx="250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D5554F-9441-FC8C-9BC2-9854949BC387}"/>
                    </a:ext>
                  </a:extLst>
                </p14:cNvPr>
                <p14:cNvContentPartPr/>
                <p14:nvPr/>
              </p14:nvContentPartPr>
              <p14:xfrm>
                <a:off x="3549946" y="3097830"/>
                <a:ext cx="109080" cy="252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D5554F-9441-FC8C-9BC2-9854949BC3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45626" y="3093510"/>
                  <a:ext cx="117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7F4B42E-DD4B-3270-FD23-64D73F36920B}"/>
                    </a:ext>
                  </a:extLst>
                </p14:cNvPr>
                <p14:cNvContentPartPr/>
                <p14:nvPr/>
              </p14:nvContentPartPr>
              <p14:xfrm>
                <a:off x="3719146" y="2687070"/>
                <a:ext cx="346680" cy="595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7F4B42E-DD4B-3270-FD23-64D73F36920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14826" y="2682750"/>
                  <a:ext cx="3553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CEE1B3-4650-2DE3-C24E-2CC1187EE31D}"/>
                    </a:ext>
                  </a:extLst>
                </p14:cNvPr>
                <p14:cNvContentPartPr/>
                <p14:nvPr/>
              </p14:nvContentPartPr>
              <p14:xfrm>
                <a:off x="3944866" y="3193230"/>
                <a:ext cx="149400" cy="192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CEE1B3-4650-2DE3-C24E-2CC1187EE3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40546" y="3188910"/>
                  <a:ext cx="158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75DC222-2F80-189C-A43A-F7669E78D0FC}"/>
                    </a:ext>
                  </a:extLst>
                </p14:cNvPr>
                <p14:cNvContentPartPr/>
                <p14:nvPr/>
              </p14:nvContentPartPr>
              <p14:xfrm>
                <a:off x="4082026" y="3048510"/>
                <a:ext cx="5760" cy="1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75DC222-2F80-189C-A43A-F7669E78D0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77706" y="3044190"/>
                  <a:ext cx="14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1061E92-DDF6-3946-457C-51CF356F535E}"/>
                    </a:ext>
                  </a:extLst>
                </p14:cNvPr>
                <p14:cNvContentPartPr/>
                <p14:nvPr/>
              </p14:nvContentPartPr>
              <p14:xfrm>
                <a:off x="2429266" y="3832950"/>
                <a:ext cx="183960" cy="165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1061E92-DDF6-3946-457C-51CF356F53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24946" y="3828630"/>
                  <a:ext cx="192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FE8F51-D502-5A1C-66F8-34AF537DBFD5}"/>
                    </a:ext>
                  </a:extLst>
                </p14:cNvPr>
                <p14:cNvContentPartPr/>
                <p14:nvPr/>
              </p14:nvContentPartPr>
              <p14:xfrm>
                <a:off x="2666506" y="3699390"/>
                <a:ext cx="165960" cy="182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FE8F51-D502-5A1C-66F8-34AF537DBFD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62186" y="3695070"/>
                  <a:ext cx="174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A453D0-5801-3F9B-391C-E51143A06211}"/>
                    </a:ext>
                  </a:extLst>
                </p14:cNvPr>
                <p14:cNvContentPartPr/>
                <p14:nvPr/>
              </p14:nvContentPartPr>
              <p14:xfrm>
                <a:off x="2881786" y="3891990"/>
                <a:ext cx="267120" cy="28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A453D0-5801-3F9B-391C-E51143A062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77466" y="3887670"/>
                  <a:ext cx="275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76EE39-8157-F2CC-7B08-89790D7B42AE}"/>
                    </a:ext>
                  </a:extLst>
                </p14:cNvPr>
                <p14:cNvContentPartPr/>
                <p14:nvPr/>
              </p14:nvContentPartPr>
              <p14:xfrm>
                <a:off x="3206866" y="3948870"/>
                <a:ext cx="3600" cy="75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76EE39-8157-F2CC-7B08-89790D7B42A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02546" y="3944550"/>
                  <a:ext cx="12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2E09E2-7A1B-DFF8-4E3C-9548B3EFBD85}"/>
                    </a:ext>
                  </a:extLst>
                </p14:cNvPr>
                <p14:cNvContentPartPr/>
                <p14:nvPr/>
              </p14:nvContentPartPr>
              <p14:xfrm>
                <a:off x="3061786" y="3693270"/>
                <a:ext cx="485640" cy="82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2E09E2-7A1B-DFF8-4E3C-9548B3EFBD8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57466" y="3688950"/>
                  <a:ext cx="494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7716EB-3D0C-248F-EE50-050275E7841F}"/>
                    </a:ext>
                  </a:extLst>
                </p14:cNvPr>
                <p14:cNvContentPartPr/>
                <p14:nvPr/>
              </p14:nvContentPartPr>
              <p14:xfrm>
                <a:off x="3428626" y="3864630"/>
                <a:ext cx="169560" cy="6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7716EB-3D0C-248F-EE50-050275E7841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24306" y="3860310"/>
                  <a:ext cx="178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028E390-EFCB-2A99-57C3-A52BEA604DF5}"/>
                    </a:ext>
                  </a:extLst>
                </p14:cNvPr>
                <p14:cNvContentPartPr/>
                <p14:nvPr/>
              </p14:nvContentPartPr>
              <p14:xfrm>
                <a:off x="2879626" y="3519030"/>
                <a:ext cx="33840" cy="74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028E390-EFCB-2A99-57C3-A52BEA604D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75306" y="3514710"/>
                  <a:ext cx="42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9E356A3-9A4A-1E7E-3074-295DD4051B11}"/>
                    </a:ext>
                  </a:extLst>
                </p14:cNvPr>
                <p14:cNvContentPartPr/>
                <p14:nvPr/>
              </p14:nvContentPartPr>
              <p14:xfrm>
                <a:off x="3662626" y="3671310"/>
                <a:ext cx="192240" cy="21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9E356A3-9A4A-1E7E-3074-295DD4051B1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58306" y="3666990"/>
                  <a:ext cx="200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1B8355-7F5D-FB92-054A-6B0C0CB2172F}"/>
                    </a:ext>
                  </a:extLst>
                </p14:cNvPr>
                <p14:cNvContentPartPr/>
                <p14:nvPr/>
              </p14:nvContentPartPr>
              <p14:xfrm>
                <a:off x="3816706" y="3611190"/>
                <a:ext cx="217080" cy="319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1B8355-7F5D-FB92-054A-6B0C0CB2172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12386" y="3606870"/>
                  <a:ext cx="2257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C255B5-40B3-9D57-B62A-776C19C72BE6}"/>
                    </a:ext>
                  </a:extLst>
                </p14:cNvPr>
                <p14:cNvContentPartPr/>
                <p14:nvPr/>
              </p14:nvContentPartPr>
              <p14:xfrm>
                <a:off x="4017586" y="3672390"/>
                <a:ext cx="169560" cy="348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C255B5-40B3-9D57-B62A-776C19C72B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013266" y="3668070"/>
                  <a:ext cx="178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859519-39F8-82B5-C21E-FFEB3E624DDF}"/>
                    </a:ext>
                  </a:extLst>
                </p14:cNvPr>
                <p14:cNvContentPartPr/>
                <p14:nvPr/>
              </p14:nvContentPartPr>
              <p14:xfrm>
                <a:off x="4256986" y="3450630"/>
                <a:ext cx="151560" cy="147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859519-39F8-82B5-C21E-FFEB3E624DD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52666" y="3446310"/>
                  <a:ext cx="160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0E2DDD-4A89-2080-0DE4-FF7593B2E2BD}"/>
                    </a:ext>
                  </a:extLst>
                </p14:cNvPr>
                <p14:cNvContentPartPr/>
                <p14:nvPr/>
              </p14:nvContentPartPr>
              <p14:xfrm>
                <a:off x="3821386" y="3812430"/>
                <a:ext cx="36360" cy="190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0E2DDD-4A89-2080-0DE4-FF7593B2E2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17066" y="3808110"/>
                  <a:ext cx="45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B9CAE9-F0B3-3DBE-2D0F-7FA9BE6126BF}"/>
                    </a:ext>
                  </a:extLst>
                </p14:cNvPr>
                <p14:cNvContentPartPr/>
                <p14:nvPr/>
              </p14:nvContentPartPr>
              <p14:xfrm>
                <a:off x="2239906" y="3766710"/>
                <a:ext cx="370440" cy="29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B9CAE9-F0B3-3DBE-2D0F-7FA9BE612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35586" y="3762390"/>
                  <a:ext cx="37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3402B32-0CD1-0F73-076B-E1DBA4C0371A}"/>
                    </a:ext>
                  </a:extLst>
                </p14:cNvPr>
                <p14:cNvContentPartPr/>
                <p14:nvPr/>
              </p14:nvContentPartPr>
              <p14:xfrm>
                <a:off x="2576866" y="3840510"/>
                <a:ext cx="147240" cy="189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3402B32-0CD1-0F73-076B-E1DBA4C0371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72546" y="3836190"/>
                  <a:ext cx="1558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0391C46-A48D-3DC3-24C7-1870F98F81F2}"/>
              </a:ext>
            </a:extLst>
          </p:cNvPr>
          <p:cNvGrpSpPr/>
          <p:nvPr/>
        </p:nvGrpSpPr>
        <p:grpSpPr>
          <a:xfrm>
            <a:off x="808906" y="3232830"/>
            <a:ext cx="1128960" cy="869040"/>
            <a:chOff x="808906" y="3232830"/>
            <a:chExt cx="112896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0DAF18C-5AFD-D13E-4783-10A836CC1D77}"/>
                    </a:ext>
                  </a:extLst>
                </p14:cNvPr>
                <p14:cNvContentPartPr/>
                <p14:nvPr/>
              </p14:nvContentPartPr>
              <p14:xfrm>
                <a:off x="887386" y="3256590"/>
                <a:ext cx="373320" cy="608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0DAF18C-5AFD-D13E-4783-10A836CC1D7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3066" y="3252270"/>
                  <a:ext cx="3819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5658A74-EEF0-6463-543E-A47754714A18}"/>
                    </a:ext>
                  </a:extLst>
                </p14:cNvPr>
                <p14:cNvContentPartPr/>
                <p14:nvPr/>
              </p14:nvContentPartPr>
              <p14:xfrm>
                <a:off x="1280506" y="3232830"/>
                <a:ext cx="587880" cy="592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5658A74-EEF0-6463-543E-A47754714A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6186" y="3228510"/>
                  <a:ext cx="596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6786CB-47FF-9852-8446-457F2544A1C2}"/>
                    </a:ext>
                  </a:extLst>
                </p14:cNvPr>
                <p14:cNvContentPartPr/>
                <p14:nvPr/>
              </p14:nvContentPartPr>
              <p14:xfrm>
                <a:off x="1768306" y="3548910"/>
                <a:ext cx="100440" cy="66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6786CB-47FF-9852-8446-457F2544A1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63986" y="3544590"/>
                  <a:ext cx="109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7FDFC4D-7B84-F244-71B7-406E3B4DD7DE}"/>
                    </a:ext>
                  </a:extLst>
                </p14:cNvPr>
                <p14:cNvContentPartPr/>
                <p14:nvPr/>
              </p14:nvContentPartPr>
              <p14:xfrm>
                <a:off x="808906" y="3913590"/>
                <a:ext cx="1128960" cy="188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7FDFC4D-7B84-F244-71B7-406E3B4DD7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4586" y="3909270"/>
                  <a:ext cx="11376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967F4A-DCB8-5949-A720-866B76C89A80}"/>
              </a:ext>
            </a:extLst>
          </p:cNvPr>
          <p:cNvGrpSpPr/>
          <p:nvPr/>
        </p:nvGrpSpPr>
        <p:grpSpPr>
          <a:xfrm>
            <a:off x="1030666" y="4804590"/>
            <a:ext cx="1146240" cy="1751400"/>
            <a:chOff x="1030666" y="4804590"/>
            <a:chExt cx="1146240" cy="175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29A6BC-7072-1F5C-EF6B-C087B94FDBD5}"/>
                    </a:ext>
                  </a:extLst>
                </p14:cNvPr>
                <p14:cNvContentPartPr/>
                <p14:nvPr/>
              </p14:nvContentPartPr>
              <p14:xfrm>
                <a:off x="1279426" y="4804590"/>
                <a:ext cx="878040" cy="1128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29A6BC-7072-1F5C-EF6B-C087B94FDB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75106" y="4800270"/>
                  <a:ext cx="88668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90622AA-64A0-7C9C-271B-5AA6D43B347D}"/>
                    </a:ext>
                  </a:extLst>
                </p14:cNvPr>
                <p14:cNvContentPartPr/>
                <p14:nvPr/>
              </p14:nvContentPartPr>
              <p14:xfrm>
                <a:off x="1704226" y="6038670"/>
                <a:ext cx="52560" cy="311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90622AA-64A0-7C9C-271B-5AA6D43B347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99906" y="6034350"/>
                  <a:ext cx="612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296CD7E-3F96-04EC-6DD2-055C64FB90D7}"/>
                    </a:ext>
                  </a:extLst>
                </p14:cNvPr>
                <p14:cNvContentPartPr/>
                <p14:nvPr/>
              </p14:nvContentPartPr>
              <p14:xfrm>
                <a:off x="1030666" y="6173670"/>
                <a:ext cx="1146240" cy="70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296CD7E-3F96-04EC-6DD2-055C64FB9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6346" y="6169350"/>
                  <a:ext cx="1154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E2FC430-FEB0-3E22-ADB8-E4A653B55F07}"/>
                    </a:ext>
                  </a:extLst>
                </p14:cNvPr>
                <p14:cNvContentPartPr/>
                <p14:nvPr/>
              </p14:nvContentPartPr>
              <p14:xfrm>
                <a:off x="1167106" y="6324150"/>
                <a:ext cx="93600" cy="180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E2FC430-FEB0-3E22-ADB8-E4A653B55F0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2786" y="6319830"/>
                  <a:ext cx="102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BE5C90E-7F1F-CB69-34DE-6796A6B3AE6F}"/>
                    </a:ext>
                  </a:extLst>
                </p14:cNvPr>
                <p14:cNvContentPartPr/>
                <p14:nvPr/>
              </p14:nvContentPartPr>
              <p14:xfrm>
                <a:off x="1393906" y="6307950"/>
                <a:ext cx="540360" cy="248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E5C90E-7F1F-CB69-34DE-6796A6B3AE6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89586" y="6303630"/>
                  <a:ext cx="5490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6027A86-D17F-54E2-74E0-EE9C1670A5D3}"/>
              </a:ext>
            </a:extLst>
          </p:cNvPr>
          <p:cNvGrpSpPr/>
          <p:nvPr/>
        </p:nvGrpSpPr>
        <p:grpSpPr>
          <a:xfrm>
            <a:off x="1752106" y="4502550"/>
            <a:ext cx="8101800" cy="557640"/>
            <a:chOff x="1752106" y="4502550"/>
            <a:chExt cx="810180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E273DE9-E705-DBCC-4AB7-475AF527C5DA}"/>
                    </a:ext>
                  </a:extLst>
                </p14:cNvPr>
                <p14:cNvContentPartPr/>
                <p14:nvPr/>
              </p14:nvContentPartPr>
              <p14:xfrm>
                <a:off x="1752106" y="4502550"/>
                <a:ext cx="8005320" cy="557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E273DE9-E705-DBCC-4AB7-475AF527C5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47786" y="4498230"/>
                  <a:ext cx="80139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76DDCFE-A7A3-8BD4-89C9-108EED2FC230}"/>
                    </a:ext>
                  </a:extLst>
                </p14:cNvPr>
                <p14:cNvContentPartPr/>
                <p14:nvPr/>
              </p14:nvContentPartPr>
              <p14:xfrm>
                <a:off x="9597226" y="4580310"/>
                <a:ext cx="256680" cy="120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76DDCFE-A7A3-8BD4-89C9-108EED2FC23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92906" y="4575990"/>
                  <a:ext cx="2653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74323DF-0BA9-B28F-E919-6F3221BD555D}"/>
                  </a:ext>
                </a:extLst>
              </p14:cNvPr>
              <p14:cNvContentPartPr/>
              <p14:nvPr/>
            </p14:nvContentPartPr>
            <p14:xfrm>
              <a:off x="5982826" y="5118150"/>
              <a:ext cx="210240" cy="546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74323DF-0BA9-B28F-E919-6F3221BD555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978506" y="5113830"/>
                <a:ext cx="218880" cy="55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55890D3-B7FA-A78D-B58F-5244946EEE61}"/>
              </a:ext>
            </a:extLst>
          </p:cNvPr>
          <p:cNvGrpSpPr/>
          <p:nvPr/>
        </p:nvGrpSpPr>
        <p:grpSpPr>
          <a:xfrm>
            <a:off x="6403666" y="5037870"/>
            <a:ext cx="483840" cy="657360"/>
            <a:chOff x="6403666" y="5037870"/>
            <a:chExt cx="483840" cy="6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C41DE3-C1F0-13C5-4363-E87A1A08ED09}"/>
                    </a:ext>
                  </a:extLst>
                </p14:cNvPr>
                <p14:cNvContentPartPr/>
                <p14:nvPr/>
              </p14:nvContentPartPr>
              <p14:xfrm>
                <a:off x="6403666" y="5214630"/>
                <a:ext cx="129600" cy="23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C41DE3-C1F0-13C5-4363-E87A1A08ED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99346" y="5210310"/>
                  <a:ext cx="138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CEB8DC-023D-A2E4-7561-EADE133D00CB}"/>
                    </a:ext>
                  </a:extLst>
                </p14:cNvPr>
                <p14:cNvContentPartPr/>
                <p14:nvPr/>
              </p14:nvContentPartPr>
              <p14:xfrm>
                <a:off x="6519226" y="5247030"/>
                <a:ext cx="12744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CEB8DC-023D-A2E4-7561-EADE133D00C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14906" y="5242710"/>
                  <a:ext cx="136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3640F66-6A03-0C34-501D-4D1D4D9BA3C8}"/>
                    </a:ext>
                  </a:extLst>
                </p14:cNvPr>
                <p14:cNvContentPartPr/>
                <p14:nvPr/>
              </p14:nvContentPartPr>
              <p14:xfrm>
                <a:off x="6805786" y="5037870"/>
                <a:ext cx="81720" cy="133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3640F66-6A03-0C34-501D-4D1D4D9BA3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01466" y="5033550"/>
                  <a:ext cx="90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A4257AA-6ABF-2CC0-FA60-317CC6C28647}"/>
                    </a:ext>
                  </a:extLst>
                </p14:cNvPr>
                <p14:cNvContentPartPr/>
                <p14:nvPr/>
              </p14:nvContentPartPr>
              <p14:xfrm>
                <a:off x="6673306" y="5515950"/>
                <a:ext cx="113400" cy="179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A4257AA-6ABF-2CC0-FA60-317CC6C286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68986" y="5511630"/>
                  <a:ext cx="122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6DFE3C-A09D-DE5B-F03F-A97D9C04B1A1}"/>
                    </a:ext>
                  </a:extLst>
                </p14:cNvPr>
                <p14:cNvContentPartPr/>
                <p14:nvPr/>
              </p14:nvContentPartPr>
              <p14:xfrm>
                <a:off x="6713626" y="5456190"/>
                <a:ext cx="4320" cy="1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6DFE3C-A09D-DE5B-F03F-A97D9C04B1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09306" y="5451870"/>
                  <a:ext cx="1296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259255B-97F1-5E79-CC82-0FB708695818}"/>
              </a:ext>
            </a:extLst>
          </p:cNvPr>
          <p:cNvGrpSpPr/>
          <p:nvPr/>
        </p:nvGrpSpPr>
        <p:grpSpPr>
          <a:xfrm>
            <a:off x="3972946" y="4800990"/>
            <a:ext cx="714240" cy="603720"/>
            <a:chOff x="3972946" y="4800990"/>
            <a:chExt cx="7142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1E6E8FD-7F8B-30AF-678E-2F756879996C}"/>
                    </a:ext>
                  </a:extLst>
                </p14:cNvPr>
                <p14:cNvContentPartPr/>
                <p14:nvPr/>
              </p14:nvContentPartPr>
              <p14:xfrm>
                <a:off x="3972946" y="4849230"/>
                <a:ext cx="68400" cy="419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1E6E8FD-7F8B-30AF-678E-2F756879996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968626" y="4844910"/>
                  <a:ext cx="770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C02E53-10E0-0AC0-51A1-3F84415D6E4E}"/>
                    </a:ext>
                  </a:extLst>
                </p14:cNvPr>
                <p14:cNvContentPartPr/>
                <p14:nvPr/>
              </p14:nvContentPartPr>
              <p14:xfrm>
                <a:off x="3977266" y="4800990"/>
                <a:ext cx="236520" cy="449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C02E53-10E0-0AC0-51A1-3F84415D6E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72946" y="4796670"/>
                  <a:ext cx="245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2AC7873-6B4A-4CCB-5EC2-2808F516A1B9}"/>
                    </a:ext>
                  </a:extLst>
                </p14:cNvPr>
                <p14:cNvContentPartPr/>
                <p14:nvPr/>
              </p14:nvContentPartPr>
              <p14:xfrm>
                <a:off x="4281466" y="5105910"/>
                <a:ext cx="208080" cy="261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2AC7873-6B4A-4CCB-5EC2-2808F516A1B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77146" y="5101590"/>
                  <a:ext cx="216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EFBBB45-D83A-87D1-8AE8-E1A1633E4E35}"/>
                    </a:ext>
                  </a:extLst>
                </p14:cNvPr>
                <p14:cNvContentPartPr/>
                <p14:nvPr/>
              </p14:nvContentPartPr>
              <p14:xfrm>
                <a:off x="4635706" y="5201310"/>
                <a:ext cx="51480" cy="203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EFBBB45-D83A-87D1-8AE8-E1A1633E4E3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31386" y="5196990"/>
                  <a:ext cx="601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1C331E8-793C-508E-BE5F-994C6B730F15}"/>
              </a:ext>
            </a:extLst>
          </p:cNvPr>
          <p:cNvGrpSpPr/>
          <p:nvPr/>
        </p:nvGrpSpPr>
        <p:grpSpPr>
          <a:xfrm>
            <a:off x="8188906" y="4507590"/>
            <a:ext cx="849240" cy="1373760"/>
            <a:chOff x="8188906" y="4507590"/>
            <a:chExt cx="849240" cy="13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B9D3C98-36D1-8A88-631F-890A0F927222}"/>
                    </a:ext>
                  </a:extLst>
                </p14:cNvPr>
                <p14:cNvContentPartPr/>
                <p14:nvPr/>
              </p14:nvContentPartPr>
              <p14:xfrm>
                <a:off x="8277106" y="4507590"/>
                <a:ext cx="373680" cy="545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B9D3C98-36D1-8A88-631F-890A0F92722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72786" y="4503270"/>
                  <a:ext cx="3823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1C5668-9D5A-06CD-DC4C-A3C627036BCA}"/>
                    </a:ext>
                  </a:extLst>
                </p14:cNvPr>
                <p14:cNvContentPartPr/>
                <p14:nvPr/>
              </p14:nvContentPartPr>
              <p14:xfrm>
                <a:off x="8488426" y="5130390"/>
                <a:ext cx="26640" cy="33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1C5668-9D5A-06CD-DC4C-A3C627036BC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84106" y="5126070"/>
                  <a:ext cx="35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5501E8C-5C6B-90D8-117D-D4DA620839AB}"/>
                    </a:ext>
                  </a:extLst>
                </p14:cNvPr>
                <p14:cNvContentPartPr/>
                <p14:nvPr/>
              </p14:nvContentPartPr>
              <p14:xfrm>
                <a:off x="8224906" y="5125710"/>
                <a:ext cx="333720" cy="55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5501E8C-5C6B-90D8-117D-D4DA620839A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220586" y="5121390"/>
                  <a:ext cx="342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11A4121-A624-440A-1332-A33A2C5987F8}"/>
                    </a:ext>
                  </a:extLst>
                </p14:cNvPr>
                <p14:cNvContentPartPr/>
                <p14:nvPr/>
              </p14:nvContentPartPr>
              <p14:xfrm>
                <a:off x="8224906" y="5515950"/>
                <a:ext cx="347760" cy="44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11A4121-A624-440A-1332-A33A2C5987F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20586" y="5511630"/>
                  <a:ext cx="356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85C77F0-EA68-9DA8-2CC2-79F66C6EE547}"/>
                    </a:ext>
                  </a:extLst>
                </p14:cNvPr>
                <p14:cNvContentPartPr/>
                <p14:nvPr/>
              </p14:nvContentPartPr>
              <p14:xfrm>
                <a:off x="8734666" y="5419470"/>
                <a:ext cx="256680" cy="46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85C77F0-EA68-9DA8-2CC2-79F66C6EE54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30346" y="5415150"/>
                  <a:ext cx="2653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3C52F52-CCC8-C1BD-6B80-E76D7DE66536}"/>
                    </a:ext>
                  </a:extLst>
                </p14:cNvPr>
                <p14:cNvContentPartPr/>
                <p14:nvPr/>
              </p14:nvContentPartPr>
              <p14:xfrm>
                <a:off x="8966506" y="5524230"/>
                <a:ext cx="71640" cy="322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3C52F52-CCC8-C1BD-6B80-E76D7DE6653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62186" y="5519910"/>
                  <a:ext cx="80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CABB44A-2553-9ED7-4D7E-006EA45D8A37}"/>
                    </a:ext>
                  </a:extLst>
                </p14:cNvPr>
                <p14:cNvContentPartPr/>
                <p14:nvPr/>
              </p14:nvContentPartPr>
              <p14:xfrm>
                <a:off x="8188906" y="4967310"/>
                <a:ext cx="774360" cy="8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CABB44A-2553-9ED7-4D7E-006EA45D8A3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184586" y="4962990"/>
                  <a:ext cx="7830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89F71C6-5D45-2DB4-87AD-118B480ABA56}"/>
              </a:ext>
            </a:extLst>
          </p:cNvPr>
          <p:cNvGrpSpPr/>
          <p:nvPr/>
        </p:nvGrpSpPr>
        <p:grpSpPr>
          <a:xfrm>
            <a:off x="9566986" y="5116350"/>
            <a:ext cx="883800" cy="633600"/>
            <a:chOff x="9566986" y="5116350"/>
            <a:chExt cx="88380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7B1D2F1-FB0E-CA38-3818-7F5344D93B27}"/>
                    </a:ext>
                  </a:extLst>
                </p14:cNvPr>
                <p14:cNvContentPartPr/>
                <p14:nvPr/>
              </p14:nvContentPartPr>
              <p14:xfrm>
                <a:off x="9760666" y="5150550"/>
                <a:ext cx="51120" cy="294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7B1D2F1-FB0E-CA38-3818-7F5344D93B2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56346" y="5146230"/>
                  <a:ext cx="59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87A2E44-2BC5-B857-95A1-7CB823BE6661}"/>
                    </a:ext>
                  </a:extLst>
                </p14:cNvPr>
                <p14:cNvContentPartPr/>
                <p14:nvPr/>
              </p14:nvContentPartPr>
              <p14:xfrm>
                <a:off x="9566986" y="5116350"/>
                <a:ext cx="363600" cy="218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87A2E44-2BC5-B857-95A1-7CB823BE666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62666" y="5112030"/>
                  <a:ext cx="372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801F0F3-AC2E-3C57-3752-5F8F664A0C52}"/>
                    </a:ext>
                  </a:extLst>
                </p14:cNvPr>
                <p14:cNvContentPartPr/>
                <p14:nvPr/>
              </p14:nvContentPartPr>
              <p14:xfrm>
                <a:off x="10070626" y="5360430"/>
                <a:ext cx="234720" cy="247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801F0F3-AC2E-3C57-3752-5F8F664A0C5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66306" y="5356110"/>
                  <a:ext cx="243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F203A4D-6CF5-AA5F-0316-89769E075F36}"/>
                    </a:ext>
                  </a:extLst>
                </p14:cNvPr>
                <p14:cNvContentPartPr/>
                <p14:nvPr/>
              </p14:nvContentPartPr>
              <p14:xfrm>
                <a:off x="10417306" y="5604510"/>
                <a:ext cx="33480" cy="145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F203A4D-6CF5-AA5F-0316-89769E075F3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12986" y="5600190"/>
                  <a:ext cx="42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9E48201-ED36-47AB-256B-4308B6979FF6}"/>
                    </a:ext>
                  </a:extLst>
                </p14:cNvPr>
                <p14:cNvContentPartPr/>
                <p14:nvPr/>
              </p14:nvContentPartPr>
              <p14:xfrm>
                <a:off x="10425586" y="5332710"/>
                <a:ext cx="16560" cy="2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9E48201-ED36-47AB-256B-4308B6979FF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421266" y="5328390"/>
                  <a:ext cx="2520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2A0D76D-4813-6953-0A01-23A0117B5C5E}"/>
              </a:ext>
            </a:extLst>
          </p:cNvPr>
          <p:cNvGrpSpPr/>
          <p:nvPr/>
        </p:nvGrpSpPr>
        <p:grpSpPr>
          <a:xfrm>
            <a:off x="10770466" y="5218950"/>
            <a:ext cx="818280" cy="553680"/>
            <a:chOff x="10770466" y="5218950"/>
            <a:chExt cx="81828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2964C8-7584-F0A5-378D-33C1402F78BB}"/>
                    </a:ext>
                  </a:extLst>
                </p14:cNvPr>
                <p14:cNvContentPartPr/>
                <p14:nvPr/>
              </p14:nvContentPartPr>
              <p14:xfrm>
                <a:off x="10770466" y="5218950"/>
                <a:ext cx="536040" cy="553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2964C8-7584-F0A5-378D-33C1402F78B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66146" y="5214630"/>
                  <a:ext cx="5446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E33AF68-84D6-C367-4961-7BB7F0AA8555}"/>
                    </a:ext>
                  </a:extLst>
                </p14:cNvPr>
                <p14:cNvContentPartPr/>
                <p14:nvPr/>
              </p14:nvContentPartPr>
              <p14:xfrm>
                <a:off x="11220466" y="5263950"/>
                <a:ext cx="18468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E33AF68-84D6-C367-4961-7BB7F0AA855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216146" y="5259630"/>
                  <a:ext cx="193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0133582-800F-DFA7-8660-6ECF8E1D9101}"/>
                    </a:ext>
                  </a:extLst>
                </p14:cNvPr>
                <p14:cNvContentPartPr/>
                <p14:nvPr/>
              </p14:nvContentPartPr>
              <p14:xfrm>
                <a:off x="11570026" y="5520270"/>
                <a:ext cx="18720" cy="12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0133582-800F-DFA7-8660-6ECF8E1D910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565706" y="5515950"/>
                  <a:ext cx="27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BB65B1-D5BD-113B-96A8-7FA89DF6C3E1}"/>
                    </a:ext>
                  </a:extLst>
                </p14:cNvPr>
                <p14:cNvContentPartPr/>
                <p14:nvPr/>
              </p14:nvContentPartPr>
              <p14:xfrm>
                <a:off x="11578306" y="5262870"/>
                <a:ext cx="360" cy="10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BB65B1-D5BD-113B-96A8-7FA89DF6C3E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573986" y="5258550"/>
                  <a:ext cx="90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6B57553-F471-02F0-E7FE-491E025757D0}"/>
              </a:ext>
            </a:extLst>
          </p:cNvPr>
          <p:cNvGrpSpPr/>
          <p:nvPr/>
        </p:nvGrpSpPr>
        <p:grpSpPr>
          <a:xfrm>
            <a:off x="9550786" y="5962350"/>
            <a:ext cx="879840" cy="401040"/>
            <a:chOff x="9550786" y="5962350"/>
            <a:chExt cx="87984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F39323-DE67-6D78-326A-FAD2DC1E3491}"/>
                    </a:ext>
                  </a:extLst>
                </p14:cNvPr>
                <p14:cNvContentPartPr/>
                <p14:nvPr/>
              </p14:nvContentPartPr>
              <p14:xfrm>
                <a:off x="9905746" y="5962350"/>
                <a:ext cx="31320" cy="285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F39323-DE67-6D78-326A-FAD2DC1E349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901426" y="5958030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0504E69-A371-33A4-9585-88A7D22C14C7}"/>
                    </a:ext>
                  </a:extLst>
                </p14:cNvPr>
                <p14:cNvContentPartPr/>
                <p14:nvPr/>
              </p14:nvContentPartPr>
              <p14:xfrm>
                <a:off x="9550786" y="6151350"/>
                <a:ext cx="879840" cy="18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0504E69-A371-33A4-9585-88A7D22C14C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46466" y="6147030"/>
                  <a:ext cx="888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37A278-1D63-5F22-2D6B-14804C5F7211}"/>
                    </a:ext>
                  </a:extLst>
                </p14:cNvPr>
                <p14:cNvContentPartPr/>
                <p14:nvPr/>
              </p14:nvContentPartPr>
              <p14:xfrm>
                <a:off x="9655906" y="6175110"/>
                <a:ext cx="258120" cy="188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37A278-1D63-5F22-2D6B-14804C5F721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651586" y="6170790"/>
                  <a:ext cx="266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6DFE5BE-2932-A64E-5B15-335C3B97E9AC}"/>
                    </a:ext>
                  </a:extLst>
                </p14:cNvPr>
                <p14:cNvContentPartPr/>
                <p14:nvPr/>
              </p14:nvContentPartPr>
              <p14:xfrm>
                <a:off x="10115626" y="6154950"/>
                <a:ext cx="24120" cy="43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6DFE5BE-2932-A64E-5B15-335C3B97E9A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1306" y="6150630"/>
                  <a:ext cx="32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59DC9F-02A2-58AC-4911-5DCBE9D8C429}"/>
                    </a:ext>
                  </a:extLst>
                </p14:cNvPr>
                <p14:cNvContentPartPr/>
                <p14:nvPr/>
              </p14:nvContentPartPr>
              <p14:xfrm>
                <a:off x="10392106" y="6167190"/>
                <a:ext cx="13680" cy="10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59DC9F-02A2-58AC-4911-5DCBE9D8C42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387786" y="6162870"/>
                  <a:ext cx="2232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F521F57-7057-98F8-EB1F-4FCF016D2C8F}"/>
                  </a:ext>
                </a:extLst>
              </p14:cNvPr>
              <p14:cNvContentPartPr/>
              <p14:nvPr/>
            </p14:nvContentPartPr>
            <p14:xfrm>
              <a:off x="2727346" y="6070710"/>
              <a:ext cx="130680" cy="946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F521F57-7057-98F8-EB1F-4FCF016D2C8F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2723026" y="6066390"/>
                <a:ext cx="13932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4B2D32D-0E24-5D2E-28D1-386D61481BA1}"/>
              </a:ext>
            </a:extLst>
          </p:cNvPr>
          <p:cNvGrpSpPr/>
          <p:nvPr/>
        </p:nvGrpSpPr>
        <p:grpSpPr>
          <a:xfrm>
            <a:off x="2247826" y="5451870"/>
            <a:ext cx="504720" cy="486360"/>
            <a:chOff x="2247826" y="5451870"/>
            <a:chExt cx="50472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5F5FB1A-7254-A6BC-5734-70C9837BDFBB}"/>
                    </a:ext>
                  </a:extLst>
                </p14:cNvPr>
                <p14:cNvContentPartPr/>
                <p14:nvPr/>
              </p14:nvContentPartPr>
              <p14:xfrm>
                <a:off x="2302546" y="5632950"/>
                <a:ext cx="6480" cy="228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5F5FB1A-7254-A6BC-5734-70C9837BDFB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298226" y="5628630"/>
                  <a:ext cx="15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B207D11-690D-83EE-7C3F-52940D446F02}"/>
                    </a:ext>
                  </a:extLst>
                </p14:cNvPr>
                <p14:cNvContentPartPr/>
                <p14:nvPr/>
              </p14:nvContentPartPr>
              <p14:xfrm>
                <a:off x="2247826" y="5729430"/>
                <a:ext cx="28944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B207D11-690D-83EE-7C3F-52940D446F0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243506" y="5725110"/>
                  <a:ext cx="29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C892C2D-7C60-831A-F1BF-40E8CE973FFB}"/>
                    </a:ext>
                  </a:extLst>
                </p14:cNvPr>
                <p14:cNvContentPartPr/>
                <p14:nvPr/>
              </p14:nvContentPartPr>
              <p14:xfrm>
                <a:off x="2332426" y="5924910"/>
                <a:ext cx="173520" cy="13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C892C2D-7C60-831A-F1BF-40E8CE973FF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328106" y="5920590"/>
                  <a:ext cx="182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522F6E4-6D5B-BAB8-3D8E-74334A5F6458}"/>
                    </a:ext>
                  </a:extLst>
                </p14:cNvPr>
                <p14:cNvContentPartPr/>
                <p14:nvPr/>
              </p14:nvContentPartPr>
              <p14:xfrm>
                <a:off x="2612146" y="5451870"/>
                <a:ext cx="11160" cy="276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522F6E4-6D5B-BAB8-3D8E-74334A5F645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607826" y="5447550"/>
                  <a:ext cx="19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3BE0EB3-8448-10AA-8621-92CF8329E69E}"/>
                    </a:ext>
                  </a:extLst>
                </p14:cNvPr>
                <p14:cNvContentPartPr/>
                <p14:nvPr/>
              </p14:nvContentPartPr>
              <p14:xfrm>
                <a:off x="2295706" y="5873790"/>
                <a:ext cx="192600" cy="36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3BE0EB3-8448-10AA-8621-92CF8329E69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291386" y="5869470"/>
                  <a:ext cx="201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B006BFE-9B56-BB67-B220-3A090C914A45}"/>
                    </a:ext>
                  </a:extLst>
                </p14:cNvPr>
                <p14:cNvContentPartPr/>
                <p14:nvPr/>
              </p14:nvContentPartPr>
              <p14:xfrm>
                <a:off x="2288506" y="5809350"/>
                <a:ext cx="187200" cy="24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B006BFE-9B56-BB67-B220-3A090C914A4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284186" y="5805030"/>
                  <a:ext cx="195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4B80817-4010-5217-7C33-1D37249D4099}"/>
                    </a:ext>
                  </a:extLst>
                </p14:cNvPr>
                <p14:cNvContentPartPr/>
                <p14:nvPr/>
              </p14:nvContentPartPr>
              <p14:xfrm>
                <a:off x="2715826" y="5774070"/>
                <a:ext cx="36720" cy="3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4B80817-4010-5217-7C33-1D37249D409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711506" y="5769750"/>
                  <a:ext cx="4536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BC8B342-B182-70CC-7CDF-DDABADDBBC91}"/>
              </a:ext>
            </a:extLst>
          </p:cNvPr>
          <p:cNvGrpSpPr/>
          <p:nvPr/>
        </p:nvGrpSpPr>
        <p:grpSpPr>
          <a:xfrm>
            <a:off x="3145666" y="5632950"/>
            <a:ext cx="715680" cy="652680"/>
            <a:chOff x="3145666" y="5632950"/>
            <a:chExt cx="715680" cy="65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44E6345-5925-85FD-8CDD-D7972336AB63}"/>
                    </a:ext>
                  </a:extLst>
                </p14:cNvPr>
                <p14:cNvContentPartPr/>
                <p14:nvPr/>
              </p14:nvContentPartPr>
              <p14:xfrm>
                <a:off x="3145666" y="5632950"/>
                <a:ext cx="694440" cy="652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44E6345-5925-85FD-8CDD-D7972336AB6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141346" y="5628630"/>
                  <a:ext cx="7030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977B085-44D3-0CF3-877F-A8C9C85A6314}"/>
                    </a:ext>
                  </a:extLst>
                </p14:cNvPr>
                <p14:cNvContentPartPr/>
                <p14:nvPr/>
              </p14:nvContentPartPr>
              <p14:xfrm>
                <a:off x="3497386" y="5714670"/>
                <a:ext cx="191160" cy="341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977B085-44D3-0CF3-877F-A8C9C85A631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93066" y="5710350"/>
                  <a:ext cx="199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28B3B8C-994B-E904-8B6C-57C176FC7968}"/>
                    </a:ext>
                  </a:extLst>
                </p14:cNvPr>
                <p14:cNvContentPartPr/>
                <p14:nvPr/>
              </p14:nvContentPartPr>
              <p14:xfrm>
                <a:off x="3727426" y="5761110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28B3B8C-994B-E904-8B6C-57C176FC79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23106" y="57567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A82AC37-3C90-6B6C-C3B1-5F6B7E92ED60}"/>
                    </a:ext>
                  </a:extLst>
                </p14:cNvPr>
                <p14:cNvContentPartPr/>
                <p14:nvPr/>
              </p14:nvContentPartPr>
              <p14:xfrm>
                <a:off x="3771346" y="5998350"/>
                <a:ext cx="75960" cy="215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A82AC37-3C90-6B6C-C3B1-5F6B7E92ED6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767026" y="5994030"/>
                  <a:ext cx="84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37718A1-FF05-95CC-6DA7-8105E8D57974}"/>
                    </a:ext>
                  </a:extLst>
                </p14:cNvPr>
                <p14:cNvContentPartPr/>
                <p14:nvPr/>
              </p14:nvContentPartPr>
              <p14:xfrm>
                <a:off x="3860266" y="5757510"/>
                <a:ext cx="108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37718A1-FF05-95CC-6DA7-8105E8D5797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855946" y="575319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7BDF20EA-E415-9C54-FE17-E87C16474D8A}"/>
              </a:ext>
            </a:extLst>
          </p:cNvPr>
          <p:cNvGrpSpPr/>
          <p:nvPr/>
        </p:nvGrpSpPr>
        <p:grpSpPr>
          <a:xfrm>
            <a:off x="1103386" y="-30210"/>
            <a:ext cx="9726480" cy="3903513"/>
            <a:chOff x="1103386" y="-30210"/>
            <a:chExt cx="9726480" cy="39035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09681B-ED79-B1DB-2520-442908A882ED}"/>
                    </a:ext>
                  </a:extLst>
                </p14:cNvPr>
                <p14:cNvContentPartPr/>
                <p14:nvPr/>
              </p14:nvContentPartPr>
              <p14:xfrm>
                <a:off x="1216066" y="359670"/>
                <a:ext cx="356760" cy="488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09681B-ED79-B1DB-2520-442908A882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11746" y="355350"/>
                  <a:ext cx="3654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50E3CF-080F-F73F-5086-1EA18CC80935}"/>
                    </a:ext>
                  </a:extLst>
                </p14:cNvPr>
                <p14:cNvContentPartPr/>
                <p14:nvPr/>
              </p14:nvContentPartPr>
              <p14:xfrm>
                <a:off x="1616746" y="606630"/>
                <a:ext cx="254520" cy="41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50E3CF-080F-F73F-5086-1EA18CC809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12426" y="602310"/>
                  <a:ext cx="263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140BE6-EAA1-E1FF-F2B5-F63DDCA3F70B}"/>
                    </a:ext>
                  </a:extLst>
                </p14:cNvPr>
                <p14:cNvContentPartPr/>
                <p14:nvPr/>
              </p14:nvContentPartPr>
              <p14:xfrm>
                <a:off x="1990426" y="878070"/>
                <a:ext cx="17280" cy="108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140BE6-EAA1-E1FF-F2B5-F63DDCA3F7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6106" y="873750"/>
                  <a:ext cx="2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1AC104-95E6-0D8F-65EF-7572F21E5DB9}"/>
                    </a:ext>
                  </a:extLst>
                </p14:cNvPr>
                <p14:cNvContentPartPr/>
                <p14:nvPr/>
              </p14:nvContentPartPr>
              <p14:xfrm>
                <a:off x="1925266" y="588990"/>
                <a:ext cx="448200" cy="16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1AC104-95E6-0D8F-65EF-7572F21E5D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0946" y="584670"/>
                  <a:ext cx="456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7F58F6-254B-A41B-87A7-9EABE21E8187}"/>
                    </a:ext>
                  </a:extLst>
                </p14:cNvPr>
                <p14:cNvContentPartPr/>
                <p14:nvPr/>
              </p14:nvContentPartPr>
              <p14:xfrm>
                <a:off x="2070346" y="576750"/>
                <a:ext cx="242640" cy="49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7F58F6-254B-A41B-87A7-9EABE21E81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026" y="572430"/>
                  <a:ext cx="2512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C8DA7D-75DD-C754-A7F1-74DD380696FF}"/>
                    </a:ext>
                  </a:extLst>
                </p14:cNvPr>
                <p14:cNvContentPartPr/>
                <p14:nvPr/>
              </p14:nvContentPartPr>
              <p14:xfrm>
                <a:off x="2549506" y="556590"/>
                <a:ext cx="225360" cy="55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C8DA7D-75DD-C754-A7F1-74DD380696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5186" y="552270"/>
                  <a:ext cx="2340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4EF371-563A-EB3D-CCEF-C46EA14EA640}"/>
                    </a:ext>
                  </a:extLst>
                </p14:cNvPr>
                <p14:cNvContentPartPr/>
                <p14:nvPr/>
              </p14:nvContentPartPr>
              <p14:xfrm>
                <a:off x="2779906" y="384150"/>
                <a:ext cx="270000" cy="470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4EF371-563A-EB3D-CCEF-C46EA14EA6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5586" y="379830"/>
                  <a:ext cx="2786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F0F1DE-312B-9498-D1DE-7E3A429FC6DE}"/>
                    </a:ext>
                  </a:extLst>
                </p14:cNvPr>
                <p14:cNvContentPartPr/>
                <p14:nvPr/>
              </p14:nvContentPartPr>
              <p14:xfrm>
                <a:off x="3161146" y="718950"/>
                <a:ext cx="386640" cy="408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F0F1DE-312B-9498-D1DE-7E3A429FC6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6826" y="714630"/>
                  <a:ext cx="3952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115E34-B901-9790-E6D0-A1002E5947C5}"/>
                    </a:ext>
                  </a:extLst>
                </p14:cNvPr>
                <p14:cNvContentPartPr/>
                <p14:nvPr/>
              </p14:nvContentPartPr>
              <p14:xfrm>
                <a:off x="3533746" y="761430"/>
                <a:ext cx="164520" cy="23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115E34-B901-9790-E6D0-A1002E5947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9426" y="757110"/>
                  <a:ext cx="173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73B150-04D1-FAFF-65F3-46AA2D2916CF}"/>
                    </a:ext>
                  </a:extLst>
                </p14:cNvPr>
                <p14:cNvContentPartPr/>
                <p14:nvPr/>
              </p14:nvContentPartPr>
              <p14:xfrm>
                <a:off x="3485506" y="535350"/>
                <a:ext cx="838440" cy="2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73B150-04D1-FAFF-65F3-46AA2D2916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1186" y="531030"/>
                  <a:ext cx="847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685668-6A4A-BAE7-26AF-0DF9B47E8640}"/>
                    </a:ext>
                  </a:extLst>
                </p14:cNvPr>
                <p14:cNvContentPartPr/>
                <p14:nvPr/>
              </p14:nvContentPartPr>
              <p14:xfrm>
                <a:off x="3936946" y="744510"/>
                <a:ext cx="380880" cy="11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685668-6A4A-BAE7-26AF-0DF9B47E86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2626" y="740190"/>
                  <a:ext cx="389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3F0708-49BB-DACB-1DBF-A67D3547D86C}"/>
                    </a:ext>
                  </a:extLst>
                </p14:cNvPr>
                <p14:cNvContentPartPr/>
                <p14:nvPr/>
              </p14:nvContentPartPr>
              <p14:xfrm>
                <a:off x="4759186" y="359670"/>
                <a:ext cx="355680" cy="60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3F0708-49BB-DACB-1DBF-A67D3547D8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4866" y="355350"/>
                  <a:ext cx="3643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4DFBD3-87CA-211C-2D23-BAD5EF9D38CE}"/>
                    </a:ext>
                  </a:extLst>
                </p14:cNvPr>
                <p14:cNvContentPartPr/>
                <p14:nvPr/>
              </p14:nvContentPartPr>
              <p14:xfrm>
                <a:off x="5294866" y="798150"/>
                <a:ext cx="41760" cy="18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4DFBD3-87CA-211C-2D23-BAD5EF9D38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90546" y="793830"/>
                  <a:ext cx="50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3BA979-EA46-9FCB-8DB2-210183C0976E}"/>
                    </a:ext>
                  </a:extLst>
                </p14:cNvPr>
                <p14:cNvContentPartPr/>
                <p14:nvPr/>
              </p14:nvContentPartPr>
              <p14:xfrm>
                <a:off x="5712106" y="315750"/>
                <a:ext cx="739440" cy="65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3BA979-EA46-9FCB-8DB2-210183C097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07786" y="311430"/>
                  <a:ext cx="7480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D25C40-3C7C-D153-987B-E3A98C7081BE}"/>
                    </a:ext>
                  </a:extLst>
                </p14:cNvPr>
                <p14:cNvContentPartPr/>
                <p14:nvPr/>
              </p14:nvContentPartPr>
              <p14:xfrm>
                <a:off x="6181906" y="142950"/>
                <a:ext cx="185400" cy="589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D25C40-3C7C-D153-987B-E3A98C7081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7586" y="138630"/>
                  <a:ext cx="194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BB258B-FAC3-4E01-CA2D-094E453F0ED3}"/>
                    </a:ext>
                  </a:extLst>
                </p14:cNvPr>
                <p14:cNvContentPartPr/>
                <p14:nvPr/>
              </p14:nvContentPartPr>
              <p14:xfrm>
                <a:off x="6548386" y="492510"/>
                <a:ext cx="36360" cy="19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BB258B-FAC3-4E01-CA2D-094E453F0E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44066" y="488190"/>
                  <a:ext cx="45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4237E3-7AB0-C2EA-2D73-F48F814337D5}"/>
                    </a:ext>
                  </a:extLst>
                </p14:cNvPr>
                <p14:cNvContentPartPr/>
                <p14:nvPr/>
              </p14:nvContentPartPr>
              <p14:xfrm>
                <a:off x="6992626" y="-30210"/>
                <a:ext cx="2529000" cy="116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4237E3-7AB0-C2EA-2D73-F48F814337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88306" y="-34530"/>
                  <a:ext cx="253764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0D86B7-1678-E9BD-533E-DEBCDE783171}"/>
                    </a:ext>
                  </a:extLst>
                </p14:cNvPr>
                <p14:cNvContentPartPr/>
                <p14:nvPr/>
              </p14:nvContentPartPr>
              <p14:xfrm>
                <a:off x="7656826" y="302103"/>
                <a:ext cx="87120" cy="18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0D86B7-1678-E9BD-533E-DEBCDE7831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2506" y="297783"/>
                  <a:ext cx="95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C79AC3-6FBC-2EEF-84E2-E2F51935E4DC}"/>
                    </a:ext>
                  </a:extLst>
                </p14:cNvPr>
                <p14:cNvContentPartPr/>
                <p14:nvPr/>
              </p14:nvContentPartPr>
              <p14:xfrm>
                <a:off x="7814146" y="261783"/>
                <a:ext cx="41040" cy="25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C79AC3-6FBC-2EEF-84E2-E2F51935E4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826" y="257463"/>
                  <a:ext cx="49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DF3B2F-B4FA-3FA5-5CAD-650044C506CE}"/>
                    </a:ext>
                  </a:extLst>
                </p14:cNvPr>
                <p14:cNvContentPartPr/>
                <p14:nvPr/>
              </p14:nvContentPartPr>
              <p14:xfrm>
                <a:off x="7463146" y="176823"/>
                <a:ext cx="754200" cy="51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DF3B2F-B4FA-3FA5-5CAD-650044C506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58826" y="172503"/>
                  <a:ext cx="7628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B7B3B0-DDA9-9DBD-C859-EBCC10F8A067}"/>
                    </a:ext>
                  </a:extLst>
                </p14:cNvPr>
                <p14:cNvContentPartPr/>
                <p14:nvPr/>
              </p14:nvContentPartPr>
              <p14:xfrm>
                <a:off x="8266666" y="579303"/>
                <a:ext cx="205560" cy="25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B7B3B0-DDA9-9DBD-C859-EBCC10F8A0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62346" y="574983"/>
                  <a:ext cx="214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0CEE85-C970-53B8-1F5E-1B0AEFDF4D0B}"/>
                    </a:ext>
                  </a:extLst>
                </p14:cNvPr>
                <p14:cNvContentPartPr/>
                <p14:nvPr/>
              </p14:nvContentPartPr>
              <p14:xfrm>
                <a:off x="8596066" y="637983"/>
                <a:ext cx="131760" cy="1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0CEE85-C970-53B8-1F5E-1B0AEFDF4D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1746" y="633663"/>
                  <a:ext cx="140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C98F0D-A6EF-62E7-9236-EB0AFC2D46E0}"/>
                    </a:ext>
                  </a:extLst>
                </p14:cNvPr>
                <p14:cNvContentPartPr/>
                <p14:nvPr/>
              </p14:nvContentPartPr>
              <p14:xfrm>
                <a:off x="8868226" y="310023"/>
                <a:ext cx="256320" cy="39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C98F0D-A6EF-62E7-9236-EB0AFC2D46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63546" y="305703"/>
                  <a:ext cx="264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EFEBB6-8F66-BFC7-2673-A943336158E9}"/>
                    </a:ext>
                  </a:extLst>
                </p14:cNvPr>
                <p14:cNvContentPartPr/>
                <p14:nvPr/>
              </p14:nvContentPartPr>
              <p14:xfrm>
                <a:off x="9228586" y="474543"/>
                <a:ext cx="12600" cy="1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EFEBB6-8F66-BFC7-2673-A943336158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4266" y="470223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48BDB4-7EA2-3CFF-C136-76106BA1C619}"/>
                    </a:ext>
                  </a:extLst>
                </p14:cNvPr>
                <p14:cNvContentPartPr/>
                <p14:nvPr/>
              </p14:nvContentPartPr>
              <p14:xfrm>
                <a:off x="9224266" y="647703"/>
                <a:ext cx="41040" cy="12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48BDB4-7EA2-3CFF-C136-76106BA1C6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9946" y="643383"/>
                  <a:ext cx="49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4E4ABF-2B16-329E-7322-A36F24F13130}"/>
                    </a:ext>
                  </a:extLst>
                </p14:cNvPr>
                <p14:cNvContentPartPr/>
                <p14:nvPr/>
              </p14:nvContentPartPr>
              <p14:xfrm>
                <a:off x="1389586" y="119418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4E4ABF-2B16-329E-7322-A36F24F131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85266" y="118986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06EC77-9FD9-F9BE-C4DB-A4005874942D}"/>
                    </a:ext>
                  </a:extLst>
                </p14:cNvPr>
                <p14:cNvContentPartPr/>
                <p14:nvPr/>
              </p14:nvContentPartPr>
              <p14:xfrm>
                <a:off x="1478146" y="1284183"/>
                <a:ext cx="329760" cy="41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06EC77-9FD9-F9BE-C4DB-A400587494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73826" y="1279863"/>
                  <a:ext cx="3384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8FFDCB-0CF2-2EE5-0648-A5FAAD170567}"/>
                    </a:ext>
                  </a:extLst>
                </p14:cNvPr>
                <p14:cNvContentPartPr/>
                <p14:nvPr/>
              </p14:nvContentPartPr>
              <p14:xfrm>
                <a:off x="1994026" y="1321263"/>
                <a:ext cx="52200" cy="414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8FFDCB-0CF2-2EE5-0648-A5FAAD1705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89706" y="1316943"/>
                  <a:ext cx="60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3D5C59-5D16-57FE-6309-07DB33CD42C8}"/>
                    </a:ext>
                  </a:extLst>
                </p14:cNvPr>
                <p14:cNvContentPartPr/>
                <p14:nvPr/>
              </p14:nvContentPartPr>
              <p14:xfrm>
                <a:off x="2462386" y="1218303"/>
                <a:ext cx="1143000" cy="74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3D5C59-5D16-57FE-6309-07DB33CD42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58066" y="1213983"/>
                  <a:ext cx="115164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FC77E9-E74A-794C-5EEB-E0057609963F}"/>
                    </a:ext>
                  </a:extLst>
                </p14:cNvPr>
                <p14:cNvContentPartPr/>
                <p14:nvPr/>
              </p14:nvContentPartPr>
              <p14:xfrm>
                <a:off x="3093826" y="1273383"/>
                <a:ext cx="257040" cy="48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FC77E9-E74A-794C-5EEB-E005760996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9506" y="1269063"/>
                  <a:ext cx="2656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5A98F6-BB0C-B896-A088-B731B2C23F96}"/>
                    </a:ext>
                  </a:extLst>
                </p14:cNvPr>
                <p14:cNvContentPartPr/>
                <p14:nvPr/>
              </p14:nvContentPartPr>
              <p14:xfrm>
                <a:off x="3473266" y="1338903"/>
                <a:ext cx="181440" cy="311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5A98F6-BB0C-B896-A088-B731B2C23F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68946" y="1334583"/>
                  <a:ext cx="190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2B3EDA-6054-8F89-9AD5-B08D51209DED}"/>
                    </a:ext>
                  </a:extLst>
                </p14:cNvPr>
                <p14:cNvContentPartPr/>
                <p14:nvPr/>
              </p14:nvContentPartPr>
              <p14:xfrm>
                <a:off x="4166266" y="1414503"/>
                <a:ext cx="337320" cy="1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2B3EDA-6054-8F89-9AD5-B08D51209D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1946" y="1410183"/>
                  <a:ext cx="34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D24DB3-5FE0-431E-8FD3-FB5262897BB2}"/>
                    </a:ext>
                  </a:extLst>
                </p14:cNvPr>
                <p14:cNvContentPartPr/>
                <p14:nvPr/>
              </p14:nvContentPartPr>
              <p14:xfrm>
                <a:off x="4097866" y="1615023"/>
                <a:ext cx="442440" cy="4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D24DB3-5FE0-431E-8FD3-FB5262897B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3546" y="1610703"/>
                  <a:ext cx="451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BB3761-F757-B1AE-7B03-8A478516D94E}"/>
                    </a:ext>
                  </a:extLst>
                </p14:cNvPr>
                <p14:cNvContentPartPr/>
                <p14:nvPr/>
              </p14:nvContentPartPr>
              <p14:xfrm>
                <a:off x="4839466" y="1219743"/>
                <a:ext cx="439920" cy="48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BB3761-F757-B1AE-7B03-8A478516D9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5146" y="1215423"/>
                  <a:ext cx="448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F17791-BB3B-AB0F-F06F-D6192A026B5B}"/>
                    </a:ext>
                  </a:extLst>
                </p14:cNvPr>
                <p14:cNvContentPartPr/>
                <p14:nvPr/>
              </p14:nvContentPartPr>
              <p14:xfrm>
                <a:off x="5369746" y="1441143"/>
                <a:ext cx="320760" cy="531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F17791-BB3B-AB0F-F06F-D6192A026B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5426" y="1436823"/>
                  <a:ext cx="3294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A9570F-D41C-03D6-0383-A191D668F3C8}"/>
                    </a:ext>
                  </a:extLst>
                </p14:cNvPr>
                <p14:cNvContentPartPr/>
                <p14:nvPr/>
              </p14:nvContentPartPr>
              <p14:xfrm>
                <a:off x="5750626" y="1507743"/>
                <a:ext cx="60480" cy="1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A9570F-D41C-03D6-0383-A191D668F3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6306" y="1503423"/>
                  <a:ext cx="69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C914EE-281F-7705-8D55-8E35B295C9AF}"/>
                    </a:ext>
                  </a:extLst>
                </p14:cNvPr>
                <p14:cNvContentPartPr/>
                <p14:nvPr/>
              </p14:nvContentPartPr>
              <p14:xfrm>
                <a:off x="6100906" y="1599903"/>
                <a:ext cx="252000" cy="44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C914EE-281F-7705-8D55-8E35B295C9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6586" y="1595583"/>
                  <a:ext cx="260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BC6C42-7F08-9A5D-0D47-C2603AC9EF6B}"/>
                    </a:ext>
                  </a:extLst>
                </p14:cNvPr>
                <p14:cNvContentPartPr/>
                <p14:nvPr/>
              </p14:nvContentPartPr>
              <p14:xfrm>
                <a:off x="6145546" y="1475343"/>
                <a:ext cx="147600" cy="379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BC6C42-7F08-9A5D-0D47-C2603AC9EF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41226" y="1471023"/>
                  <a:ext cx="156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49BA37-DF66-2BB1-8E3B-EBBCE9038142}"/>
                    </a:ext>
                  </a:extLst>
                </p14:cNvPr>
                <p14:cNvContentPartPr/>
                <p14:nvPr/>
              </p14:nvContentPartPr>
              <p14:xfrm>
                <a:off x="6442906" y="1423143"/>
                <a:ext cx="178200" cy="64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49BA37-DF66-2BB1-8E3B-EBBCE90381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38586" y="1418823"/>
                  <a:ext cx="186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F2174A-3F71-FA59-52C4-0D69247C3D5E}"/>
                    </a:ext>
                  </a:extLst>
                </p14:cNvPr>
                <p14:cNvContentPartPr/>
                <p14:nvPr/>
              </p14:nvContentPartPr>
              <p14:xfrm>
                <a:off x="6741706" y="1362663"/>
                <a:ext cx="269640" cy="441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F2174A-3F71-FA59-52C4-0D69247C3D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37386" y="1358343"/>
                  <a:ext cx="2782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AC792B-B582-4595-5257-6E79C14644A1}"/>
                    </a:ext>
                  </a:extLst>
                </p14:cNvPr>
                <p14:cNvContentPartPr/>
                <p14:nvPr/>
              </p14:nvContentPartPr>
              <p14:xfrm>
                <a:off x="7034026" y="1687743"/>
                <a:ext cx="361800" cy="47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AC792B-B582-4595-5257-6E79C14644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29706" y="1683423"/>
                  <a:ext cx="370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A9F6F7-1963-5B7D-763B-71116822911D}"/>
                    </a:ext>
                  </a:extLst>
                </p14:cNvPr>
                <p14:cNvContentPartPr/>
                <p14:nvPr/>
              </p14:nvContentPartPr>
              <p14:xfrm>
                <a:off x="7426066" y="1581183"/>
                <a:ext cx="125280" cy="34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A9F6F7-1963-5B7D-763B-7111682291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1746" y="1576863"/>
                  <a:ext cx="1339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7B615C-1D1B-15C2-BBD6-0321D05F1BD5}"/>
                    </a:ext>
                  </a:extLst>
                </p14:cNvPr>
                <p14:cNvContentPartPr/>
                <p14:nvPr/>
              </p14:nvContentPartPr>
              <p14:xfrm>
                <a:off x="7812706" y="1511703"/>
                <a:ext cx="172080" cy="72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7B615C-1D1B-15C2-BBD6-0321D05F1B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08386" y="1507383"/>
                  <a:ext cx="1807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C40A02-9546-00E1-5A07-B3A0C4DC59BB}"/>
                    </a:ext>
                  </a:extLst>
                </p14:cNvPr>
                <p14:cNvContentPartPr/>
                <p14:nvPr/>
              </p14:nvContentPartPr>
              <p14:xfrm>
                <a:off x="4743346" y="1069263"/>
                <a:ext cx="365040" cy="89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C40A02-9546-00E1-5A07-B3A0C4DC59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39026" y="1064943"/>
                  <a:ext cx="37368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E2B3BB-7CA9-F511-5C4D-F2F59E99F13A}"/>
                    </a:ext>
                  </a:extLst>
                </p14:cNvPr>
                <p14:cNvContentPartPr/>
                <p14:nvPr/>
              </p14:nvContentPartPr>
              <p14:xfrm>
                <a:off x="8063626" y="1299663"/>
                <a:ext cx="2403000" cy="72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E2B3BB-7CA9-F511-5C4D-F2F59E99F1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59306" y="1295343"/>
                  <a:ext cx="24116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C01DF1-35B4-187F-0F99-397472A8018A}"/>
                    </a:ext>
                  </a:extLst>
                </p14:cNvPr>
                <p14:cNvContentPartPr/>
                <p14:nvPr/>
              </p14:nvContentPartPr>
              <p14:xfrm>
                <a:off x="8570866" y="1329183"/>
                <a:ext cx="274320" cy="36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C01DF1-35B4-187F-0F99-397472A801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66546" y="1324863"/>
                  <a:ext cx="282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CEAD73-20B4-7C2D-00A6-F3A4CA64C722}"/>
                    </a:ext>
                  </a:extLst>
                </p14:cNvPr>
                <p14:cNvContentPartPr/>
                <p14:nvPr/>
              </p14:nvContentPartPr>
              <p14:xfrm>
                <a:off x="9066946" y="1568223"/>
                <a:ext cx="83880" cy="18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CEAD73-20B4-7C2D-00A6-F3A4CA64C7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62626" y="1563903"/>
                  <a:ext cx="92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D367E9-B0A9-3FAE-D685-A7D578CD56F0}"/>
                    </a:ext>
                  </a:extLst>
                </p14:cNvPr>
                <p14:cNvContentPartPr/>
                <p14:nvPr/>
              </p14:nvContentPartPr>
              <p14:xfrm>
                <a:off x="9051106" y="1306503"/>
                <a:ext cx="567000" cy="155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D367E9-B0A9-3FAE-D685-A7D578CD56F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46786" y="1302183"/>
                  <a:ext cx="575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7538C3-5FE4-22E5-FF04-4625A91B39EE}"/>
                    </a:ext>
                  </a:extLst>
                </p14:cNvPr>
                <p14:cNvContentPartPr/>
                <p14:nvPr/>
              </p14:nvContentPartPr>
              <p14:xfrm>
                <a:off x="9716026" y="1166103"/>
                <a:ext cx="99360" cy="331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7538C3-5FE4-22E5-FF04-4625A91B39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11706" y="1161783"/>
                  <a:ext cx="108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1E8B9F-B7E6-1C4A-E4D9-DC3AC331E1C6}"/>
                    </a:ext>
                  </a:extLst>
                </p14:cNvPr>
                <p14:cNvContentPartPr/>
                <p14:nvPr/>
              </p14:nvContentPartPr>
              <p14:xfrm>
                <a:off x="9570946" y="1166103"/>
                <a:ext cx="509040" cy="355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1E8B9F-B7E6-1C4A-E4D9-DC3AC331E1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66626" y="1161783"/>
                  <a:ext cx="517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AC1309-00DD-F6AA-85B9-2765DE327002}"/>
                    </a:ext>
                  </a:extLst>
                </p14:cNvPr>
                <p14:cNvContentPartPr/>
                <p14:nvPr/>
              </p14:nvContentPartPr>
              <p14:xfrm>
                <a:off x="10090066" y="1141983"/>
                <a:ext cx="81720" cy="537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AC1309-00DD-F6AA-85B9-2765DE3270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85746" y="1137663"/>
                  <a:ext cx="903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87EB13-E5B1-736B-E0DB-9D8B1B660634}"/>
                    </a:ext>
                  </a:extLst>
                </p14:cNvPr>
                <p14:cNvContentPartPr/>
                <p14:nvPr/>
              </p14:nvContentPartPr>
              <p14:xfrm>
                <a:off x="10288426" y="1460583"/>
                <a:ext cx="310320" cy="25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87EB13-E5B1-736B-E0DB-9D8B1B6606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84106" y="1456263"/>
                  <a:ext cx="318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F362ED-2B14-0487-42A1-46A5374B0045}"/>
                    </a:ext>
                  </a:extLst>
                </p14:cNvPr>
                <p14:cNvContentPartPr/>
                <p14:nvPr/>
              </p14:nvContentPartPr>
              <p14:xfrm>
                <a:off x="1139386" y="2568663"/>
                <a:ext cx="57960" cy="40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F362ED-2B14-0487-42A1-46A5374B00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5066" y="2564343"/>
                  <a:ext cx="666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114755-9AD1-96FD-06CF-2F224DF3D1B2}"/>
                    </a:ext>
                  </a:extLst>
                </p14:cNvPr>
                <p14:cNvContentPartPr/>
                <p14:nvPr/>
              </p14:nvContentPartPr>
              <p14:xfrm>
                <a:off x="1103386" y="2444103"/>
                <a:ext cx="335520" cy="84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114755-9AD1-96FD-06CF-2F224DF3D1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9066" y="2439783"/>
                  <a:ext cx="344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B32732-9404-57A8-8DDD-3EB6F10D9B18}"/>
                    </a:ext>
                  </a:extLst>
                </p14:cNvPr>
                <p14:cNvContentPartPr/>
                <p14:nvPr/>
              </p14:nvContentPartPr>
              <p14:xfrm>
                <a:off x="1252426" y="2757663"/>
                <a:ext cx="239040" cy="165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B32732-9404-57A8-8DDD-3EB6F10D9B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48106" y="2753343"/>
                  <a:ext cx="24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4EAA40-02D5-D7C0-A056-86E96FE4A7AF}"/>
                    </a:ext>
                  </a:extLst>
                </p14:cNvPr>
                <p14:cNvContentPartPr/>
                <p14:nvPr/>
              </p14:nvContentPartPr>
              <p14:xfrm>
                <a:off x="1640506" y="2198943"/>
                <a:ext cx="27360" cy="32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4EAA40-02D5-D7C0-A056-86E96FE4A7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36186" y="2194623"/>
                  <a:ext cx="36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5DCE20-BA82-D567-A8C6-95B84317F416}"/>
                    </a:ext>
                  </a:extLst>
                </p14:cNvPr>
                <p14:cNvContentPartPr/>
                <p14:nvPr/>
              </p14:nvContentPartPr>
              <p14:xfrm>
                <a:off x="1784506" y="2898423"/>
                <a:ext cx="65880" cy="187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5DCE20-BA82-D567-A8C6-95B84317F4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80186" y="2894103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E595FB-84F9-0DB3-EBAA-588F892E9491}"/>
                    </a:ext>
                  </a:extLst>
                </p14:cNvPr>
                <p14:cNvContentPartPr/>
                <p14:nvPr/>
              </p14:nvContentPartPr>
              <p14:xfrm>
                <a:off x="2261146" y="2259063"/>
                <a:ext cx="1009080" cy="968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E595FB-84F9-0DB3-EBAA-588F892E94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56466" y="2254743"/>
                  <a:ext cx="101772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9572A9-5FB6-5EF3-BCFC-EE1AA9BDD0F4}"/>
                    </a:ext>
                  </a:extLst>
                </p14:cNvPr>
                <p14:cNvContentPartPr/>
                <p14:nvPr/>
              </p14:nvContentPartPr>
              <p14:xfrm>
                <a:off x="2854786" y="2473263"/>
                <a:ext cx="178200" cy="493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9572A9-5FB6-5EF3-BCFC-EE1AA9BDD0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50466" y="2468943"/>
                  <a:ext cx="1868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45DEA8-59BA-3EC7-3920-612F776990FA}"/>
                    </a:ext>
                  </a:extLst>
                </p14:cNvPr>
                <p14:cNvContentPartPr/>
                <p14:nvPr/>
              </p14:nvContentPartPr>
              <p14:xfrm>
                <a:off x="3162946" y="2830023"/>
                <a:ext cx="69840" cy="15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45DEA8-59BA-3EC7-3920-612F776990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58626" y="2825703"/>
                  <a:ext cx="78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8BED2B-07E6-E9DD-CFEC-FDA61D813521}"/>
                    </a:ext>
                  </a:extLst>
                </p14:cNvPr>
                <p14:cNvContentPartPr/>
                <p14:nvPr/>
              </p14:nvContentPartPr>
              <p14:xfrm>
                <a:off x="3175186" y="2544543"/>
                <a:ext cx="118800" cy="2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8BED2B-07E6-E9DD-CFEC-FDA61D8135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70866" y="2540223"/>
                  <a:ext cx="127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5678C8-CB63-3F76-2407-73996CB6CF3E}"/>
                    </a:ext>
                  </a:extLst>
                </p14:cNvPr>
                <p14:cNvContentPartPr/>
                <p14:nvPr/>
              </p14:nvContentPartPr>
              <p14:xfrm>
                <a:off x="4520146" y="2436183"/>
                <a:ext cx="282960" cy="421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5678C8-CB63-3F76-2407-73996CB6CF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15826" y="2431863"/>
                  <a:ext cx="2916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8714C2-C374-EE2F-39FC-4F934579644F}"/>
                    </a:ext>
                  </a:extLst>
                </p14:cNvPr>
                <p14:cNvContentPartPr/>
                <p14:nvPr/>
              </p14:nvContentPartPr>
              <p14:xfrm>
                <a:off x="4500706" y="2546703"/>
                <a:ext cx="282240" cy="17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8714C2-C374-EE2F-39FC-4F93457964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96386" y="2542383"/>
                  <a:ext cx="29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BF630D-FEC0-5E27-C041-763A3BC98A48}"/>
                    </a:ext>
                  </a:extLst>
                </p14:cNvPr>
                <p14:cNvContentPartPr/>
                <p14:nvPr/>
              </p14:nvContentPartPr>
              <p14:xfrm>
                <a:off x="4920106" y="2214783"/>
                <a:ext cx="90000" cy="238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BF630D-FEC0-5E27-C041-763A3BC98A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15786" y="2210463"/>
                  <a:ext cx="98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4025EB-CFF4-9B56-A839-52C691CBAE22}"/>
                    </a:ext>
                  </a:extLst>
                </p14:cNvPr>
                <p14:cNvContentPartPr/>
                <p14:nvPr/>
              </p14:nvContentPartPr>
              <p14:xfrm>
                <a:off x="4972666" y="2513223"/>
                <a:ext cx="306360" cy="44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4025EB-CFF4-9B56-A839-52C691CBAE2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68346" y="2508903"/>
                  <a:ext cx="315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31FD4E-1699-0B95-5252-445B11C271AA}"/>
                    </a:ext>
                  </a:extLst>
                </p14:cNvPr>
                <p14:cNvContentPartPr/>
                <p14:nvPr/>
              </p14:nvContentPartPr>
              <p14:xfrm>
                <a:off x="5371546" y="2789703"/>
                <a:ext cx="49320" cy="173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31FD4E-1699-0B95-5252-445B11C271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67226" y="2785383"/>
                  <a:ext cx="57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18BAED-FB5C-90AA-1BAA-AC02AB11EDFF}"/>
                    </a:ext>
                  </a:extLst>
                </p14:cNvPr>
                <p14:cNvContentPartPr/>
                <p14:nvPr/>
              </p14:nvContentPartPr>
              <p14:xfrm>
                <a:off x="5294866" y="2605023"/>
                <a:ext cx="580320" cy="110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18BAED-FB5C-90AA-1BAA-AC02AB11ED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90546" y="2600703"/>
                  <a:ext cx="588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AB30C7-8D5F-4D2E-2AE3-08E7E105B222}"/>
                    </a:ext>
                  </a:extLst>
                </p14:cNvPr>
                <p14:cNvContentPartPr/>
                <p14:nvPr/>
              </p14:nvContentPartPr>
              <p14:xfrm>
                <a:off x="5625706" y="2528343"/>
                <a:ext cx="156600" cy="417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AB30C7-8D5F-4D2E-2AE3-08E7E105B2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1386" y="2524023"/>
                  <a:ext cx="165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B9071B-76C0-AEE9-DB62-04DA0B953517}"/>
                    </a:ext>
                  </a:extLst>
                </p14:cNvPr>
                <p14:cNvContentPartPr/>
                <p14:nvPr/>
              </p14:nvContentPartPr>
              <p14:xfrm>
                <a:off x="5951866" y="2608623"/>
                <a:ext cx="245160" cy="63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B9071B-76C0-AEE9-DB62-04DA0B9535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47546" y="2604303"/>
                  <a:ext cx="2538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F98D-8B5D-53E0-DC2C-CBE222B05D64}"/>
                    </a:ext>
                  </a:extLst>
                </p14:cNvPr>
                <p14:cNvContentPartPr/>
                <p14:nvPr/>
              </p14:nvContentPartPr>
              <p14:xfrm>
                <a:off x="6358666" y="2532663"/>
                <a:ext cx="281880" cy="443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F98D-8B5D-53E0-DC2C-CBE222B05D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54346" y="2528343"/>
                  <a:ext cx="290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1A9492-D01B-F8FF-A906-A9FDB8544121}"/>
                    </a:ext>
                  </a:extLst>
                </p14:cNvPr>
                <p14:cNvContentPartPr/>
                <p14:nvPr/>
              </p14:nvContentPartPr>
              <p14:xfrm>
                <a:off x="6411226" y="2789703"/>
                <a:ext cx="17712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1A9492-D01B-F8FF-A906-A9FDB85441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06906" y="2785383"/>
                  <a:ext cx="185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8235F8-B33E-470B-C1EF-D781B0A8D64A}"/>
                    </a:ext>
                  </a:extLst>
                </p14:cNvPr>
                <p14:cNvContentPartPr/>
                <p14:nvPr/>
              </p14:nvContentPartPr>
              <p14:xfrm>
                <a:off x="6411586" y="2203263"/>
                <a:ext cx="437400" cy="695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8235F8-B33E-470B-C1EF-D781B0A8D6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7266" y="2198943"/>
                  <a:ext cx="44604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9B9871-014D-4747-3D4F-A8786069D6E6}"/>
                    </a:ext>
                  </a:extLst>
                </p14:cNvPr>
                <p14:cNvContentPartPr/>
                <p14:nvPr/>
              </p14:nvContentPartPr>
              <p14:xfrm>
                <a:off x="6697786" y="2783943"/>
                <a:ext cx="282600" cy="40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9B9871-014D-4747-3D4F-A8786069D6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93466" y="2779623"/>
                  <a:ext cx="291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2C3DD0-F0A2-D9CF-BD8F-ED1CCE7E6E67}"/>
                    </a:ext>
                  </a:extLst>
                </p14:cNvPr>
                <p14:cNvContentPartPr/>
                <p14:nvPr/>
              </p14:nvContentPartPr>
              <p14:xfrm>
                <a:off x="7043746" y="2762343"/>
                <a:ext cx="77040" cy="339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2C3DD0-F0A2-D9CF-BD8F-ED1CCE7E6E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39426" y="2758023"/>
                  <a:ext cx="856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9A70D2D-9960-91DC-4C87-285424C7374E}"/>
                    </a:ext>
                  </a:extLst>
                </p14:cNvPr>
                <p14:cNvContentPartPr/>
                <p14:nvPr/>
              </p14:nvContentPartPr>
              <p14:xfrm>
                <a:off x="7318066" y="2484423"/>
                <a:ext cx="238320" cy="797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9A70D2D-9960-91DC-4C87-285424C737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13746" y="2480103"/>
                  <a:ext cx="2469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609B24-D166-AED9-5669-43B9FB5A8324}"/>
                    </a:ext>
                  </a:extLst>
                </p14:cNvPr>
                <p14:cNvContentPartPr/>
                <p14:nvPr/>
              </p14:nvContentPartPr>
              <p14:xfrm>
                <a:off x="3791506" y="2603223"/>
                <a:ext cx="135360" cy="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609B24-D166-AED9-5669-43B9FB5A83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87186" y="2598903"/>
                  <a:ext cx="144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E9AD86-2032-A529-C1DC-91A34E83E4A3}"/>
                    </a:ext>
                  </a:extLst>
                </p14:cNvPr>
                <p14:cNvContentPartPr/>
                <p14:nvPr/>
              </p14:nvContentPartPr>
              <p14:xfrm>
                <a:off x="3658666" y="2801223"/>
                <a:ext cx="289800" cy="20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E9AD86-2032-A529-C1DC-91A34E83E4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54346" y="2796903"/>
                  <a:ext cx="298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928339-B408-55C9-780F-13DFBF513849}"/>
                    </a:ext>
                  </a:extLst>
                </p14:cNvPr>
                <p14:cNvContentPartPr/>
                <p14:nvPr/>
              </p14:nvContentPartPr>
              <p14:xfrm>
                <a:off x="4079506" y="2383623"/>
                <a:ext cx="146520" cy="668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928339-B408-55C9-780F-13DFBF5138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75186" y="2379303"/>
                  <a:ext cx="1551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1D6F09-367C-7190-6879-D4811A2AD3B6}"/>
                    </a:ext>
                  </a:extLst>
                </p14:cNvPr>
                <p14:cNvContentPartPr/>
                <p14:nvPr/>
              </p14:nvContentPartPr>
              <p14:xfrm>
                <a:off x="7675546" y="2380023"/>
                <a:ext cx="3154320" cy="125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1D6F09-367C-7190-6879-D4811A2AD3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71226" y="2375703"/>
                  <a:ext cx="3162960" cy="12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393AD80-58DF-E521-F8D0-485E73BBEC9C}"/>
                    </a:ext>
                  </a:extLst>
                </p14:cNvPr>
                <p14:cNvContentPartPr/>
                <p14:nvPr/>
              </p14:nvContentPartPr>
              <p14:xfrm>
                <a:off x="8515426" y="2596023"/>
                <a:ext cx="368280" cy="420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393AD80-58DF-E521-F8D0-485E73BBEC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11106" y="2591703"/>
                  <a:ext cx="3769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974AF2-0321-2C62-7B69-1BD954FEF714}"/>
                    </a:ext>
                  </a:extLst>
                </p14:cNvPr>
                <p14:cNvContentPartPr/>
                <p14:nvPr/>
              </p14:nvContentPartPr>
              <p14:xfrm>
                <a:off x="9059026" y="3015063"/>
                <a:ext cx="23760" cy="8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974AF2-0321-2C62-7B69-1BD954FEF7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54706" y="3010743"/>
                  <a:ext cx="32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AF4428-4041-A60D-3CB4-25C8DAC424AF}"/>
                    </a:ext>
                  </a:extLst>
                </p14:cNvPr>
                <p14:cNvContentPartPr/>
                <p14:nvPr/>
              </p14:nvContentPartPr>
              <p14:xfrm>
                <a:off x="8950666" y="2737503"/>
                <a:ext cx="715320" cy="136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AF4428-4041-A60D-3CB4-25C8DAC424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46346" y="2733183"/>
                  <a:ext cx="723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8672315-1F63-485B-74C0-8126E4302750}"/>
                    </a:ext>
                  </a:extLst>
                </p14:cNvPr>
                <p14:cNvContentPartPr/>
                <p14:nvPr/>
              </p14:nvContentPartPr>
              <p14:xfrm>
                <a:off x="9723946" y="2540583"/>
                <a:ext cx="141840" cy="29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8672315-1F63-485B-74C0-8126E43027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9626" y="2536263"/>
                  <a:ext cx="150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20A288-3EC0-BD0E-E581-1926E49C8D37}"/>
                    </a:ext>
                  </a:extLst>
                </p14:cNvPr>
                <p14:cNvContentPartPr/>
                <p14:nvPr/>
              </p14:nvContentPartPr>
              <p14:xfrm>
                <a:off x="9848866" y="2564703"/>
                <a:ext cx="77400" cy="338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20A288-3EC0-BD0E-E581-1926E49C8D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44546" y="2560383"/>
                  <a:ext cx="86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12F376-5EB7-0535-486E-C10FCE5A5BEE}"/>
                    </a:ext>
                  </a:extLst>
                </p14:cNvPr>
                <p14:cNvContentPartPr/>
                <p14:nvPr/>
              </p14:nvContentPartPr>
              <p14:xfrm>
                <a:off x="9615586" y="2375343"/>
                <a:ext cx="688320" cy="719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12F376-5EB7-0535-486E-C10FCE5A5B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11266" y="2371023"/>
                  <a:ext cx="6969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77C6D2-6CA8-5B4E-2B29-C8A0D92EBDDE}"/>
                    </a:ext>
                  </a:extLst>
                </p14:cNvPr>
                <p14:cNvContentPartPr/>
                <p14:nvPr/>
              </p14:nvContentPartPr>
              <p14:xfrm>
                <a:off x="10337026" y="2833263"/>
                <a:ext cx="345960" cy="34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77C6D2-6CA8-5B4E-2B29-C8A0D92EBD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32706" y="2828943"/>
                  <a:ext cx="354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4275B9C-5F26-F162-2B02-6D409835C1DF}"/>
                    </a:ext>
                  </a:extLst>
                </p14:cNvPr>
                <p14:cNvContentPartPr/>
                <p14:nvPr/>
              </p14:nvContentPartPr>
              <p14:xfrm>
                <a:off x="4380106" y="3316383"/>
                <a:ext cx="2974320" cy="55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4275B9C-5F26-F162-2B02-6D409835C1D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75786" y="3312063"/>
                  <a:ext cx="2982960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ADB7473-A07F-DA36-7CC5-AB611B7E7118}"/>
                  </a:ext>
                </a:extLst>
              </p14:cNvPr>
              <p14:cNvContentPartPr/>
              <p14:nvPr/>
            </p14:nvContentPartPr>
            <p14:xfrm>
              <a:off x="7547746" y="3701943"/>
              <a:ext cx="3444840" cy="339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ADB7473-A07F-DA36-7CC5-AB611B7E711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43426" y="3697623"/>
                <a:ext cx="3453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A5D6EE2-3A84-FF62-E828-C297A8C464A7}"/>
                  </a:ext>
                </a:extLst>
              </p14:cNvPr>
              <p14:cNvContentPartPr/>
              <p14:nvPr/>
            </p14:nvContentPartPr>
            <p14:xfrm>
              <a:off x="1320106" y="3695201"/>
              <a:ext cx="7637040" cy="3101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A5D6EE2-3A84-FF62-E828-C297A8C464A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15786" y="3690881"/>
                <a:ext cx="7645680" cy="31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BCA9A89-8E24-F87E-767F-34C659AB8C69}"/>
              </a:ext>
            </a:extLst>
          </p:cNvPr>
          <p:cNvGrpSpPr/>
          <p:nvPr/>
        </p:nvGrpSpPr>
        <p:grpSpPr>
          <a:xfrm>
            <a:off x="430546" y="3669903"/>
            <a:ext cx="8186760" cy="3167280"/>
            <a:chOff x="430546" y="3669903"/>
            <a:chExt cx="8186760" cy="31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8B3515-4366-A8A3-53F6-269DCFAAFED7}"/>
                    </a:ext>
                  </a:extLst>
                </p14:cNvPr>
                <p14:cNvContentPartPr/>
                <p14:nvPr/>
              </p14:nvContentPartPr>
              <p14:xfrm>
                <a:off x="3963586" y="4369023"/>
                <a:ext cx="222480" cy="213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8B3515-4366-A8A3-53F6-269DCFAAFE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59266" y="4364703"/>
                  <a:ext cx="231120" cy="21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76D8AB-9367-3AE3-F134-A517CE1E1A05}"/>
                    </a:ext>
                  </a:extLst>
                </p14:cNvPr>
                <p14:cNvContentPartPr/>
                <p14:nvPr/>
              </p14:nvContentPartPr>
              <p14:xfrm>
                <a:off x="3908506" y="4416903"/>
                <a:ext cx="3108240" cy="2010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76D8AB-9367-3AE3-F134-A517CE1E1A0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04186" y="4412583"/>
                  <a:ext cx="3116880" cy="20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23898A-5026-C5D9-E88D-84AAF4991DCD}"/>
                    </a:ext>
                  </a:extLst>
                </p14:cNvPr>
                <p14:cNvContentPartPr/>
                <p14:nvPr/>
              </p14:nvContentPartPr>
              <p14:xfrm>
                <a:off x="4979146" y="3669903"/>
                <a:ext cx="393480" cy="32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23898A-5026-C5D9-E88D-84AAF4991D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74826" y="3665583"/>
                  <a:ext cx="402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7DF2A5D-3F80-E141-E4C5-0AB3F5894BFE}"/>
                    </a:ext>
                  </a:extLst>
                </p14:cNvPr>
                <p14:cNvContentPartPr/>
                <p14:nvPr/>
              </p14:nvContentPartPr>
              <p14:xfrm>
                <a:off x="5077066" y="3777543"/>
                <a:ext cx="247320" cy="92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7DF2A5D-3F80-E141-E4C5-0AB3F5894BF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72746" y="3773223"/>
                  <a:ext cx="255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C0A7ED0-6B2C-42CC-E25A-F1DBA8419B6E}"/>
                    </a:ext>
                  </a:extLst>
                </p14:cNvPr>
                <p14:cNvContentPartPr/>
                <p14:nvPr/>
              </p14:nvContentPartPr>
              <p14:xfrm>
                <a:off x="5105146" y="3915063"/>
                <a:ext cx="69840" cy="501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C0A7ED0-6B2C-42CC-E25A-F1DBA8419B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00826" y="3910743"/>
                  <a:ext cx="784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107F133-B1D0-CDA7-8392-50468D9CE0D1}"/>
                    </a:ext>
                  </a:extLst>
                </p14:cNvPr>
                <p14:cNvContentPartPr/>
                <p14:nvPr/>
              </p14:nvContentPartPr>
              <p14:xfrm>
                <a:off x="4678186" y="4171743"/>
                <a:ext cx="915480" cy="70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107F133-B1D0-CDA7-8392-50468D9CE0D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73866" y="4167423"/>
                  <a:ext cx="924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544C552-97D8-B719-1A99-E85429D8D97F}"/>
                    </a:ext>
                  </a:extLst>
                </p14:cNvPr>
                <p14:cNvContentPartPr/>
                <p14:nvPr/>
              </p14:nvContentPartPr>
              <p14:xfrm>
                <a:off x="5794546" y="4031703"/>
                <a:ext cx="5760" cy="125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544C552-97D8-B719-1A99-E85429D8D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90226" y="4027383"/>
                  <a:ext cx="14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4CD3C4-CBF2-5AD0-C8FB-85480561B2F6}"/>
                    </a:ext>
                  </a:extLst>
                </p14:cNvPr>
                <p14:cNvContentPartPr/>
                <p14:nvPr/>
              </p14:nvContentPartPr>
              <p14:xfrm>
                <a:off x="5955106" y="3883023"/>
                <a:ext cx="371520" cy="416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4CD3C4-CBF2-5AD0-C8FB-85480561B2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50786" y="3878703"/>
                  <a:ext cx="38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F04145-394B-DF0A-A712-438433EEEE00}"/>
                    </a:ext>
                  </a:extLst>
                </p14:cNvPr>
                <p14:cNvContentPartPr/>
                <p14:nvPr/>
              </p14:nvContentPartPr>
              <p14:xfrm>
                <a:off x="6166426" y="4024143"/>
                <a:ext cx="315000" cy="186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F04145-394B-DF0A-A712-438433EEEE0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62106" y="4019823"/>
                  <a:ext cx="323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8D6FAFD-647D-AB40-7A3A-CAECF0F8C9CD}"/>
                    </a:ext>
                  </a:extLst>
                </p14:cNvPr>
                <p14:cNvContentPartPr/>
                <p14:nvPr/>
              </p14:nvContentPartPr>
              <p14:xfrm>
                <a:off x="532066" y="4650543"/>
                <a:ext cx="610920" cy="620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8D6FAFD-647D-AB40-7A3A-CAECF0F8C9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746" y="4646223"/>
                  <a:ext cx="6195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081FC22-7719-3F99-0EBD-30B3C349741E}"/>
                    </a:ext>
                  </a:extLst>
                </p14:cNvPr>
                <p14:cNvContentPartPr/>
                <p14:nvPr/>
              </p14:nvContentPartPr>
              <p14:xfrm>
                <a:off x="826186" y="5172903"/>
                <a:ext cx="2664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081FC22-7719-3F99-0EBD-30B3C34974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1866" y="5168583"/>
                  <a:ext cx="35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36CD6A-350B-B87C-706D-8F8892EEDFD4}"/>
                    </a:ext>
                  </a:extLst>
                </p14:cNvPr>
                <p14:cNvContentPartPr/>
                <p14:nvPr/>
              </p14:nvContentPartPr>
              <p14:xfrm>
                <a:off x="603706" y="5362983"/>
                <a:ext cx="385200" cy="43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36CD6A-350B-B87C-706D-8F8892EEDF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9386" y="5358663"/>
                  <a:ext cx="39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54BD37-6D67-6B1A-709B-51179F57E984}"/>
                    </a:ext>
                  </a:extLst>
                </p14:cNvPr>
                <p14:cNvContentPartPr/>
                <p14:nvPr/>
              </p14:nvContentPartPr>
              <p14:xfrm>
                <a:off x="472306" y="5385663"/>
                <a:ext cx="147960" cy="203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54BD37-6D67-6B1A-709B-51179F57E98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7986" y="5381343"/>
                  <a:ext cx="156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D36AEC7-8B03-DC7E-9938-BE8DAF953644}"/>
                    </a:ext>
                  </a:extLst>
                </p14:cNvPr>
                <p14:cNvContentPartPr/>
                <p14:nvPr/>
              </p14:nvContentPartPr>
              <p14:xfrm>
                <a:off x="708826" y="5389983"/>
                <a:ext cx="234000" cy="176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D36AEC7-8B03-DC7E-9938-BE8DAF9536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4506" y="5385663"/>
                  <a:ext cx="24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2D80D8-9C0B-19F0-D494-80BAED915F10}"/>
                    </a:ext>
                  </a:extLst>
                </p14:cNvPr>
                <p14:cNvContentPartPr/>
                <p14:nvPr/>
              </p14:nvContentPartPr>
              <p14:xfrm>
                <a:off x="869746" y="4454703"/>
                <a:ext cx="3327480" cy="36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2D80D8-9C0B-19F0-D494-80BAED915F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5426" y="4450383"/>
                  <a:ext cx="3336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26F680A-483B-79D6-8DB2-417EE651B255}"/>
                    </a:ext>
                  </a:extLst>
                </p14:cNvPr>
                <p14:cNvContentPartPr/>
                <p14:nvPr/>
              </p14:nvContentPartPr>
              <p14:xfrm>
                <a:off x="3155026" y="4409343"/>
                <a:ext cx="95400" cy="843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26F680A-483B-79D6-8DB2-417EE651B2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50706" y="4405023"/>
                  <a:ext cx="1040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BC1E612-AB4D-13EF-9C90-1FE6CC0D9288}"/>
                    </a:ext>
                  </a:extLst>
                </p14:cNvPr>
                <p14:cNvContentPartPr/>
                <p14:nvPr/>
              </p14:nvContentPartPr>
              <p14:xfrm>
                <a:off x="2858026" y="5006943"/>
                <a:ext cx="325440" cy="18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BC1E612-AB4D-13EF-9C90-1FE6CC0D92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53706" y="5002623"/>
                  <a:ext cx="334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CE38C2F-3EC9-90F4-F9A3-D7C5B4B943F8}"/>
                    </a:ext>
                  </a:extLst>
                </p14:cNvPr>
                <p14:cNvContentPartPr/>
                <p14:nvPr/>
              </p14:nvContentPartPr>
              <p14:xfrm>
                <a:off x="2763706" y="5092263"/>
                <a:ext cx="226440" cy="57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CE38C2F-3EC9-90F4-F9A3-D7C5B4B943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59386" y="5087943"/>
                  <a:ext cx="23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2ACC1D-8103-8479-A154-24EF3CDCF015}"/>
                    </a:ext>
                  </a:extLst>
                </p14:cNvPr>
                <p14:cNvContentPartPr/>
                <p14:nvPr/>
              </p14:nvContentPartPr>
              <p14:xfrm>
                <a:off x="2606746" y="5185143"/>
                <a:ext cx="306720" cy="97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2ACC1D-8103-8479-A154-24EF3CDCF0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02426" y="5180823"/>
                  <a:ext cx="31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059C23E-F926-223F-AB24-F9240EA70C10}"/>
                    </a:ext>
                  </a:extLst>
                </p14:cNvPr>
                <p14:cNvContentPartPr/>
                <p14:nvPr/>
              </p14:nvContentPartPr>
              <p14:xfrm>
                <a:off x="1865146" y="5482503"/>
                <a:ext cx="16920" cy="6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059C23E-F926-223F-AB24-F9240EA70C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60826" y="5478183"/>
                  <a:ext cx="25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0C0C637-2B0B-58FD-2976-7790CBD8AA7F}"/>
                    </a:ext>
                  </a:extLst>
                </p14:cNvPr>
                <p14:cNvContentPartPr/>
                <p14:nvPr/>
              </p14:nvContentPartPr>
              <p14:xfrm>
                <a:off x="1844986" y="5699223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0C0C637-2B0B-58FD-2976-7790CBD8AA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40666" y="569490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9E69CEF-AF6D-EB3D-86FB-F49A81E3FAC7}"/>
                    </a:ext>
                  </a:extLst>
                </p14:cNvPr>
                <p14:cNvContentPartPr/>
                <p14:nvPr/>
              </p14:nvContentPartPr>
              <p14:xfrm>
                <a:off x="574906" y="5924223"/>
                <a:ext cx="495360" cy="625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9E69CEF-AF6D-EB3D-86FB-F49A81E3FAC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0586" y="5919903"/>
                  <a:ext cx="5040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72C7DE-9C76-00A6-245B-C7E159280344}"/>
                    </a:ext>
                  </a:extLst>
                </p14:cNvPr>
                <p14:cNvContentPartPr/>
                <p14:nvPr/>
              </p14:nvContentPartPr>
              <p14:xfrm>
                <a:off x="713506" y="6567543"/>
                <a:ext cx="39600" cy="219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72C7DE-9C76-00A6-245B-C7E15928034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09186" y="6563223"/>
                  <a:ext cx="48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DC0F44-C320-57E9-6306-CC8F023C1B8A}"/>
                    </a:ext>
                  </a:extLst>
                </p14:cNvPr>
                <p14:cNvContentPartPr/>
                <p14:nvPr/>
              </p14:nvContentPartPr>
              <p14:xfrm>
                <a:off x="430546" y="6748263"/>
                <a:ext cx="416520" cy="3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DC0F44-C320-57E9-6306-CC8F023C1B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6226" y="6743943"/>
                  <a:ext cx="425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519C58-B177-A052-9A93-32854B963A40}"/>
                    </a:ext>
                  </a:extLst>
                </p14:cNvPr>
                <p14:cNvContentPartPr/>
                <p14:nvPr/>
              </p14:nvContentPartPr>
              <p14:xfrm>
                <a:off x="534586" y="6696423"/>
                <a:ext cx="24840" cy="40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519C58-B177-A052-9A93-32854B963A4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0266" y="6692103"/>
                  <a:ext cx="33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1CF9B35-57FA-0A00-5521-0CF0AEF3E19A}"/>
                    </a:ext>
                  </a:extLst>
                </p14:cNvPr>
                <p14:cNvContentPartPr/>
                <p14:nvPr/>
              </p14:nvContentPartPr>
              <p14:xfrm>
                <a:off x="704506" y="6756183"/>
                <a:ext cx="40680" cy="81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1CF9B35-57FA-0A00-5521-0CF0AEF3E1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0186" y="6751863"/>
                  <a:ext cx="49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ACFE75-6573-AA61-267A-C56961261362}"/>
                    </a:ext>
                  </a:extLst>
                </p14:cNvPr>
                <p14:cNvContentPartPr/>
                <p14:nvPr/>
              </p14:nvContentPartPr>
              <p14:xfrm>
                <a:off x="808906" y="5713623"/>
                <a:ext cx="2907720" cy="302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ACFE75-6573-AA61-267A-C5696126136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04586" y="5709303"/>
                  <a:ext cx="2916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C47FBCB-A6F7-4B78-FB77-B0C187B83B67}"/>
                    </a:ext>
                  </a:extLst>
                </p14:cNvPr>
                <p14:cNvContentPartPr/>
                <p14:nvPr/>
              </p14:nvContentPartPr>
              <p14:xfrm>
                <a:off x="2872786" y="5599143"/>
                <a:ext cx="110880" cy="732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C47FBCB-A6F7-4B78-FB77-B0C187B83B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68466" y="5594823"/>
                  <a:ext cx="11952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958C3D1-D690-1254-DE2D-3B292439EB17}"/>
                    </a:ext>
                  </a:extLst>
                </p14:cNvPr>
                <p14:cNvContentPartPr/>
                <p14:nvPr/>
              </p14:nvContentPartPr>
              <p14:xfrm>
                <a:off x="2581546" y="6189183"/>
                <a:ext cx="263160" cy="142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958C3D1-D690-1254-DE2D-3B292439EB1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577226" y="6184863"/>
                  <a:ext cx="271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228E0BA-0416-E910-875E-44CEC77F997C}"/>
                    </a:ext>
                  </a:extLst>
                </p14:cNvPr>
                <p14:cNvContentPartPr/>
                <p14:nvPr/>
              </p14:nvContentPartPr>
              <p14:xfrm>
                <a:off x="2413426" y="6334263"/>
                <a:ext cx="242280" cy="2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228E0BA-0416-E910-875E-44CEC77F997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409106" y="6329943"/>
                  <a:ext cx="250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F31CCF-3C5C-F57E-9454-2BCC3C719CB2}"/>
                    </a:ext>
                  </a:extLst>
                </p14:cNvPr>
                <p14:cNvContentPartPr/>
                <p14:nvPr/>
              </p14:nvContentPartPr>
              <p14:xfrm>
                <a:off x="2396866" y="6306183"/>
                <a:ext cx="254520" cy="161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F31CCF-3C5C-F57E-9454-2BCC3C719CB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392546" y="6301863"/>
                  <a:ext cx="263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7E9AC2-616B-94A3-89CC-A7FE89D43BF5}"/>
                    </a:ext>
                  </a:extLst>
                </p14:cNvPr>
                <p14:cNvContentPartPr/>
                <p14:nvPr/>
              </p14:nvContentPartPr>
              <p14:xfrm>
                <a:off x="4536346" y="5120703"/>
                <a:ext cx="285840" cy="30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7E9AC2-616B-94A3-89CC-A7FE89D43BF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532026" y="5116383"/>
                  <a:ext cx="294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C2749D1-C7E9-64A3-669A-AC4E440A61E9}"/>
                    </a:ext>
                  </a:extLst>
                </p14:cNvPr>
                <p14:cNvContentPartPr/>
                <p14:nvPr/>
              </p14:nvContentPartPr>
              <p14:xfrm>
                <a:off x="4748026" y="5164983"/>
                <a:ext cx="83880" cy="484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C2749D1-C7E9-64A3-669A-AC4E440A61E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743706" y="5160663"/>
                  <a:ext cx="925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18105B5-ABA9-0C81-3EB2-1C0139D23E01}"/>
                    </a:ext>
                  </a:extLst>
                </p14:cNvPr>
                <p14:cNvContentPartPr/>
                <p14:nvPr/>
              </p14:nvContentPartPr>
              <p14:xfrm>
                <a:off x="4481626" y="4857903"/>
                <a:ext cx="412920" cy="182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18105B5-ABA9-0C81-3EB2-1C0139D23E0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77306" y="4853583"/>
                  <a:ext cx="421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B3E22F-D76C-28BF-A5AB-620595E7554F}"/>
                    </a:ext>
                  </a:extLst>
                </p14:cNvPr>
                <p14:cNvContentPartPr/>
                <p14:nvPr/>
              </p14:nvContentPartPr>
              <p14:xfrm>
                <a:off x="4920106" y="5433903"/>
                <a:ext cx="33840" cy="288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B3E22F-D76C-28BF-A5AB-620595E755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915786" y="5429583"/>
                  <a:ext cx="42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69E982E-9B33-B3C4-68AA-C85B4586EEFA}"/>
                    </a:ext>
                  </a:extLst>
                </p14:cNvPr>
                <p14:cNvContentPartPr/>
                <p14:nvPr/>
              </p14:nvContentPartPr>
              <p14:xfrm>
                <a:off x="4895986" y="5313303"/>
                <a:ext cx="212760" cy="41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69E982E-9B33-B3C4-68AA-C85B4586EEF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891666" y="5308983"/>
                  <a:ext cx="221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33169A6-0ED7-0566-A69A-97D626A045F7}"/>
                    </a:ext>
                  </a:extLst>
                </p14:cNvPr>
                <p14:cNvContentPartPr/>
                <p14:nvPr/>
              </p14:nvContentPartPr>
              <p14:xfrm>
                <a:off x="5177506" y="5498343"/>
                <a:ext cx="276840" cy="215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33169A6-0ED7-0566-A69A-97D626A045F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173186" y="5494023"/>
                  <a:ext cx="285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A416D88-D3FC-C3F8-9E1A-5E706AA959F6}"/>
                    </a:ext>
                  </a:extLst>
                </p14:cNvPr>
                <p14:cNvContentPartPr/>
                <p14:nvPr/>
              </p14:nvContentPartPr>
              <p14:xfrm>
                <a:off x="5519146" y="5502303"/>
                <a:ext cx="207360" cy="250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A416D88-D3FC-C3F8-9E1A-5E706AA959F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514826" y="5497983"/>
                  <a:ext cx="216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7BC10DA-67C6-C057-84D2-AC68C25C78A4}"/>
                    </a:ext>
                  </a:extLst>
                </p14:cNvPr>
                <p14:cNvContentPartPr/>
                <p14:nvPr/>
              </p14:nvContentPartPr>
              <p14:xfrm>
                <a:off x="2914186" y="3899943"/>
                <a:ext cx="222120" cy="347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7BC10DA-67C6-C057-84D2-AC68C25C78A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09866" y="3895623"/>
                  <a:ext cx="230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8358512-7518-7E2C-BDA2-0C65C9004CA1}"/>
                    </a:ext>
                  </a:extLst>
                </p14:cNvPr>
                <p14:cNvContentPartPr/>
                <p14:nvPr/>
              </p14:nvContentPartPr>
              <p14:xfrm>
                <a:off x="2691346" y="3822543"/>
                <a:ext cx="732240" cy="441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8358512-7518-7E2C-BDA2-0C65C9004CA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87026" y="3818223"/>
                  <a:ext cx="740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D363D58-13FF-EB45-987B-3A1CBE757368}"/>
                    </a:ext>
                  </a:extLst>
                </p14:cNvPr>
                <p14:cNvContentPartPr/>
                <p14:nvPr/>
              </p14:nvContentPartPr>
              <p14:xfrm>
                <a:off x="2933266" y="5494383"/>
                <a:ext cx="13680" cy="196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D363D58-13FF-EB45-987B-3A1CBE75736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28946" y="5490063"/>
                  <a:ext cx="22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A7ABBBA-A99F-30B7-6224-2E225A3AAF2A}"/>
                    </a:ext>
                  </a:extLst>
                </p14:cNvPr>
                <p14:cNvContentPartPr/>
                <p14:nvPr/>
              </p14:nvContentPartPr>
              <p14:xfrm>
                <a:off x="2820586" y="5392863"/>
                <a:ext cx="336240" cy="26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A7ABBBA-A99F-30B7-6224-2E225A3AAF2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16266" y="5388543"/>
                  <a:ext cx="344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C87A82-71D8-700B-A1CB-076F047772BE}"/>
                    </a:ext>
                  </a:extLst>
                </p14:cNvPr>
                <p14:cNvContentPartPr/>
                <p14:nvPr/>
              </p14:nvContentPartPr>
              <p14:xfrm>
                <a:off x="3255466" y="5482503"/>
                <a:ext cx="158040" cy="163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C87A82-71D8-700B-A1CB-076F047772B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51146" y="5478183"/>
                  <a:ext cx="166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8EB7B35-B32F-FFAB-54ED-3C3EBDC3781B}"/>
                    </a:ext>
                  </a:extLst>
                </p14:cNvPr>
                <p14:cNvContentPartPr/>
                <p14:nvPr/>
              </p14:nvContentPartPr>
              <p14:xfrm>
                <a:off x="3403426" y="5430303"/>
                <a:ext cx="191160" cy="258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8EB7B35-B32F-FFAB-54ED-3C3EBDC3781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99106" y="5425983"/>
                  <a:ext cx="199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8CECB5D-F34B-689A-7281-C58674D5EAEF}"/>
                    </a:ext>
                  </a:extLst>
                </p14:cNvPr>
                <p14:cNvContentPartPr/>
                <p14:nvPr/>
              </p14:nvContentPartPr>
              <p14:xfrm>
                <a:off x="3646426" y="5422383"/>
                <a:ext cx="42840" cy="155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8CECB5D-F34B-689A-7281-C58674D5EAE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642106" y="5418063"/>
                  <a:ext cx="51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FB4CB6-EEED-CE1C-FDB4-9CAD398BF3A8}"/>
                    </a:ext>
                  </a:extLst>
                </p14:cNvPr>
                <p14:cNvContentPartPr/>
                <p14:nvPr/>
              </p14:nvContentPartPr>
              <p14:xfrm>
                <a:off x="2642026" y="5221503"/>
                <a:ext cx="1343160" cy="669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FB4CB6-EEED-CE1C-FDB4-9CAD398BF3A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37706" y="5217183"/>
                  <a:ext cx="13518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DC2F2E-F484-9AF8-97FF-8959857170F5}"/>
                    </a:ext>
                  </a:extLst>
                </p14:cNvPr>
                <p14:cNvContentPartPr/>
                <p14:nvPr/>
              </p14:nvContentPartPr>
              <p14:xfrm>
                <a:off x="7390786" y="5671143"/>
                <a:ext cx="20160" cy="192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DC2F2E-F484-9AF8-97FF-8959857170F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386466" y="5666823"/>
                  <a:ext cx="28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9F81681-1D8B-768A-4453-04E6B532D4F7}"/>
                    </a:ext>
                  </a:extLst>
                </p14:cNvPr>
                <p14:cNvContentPartPr/>
                <p14:nvPr/>
              </p14:nvContentPartPr>
              <p14:xfrm>
                <a:off x="7019986" y="5949423"/>
                <a:ext cx="440280" cy="100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9F81681-1D8B-768A-4453-04E6B532D4F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015666" y="5945103"/>
                  <a:ext cx="448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4DBABA-9097-05AD-8CB2-8EB29FF13D2A}"/>
                    </a:ext>
                  </a:extLst>
                </p14:cNvPr>
                <p14:cNvContentPartPr/>
                <p14:nvPr/>
              </p14:nvContentPartPr>
              <p14:xfrm>
                <a:off x="7016746" y="5803983"/>
                <a:ext cx="99360" cy="354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4DBABA-9097-05AD-8CB2-8EB29FF13D2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12426" y="5799663"/>
                  <a:ext cx="108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F9DD9B8-084B-27E7-4D83-25B7A0BB471E}"/>
                    </a:ext>
                  </a:extLst>
                </p14:cNvPr>
                <p14:cNvContentPartPr/>
                <p14:nvPr/>
              </p14:nvContentPartPr>
              <p14:xfrm>
                <a:off x="7523626" y="5963463"/>
                <a:ext cx="321840" cy="29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F9DD9B8-084B-27E7-4D83-25B7A0BB471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19306" y="5959143"/>
                  <a:ext cx="330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603B57-7B67-90DC-E4EA-5D8434CC8EFD}"/>
                    </a:ext>
                  </a:extLst>
                </p14:cNvPr>
                <p14:cNvContentPartPr/>
                <p14:nvPr/>
              </p14:nvContentPartPr>
              <p14:xfrm>
                <a:off x="7588066" y="6153543"/>
                <a:ext cx="209520" cy="163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603B57-7B67-90DC-E4EA-5D8434CC8EF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583746" y="6149223"/>
                  <a:ext cx="218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DF9C0D6-1147-B9B6-2B67-A77A1A48E137}"/>
                    </a:ext>
                  </a:extLst>
                </p14:cNvPr>
                <p14:cNvContentPartPr/>
                <p14:nvPr/>
              </p14:nvContentPartPr>
              <p14:xfrm>
                <a:off x="7850506" y="6145623"/>
                <a:ext cx="52560" cy="61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DF9C0D6-1147-B9B6-2B67-A77A1A48E13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46186" y="6141303"/>
                  <a:ext cx="61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70A818-6F66-428B-1B14-BF0A2B30EDEB}"/>
                    </a:ext>
                  </a:extLst>
                </p14:cNvPr>
                <p14:cNvContentPartPr/>
                <p14:nvPr/>
              </p14:nvContentPartPr>
              <p14:xfrm>
                <a:off x="6818386" y="4702383"/>
                <a:ext cx="945000" cy="4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70A818-6F66-428B-1B14-BF0A2B30EDE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14066" y="4698063"/>
                  <a:ext cx="953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B7EA7DE-D915-1899-15A7-F2B4593CD451}"/>
                    </a:ext>
                  </a:extLst>
                </p14:cNvPr>
                <p14:cNvContentPartPr/>
                <p14:nvPr/>
              </p14:nvContentPartPr>
              <p14:xfrm>
                <a:off x="7217266" y="4493943"/>
                <a:ext cx="43200" cy="46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B7EA7DE-D915-1899-15A7-F2B4593CD45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212946" y="4489623"/>
                  <a:ext cx="518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1428FD-DEA4-51E4-5CA0-C3C20E6EBED1}"/>
                    </a:ext>
                  </a:extLst>
                </p14:cNvPr>
                <p14:cNvContentPartPr/>
                <p14:nvPr/>
              </p14:nvContentPartPr>
              <p14:xfrm>
                <a:off x="7648546" y="4714623"/>
                <a:ext cx="60840" cy="357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1428FD-DEA4-51E4-5CA0-C3C20E6EBED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644226" y="4710303"/>
                  <a:ext cx="69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46201F-9D48-BDBC-FBB3-631B4E7B4EA9}"/>
                    </a:ext>
                  </a:extLst>
                </p14:cNvPr>
                <p14:cNvContentPartPr/>
                <p14:nvPr/>
              </p14:nvContentPartPr>
              <p14:xfrm>
                <a:off x="7450906" y="5018823"/>
                <a:ext cx="416520" cy="21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46201F-9D48-BDBC-FBB3-631B4E7B4EA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46586" y="5014503"/>
                  <a:ext cx="425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6ED413C-2F12-05DA-0F57-7728523AE603}"/>
                    </a:ext>
                  </a:extLst>
                </p14:cNvPr>
                <p14:cNvContentPartPr/>
                <p14:nvPr/>
              </p14:nvContentPartPr>
              <p14:xfrm>
                <a:off x="7539826" y="5015943"/>
                <a:ext cx="415440" cy="168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6ED413C-2F12-05DA-0F57-7728523AE60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35506" y="5011623"/>
                  <a:ext cx="424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A3BABB0-851F-BB17-B035-F3C0DB2E41CC}"/>
                    </a:ext>
                  </a:extLst>
                </p14:cNvPr>
                <p14:cNvContentPartPr/>
                <p14:nvPr/>
              </p14:nvContentPartPr>
              <p14:xfrm>
                <a:off x="7305826" y="5333823"/>
                <a:ext cx="86400" cy="126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A3BABB0-851F-BB17-B035-F3C0DB2E41C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301506" y="5329503"/>
                  <a:ext cx="95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91DE3A4-3E94-6398-BAF7-C8E2BC9A2065}"/>
                    </a:ext>
                  </a:extLst>
                </p14:cNvPr>
                <p14:cNvContentPartPr/>
                <p14:nvPr/>
              </p14:nvContentPartPr>
              <p14:xfrm>
                <a:off x="7052386" y="4144023"/>
                <a:ext cx="39240" cy="123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91DE3A4-3E94-6398-BAF7-C8E2BC9A206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048066" y="4139703"/>
                  <a:ext cx="47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8BA2A4-D117-9DBA-B460-EAFA42E21A5E}"/>
                    </a:ext>
                  </a:extLst>
                </p14:cNvPr>
                <p14:cNvContentPartPr/>
                <p14:nvPr/>
              </p14:nvContentPartPr>
              <p14:xfrm>
                <a:off x="6995506" y="4095783"/>
                <a:ext cx="412200" cy="285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8BA2A4-D117-9DBA-B460-EAFA42E21A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991186" y="4091463"/>
                  <a:ext cx="420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27FF03A-2287-8519-512B-A3A79E722272}"/>
                    </a:ext>
                  </a:extLst>
                </p14:cNvPr>
                <p14:cNvContentPartPr/>
                <p14:nvPr/>
              </p14:nvContentPartPr>
              <p14:xfrm>
                <a:off x="7462426" y="4409343"/>
                <a:ext cx="216360" cy="183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27FF03A-2287-8519-512B-A3A79E72227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58106" y="4405023"/>
                  <a:ext cx="225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12AB712-DA60-195B-4F93-49B9F5DB7862}"/>
                    </a:ext>
                  </a:extLst>
                </p14:cNvPr>
                <p14:cNvContentPartPr/>
                <p14:nvPr/>
              </p14:nvContentPartPr>
              <p14:xfrm>
                <a:off x="7769506" y="4328703"/>
                <a:ext cx="72720" cy="278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12AB712-DA60-195B-4F93-49B9F5DB786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65186" y="4324383"/>
                  <a:ext cx="81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B071D8A-20AD-6867-29B2-0AD2BB9C5B5A}"/>
                    </a:ext>
                  </a:extLst>
                </p14:cNvPr>
                <p14:cNvContentPartPr/>
                <p14:nvPr/>
              </p14:nvContentPartPr>
              <p14:xfrm>
                <a:off x="7765186" y="4404663"/>
                <a:ext cx="525600" cy="133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B071D8A-20AD-6867-29B2-0AD2BB9C5B5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60866" y="4400343"/>
                  <a:ext cx="534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EF7646D-9B17-0355-480F-452C1DE04082}"/>
                    </a:ext>
                  </a:extLst>
                </p14:cNvPr>
                <p14:cNvContentPartPr/>
                <p14:nvPr/>
              </p14:nvContentPartPr>
              <p14:xfrm>
                <a:off x="7003786" y="3920823"/>
                <a:ext cx="1613520" cy="771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EF7646D-9B17-0355-480F-452C1DE0408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999466" y="3916503"/>
                  <a:ext cx="16221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57B7E2-027D-429A-C4F5-C458FA56605F}"/>
                    </a:ext>
                  </a:extLst>
                </p14:cNvPr>
                <p14:cNvContentPartPr/>
                <p14:nvPr/>
              </p14:nvContentPartPr>
              <p14:xfrm>
                <a:off x="7108546" y="5578983"/>
                <a:ext cx="31680" cy="76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57B7E2-027D-429A-C4F5-C458FA56605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104226" y="5574663"/>
                  <a:ext cx="40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299EAA-0C0F-1654-CF48-F5EC9615D69D}"/>
                    </a:ext>
                  </a:extLst>
                </p14:cNvPr>
                <p14:cNvContentPartPr/>
                <p14:nvPr/>
              </p14:nvContentPartPr>
              <p14:xfrm>
                <a:off x="7129066" y="5522103"/>
                <a:ext cx="228960" cy="141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299EAA-0C0F-1654-CF48-F5EC9615D6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124746" y="5517783"/>
                  <a:ext cx="23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360726-7262-514C-1147-DBB651C546F2}"/>
                    </a:ext>
                  </a:extLst>
                </p14:cNvPr>
                <p14:cNvContentPartPr/>
                <p14:nvPr/>
              </p14:nvContentPartPr>
              <p14:xfrm>
                <a:off x="6938626" y="5355423"/>
                <a:ext cx="596520" cy="520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360726-7262-514C-1147-DBB651C546F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34306" y="5351103"/>
                  <a:ext cx="605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660EAE5-94F4-484E-8406-E1F7DE838548}"/>
                    </a:ext>
                  </a:extLst>
                </p14:cNvPr>
                <p14:cNvContentPartPr/>
                <p14:nvPr/>
              </p14:nvContentPartPr>
              <p14:xfrm>
                <a:off x="1240546" y="5028183"/>
                <a:ext cx="8640" cy="10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660EAE5-94F4-484E-8406-E1F7DE83854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36226" y="5023863"/>
                  <a:ext cx="17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6ED4711-A656-3993-234A-4C18BD57973E}"/>
                    </a:ext>
                  </a:extLst>
                </p14:cNvPr>
                <p14:cNvContentPartPr/>
                <p14:nvPr/>
              </p14:nvContentPartPr>
              <p14:xfrm>
                <a:off x="1111306" y="4982103"/>
                <a:ext cx="254160" cy="38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6ED4711-A656-3993-234A-4C18BD57973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6986" y="4977783"/>
                  <a:ext cx="262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3D81EC6-6F06-C33E-B315-13FCE659548E}"/>
                    </a:ext>
                  </a:extLst>
                </p14:cNvPr>
                <p14:cNvContentPartPr/>
                <p14:nvPr/>
              </p14:nvContentPartPr>
              <p14:xfrm>
                <a:off x="1248466" y="5036103"/>
                <a:ext cx="76680" cy="33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3D81EC6-6F06-C33E-B315-13FCE659548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244146" y="5031783"/>
                  <a:ext cx="85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A6135DD-D315-F273-454F-6517126111A5}"/>
                    </a:ext>
                  </a:extLst>
                </p14:cNvPr>
                <p14:cNvContentPartPr/>
                <p14:nvPr/>
              </p14:nvContentPartPr>
              <p14:xfrm>
                <a:off x="1309306" y="5220783"/>
                <a:ext cx="45360" cy="20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A6135DD-D315-F273-454F-6517126111A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304986" y="5216463"/>
                  <a:ext cx="54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5A41FA4-FBF4-87FD-19E1-03F16FD98B8F}"/>
                    </a:ext>
                  </a:extLst>
                </p14:cNvPr>
                <p14:cNvContentPartPr/>
                <p14:nvPr/>
              </p14:nvContentPartPr>
              <p14:xfrm>
                <a:off x="1429906" y="4798863"/>
                <a:ext cx="30240" cy="43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5A41FA4-FBF4-87FD-19E1-03F16FD98B8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25586" y="4794543"/>
                  <a:ext cx="3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B5F8C8E-99BB-4E81-385C-5F4D01307A80}"/>
                    </a:ext>
                  </a:extLst>
                </p14:cNvPr>
                <p14:cNvContentPartPr/>
                <p14:nvPr/>
              </p14:nvContentPartPr>
              <p14:xfrm>
                <a:off x="1486066" y="5132583"/>
                <a:ext cx="172440" cy="162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B5F8C8E-99BB-4E81-385C-5F4D01307A8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481746" y="5128263"/>
                  <a:ext cx="181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B3E234D-C91A-AAF3-E1E7-A592E8F8566B}"/>
                    </a:ext>
                  </a:extLst>
                </p14:cNvPr>
                <p14:cNvContentPartPr/>
                <p14:nvPr/>
              </p14:nvContentPartPr>
              <p14:xfrm>
                <a:off x="1673986" y="4939983"/>
                <a:ext cx="344880" cy="340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B3E234D-C91A-AAF3-E1E7-A592E8F8566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669666" y="4935663"/>
                  <a:ext cx="3535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544C52A-8571-B9BC-8033-A0657B080394}"/>
                    </a:ext>
                  </a:extLst>
                </p14:cNvPr>
                <p14:cNvContentPartPr/>
                <p14:nvPr/>
              </p14:nvContentPartPr>
              <p14:xfrm>
                <a:off x="1852906" y="4925583"/>
                <a:ext cx="136440" cy="308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544C52A-8571-B9BC-8033-A0657B08039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848586" y="4921263"/>
                  <a:ext cx="145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7C24B48-BE32-8901-FB86-C53DE7EB1B68}"/>
                    </a:ext>
                  </a:extLst>
                </p14:cNvPr>
                <p14:cNvContentPartPr/>
                <p14:nvPr/>
              </p14:nvContentPartPr>
              <p14:xfrm>
                <a:off x="2058826" y="5104503"/>
                <a:ext cx="258840" cy="150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7C24B48-BE32-8901-FB86-C53DE7EB1B6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054506" y="5100183"/>
                  <a:ext cx="267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F15515D-1B84-3A25-13BB-07F7883798DD}"/>
                    </a:ext>
                  </a:extLst>
                </p14:cNvPr>
                <p14:cNvContentPartPr/>
                <p14:nvPr/>
              </p14:nvContentPartPr>
              <p14:xfrm>
                <a:off x="1155586" y="6322383"/>
                <a:ext cx="79920" cy="24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F15515D-1B84-3A25-13BB-07F7883798D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51266" y="6318063"/>
                  <a:ext cx="88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5C71758-B8AE-2F11-C3D2-76453BD18FE5}"/>
                    </a:ext>
                  </a:extLst>
                </p14:cNvPr>
                <p14:cNvContentPartPr/>
                <p14:nvPr/>
              </p14:nvContentPartPr>
              <p14:xfrm>
                <a:off x="1204186" y="6346503"/>
                <a:ext cx="136080" cy="17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5C71758-B8AE-2F11-C3D2-76453BD18FE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99866" y="6342183"/>
                  <a:ext cx="144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00FD22A-FA22-1A9B-EA35-3BEA0DE7F821}"/>
                    </a:ext>
                  </a:extLst>
                </p14:cNvPr>
                <p14:cNvContentPartPr/>
                <p14:nvPr/>
              </p14:nvContentPartPr>
              <p14:xfrm>
                <a:off x="1220386" y="6476103"/>
                <a:ext cx="37440" cy="3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00FD22A-FA22-1A9B-EA35-3BEA0DE7F82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216066" y="6471783"/>
                  <a:ext cx="46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82BC30-70BD-3B87-29E2-8F32DB718F54}"/>
                    </a:ext>
                  </a:extLst>
                </p14:cNvPr>
                <p14:cNvContentPartPr/>
                <p14:nvPr/>
              </p14:nvContentPartPr>
              <p14:xfrm>
                <a:off x="1163506" y="6101343"/>
                <a:ext cx="201960" cy="477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82BC30-70BD-3B87-29E2-8F32DB718F5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59186" y="6097023"/>
                  <a:ext cx="210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A2BEB4-4E54-434B-8D18-1C61A9ED9732}"/>
                    </a:ext>
                  </a:extLst>
                </p14:cNvPr>
                <p14:cNvContentPartPr/>
                <p14:nvPr/>
              </p14:nvContentPartPr>
              <p14:xfrm>
                <a:off x="1567066" y="6178023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A2BEB4-4E54-434B-8D18-1C61A9ED97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62746" y="617370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880D6C-0010-2214-112D-232DB2C91E23}"/>
                    </a:ext>
                  </a:extLst>
                </p14:cNvPr>
                <p14:cNvContentPartPr/>
                <p14:nvPr/>
              </p14:nvContentPartPr>
              <p14:xfrm>
                <a:off x="1381666" y="6531183"/>
                <a:ext cx="24840" cy="194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880D6C-0010-2214-112D-232DB2C91E2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377346" y="6526863"/>
                  <a:ext cx="33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0F9667C-2543-82A4-94DC-4E8B42A012C2}"/>
                    </a:ext>
                  </a:extLst>
                </p14:cNvPr>
                <p14:cNvContentPartPr/>
                <p14:nvPr/>
              </p14:nvContentPartPr>
              <p14:xfrm>
                <a:off x="1345306" y="6515343"/>
                <a:ext cx="241200" cy="168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0F9667C-2543-82A4-94DC-4E8B42A012C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40986" y="6511023"/>
                  <a:ext cx="249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304FD8E-4AC2-5461-69D9-90BB375D1834}"/>
                    </a:ext>
                  </a:extLst>
                </p14:cNvPr>
                <p14:cNvContentPartPr/>
                <p14:nvPr/>
              </p14:nvContentPartPr>
              <p14:xfrm>
                <a:off x="1654546" y="6523263"/>
                <a:ext cx="140760" cy="234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304FD8E-4AC2-5461-69D9-90BB375D183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650226" y="6518943"/>
                  <a:ext cx="149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D74E070-B45A-630E-F8D9-B5FDAC7C7636}"/>
                    </a:ext>
                  </a:extLst>
                </p14:cNvPr>
                <p14:cNvContentPartPr/>
                <p14:nvPr/>
              </p14:nvContentPartPr>
              <p14:xfrm>
                <a:off x="1945426" y="6527583"/>
                <a:ext cx="15480" cy="198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D74E070-B45A-630E-F8D9-B5FDAC7C763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941106" y="6523263"/>
                  <a:ext cx="24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7D6B790-17FB-F7ED-3B09-85B989A0D9A0}"/>
                    </a:ext>
                  </a:extLst>
                </p14:cNvPr>
                <p14:cNvContentPartPr/>
                <p14:nvPr/>
              </p14:nvContentPartPr>
              <p14:xfrm>
                <a:off x="1808986" y="6563583"/>
                <a:ext cx="278280" cy="124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7D6B790-17FB-F7ED-3B09-85B989A0D9A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804666" y="6559263"/>
                  <a:ext cx="286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060B322-241E-C180-0712-323B8076CD92}"/>
                    </a:ext>
                  </a:extLst>
                </p14:cNvPr>
                <p14:cNvContentPartPr/>
                <p14:nvPr/>
              </p14:nvContentPartPr>
              <p14:xfrm>
                <a:off x="1581466" y="6089463"/>
                <a:ext cx="584280" cy="275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060B322-241E-C180-0712-323B8076CD9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577146" y="6085143"/>
                  <a:ext cx="592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3056605-F708-1455-9A0F-AE8DB9801D90}"/>
                    </a:ext>
                  </a:extLst>
                </p14:cNvPr>
                <p14:cNvContentPartPr/>
                <p14:nvPr/>
              </p14:nvContentPartPr>
              <p14:xfrm>
                <a:off x="1752106" y="6014943"/>
                <a:ext cx="187920" cy="272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3056605-F708-1455-9A0F-AE8DB9801D9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747786" y="6010623"/>
                  <a:ext cx="196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B03613F-307D-9AEA-84B6-D6F11D72CCAF}"/>
                    </a:ext>
                  </a:extLst>
                </p14:cNvPr>
                <p14:cNvContentPartPr/>
                <p14:nvPr/>
              </p14:nvContentPartPr>
              <p14:xfrm>
                <a:off x="2009866" y="6169383"/>
                <a:ext cx="12600" cy="111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B03613F-307D-9AEA-84B6-D6F11D72CCA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005546" y="6165063"/>
                  <a:ext cx="21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010159-030F-2DC9-0B59-B2D07C4A5F6B}"/>
                    </a:ext>
                  </a:extLst>
                </p14:cNvPr>
                <p14:cNvContentPartPr/>
                <p14:nvPr/>
              </p14:nvContentPartPr>
              <p14:xfrm>
                <a:off x="1965946" y="6101343"/>
                <a:ext cx="183240" cy="179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010159-030F-2DC9-0B59-B2D07C4A5F6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961626" y="6097023"/>
                  <a:ext cx="191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7F804F2-B107-FABC-F8EB-6040C00601B6}"/>
                    </a:ext>
                  </a:extLst>
                </p14:cNvPr>
                <p14:cNvContentPartPr/>
                <p14:nvPr/>
              </p14:nvContentPartPr>
              <p14:xfrm>
                <a:off x="2202106" y="6173703"/>
                <a:ext cx="59040" cy="156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7F804F2-B107-FABC-F8EB-6040C00601B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97786" y="6169383"/>
                  <a:ext cx="67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012038A-B47F-F351-A031-4455CBD8A0B4}"/>
                    </a:ext>
                  </a:extLst>
                </p14:cNvPr>
                <p14:cNvContentPartPr/>
                <p14:nvPr/>
              </p14:nvContentPartPr>
              <p14:xfrm>
                <a:off x="2355826" y="6157863"/>
                <a:ext cx="33480" cy="137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012038A-B47F-F351-A031-4455CBD8A0B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351506" y="6153543"/>
                  <a:ext cx="42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AB3D23A-446C-C381-985F-82C6F3491193}"/>
                    </a:ext>
                  </a:extLst>
                </p14:cNvPr>
                <p14:cNvContentPartPr/>
                <p14:nvPr/>
              </p14:nvContentPartPr>
              <p14:xfrm>
                <a:off x="2224066" y="6133383"/>
                <a:ext cx="216360" cy="105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AB3D23A-446C-C381-985F-82C6F349119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19746" y="6129063"/>
                  <a:ext cx="225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025EA3E-44D6-10EA-6F00-FD249054FD3D}"/>
                    </a:ext>
                  </a:extLst>
                </p14:cNvPr>
                <p14:cNvContentPartPr/>
                <p14:nvPr/>
              </p14:nvContentPartPr>
              <p14:xfrm>
                <a:off x="3977266" y="4710041"/>
                <a:ext cx="2658600" cy="223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025EA3E-44D6-10EA-6F00-FD249054FD3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972946" y="4705721"/>
                  <a:ext cx="2667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49A5E7C-20AB-F0C5-01BD-82F176413612}"/>
                    </a:ext>
                  </a:extLst>
                </p14:cNvPr>
                <p14:cNvContentPartPr/>
                <p14:nvPr/>
              </p14:nvContentPartPr>
              <p14:xfrm>
                <a:off x="6378826" y="4860521"/>
                <a:ext cx="122400" cy="309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49A5E7C-20AB-F0C5-01BD-82F17641361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374506" y="4856201"/>
                  <a:ext cx="131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733159-CFFD-5FFE-3CC3-6F345ED0CEA8}"/>
                    </a:ext>
                  </a:extLst>
                </p14:cNvPr>
                <p14:cNvContentPartPr/>
                <p14:nvPr/>
              </p14:nvContentPartPr>
              <p14:xfrm>
                <a:off x="6217906" y="5089841"/>
                <a:ext cx="305640" cy="48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733159-CFFD-5FFE-3CC3-6F345ED0CE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213586" y="5085521"/>
                  <a:ext cx="314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E03DA76-588B-337E-1442-BC0F6FA7704C}"/>
                    </a:ext>
                  </a:extLst>
                </p14:cNvPr>
                <p14:cNvContentPartPr/>
                <p14:nvPr/>
              </p14:nvContentPartPr>
              <p14:xfrm>
                <a:off x="6136906" y="5130161"/>
                <a:ext cx="342000" cy="19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E03DA76-588B-337E-1442-BC0F6FA7704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32586" y="5125841"/>
                  <a:ext cx="350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E0C35B3-3BC8-63CF-D3F3-6F4FC651F6DD}"/>
                    </a:ext>
                  </a:extLst>
                </p14:cNvPr>
                <p14:cNvContentPartPr/>
                <p14:nvPr/>
              </p14:nvContentPartPr>
              <p14:xfrm>
                <a:off x="6177586" y="5326361"/>
                <a:ext cx="255960" cy="1213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E0C35B3-3BC8-63CF-D3F3-6F4FC651F6D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73266" y="5322041"/>
                  <a:ext cx="264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D4520C5-CA10-84A1-F334-2B11F8DF2E29}"/>
                    </a:ext>
                  </a:extLst>
                </p14:cNvPr>
                <p14:cNvContentPartPr/>
                <p14:nvPr/>
              </p14:nvContentPartPr>
              <p14:xfrm>
                <a:off x="6310786" y="5148881"/>
                <a:ext cx="224640" cy="29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D4520C5-CA10-84A1-F334-2B11F8DF2E2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306466" y="5144561"/>
                  <a:ext cx="233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BC73998-CAFA-CD3A-802C-1AD2D9E1AD7C}"/>
                    </a:ext>
                  </a:extLst>
                </p14:cNvPr>
                <p14:cNvContentPartPr/>
                <p14:nvPr/>
              </p14:nvContentPartPr>
              <p14:xfrm>
                <a:off x="4863946" y="4880681"/>
                <a:ext cx="95040" cy="366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BC73998-CAFA-CD3A-802C-1AD2D9E1AD7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859626" y="4876361"/>
                  <a:ext cx="1036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5944D7F-C691-F137-70A5-6328EABF16E6}"/>
                    </a:ext>
                  </a:extLst>
                </p14:cNvPr>
                <p14:cNvContentPartPr/>
                <p14:nvPr/>
              </p14:nvContentPartPr>
              <p14:xfrm>
                <a:off x="4924066" y="5175161"/>
                <a:ext cx="355320" cy="19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5944D7F-C691-F137-70A5-6328EABF16E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919746" y="5170841"/>
                  <a:ext cx="363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5D92829-1FC5-1CEC-F62B-D1E06A0C9190}"/>
                    </a:ext>
                  </a:extLst>
                </p14:cNvPr>
                <p14:cNvContentPartPr/>
                <p14:nvPr/>
              </p14:nvContentPartPr>
              <p14:xfrm>
                <a:off x="5024866" y="5254361"/>
                <a:ext cx="176400" cy="64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5D92829-1FC5-1CEC-F62B-D1E06A0C919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20546" y="5250041"/>
                  <a:ext cx="185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48AFA19-3B3F-02F0-7E4A-0951F2CA455B}"/>
                    </a:ext>
                  </a:extLst>
                </p14:cNvPr>
                <p14:cNvContentPartPr/>
                <p14:nvPr/>
              </p14:nvContentPartPr>
              <p14:xfrm>
                <a:off x="5169946" y="5186321"/>
                <a:ext cx="14400" cy="69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48AFA19-3B3F-02F0-7E4A-0951F2CA455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65626" y="5182001"/>
                  <a:ext cx="2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6F3AA1A-F8C4-7986-5424-A3FBE036BD23}"/>
                    </a:ext>
                  </a:extLst>
                </p14:cNvPr>
                <p14:cNvContentPartPr/>
                <p14:nvPr/>
              </p14:nvContentPartPr>
              <p14:xfrm>
                <a:off x="5004706" y="5355161"/>
                <a:ext cx="214920" cy="32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6F3AA1A-F8C4-7986-5424-A3FBE036BD2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000386" y="5350841"/>
                  <a:ext cx="22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E1AFC6D-945D-3FD3-72C9-356949D67602}"/>
                    </a:ext>
                  </a:extLst>
                </p14:cNvPr>
                <p14:cNvContentPartPr/>
                <p14:nvPr/>
              </p14:nvContentPartPr>
              <p14:xfrm>
                <a:off x="5271106" y="5322761"/>
                <a:ext cx="360" cy="4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E1AFC6D-945D-3FD3-72C9-356949D6760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266786" y="5318441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C1FD121-040B-795E-86FC-0FDC2BD2CD31}"/>
                  </a:ext>
                </a:extLst>
              </p14:cNvPr>
              <p14:cNvContentPartPr/>
              <p14:nvPr/>
            </p14:nvContentPartPr>
            <p14:xfrm>
              <a:off x="3303346" y="3362070"/>
              <a:ext cx="253440" cy="32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C1FD121-040B-795E-86FC-0FDC2BD2CD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026" y="3357750"/>
                <a:ext cx="262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D5EE99-C330-6BF4-5A77-29CCE1FDB816}"/>
                  </a:ext>
                </a:extLst>
              </p14:cNvPr>
              <p14:cNvContentPartPr/>
              <p14:nvPr/>
            </p14:nvContentPartPr>
            <p14:xfrm>
              <a:off x="913666" y="130710"/>
              <a:ext cx="191880" cy="5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D5EE99-C330-6BF4-5A77-29CCE1FDB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346" y="126390"/>
                <a:ext cx="2005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10F372-3D6C-4224-F486-1618E628AB20}"/>
                  </a:ext>
                </a:extLst>
              </p14:cNvPr>
              <p14:cNvContentPartPr/>
              <p14:nvPr/>
            </p14:nvContentPartPr>
            <p14:xfrm>
              <a:off x="1430986" y="533190"/>
              <a:ext cx="194760" cy="15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10F372-3D6C-4224-F486-1618E628AB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6666" y="528870"/>
                <a:ext cx="203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30730-A3A2-1A67-1ACB-018E9F298B3F}"/>
                  </a:ext>
                </a:extLst>
              </p14:cNvPr>
              <p14:cNvContentPartPr/>
              <p14:nvPr/>
            </p14:nvContentPartPr>
            <p14:xfrm>
              <a:off x="1871266" y="508350"/>
              <a:ext cx="26352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30730-A3A2-1A67-1ACB-018E9F298B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6946" y="504030"/>
                <a:ext cx="272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141CE3-A33F-B8D3-6D00-BEE52B5C241A}"/>
                  </a:ext>
                </a:extLst>
              </p14:cNvPr>
              <p14:cNvContentPartPr/>
              <p14:nvPr/>
            </p14:nvContentPartPr>
            <p14:xfrm>
              <a:off x="2357266" y="178590"/>
              <a:ext cx="254160" cy="32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141CE3-A33F-B8D3-6D00-BEE52B5C24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2946" y="174270"/>
                <a:ext cx="2628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23AC13-1D10-87CF-C7D4-2AF8D3877D82}"/>
                  </a:ext>
                </a:extLst>
              </p14:cNvPr>
              <p14:cNvContentPartPr/>
              <p14:nvPr/>
            </p14:nvContentPartPr>
            <p14:xfrm>
              <a:off x="2711866" y="307830"/>
              <a:ext cx="94320" cy="2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23AC13-1D10-87CF-C7D4-2AF8D3877D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7546" y="303510"/>
                <a:ext cx="102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3A138C-1C34-9367-4463-2376AC7C34E0}"/>
                  </a:ext>
                </a:extLst>
              </p14:cNvPr>
              <p14:cNvContentPartPr/>
              <p14:nvPr/>
            </p14:nvContentPartPr>
            <p14:xfrm>
              <a:off x="3227746" y="345990"/>
              <a:ext cx="1454400" cy="790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3A138C-1C34-9367-4463-2376AC7C34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3426" y="341670"/>
                <a:ext cx="146304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132D1-91A3-CE85-1A40-C6E572529254}"/>
                  </a:ext>
                </a:extLst>
              </p14:cNvPr>
              <p14:cNvContentPartPr/>
              <p14:nvPr/>
            </p14:nvContentPartPr>
            <p14:xfrm>
              <a:off x="3243586" y="150870"/>
              <a:ext cx="113040" cy="72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132D1-91A3-CE85-1A40-C6E5725292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9266" y="146550"/>
                <a:ext cx="1216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EF415E-EE61-4905-FD98-15599ADD83C2}"/>
                  </a:ext>
                </a:extLst>
              </p14:cNvPr>
              <p14:cNvContentPartPr/>
              <p14:nvPr/>
            </p14:nvContentPartPr>
            <p14:xfrm>
              <a:off x="4323586" y="1071390"/>
              <a:ext cx="465480" cy="1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EF415E-EE61-4905-FD98-15599ADD83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9266" y="1067070"/>
                <a:ext cx="4741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E0B10-D85B-382A-93D7-4A43262FB4DF}"/>
                  </a:ext>
                </a:extLst>
              </p14:cNvPr>
              <p14:cNvContentPartPr/>
              <p14:nvPr/>
            </p14:nvContentPartPr>
            <p14:xfrm>
              <a:off x="4283266" y="962670"/>
              <a:ext cx="291960" cy="299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E0B10-D85B-382A-93D7-4A43262FB4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8946" y="958350"/>
                <a:ext cx="300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8BC9EF-5C0C-8117-74DF-73F1C3EDB365}"/>
                  </a:ext>
                </a:extLst>
              </p14:cNvPr>
              <p14:cNvContentPartPr/>
              <p14:nvPr/>
            </p14:nvContentPartPr>
            <p14:xfrm>
              <a:off x="4678186" y="1095150"/>
              <a:ext cx="290880" cy="236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8BC9EF-5C0C-8117-74DF-73F1C3EDB3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73866" y="1090830"/>
                <a:ext cx="299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2A56C6-014B-5AC6-7DC7-D7B4F1A1662F}"/>
                  </a:ext>
                </a:extLst>
              </p14:cNvPr>
              <p14:cNvContentPartPr/>
              <p14:nvPr/>
            </p14:nvContentPartPr>
            <p14:xfrm>
              <a:off x="3880426" y="1436790"/>
              <a:ext cx="42120" cy="489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2A56C6-014B-5AC6-7DC7-D7B4F1A166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6106" y="1432470"/>
                <a:ext cx="507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11CF5D-D487-35CA-B318-59673CDA0801}"/>
                  </a:ext>
                </a:extLst>
              </p14:cNvPr>
              <p14:cNvContentPartPr/>
              <p14:nvPr/>
            </p14:nvContentPartPr>
            <p14:xfrm>
              <a:off x="3887266" y="1408350"/>
              <a:ext cx="199800" cy="32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11CF5D-D487-35CA-B318-59673CDA08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2946" y="1404030"/>
                <a:ext cx="2084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D43E6E-914F-C2D2-52CF-0A7FBC2D7221}"/>
                  </a:ext>
                </a:extLst>
              </p14:cNvPr>
              <p14:cNvContentPartPr/>
              <p14:nvPr/>
            </p14:nvContentPartPr>
            <p14:xfrm>
              <a:off x="4049266" y="1782390"/>
              <a:ext cx="431280" cy="19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D43E6E-914F-C2D2-52CF-0A7FBC2D72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4946" y="1778070"/>
                <a:ext cx="4399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83511D-8503-BCC8-4E9F-E18C295290AB}"/>
                  </a:ext>
                </a:extLst>
              </p14:cNvPr>
              <p14:cNvContentPartPr/>
              <p14:nvPr/>
            </p14:nvContentPartPr>
            <p14:xfrm>
              <a:off x="4283266" y="1601310"/>
              <a:ext cx="11520" cy="4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83511D-8503-BCC8-4E9F-E18C295290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8946" y="1596990"/>
                <a:ext cx="20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226682-1D2B-2195-6BD4-44CBC29C0E3D}"/>
                  </a:ext>
                </a:extLst>
              </p14:cNvPr>
              <p14:cNvContentPartPr/>
              <p14:nvPr/>
            </p14:nvContentPartPr>
            <p14:xfrm>
              <a:off x="4642186" y="1585470"/>
              <a:ext cx="222120" cy="38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226682-1D2B-2195-6BD4-44CBC29C0E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37866" y="1581150"/>
                <a:ext cx="2307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20BF6C-FCBE-7CDD-5CB6-ED7712914392}"/>
                  </a:ext>
                </a:extLst>
              </p14:cNvPr>
              <p14:cNvContentPartPr/>
              <p14:nvPr/>
            </p14:nvContentPartPr>
            <p14:xfrm>
              <a:off x="4951066" y="1561710"/>
              <a:ext cx="298440" cy="64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20BF6C-FCBE-7CDD-5CB6-ED77129143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46746" y="1557390"/>
                <a:ext cx="3070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EF8B33-C88E-17DD-D13D-94893D3BBF15}"/>
                  </a:ext>
                </a:extLst>
              </p14:cNvPr>
              <p14:cNvContentPartPr/>
              <p14:nvPr/>
            </p14:nvContentPartPr>
            <p14:xfrm>
              <a:off x="5359306" y="1374150"/>
              <a:ext cx="418680" cy="58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EF8B33-C88E-17DD-D13D-94893D3BBF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54986" y="1369830"/>
                <a:ext cx="42732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8DE478-37C8-95AD-E6B1-83569E657F11}"/>
                  </a:ext>
                </a:extLst>
              </p14:cNvPr>
              <p14:cNvContentPartPr/>
              <p14:nvPr/>
            </p14:nvContentPartPr>
            <p14:xfrm>
              <a:off x="5536786" y="1658190"/>
              <a:ext cx="183960" cy="352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8DE478-37C8-95AD-E6B1-83569E657F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2466" y="1653870"/>
                <a:ext cx="1926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26A822-A7DF-CB7A-4E9E-85079C2067B1}"/>
                  </a:ext>
                </a:extLst>
              </p14:cNvPr>
              <p14:cNvContentPartPr/>
              <p14:nvPr/>
            </p14:nvContentPartPr>
            <p14:xfrm>
              <a:off x="5923786" y="1778430"/>
              <a:ext cx="146160" cy="350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26A822-A7DF-CB7A-4E9E-85079C2067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19466" y="1774110"/>
                <a:ext cx="154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A9602D-23B7-927F-4793-1F171BFAEA1B}"/>
                  </a:ext>
                </a:extLst>
              </p14:cNvPr>
              <p14:cNvContentPartPr/>
              <p14:nvPr/>
            </p14:nvContentPartPr>
            <p14:xfrm>
              <a:off x="6165706" y="1686270"/>
              <a:ext cx="104760" cy="439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A9602D-23B7-927F-4793-1F171BFAEA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61386" y="1681950"/>
                <a:ext cx="1134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922B91-87BC-6A68-37F5-40834AE017C1}"/>
                  </a:ext>
                </a:extLst>
              </p14:cNvPr>
              <p14:cNvContentPartPr/>
              <p14:nvPr/>
            </p14:nvContentPartPr>
            <p14:xfrm>
              <a:off x="829426" y="2554230"/>
              <a:ext cx="525600" cy="3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922B91-87BC-6A68-37F5-40834AE017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5106" y="2549910"/>
                <a:ext cx="534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A724BC-9E90-1A30-6990-2A7EE0DC7A11}"/>
                  </a:ext>
                </a:extLst>
              </p14:cNvPr>
              <p14:cNvContentPartPr/>
              <p14:nvPr/>
            </p14:nvContentPartPr>
            <p14:xfrm>
              <a:off x="913666" y="2730990"/>
              <a:ext cx="481680" cy="91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A724BC-9E90-1A30-6990-2A7EE0DC7A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9346" y="2726670"/>
                <a:ext cx="4903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0FEB045-DC10-C2A7-3538-C6E31CA6AAAD}"/>
                  </a:ext>
                </a:extLst>
              </p14:cNvPr>
              <p14:cNvContentPartPr/>
              <p14:nvPr/>
            </p14:nvContentPartPr>
            <p14:xfrm>
              <a:off x="1216066" y="2280990"/>
              <a:ext cx="376560" cy="739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0FEB045-DC10-C2A7-3538-C6E31CA6AA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11746" y="2276670"/>
                <a:ext cx="38520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D8D6C27-1ACD-BD5F-D191-FF8004371D37}"/>
                  </a:ext>
                </a:extLst>
              </p14:cNvPr>
              <p14:cNvContentPartPr/>
              <p14:nvPr/>
            </p14:nvContentPartPr>
            <p14:xfrm>
              <a:off x="2536546" y="2244630"/>
              <a:ext cx="94680" cy="83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D8D6C27-1ACD-BD5F-D191-FF8004371D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2226" y="2240310"/>
                <a:ext cx="10332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DDF812-16B9-2D15-B9A3-40A8F74F26BD}"/>
                  </a:ext>
                </a:extLst>
              </p14:cNvPr>
              <p14:cNvContentPartPr/>
              <p14:nvPr/>
            </p14:nvContentPartPr>
            <p14:xfrm>
              <a:off x="2594506" y="2778870"/>
              <a:ext cx="823680" cy="538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DDF812-16B9-2D15-B9A3-40A8F74F26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90186" y="2774550"/>
                <a:ext cx="832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021206B-DA71-D456-0270-603E11857D30}"/>
                  </a:ext>
                </a:extLst>
              </p14:cNvPr>
              <p14:cNvContentPartPr/>
              <p14:nvPr/>
            </p14:nvContentPartPr>
            <p14:xfrm>
              <a:off x="3356266" y="2537310"/>
              <a:ext cx="2584440" cy="259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021206B-DA71-D456-0270-603E11857D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51946" y="2532990"/>
                <a:ext cx="25930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123F51A-93D5-B096-CC05-6D86EB67C4ED}"/>
                  </a:ext>
                </a:extLst>
              </p14:cNvPr>
              <p14:cNvContentPartPr/>
              <p14:nvPr/>
            </p14:nvContentPartPr>
            <p14:xfrm>
              <a:off x="5230066" y="2570070"/>
              <a:ext cx="136440" cy="576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123F51A-93D5-B096-CC05-6D86EB67C4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25746" y="2565750"/>
                <a:ext cx="1450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4D0D69-764B-E1F0-D1F5-CD37A8CF38B3}"/>
                  </a:ext>
                </a:extLst>
              </p14:cNvPr>
              <p14:cNvContentPartPr/>
              <p14:nvPr/>
            </p14:nvContentPartPr>
            <p14:xfrm>
              <a:off x="5103346" y="3032310"/>
              <a:ext cx="1024560" cy="802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4D0D69-764B-E1F0-D1F5-CD37A8CF38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99026" y="3027990"/>
                <a:ext cx="103320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00F732-DCD5-375C-1CF6-AA9E0612D644}"/>
                  </a:ext>
                </a:extLst>
              </p14:cNvPr>
              <p14:cNvContentPartPr/>
              <p14:nvPr/>
            </p14:nvContentPartPr>
            <p14:xfrm>
              <a:off x="5591506" y="3313830"/>
              <a:ext cx="106200" cy="364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00F732-DCD5-375C-1CF6-AA9E0612D6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7186" y="3309510"/>
                <a:ext cx="1148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AFF1C59-AFF7-0FD3-A687-CDE920302BF1}"/>
                  </a:ext>
                </a:extLst>
              </p14:cNvPr>
              <p14:cNvContentPartPr/>
              <p14:nvPr/>
            </p14:nvContentPartPr>
            <p14:xfrm>
              <a:off x="5375866" y="3530550"/>
              <a:ext cx="420120" cy="203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AFF1C59-AFF7-0FD3-A687-CDE920302B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71546" y="3526230"/>
                <a:ext cx="428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D1F2628-19BE-505C-5A43-F16AEFE88C33}"/>
                  </a:ext>
                </a:extLst>
              </p14:cNvPr>
              <p14:cNvContentPartPr/>
              <p14:nvPr/>
            </p14:nvContentPartPr>
            <p14:xfrm>
              <a:off x="5613466" y="3852030"/>
              <a:ext cx="141840" cy="606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D1F2628-19BE-505C-5A43-F16AEFE88C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09146" y="3847710"/>
                <a:ext cx="1504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E2DFB8-ECB0-6A75-4A7D-F017D29AEA5B}"/>
                  </a:ext>
                </a:extLst>
              </p14:cNvPr>
              <p14:cNvContentPartPr/>
              <p14:nvPr/>
            </p14:nvContentPartPr>
            <p14:xfrm>
              <a:off x="5097226" y="4213470"/>
              <a:ext cx="1025640" cy="48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E2DFB8-ECB0-6A75-4A7D-F017D29AEA5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92906" y="4209150"/>
                <a:ext cx="1034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C8193D3-8C37-6584-C12F-CCC132641104}"/>
                  </a:ext>
                </a:extLst>
              </p14:cNvPr>
              <p14:cNvContentPartPr/>
              <p14:nvPr/>
            </p14:nvContentPartPr>
            <p14:xfrm>
              <a:off x="5344906" y="4358910"/>
              <a:ext cx="191880" cy="264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C8193D3-8C37-6584-C12F-CCC1326411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40586" y="4354590"/>
                <a:ext cx="2005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B7F48AF-A61D-70DA-6D6E-A7E6DB06935C}"/>
                  </a:ext>
                </a:extLst>
              </p14:cNvPr>
              <p14:cNvContentPartPr/>
              <p14:nvPr/>
            </p14:nvContentPartPr>
            <p14:xfrm>
              <a:off x="5853586" y="4366830"/>
              <a:ext cx="211320" cy="202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B7F48AF-A61D-70DA-6D6E-A7E6DB0693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49266" y="4362510"/>
                <a:ext cx="219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F41DD7-F632-14E3-2363-37DED2649C57}"/>
                  </a:ext>
                </a:extLst>
              </p14:cNvPr>
              <p14:cNvContentPartPr/>
              <p14:nvPr/>
            </p14:nvContentPartPr>
            <p14:xfrm>
              <a:off x="5975986" y="2348310"/>
              <a:ext cx="1898640" cy="695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F41DD7-F632-14E3-2363-37DED2649C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71666" y="2343990"/>
                <a:ext cx="19072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0B66784-C467-C4D0-9ABA-8D0D0D836586}"/>
                  </a:ext>
                </a:extLst>
              </p14:cNvPr>
              <p14:cNvContentPartPr/>
              <p14:nvPr/>
            </p14:nvContentPartPr>
            <p14:xfrm>
              <a:off x="5415826" y="2214750"/>
              <a:ext cx="852480" cy="94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0B66784-C467-C4D0-9ABA-8D0D0D8365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11506" y="2210430"/>
                <a:ext cx="861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61A5915-29A2-B360-51C1-87722CA6F738}"/>
                  </a:ext>
                </a:extLst>
              </p14:cNvPr>
              <p14:cNvContentPartPr/>
              <p14:nvPr/>
            </p14:nvContentPartPr>
            <p14:xfrm>
              <a:off x="5552986" y="2410230"/>
              <a:ext cx="448560" cy="33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61A5915-29A2-B360-51C1-87722CA6F7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48666" y="2405910"/>
                <a:ext cx="457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0EF9B01-625D-946A-DD75-7E7A7AF8FA9E}"/>
                  </a:ext>
                </a:extLst>
              </p14:cNvPr>
              <p14:cNvContentPartPr/>
              <p14:nvPr/>
            </p14:nvContentPartPr>
            <p14:xfrm>
              <a:off x="4976626" y="4813950"/>
              <a:ext cx="1584000" cy="456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0EF9B01-625D-946A-DD75-7E7A7AF8FA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72306" y="4809630"/>
                <a:ext cx="15926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DED5D27-054C-CD9A-70DC-981ABB3AD2CF}"/>
                  </a:ext>
                </a:extLst>
              </p14:cNvPr>
              <p14:cNvContentPartPr/>
              <p14:nvPr/>
            </p14:nvContentPartPr>
            <p14:xfrm>
              <a:off x="4930186" y="5496150"/>
              <a:ext cx="227880" cy="550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DED5D27-054C-CD9A-70DC-981ABB3AD2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25866" y="5491830"/>
                <a:ext cx="2365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AD0BC19-8A23-81E0-440F-24239CE9C396}"/>
                  </a:ext>
                </a:extLst>
              </p14:cNvPr>
              <p14:cNvContentPartPr/>
              <p14:nvPr/>
            </p14:nvContentPartPr>
            <p14:xfrm>
              <a:off x="5427706" y="5783070"/>
              <a:ext cx="381960" cy="262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AD0BC19-8A23-81E0-440F-24239CE9C3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23386" y="5778750"/>
                <a:ext cx="390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BC1E36-C80C-E906-A180-6F33E43B621C}"/>
                  </a:ext>
                </a:extLst>
              </p14:cNvPr>
              <p14:cNvContentPartPr/>
              <p14:nvPr/>
            </p14:nvContentPartPr>
            <p14:xfrm>
              <a:off x="5900386" y="5518830"/>
              <a:ext cx="360720" cy="469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BC1E36-C80C-E906-A180-6F33E43B62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96066" y="5514510"/>
                <a:ext cx="3693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2C28EC-8074-C5DC-DDAD-C9B77FDAB4E9}"/>
                  </a:ext>
                </a:extLst>
              </p14:cNvPr>
              <p14:cNvContentPartPr/>
              <p14:nvPr/>
            </p14:nvContentPartPr>
            <p14:xfrm>
              <a:off x="6020626" y="5740230"/>
              <a:ext cx="212400" cy="81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2C28EC-8074-C5DC-DDAD-C9B77FDAB4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16306" y="5735910"/>
                <a:ext cx="221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99E49E0-AD3C-C116-E897-9EA853DE0A17}"/>
                  </a:ext>
                </a:extLst>
              </p14:cNvPr>
              <p14:cNvContentPartPr/>
              <p14:nvPr/>
            </p14:nvContentPartPr>
            <p14:xfrm>
              <a:off x="6423826" y="5721510"/>
              <a:ext cx="230040" cy="40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99E49E0-AD3C-C116-E897-9EA853DE0A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19506" y="5717190"/>
                <a:ext cx="2386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68D9EE-DE04-0828-FBEF-95A73A6D26C6}"/>
                  </a:ext>
                </a:extLst>
              </p14:cNvPr>
              <p14:cNvContentPartPr/>
              <p14:nvPr/>
            </p14:nvContentPartPr>
            <p14:xfrm>
              <a:off x="6806146" y="5380950"/>
              <a:ext cx="456840" cy="481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68D9EE-DE04-0828-FBEF-95A73A6D26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01826" y="5376630"/>
                <a:ext cx="4654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1E8CF8-FCA2-93F9-2EA0-92DED6703ACD}"/>
                  </a:ext>
                </a:extLst>
              </p14:cNvPr>
              <p14:cNvContentPartPr/>
              <p14:nvPr/>
            </p14:nvContentPartPr>
            <p14:xfrm>
              <a:off x="7132666" y="5556270"/>
              <a:ext cx="317160" cy="125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1E8CF8-FCA2-93F9-2EA0-92DED6703A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8346" y="5551950"/>
                <a:ext cx="325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10537D0-FF99-5804-39E7-A5E3B26226A1}"/>
                  </a:ext>
                </a:extLst>
              </p14:cNvPr>
              <p14:cNvContentPartPr/>
              <p14:nvPr/>
            </p14:nvContentPartPr>
            <p14:xfrm>
              <a:off x="5466946" y="6078990"/>
              <a:ext cx="243000" cy="340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10537D0-FF99-5804-39E7-A5E3B26226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62626" y="6074670"/>
                <a:ext cx="2516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F2A5E7B-F17B-428D-ECCD-CA6E84001599}"/>
                  </a:ext>
                </a:extLst>
              </p14:cNvPr>
              <p14:cNvContentPartPr/>
              <p14:nvPr/>
            </p14:nvContentPartPr>
            <p14:xfrm>
              <a:off x="5822986" y="6243870"/>
              <a:ext cx="193320" cy="130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F2A5E7B-F17B-428D-ECCD-CA6E8400159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18666" y="6239550"/>
                <a:ext cx="201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697A2E5-36AD-556E-7742-DC7B06D68887}"/>
                  </a:ext>
                </a:extLst>
              </p14:cNvPr>
              <p14:cNvContentPartPr/>
              <p14:nvPr/>
            </p14:nvContentPartPr>
            <p14:xfrm>
              <a:off x="6133306" y="6175110"/>
              <a:ext cx="167040" cy="203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697A2E5-36AD-556E-7742-DC7B06D688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28986" y="6170790"/>
                <a:ext cx="175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9CBB04B-6E56-214C-7444-864AAFEE0FDF}"/>
                  </a:ext>
                </a:extLst>
              </p14:cNvPr>
              <p14:cNvContentPartPr/>
              <p14:nvPr/>
            </p14:nvContentPartPr>
            <p14:xfrm>
              <a:off x="6386746" y="6131190"/>
              <a:ext cx="141480" cy="184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9CBB04B-6E56-214C-7444-864AAFEE0F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82426" y="6126870"/>
                <a:ext cx="1501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F306528-9928-A494-B4CF-2585126B628B}"/>
                  </a:ext>
                </a:extLst>
              </p14:cNvPr>
              <p14:cNvContentPartPr/>
              <p14:nvPr/>
            </p14:nvContentPartPr>
            <p14:xfrm>
              <a:off x="6693466" y="5943990"/>
              <a:ext cx="625320" cy="372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F306528-9928-A494-B4CF-2585126B62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89146" y="5939670"/>
                <a:ext cx="6339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03BD180-1C80-1404-6B2A-6648BB61EE6C}"/>
                  </a:ext>
                </a:extLst>
              </p14:cNvPr>
              <p14:cNvContentPartPr/>
              <p14:nvPr/>
            </p14:nvContentPartPr>
            <p14:xfrm>
              <a:off x="7116826" y="5983950"/>
              <a:ext cx="206640" cy="102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03BD180-1C80-1404-6B2A-6648BB61EE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12506" y="5979630"/>
                <a:ext cx="2152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543623B-B189-665B-91C4-7818BC0C6582}"/>
                  </a:ext>
                </a:extLst>
              </p14:cNvPr>
              <p14:cNvContentPartPr/>
              <p14:nvPr/>
            </p14:nvContentPartPr>
            <p14:xfrm>
              <a:off x="7825666" y="5937870"/>
              <a:ext cx="207000" cy="349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543623B-B189-665B-91C4-7818BC0C658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21346" y="5933550"/>
                <a:ext cx="2156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234B46B-2470-3538-722F-CEAD610B960B}"/>
                  </a:ext>
                </a:extLst>
              </p14:cNvPr>
              <p14:cNvContentPartPr/>
              <p14:nvPr/>
            </p14:nvContentPartPr>
            <p14:xfrm>
              <a:off x="8160106" y="6026430"/>
              <a:ext cx="218520" cy="122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234B46B-2470-3538-722F-CEAD610B960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55786" y="6022110"/>
                <a:ext cx="2271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1BEED08-0A52-EEB1-BB48-238E3ACA6BE6}"/>
                  </a:ext>
                </a:extLst>
              </p14:cNvPr>
              <p14:cNvContentPartPr/>
              <p14:nvPr/>
            </p14:nvContentPartPr>
            <p14:xfrm>
              <a:off x="8406346" y="5729430"/>
              <a:ext cx="131400" cy="561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1BEED08-0A52-EEB1-BB48-238E3ACA6B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02026" y="5725110"/>
                <a:ext cx="1400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4E82247-E5DD-291D-F38E-610501BB9424}"/>
                  </a:ext>
                </a:extLst>
              </p14:cNvPr>
              <p14:cNvContentPartPr/>
              <p14:nvPr/>
            </p14:nvContentPartPr>
            <p14:xfrm>
              <a:off x="8510026" y="6022470"/>
              <a:ext cx="227160" cy="182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4E82247-E5DD-291D-F38E-610501BB942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05706" y="6018150"/>
                <a:ext cx="235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A73A5E8-CB95-4912-3AD7-C44796AA8D53}"/>
                  </a:ext>
                </a:extLst>
              </p14:cNvPr>
              <p14:cNvContentPartPr/>
              <p14:nvPr/>
            </p14:nvContentPartPr>
            <p14:xfrm>
              <a:off x="7914586" y="5761110"/>
              <a:ext cx="16560" cy="1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A73A5E8-CB95-4912-3AD7-C44796AA8D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10266" y="5756790"/>
                <a:ext cx="25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4CC776E-08AA-8EDF-2BF0-04FDFEDFC6E8}"/>
                  </a:ext>
                </a:extLst>
              </p14:cNvPr>
              <p14:cNvContentPartPr/>
              <p14:nvPr/>
            </p14:nvContentPartPr>
            <p14:xfrm>
              <a:off x="3094186" y="3353430"/>
              <a:ext cx="510120" cy="615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4CC776E-08AA-8EDF-2BF0-04FDFEDFC6E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89866" y="3349110"/>
                <a:ext cx="51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71BE75-E711-DC31-FFE9-4BC2C251AFE0}"/>
                  </a:ext>
                </a:extLst>
              </p14:cNvPr>
              <p14:cNvContentPartPr/>
              <p14:nvPr/>
            </p14:nvContentPartPr>
            <p14:xfrm>
              <a:off x="3070426" y="3446310"/>
              <a:ext cx="371880" cy="190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71BE75-E711-DC31-FFE9-4BC2C251AFE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66106" y="3441990"/>
                <a:ext cx="380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5D1EAB7-B902-8EBE-09E6-FEEFE0EDF3DB}"/>
                  </a:ext>
                </a:extLst>
              </p14:cNvPr>
              <p14:cNvContentPartPr/>
              <p14:nvPr/>
            </p14:nvContentPartPr>
            <p14:xfrm>
              <a:off x="3448066" y="3366030"/>
              <a:ext cx="162720" cy="230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5D1EAB7-B902-8EBE-09E6-FEEFE0EDF3D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43746" y="3361710"/>
                <a:ext cx="171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E8A88CE-D9FA-8A6E-E464-A9061213B88D}"/>
                  </a:ext>
                </a:extLst>
              </p14:cNvPr>
              <p14:cNvContentPartPr/>
              <p14:nvPr/>
            </p14:nvContentPartPr>
            <p14:xfrm>
              <a:off x="2396866" y="3724590"/>
              <a:ext cx="66600" cy="666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E8A88CE-D9FA-8A6E-E464-A9061213B88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92546" y="3720270"/>
                <a:ext cx="752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4BE8EF2-9C81-4F74-1065-9471DF2FF81E}"/>
                  </a:ext>
                </a:extLst>
              </p14:cNvPr>
              <p14:cNvContentPartPr/>
              <p14:nvPr/>
            </p14:nvContentPartPr>
            <p14:xfrm>
              <a:off x="2292106" y="3681390"/>
              <a:ext cx="276120" cy="401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4BE8EF2-9C81-4F74-1065-9471DF2FF8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87786" y="3677070"/>
                <a:ext cx="2847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E8F75B9-AB6D-B9F9-FDBD-D50C5B650C2A}"/>
                  </a:ext>
                </a:extLst>
              </p14:cNvPr>
              <p14:cNvContentPartPr/>
              <p14:nvPr/>
            </p14:nvContentPartPr>
            <p14:xfrm>
              <a:off x="2574346" y="4129590"/>
              <a:ext cx="171720" cy="2962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E8F75B9-AB6D-B9F9-FDBD-D50C5B650C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70026" y="4125270"/>
                <a:ext cx="180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F80E11C-3638-0182-345E-6F438D73DEEB}"/>
                  </a:ext>
                </a:extLst>
              </p14:cNvPr>
              <p14:cNvContentPartPr/>
              <p14:nvPr/>
            </p14:nvContentPartPr>
            <p14:xfrm>
              <a:off x="2888986" y="4273950"/>
              <a:ext cx="106560" cy="167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F80E11C-3638-0182-345E-6F438D73DEE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884666" y="4269630"/>
                <a:ext cx="115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0E9D047-6C49-CE63-DD3D-C0FCF3939BB8}"/>
                  </a:ext>
                </a:extLst>
              </p14:cNvPr>
              <p14:cNvContentPartPr/>
              <p14:nvPr/>
            </p14:nvContentPartPr>
            <p14:xfrm>
              <a:off x="2942266" y="4069110"/>
              <a:ext cx="19440" cy="8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0E9D047-6C49-CE63-DD3D-C0FCF3939BB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37946" y="4064790"/>
                <a:ext cx="28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EA423FB-8C67-42E4-72B1-A815C0713813}"/>
                  </a:ext>
                </a:extLst>
              </p14:cNvPr>
              <p14:cNvContentPartPr/>
              <p14:nvPr/>
            </p14:nvContentPartPr>
            <p14:xfrm>
              <a:off x="3025786" y="4323630"/>
              <a:ext cx="161640" cy="145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EA423FB-8C67-42E4-72B1-A815C07138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21466" y="4319310"/>
                <a:ext cx="170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DE23C37-F3CD-F99A-7355-E3F431A23F23}"/>
                  </a:ext>
                </a:extLst>
              </p14:cNvPr>
              <p14:cNvContentPartPr/>
              <p14:nvPr/>
            </p14:nvContentPartPr>
            <p14:xfrm>
              <a:off x="3162946" y="4121670"/>
              <a:ext cx="250920" cy="19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DE23C37-F3CD-F99A-7355-E3F431A23F2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58626" y="4117350"/>
                <a:ext cx="259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353E735-6B7B-DB08-A95E-B05C3371F6CE}"/>
                  </a:ext>
                </a:extLst>
              </p14:cNvPr>
              <p14:cNvContentPartPr/>
              <p14:nvPr/>
            </p14:nvContentPartPr>
            <p14:xfrm>
              <a:off x="3267706" y="4025190"/>
              <a:ext cx="60480" cy="410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353E735-6B7B-DB08-A95E-B05C3371F6C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63386" y="4020870"/>
                <a:ext cx="691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EDD301C-B604-0F54-438C-EC23F9310BAB}"/>
                  </a:ext>
                </a:extLst>
              </p14:cNvPr>
              <p14:cNvContentPartPr/>
              <p14:nvPr/>
            </p14:nvContentPartPr>
            <p14:xfrm>
              <a:off x="3491626" y="4041030"/>
              <a:ext cx="137520" cy="564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EDD301C-B604-0F54-438C-EC23F9310BA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87306" y="4036710"/>
                <a:ext cx="1461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046B073-A76A-A896-B3EF-67783AD13037}"/>
                  </a:ext>
                </a:extLst>
              </p14:cNvPr>
              <p14:cNvContentPartPr/>
              <p14:nvPr/>
            </p14:nvContentPartPr>
            <p14:xfrm>
              <a:off x="3678466" y="3876510"/>
              <a:ext cx="244080" cy="293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046B073-A76A-A896-B3EF-67783AD1303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74146" y="3872190"/>
                <a:ext cx="2527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3B549A3-F3FA-4669-91F9-2953827F994E}"/>
                  </a:ext>
                </a:extLst>
              </p14:cNvPr>
              <p14:cNvContentPartPr/>
              <p14:nvPr/>
            </p14:nvContentPartPr>
            <p14:xfrm>
              <a:off x="3791506" y="4017270"/>
              <a:ext cx="54720" cy="346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3B549A3-F3FA-4669-91F9-2953827F994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787186" y="4012950"/>
                <a:ext cx="633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77E3268-16B7-01CF-9ED1-CAC1D27A2254}"/>
                  </a:ext>
                </a:extLst>
              </p14:cNvPr>
              <p14:cNvContentPartPr/>
              <p14:nvPr/>
            </p14:nvContentPartPr>
            <p14:xfrm>
              <a:off x="4033426" y="4041030"/>
              <a:ext cx="106200" cy="255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77E3268-16B7-01CF-9ED1-CAC1D27A225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29106" y="4036710"/>
                <a:ext cx="114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B2E0334-D011-ECED-9C1B-6B7F099F2A1F}"/>
                  </a:ext>
                </a:extLst>
              </p14:cNvPr>
              <p14:cNvContentPartPr/>
              <p14:nvPr/>
            </p14:nvContentPartPr>
            <p14:xfrm>
              <a:off x="4291546" y="4266030"/>
              <a:ext cx="64440" cy="2109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B2E0334-D011-ECED-9C1B-6B7F099F2A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87226" y="4261710"/>
                <a:ext cx="730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AE2C41A-53E2-9A47-31CF-69C882F2B64B}"/>
                  </a:ext>
                </a:extLst>
              </p14:cNvPr>
              <p14:cNvContentPartPr/>
              <p14:nvPr/>
            </p14:nvContentPartPr>
            <p14:xfrm>
              <a:off x="4227106" y="3997110"/>
              <a:ext cx="26640" cy="23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AE2C41A-53E2-9A47-31CF-69C882F2B64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22786" y="3992790"/>
                <a:ext cx="35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50807A2-50EE-B208-F47F-B886826C69ED}"/>
                  </a:ext>
                </a:extLst>
              </p14:cNvPr>
              <p14:cNvContentPartPr/>
              <p14:nvPr/>
            </p14:nvContentPartPr>
            <p14:xfrm>
              <a:off x="4469746" y="4290870"/>
              <a:ext cx="196920" cy="178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50807A2-50EE-B208-F47F-B886826C69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65426" y="4286550"/>
                <a:ext cx="2055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CBB95D3-13FC-07D2-0C68-2380D11281C6}"/>
                  </a:ext>
                </a:extLst>
              </p14:cNvPr>
              <p14:cNvContentPartPr/>
              <p14:nvPr/>
            </p14:nvContentPartPr>
            <p14:xfrm>
              <a:off x="2219386" y="4511190"/>
              <a:ext cx="2500200" cy="532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CBB95D3-13FC-07D2-0C68-2380D11281C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215066" y="4506870"/>
                <a:ext cx="25088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029B395-0D69-93FC-B9B6-1306D750D62D}"/>
                  </a:ext>
                </a:extLst>
              </p14:cNvPr>
              <p14:cNvContentPartPr/>
              <p14:nvPr/>
            </p14:nvContentPartPr>
            <p14:xfrm>
              <a:off x="1624666" y="4937790"/>
              <a:ext cx="365760" cy="464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029B395-0D69-93FC-B9B6-1306D750D62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620346" y="4933470"/>
                <a:ext cx="3744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973B88A-5724-6D0F-2840-33BCFE449797}"/>
                  </a:ext>
                </a:extLst>
              </p14:cNvPr>
              <p14:cNvContentPartPr/>
              <p14:nvPr/>
            </p14:nvContentPartPr>
            <p14:xfrm>
              <a:off x="1895026" y="5144070"/>
              <a:ext cx="483480" cy="204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973B88A-5724-6D0F-2840-33BCFE44979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890706" y="5139750"/>
                <a:ext cx="4921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2DBFAB4-93C4-B156-1840-15885B08AD45}"/>
                  </a:ext>
                </a:extLst>
              </p14:cNvPr>
              <p14:cNvContentPartPr/>
              <p14:nvPr/>
            </p14:nvContentPartPr>
            <p14:xfrm>
              <a:off x="2437186" y="5100870"/>
              <a:ext cx="351720" cy="417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2DBFAB4-93C4-B156-1840-15885B08AD4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32866" y="5096550"/>
                <a:ext cx="3603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A64C227-B421-BAE8-A76E-8C5027E84357}"/>
                  </a:ext>
                </a:extLst>
              </p14:cNvPr>
              <p14:cNvContentPartPr/>
              <p14:nvPr/>
            </p14:nvContentPartPr>
            <p14:xfrm>
              <a:off x="2546266" y="5316150"/>
              <a:ext cx="167760" cy="27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A64C227-B421-BAE8-A76E-8C5027E8435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41946" y="5311830"/>
                <a:ext cx="176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B8D4DF5-8886-DE8D-BBB8-7A48245AFB19}"/>
                  </a:ext>
                </a:extLst>
              </p14:cNvPr>
              <p14:cNvContentPartPr/>
              <p14:nvPr/>
            </p14:nvContentPartPr>
            <p14:xfrm>
              <a:off x="2851186" y="5321550"/>
              <a:ext cx="183240" cy="705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B8D4DF5-8886-DE8D-BBB8-7A48245AFB1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46866" y="5317230"/>
                <a:ext cx="191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5CEB589-F83A-1D66-671B-270957C09681}"/>
                  </a:ext>
                </a:extLst>
              </p14:cNvPr>
              <p14:cNvContentPartPr/>
              <p14:nvPr/>
            </p14:nvContentPartPr>
            <p14:xfrm>
              <a:off x="3170866" y="5104110"/>
              <a:ext cx="421560" cy="347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5CEB589-F83A-1D66-671B-270957C0968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66546" y="5099790"/>
                <a:ext cx="4302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CA9192C-73B9-4003-897F-55EF5989C51B}"/>
                  </a:ext>
                </a:extLst>
              </p14:cNvPr>
              <p14:cNvContentPartPr/>
              <p14:nvPr/>
            </p14:nvContentPartPr>
            <p14:xfrm>
              <a:off x="3416746" y="5276910"/>
              <a:ext cx="117360" cy="22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CA9192C-73B9-4003-897F-55EF5989C51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12426" y="5272590"/>
                <a:ext cx="126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98568CF-2FC5-AADB-1EA0-F79811408E0C}"/>
                  </a:ext>
                </a:extLst>
              </p14:cNvPr>
              <p14:cNvContentPartPr/>
              <p14:nvPr/>
            </p14:nvContentPartPr>
            <p14:xfrm>
              <a:off x="1768306" y="5548350"/>
              <a:ext cx="164160" cy="546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98568CF-2FC5-AADB-1EA0-F79811408E0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763986" y="5544030"/>
                <a:ext cx="1728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DC44062-EC90-FD09-4FE3-8CB72C8BE022}"/>
                  </a:ext>
                </a:extLst>
              </p14:cNvPr>
              <p14:cNvContentPartPr/>
              <p14:nvPr/>
            </p14:nvContentPartPr>
            <p14:xfrm>
              <a:off x="1704226" y="5484270"/>
              <a:ext cx="351720" cy="342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DC44062-EC90-FD09-4FE3-8CB72C8BE02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699906" y="5479950"/>
                <a:ext cx="3603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B418A84-F700-CD89-E205-3F2D1D30448A}"/>
                  </a:ext>
                </a:extLst>
              </p14:cNvPr>
              <p14:cNvContentPartPr/>
              <p14:nvPr/>
            </p14:nvContentPartPr>
            <p14:xfrm>
              <a:off x="2118946" y="5709990"/>
              <a:ext cx="645120" cy="3193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B418A84-F700-CD89-E205-3F2D1D30448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114626" y="5705670"/>
                <a:ext cx="6537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4A1AAD9-C24C-1377-3F9D-118129825290}"/>
                  </a:ext>
                </a:extLst>
              </p14:cNvPr>
              <p14:cNvContentPartPr/>
              <p14:nvPr/>
            </p14:nvContentPartPr>
            <p14:xfrm>
              <a:off x="2848666" y="5630790"/>
              <a:ext cx="504720" cy="3319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4A1AAD9-C24C-1377-3F9D-11812982529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44346" y="5626470"/>
                <a:ext cx="513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066B0A-9E2F-0116-DC10-5D5868A9F6BC}"/>
                  </a:ext>
                </a:extLst>
              </p14:cNvPr>
              <p14:cNvContentPartPr/>
              <p14:nvPr/>
            </p14:nvContentPartPr>
            <p14:xfrm>
              <a:off x="910066" y="5975310"/>
              <a:ext cx="159840" cy="579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066B0A-9E2F-0116-DC10-5D5868A9F6B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5746" y="5970990"/>
                <a:ext cx="1684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26ADADC-76C3-3A19-3A49-6D65DA2FB099}"/>
                  </a:ext>
                </a:extLst>
              </p14:cNvPr>
              <p14:cNvContentPartPr/>
              <p14:nvPr/>
            </p14:nvContentPartPr>
            <p14:xfrm>
              <a:off x="885586" y="5940030"/>
              <a:ext cx="369000" cy="246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26ADADC-76C3-3A19-3A49-6D65DA2FB09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1266" y="5935710"/>
                <a:ext cx="377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A975C31-B766-EF5C-FD88-F28CD1705EB5}"/>
                  </a:ext>
                </a:extLst>
              </p14:cNvPr>
              <p14:cNvContentPartPr/>
              <p14:nvPr/>
            </p14:nvContentPartPr>
            <p14:xfrm>
              <a:off x="427666" y="5561310"/>
              <a:ext cx="1153800" cy="1275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A975C31-B766-EF5C-FD88-F28CD1705EB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3346" y="5556990"/>
                <a:ext cx="116244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0C1A72-C9AA-9964-148E-B5A8A89F0CE0}"/>
                  </a:ext>
                </a:extLst>
              </p14:cNvPr>
              <p14:cNvContentPartPr/>
              <p14:nvPr/>
            </p14:nvContentPartPr>
            <p14:xfrm>
              <a:off x="6459106" y="4020870"/>
              <a:ext cx="112680" cy="361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0C1A72-C9AA-9964-148E-B5A8A89F0CE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54786" y="4016550"/>
                <a:ext cx="1213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6C48297-70EA-77A2-034D-06AD1C1FF62E}"/>
                  </a:ext>
                </a:extLst>
              </p14:cNvPr>
              <p14:cNvContentPartPr/>
              <p14:nvPr/>
            </p14:nvContentPartPr>
            <p14:xfrm>
              <a:off x="6366946" y="4053990"/>
              <a:ext cx="307080" cy="14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6C48297-70EA-77A2-034D-06AD1C1FF62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362626" y="4049670"/>
                <a:ext cx="315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B3B2E4E-5998-0D4B-881B-039B8E57FAA9}"/>
                  </a:ext>
                </a:extLst>
              </p14:cNvPr>
              <p14:cNvContentPartPr/>
              <p14:nvPr/>
            </p14:nvContentPartPr>
            <p14:xfrm>
              <a:off x="6648826" y="4314630"/>
              <a:ext cx="74160" cy="43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B3B2E4E-5998-0D4B-881B-039B8E57FAA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44506" y="4310310"/>
                <a:ext cx="82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696998-6BAB-6D40-EA2E-F6C8FB4BD2BE}"/>
                  </a:ext>
                </a:extLst>
              </p14:cNvPr>
              <p14:cNvContentPartPr/>
              <p14:nvPr/>
            </p14:nvContentPartPr>
            <p14:xfrm>
              <a:off x="5960146" y="3706590"/>
              <a:ext cx="1044360" cy="11577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696998-6BAB-6D40-EA2E-F6C8FB4BD2B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955826" y="3702270"/>
                <a:ext cx="105300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85F458C-DA3B-DD9A-98C4-09A3A2AE62A4}"/>
                  </a:ext>
                </a:extLst>
              </p14:cNvPr>
              <p14:cNvContentPartPr/>
              <p14:nvPr/>
            </p14:nvContentPartPr>
            <p14:xfrm>
              <a:off x="6242026" y="4371870"/>
              <a:ext cx="346680" cy="83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85F458C-DA3B-DD9A-98C4-09A3A2AE62A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37706" y="4367550"/>
                <a:ext cx="3553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A53EC21-2D6A-5F73-8E47-096611DC8478}"/>
              </a:ext>
            </a:extLst>
          </p:cNvPr>
          <p:cNvGrpSpPr/>
          <p:nvPr/>
        </p:nvGrpSpPr>
        <p:grpSpPr>
          <a:xfrm>
            <a:off x="7622986" y="2168310"/>
            <a:ext cx="4448520" cy="2893680"/>
            <a:chOff x="7622986" y="2168310"/>
            <a:chExt cx="4448520" cy="28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468151-A1BD-F888-BDFE-05527DFDCE20}"/>
                    </a:ext>
                  </a:extLst>
                </p14:cNvPr>
                <p14:cNvContentPartPr/>
                <p14:nvPr/>
              </p14:nvContentPartPr>
              <p14:xfrm>
                <a:off x="7622986" y="2980470"/>
                <a:ext cx="435600" cy="67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468151-A1BD-F888-BDFE-05527DFDCE2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18666" y="2976150"/>
                  <a:ext cx="4442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92E6F8-C908-5E5F-D9CC-D36DB6F17509}"/>
                    </a:ext>
                  </a:extLst>
                </p14:cNvPr>
                <p14:cNvContentPartPr/>
                <p14:nvPr/>
              </p14:nvContentPartPr>
              <p14:xfrm>
                <a:off x="7757266" y="2259030"/>
                <a:ext cx="1081080" cy="134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92E6F8-C908-5E5F-D9CC-D36DB6F1750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2946" y="2254710"/>
                  <a:ext cx="1089720" cy="13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1AFFD3-EEF5-94E6-32FE-4F52D89BA838}"/>
                    </a:ext>
                  </a:extLst>
                </p14:cNvPr>
                <p14:cNvContentPartPr/>
                <p14:nvPr/>
              </p14:nvContentPartPr>
              <p14:xfrm>
                <a:off x="8695066" y="2498070"/>
                <a:ext cx="166680" cy="144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1AFFD3-EEF5-94E6-32FE-4F52D89BA83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90746" y="2493750"/>
                  <a:ext cx="175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821BAB-E495-35F3-82BF-C68D1A24C281}"/>
                    </a:ext>
                  </a:extLst>
                </p14:cNvPr>
                <p14:cNvContentPartPr/>
                <p14:nvPr/>
              </p14:nvContentPartPr>
              <p14:xfrm>
                <a:off x="8813506" y="2168310"/>
                <a:ext cx="641880" cy="30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821BAB-E495-35F3-82BF-C68D1A24C2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09186" y="2163990"/>
                  <a:ext cx="650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BB3F65-DAC0-7E52-D203-2939300365F5}"/>
                    </a:ext>
                  </a:extLst>
                </p14:cNvPr>
                <p14:cNvContentPartPr/>
                <p14:nvPr/>
              </p14:nvContentPartPr>
              <p14:xfrm>
                <a:off x="9381586" y="2791110"/>
                <a:ext cx="307080" cy="1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BB3F65-DAC0-7E52-D203-2939300365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77266" y="2786790"/>
                  <a:ext cx="315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18BCD1-BBD6-9DC6-C279-346744A79841}"/>
                    </a:ext>
                  </a:extLst>
                </p14:cNvPr>
                <p14:cNvContentPartPr/>
                <p14:nvPr/>
              </p14:nvContentPartPr>
              <p14:xfrm>
                <a:off x="9316786" y="2862390"/>
                <a:ext cx="48096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18BCD1-BBD6-9DC6-C279-346744A798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12466" y="2858070"/>
                  <a:ext cx="489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478FDE-5D7D-F825-54C1-C04FF8C111B4}"/>
                    </a:ext>
                  </a:extLst>
                </p14:cNvPr>
                <p14:cNvContentPartPr/>
                <p14:nvPr/>
              </p14:nvContentPartPr>
              <p14:xfrm>
                <a:off x="9607666" y="3048510"/>
                <a:ext cx="33120" cy="25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478FDE-5D7D-F825-54C1-C04FF8C111B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03346" y="3044190"/>
                  <a:ext cx="41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61FF83-8C3D-0A16-5833-5B2C5D13C186}"/>
                    </a:ext>
                  </a:extLst>
                </p14:cNvPr>
                <p14:cNvContentPartPr/>
                <p14:nvPr/>
              </p14:nvContentPartPr>
              <p14:xfrm>
                <a:off x="9305266" y="3247590"/>
                <a:ext cx="374400" cy="25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61FF83-8C3D-0A16-5833-5B2C5D13C1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00946" y="3243270"/>
                  <a:ext cx="383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495C5D-46F4-30F1-1799-42EA8126947D}"/>
                    </a:ext>
                  </a:extLst>
                </p14:cNvPr>
                <p14:cNvContentPartPr/>
                <p14:nvPr/>
              </p14:nvContentPartPr>
              <p14:xfrm>
                <a:off x="9570586" y="3261630"/>
                <a:ext cx="137880" cy="9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495C5D-46F4-30F1-1799-42EA812694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66266" y="3257310"/>
                  <a:ext cx="14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8628B2-CE5E-0D3A-1BD4-E40BC8392CFB}"/>
                    </a:ext>
                  </a:extLst>
                </p14:cNvPr>
                <p14:cNvContentPartPr/>
                <p14:nvPr/>
              </p14:nvContentPartPr>
              <p14:xfrm>
                <a:off x="9506506" y="2566110"/>
                <a:ext cx="9000" cy="171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8628B2-CE5E-0D3A-1BD4-E40BC8392C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02186" y="2561790"/>
                  <a:ext cx="17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7B1232-0AC6-3DA1-C093-6FBB9AE7CC47}"/>
                    </a:ext>
                  </a:extLst>
                </p14:cNvPr>
                <p14:cNvContentPartPr/>
                <p14:nvPr/>
              </p14:nvContentPartPr>
              <p14:xfrm>
                <a:off x="7684906" y="3719550"/>
                <a:ext cx="448920" cy="56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7B1232-0AC6-3DA1-C093-6FBB9AE7CC4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80586" y="3715230"/>
                  <a:ext cx="457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F96680-13A4-A80E-AB53-ADF8C4BC29A2}"/>
                    </a:ext>
                  </a:extLst>
                </p14:cNvPr>
                <p14:cNvContentPartPr/>
                <p14:nvPr/>
              </p14:nvContentPartPr>
              <p14:xfrm>
                <a:off x="7710826" y="3860310"/>
                <a:ext cx="9144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F96680-13A4-A80E-AB53-ADF8C4BC29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06506" y="3855990"/>
                  <a:ext cx="100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1ECE6B-A19E-6CEC-BB04-FE7302C0C486}"/>
                    </a:ext>
                  </a:extLst>
                </p14:cNvPr>
                <p14:cNvContentPartPr/>
                <p14:nvPr/>
              </p14:nvContentPartPr>
              <p14:xfrm>
                <a:off x="7921426" y="3823950"/>
                <a:ext cx="66240" cy="5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1ECE6B-A19E-6CEC-BB04-FE7302C0C48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17106" y="3819630"/>
                  <a:ext cx="74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B81891-C5CB-0CD6-0D2D-68DF2A22BF41}"/>
                    </a:ext>
                  </a:extLst>
                </p14:cNvPr>
                <p14:cNvContentPartPr/>
                <p14:nvPr/>
              </p14:nvContentPartPr>
              <p14:xfrm>
                <a:off x="8528746" y="3649350"/>
                <a:ext cx="495000" cy="3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B81891-C5CB-0CD6-0D2D-68DF2A22BF4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24426" y="3645030"/>
                  <a:ext cx="503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039D86-2126-0A8F-696D-FE4DD724B6CA}"/>
                    </a:ext>
                  </a:extLst>
                </p14:cNvPr>
                <p14:cNvContentPartPr/>
                <p14:nvPr/>
              </p14:nvContentPartPr>
              <p14:xfrm>
                <a:off x="8514346" y="3598950"/>
                <a:ext cx="395640" cy="15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039D86-2126-0A8F-696D-FE4DD724B6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10026" y="3594630"/>
                  <a:ext cx="404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4F134B-5F33-92AC-5A3C-A759A56382C1}"/>
                    </a:ext>
                  </a:extLst>
                </p14:cNvPr>
                <p14:cNvContentPartPr/>
                <p14:nvPr/>
              </p14:nvContentPartPr>
              <p14:xfrm>
                <a:off x="7934746" y="4101150"/>
                <a:ext cx="1054800" cy="24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4F134B-5F33-92AC-5A3C-A759A56382C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30426" y="4096830"/>
                  <a:ext cx="1063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877353-DCD4-F554-22BF-3AD483396F12}"/>
                    </a:ext>
                  </a:extLst>
                </p14:cNvPr>
                <p14:cNvContentPartPr/>
                <p14:nvPr/>
              </p14:nvContentPartPr>
              <p14:xfrm>
                <a:off x="9365746" y="3792630"/>
                <a:ext cx="379440" cy="38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877353-DCD4-F554-22BF-3AD483396F1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61426" y="3788310"/>
                  <a:ext cx="388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0FB086-698B-9436-FB2F-06B2F05B17DF}"/>
                    </a:ext>
                  </a:extLst>
                </p14:cNvPr>
                <p14:cNvContentPartPr/>
                <p14:nvPr/>
              </p14:nvContentPartPr>
              <p14:xfrm>
                <a:off x="7910266" y="4614510"/>
                <a:ext cx="354960" cy="264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0FB086-698B-9436-FB2F-06B2F05B17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05946" y="4610190"/>
                  <a:ext cx="363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634798-9A8D-85F4-12B0-06D76E8DF300}"/>
                    </a:ext>
                  </a:extLst>
                </p14:cNvPr>
                <p14:cNvContentPartPr/>
                <p14:nvPr/>
              </p14:nvContentPartPr>
              <p14:xfrm>
                <a:off x="8279266" y="4711350"/>
                <a:ext cx="319320" cy="248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634798-9A8D-85F4-12B0-06D76E8DF3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74946" y="4707030"/>
                  <a:ext cx="327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CE0A3E-4160-F603-4700-38AD9C027730}"/>
                    </a:ext>
                  </a:extLst>
                </p14:cNvPr>
                <p14:cNvContentPartPr/>
                <p14:nvPr/>
              </p14:nvContentPartPr>
              <p14:xfrm>
                <a:off x="8694706" y="4444950"/>
                <a:ext cx="184320" cy="52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CE0A3E-4160-F603-4700-38AD9C0277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90386" y="4440630"/>
                  <a:ext cx="192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97733F3-BA58-6C17-5E89-34A7A95C0E82}"/>
                    </a:ext>
                  </a:extLst>
                </p14:cNvPr>
                <p14:cNvContentPartPr/>
                <p14:nvPr/>
              </p14:nvContentPartPr>
              <p14:xfrm>
                <a:off x="8825746" y="4676790"/>
                <a:ext cx="133560" cy="59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97733F3-BA58-6C17-5E89-34A7A95C0E8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21426" y="4672470"/>
                  <a:ext cx="142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2B0199-08EE-97C8-F672-CCE34F9E9564}"/>
                    </a:ext>
                  </a:extLst>
                </p14:cNvPr>
                <p14:cNvContentPartPr/>
                <p14:nvPr/>
              </p14:nvContentPartPr>
              <p14:xfrm>
                <a:off x="9341266" y="4736190"/>
                <a:ext cx="377280" cy="81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2B0199-08EE-97C8-F672-CCE34F9E956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36946" y="4731870"/>
                  <a:ext cx="385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7D0E91-0FA0-2E55-DF02-38E86B41D677}"/>
                    </a:ext>
                  </a:extLst>
                </p14:cNvPr>
                <p14:cNvContentPartPr/>
                <p14:nvPr/>
              </p14:nvContentPartPr>
              <p14:xfrm>
                <a:off x="9244426" y="4475190"/>
                <a:ext cx="325440" cy="58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7D0E91-0FA0-2E55-DF02-38E86B41D67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40106" y="4470870"/>
                  <a:ext cx="3340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736C5C-03D0-5E4F-EA72-C2DAD6DEC04C}"/>
                    </a:ext>
                  </a:extLst>
                </p14:cNvPr>
                <p14:cNvContentPartPr/>
                <p14:nvPr/>
              </p14:nvContentPartPr>
              <p14:xfrm>
                <a:off x="9961186" y="4443150"/>
                <a:ext cx="154080" cy="312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736C5C-03D0-5E4F-EA72-C2DAD6DEC0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56866" y="4438830"/>
                  <a:ext cx="162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07B32-997C-5518-8072-F3E06B82A870}"/>
                    </a:ext>
                  </a:extLst>
                </p14:cNvPr>
                <p14:cNvContentPartPr/>
                <p14:nvPr/>
              </p14:nvContentPartPr>
              <p14:xfrm>
                <a:off x="10240186" y="4493550"/>
                <a:ext cx="466560" cy="19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07B32-997C-5518-8072-F3E06B82A87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35866" y="4489230"/>
                  <a:ext cx="475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AFFB13-E4CB-0540-4A1B-3828FCD2A606}"/>
                    </a:ext>
                  </a:extLst>
                </p14:cNvPr>
                <p14:cNvContentPartPr/>
                <p14:nvPr/>
              </p14:nvContentPartPr>
              <p14:xfrm>
                <a:off x="10909426" y="4310670"/>
                <a:ext cx="73080" cy="695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AFFB13-E4CB-0540-4A1B-3828FCD2A6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05106" y="4306350"/>
                  <a:ext cx="8172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F63E6F1-315A-4820-470E-A724DCB128E7}"/>
                    </a:ext>
                  </a:extLst>
                </p14:cNvPr>
                <p14:cNvContentPartPr/>
                <p14:nvPr/>
              </p14:nvContentPartPr>
              <p14:xfrm>
                <a:off x="10922026" y="4398870"/>
                <a:ext cx="91440" cy="230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F63E6F1-315A-4820-470E-A724DCB128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17706" y="4394550"/>
                  <a:ext cx="100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624074-3919-8D07-7677-ECE040ECD310}"/>
                    </a:ext>
                  </a:extLst>
                </p14:cNvPr>
                <p14:cNvContentPartPr/>
                <p14:nvPr/>
              </p14:nvContentPartPr>
              <p14:xfrm>
                <a:off x="11158906" y="4472670"/>
                <a:ext cx="299520" cy="168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624074-3919-8D07-7677-ECE040ECD3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54586" y="4468350"/>
                  <a:ext cx="308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3F73C34-9178-982A-DCF1-E418ED0CC4F0}"/>
                    </a:ext>
                  </a:extLst>
                </p14:cNvPr>
                <p14:cNvContentPartPr/>
                <p14:nvPr/>
              </p14:nvContentPartPr>
              <p14:xfrm>
                <a:off x="11569306" y="4193310"/>
                <a:ext cx="502200" cy="451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3F73C34-9178-982A-DCF1-E418ED0CC4F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64986" y="4188990"/>
                  <a:ext cx="5108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3F6771-59CA-8689-94F1-6810EBAF85D6}"/>
                    </a:ext>
                  </a:extLst>
                </p14:cNvPr>
                <p14:cNvContentPartPr/>
                <p14:nvPr/>
              </p14:nvContentPartPr>
              <p14:xfrm>
                <a:off x="11832106" y="4480230"/>
                <a:ext cx="225720" cy="7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3F6771-59CA-8689-94F1-6810EBAF85D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27786" y="4475910"/>
                  <a:ext cx="234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A02DB55-438A-88EA-93A3-F6D215989057}"/>
                    </a:ext>
                  </a:extLst>
                </p14:cNvPr>
                <p14:cNvContentPartPr/>
                <p14:nvPr/>
              </p14:nvContentPartPr>
              <p14:xfrm>
                <a:off x="10264306" y="3012870"/>
                <a:ext cx="430200" cy="59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A02DB55-438A-88EA-93A3-F6D21598905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59986" y="3008550"/>
                  <a:ext cx="4388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B334C30-9B81-9FDF-8942-A8F31D881AFD}"/>
                    </a:ext>
                  </a:extLst>
                </p14:cNvPr>
                <p14:cNvContentPartPr/>
                <p14:nvPr/>
              </p14:nvContentPartPr>
              <p14:xfrm>
                <a:off x="10235866" y="3326430"/>
                <a:ext cx="556560" cy="45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B334C30-9B81-9FDF-8942-A8F31D881AF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31546" y="3322110"/>
                  <a:ext cx="565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C82BD4C-D9E2-1A39-2C06-4DE0F8930DBE}"/>
                    </a:ext>
                  </a:extLst>
                </p14:cNvPr>
                <p14:cNvContentPartPr/>
                <p14:nvPr/>
              </p14:nvContentPartPr>
              <p14:xfrm>
                <a:off x="10006186" y="2759070"/>
                <a:ext cx="119880" cy="1006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C82BD4C-D9E2-1A39-2C06-4DE0F8930DB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01866" y="2754750"/>
                  <a:ext cx="128520" cy="10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14B92A7-6DB3-11C1-A93B-CF17A8EE5C8F}"/>
                    </a:ext>
                  </a:extLst>
                </p14:cNvPr>
                <p14:cNvContentPartPr/>
                <p14:nvPr/>
              </p14:nvContentPartPr>
              <p14:xfrm>
                <a:off x="9957946" y="2608950"/>
                <a:ext cx="1324080" cy="1283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14B92A7-6DB3-11C1-A93B-CF17A8EE5C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53626" y="2604630"/>
                  <a:ext cx="1332720" cy="129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9853CE7-3C95-FF96-B649-C82537F45CF0}"/>
                  </a:ext>
                </a:extLst>
              </p14:cNvPr>
              <p14:cNvContentPartPr/>
              <p14:nvPr/>
            </p14:nvContentPartPr>
            <p14:xfrm>
              <a:off x="7170106" y="4615950"/>
              <a:ext cx="4566240" cy="2001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9853CE7-3C95-FF96-B649-C82537F45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5786" y="4611630"/>
                <a:ext cx="4574880" cy="20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B9034D6-AB74-AA00-A437-1FAACE91374C}"/>
              </a:ext>
            </a:extLst>
          </p:cNvPr>
          <p:cNvGrpSpPr/>
          <p:nvPr/>
        </p:nvGrpSpPr>
        <p:grpSpPr>
          <a:xfrm>
            <a:off x="196546" y="110550"/>
            <a:ext cx="11982600" cy="6584400"/>
            <a:chOff x="196546" y="110550"/>
            <a:chExt cx="11982600" cy="65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CAF04D-AD6C-1BFF-D299-5839836CF9F0}"/>
                    </a:ext>
                  </a:extLst>
                </p14:cNvPr>
                <p14:cNvContentPartPr/>
                <p14:nvPr/>
              </p14:nvContentPartPr>
              <p14:xfrm>
                <a:off x="4429426" y="532830"/>
                <a:ext cx="867960" cy="57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CAF04D-AD6C-1BFF-D299-5839836CF9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5106" y="528510"/>
                  <a:ext cx="876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FDEC94-A126-461B-7148-C2880C372F70}"/>
                    </a:ext>
                  </a:extLst>
                </p14:cNvPr>
                <p14:cNvContentPartPr/>
                <p14:nvPr/>
              </p14:nvContentPartPr>
              <p14:xfrm>
                <a:off x="4762786" y="793830"/>
                <a:ext cx="174600" cy="129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FDEC94-A126-461B-7148-C2880C372F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66" y="789510"/>
                  <a:ext cx="183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02F68-C62C-AD52-8BEF-2A84893B258E}"/>
                    </a:ext>
                  </a:extLst>
                </p14:cNvPr>
                <p14:cNvContentPartPr/>
                <p14:nvPr/>
              </p14:nvContentPartPr>
              <p14:xfrm>
                <a:off x="4781506" y="1062750"/>
                <a:ext cx="43920" cy="60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02F68-C62C-AD52-8BEF-2A84893B25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77186" y="1058430"/>
                  <a:ext cx="525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865275-8E64-8229-167B-84147B2FAA02}"/>
                    </a:ext>
                  </a:extLst>
                </p14:cNvPr>
                <p14:cNvContentPartPr/>
                <p14:nvPr/>
              </p14:nvContentPartPr>
              <p14:xfrm>
                <a:off x="4041346" y="1599510"/>
                <a:ext cx="1817640" cy="7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865275-8E64-8229-167B-84147B2FAA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7026" y="1595190"/>
                  <a:ext cx="1826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C99AE7-EBD3-7B88-7DB3-0ACC87198B9F}"/>
                    </a:ext>
                  </a:extLst>
                </p14:cNvPr>
                <p14:cNvContentPartPr/>
                <p14:nvPr/>
              </p14:nvContentPartPr>
              <p14:xfrm>
                <a:off x="3403066" y="1899030"/>
                <a:ext cx="289440" cy="358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C99AE7-EBD3-7B88-7DB3-0ACC87198B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98746" y="1894710"/>
                  <a:ext cx="298080" cy="35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DD7E6C-3284-C940-0A1E-03388C2EF5AF}"/>
                    </a:ext>
                  </a:extLst>
                </p14:cNvPr>
                <p14:cNvContentPartPr/>
                <p14:nvPr/>
              </p14:nvContentPartPr>
              <p14:xfrm>
                <a:off x="3215506" y="1803990"/>
                <a:ext cx="4994640" cy="363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DD7E6C-3284-C940-0A1E-03388C2EF5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1186" y="1799670"/>
                  <a:ext cx="5003280" cy="36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012B6F-F7C1-6099-1D70-8A4C64404AA2}"/>
                    </a:ext>
                  </a:extLst>
                </p14:cNvPr>
                <p14:cNvContentPartPr/>
                <p14:nvPr/>
              </p14:nvContentPartPr>
              <p14:xfrm>
                <a:off x="297346" y="2023590"/>
                <a:ext cx="612360" cy="865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012B6F-F7C1-6099-1D70-8A4C64404A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026" y="2019270"/>
                  <a:ext cx="6210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04C508-628D-F58B-6DE4-013527A72A04}"/>
                    </a:ext>
                  </a:extLst>
                </p14:cNvPr>
                <p14:cNvContentPartPr/>
                <p14:nvPr/>
              </p14:nvContentPartPr>
              <p14:xfrm>
                <a:off x="559066" y="2815230"/>
                <a:ext cx="72000" cy="40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04C508-628D-F58B-6DE4-013527A72A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746" y="2810910"/>
                  <a:ext cx="80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620460-EF21-2BDB-F470-2CAACC08DAE7}"/>
                    </a:ext>
                  </a:extLst>
                </p14:cNvPr>
                <p14:cNvContentPartPr/>
                <p14:nvPr/>
              </p14:nvContentPartPr>
              <p14:xfrm>
                <a:off x="204466" y="3047430"/>
                <a:ext cx="404280" cy="4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620460-EF21-2BDB-F470-2CAACC08D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146" y="3043110"/>
                  <a:ext cx="412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1FD29A-4CDC-3DB1-F67A-A8DD1EDAC061}"/>
                    </a:ext>
                  </a:extLst>
                </p14:cNvPr>
                <p14:cNvContentPartPr/>
                <p14:nvPr/>
              </p14:nvContentPartPr>
              <p14:xfrm>
                <a:off x="403906" y="3088830"/>
                <a:ext cx="272520" cy="15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1FD29A-4CDC-3DB1-F67A-A8DD1EDAC0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586" y="3084510"/>
                  <a:ext cx="281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96EE7E-26B0-1B37-54F0-890C3D6D674E}"/>
                    </a:ext>
                  </a:extLst>
                </p14:cNvPr>
                <p14:cNvContentPartPr/>
                <p14:nvPr/>
              </p14:nvContentPartPr>
              <p14:xfrm>
                <a:off x="768946" y="3016470"/>
                <a:ext cx="1656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96EE7E-26B0-1B37-54F0-890C3D6D67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4626" y="3012150"/>
                  <a:ext cx="25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706C81-5CA0-F844-11BF-A85AC2316A6C}"/>
                    </a:ext>
                  </a:extLst>
                </p14:cNvPr>
                <p14:cNvContentPartPr/>
                <p14:nvPr/>
              </p14:nvContentPartPr>
              <p14:xfrm>
                <a:off x="663826" y="1910910"/>
                <a:ext cx="2913840" cy="47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706C81-5CA0-F844-11BF-A85AC2316A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9506" y="1906590"/>
                  <a:ext cx="29224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1F0EAD-51A9-820B-8F63-0C9242966D81}"/>
                    </a:ext>
                  </a:extLst>
                </p14:cNvPr>
                <p14:cNvContentPartPr/>
                <p14:nvPr/>
              </p14:nvContentPartPr>
              <p14:xfrm>
                <a:off x="2679106" y="1842870"/>
                <a:ext cx="156600" cy="108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1F0EAD-51A9-820B-8F63-0C9242966D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74786" y="1838550"/>
                  <a:ext cx="165240" cy="10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590CF3-83BD-B50D-5C52-F0828C162DFA}"/>
                    </a:ext>
                  </a:extLst>
                </p14:cNvPr>
                <p14:cNvContentPartPr/>
                <p14:nvPr/>
              </p14:nvContentPartPr>
              <p14:xfrm>
                <a:off x="2000146" y="2610390"/>
                <a:ext cx="772200" cy="33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590CF3-83BD-B50D-5C52-F0828C162D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5826" y="2606070"/>
                  <a:ext cx="780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637FAA-FFE5-9754-2261-EA082A95111D}"/>
                    </a:ext>
                  </a:extLst>
                </p14:cNvPr>
                <p14:cNvContentPartPr/>
                <p14:nvPr/>
              </p14:nvContentPartPr>
              <p14:xfrm>
                <a:off x="1784506" y="3012150"/>
                <a:ext cx="25920" cy="307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637FAA-FFE5-9754-2261-EA082A9511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0186" y="3007830"/>
                  <a:ext cx="3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983878-79B3-A897-04AA-8CDC94637AA1}"/>
                    </a:ext>
                  </a:extLst>
                </p14:cNvPr>
                <p14:cNvContentPartPr/>
                <p14:nvPr/>
              </p14:nvContentPartPr>
              <p14:xfrm>
                <a:off x="1651666" y="2830710"/>
                <a:ext cx="538200" cy="587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983878-79B3-A897-04AA-8CDC94637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47346" y="2826390"/>
                  <a:ext cx="5468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B5C370-ED38-B025-F6D0-E3B47619FC82}"/>
                    </a:ext>
                  </a:extLst>
                </p14:cNvPr>
                <p14:cNvContentPartPr/>
                <p14:nvPr/>
              </p14:nvContentPartPr>
              <p14:xfrm>
                <a:off x="1838506" y="3293670"/>
                <a:ext cx="32400" cy="31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B5C370-ED38-B025-F6D0-E3B47619FC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4186" y="3289350"/>
                  <a:ext cx="41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A5DB55-1602-803B-DA24-98CFB16FA241}"/>
                    </a:ext>
                  </a:extLst>
                </p14:cNvPr>
                <p14:cNvContentPartPr/>
                <p14:nvPr/>
              </p14:nvContentPartPr>
              <p14:xfrm>
                <a:off x="1522426" y="3513630"/>
                <a:ext cx="433080" cy="1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A5DB55-1602-803B-DA24-98CFB16FA2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18106" y="3509310"/>
                  <a:ext cx="441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D6877F-1888-04CB-5840-74CFD633EF65}"/>
                    </a:ext>
                  </a:extLst>
                </p14:cNvPr>
                <p14:cNvContentPartPr/>
                <p14:nvPr/>
              </p14:nvContentPartPr>
              <p14:xfrm>
                <a:off x="1696306" y="3550710"/>
                <a:ext cx="310320" cy="18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D6877F-1888-04CB-5840-74CFD633EF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91986" y="3546390"/>
                  <a:ext cx="318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806A7-01BD-4AAF-99EC-C702D2C669F7}"/>
                    </a:ext>
                  </a:extLst>
                </p14:cNvPr>
                <p14:cNvContentPartPr/>
                <p14:nvPr/>
              </p14:nvContentPartPr>
              <p14:xfrm>
                <a:off x="2334226" y="2634510"/>
                <a:ext cx="335520" cy="61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806A7-01BD-4AAF-99EC-C702D2C669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29906" y="2630190"/>
                  <a:ext cx="3441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1AB97A-20D7-2265-596A-9DEF53DA49FD}"/>
                    </a:ext>
                  </a:extLst>
                </p14:cNvPr>
                <p14:cNvContentPartPr/>
                <p14:nvPr/>
              </p14:nvContentPartPr>
              <p14:xfrm>
                <a:off x="2481826" y="3112590"/>
                <a:ext cx="65880" cy="12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1AB97A-20D7-2265-596A-9DEF53DA49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77506" y="3108270"/>
                  <a:ext cx="74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F8C324-F2CE-2A09-AC93-CD297901D408}"/>
                    </a:ext>
                  </a:extLst>
                </p14:cNvPr>
                <p14:cNvContentPartPr/>
                <p14:nvPr/>
              </p14:nvContentPartPr>
              <p14:xfrm>
                <a:off x="2417026" y="3195750"/>
                <a:ext cx="330840" cy="121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F8C324-F2CE-2A09-AC93-CD297901D4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2706" y="3191430"/>
                  <a:ext cx="339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F2A94E-75B1-41B9-AEF7-676C986DED97}"/>
                    </a:ext>
                  </a:extLst>
                </p14:cNvPr>
                <p14:cNvContentPartPr/>
                <p14:nvPr/>
              </p14:nvContentPartPr>
              <p14:xfrm>
                <a:off x="2559946" y="3325710"/>
                <a:ext cx="14760" cy="26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F2A94E-75B1-41B9-AEF7-676C986DED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5626" y="3321390"/>
                  <a:ext cx="23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4FA660-AB16-603D-54A5-0F3C197B1767}"/>
                    </a:ext>
                  </a:extLst>
                </p14:cNvPr>
                <p14:cNvContentPartPr/>
                <p14:nvPr/>
              </p14:nvContentPartPr>
              <p14:xfrm>
                <a:off x="2288506" y="3494190"/>
                <a:ext cx="255240" cy="18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4FA660-AB16-603D-54A5-0F3C197B17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4186" y="3489870"/>
                  <a:ext cx="263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423FB3-1F81-856C-46D4-BB024EA16A51}"/>
                    </a:ext>
                  </a:extLst>
                </p14:cNvPr>
                <p14:cNvContentPartPr/>
                <p14:nvPr/>
              </p14:nvContentPartPr>
              <p14:xfrm>
                <a:off x="2635546" y="3639270"/>
                <a:ext cx="3600" cy="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423FB3-1F81-856C-46D4-BB024EA16A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31226" y="3634950"/>
                  <a:ext cx="12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7E05F2-F0FD-4A5C-E586-612EA2E2F135}"/>
                    </a:ext>
                  </a:extLst>
                </p14:cNvPr>
                <p14:cNvContentPartPr/>
                <p14:nvPr/>
              </p14:nvContentPartPr>
              <p14:xfrm>
                <a:off x="8462506" y="339510"/>
                <a:ext cx="62280" cy="22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7E05F2-F0FD-4A5C-E586-612EA2E2F1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58186" y="335190"/>
                  <a:ext cx="70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937328-B68D-1783-5934-1CF9A2DB71C3}"/>
                    </a:ext>
                  </a:extLst>
                </p14:cNvPr>
                <p14:cNvContentPartPr/>
                <p14:nvPr/>
              </p14:nvContentPartPr>
              <p14:xfrm>
                <a:off x="8736826" y="130710"/>
                <a:ext cx="147960" cy="54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937328-B68D-1783-5934-1CF9A2DB71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32506" y="126390"/>
                  <a:ext cx="1566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CF7768-9657-4E32-E597-633956BE5DF1}"/>
                    </a:ext>
                  </a:extLst>
                </p14:cNvPr>
                <p14:cNvContentPartPr/>
                <p14:nvPr/>
              </p14:nvContentPartPr>
              <p14:xfrm>
                <a:off x="9019066" y="110550"/>
                <a:ext cx="124200" cy="50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CF7768-9657-4E32-E597-633956BE5D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14746" y="106230"/>
                  <a:ext cx="1328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7AF71B-4B1E-0158-E6FF-38AC18A527FF}"/>
                    </a:ext>
                  </a:extLst>
                </p14:cNvPr>
                <p14:cNvContentPartPr/>
                <p14:nvPr/>
              </p14:nvContentPartPr>
              <p14:xfrm>
                <a:off x="9014746" y="174990"/>
                <a:ext cx="428040" cy="38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7AF71B-4B1E-0158-E6FF-38AC18A527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10426" y="170670"/>
                  <a:ext cx="436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5BE04E-1AB1-FF59-B89A-1F3606B5F2AF}"/>
                    </a:ext>
                  </a:extLst>
                </p14:cNvPr>
                <p14:cNvContentPartPr/>
                <p14:nvPr/>
              </p14:nvContentPartPr>
              <p14:xfrm>
                <a:off x="9591106" y="362190"/>
                <a:ext cx="58680" cy="166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5BE04E-1AB1-FF59-B89A-1F3606B5F2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86786" y="357870"/>
                  <a:ext cx="67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90BA3B-D66A-FAF1-2868-457BCB101781}"/>
                    </a:ext>
                  </a:extLst>
                </p14:cNvPr>
                <p14:cNvContentPartPr/>
                <p14:nvPr/>
              </p14:nvContentPartPr>
              <p14:xfrm>
                <a:off x="9886306" y="279390"/>
                <a:ext cx="329760" cy="225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90BA3B-D66A-FAF1-2868-457BCB1017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1986" y="275070"/>
                  <a:ext cx="338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6CC9BB-0EC9-79A5-A1F0-4C76396C0998}"/>
                    </a:ext>
                  </a:extLst>
                </p14:cNvPr>
                <p14:cNvContentPartPr/>
                <p14:nvPr/>
              </p14:nvContentPartPr>
              <p14:xfrm>
                <a:off x="10226146" y="311070"/>
                <a:ext cx="342000" cy="21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6CC9BB-0EC9-79A5-A1F0-4C76396C09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21826" y="306750"/>
                  <a:ext cx="350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53689B-B92B-44F3-14D7-4A74C9E9F60B}"/>
                    </a:ext>
                  </a:extLst>
                </p14:cNvPr>
                <p14:cNvContentPartPr/>
                <p14:nvPr/>
              </p14:nvContentPartPr>
              <p14:xfrm>
                <a:off x="10667506" y="212430"/>
                <a:ext cx="312120" cy="482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53689B-B92B-44F3-14D7-4A74C9E9F6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63186" y="208110"/>
                  <a:ext cx="3207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A401DA-AA1F-D00F-2AEF-B3D21C5E6B7D}"/>
                    </a:ext>
                  </a:extLst>
                </p14:cNvPr>
                <p14:cNvContentPartPr/>
                <p14:nvPr/>
              </p14:nvContentPartPr>
              <p14:xfrm>
                <a:off x="10953706" y="365790"/>
                <a:ext cx="278640" cy="4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A401DA-AA1F-D00F-2AEF-B3D21C5E6B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9386" y="361470"/>
                  <a:ext cx="287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BCDC20-2196-D0D9-B76C-A1E911D4515E}"/>
                    </a:ext>
                  </a:extLst>
                </p14:cNvPr>
                <p14:cNvContentPartPr/>
                <p14:nvPr/>
              </p14:nvContentPartPr>
              <p14:xfrm>
                <a:off x="9115906" y="737670"/>
                <a:ext cx="188280" cy="70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BCDC20-2196-D0D9-B76C-A1E911D451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1586" y="733350"/>
                  <a:ext cx="1969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EC08BD-CD97-1B4B-8BB4-81FB492EEF39}"/>
                    </a:ext>
                  </a:extLst>
                </p14:cNvPr>
                <p14:cNvContentPartPr/>
                <p14:nvPr/>
              </p14:nvContentPartPr>
              <p14:xfrm>
                <a:off x="9237586" y="813990"/>
                <a:ext cx="66600" cy="130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EC08BD-CD97-1B4B-8BB4-81FB492EEF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33266" y="809670"/>
                  <a:ext cx="75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AF9C78-0920-B4DC-5CF0-A4846DAEF648}"/>
                    </a:ext>
                  </a:extLst>
                </p14:cNvPr>
                <p14:cNvContentPartPr/>
                <p14:nvPr/>
              </p14:nvContentPartPr>
              <p14:xfrm>
                <a:off x="9530626" y="830190"/>
                <a:ext cx="463680" cy="21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AF9C78-0920-B4DC-5CF0-A4846DAEF6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26306" y="825870"/>
                  <a:ext cx="472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F4BBAA-17F9-2467-97F9-AEC0A1A87FBB}"/>
                    </a:ext>
                  </a:extLst>
                </p14:cNvPr>
                <p14:cNvContentPartPr/>
                <p14:nvPr/>
              </p14:nvContentPartPr>
              <p14:xfrm>
                <a:off x="10104106" y="815070"/>
                <a:ext cx="16128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F4BBAA-17F9-2467-97F9-AEC0A1A87F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99786" y="810750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334F3A-7C5C-434B-7036-FE4B06445076}"/>
                    </a:ext>
                  </a:extLst>
                </p14:cNvPr>
                <p14:cNvContentPartPr/>
                <p14:nvPr/>
              </p14:nvContentPartPr>
              <p14:xfrm>
                <a:off x="10316866" y="864030"/>
                <a:ext cx="160920" cy="197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334F3A-7C5C-434B-7036-FE4B064450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12546" y="859710"/>
                  <a:ext cx="169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43BE4F-B47B-9EB6-D67E-A3CD38C3E103}"/>
                    </a:ext>
                  </a:extLst>
                </p14:cNvPr>
                <p14:cNvContentPartPr/>
                <p14:nvPr/>
              </p14:nvContentPartPr>
              <p14:xfrm>
                <a:off x="10655266" y="637230"/>
                <a:ext cx="120960" cy="421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43BE4F-B47B-9EB6-D67E-A3CD38C3E1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50946" y="632910"/>
                  <a:ext cx="129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461862-A8D5-4524-A435-069E56F8E412}"/>
                    </a:ext>
                  </a:extLst>
                </p14:cNvPr>
                <p14:cNvContentPartPr/>
                <p14:nvPr/>
              </p14:nvContentPartPr>
              <p14:xfrm>
                <a:off x="10896826" y="862950"/>
                <a:ext cx="59760" cy="12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461862-A8D5-4524-A435-069E56F8E4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92506" y="858630"/>
                  <a:ext cx="68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CCE654-C4D5-078C-2035-F2FFAD94017D}"/>
                    </a:ext>
                  </a:extLst>
                </p14:cNvPr>
                <p14:cNvContentPartPr/>
                <p14:nvPr/>
              </p14:nvContentPartPr>
              <p14:xfrm>
                <a:off x="11148466" y="834150"/>
                <a:ext cx="163800" cy="140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CCE654-C4D5-078C-2035-F2FFAD940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44146" y="829830"/>
                  <a:ext cx="172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2171A5-60E2-2599-05B9-1A9E593A5C33}"/>
                    </a:ext>
                  </a:extLst>
                </p14:cNvPr>
                <p14:cNvContentPartPr/>
                <p14:nvPr/>
              </p14:nvContentPartPr>
              <p14:xfrm>
                <a:off x="11406586" y="586470"/>
                <a:ext cx="240120" cy="37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2171A5-60E2-2599-05B9-1A9E593A5C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02266" y="582150"/>
                  <a:ext cx="248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7ECBA0-7447-6415-5A34-4A8B2397DA1E}"/>
                    </a:ext>
                  </a:extLst>
                </p14:cNvPr>
                <p14:cNvContentPartPr/>
                <p14:nvPr/>
              </p14:nvContentPartPr>
              <p14:xfrm>
                <a:off x="11719786" y="807510"/>
                <a:ext cx="261720" cy="293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7ECBA0-7447-6415-5A34-4A8B2397DA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15466" y="803190"/>
                  <a:ext cx="270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127D85-4A02-39C7-CA23-8BE2761104EC}"/>
                    </a:ext>
                  </a:extLst>
                </p14:cNvPr>
                <p14:cNvContentPartPr/>
                <p14:nvPr/>
              </p14:nvContentPartPr>
              <p14:xfrm>
                <a:off x="9798826" y="1304310"/>
                <a:ext cx="160920" cy="513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127D85-4A02-39C7-CA23-8BE276110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94506" y="1299990"/>
                  <a:ext cx="1695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406382-A143-A94C-385E-A83F2CB4FC89}"/>
                    </a:ext>
                  </a:extLst>
                </p14:cNvPr>
                <p14:cNvContentPartPr/>
                <p14:nvPr/>
              </p14:nvContentPartPr>
              <p14:xfrm>
                <a:off x="10135426" y="1292070"/>
                <a:ext cx="116640" cy="56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406382-A143-A94C-385E-A83F2CB4FC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31106" y="1287750"/>
                  <a:ext cx="1252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199C55-F15E-C723-5838-42E5824CFA28}"/>
                    </a:ext>
                  </a:extLst>
                </p14:cNvPr>
                <p14:cNvContentPartPr/>
                <p14:nvPr/>
              </p14:nvContentPartPr>
              <p14:xfrm>
                <a:off x="9563026" y="1743870"/>
                <a:ext cx="972000" cy="34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199C55-F15E-C723-5838-42E5824CFA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8706" y="1739550"/>
                  <a:ext cx="980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129713-F49B-D9EF-4D12-FE2C086D8F07}"/>
                    </a:ext>
                  </a:extLst>
                </p14:cNvPr>
                <p14:cNvContentPartPr/>
                <p14:nvPr/>
              </p14:nvContentPartPr>
              <p14:xfrm>
                <a:off x="8832226" y="1979670"/>
                <a:ext cx="549000" cy="68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129713-F49B-D9EF-4D12-FE2C086D8F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27906" y="1975350"/>
                  <a:ext cx="5576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2C8857-BF72-DBD9-3138-E30D9A32FF44}"/>
                    </a:ext>
                  </a:extLst>
                </p14:cNvPr>
                <p14:cNvContentPartPr/>
                <p14:nvPr/>
              </p14:nvContentPartPr>
              <p14:xfrm>
                <a:off x="9325426" y="2377110"/>
                <a:ext cx="146520" cy="382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2C8857-BF72-DBD9-3138-E30D9A32FF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21106" y="2372790"/>
                  <a:ext cx="1551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DC2E57-BC54-3F2E-9F23-2B0EA62170A7}"/>
                    </a:ext>
                  </a:extLst>
                </p14:cNvPr>
                <p14:cNvContentPartPr/>
                <p14:nvPr/>
              </p14:nvContentPartPr>
              <p14:xfrm>
                <a:off x="9558706" y="2481870"/>
                <a:ext cx="348840" cy="25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DC2E57-BC54-3F2E-9F23-2B0EA62170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54386" y="2477550"/>
                  <a:ext cx="357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8F6F7A-FB09-3709-0B2A-A9A30011805A}"/>
                    </a:ext>
                  </a:extLst>
                </p14:cNvPr>
                <p14:cNvContentPartPr/>
                <p14:nvPr/>
              </p14:nvContentPartPr>
              <p14:xfrm>
                <a:off x="9889546" y="2411310"/>
                <a:ext cx="657720" cy="21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8F6F7A-FB09-3709-0B2A-A9A3001180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85226" y="2406990"/>
                  <a:ext cx="666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413036-68D4-70A5-5C26-15AD3BF29796}"/>
                    </a:ext>
                  </a:extLst>
                </p14:cNvPr>
                <p14:cNvContentPartPr/>
                <p14:nvPr/>
              </p14:nvContentPartPr>
              <p14:xfrm>
                <a:off x="10752106" y="2337150"/>
                <a:ext cx="178560" cy="22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413036-68D4-70A5-5C26-15AD3BF297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47786" y="2332830"/>
                  <a:ext cx="187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031BC9-2C4C-FC89-FD85-2EC0004AC050}"/>
                    </a:ext>
                  </a:extLst>
                </p14:cNvPr>
                <p14:cNvContentPartPr/>
                <p14:nvPr/>
              </p14:nvContentPartPr>
              <p14:xfrm>
                <a:off x="9201586" y="2872470"/>
                <a:ext cx="510840" cy="560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031BC9-2C4C-FC89-FD85-2EC0004AC0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97266" y="2868150"/>
                  <a:ext cx="5194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3FDEB8-D158-3A66-8058-6B7216980BAA}"/>
                    </a:ext>
                  </a:extLst>
                </p14:cNvPr>
                <p14:cNvContentPartPr/>
                <p14:nvPr/>
              </p14:nvContentPartPr>
              <p14:xfrm>
                <a:off x="9647626" y="3068670"/>
                <a:ext cx="66240" cy="30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3FDEB8-D158-3A66-8058-6B7216980B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43306" y="3064350"/>
                  <a:ext cx="74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7AB774-1780-B5EC-D574-0AD21B15C247}"/>
                    </a:ext>
                  </a:extLst>
                </p14:cNvPr>
                <p14:cNvContentPartPr/>
                <p14:nvPr/>
              </p14:nvContentPartPr>
              <p14:xfrm>
                <a:off x="9913666" y="3205470"/>
                <a:ext cx="113040" cy="208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7AB774-1780-B5EC-D574-0AD21B15C2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09346" y="3201150"/>
                  <a:ext cx="121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4E9D38-D007-972B-113F-03BD15E17457}"/>
                    </a:ext>
                  </a:extLst>
                </p14:cNvPr>
                <p14:cNvContentPartPr/>
                <p14:nvPr/>
              </p14:nvContentPartPr>
              <p14:xfrm>
                <a:off x="10124266" y="3032310"/>
                <a:ext cx="249120" cy="38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4E9D38-D007-972B-113F-03BD15E174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19946" y="3027990"/>
                  <a:ext cx="257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0336BA-F366-CD79-43EB-03665094815C}"/>
                    </a:ext>
                  </a:extLst>
                </p14:cNvPr>
                <p14:cNvContentPartPr/>
                <p14:nvPr/>
              </p14:nvContentPartPr>
              <p14:xfrm>
                <a:off x="10441786" y="3056790"/>
                <a:ext cx="339120" cy="21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0336BA-F366-CD79-43EB-0366509481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37466" y="3052470"/>
                  <a:ext cx="347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2E97B6-9982-5A7D-4A1C-732F103BB9F6}"/>
                    </a:ext>
                  </a:extLst>
                </p14:cNvPr>
                <p14:cNvContentPartPr/>
                <p14:nvPr/>
              </p14:nvContentPartPr>
              <p14:xfrm>
                <a:off x="10889266" y="3024390"/>
                <a:ext cx="78840" cy="313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2E97B6-9982-5A7D-4A1C-732F103BB9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84946" y="3020070"/>
                  <a:ext cx="87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6FB4B0-3587-63AF-9413-7DC0FEC06413}"/>
                    </a:ext>
                  </a:extLst>
                </p14:cNvPr>
                <p14:cNvContentPartPr/>
                <p14:nvPr/>
              </p14:nvContentPartPr>
              <p14:xfrm>
                <a:off x="10977466" y="2771310"/>
                <a:ext cx="331560" cy="58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6FB4B0-3587-63AF-9413-7DC0FEC064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73146" y="2766990"/>
                  <a:ext cx="3402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14E71D-9010-B521-5D28-31F361D525E6}"/>
                    </a:ext>
                  </a:extLst>
                </p14:cNvPr>
                <p14:cNvContentPartPr/>
                <p14:nvPr/>
              </p14:nvContentPartPr>
              <p14:xfrm>
                <a:off x="10562386" y="2811270"/>
                <a:ext cx="1032120" cy="434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14E71D-9010-B521-5D28-31F361D525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58066" y="2806950"/>
                  <a:ext cx="10407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F97C61-9F8F-72C0-02F8-ACFCD0BD6423}"/>
                    </a:ext>
                  </a:extLst>
                </p14:cNvPr>
                <p14:cNvContentPartPr/>
                <p14:nvPr/>
              </p14:nvContentPartPr>
              <p14:xfrm>
                <a:off x="8720986" y="3436950"/>
                <a:ext cx="2706840" cy="246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F97C61-9F8F-72C0-02F8-ACFCD0BD64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16666" y="3432630"/>
                  <a:ext cx="2715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2D6B1C-2253-D0D5-36DE-EE2E315D030E}"/>
                    </a:ext>
                  </a:extLst>
                </p14:cNvPr>
                <p14:cNvContentPartPr/>
                <p14:nvPr/>
              </p14:nvContentPartPr>
              <p14:xfrm>
                <a:off x="10505866" y="2437590"/>
                <a:ext cx="119520" cy="114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2D6B1C-2253-D0D5-36DE-EE2E315D03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01546" y="2433270"/>
                  <a:ext cx="128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61DBF6-D065-C00B-B4B2-012859F062FF}"/>
                    </a:ext>
                  </a:extLst>
                </p14:cNvPr>
                <p14:cNvContentPartPr/>
                <p14:nvPr/>
              </p14:nvContentPartPr>
              <p14:xfrm>
                <a:off x="8873986" y="4045350"/>
                <a:ext cx="279720" cy="20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61DBF6-D065-C00B-B4B2-012859F062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69666" y="4041030"/>
                  <a:ext cx="288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41C202-34D6-0182-EA05-E8D94B958F9B}"/>
                    </a:ext>
                  </a:extLst>
                </p14:cNvPr>
                <p14:cNvContentPartPr/>
                <p14:nvPr/>
              </p14:nvContentPartPr>
              <p14:xfrm>
                <a:off x="9099346" y="3976950"/>
                <a:ext cx="244440" cy="569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41C202-34D6-0182-EA05-E8D94B958F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95026" y="3972630"/>
                  <a:ext cx="2530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C15E25-2BD6-FC16-5348-7B1086F9E49B}"/>
                    </a:ext>
                  </a:extLst>
                </p14:cNvPr>
                <p14:cNvContentPartPr/>
                <p14:nvPr/>
              </p14:nvContentPartPr>
              <p14:xfrm>
                <a:off x="9541786" y="3972630"/>
                <a:ext cx="54000" cy="30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C15E25-2BD6-FC16-5348-7B1086F9E4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37466" y="3968310"/>
                  <a:ext cx="62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918A35-7C18-7B0C-B8D5-8835248104BF}"/>
                    </a:ext>
                  </a:extLst>
                </p14:cNvPr>
                <p14:cNvContentPartPr/>
                <p14:nvPr/>
              </p14:nvContentPartPr>
              <p14:xfrm>
                <a:off x="9305266" y="3868590"/>
                <a:ext cx="537480" cy="37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918A35-7C18-7B0C-B8D5-8835248104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00946" y="3864270"/>
                  <a:ext cx="546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EFC541-4CB1-101C-2F0B-C3B0D7AE8EDF}"/>
                    </a:ext>
                  </a:extLst>
                </p14:cNvPr>
                <p14:cNvContentPartPr/>
                <p14:nvPr/>
              </p14:nvContentPartPr>
              <p14:xfrm>
                <a:off x="9903946" y="4074150"/>
                <a:ext cx="95760" cy="85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EFC541-4CB1-101C-2F0B-C3B0D7AE8E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99626" y="4069830"/>
                  <a:ext cx="104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0E3A5B-7B77-0E08-E725-7DE45597E5B5}"/>
                    </a:ext>
                  </a:extLst>
                </p14:cNvPr>
                <p14:cNvContentPartPr/>
                <p14:nvPr/>
              </p14:nvContentPartPr>
              <p14:xfrm>
                <a:off x="10197346" y="3715590"/>
                <a:ext cx="176040" cy="435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0E3A5B-7B77-0E08-E725-7DE45597E5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93026" y="3711270"/>
                  <a:ext cx="184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2AD6AB-5F85-A09C-DB0D-4224BB6F6CA3}"/>
                    </a:ext>
                  </a:extLst>
                </p14:cNvPr>
                <p14:cNvContentPartPr/>
                <p14:nvPr/>
              </p14:nvContentPartPr>
              <p14:xfrm>
                <a:off x="10518106" y="3958590"/>
                <a:ext cx="362880" cy="28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2AD6AB-5F85-A09C-DB0D-4224BB6F6C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13786" y="3954270"/>
                  <a:ext cx="371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468A14-516E-11D4-FA49-8B97D4FBFB45}"/>
                    </a:ext>
                  </a:extLst>
                </p14:cNvPr>
                <p14:cNvContentPartPr/>
                <p14:nvPr/>
              </p14:nvContentPartPr>
              <p14:xfrm>
                <a:off x="10776226" y="3818910"/>
                <a:ext cx="201600" cy="218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468A14-516E-11D4-FA49-8B97D4FBFB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71906" y="3814590"/>
                  <a:ext cx="210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02B0B4-84EC-B793-CE85-EC4259A9C517}"/>
                    </a:ext>
                  </a:extLst>
                </p14:cNvPr>
                <p14:cNvContentPartPr/>
                <p14:nvPr/>
              </p14:nvContentPartPr>
              <p14:xfrm>
                <a:off x="10985386" y="3844110"/>
                <a:ext cx="164160" cy="29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02B0B4-84EC-B793-CE85-EC4259A9C5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81066" y="3839790"/>
                  <a:ext cx="172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BD9FC6-EEBE-B1D1-908B-536A417EFD35}"/>
                    </a:ext>
                  </a:extLst>
                </p14:cNvPr>
                <p14:cNvContentPartPr/>
                <p14:nvPr/>
              </p14:nvContentPartPr>
              <p14:xfrm>
                <a:off x="11227306" y="3601110"/>
                <a:ext cx="596520" cy="494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BD9FC6-EEBE-B1D1-908B-536A417EFD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22986" y="3596790"/>
                  <a:ext cx="6051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A4A950-092D-D1F6-B334-551CEEB221C4}"/>
                    </a:ext>
                  </a:extLst>
                </p14:cNvPr>
                <p14:cNvContentPartPr/>
                <p14:nvPr/>
              </p14:nvContentPartPr>
              <p14:xfrm>
                <a:off x="11594146" y="3844470"/>
                <a:ext cx="32004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A4A950-092D-D1F6-B334-551CEEB221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89826" y="3840150"/>
                  <a:ext cx="328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2D79AA-0A40-D545-8F72-08F9DE675435}"/>
                    </a:ext>
                  </a:extLst>
                </p14:cNvPr>
                <p14:cNvContentPartPr/>
                <p14:nvPr/>
              </p14:nvContentPartPr>
              <p14:xfrm>
                <a:off x="11919586" y="3864270"/>
                <a:ext cx="259560" cy="25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2D79AA-0A40-D545-8F72-08F9DE6754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15266" y="3859950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04E848-1BD1-E52B-76E2-1292BF2962DC}"/>
                    </a:ext>
                  </a:extLst>
                </p14:cNvPr>
                <p14:cNvContentPartPr/>
                <p14:nvPr/>
              </p14:nvContentPartPr>
              <p14:xfrm>
                <a:off x="9925546" y="4402830"/>
                <a:ext cx="165960" cy="489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04E848-1BD1-E52B-76E2-1292BF2962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21226" y="4398510"/>
                  <a:ext cx="174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502098-C6F2-B4F7-92F3-CC81CA3CD481}"/>
                    </a:ext>
                  </a:extLst>
                </p14:cNvPr>
                <p14:cNvContentPartPr/>
                <p14:nvPr/>
              </p14:nvContentPartPr>
              <p14:xfrm>
                <a:off x="10183666" y="4310670"/>
                <a:ext cx="180000" cy="594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502098-C6F2-B4F7-92F3-CC81CA3CD4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79346" y="4306350"/>
                  <a:ext cx="1886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924803-BA40-CF76-246C-537AFD69EA7B}"/>
                    </a:ext>
                  </a:extLst>
                </p14:cNvPr>
                <p14:cNvContentPartPr/>
                <p14:nvPr/>
              </p14:nvContentPartPr>
              <p14:xfrm>
                <a:off x="9546826" y="4603350"/>
                <a:ext cx="1179360" cy="495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924803-BA40-CF76-246C-537AFD69EA7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42506" y="4599030"/>
                  <a:ext cx="11880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D84BD2-29A0-1266-ED7D-7CAB9969A268}"/>
                    </a:ext>
                  </a:extLst>
                </p14:cNvPr>
                <p14:cNvContentPartPr/>
                <p14:nvPr/>
              </p14:nvContentPartPr>
              <p14:xfrm>
                <a:off x="7609666" y="5371230"/>
                <a:ext cx="472320" cy="57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D84BD2-29A0-1266-ED7D-7CAB9969A2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05346" y="5366910"/>
                  <a:ext cx="4809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5A2A59-C4AF-8990-6FBD-32952FCF965E}"/>
                    </a:ext>
                  </a:extLst>
                </p14:cNvPr>
                <p14:cNvContentPartPr/>
                <p14:nvPr/>
              </p14:nvContentPartPr>
              <p14:xfrm>
                <a:off x="7680586" y="5661030"/>
                <a:ext cx="288360" cy="64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5A2A59-C4AF-8990-6FBD-32952FCF965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76266" y="5656710"/>
                  <a:ext cx="297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5722DA-8F6D-56DA-C0B9-37AA22918E24}"/>
                    </a:ext>
                  </a:extLst>
                </p14:cNvPr>
                <p14:cNvContentPartPr/>
                <p14:nvPr/>
              </p14:nvContentPartPr>
              <p14:xfrm>
                <a:off x="8003146" y="5290950"/>
                <a:ext cx="226800" cy="488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5722DA-8F6D-56DA-C0B9-37AA22918E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8826" y="5286630"/>
                  <a:ext cx="2354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F33B07-7D60-CFD9-AB76-DF59D57FC427}"/>
                    </a:ext>
                  </a:extLst>
                </p14:cNvPr>
                <p14:cNvContentPartPr/>
                <p14:nvPr/>
              </p14:nvContentPartPr>
              <p14:xfrm>
                <a:off x="8144266" y="4937430"/>
                <a:ext cx="767880" cy="802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F33B07-7D60-CFD9-AB76-DF59D57FC4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39946" y="4933110"/>
                  <a:ext cx="77652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106235-D139-8A67-58B8-5B5FA8CC7969}"/>
                    </a:ext>
                  </a:extLst>
                </p14:cNvPr>
                <p14:cNvContentPartPr/>
                <p14:nvPr/>
              </p14:nvContentPartPr>
              <p14:xfrm>
                <a:off x="9095026" y="5326950"/>
                <a:ext cx="153000" cy="137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106235-D139-8A67-58B8-5B5FA8CC79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90706" y="5322630"/>
                  <a:ext cx="161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F25111-B561-AA96-7477-959737D2DFB4}"/>
                    </a:ext>
                  </a:extLst>
                </p14:cNvPr>
                <p14:cNvContentPartPr/>
                <p14:nvPr/>
              </p14:nvContentPartPr>
              <p14:xfrm>
                <a:off x="9327226" y="5309670"/>
                <a:ext cx="163440" cy="29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F25111-B561-AA96-7477-959737D2DF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2906" y="5305350"/>
                  <a:ext cx="17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178148-B6C7-C44B-117B-01B04833EF84}"/>
                    </a:ext>
                  </a:extLst>
                </p14:cNvPr>
                <p14:cNvContentPartPr/>
                <p14:nvPr/>
              </p14:nvContentPartPr>
              <p14:xfrm>
                <a:off x="9555826" y="4933830"/>
                <a:ext cx="335160" cy="474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178148-B6C7-C44B-117B-01B04833EF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51506" y="4929510"/>
                  <a:ext cx="343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82A736-6065-EE02-72BF-77F680E608A8}"/>
                    </a:ext>
                  </a:extLst>
                </p14:cNvPr>
                <p14:cNvContentPartPr/>
                <p14:nvPr/>
              </p14:nvContentPartPr>
              <p14:xfrm>
                <a:off x="10039306" y="5122470"/>
                <a:ext cx="123480" cy="213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82A736-6065-EE02-72BF-77F680E608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34986" y="5118150"/>
                  <a:ext cx="132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1E39C0-4BCB-9D1E-F7B6-3829F669D05A}"/>
                    </a:ext>
                  </a:extLst>
                </p14:cNvPr>
                <p14:cNvContentPartPr/>
                <p14:nvPr/>
              </p14:nvContentPartPr>
              <p14:xfrm>
                <a:off x="10572826" y="5055510"/>
                <a:ext cx="405360" cy="20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1E39C0-4BCB-9D1E-F7B6-3829F669D05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68506" y="5051190"/>
                  <a:ext cx="414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82D4E6-A393-57B4-4838-F1F4168615E6}"/>
                    </a:ext>
                  </a:extLst>
                </p14:cNvPr>
                <p14:cNvContentPartPr/>
                <p14:nvPr/>
              </p14:nvContentPartPr>
              <p14:xfrm>
                <a:off x="11154946" y="5054070"/>
                <a:ext cx="59760" cy="203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82D4E6-A393-57B4-4838-F1F4168615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50626" y="5049750"/>
                  <a:ext cx="6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4240DB-5BBA-C6F3-BF46-D00779132E57}"/>
                    </a:ext>
                  </a:extLst>
                </p14:cNvPr>
                <p14:cNvContentPartPr/>
                <p14:nvPr/>
              </p14:nvContentPartPr>
              <p14:xfrm>
                <a:off x="11312266" y="5108070"/>
                <a:ext cx="298800" cy="199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4240DB-5BBA-C6F3-BF46-D00779132E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07946" y="5103750"/>
                  <a:ext cx="307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C37A9D-A780-1629-DF74-8F7BEE831725}"/>
                    </a:ext>
                  </a:extLst>
                </p14:cNvPr>
                <p14:cNvContentPartPr/>
                <p14:nvPr/>
              </p14:nvContentPartPr>
              <p14:xfrm>
                <a:off x="8081626" y="6098790"/>
                <a:ext cx="90360" cy="320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C37A9D-A780-1629-DF74-8F7BEE83172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77306" y="6094470"/>
                  <a:ext cx="99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01304BE-7518-5E8D-99CD-1FC2734BA49F}"/>
                    </a:ext>
                  </a:extLst>
                </p14:cNvPr>
                <p14:cNvContentPartPr/>
                <p14:nvPr/>
              </p14:nvContentPartPr>
              <p14:xfrm>
                <a:off x="8481586" y="6131910"/>
                <a:ext cx="321120" cy="27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01304BE-7518-5E8D-99CD-1FC2734BA4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77266" y="6127590"/>
                  <a:ext cx="329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1F0A3D-5F89-C95D-9006-D8BE7DC9421F}"/>
                    </a:ext>
                  </a:extLst>
                </p14:cNvPr>
                <p14:cNvContentPartPr/>
                <p14:nvPr/>
              </p14:nvContentPartPr>
              <p14:xfrm>
                <a:off x="8930506" y="5844990"/>
                <a:ext cx="433080" cy="48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1F0A3D-5F89-C95D-9006-D8BE7DC942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26186" y="5840670"/>
                  <a:ext cx="4417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17454-B4D6-3090-7526-67675E1C901B}"/>
                    </a:ext>
                  </a:extLst>
                </p14:cNvPr>
                <p14:cNvContentPartPr/>
                <p14:nvPr/>
              </p14:nvContentPartPr>
              <p14:xfrm>
                <a:off x="9204106" y="6048750"/>
                <a:ext cx="239400" cy="94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17454-B4D6-3090-7526-67675E1C901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99786" y="6044430"/>
                  <a:ext cx="248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520684-B614-74A1-8714-7160BDB67FBA}"/>
                    </a:ext>
                  </a:extLst>
                </p14:cNvPr>
                <p14:cNvContentPartPr/>
                <p14:nvPr/>
              </p14:nvContentPartPr>
              <p14:xfrm>
                <a:off x="9756346" y="5748150"/>
                <a:ext cx="493920" cy="594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520684-B614-74A1-8714-7160BDB67F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52026" y="5743830"/>
                  <a:ext cx="502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7558ED-E508-0DC1-E88A-4639F7D72BD7}"/>
                    </a:ext>
                  </a:extLst>
                </p14:cNvPr>
                <p14:cNvContentPartPr/>
                <p14:nvPr/>
              </p14:nvContentPartPr>
              <p14:xfrm>
                <a:off x="9909706" y="6053070"/>
                <a:ext cx="329760" cy="46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7558ED-E508-0DC1-E88A-4639F7D72B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05386" y="6048750"/>
                  <a:ext cx="338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7C8DC40-70C1-4AF8-3561-710811B845C0}"/>
                    </a:ext>
                  </a:extLst>
                </p14:cNvPr>
                <p14:cNvContentPartPr/>
                <p14:nvPr/>
              </p14:nvContentPartPr>
              <p14:xfrm>
                <a:off x="10563826" y="5569590"/>
                <a:ext cx="140760" cy="68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7C8DC40-70C1-4AF8-3561-710811B845C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59506" y="5565270"/>
                  <a:ext cx="1494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4A4369-C30B-BBF4-D3DC-3C88444C4185}"/>
                    </a:ext>
                  </a:extLst>
                </p14:cNvPr>
                <p14:cNvContentPartPr/>
                <p14:nvPr/>
              </p14:nvContentPartPr>
              <p14:xfrm>
                <a:off x="10505866" y="5828430"/>
                <a:ext cx="815040" cy="763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4A4369-C30B-BBF4-D3DC-3C88444C41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01546" y="5824110"/>
                  <a:ext cx="8236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9A6C03-FDAC-15BF-8FF0-E76725AB7BB0}"/>
                    </a:ext>
                  </a:extLst>
                </p14:cNvPr>
                <p14:cNvContentPartPr/>
                <p14:nvPr/>
              </p14:nvContentPartPr>
              <p14:xfrm>
                <a:off x="11154946" y="5802150"/>
                <a:ext cx="377280" cy="324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9A6C03-FDAC-15BF-8FF0-E76725AB7BB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50626" y="5797830"/>
                  <a:ext cx="385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06104A1-3D6F-1EA6-6D10-4A94F93DED4C}"/>
                    </a:ext>
                  </a:extLst>
                </p14:cNvPr>
                <p14:cNvContentPartPr/>
                <p14:nvPr/>
              </p14:nvContentPartPr>
              <p14:xfrm>
                <a:off x="11771626" y="5954430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06104A1-3D6F-1EA6-6D10-4A94F93DED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67306" y="59501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C56447-21E5-B7EC-9447-544655038EA2}"/>
                    </a:ext>
                  </a:extLst>
                </p14:cNvPr>
                <p14:cNvContentPartPr/>
                <p14:nvPr/>
              </p14:nvContentPartPr>
              <p14:xfrm>
                <a:off x="268906" y="4424070"/>
                <a:ext cx="453600" cy="255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C56447-21E5-B7EC-9447-544655038EA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4586" y="4419750"/>
                  <a:ext cx="46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C82F9F-BC95-DFA1-FEF2-932EB134D9AD}"/>
                    </a:ext>
                  </a:extLst>
                </p14:cNvPr>
                <p14:cNvContentPartPr/>
                <p14:nvPr/>
              </p14:nvContentPartPr>
              <p14:xfrm>
                <a:off x="240826" y="4889550"/>
                <a:ext cx="321840" cy="335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C82F9F-BC95-DFA1-FEF2-932EB134D9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6506" y="4885230"/>
                  <a:ext cx="330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9402F3E-E034-2F21-8017-B216E5AECFB7}"/>
                    </a:ext>
                  </a:extLst>
                </p14:cNvPr>
                <p14:cNvContentPartPr/>
                <p14:nvPr/>
              </p14:nvContentPartPr>
              <p14:xfrm>
                <a:off x="582106" y="4941390"/>
                <a:ext cx="90360" cy="712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9402F3E-E034-2F21-8017-B216E5AECF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7786" y="4937070"/>
                  <a:ext cx="990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EDCC06-C4D8-3140-699D-3F90BDA0E536}"/>
                    </a:ext>
                  </a:extLst>
                </p14:cNvPr>
                <p14:cNvContentPartPr/>
                <p14:nvPr/>
              </p14:nvContentPartPr>
              <p14:xfrm>
                <a:off x="797026" y="5319390"/>
                <a:ext cx="171360" cy="317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EDCC06-C4D8-3140-699D-3F90BDA0E5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2706" y="5315070"/>
                  <a:ext cx="180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8E0053-9AC4-C3BF-5A24-A49381ECD58A}"/>
                    </a:ext>
                  </a:extLst>
                </p14:cNvPr>
                <p14:cNvContentPartPr/>
                <p14:nvPr/>
              </p14:nvContentPartPr>
              <p14:xfrm>
                <a:off x="1139746" y="5520270"/>
                <a:ext cx="156600" cy="216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8E0053-9AC4-C3BF-5A24-A49381ECD5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5426" y="5515950"/>
                  <a:ext cx="165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AF61E64-FB25-A130-8BBE-064B865F71A7}"/>
                    </a:ext>
                  </a:extLst>
                </p14:cNvPr>
                <p14:cNvContentPartPr/>
                <p14:nvPr/>
              </p14:nvContentPartPr>
              <p14:xfrm>
                <a:off x="1147666" y="5347470"/>
                <a:ext cx="432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AF61E64-FB25-A130-8BBE-064B865F71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3346" y="534315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1C863E-5542-1191-26FB-192EE5704B8B}"/>
                    </a:ext>
                  </a:extLst>
                </p14:cNvPr>
                <p14:cNvContentPartPr/>
                <p14:nvPr/>
              </p14:nvContentPartPr>
              <p14:xfrm>
                <a:off x="1414066" y="5077830"/>
                <a:ext cx="145080" cy="6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1C863E-5542-1191-26FB-192EE5704B8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09746" y="5073510"/>
                  <a:ext cx="153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CCAF58-2528-C896-697B-ABF5A8F1A8FD}"/>
                    </a:ext>
                  </a:extLst>
                </p14:cNvPr>
                <p14:cNvContentPartPr/>
                <p14:nvPr/>
              </p14:nvContentPartPr>
              <p14:xfrm>
                <a:off x="1377346" y="5155230"/>
                <a:ext cx="240120" cy="59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CCAF58-2528-C896-697B-ABF5A8F1A8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73026" y="5150910"/>
                  <a:ext cx="248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0873EA-589D-A1AB-B0AA-18078BFE5923}"/>
                    </a:ext>
                  </a:extLst>
                </p14:cNvPr>
                <p14:cNvContentPartPr/>
                <p14:nvPr/>
              </p14:nvContentPartPr>
              <p14:xfrm>
                <a:off x="1643026" y="4110150"/>
                <a:ext cx="144360" cy="703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0873EA-589D-A1AB-B0AA-18078BFE59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38706" y="4105830"/>
                  <a:ext cx="15300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49ECA1-9A7E-16F1-0AEB-CA5D51C4B002}"/>
                    </a:ext>
                  </a:extLst>
                </p14:cNvPr>
                <p14:cNvContentPartPr/>
                <p14:nvPr/>
              </p14:nvContentPartPr>
              <p14:xfrm>
                <a:off x="1607386" y="4122030"/>
                <a:ext cx="329760" cy="344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49ECA1-9A7E-16F1-0AEB-CA5D51C4B00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03066" y="4117710"/>
                  <a:ext cx="338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078B12B-BB85-8BC3-B7FB-27BA7E5052EA}"/>
                    </a:ext>
                  </a:extLst>
                </p14:cNvPr>
                <p14:cNvContentPartPr/>
                <p14:nvPr/>
              </p14:nvContentPartPr>
              <p14:xfrm>
                <a:off x="2014186" y="4483110"/>
                <a:ext cx="177480" cy="285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078B12B-BB85-8BC3-B7FB-27BA7E5052E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09866" y="4478790"/>
                  <a:ext cx="186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912754D-5587-3A46-5D99-2ECCFE483D72}"/>
                    </a:ext>
                  </a:extLst>
                </p14:cNvPr>
                <p14:cNvContentPartPr/>
                <p14:nvPr/>
              </p14:nvContentPartPr>
              <p14:xfrm>
                <a:off x="2300026" y="4688310"/>
                <a:ext cx="75600" cy="162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912754D-5587-3A46-5D99-2ECCFE483D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95706" y="4683990"/>
                  <a:ext cx="84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78BD1A-D952-0244-4567-0D0CFFD6A1F4}"/>
                    </a:ext>
                  </a:extLst>
                </p14:cNvPr>
                <p14:cNvContentPartPr/>
                <p14:nvPr/>
              </p14:nvContentPartPr>
              <p14:xfrm>
                <a:off x="2163586" y="4495350"/>
                <a:ext cx="499680" cy="56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78BD1A-D952-0244-4567-0D0CFFD6A1F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59266" y="4491030"/>
                  <a:ext cx="508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FFC9C9-61C7-D2A7-76BE-47160D601571}"/>
                    </a:ext>
                  </a:extLst>
                </p14:cNvPr>
                <p14:cNvContentPartPr/>
                <p14:nvPr/>
              </p14:nvContentPartPr>
              <p14:xfrm>
                <a:off x="2724466" y="4322190"/>
                <a:ext cx="279000" cy="736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FFC9C9-61C7-D2A7-76BE-47160D6015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20146" y="4317870"/>
                  <a:ext cx="28764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A39108-4172-2920-2600-F9555272B7C8}"/>
                    </a:ext>
                  </a:extLst>
                </p14:cNvPr>
                <p14:cNvContentPartPr/>
                <p14:nvPr/>
              </p14:nvContentPartPr>
              <p14:xfrm>
                <a:off x="3038746" y="4093590"/>
                <a:ext cx="429480" cy="56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A39108-4172-2920-2600-F9555272B7C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34426" y="4089270"/>
                  <a:ext cx="438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D9406AB-14B5-9C91-8454-4CAEC204D0F3}"/>
                    </a:ext>
                  </a:extLst>
                </p14:cNvPr>
                <p14:cNvContentPartPr/>
                <p14:nvPr/>
              </p14:nvContentPartPr>
              <p14:xfrm>
                <a:off x="3223426" y="4483110"/>
                <a:ext cx="196920" cy="245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D9406AB-14B5-9C91-8454-4CAEC204D0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19106" y="4478790"/>
                  <a:ext cx="205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F194B2D-A303-EA1E-F4A1-AD337408A5E1}"/>
                    </a:ext>
                  </a:extLst>
                </p14:cNvPr>
                <p14:cNvContentPartPr/>
                <p14:nvPr/>
              </p14:nvContentPartPr>
              <p14:xfrm>
                <a:off x="3455986" y="4398870"/>
                <a:ext cx="300240" cy="385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F194B2D-A303-EA1E-F4A1-AD337408A5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51666" y="4394550"/>
                  <a:ext cx="308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388CC74-5B8C-46EB-51E1-121117E0FF89}"/>
                    </a:ext>
                  </a:extLst>
                </p14:cNvPr>
                <p14:cNvContentPartPr/>
                <p14:nvPr/>
              </p14:nvContentPartPr>
              <p14:xfrm>
                <a:off x="3731026" y="4543590"/>
                <a:ext cx="153000" cy="234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388CC74-5B8C-46EB-51E1-121117E0FF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26706" y="4539270"/>
                  <a:ext cx="161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9066A0-FDD4-7302-CF0A-5DB9ADE5A5F8}"/>
                    </a:ext>
                  </a:extLst>
                </p14:cNvPr>
                <p14:cNvContentPartPr/>
                <p14:nvPr/>
              </p14:nvContentPartPr>
              <p14:xfrm>
                <a:off x="3702946" y="4326510"/>
                <a:ext cx="9360" cy="39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9066A0-FDD4-7302-CF0A-5DB9ADE5A5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98626" y="4322190"/>
                  <a:ext cx="18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2C8BD1D-D7D2-CE6B-77E7-EA001DC4CD8C}"/>
                    </a:ext>
                  </a:extLst>
                </p14:cNvPr>
                <p14:cNvContentPartPr/>
                <p14:nvPr/>
              </p14:nvContentPartPr>
              <p14:xfrm>
                <a:off x="1841026" y="4851390"/>
                <a:ext cx="2373480" cy="246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2C8BD1D-D7D2-CE6B-77E7-EA001DC4CD8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36706" y="4847070"/>
                  <a:ext cx="2382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CDA341C-6845-EE68-C6D2-17243D981542}"/>
                    </a:ext>
                  </a:extLst>
                </p14:cNvPr>
                <p14:cNvContentPartPr/>
                <p14:nvPr/>
              </p14:nvContentPartPr>
              <p14:xfrm>
                <a:off x="2155306" y="5254950"/>
                <a:ext cx="367560" cy="474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CDA341C-6845-EE68-C6D2-17243D9815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50986" y="5250630"/>
                  <a:ext cx="3762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C5D6E9-C4B9-B130-FE7C-7FF3AABB7E12}"/>
                    </a:ext>
                  </a:extLst>
                </p14:cNvPr>
                <p14:cNvContentPartPr/>
                <p14:nvPr/>
              </p14:nvContentPartPr>
              <p14:xfrm>
                <a:off x="2541946" y="5616390"/>
                <a:ext cx="165600" cy="22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C5D6E9-C4B9-B130-FE7C-7FF3AABB7E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37626" y="5612070"/>
                  <a:ext cx="174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7F793BD-F7F0-B1A6-F19C-7281036A7BC1}"/>
                    </a:ext>
                  </a:extLst>
                </p14:cNvPr>
                <p14:cNvContentPartPr/>
                <p14:nvPr/>
              </p14:nvContentPartPr>
              <p14:xfrm>
                <a:off x="2501986" y="5487870"/>
                <a:ext cx="31680" cy="2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7F793BD-F7F0-B1A6-F19C-7281036A7BC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97666" y="5483550"/>
                  <a:ext cx="40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EA1433-7EC0-1D70-27CD-864CDBA2FC50}"/>
                    </a:ext>
                  </a:extLst>
                </p14:cNvPr>
                <p14:cNvContentPartPr/>
                <p14:nvPr/>
              </p14:nvContentPartPr>
              <p14:xfrm>
                <a:off x="2587666" y="5005830"/>
                <a:ext cx="192600" cy="464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EA1433-7EC0-1D70-27CD-864CDBA2FC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83346" y="5001510"/>
                  <a:ext cx="201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A01AA3-ACA8-0C0A-1CE2-D2229121193B}"/>
                    </a:ext>
                  </a:extLst>
                </p14:cNvPr>
                <p14:cNvContentPartPr/>
                <p14:nvPr/>
              </p14:nvContentPartPr>
              <p14:xfrm>
                <a:off x="2695666" y="5146230"/>
                <a:ext cx="165240" cy="153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A01AA3-ACA8-0C0A-1CE2-D2229121193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1346" y="5141910"/>
                  <a:ext cx="17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4D48AA-655C-7A6D-9B88-A0AE9BB330B0}"/>
                    </a:ext>
                  </a:extLst>
                </p14:cNvPr>
                <p14:cNvContentPartPr/>
                <p14:nvPr/>
              </p14:nvContentPartPr>
              <p14:xfrm>
                <a:off x="2861626" y="5230470"/>
                <a:ext cx="196560" cy="179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4D48AA-655C-7A6D-9B88-A0AE9BB330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57306" y="5226150"/>
                  <a:ext cx="205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D45535-9AB6-76E3-078C-77C833B0599F}"/>
                    </a:ext>
                  </a:extLst>
                </p14:cNvPr>
                <p14:cNvContentPartPr/>
                <p14:nvPr/>
              </p14:nvContentPartPr>
              <p14:xfrm>
                <a:off x="3077986" y="5110230"/>
                <a:ext cx="141480" cy="209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D45535-9AB6-76E3-078C-77C833B059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73666" y="5105910"/>
                  <a:ext cx="150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AD4C6EB-FA96-CF15-4BAD-437BFFF1BCAE}"/>
                    </a:ext>
                  </a:extLst>
                </p14:cNvPr>
                <p14:cNvContentPartPr/>
                <p14:nvPr/>
              </p14:nvContentPartPr>
              <p14:xfrm>
                <a:off x="3176986" y="4869390"/>
                <a:ext cx="258120" cy="1075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AD4C6EB-FA96-CF15-4BAD-437BFFF1BCA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72666" y="4865070"/>
                  <a:ext cx="26676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7309F3-E4AB-DDC7-226D-45D6D5948B3B}"/>
                    </a:ext>
                  </a:extLst>
                </p14:cNvPr>
                <p14:cNvContentPartPr/>
                <p14:nvPr/>
              </p14:nvContentPartPr>
              <p14:xfrm>
                <a:off x="1927786" y="4977750"/>
                <a:ext cx="337680" cy="960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7309F3-E4AB-DDC7-226D-45D6D5948B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23466" y="4973430"/>
                  <a:ext cx="34632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789837C-F912-2788-7A1F-5C898D246B3D}"/>
                    </a:ext>
                  </a:extLst>
                </p14:cNvPr>
                <p14:cNvContentPartPr/>
                <p14:nvPr/>
              </p14:nvContentPartPr>
              <p14:xfrm>
                <a:off x="3439426" y="4933470"/>
                <a:ext cx="167760" cy="255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789837C-F912-2788-7A1F-5C898D246B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35106" y="4929150"/>
                  <a:ext cx="176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9ADB19-5C0A-B1C6-B8C8-AB921655E958}"/>
                    </a:ext>
                  </a:extLst>
                </p14:cNvPr>
                <p14:cNvContentPartPr/>
                <p14:nvPr/>
              </p14:nvContentPartPr>
              <p14:xfrm>
                <a:off x="329386" y="6040470"/>
                <a:ext cx="711360" cy="45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9ADB19-5C0A-B1C6-B8C8-AB921655E9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5066" y="6036150"/>
                  <a:ext cx="720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81B2AB9-9FFB-B345-DB91-B2DB1E34510D}"/>
                    </a:ext>
                  </a:extLst>
                </p14:cNvPr>
                <p14:cNvContentPartPr/>
                <p14:nvPr/>
              </p14:nvContentPartPr>
              <p14:xfrm>
                <a:off x="321466" y="6329550"/>
                <a:ext cx="543600" cy="47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81B2AB9-9FFB-B345-DB91-B2DB1E34510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7146" y="6325230"/>
                  <a:ext cx="552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C69B0E-63AD-95AE-E8B0-96351B5BE986}"/>
                    </a:ext>
                  </a:extLst>
                </p14:cNvPr>
                <p14:cNvContentPartPr/>
                <p14:nvPr/>
              </p14:nvContentPartPr>
              <p14:xfrm>
                <a:off x="668506" y="5829510"/>
                <a:ext cx="307080" cy="745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C69B0E-63AD-95AE-E8B0-96351B5BE98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4186" y="5825190"/>
                  <a:ext cx="31572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5716AD1-DA9D-8B79-ECB8-94D3252D7176}"/>
                    </a:ext>
                  </a:extLst>
                </p14:cNvPr>
                <p14:cNvContentPartPr/>
                <p14:nvPr/>
              </p14:nvContentPartPr>
              <p14:xfrm>
                <a:off x="1462666" y="5986470"/>
                <a:ext cx="440280" cy="502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5716AD1-DA9D-8B79-ECB8-94D3252D717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58346" y="5982150"/>
                  <a:ext cx="4489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EB92EE-6D4E-C646-B1D6-CFBC71BD4112}"/>
                    </a:ext>
                  </a:extLst>
                </p14:cNvPr>
                <p14:cNvContentPartPr/>
                <p14:nvPr/>
              </p14:nvContentPartPr>
              <p14:xfrm>
                <a:off x="2041906" y="6356190"/>
                <a:ext cx="41040" cy="196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EB92EE-6D4E-C646-B1D6-CFBC71BD411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37586" y="6351870"/>
                  <a:ext cx="49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8F37A1B-0F3F-BFF0-A093-7ED4D7411B80}"/>
                    </a:ext>
                  </a:extLst>
                </p14:cNvPr>
                <p14:cNvContentPartPr/>
                <p14:nvPr/>
              </p14:nvContentPartPr>
              <p14:xfrm>
                <a:off x="1965946" y="6175110"/>
                <a:ext cx="4320" cy="8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8F37A1B-0F3F-BFF0-A093-7ED4D7411B8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61626" y="6170790"/>
                  <a:ext cx="12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E1F424-2BBE-EF57-54F7-83CABEC61C7A}"/>
                    </a:ext>
                  </a:extLst>
                </p14:cNvPr>
                <p14:cNvContentPartPr/>
                <p14:nvPr/>
              </p14:nvContentPartPr>
              <p14:xfrm>
                <a:off x="1886026" y="5873790"/>
                <a:ext cx="315360" cy="394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E1F424-2BBE-EF57-54F7-83CABEC61C7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81706" y="5869470"/>
                  <a:ext cx="3240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554367-0AF1-9653-6C27-D9270FFC4D37}"/>
                    </a:ext>
                  </a:extLst>
                </p14:cNvPr>
                <p14:cNvContentPartPr/>
                <p14:nvPr/>
              </p14:nvContentPartPr>
              <p14:xfrm>
                <a:off x="2114986" y="5942190"/>
                <a:ext cx="88200" cy="131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554367-0AF1-9653-6C27-D9270FFC4D3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110666" y="5937870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FBCC6B-A594-B71C-1AB2-CB72EFC0B673}"/>
                    </a:ext>
                  </a:extLst>
                </p14:cNvPr>
                <p14:cNvContentPartPr/>
                <p14:nvPr/>
              </p14:nvContentPartPr>
              <p14:xfrm>
                <a:off x="2285626" y="5971350"/>
                <a:ext cx="227520" cy="17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FBCC6B-A594-B71C-1AB2-CB72EFC0B6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81306" y="5967030"/>
                  <a:ext cx="236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3F3038A-4CAE-E210-D636-61DA4F4125F6}"/>
                    </a:ext>
                  </a:extLst>
                </p14:cNvPr>
                <p14:cNvContentPartPr/>
                <p14:nvPr/>
              </p14:nvContentPartPr>
              <p14:xfrm>
                <a:off x="2554546" y="5970270"/>
                <a:ext cx="118080" cy="175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3F3038A-4CAE-E210-D636-61DA4F4125F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50226" y="5965950"/>
                  <a:ext cx="12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F9E13B0-CEB1-F91E-53A1-677E1856BC3B}"/>
                    </a:ext>
                  </a:extLst>
                </p14:cNvPr>
                <p14:cNvContentPartPr/>
                <p14:nvPr/>
              </p14:nvContentPartPr>
              <p14:xfrm>
                <a:off x="2650306" y="5994750"/>
                <a:ext cx="677880" cy="610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F9E13B0-CEB1-F91E-53A1-677E1856BC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45986" y="5990430"/>
                  <a:ext cx="6865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40FB3C7-2BFA-02FF-79BA-392764B48548}"/>
                    </a:ext>
                  </a:extLst>
                </p14:cNvPr>
                <p14:cNvContentPartPr/>
                <p14:nvPr/>
              </p14:nvContentPartPr>
              <p14:xfrm>
                <a:off x="1522426" y="6069990"/>
                <a:ext cx="137160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40FB3C7-2BFA-02FF-79BA-392764B4854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18106" y="6065670"/>
                  <a:ext cx="1380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269CA08-546D-1CCD-301F-1E3FA7B79C1D}"/>
                    </a:ext>
                  </a:extLst>
                </p14:cNvPr>
                <p14:cNvContentPartPr/>
                <p14:nvPr/>
              </p14:nvContentPartPr>
              <p14:xfrm>
                <a:off x="1715746" y="6318030"/>
                <a:ext cx="1301760" cy="57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269CA08-546D-1CCD-301F-1E3FA7B79C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11426" y="6313710"/>
                  <a:ext cx="1310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541239-264F-A51A-5E64-E21466F50331}"/>
                    </a:ext>
                  </a:extLst>
                </p14:cNvPr>
                <p14:cNvContentPartPr/>
                <p14:nvPr/>
              </p14:nvContentPartPr>
              <p14:xfrm>
                <a:off x="2113906" y="6392190"/>
                <a:ext cx="1029600" cy="148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541239-264F-A51A-5E64-E21466F503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09586" y="6387870"/>
                  <a:ext cx="1038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95574FD-54FC-B80B-5541-9CC33103E1D9}"/>
                    </a:ext>
                  </a:extLst>
                </p14:cNvPr>
                <p14:cNvContentPartPr/>
                <p14:nvPr/>
              </p14:nvContentPartPr>
              <p14:xfrm>
                <a:off x="3537706" y="5737350"/>
                <a:ext cx="473760" cy="357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95574FD-54FC-B80B-5541-9CC33103E1D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33386" y="5733030"/>
                  <a:ext cx="482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1A13D4D-0B05-5D5D-6BA3-2E9F1DB1BD1C}"/>
                    </a:ext>
                  </a:extLst>
                </p14:cNvPr>
                <p14:cNvContentPartPr/>
                <p14:nvPr/>
              </p14:nvContentPartPr>
              <p14:xfrm>
                <a:off x="3751186" y="5568150"/>
                <a:ext cx="474120" cy="466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1A13D4D-0B05-5D5D-6BA3-2E9F1DB1BD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46866" y="5563830"/>
                  <a:ext cx="4827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6BAB1AE-CC2A-0D71-D140-AC2F693601CF}"/>
                    </a:ext>
                  </a:extLst>
                </p14:cNvPr>
                <p14:cNvContentPartPr/>
                <p14:nvPr/>
              </p14:nvContentPartPr>
              <p14:xfrm>
                <a:off x="3660466" y="5777310"/>
                <a:ext cx="657360" cy="596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6BAB1AE-CC2A-0D71-D140-AC2F693601C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56146" y="5772990"/>
                  <a:ext cx="6660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DD9A64-860B-E6B1-90A8-4BC78096C63D}"/>
                    </a:ext>
                  </a:extLst>
                </p14:cNvPr>
                <p14:cNvContentPartPr/>
                <p14:nvPr/>
              </p14:nvContentPartPr>
              <p14:xfrm>
                <a:off x="4375786" y="5897550"/>
                <a:ext cx="141840" cy="632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DD9A64-860B-E6B1-90A8-4BC78096C63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71466" y="5893230"/>
                  <a:ext cx="1504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686EE98-9046-3006-0D5E-7148A44DFE79}"/>
                    </a:ext>
                  </a:extLst>
                </p14:cNvPr>
                <p14:cNvContentPartPr/>
                <p14:nvPr/>
              </p14:nvContentPartPr>
              <p14:xfrm>
                <a:off x="4358506" y="5889630"/>
                <a:ext cx="268920" cy="437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686EE98-9046-3006-0D5E-7148A44DFE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4186" y="5885310"/>
                  <a:ext cx="277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F13903F-9B8F-3811-A31C-973A4DF3BC20}"/>
                    </a:ext>
                  </a:extLst>
                </p14:cNvPr>
                <p14:cNvContentPartPr/>
                <p14:nvPr/>
              </p14:nvContentPartPr>
              <p14:xfrm>
                <a:off x="4663426" y="6147030"/>
                <a:ext cx="164520" cy="339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F13903F-9B8F-3811-A31C-973A4DF3BC2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59106" y="6142710"/>
                  <a:ext cx="173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90377A3-8934-15DB-EFC3-D9BF2A348DBE}"/>
                    </a:ext>
                  </a:extLst>
                </p14:cNvPr>
                <p14:cNvContentPartPr/>
                <p14:nvPr/>
              </p14:nvContentPartPr>
              <p14:xfrm>
                <a:off x="4871866" y="6283830"/>
                <a:ext cx="25200" cy="166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90377A3-8934-15DB-EFC3-D9BF2A348DB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67546" y="6279510"/>
                  <a:ext cx="33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DDAB00A-CABB-ED50-FCEE-44CD6CACEAF1}"/>
                    </a:ext>
                  </a:extLst>
                </p14:cNvPr>
                <p14:cNvContentPartPr/>
                <p14:nvPr/>
              </p14:nvContentPartPr>
              <p14:xfrm>
                <a:off x="4742626" y="6122910"/>
                <a:ext cx="511200" cy="19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DDAB00A-CABB-ED50-FCEE-44CD6CACEAF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38306" y="6118590"/>
                  <a:ext cx="519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B4DF22-1E68-F640-FEF1-0585542430B0}"/>
                    </a:ext>
                  </a:extLst>
                </p14:cNvPr>
                <p14:cNvContentPartPr/>
                <p14:nvPr/>
              </p14:nvContentPartPr>
              <p14:xfrm>
                <a:off x="5093626" y="6134790"/>
                <a:ext cx="129600" cy="376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B4DF22-1E68-F640-FEF1-0585542430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89306" y="6130470"/>
                  <a:ext cx="138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A3D8745-413B-195C-6BAF-B6D17B3C07BC}"/>
                    </a:ext>
                  </a:extLst>
                </p14:cNvPr>
                <p14:cNvContentPartPr/>
                <p14:nvPr/>
              </p14:nvContentPartPr>
              <p14:xfrm>
                <a:off x="5347066" y="6086910"/>
                <a:ext cx="197640" cy="483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A3D8745-413B-195C-6BAF-B6D17B3C07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42746" y="6082590"/>
                  <a:ext cx="206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53D891-27BA-1FCB-435D-ACF6D5D20256}"/>
                    </a:ext>
                  </a:extLst>
                </p14:cNvPr>
                <p14:cNvContentPartPr/>
                <p14:nvPr/>
              </p14:nvContentPartPr>
              <p14:xfrm>
                <a:off x="5565226" y="5862630"/>
                <a:ext cx="374040" cy="469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53D891-27BA-1FCB-435D-ACF6D5D2025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60906" y="5858310"/>
                  <a:ext cx="3826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43272A9-AD42-1EE5-5654-29E888D3CAEF}"/>
                    </a:ext>
                  </a:extLst>
                </p14:cNvPr>
                <p14:cNvContentPartPr/>
                <p14:nvPr/>
              </p14:nvContentPartPr>
              <p14:xfrm>
                <a:off x="5617066" y="6114990"/>
                <a:ext cx="593280" cy="384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43272A9-AD42-1EE5-5654-29E888D3CAE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12746" y="6110670"/>
                  <a:ext cx="6019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10CA104-7640-124B-4937-F32180A8DD58}"/>
                    </a:ext>
                  </a:extLst>
                </p14:cNvPr>
                <p14:cNvContentPartPr/>
                <p14:nvPr/>
              </p14:nvContentPartPr>
              <p14:xfrm>
                <a:off x="6189466" y="6062790"/>
                <a:ext cx="360" cy="1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10CA104-7640-124B-4937-F32180A8DD5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85146" y="6058470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2B7ED7C-5E38-1DDA-6FE0-32F64770343D}"/>
                    </a:ext>
                  </a:extLst>
                </p14:cNvPr>
                <p14:cNvContentPartPr/>
                <p14:nvPr/>
              </p14:nvContentPartPr>
              <p14:xfrm>
                <a:off x="196546" y="3826470"/>
                <a:ext cx="6409080" cy="2868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2B7ED7C-5E38-1DDA-6FE0-32F64770343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92226" y="3822150"/>
                  <a:ext cx="6417720" cy="287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528F897-CA83-AC34-4073-0996B614197A}"/>
                  </a:ext>
                </a:extLst>
              </p14:cNvPr>
              <p14:cNvContentPartPr/>
              <p14:nvPr/>
            </p14:nvContentPartPr>
            <p14:xfrm>
              <a:off x="2928946" y="2380350"/>
              <a:ext cx="997560" cy="115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528F897-CA83-AC34-4073-0996B6141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4626" y="2376030"/>
                <a:ext cx="1006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FBC2657-99C5-8C03-A92C-3E939D53BEA8}"/>
                  </a:ext>
                </a:extLst>
              </p14:cNvPr>
              <p14:cNvContentPartPr/>
              <p14:nvPr/>
            </p14:nvContentPartPr>
            <p14:xfrm>
              <a:off x="996466" y="5283030"/>
              <a:ext cx="13320" cy="125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FBC2657-99C5-8C03-A92C-3E939D53B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146" y="5278710"/>
                <a:ext cx="219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FE7890A-88B0-AA75-D12A-46140DCB724F}"/>
                  </a:ext>
                </a:extLst>
              </p14:cNvPr>
              <p14:cNvContentPartPr/>
              <p14:nvPr/>
            </p14:nvContentPartPr>
            <p14:xfrm>
              <a:off x="251626" y="381630"/>
              <a:ext cx="11754360" cy="61531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FE7890A-88B0-AA75-D12A-46140DCB72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306" y="377310"/>
                <a:ext cx="11763000" cy="61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BA200A0-0D94-C807-FF49-1C25EE1A82C3}"/>
                  </a:ext>
                </a:extLst>
              </p14:cNvPr>
              <p14:cNvContentPartPr/>
              <p14:nvPr/>
            </p14:nvContentPartPr>
            <p14:xfrm>
              <a:off x="8036400" y="1838006"/>
              <a:ext cx="139680" cy="648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BA200A0-0D94-C807-FF49-1C25EE1A82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2080" y="1833686"/>
                <a:ext cx="148320" cy="65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99D7E09-4291-6C1E-F05F-30A5A61B543C}"/>
              </a:ext>
            </a:extLst>
          </p:cNvPr>
          <p:cNvGrpSpPr/>
          <p:nvPr/>
        </p:nvGrpSpPr>
        <p:grpSpPr>
          <a:xfrm>
            <a:off x="88906" y="33510"/>
            <a:ext cx="11958840" cy="6477840"/>
            <a:chOff x="88906" y="33510"/>
            <a:chExt cx="11958840" cy="64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FCA0BC-EAF2-2524-6B3F-3A936C796EA8}"/>
                    </a:ext>
                  </a:extLst>
                </p14:cNvPr>
                <p14:cNvContentPartPr/>
                <p14:nvPr/>
              </p14:nvContentPartPr>
              <p14:xfrm>
                <a:off x="3662626" y="1945110"/>
                <a:ext cx="3282480" cy="7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FCA0BC-EAF2-2524-6B3F-3A936C796E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8306" y="1940790"/>
                  <a:ext cx="3291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846384-4185-6C35-D7A6-CE5E825760F7}"/>
                    </a:ext>
                  </a:extLst>
                </p14:cNvPr>
                <p14:cNvContentPartPr/>
                <p14:nvPr/>
              </p14:nvContentPartPr>
              <p14:xfrm>
                <a:off x="3811666" y="1931430"/>
                <a:ext cx="526320" cy="319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846384-4185-6C35-D7A6-CE5E825760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7346" y="1927110"/>
                  <a:ext cx="534960" cy="31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591F08-3A4C-2405-666E-7D73066D76EA}"/>
                    </a:ext>
                  </a:extLst>
                </p14:cNvPr>
                <p14:cNvContentPartPr/>
                <p14:nvPr/>
              </p14:nvContentPartPr>
              <p14:xfrm>
                <a:off x="4302706" y="1824150"/>
                <a:ext cx="3528360" cy="389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591F08-3A4C-2405-666E-7D73066D76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8386" y="1819830"/>
                  <a:ext cx="3537000" cy="39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ED0DE7-D82F-E87C-A93A-FB5E6EFA06A1}"/>
                    </a:ext>
                  </a:extLst>
                </p14:cNvPr>
                <p14:cNvContentPartPr/>
                <p14:nvPr/>
              </p14:nvContentPartPr>
              <p14:xfrm>
                <a:off x="1407946" y="3683550"/>
                <a:ext cx="6120" cy="111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ED0DE7-D82F-E87C-A93A-FB5E6EFA06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3626" y="3679230"/>
                  <a:ext cx="14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A76815-DFD5-EACE-3E44-2F8D25445F39}"/>
                    </a:ext>
                  </a:extLst>
                </p14:cNvPr>
                <p14:cNvContentPartPr/>
                <p14:nvPr/>
              </p14:nvContentPartPr>
              <p14:xfrm>
                <a:off x="1254946" y="3972630"/>
                <a:ext cx="74520" cy="293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A76815-DFD5-EACE-3E44-2F8D25445F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50626" y="3968310"/>
                  <a:ext cx="83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C31F63-6FA8-63AF-ABD1-385CD06B2C70}"/>
                    </a:ext>
                  </a:extLst>
                </p14:cNvPr>
                <p14:cNvContentPartPr/>
                <p14:nvPr/>
              </p14:nvContentPartPr>
              <p14:xfrm>
                <a:off x="1329106" y="4479150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C31F63-6FA8-63AF-ABD1-385CD06B2C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24786" y="4474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DABDE99-3304-16F3-E2C3-59C99F346F5E}"/>
                    </a:ext>
                  </a:extLst>
                </p14:cNvPr>
                <p14:cNvContentPartPr/>
                <p14:nvPr/>
              </p14:nvContentPartPr>
              <p14:xfrm>
                <a:off x="432346" y="5001510"/>
                <a:ext cx="536400" cy="941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DABDE99-3304-16F3-E2C3-59C99F346F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8026" y="4997190"/>
                  <a:ext cx="5450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B46589-E639-DF2F-7C0B-A128396EA439}"/>
                    </a:ext>
                  </a:extLst>
                </p14:cNvPr>
                <p14:cNvContentPartPr/>
                <p14:nvPr/>
              </p14:nvContentPartPr>
              <p14:xfrm>
                <a:off x="672466" y="5893950"/>
                <a:ext cx="48240" cy="323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B46589-E639-DF2F-7C0B-A128396EA4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8146" y="5889630"/>
                  <a:ext cx="56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9C088F9-C86D-302A-C8F4-2FDFE368CB00}"/>
                    </a:ext>
                  </a:extLst>
                </p14:cNvPr>
                <p14:cNvContentPartPr/>
                <p14:nvPr/>
              </p14:nvContentPartPr>
              <p14:xfrm>
                <a:off x="482746" y="6174750"/>
                <a:ext cx="447480" cy="5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9C088F9-C86D-302A-C8F4-2FDFE368CB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8426" y="6170430"/>
                  <a:ext cx="456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F59C1C-9BA0-03E4-2D7F-2A1CF76DC89C}"/>
                    </a:ext>
                  </a:extLst>
                </p14:cNvPr>
                <p14:cNvContentPartPr/>
                <p14:nvPr/>
              </p14:nvContentPartPr>
              <p14:xfrm>
                <a:off x="521266" y="6235590"/>
                <a:ext cx="110880" cy="275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F59C1C-9BA0-03E4-2D7F-2A1CF76DC8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6946" y="6231270"/>
                  <a:ext cx="119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48446C-F416-BE03-BB2F-AC9B7893DB31}"/>
                    </a:ext>
                  </a:extLst>
                </p14:cNvPr>
                <p14:cNvContentPartPr/>
                <p14:nvPr/>
              </p14:nvContentPartPr>
              <p14:xfrm>
                <a:off x="727186" y="6179430"/>
                <a:ext cx="263520" cy="21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48446C-F416-BE03-BB2F-AC9B7893DB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2866" y="6175110"/>
                  <a:ext cx="272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C353B7-58D6-0593-0835-62F83159A636}"/>
                    </a:ext>
                  </a:extLst>
                </p14:cNvPr>
                <p14:cNvContentPartPr/>
                <p14:nvPr/>
              </p14:nvContentPartPr>
              <p14:xfrm>
                <a:off x="728626" y="4726110"/>
                <a:ext cx="3312000" cy="397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C353B7-58D6-0593-0835-62F83159A6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306" y="4721790"/>
                  <a:ext cx="33206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1EA6C8E-1BAD-CE56-C67F-F32840B61B58}"/>
                    </a:ext>
                  </a:extLst>
                </p14:cNvPr>
                <p14:cNvContentPartPr/>
                <p14:nvPr/>
              </p14:nvContentPartPr>
              <p14:xfrm>
                <a:off x="3009586" y="4532790"/>
                <a:ext cx="113040" cy="1016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1EA6C8E-1BAD-CE56-C67F-F32840B61B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5266" y="4528470"/>
                  <a:ext cx="12168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AF3003-8EC6-E6FE-A83B-2C5FA72F8D38}"/>
                    </a:ext>
                  </a:extLst>
                </p14:cNvPr>
                <p14:cNvContentPartPr/>
                <p14:nvPr/>
              </p14:nvContentPartPr>
              <p14:xfrm>
                <a:off x="2717266" y="5291310"/>
                <a:ext cx="325080" cy="33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AF3003-8EC6-E6FE-A83B-2C5FA72F8D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2946" y="5286990"/>
                  <a:ext cx="333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7F1E24-2D32-4861-801F-14ED78659A55}"/>
                    </a:ext>
                  </a:extLst>
                </p14:cNvPr>
                <p14:cNvContentPartPr/>
                <p14:nvPr/>
              </p14:nvContentPartPr>
              <p14:xfrm>
                <a:off x="2606746" y="5556270"/>
                <a:ext cx="38880" cy="49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7F1E24-2D32-4861-801F-14ED78659A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2426" y="5551950"/>
                  <a:ext cx="475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D54F62-6E03-2310-3715-FCAD69399FF8}"/>
                    </a:ext>
                  </a:extLst>
                </p14:cNvPr>
                <p14:cNvContentPartPr/>
                <p14:nvPr/>
              </p14:nvContentPartPr>
              <p14:xfrm>
                <a:off x="2497666" y="5629350"/>
                <a:ext cx="307440" cy="47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D54F62-6E03-2310-3715-FCAD69399F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3346" y="5625030"/>
                  <a:ext cx="316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67CA3C-7E93-6ED7-3D63-8FA9289E26B4}"/>
                    </a:ext>
                  </a:extLst>
                </p14:cNvPr>
                <p14:cNvContentPartPr/>
                <p14:nvPr/>
              </p14:nvContentPartPr>
              <p14:xfrm>
                <a:off x="2626906" y="6030750"/>
                <a:ext cx="85320" cy="306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67CA3C-7E93-6ED7-3D63-8FA9289E26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2586" y="6026430"/>
                  <a:ext cx="93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A3F963-6BAD-CD22-A855-AA1B730D61E8}"/>
                    </a:ext>
                  </a:extLst>
                </p14:cNvPr>
                <p14:cNvContentPartPr/>
                <p14:nvPr/>
              </p14:nvContentPartPr>
              <p14:xfrm>
                <a:off x="2271946" y="6227670"/>
                <a:ext cx="657000" cy="77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A3F963-6BAD-CD22-A855-AA1B730D61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7626" y="6223350"/>
                  <a:ext cx="665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297FE8-BE46-542C-7835-7D4970E7C475}"/>
                    </a:ext>
                  </a:extLst>
                </p14:cNvPr>
                <p14:cNvContentPartPr/>
                <p14:nvPr/>
              </p14:nvContentPartPr>
              <p14:xfrm>
                <a:off x="2379226" y="6324150"/>
                <a:ext cx="280440" cy="155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297FE8-BE46-542C-7835-7D4970E7C4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74906" y="6319830"/>
                  <a:ext cx="289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78E64D-5CF2-21C5-06E2-E8BA207E2462}"/>
                    </a:ext>
                  </a:extLst>
                </p14:cNvPr>
                <p14:cNvContentPartPr/>
                <p14:nvPr/>
              </p14:nvContentPartPr>
              <p14:xfrm>
                <a:off x="2782786" y="6223350"/>
                <a:ext cx="110520" cy="126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78E64D-5CF2-21C5-06E2-E8BA207E24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8466" y="6219030"/>
                  <a:ext cx="119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803677-BEE8-F2CE-6DCE-B094B78BE7B8}"/>
                    </a:ext>
                  </a:extLst>
                </p14:cNvPr>
                <p14:cNvContentPartPr/>
                <p14:nvPr/>
              </p14:nvContentPartPr>
              <p14:xfrm>
                <a:off x="7894426" y="4862550"/>
                <a:ext cx="510480" cy="21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803677-BEE8-F2CE-6DCE-B094B78BE7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90106" y="4858230"/>
                  <a:ext cx="519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B1FC686-ABDB-494F-7218-19D484EDB52F}"/>
                    </a:ext>
                  </a:extLst>
                </p14:cNvPr>
                <p14:cNvContentPartPr/>
                <p14:nvPr/>
              </p14:nvContentPartPr>
              <p14:xfrm>
                <a:off x="8059666" y="4571670"/>
                <a:ext cx="123480" cy="67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B1FC686-ABDB-494F-7218-19D484EDB5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55346" y="4567350"/>
                  <a:ext cx="1321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6D559C-2D9F-78B3-DFA4-7798E57A7948}"/>
                    </a:ext>
                  </a:extLst>
                </p14:cNvPr>
                <p14:cNvContentPartPr/>
                <p14:nvPr/>
              </p14:nvContentPartPr>
              <p14:xfrm>
                <a:off x="8656906" y="4921230"/>
                <a:ext cx="23400" cy="469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6D559C-2D9F-78B3-DFA4-7798E57A7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2586" y="4916910"/>
                  <a:ext cx="320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C34FC32-1FE0-A9F7-8C0A-2F70CF3C7FAE}"/>
                    </a:ext>
                  </a:extLst>
                </p14:cNvPr>
                <p14:cNvContentPartPr/>
                <p14:nvPr/>
              </p14:nvContentPartPr>
              <p14:xfrm>
                <a:off x="8503186" y="5326950"/>
                <a:ext cx="366120" cy="36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C34FC32-1FE0-A9F7-8C0A-2F70CF3C7F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98866" y="5322630"/>
                  <a:ext cx="374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E87F80-1A21-FA18-5368-8A5D8B0A44A8}"/>
                    </a:ext>
                  </a:extLst>
                </p14:cNvPr>
                <p14:cNvContentPartPr/>
                <p14:nvPr/>
              </p14:nvContentPartPr>
              <p14:xfrm>
                <a:off x="8466826" y="5371230"/>
                <a:ext cx="167400" cy="29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E87F80-1A21-FA18-5368-8A5D8B0A44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62506" y="5366910"/>
                  <a:ext cx="176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634651-F5B9-366C-A039-0BCB461A2535}"/>
                    </a:ext>
                  </a:extLst>
                </p14:cNvPr>
                <p14:cNvContentPartPr/>
                <p14:nvPr/>
              </p14:nvContentPartPr>
              <p14:xfrm>
                <a:off x="8655106" y="5279070"/>
                <a:ext cx="332640" cy="451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634651-F5B9-366C-A039-0BCB461A25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50786" y="5274750"/>
                  <a:ext cx="3412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E9C4F95-7EC0-2CC6-6CC1-54E2DBF7CFFF}"/>
                    </a:ext>
                  </a:extLst>
                </p14:cNvPr>
                <p14:cNvContentPartPr/>
                <p14:nvPr/>
              </p14:nvContentPartPr>
              <p14:xfrm>
                <a:off x="8426506" y="5712870"/>
                <a:ext cx="438840" cy="36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E9C4F95-7EC0-2CC6-6CC1-54E2DBF7CF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2186" y="5708550"/>
                  <a:ext cx="447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B9B9CF-BBD8-5C26-8F3E-120C5C07781E}"/>
                    </a:ext>
                  </a:extLst>
                </p14:cNvPr>
                <p14:cNvContentPartPr/>
                <p14:nvPr/>
              </p14:nvContentPartPr>
              <p14:xfrm>
                <a:off x="8449906" y="5974590"/>
                <a:ext cx="299160" cy="131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B9B9CF-BBD8-5C26-8F3E-120C5C0778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45586" y="5970270"/>
                  <a:ext cx="307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F7A3BA-C932-538C-170D-5486B3714BB4}"/>
                    </a:ext>
                  </a:extLst>
                </p14:cNvPr>
                <p14:cNvContentPartPr/>
                <p14:nvPr/>
              </p14:nvContentPartPr>
              <p14:xfrm>
                <a:off x="8906386" y="5922030"/>
                <a:ext cx="20160" cy="79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F7A3BA-C932-538C-170D-5486B3714B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02066" y="5917710"/>
                  <a:ext cx="28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8710F5-07EF-C9CE-3BBD-68DABBD0FD1F}"/>
                    </a:ext>
                  </a:extLst>
                </p14:cNvPr>
                <p14:cNvContentPartPr/>
                <p14:nvPr/>
              </p14:nvContentPartPr>
              <p14:xfrm>
                <a:off x="9079186" y="5214630"/>
                <a:ext cx="234360" cy="155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8710F5-07EF-C9CE-3BBD-68DABBD0FD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74866" y="5210310"/>
                  <a:ext cx="243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E4EA7D-859C-CF71-55D6-CC96411C2AC1}"/>
                    </a:ext>
                  </a:extLst>
                </p14:cNvPr>
                <p14:cNvContentPartPr/>
                <p14:nvPr/>
              </p14:nvContentPartPr>
              <p14:xfrm>
                <a:off x="9342346" y="5142630"/>
                <a:ext cx="160920" cy="676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E4EA7D-859C-CF71-55D6-CC96411C2A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38026" y="5138310"/>
                  <a:ext cx="1695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5FB238D-6DCB-3877-4CF6-BF568610B23F}"/>
                    </a:ext>
                  </a:extLst>
                </p14:cNvPr>
                <p14:cNvContentPartPr/>
                <p14:nvPr/>
              </p14:nvContentPartPr>
              <p14:xfrm>
                <a:off x="9540706" y="5436030"/>
                <a:ext cx="259920" cy="282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5FB238D-6DCB-3877-4CF6-BF568610B2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36386" y="5431710"/>
                  <a:ext cx="268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5CF4E3-BC48-1597-BF2C-2135DADA7CE5}"/>
                    </a:ext>
                  </a:extLst>
                </p14:cNvPr>
                <p14:cNvContentPartPr/>
                <p14:nvPr/>
              </p14:nvContentPartPr>
              <p14:xfrm>
                <a:off x="9901426" y="5544390"/>
                <a:ext cx="33120" cy="27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5CF4E3-BC48-1597-BF2C-2135DADA7C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97106" y="5540070"/>
                  <a:ext cx="41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8F161F-7157-E949-F52D-E38FA863147B}"/>
                    </a:ext>
                  </a:extLst>
                </p14:cNvPr>
                <p14:cNvContentPartPr/>
                <p14:nvPr/>
              </p14:nvContentPartPr>
              <p14:xfrm>
                <a:off x="9808546" y="5425590"/>
                <a:ext cx="283680" cy="270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8F161F-7157-E949-F52D-E38FA86314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04226" y="5421270"/>
                  <a:ext cx="292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A0F6AC-B9D0-F1AB-1227-0453B9ACE014}"/>
                    </a:ext>
                  </a:extLst>
                </p14:cNvPr>
                <p14:cNvContentPartPr/>
                <p14:nvPr/>
              </p14:nvContentPartPr>
              <p14:xfrm>
                <a:off x="8877946" y="4697310"/>
                <a:ext cx="843480" cy="18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A0F6AC-B9D0-F1AB-1227-0453B9ACE0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73626" y="4692990"/>
                  <a:ext cx="852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5E6FEB-D235-EAB6-C7CF-C0A7738641A9}"/>
                    </a:ext>
                  </a:extLst>
                </p14:cNvPr>
                <p14:cNvContentPartPr/>
                <p14:nvPr/>
              </p14:nvContentPartPr>
              <p14:xfrm>
                <a:off x="10106266" y="5084670"/>
                <a:ext cx="213840" cy="98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5E6FEB-D235-EAB6-C7CF-C0A7738641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01946" y="5080350"/>
                  <a:ext cx="22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1AFB29-DE86-9AB8-0049-7654BE461973}"/>
                    </a:ext>
                  </a:extLst>
                </p14:cNvPr>
                <p14:cNvContentPartPr/>
                <p14:nvPr/>
              </p14:nvContentPartPr>
              <p14:xfrm>
                <a:off x="10090786" y="5152710"/>
                <a:ext cx="164160" cy="34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1AFB29-DE86-9AB8-0049-7654BE4619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86466" y="5148390"/>
                  <a:ext cx="17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E49D26-13CE-FC42-7587-BE9FDB20A239}"/>
                    </a:ext>
                  </a:extLst>
                </p14:cNvPr>
                <p14:cNvContentPartPr/>
                <p14:nvPr/>
              </p14:nvContentPartPr>
              <p14:xfrm>
                <a:off x="10304626" y="4929150"/>
                <a:ext cx="275760" cy="37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E49D26-13CE-FC42-7587-BE9FDB20A2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00306" y="4924830"/>
                  <a:ext cx="284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130E6C-6A49-AB62-81E4-FD19D68C02A1}"/>
                    </a:ext>
                  </a:extLst>
                </p14:cNvPr>
                <p14:cNvContentPartPr/>
                <p14:nvPr/>
              </p14:nvContentPartPr>
              <p14:xfrm>
                <a:off x="4532746" y="229350"/>
                <a:ext cx="709560" cy="471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130E6C-6A49-AB62-81E4-FD19D68C0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8426" y="225030"/>
                  <a:ext cx="7182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0CF8A2-7F7F-D45B-C5A0-9F3DEB001A7A}"/>
                    </a:ext>
                  </a:extLst>
                </p14:cNvPr>
                <p14:cNvContentPartPr/>
                <p14:nvPr/>
              </p14:nvContentPartPr>
              <p14:xfrm>
                <a:off x="4831186" y="513390"/>
                <a:ext cx="252360" cy="96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0CF8A2-7F7F-D45B-C5A0-9F3DEB001A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6866" y="509070"/>
                  <a:ext cx="261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0F82C3-99AD-C003-1FFC-61C7F66CD528}"/>
                    </a:ext>
                  </a:extLst>
                </p14:cNvPr>
                <p14:cNvContentPartPr/>
                <p14:nvPr/>
              </p14:nvContentPartPr>
              <p14:xfrm>
                <a:off x="4928026" y="733710"/>
                <a:ext cx="65520" cy="24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0F82C3-99AD-C003-1FFC-61C7F66CD5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3706" y="729390"/>
                  <a:ext cx="74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13CB0D-563C-6A9C-28C5-BFAE4911CF76}"/>
                    </a:ext>
                  </a:extLst>
                </p14:cNvPr>
                <p14:cNvContentPartPr/>
                <p14:nvPr/>
              </p14:nvContentPartPr>
              <p14:xfrm>
                <a:off x="4327546" y="1059150"/>
                <a:ext cx="1514520" cy="88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13CB0D-563C-6A9C-28C5-BFAE4911CF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23226" y="1054830"/>
                  <a:ext cx="1523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433196-8ABB-82E3-853F-66B77440923B}"/>
                    </a:ext>
                  </a:extLst>
                </p14:cNvPr>
                <p14:cNvContentPartPr/>
                <p14:nvPr/>
              </p14:nvContentPartPr>
              <p14:xfrm>
                <a:off x="5065546" y="1207830"/>
                <a:ext cx="26280" cy="59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433196-8ABB-82E3-853F-66B7744092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61226" y="1203510"/>
                  <a:ext cx="349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6F9511-8719-BD24-E6D5-78FF6ECB1F79}"/>
                    </a:ext>
                  </a:extLst>
                </p14:cNvPr>
                <p14:cNvContentPartPr/>
                <p14:nvPr/>
              </p14:nvContentPartPr>
              <p14:xfrm>
                <a:off x="5847106" y="737670"/>
                <a:ext cx="47520" cy="33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6F9511-8719-BD24-E6D5-78FF6ECB1F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2786" y="733350"/>
                  <a:ext cx="56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A8EA8A-5AFD-E2C5-7F0A-CF2FC0E6D65A}"/>
                    </a:ext>
                  </a:extLst>
                </p14:cNvPr>
                <p14:cNvContentPartPr/>
                <p14:nvPr/>
              </p14:nvContentPartPr>
              <p14:xfrm>
                <a:off x="6109186" y="741270"/>
                <a:ext cx="427680" cy="60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A8EA8A-5AFD-E2C5-7F0A-CF2FC0E6D6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04866" y="736950"/>
                  <a:ext cx="4363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E631E9-A35C-CEE8-B04D-E7A7E757CC8F}"/>
                    </a:ext>
                  </a:extLst>
                </p14:cNvPr>
                <p14:cNvContentPartPr/>
                <p14:nvPr/>
              </p14:nvContentPartPr>
              <p14:xfrm>
                <a:off x="6418426" y="970950"/>
                <a:ext cx="33696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E631E9-A35C-CEE8-B04D-E7A7E757CC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14106" y="966630"/>
                  <a:ext cx="345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60D2176-A49E-2503-0CBA-900D8598AC1A}"/>
                    </a:ext>
                  </a:extLst>
                </p14:cNvPr>
                <p14:cNvContentPartPr/>
                <p14:nvPr/>
              </p14:nvContentPartPr>
              <p14:xfrm>
                <a:off x="3880426" y="632910"/>
                <a:ext cx="8280" cy="186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60D2176-A49E-2503-0CBA-900D8598AC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6106" y="628590"/>
                  <a:ext cx="1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928BDF-6C30-6CF2-0B70-71C624DAC197}"/>
                    </a:ext>
                  </a:extLst>
                </p14:cNvPr>
                <p14:cNvContentPartPr/>
                <p14:nvPr/>
              </p14:nvContentPartPr>
              <p14:xfrm>
                <a:off x="3387226" y="387750"/>
                <a:ext cx="977040" cy="62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928BDF-6C30-6CF2-0B70-71C624DAC1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82906" y="383430"/>
                  <a:ext cx="98568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31CB525-FD45-FE96-0CD0-7745C170C5AB}"/>
                    </a:ext>
                  </a:extLst>
                </p14:cNvPr>
                <p14:cNvContentPartPr/>
                <p14:nvPr/>
              </p14:nvContentPartPr>
              <p14:xfrm>
                <a:off x="789106" y="2068230"/>
                <a:ext cx="170280" cy="594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31CB525-FD45-FE96-0CD0-7745C170C5A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786" y="2063910"/>
                  <a:ext cx="1789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F44344-0014-9C09-C37D-6255B4B31565}"/>
                    </a:ext>
                  </a:extLst>
                </p14:cNvPr>
                <p14:cNvContentPartPr/>
                <p14:nvPr/>
              </p14:nvContentPartPr>
              <p14:xfrm>
                <a:off x="845626" y="4611990"/>
                <a:ext cx="122040" cy="541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F44344-0014-9C09-C37D-6255B4B315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1306" y="4607670"/>
                  <a:ext cx="1306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4AD491-BE62-AEE7-AC4E-EAC14A7084F0}"/>
                    </a:ext>
                  </a:extLst>
                </p14:cNvPr>
                <p14:cNvContentPartPr/>
                <p14:nvPr/>
              </p14:nvContentPartPr>
              <p14:xfrm>
                <a:off x="635386" y="2300790"/>
                <a:ext cx="364320" cy="61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4AD491-BE62-AEE7-AC4E-EAC14A7084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1066" y="2296470"/>
                  <a:ext cx="3729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358413-F5C0-BF93-D40C-976D99B66E04}"/>
                    </a:ext>
                  </a:extLst>
                </p14:cNvPr>
                <p14:cNvContentPartPr/>
                <p14:nvPr/>
              </p14:nvContentPartPr>
              <p14:xfrm>
                <a:off x="680386" y="2968230"/>
                <a:ext cx="45720" cy="22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358413-F5C0-BF93-D40C-976D99B66E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6066" y="2963910"/>
                  <a:ext cx="54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B46132-1324-3B9C-98A4-BE2077C8098D}"/>
                    </a:ext>
                  </a:extLst>
                </p14:cNvPr>
                <p14:cNvContentPartPr/>
                <p14:nvPr/>
              </p14:nvContentPartPr>
              <p14:xfrm>
                <a:off x="506866" y="3148950"/>
                <a:ext cx="459000" cy="5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B46132-1324-3B9C-98A4-BE2077C809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2546" y="3144630"/>
                  <a:ext cx="467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0F85FD-BEBC-B16A-9931-B290B1EBEB32}"/>
                    </a:ext>
                  </a:extLst>
                </p14:cNvPr>
                <p14:cNvContentPartPr/>
                <p14:nvPr/>
              </p14:nvContentPartPr>
              <p14:xfrm>
                <a:off x="543226" y="3180990"/>
                <a:ext cx="72720" cy="17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0F85FD-BEBC-B16A-9931-B290B1EBEB3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8906" y="3176670"/>
                  <a:ext cx="81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5AFD3B-F321-E0CB-3433-4649C26B5EFE}"/>
                    </a:ext>
                  </a:extLst>
                </p14:cNvPr>
                <p14:cNvContentPartPr/>
                <p14:nvPr/>
              </p14:nvContentPartPr>
              <p14:xfrm>
                <a:off x="722866" y="3188910"/>
                <a:ext cx="95040" cy="18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5AFD3B-F321-E0CB-3433-4649C26B5E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8546" y="3184590"/>
                  <a:ext cx="103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F3FDDE-A729-7B69-4044-956AF3515047}"/>
                    </a:ext>
                  </a:extLst>
                </p14:cNvPr>
                <p14:cNvContentPartPr/>
                <p14:nvPr/>
              </p14:nvContentPartPr>
              <p14:xfrm>
                <a:off x="962986" y="3201150"/>
                <a:ext cx="60120" cy="11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F3FDDE-A729-7B69-4044-956AF35150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8666" y="3196830"/>
                  <a:ext cx="68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EAEA51-5E79-7D98-9578-562395CB4166}"/>
                    </a:ext>
                  </a:extLst>
                </p14:cNvPr>
                <p14:cNvContentPartPr/>
                <p14:nvPr/>
              </p14:nvContentPartPr>
              <p14:xfrm>
                <a:off x="768586" y="2167950"/>
                <a:ext cx="1627920" cy="21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EAEA51-5E79-7D98-9578-562395CB41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4266" y="2163630"/>
                  <a:ext cx="1636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B6C03F-CE9A-DD06-A79A-7783D8959255}"/>
                    </a:ext>
                  </a:extLst>
                </p14:cNvPr>
                <p14:cNvContentPartPr/>
                <p14:nvPr/>
              </p14:nvContentPartPr>
              <p14:xfrm>
                <a:off x="2288866" y="2293950"/>
                <a:ext cx="666360" cy="7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B6C03F-CE9A-DD06-A79A-7783D89592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84546" y="2289630"/>
                  <a:ext cx="675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C16474-C02F-6B91-B3A8-BE1A59C89030}"/>
                    </a:ext>
                  </a:extLst>
                </p14:cNvPr>
                <p14:cNvContentPartPr/>
                <p14:nvPr/>
              </p14:nvContentPartPr>
              <p14:xfrm>
                <a:off x="2816266" y="1939350"/>
                <a:ext cx="170280" cy="1022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C16474-C02F-6B91-B3A8-BE1A59C89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11946" y="1935030"/>
                  <a:ext cx="17892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05E55E-5A02-2D3E-8030-BA54DE0E9A86}"/>
                    </a:ext>
                  </a:extLst>
                </p14:cNvPr>
                <p14:cNvContentPartPr/>
                <p14:nvPr/>
              </p14:nvContentPartPr>
              <p14:xfrm>
                <a:off x="2366986" y="2689950"/>
                <a:ext cx="574920" cy="259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05E55E-5A02-2D3E-8030-BA54DE0E9A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62666" y="2685630"/>
                  <a:ext cx="583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94DE1B-B42F-8701-27B1-BC919446B973}"/>
                    </a:ext>
                  </a:extLst>
                </p14:cNvPr>
                <p14:cNvContentPartPr/>
                <p14:nvPr/>
              </p14:nvContentPartPr>
              <p14:xfrm>
                <a:off x="2260066" y="2935830"/>
                <a:ext cx="75600" cy="26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94DE1B-B42F-8701-27B1-BC919446B9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55746" y="2931510"/>
                  <a:ext cx="84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0B10D4-576F-4F8C-F41F-F7B20213E991}"/>
                    </a:ext>
                  </a:extLst>
                </p14:cNvPr>
                <p14:cNvContentPartPr/>
                <p14:nvPr/>
              </p14:nvContentPartPr>
              <p14:xfrm>
                <a:off x="2175106" y="2984070"/>
                <a:ext cx="352440" cy="251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0B10D4-576F-4F8C-F41F-F7B20213E9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70786" y="2979750"/>
                  <a:ext cx="361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B597DA-213F-F268-7838-5A336F406615}"/>
                    </a:ext>
                  </a:extLst>
                </p14:cNvPr>
                <p14:cNvContentPartPr/>
                <p14:nvPr/>
              </p14:nvContentPartPr>
              <p14:xfrm>
                <a:off x="2352586" y="3325710"/>
                <a:ext cx="12600" cy="11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B597DA-213F-F268-7838-5A336F4066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8266" y="3321390"/>
                  <a:ext cx="2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51307D-C7DD-5EE9-DB7D-52E647B8E708}"/>
                    </a:ext>
                  </a:extLst>
                </p14:cNvPr>
                <p14:cNvContentPartPr/>
                <p14:nvPr/>
              </p14:nvContentPartPr>
              <p14:xfrm>
                <a:off x="2114986" y="3428310"/>
                <a:ext cx="558720" cy="1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51307D-C7DD-5EE9-DB7D-52E647B8E7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10666" y="3423990"/>
                  <a:ext cx="567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49FAA2-7A4A-04DA-8C47-0628026AFE0D}"/>
                    </a:ext>
                  </a:extLst>
                </p14:cNvPr>
                <p14:cNvContentPartPr/>
                <p14:nvPr/>
              </p14:nvContentPartPr>
              <p14:xfrm>
                <a:off x="2219386" y="3462150"/>
                <a:ext cx="93240" cy="10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49FAA2-7A4A-04DA-8C47-0628026AFE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5066" y="3457830"/>
                  <a:ext cx="101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3DD22D-9E64-420C-ADE7-AFAF97A01BD5}"/>
                    </a:ext>
                  </a:extLst>
                </p14:cNvPr>
                <p14:cNvContentPartPr/>
                <p14:nvPr/>
              </p14:nvContentPartPr>
              <p14:xfrm>
                <a:off x="2391106" y="3434070"/>
                <a:ext cx="228240" cy="137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3DD22D-9E64-420C-ADE7-AFAF97A01B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86786" y="3429750"/>
                  <a:ext cx="236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6CA690-8055-18B0-BCBE-1830F951EBA3}"/>
                    </a:ext>
                  </a:extLst>
                </p14:cNvPr>
                <p14:cNvContentPartPr/>
                <p14:nvPr/>
              </p14:nvContentPartPr>
              <p14:xfrm>
                <a:off x="2675506" y="2984070"/>
                <a:ext cx="121320" cy="161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6CA690-8055-18B0-BCBE-1830F951EBA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71186" y="2979750"/>
                  <a:ext cx="129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ECB70A-3865-24E6-87A8-EC87A1413CE2}"/>
                    </a:ext>
                  </a:extLst>
                </p14:cNvPr>
                <p14:cNvContentPartPr/>
                <p14:nvPr/>
              </p14:nvContentPartPr>
              <p14:xfrm>
                <a:off x="2840746" y="3020070"/>
                <a:ext cx="48600" cy="41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ECB70A-3865-24E6-87A8-EC87A1413C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36426" y="3015750"/>
                  <a:ext cx="572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599202-9F0B-92F7-7075-F41177199765}"/>
                    </a:ext>
                  </a:extLst>
                </p14:cNvPr>
                <p14:cNvContentPartPr/>
                <p14:nvPr/>
              </p14:nvContentPartPr>
              <p14:xfrm>
                <a:off x="2980786" y="3237150"/>
                <a:ext cx="162000" cy="176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599202-9F0B-92F7-7075-F411771997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76466" y="3232830"/>
                  <a:ext cx="170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3413C3-BD79-FF43-0699-E79FF4AA4432}"/>
                    </a:ext>
                  </a:extLst>
                </p14:cNvPr>
                <p14:cNvContentPartPr/>
                <p14:nvPr/>
              </p14:nvContentPartPr>
              <p14:xfrm>
                <a:off x="3238906" y="3330030"/>
                <a:ext cx="149040" cy="12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3413C3-BD79-FF43-0699-E79FF4AA44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34586" y="3325710"/>
                  <a:ext cx="157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62E05A-2126-5DF4-469A-26794A589532}"/>
                    </a:ext>
                  </a:extLst>
                </p14:cNvPr>
                <p14:cNvContentPartPr/>
                <p14:nvPr/>
              </p14:nvContentPartPr>
              <p14:xfrm>
                <a:off x="2638786" y="2887590"/>
                <a:ext cx="513720" cy="6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62E05A-2126-5DF4-469A-26794A589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34466" y="2883270"/>
                  <a:ext cx="522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956DAC-B23D-8F6B-2038-488B09D19302}"/>
                    </a:ext>
                  </a:extLst>
                </p14:cNvPr>
                <p14:cNvContentPartPr/>
                <p14:nvPr/>
              </p14:nvContentPartPr>
              <p14:xfrm>
                <a:off x="713866" y="1505190"/>
                <a:ext cx="35280" cy="31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956DAC-B23D-8F6B-2038-488B09D193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9546" y="1500870"/>
                  <a:ext cx="43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C32050-4564-8A2E-7BDA-D448539C5383}"/>
                    </a:ext>
                  </a:extLst>
                </p14:cNvPr>
                <p14:cNvContentPartPr/>
                <p14:nvPr/>
              </p14:nvContentPartPr>
              <p14:xfrm>
                <a:off x="640066" y="1416270"/>
                <a:ext cx="263520" cy="333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C32050-4564-8A2E-7BDA-D448539C538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5746" y="1411950"/>
                  <a:ext cx="272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3E3A73-2701-FE87-CD93-008FAAE6063F}"/>
                    </a:ext>
                  </a:extLst>
                </p14:cNvPr>
                <p14:cNvContentPartPr/>
                <p14:nvPr/>
              </p14:nvContentPartPr>
              <p14:xfrm>
                <a:off x="944266" y="1630110"/>
                <a:ext cx="63000" cy="231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3E3A73-2701-FE87-CD93-008FAAE606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9946" y="1625790"/>
                  <a:ext cx="71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045110-4738-2827-FD49-9ABF82FF4BEB}"/>
                    </a:ext>
                  </a:extLst>
                </p14:cNvPr>
                <p14:cNvContentPartPr/>
                <p14:nvPr/>
              </p14:nvContentPartPr>
              <p14:xfrm>
                <a:off x="1063066" y="1842510"/>
                <a:ext cx="211320" cy="108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045110-4738-2827-FD49-9ABF82FF4B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8746" y="1838190"/>
                  <a:ext cx="219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93E4E9-3C5F-68C5-C57E-B997BE4C3532}"/>
                    </a:ext>
                  </a:extLst>
                </p14:cNvPr>
                <p14:cNvContentPartPr/>
                <p14:nvPr/>
              </p14:nvContentPartPr>
              <p14:xfrm>
                <a:off x="1264666" y="1645950"/>
                <a:ext cx="170280" cy="62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93E4E9-3C5F-68C5-C57E-B997BE4C35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60346" y="1641630"/>
                  <a:ext cx="178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53F2E8-07F4-FC77-9C66-53D69CE82D05}"/>
                    </a:ext>
                  </a:extLst>
                </p14:cNvPr>
                <p14:cNvContentPartPr/>
                <p14:nvPr/>
              </p14:nvContentPartPr>
              <p14:xfrm>
                <a:off x="1297066" y="1577550"/>
                <a:ext cx="92160" cy="31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53F2E8-07F4-FC77-9C66-53D69CE82D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92746" y="1573230"/>
                  <a:ext cx="100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ABEC86-52E0-C5DA-2C07-97D7FA841F8C}"/>
                    </a:ext>
                  </a:extLst>
                </p14:cNvPr>
                <p14:cNvContentPartPr/>
                <p14:nvPr/>
              </p14:nvContentPartPr>
              <p14:xfrm>
                <a:off x="1499386" y="1621470"/>
                <a:ext cx="90360" cy="3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ABEC86-52E0-C5DA-2C07-97D7FA841F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95066" y="1617150"/>
                  <a:ext cx="99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5E49D5-D368-CC6E-E982-9B8CBAB05937}"/>
                    </a:ext>
                  </a:extLst>
                </p14:cNvPr>
                <p14:cNvContentPartPr/>
                <p14:nvPr/>
              </p14:nvContentPartPr>
              <p14:xfrm>
                <a:off x="1675426" y="1613550"/>
                <a:ext cx="175680" cy="222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5E49D5-D368-CC6E-E982-9B8CBAB059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71106" y="1609230"/>
                  <a:ext cx="184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9DE1F8-1C5F-5DEC-D221-C015786DB656}"/>
                    </a:ext>
                  </a:extLst>
                </p14:cNvPr>
                <p14:cNvContentPartPr/>
                <p14:nvPr/>
              </p14:nvContentPartPr>
              <p14:xfrm>
                <a:off x="1665706" y="1621470"/>
                <a:ext cx="127080" cy="257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9DE1F8-1C5F-5DEC-D221-C015786DB6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61386" y="1617150"/>
                  <a:ext cx="135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588523-A2DF-2CEF-1E19-FEF66B5BC58C}"/>
                    </a:ext>
                  </a:extLst>
                </p14:cNvPr>
                <p14:cNvContentPartPr/>
                <p14:nvPr/>
              </p14:nvContentPartPr>
              <p14:xfrm>
                <a:off x="1956226" y="1368390"/>
                <a:ext cx="42120" cy="18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588523-A2DF-2CEF-1E19-FEF66B5BC5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51906" y="1364070"/>
                  <a:ext cx="50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AF1F8E-07DE-103E-E35D-E0F3E83B5362}"/>
                    </a:ext>
                  </a:extLst>
                </p14:cNvPr>
                <p14:cNvContentPartPr/>
                <p14:nvPr/>
              </p14:nvContentPartPr>
              <p14:xfrm>
                <a:off x="1951186" y="1786350"/>
                <a:ext cx="170640" cy="179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AF1F8E-07DE-103E-E35D-E0F3E83B536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46866" y="1782030"/>
                  <a:ext cx="179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05639F-D3A9-A894-21B9-EE1505A37818}"/>
                    </a:ext>
                  </a:extLst>
                </p14:cNvPr>
                <p14:cNvContentPartPr/>
                <p14:nvPr/>
              </p14:nvContentPartPr>
              <p14:xfrm>
                <a:off x="1047586" y="2723070"/>
                <a:ext cx="26280" cy="90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05639F-D3A9-A894-21B9-EE1505A378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3266" y="2718750"/>
                  <a:ext cx="34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E8113D-0544-F2C8-8CC3-4C28040100F0}"/>
                    </a:ext>
                  </a:extLst>
                </p14:cNvPr>
                <p14:cNvContentPartPr/>
                <p14:nvPr/>
              </p14:nvContentPartPr>
              <p14:xfrm>
                <a:off x="986026" y="2688510"/>
                <a:ext cx="180000" cy="87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E8113D-0544-F2C8-8CC3-4C28040100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1706" y="2684190"/>
                  <a:ext cx="188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04D24E-9178-6B6E-63FA-02DD858B3841}"/>
                    </a:ext>
                  </a:extLst>
                </p14:cNvPr>
                <p14:cNvContentPartPr/>
                <p14:nvPr/>
              </p14:nvContentPartPr>
              <p14:xfrm>
                <a:off x="1050826" y="2823510"/>
                <a:ext cx="167760" cy="1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04D24E-9178-6B6E-63FA-02DD858B38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6506" y="2819190"/>
                  <a:ext cx="176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85F7C6-0A0A-2428-D2E2-7BA49B8828DE}"/>
                    </a:ext>
                  </a:extLst>
                </p14:cNvPr>
                <p14:cNvContentPartPr/>
                <p14:nvPr/>
              </p14:nvContentPartPr>
              <p14:xfrm>
                <a:off x="1127146" y="2867430"/>
                <a:ext cx="63000" cy="20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85F7C6-0A0A-2428-D2E2-7BA49B8828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2826" y="2863110"/>
                  <a:ext cx="71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766C48-C57B-A0D9-1265-90955251A770}"/>
                    </a:ext>
                  </a:extLst>
                </p14:cNvPr>
                <p14:cNvContentPartPr/>
                <p14:nvPr/>
              </p14:nvContentPartPr>
              <p14:xfrm>
                <a:off x="1229386" y="2570070"/>
                <a:ext cx="35640" cy="5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766C48-C57B-A0D9-1265-90955251A77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25066" y="2565750"/>
                  <a:ext cx="44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5057C7-5973-3C9A-23CC-0D8E69A7461F}"/>
                    </a:ext>
                  </a:extLst>
                </p14:cNvPr>
                <p14:cNvContentPartPr/>
                <p14:nvPr/>
              </p14:nvContentPartPr>
              <p14:xfrm>
                <a:off x="1241626" y="2886510"/>
                <a:ext cx="104400" cy="120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5057C7-5973-3C9A-23CC-0D8E69A746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7306" y="2882190"/>
                  <a:ext cx="11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9307A5-82C1-4403-DAAB-2E37F8ECD337}"/>
                    </a:ext>
                  </a:extLst>
                </p14:cNvPr>
                <p14:cNvContentPartPr/>
                <p14:nvPr/>
              </p14:nvContentPartPr>
              <p14:xfrm>
                <a:off x="1414066" y="2610390"/>
                <a:ext cx="287640" cy="22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9307A5-82C1-4403-DAAB-2E37F8ECD3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09746" y="2606070"/>
                  <a:ext cx="296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B1A76C-3CB5-312D-24DB-4E834330DAFD}"/>
                    </a:ext>
                  </a:extLst>
                </p14:cNvPr>
                <p14:cNvContentPartPr/>
                <p14:nvPr/>
              </p14:nvContentPartPr>
              <p14:xfrm>
                <a:off x="1559146" y="2443350"/>
                <a:ext cx="135720" cy="30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B1A76C-3CB5-312D-24DB-4E834330DA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54826" y="2439030"/>
                  <a:ext cx="144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FD41FA-A916-4D63-2CC9-7E62DE9DC09F}"/>
                    </a:ext>
                  </a:extLst>
                </p14:cNvPr>
                <p14:cNvContentPartPr/>
                <p14:nvPr/>
              </p14:nvContentPartPr>
              <p14:xfrm>
                <a:off x="1732306" y="2649630"/>
                <a:ext cx="175680" cy="65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FD41FA-A916-4D63-2CC9-7E62DE9DC0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27986" y="2645310"/>
                  <a:ext cx="184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BB9586D-BE65-4DEC-C9D9-8C8E49D6AE4A}"/>
                    </a:ext>
                  </a:extLst>
                </p14:cNvPr>
                <p14:cNvContentPartPr/>
                <p14:nvPr/>
              </p14:nvContentPartPr>
              <p14:xfrm>
                <a:off x="377986" y="1906950"/>
                <a:ext cx="226080" cy="273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BB9586D-BE65-4DEC-C9D9-8C8E49D6AE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3666" y="1902630"/>
                  <a:ext cx="234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2EC1C65-B224-66C0-BE04-AB9CA0C5652D}"/>
                    </a:ext>
                  </a:extLst>
                </p14:cNvPr>
                <p14:cNvContentPartPr/>
                <p14:nvPr/>
              </p14:nvContentPartPr>
              <p14:xfrm>
                <a:off x="140746" y="1758270"/>
                <a:ext cx="563040" cy="617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2EC1C65-B224-66C0-BE04-AB9CA0C565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6426" y="1753950"/>
                  <a:ext cx="5716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B371641-E4F2-8D58-C9F8-7B279B1E0E12}"/>
                    </a:ext>
                  </a:extLst>
                </p14:cNvPr>
                <p14:cNvContentPartPr/>
                <p14:nvPr/>
              </p14:nvContentPartPr>
              <p14:xfrm>
                <a:off x="245146" y="4137510"/>
                <a:ext cx="74520" cy="31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B371641-E4F2-8D58-C9F8-7B279B1E0E1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0826" y="4133190"/>
                  <a:ext cx="83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9C48789-8A04-607D-D2D6-50684F46CC08}"/>
                    </a:ext>
                  </a:extLst>
                </p14:cNvPr>
                <p14:cNvContentPartPr/>
                <p14:nvPr/>
              </p14:nvContentPartPr>
              <p14:xfrm>
                <a:off x="136066" y="4099350"/>
                <a:ext cx="368280" cy="285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9C48789-8A04-607D-D2D6-50684F46CC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1746" y="4095030"/>
                  <a:ext cx="376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A22720-36B8-30C8-2B82-6A53A9F7D5FF}"/>
                    </a:ext>
                  </a:extLst>
                </p14:cNvPr>
                <p14:cNvContentPartPr/>
                <p14:nvPr/>
              </p14:nvContentPartPr>
              <p14:xfrm>
                <a:off x="599746" y="4133550"/>
                <a:ext cx="249480" cy="309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A22720-36B8-30C8-2B82-6A53A9F7D5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5426" y="4129230"/>
                  <a:ext cx="258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026B83-DE6E-89DC-242A-D58E61C790B9}"/>
                    </a:ext>
                  </a:extLst>
                </p14:cNvPr>
                <p14:cNvContentPartPr/>
                <p14:nvPr/>
              </p14:nvContentPartPr>
              <p14:xfrm>
                <a:off x="817546" y="4125630"/>
                <a:ext cx="131040" cy="300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026B83-DE6E-89DC-242A-D58E61C790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3226" y="4121310"/>
                  <a:ext cx="139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DB43793-C14C-E3AB-EBB0-D8E1862D200E}"/>
                    </a:ext>
                  </a:extLst>
                </p14:cNvPr>
                <p14:cNvContentPartPr/>
                <p14:nvPr/>
              </p14:nvContentPartPr>
              <p14:xfrm>
                <a:off x="800986" y="4053270"/>
                <a:ext cx="481680" cy="241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DB43793-C14C-E3AB-EBB0-D8E1862D200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6666" y="4048950"/>
                  <a:ext cx="490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2A9693C-01AF-DB66-6353-D5D385DE839E}"/>
                    </a:ext>
                  </a:extLst>
                </p14:cNvPr>
                <p14:cNvContentPartPr/>
                <p14:nvPr/>
              </p14:nvContentPartPr>
              <p14:xfrm>
                <a:off x="88906" y="3666990"/>
                <a:ext cx="1666800" cy="1189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2A9693C-01AF-DB66-6353-D5D385DE839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86" y="3662670"/>
                  <a:ext cx="167544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7DF560-E892-46A5-086C-2D157DD12C4F}"/>
                    </a:ext>
                  </a:extLst>
                </p14:cNvPr>
                <p14:cNvContentPartPr/>
                <p14:nvPr/>
              </p14:nvContentPartPr>
              <p14:xfrm>
                <a:off x="7762666" y="2184510"/>
                <a:ext cx="886680" cy="36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7DF560-E892-46A5-086C-2D157DD12C4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58346" y="2180190"/>
                  <a:ext cx="895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C5F21A9-6F85-66EB-581C-2A53AC0188AF}"/>
                    </a:ext>
                  </a:extLst>
                </p14:cNvPr>
                <p14:cNvContentPartPr/>
                <p14:nvPr/>
              </p14:nvContentPartPr>
              <p14:xfrm>
                <a:off x="8056066" y="1891110"/>
                <a:ext cx="43560" cy="423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C5F21A9-6F85-66EB-581C-2A53AC0188A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51746" y="1886790"/>
                  <a:ext cx="522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59A5CC-CFB4-7DDF-4A6F-93882170A84E}"/>
                    </a:ext>
                  </a:extLst>
                </p14:cNvPr>
                <p14:cNvContentPartPr/>
                <p14:nvPr/>
              </p14:nvContentPartPr>
              <p14:xfrm>
                <a:off x="8668426" y="2292870"/>
                <a:ext cx="23040" cy="434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59A5CC-CFB4-7DDF-4A6F-93882170A84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64106" y="2288550"/>
                  <a:ext cx="316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FCA714-E7EE-86E6-8AC3-395167B42485}"/>
                    </a:ext>
                  </a:extLst>
                </p14:cNvPr>
                <p14:cNvContentPartPr/>
                <p14:nvPr/>
              </p14:nvContentPartPr>
              <p14:xfrm>
                <a:off x="8519026" y="2663670"/>
                <a:ext cx="65880" cy="368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FCA714-E7EE-86E6-8AC3-395167B424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14706" y="2659350"/>
                  <a:ext cx="74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784A80-E4B7-44D0-D751-3EC91A16619E}"/>
                    </a:ext>
                  </a:extLst>
                </p14:cNvPr>
                <p14:cNvContentPartPr/>
                <p14:nvPr/>
              </p14:nvContentPartPr>
              <p14:xfrm>
                <a:off x="8438746" y="2566470"/>
                <a:ext cx="464760" cy="56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784A80-E4B7-44D0-D751-3EC91A1661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34426" y="2562150"/>
                  <a:ext cx="473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81285E-FC02-360D-25E0-C84AFCA16D24}"/>
                    </a:ext>
                  </a:extLst>
                </p14:cNvPr>
                <p14:cNvContentPartPr/>
                <p14:nvPr/>
              </p14:nvContentPartPr>
              <p14:xfrm>
                <a:off x="8642146" y="3032310"/>
                <a:ext cx="30240" cy="33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81285E-FC02-360D-25E0-C84AFCA16D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37826" y="3027990"/>
                  <a:ext cx="38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6CA1BA-29DD-44A9-E1FB-7424BAF7E748}"/>
                    </a:ext>
                  </a:extLst>
                </p14:cNvPr>
                <p14:cNvContentPartPr/>
                <p14:nvPr/>
              </p14:nvContentPartPr>
              <p14:xfrm>
                <a:off x="8309506" y="3371430"/>
                <a:ext cx="560160" cy="63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6CA1BA-29DD-44A9-E1FB-7424BAF7E74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05186" y="3367110"/>
                  <a:ext cx="568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7269B1-ACAB-4980-5DA2-1975B77A4D3C}"/>
                    </a:ext>
                  </a:extLst>
                </p14:cNvPr>
                <p14:cNvContentPartPr/>
                <p14:nvPr/>
              </p14:nvContentPartPr>
              <p14:xfrm>
                <a:off x="8466106" y="3430470"/>
                <a:ext cx="21240" cy="176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7269B1-ACAB-4980-5DA2-1975B77A4D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61786" y="3426150"/>
                  <a:ext cx="29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618D4B-F01D-D982-2480-E49A51E9802E}"/>
                    </a:ext>
                  </a:extLst>
                </p14:cNvPr>
                <p14:cNvContentPartPr/>
                <p14:nvPr/>
              </p14:nvContentPartPr>
              <p14:xfrm>
                <a:off x="8927986" y="3438390"/>
                <a:ext cx="79200" cy="135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618D4B-F01D-D982-2480-E49A51E980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23666" y="3434070"/>
                  <a:ext cx="87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81227D-DBEE-F0BF-1F59-D0B30B75722E}"/>
                    </a:ext>
                  </a:extLst>
                </p14:cNvPr>
                <p14:cNvContentPartPr/>
                <p14:nvPr/>
              </p14:nvContentPartPr>
              <p14:xfrm>
                <a:off x="9059026" y="2469990"/>
                <a:ext cx="191160" cy="21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81227D-DBEE-F0BF-1F59-D0B30B7572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54706" y="2465670"/>
                  <a:ext cx="199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C95145-9938-8158-E30E-A1BB54D49D62}"/>
                    </a:ext>
                  </a:extLst>
                </p14:cNvPr>
                <p14:cNvContentPartPr/>
                <p14:nvPr/>
              </p14:nvContentPartPr>
              <p14:xfrm>
                <a:off x="9294826" y="2465670"/>
                <a:ext cx="111240" cy="406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C95145-9938-8158-E30E-A1BB54D49D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90506" y="2461350"/>
                  <a:ext cx="119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015C9A-72BC-4B91-D69F-6A3A6A788E49}"/>
                    </a:ext>
                  </a:extLst>
                </p14:cNvPr>
                <p14:cNvContentPartPr/>
                <p14:nvPr/>
              </p14:nvContentPartPr>
              <p14:xfrm>
                <a:off x="9489946" y="2811270"/>
                <a:ext cx="150840" cy="205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015C9A-72BC-4B91-D69F-6A3A6A788E4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85626" y="2806950"/>
                  <a:ext cx="159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CBCFC7-3DD2-D769-3530-57A569CA2069}"/>
                    </a:ext>
                  </a:extLst>
                </p14:cNvPr>
                <p14:cNvContentPartPr/>
                <p14:nvPr/>
              </p14:nvContentPartPr>
              <p14:xfrm>
                <a:off x="9748066" y="2907750"/>
                <a:ext cx="7920" cy="19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CBCFC7-3DD2-D769-3530-57A569CA20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43746" y="2903430"/>
                  <a:ext cx="16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405CFBD-B704-18DC-3C8A-7369D956C9CE}"/>
                    </a:ext>
                  </a:extLst>
                </p14:cNvPr>
                <p14:cNvContentPartPr/>
                <p14:nvPr/>
              </p14:nvContentPartPr>
              <p14:xfrm>
                <a:off x="9695866" y="2883630"/>
                <a:ext cx="223560" cy="16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405CFBD-B704-18DC-3C8A-7369D956C9C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91546" y="2879310"/>
                  <a:ext cx="232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927F247-D657-4ABA-6D9D-CEBC0A2A6776}"/>
                    </a:ext>
                  </a:extLst>
                </p14:cNvPr>
                <p14:cNvContentPartPr/>
                <p14:nvPr/>
              </p14:nvContentPartPr>
              <p14:xfrm>
                <a:off x="10018426" y="2903790"/>
                <a:ext cx="130320" cy="266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927F247-D657-4ABA-6D9D-CEBC0A2A67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14106" y="2899470"/>
                  <a:ext cx="138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DE2AB60-0BAA-EB55-78F3-9FF156D34E7A}"/>
                    </a:ext>
                  </a:extLst>
                </p14:cNvPr>
                <p14:cNvContentPartPr/>
                <p14:nvPr/>
              </p14:nvContentPartPr>
              <p14:xfrm>
                <a:off x="10312546" y="2868510"/>
                <a:ext cx="29160" cy="186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DE2AB60-0BAA-EB55-78F3-9FF156D34E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08226" y="2864190"/>
                  <a:ext cx="37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3091178-8431-03AD-A412-EE3CD9C80E6C}"/>
                    </a:ext>
                  </a:extLst>
                </p14:cNvPr>
                <p14:cNvContentPartPr/>
                <p14:nvPr/>
              </p14:nvContentPartPr>
              <p14:xfrm>
                <a:off x="10215706" y="2987670"/>
                <a:ext cx="151200" cy="20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3091178-8431-03AD-A412-EE3CD9C80E6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11386" y="2983350"/>
                  <a:ext cx="159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DB997B5-D405-EFF7-625F-EC6FEAB3AE1C}"/>
                    </a:ext>
                  </a:extLst>
                </p14:cNvPr>
                <p14:cNvContentPartPr/>
                <p14:nvPr/>
              </p14:nvContentPartPr>
              <p14:xfrm>
                <a:off x="10578586" y="2843670"/>
                <a:ext cx="201600" cy="180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DB997B5-D405-EFF7-625F-EC6FEAB3AE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74266" y="2839350"/>
                  <a:ext cx="21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994316-9DA2-CE3A-1CDA-0CFC9B67511D}"/>
                    </a:ext>
                  </a:extLst>
                </p14:cNvPr>
                <p14:cNvContentPartPr/>
                <p14:nvPr/>
              </p14:nvContentPartPr>
              <p14:xfrm>
                <a:off x="8993146" y="2236350"/>
                <a:ext cx="652680" cy="18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994316-9DA2-CE3A-1CDA-0CFC9B6751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88826" y="2232030"/>
                  <a:ext cx="661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4695E1-38EB-69BE-A1BC-5385E13C226A}"/>
                    </a:ext>
                  </a:extLst>
                </p14:cNvPr>
                <p14:cNvContentPartPr/>
                <p14:nvPr/>
              </p14:nvContentPartPr>
              <p14:xfrm>
                <a:off x="10379146" y="3322830"/>
                <a:ext cx="292680" cy="105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4695E1-38EB-69BE-A1BC-5385E13C22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74826" y="3318510"/>
                  <a:ext cx="301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AAD96F7-3D9B-8194-47BC-246D684736AA}"/>
                    </a:ext>
                  </a:extLst>
                </p14:cNvPr>
                <p14:cNvContentPartPr/>
                <p14:nvPr/>
              </p14:nvContentPartPr>
              <p14:xfrm>
                <a:off x="10220026" y="3390150"/>
                <a:ext cx="418320" cy="66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AAD96F7-3D9B-8194-47BC-246D684736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15706" y="3385830"/>
                  <a:ext cx="426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0B8D76C-939E-8512-A188-D6B7A1C39C1D}"/>
                    </a:ext>
                  </a:extLst>
                </p14:cNvPr>
                <p14:cNvContentPartPr/>
                <p14:nvPr/>
              </p14:nvContentPartPr>
              <p14:xfrm>
                <a:off x="10619266" y="3249390"/>
                <a:ext cx="194040" cy="56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0B8D76C-939E-8512-A188-D6B7A1C39C1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14946" y="3245070"/>
                  <a:ext cx="20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B6D5A9F-C2BE-A190-E0E7-C3A9F2C581EA}"/>
                    </a:ext>
                  </a:extLst>
                </p14:cNvPr>
                <p14:cNvContentPartPr/>
                <p14:nvPr/>
              </p14:nvContentPartPr>
              <p14:xfrm>
                <a:off x="10412626" y="3852390"/>
                <a:ext cx="170640" cy="228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B6D5A9F-C2BE-A190-E0E7-C3A9F2C581E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08306" y="3848070"/>
                  <a:ext cx="179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401EDB-2E98-050E-C46F-D01BF661E1C2}"/>
                    </a:ext>
                  </a:extLst>
                </p14:cNvPr>
                <p14:cNvContentPartPr/>
                <p14:nvPr/>
              </p14:nvContentPartPr>
              <p14:xfrm>
                <a:off x="10699546" y="3965430"/>
                <a:ext cx="288360" cy="11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401EDB-2E98-050E-C46F-D01BF661E1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95226" y="3961110"/>
                  <a:ext cx="297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5F8E63-0901-14D4-0BC0-BDB947D9414D}"/>
                    </a:ext>
                  </a:extLst>
                </p14:cNvPr>
                <p14:cNvContentPartPr/>
                <p14:nvPr/>
              </p14:nvContentPartPr>
              <p14:xfrm>
                <a:off x="11037946" y="3878670"/>
                <a:ext cx="293400" cy="304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5F8E63-0901-14D4-0BC0-BDB947D9414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33626" y="3874350"/>
                  <a:ext cx="302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7C786BF-C5D1-8968-48AB-25EE5098CBE4}"/>
                    </a:ext>
                  </a:extLst>
                </p14:cNvPr>
                <p14:cNvContentPartPr/>
                <p14:nvPr/>
              </p14:nvContentPartPr>
              <p14:xfrm>
                <a:off x="11150986" y="3934110"/>
                <a:ext cx="15156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7C786BF-C5D1-8968-48AB-25EE5098CBE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46666" y="3929790"/>
                  <a:ext cx="160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38B6F81-993C-0580-B4A9-744B11942250}"/>
                    </a:ext>
                  </a:extLst>
                </p14:cNvPr>
                <p14:cNvContentPartPr/>
                <p14:nvPr/>
              </p14:nvContentPartPr>
              <p14:xfrm>
                <a:off x="11296426" y="3972630"/>
                <a:ext cx="237600" cy="97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38B6F81-993C-0580-B4A9-744B1194225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92106" y="3968310"/>
                  <a:ext cx="246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34D53E-AAB6-E13F-0BBF-765B7E94F238}"/>
                    </a:ext>
                  </a:extLst>
                </p14:cNvPr>
                <p14:cNvContentPartPr/>
                <p14:nvPr/>
              </p14:nvContentPartPr>
              <p14:xfrm>
                <a:off x="11606386" y="3663390"/>
                <a:ext cx="286200" cy="457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34D53E-AAB6-E13F-0BBF-765B7E94F2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602066" y="3659070"/>
                  <a:ext cx="294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EF097E2-35EE-A6F6-7D03-5A044CE78488}"/>
                    </a:ext>
                  </a:extLst>
                </p14:cNvPr>
                <p14:cNvContentPartPr/>
                <p14:nvPr/>
              </p14:nvContentPartPr>
              <p14:xfrm>
                <a:off x="11930746" y="3848430"/>
                <a:ext cx="99000" cy="245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F097E2-35EE-A6F6-7D03-5A044CE784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926426" y="3844110"/>
                  <a:ext cx="107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0BD658-1CDB-A331-2B68-97A4478D63D4}"/>
                    </a:ext>
                  </a:extLst>
                </p14:cNvPr>
                <p14:cNvContentPartPr/>
                <p14:nvPr/>
              </p14:nvContentPartPr>
              <p14:xfrm>
                <a:off x="11526106" y="3944550"/>
                <a:ext cx="191160" cy="162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0BD658-1CDB-A331-2B68-97A4478D63D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21786" y="3940230"/>
                  <a:ext cx="199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06227E-C848-4EAF-1926-1B64FCC5D53D}"/>
                    </a:ext>
                  </a:extLst>
                </p14:cNvPr>
                <p14:cNvContentPartPr/>
                <p14:nvPr/>
              </p14:nvContentPartPr>
              <p14:xfrm>
                <a:off x="10429546" y="4145430"/>
                <a:ext cx="1585800" cy="133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006227E-C848-4EAF-1926-1B64FCC5D5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25226" y="4141110"/>
                  <a:ext cx="1594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A98757E-8A44-6312-826B-2EE5A91E23CA}"/>
                    </a:ext>
                  </a:extLst>
                </p14:cNvPr>
                <p14:cNvContentPartPr/>
                <p14:nvPr/>
              </p14:nvContentPartPr>
              <p14:xfrm>
                <a:off x="10441786" y="4260630"/>
                <a:ext cx="1605960" cy="70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A98757E-8A44-6312-826B-2EE5A91E23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437466" y="4256310"/>
                  <a:ext cx="1614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4DB0AE-A45B-1B48-F135-C00E092B91D0}"/>
                    </a:ext>
                  </a:extLst>
                </p14:cNvPr>
                <p14:cNvContentPartPr/>
                <p14:nvPr/>
              </p14:nvContentPartPr>
              <p14:xfrm>
                <a:off x="8201146" y="1441110"/>
                <a:ext cx="81000" cy="334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4DB0AE-A45B-1B48-F135-C00E092B91D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96826" y="1436790"/>
                  <a:ext cx="896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B4B138-5DA4-8521-7C5D-2F37BC25B14C}"/>
                    </a:ext>
                  </a:extLst>
                </p14:cNvPr>
                <p14:cNvContentPartPr/>
                <p14:nvPr/>
              </p14:nvContentPartPr>
              <p14:xfrm>
                <a:off x="8092066" y="1383510"/>
                <a:ext cx="484200" cy="349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B4B138-5DA4-8521-7C5D-2F37BC25B1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87746" y="1379190"/>
                  <a:ext cx="492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78EC10C-6DA9-2EEF-0C9F-923B0F1E149F}"/>
                    </a:ext>
                  </a:extLst>
                </p14:cNvPr>
                <p14:cNvContentPartPr/>
                <p14:nvPr/>
              </p14:nvContentPartPr>
              <p14:xfrm>
                <a:off x="8713426" y="1541910"/>
                <a:ext cx="265320" cy="244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78EC10C-6DA9-2EEF-0C9F-923B0F1E149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09106" y="1537590"/>
                  <a:ext cx="273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6BDAF9C-A4A1-BEE8-8C3C-C826A015AE66}"/>
                    </a:ext>
                  </a:extLst>
                </p14:cNvPr>
                <p14:cNvContentPartPr/>
                <p14:nvPr/>
              </p14:nvContentPartPr>
              <p14:xfrm>
                <a:off x="9035266" y="1413030"/>
                <a:ext cx="69120" cy="27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6BDAF9C-A4A1-BEE8-8C3C-C826A015AE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30946" y="1408710"/>
                  <a:ext cx="77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36AE24-53DD-33B0-586C-FC19E669DB68}"/>
                    </a:ext>
                  </a:extLst>
                </p14:cNvPr>
                <p14:cNvContentPartPr/>
                <p14:nvPr/>
              </p14:nvContentPartPr>
              <p14:xfrm>
                <a:off x="8974426" y="1594470"/>
                <a:ext cx="195840" cy="36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36AE24-53DD-33B0-586C-FC19E669DB6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70106" y="1590150"/>
                  <a:ext cx="204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1D04AAE-7A15-11BA-36BA-06AE88B43ED7}"/>
                    </a:ext>
                  </a:extLst>
                </p14:cNvPr>
                <p14:cNvContentPartPr/>
                <p14:nvPr/>
              </p14:nvContentPartPr>
              <p14:xfrm>
                <a:off x="9386266" y="1509150"/>
                <a:ext cx="231120" cy="219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1D04AAE-7A15-11BA-36BA-06AE88B43E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381946" y="1504830"/>
                  <a:ext cx="239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254DFCF-16EA-6C32-C255-85BD2760E4A6}"/>
                    </a:ext>
                  </a:extLst>
                </p14:cNvPr>
                <p14:cNvContentPartPr/>
                <p14:nvPr/>
              </p14:nvContentPartPr>
              <p14:xfrm>
                <a:off x="7845826" y="984630"/>
                <a:ext cx="2026080" cy="1062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254DFCF-16EA-6C32-C255-85BD2760E4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41506" y="980310"/>
                  <a:ext cx="203472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0B31DD-CD45-380F-2EB1-196929AD1A42}"/>
                    </a:ext>
                  </a:extLst>
                </p14:cNvPr>
                <p14:cNvContentPartPr/>
                <p14:nvPr/>
              </p14:nvContentPartPr>
              <p14:xfrm>
                <a:off x="8192506" y="4262430"/>
                <a:ext cx="104040" cy="154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0B31DD-CD45-380F-2EB1-196929AD1A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88186" y="4258110"/>
                  <a:ext cx="112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44807D-000C-B2B1-9020-6F062E3BF8FE}"/>
                    </a:ext>
                  </a:extLst>
                </p14:cNvPr>
                <p14:cNvContentPartPr/>
                <p14:nvPr/>
              </p14:nvContentPartPr>
              <p14:xfrm>
                <a:off x="8176666" y="4173870"/>
                <a:ext cx="401040" cy="187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44807D-000C-B2B1-9020-6F062E3BF8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72346" y="4169550"/>
                  <a:ext cx="409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F9B0037-2B07-FAFA-E531-46C73AE56C0C}"/>
                    </a:ext>
                  </a:extLst>
                </p14:cNvPr>
                <p14:cNvContentPartPr/>
                <p14:nvPr/>
              </p14:nvContentPartPr>
              <p14:xfrm>
                <a:off x="7847986" y="3839070"/>
                <a:ext cx="963360" cy="768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F9B0037-2B07-FAFA-E531-46C73AE56C0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43666" y="3834750"/>
                  <a:ext cx="9720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F9F091-B6E9-6EB2-E53B-6F58C5E0576E}"/>
                    </a:ext>
                  </a:extLst>
                </p14:cNvPr>
                <p14:cNvContentPartPr/>
                <p14:nvPr/>
              </p14:nvContentPartPr>
              <p14:xfrm>
                <a:off x="2530066" y="1473150"/>
                <a:ext cx="77400" cy="236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F9F091-B6E9-6EB2-E53B-6F58C5E0576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25746" y="1468830"/>
                  <a:ext cx="86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F294289-64B2-8969-E158-8882A421868F}"/>
                    </a:ext>
                  </a:extLst>
                </p14:cNvPr>
                <p14:cNvContentPartPr/>
                <p14:nvPr/>
              </p14:nvContentPartPr>
              <p14:xfrm>
                <a:off x="2360866" y="1446150"/>
                <a:ext cx="444960" cy="211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F294289-64B2-8969-E158-8882A42186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56546" y="1441830"/>
                  <a:ext cx="453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5E055FE-F523-88C6-A445-9D502D9E1593}"/>
                    </a:ext>
                  </a:extLst>
                </p14:cNvPr>
                <p14:cNvContentPartPr/>
                <p14:nvPr/>
              </p14:nvContentPartPr>
              <p14:xfrm>
                <a:off x="2993746" y="1449030"/>
                <a:ext cx="48960" cy="315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5E055FE-F523-88C6-A445-9D502D9E159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89426" y="1444710"/>
                  <a:ext cx="57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B27E99-A09D-C56F-631C-686F2A9E67A5}"/>
                    </a:ext>
                  </a:extLst>
                </p14:cNvPr>
                <p14:cNvContentPartPr/>
                <p14:nvPr/>
              </p14:nvContentPartPr>
              <p14:xfrm>
                <a:off x="2888986" y="1597350"/>
                <a:ext cx="254520" cy="16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B27E99-A09D-C56F-631C-686F2A9E67A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84666" y="1593030"/>
                  <a:ext cx="263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39A677-AB99-A3A9-CB26-E989990F7E04}"/>
                    </a:ext>
                  </a:extLst>
                </p14:cNvPr>
                <p14:cNvContentPartPr/>
                <p14:nvPr/>
              </p14:nvContentPartPr>
              <p14:xfrm>
                <a:off x="3251506" y="1545150"/>
                <a:ext cx="69840" cy="204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39A677-AB99-A3A9-CB26-E989990F7E0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47186" y="1540830"/>
                  <a:ext cx="7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0EAA313-4CD1-6D61-DC32-E0CCCAF91CF8}"/>
                    </a:ext>
                  </a:extLst>
                </p14:cNvPr>
                <p14:cNvContentPartPr/>
                <p14:nvPr/>
              </p14:nvContentPartPr>
              <p14:xfrm>
                <a:off x="2382106" y="1152390"/>
                <a:ext cx="1239480" cy="847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0EAA313-4CD1-6D61-DC32-E0CCCAF91CF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77786" y="1148070"/>
                  <a:ext cx="124812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2822BCA-ECD7-14F1-FEE1-D89C8AA3845E}"/>
                    </a:ext>
                  </a:extLst>
                </p14:cNvPr>
                <p14:cNvContentPartPr/>
                <p14:nvPr/>
              </p14:nvContentPartPr>
              <p14:xfrm>
                <a:off x="2622586" y="4077030"/>
                <a:ext cx="20160" cy="201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2822BCA-ECD7-14F1-FEE1-D89C8AA3845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18266" y="4072710"/>
                  <a:ext cx="28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29F8445-CBBE-126F-C5BF-6138B9DB879F}"/>
                    </a:ext>
                  </a:extLst>
                </p14:cNvPr>
                <p14:cNvContentPartPr/>
                <p14:nvPr/>
              </p14:nvContentPartPr>
              <p14:xfrm>
                <a:off x="2647066" y="3966510"/>
                <a:ext cx="277920" cy="298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29F8445-CBBE-126F-C5BF-6138B9DB879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42746" y="3962190"/>
                  <a:ext cx="286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DA378C-6190-AF20-1856-8AED588310F9}"/>
                    </a:ext>
                  </a:extLst>
                </p14:cNvPr>
                <p14:cNvContentPartPr/>
                <p14:nvPr/>
              </p14:nvContentPartPr>
              <p14:xfrm>
                <a:off x="3025786" y="3908550"/>
                <a:ext cx="69480" cy="339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DA378C-6190-AF20-1856-8AED588310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21466" y="3904230"/>
                  <a:ext cx="78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6A8F7E-CA64-6ABF-C70E-208D470ECD53}"/>
                    </a:ext>
                  </a:extLst>
                </p14:cNvPr>
                <p14:cNvContentPartPr/>
                <p14:nvPr/>
              </p14:nvContentPartPr>
              <p14:xfrm>
                <a:off x="2985826" y="4059390"/>
                <a:ext cx="187560" cy="7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6A8F7E-CA64-6ABF-C70E-208D470ECD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81506" y="4055070"/>
                  <a:ext cx="19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EDC26D3-72C5-A830-52CD-EEB95D0E2DDD}"/>
                    </a:ext>
                  </a:extLst>
                </p14:cNvPr>
                <p14:cNvContentPartPr/>
                <p14:nvPr/>
              </p14:nvContentPartPr>
              <p14:xfrm>
                <a:off x="3247546" y="3908550"/>
                <a:ext cx="101160" cy="311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EDC26D3-72C5-A830-52CD-EEB95D0E2D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43226" y="3904230"/>
                  <a:ext cx="109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61A915F-1355-751F-DF7A-38570E98156F}"/>
                    </a:ext>
                  </a:extLst>
                </p14:cNvPr>
                <p14:cNvContentPartPr/>
                <p14:nvPr/>
              </p14:nvContentPartPr>
              <p14:xfrm>
                <a:off x="3178786" y="3902430"/>
                <a:ext cx="319680" cy="227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61A915F-1355-751F-DF7A-38570E98156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74466" y="3898110"/>
                  <a:ext cx="328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FC2778D-3004-972C-06B9-84F5A0CDA0EC}"/>
                    </a:ext>
                  </a:extLst>
                </p14:cNvPr>
                <p14:cNvContentPartPr/>
                <p14:nvPr/>
              </p14:nvContentPartPr>
              <p14:xfrm>
                <a:off x="3554626" y="4048950"/>
                <a:ext cx="197280" cy="20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C2778D-3004-972C-06B9-84F5A0CDA0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50306" y="4044630"/>
                  <a:ext cx="205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947B3E-E38C-69E7-EE02-529955540C43}"/>
                    </a:ext>
                  </a:extLst>
                </p14:cNvPr>
                <p14:cNvContentPartPr/>
                <p14:nvPr/>
              </p14:nvContentPartPr>
              <p14:xfrm>
                <a:off x="2208226" y="3601830"/>
                <a:ext cx="1792800" cy="1055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947B3E-E38C-69E7-EE02-529955540C4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03906" y="3597510"/>
                  <a:ext cx="180144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1A602D-3FC8-6C8A-BA29-586646AC4E77}"/>
                    </a:ext>
                  </a:extLst>
                </p14:cNvPr>
                <p14:cNvContentPartPr/>
                <p14:nvPr/>
              </p14:nvContentPartPr>
              <p14:xfrm>
                <a:off x="3993106" y="2421390"/>
                <a:ext cx="2918880" cy="223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1A602D-3FC8-6C8A-BA29-586646AC4E7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988786" y="2417070"/>
                  <a:ext cx="2927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753F029-CDB2-9B78-1A90-6889D34BA718}"/>
                    </a:ext>
                  </a:extLst>
                </p14:cNvPr>
                <p14:cNvContentPartPr/>
                <p14:nvPr/>
              </p14:nvContentPartPr>
              <p14:xfrm>
                <a:off x="6544066" y="2570070"/>
                <a:ext cx="44640" cy="41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753F029-CDB2-9B78-1A90-6889D34BA71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39746" y="2565750"/>
                  <a:ext cx="532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8ADCA4-69F9-B810-C6D5-865E8AD2AAE4}"/>
                    </a:ext>
                  </a:extLst>
                </p14:cNvPr>
                <p14:cNvContentPartPr/>
                <p14:nvPr/>
              </p14:nvContentPartPr>
              <p14:xfrm>
                <a:off x="6395386" y="2957790"/>
                <a:ext cx="307080" cy="17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8ADCA4-69F9-B810-C6D5-865E8AD2AAE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91066" y="2953470"/>
                  <a:ext cx="315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74FC794-E1C3-5E09-8968-4659C2B65E6B}"/>
                    </a:ext>
                  </a:extLst>
                </p14:cNvPr>
                <p14:cNvContentPartPr/>
                <p14:nvPr/>
              </p14:nvContentPartPr>
              <p14:xfrm>
                <a:off x="6386746" y="2980470"/>
                <a:ext cx="61200" cy="128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74FC794-E1C3-5E09-8968-4659C2B65E6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82426" y="2976150"/>
                  <a:ext cx="69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28B9C0E-E96F-2CC7-B98E-F74ADD3B5E98}"/>
                    </a:ext>
                  </a:extLst>
                </p14:cNvPr>
                <p14:cNvContentPartPr/>
                <p14:nvPr/>
              </p14:nvContentPartPr>
              <p14:xfrm>
                <a:off x="6439306" y="3089910"/>
                <a:ext cx="322560" cy="9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28B9C0E-E96F-2CC7-B98E-F74ADD3B5E9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34986" y="3085590"/>
                  <a:ext cx="331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3A7E9FC-F6B9-C324-9BC2-87A3DFA5AD78}"/>
                    </a:ext>
                  </a:extLst>
                </p14:cNvPr>
                <p14:cNvContentPartPr/>
                <p14:nvPr/>
              </p14:nvContentPartPr>
              <p14:xfrm>
                <a:off x="6407626" y="3084870"/>
                <a:ext cx="159840" cy="243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3A7E9FC-F6B9-C324-9BC2-87A3DFA5AD7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03306" y="3080550"/>
                  <a:ext cx="168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3CA7EB-BFA6-19D6-F75E-DC98B69C4EE8}"/>
                    </a:ext>
                  </a:extLst>
                </p14:cNvPr>
                <p14:cNvContentPartPr/>
                <p14:nvPr/>
              </p14:nvContentPartPr>
              <p14:xfrm>
                <a:off x="6604546" y="3257310"/>
                <a:ext cx="33120" cy="64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3CA7EB-BFA6-19D6-F75E-DC98B69C4EE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00226" y="3252990"/>
                  <a:ext cx="41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3811A33-0E54-EE46-40DA-5EE5EE776DE6}"/>
                    </a:ext>
                  </a:extLst>
                </p14:cNvPr>
                <p14:cNvContentPartPr/>
                <p14:nvPr/>
              </p14:nvContentPartPr>
              <p14:xfrm>
                <a:off x="4746946" y="2429670"/>
                <a:ext cx="106560" cy="338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3811A33-0E54-EE46-40DA-5EE5EE776DE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742626" y="2425350"/>
                  <a:ext cx="115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5DC2C3D-AFD0-62BE-EE90-EC1A95A5F96C}"/>
                    </a:ext>
                  </a:extLst>
                </p14:cNvPr>
                <p14:cNvContentPartPr/>
                <p14:nvPr/>
              </p14:nvContentPartPr>
              <p14:xfrm>
                <a:off x="4581706" y="2819190"/>
                <a:ext cx="459360" cy="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5DC2C3D-AFD0-62BE-EE90-EC1A95A5F96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577386" y="2814870"/>
                  <a:ext cx="46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140DF4D-3A8C-FEB4-2FF5-9C4F46985F60}"/>
                    </a:ext>
                  </a:extLst>
                </p14:cNvPr>
                <p14:cNvContentPartPr/>
                <p14:nvPr/>
              </p14:nvContentPartPr>
              <p14:xfrm>
                <a:off x="4718866" y="2895510"/>
                <a:ext cx="234000" cy="221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140DF4D-3A8C-FEB4-2FF5-9C4F46985F6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714546" y="2891190"/>
                  <a:ext cx="242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A9C7E8-2F37-CC1D-639B-50E508071176}"/>
                    </a:ext>
                  </a:extLst>
                </p14:cNvPr>
                <p14:cNvContentPartPr/>
                <p14:nvPr/>
              </p14:nvContentPartPr>
              <p14:xfrm>
                <a:off x="4666306" y="3116910"/>
                <a:ext cx="164520" cy="50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A9C7E8-2F37-CC1D-639B-50E508071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661986" y="3112590"/>
                  <a:ext cx="173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8E1D2F6-529E-A0D4-F440-54862EA7F2CC}"/>
                    </a:ext>
                  </a:extLst>
                </p14:cNvPr>
                <p14:cNvContentPartPr/>
                <p14:nvPr/>
              </p14:nvContentPartPr>
              <p14:xfrm>
                <a:off x="4949626" y="3140670"/>
                <a:ext cx="43200" cy="63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8E1D2F6-529E-A0D4-F440-54862EA7F2C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945306" y="3136350"/>
                  <a:ext cx="51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1333E0F-5E06-8E45-BB51-0982D5A5EE25}"/>
                    </a:ext>
                  </a:extLst>
                </p14:cNvPr>
                <p14:cNvContentPartPr/>
                <p14:nvPr/>
              </p14:nvContentPartPr>
              <p14:xfrm>
                <a:off x="10421626" y="267510"/>
                <a:ext cx="312120" cy="315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1333E0F-5E06-8E45-BB51-0982D5A5EE2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417306" y="263190"/>
                  <a:ext cx="320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ACA6F03-3942-287A-2158-09A8DE9FA199}"/>
                    </a:ext>
                  </a:extLst>
                </p14:cNvPr>
                <p14:cNvContentPartPr/>
                <p14:nvPr/>
              </p14:nvContentPartPr>
              <p14:xfrm>
                <a:off x="10779826" y="363990"/>
                <a:ext cx="129960" cy="493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ACA6F03-3942-287A-2158-09A8DE9FA19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775506" y="359670"/>
                  <a:ext cx="1386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A9BF119-DE1F-B258-871E-B24CB0EBB754}"/>
                    </a:ext>
                  </a:extLst>
                </p14:cNvPr>
                <p14:cNvContentPartPr/>
                <p14:nvPr/>
              </p14:nvContentPartPr>
              <p14:xfrm>
                <a:off x="10175746" y="33510"/>
                <a:ext cx="883080" cy="158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A9BF119-DE1F-B258-871E-B24CB0EBB7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71066" y="29190"/>
                  <a:ext cx="89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9A6D617-E318-EBFC-05DD-5953DBE8B0D4}"/>
                    </a:ext>
                  </a:extLst>
                </p14:cNvPr>
                <p14:cNvContentPartPr/>
                <p14:nvPr/>
              </p14:nvContentPartPr>
              <p14:xfrm>
                <a:off x="10937146" y="665310"/>
                <a:ext cx="136080" cy="225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9A6D617-E318-EBFC-05DD-5953DBE8B0D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932826" y="660990"/>
                  <a:ext cx="144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3730CB9-C1B9-62F1-1A70-D23729857EEA}"/>
                    </a:ext>
                  </a:extLst>
                </p14:cNvPr>
                <p14:cNvContentPartPr/>
                <p14:nvPr/>
              </p14:nvContentPartPr>
              <p14:xfrm>
                <a:off x="11037946" y="623190"/>
                <a:ext cx="242640" cy="244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3730CB9-C1B9-62F1-1A70-D23729857EE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033626" y="618870"/>
                  <a:ext cx="251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760739F-5274-3227-2F53-B65BC2A97CC3}"/>
                    </a:ext>
                  </a:extLst>
                </p14:cNvPr>
                <p14:cNvContentPartPr/>
                <p14:nvPr/>
              </p14:nvContentPartPr>
              <p14:xfrm>
                <a:off x="11432506" y="797070"/>
                <a:ext cx="230400" cy="138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760739F-5274-3227-2F53-B65BC2A97CC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428186" y="792750"/>
                  <a:ext cx="23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195D609-998D-106B-EC70-20A8888C2626}"/>
                    </a:ext>
                  </a:extLst>
                </p14:cNvPr>
                <p14:cNvContentPartPr/>
                <p14:nvPr/>
              </p14:nvContentPartPr>
              <p14:xfrm>
                <a:off x="11739226" y="560910"/>
                <a:ext cx="71640" cy="351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195D609-998D-106B-EC70-20A8888C262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734906" y="556590"/>
                  <a:ext cx="802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F1EA617-0DAF-CAB9-EDCD-9652B86E57F3}"/>
                    </a:ext>
                  </a:extLst>
                </p14:cNvPr>
                <p14:cNvContentPartPr/>
                <p14:nvPr/>
              </p14:nvContentPartPr>
              <p14:xfrm>
                <a:off x="11582266" y="737670"/>
                <a:ext cx="12240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F1EA617-0DAF-CAB9-EDCD-9652B86E57F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77946" y="733350"/>
                  <a:ext cx="131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507D85-BFF1-C370-2767-12FD19B081E6}"/>
                    </a:ext>
                  </a:extLst>
                </p14:cNvPr>
                <p14:cNvContentPartPr/>
                <p14:nvPr/>
              </p14:nvContentPartPr>
              <p14:xfrm>
                <a:off x="10981786" y="970590"/>
                <a:ext cx="293040" cy="17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507D85-BFF1-C370-2767-12FD19B081E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77466" y="966270"/>
                  <a:ext cx="301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3328B79-4924-6058-6CD6-3C3A6A9FD885}"/>
                    </a:ext>
                  </a:extLst>
                </p14:cNvPr>
                <p14:cNvContentPartPr/>
                <p14:nvPr/>
              </p14:nvContentPartPr>
              <p14:xfrm>
                <a:off x="10937146" y="556590"/>
                <a:ext cx="93960" cy="63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3328B79-4924-6058-6CD6-3C3A6A9FD8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932826" y="552270"/>
                  <a:ext cx="10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E728AAC-479D-8474-31DC-EF62C631F111}"/>
                    </a:ext>
                  </a:extLst>
                </p14:cNvPr>
                <p14:cNvContentPartPr/>
                <p14:nvPr/>
              </p14:nvContentPartPr>
              <p14:xfrm>
                <a:off x="11715106" y="733350"/>
                <a:ext cx="84240" cy="6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E728AAC-479D-8474-31DC-EF62C631F11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710786" y="729030"/>
                  <a:ext cx="92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D3DC3EA-0289-EFA5-DD84-A216945FACE5}"/>
                    </a:ext>
                  </a:extLst>
                </p14:cNvPr>
                <p14:cNvContentPartPr/>
                <p14:nvPr/>
              </p14:nvContentPartPr>
              <p14:xfrm>
                <a:off x="780466" y="2042670"/>
                <a:ext cx="154800" cy="439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D3DC3EA-0289-EFA5-DD84-A216945FACE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6146" y="2038350"/>
                  <a:ext cx="1634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21906DF-E1B3-AB0D-8702-51DDBBF73137}"/>
                    </a:ext>
                  </a:extLst>
                </p14:cNvPr>
                <p14:cNvContentPartPr/>
                <p14:nvPr/>
              </p14:nvContentPartPr>
              <p14:xfrm>
                <a:off x="2447266" y="2116110"/>
                <a:ext cx="253800" cy="443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21906DF-E1B3-AB0D-8702-51DDBBF7313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42946" y="2111790"/>
                  <a:ext cx="2624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695872F-77D2-76F5-992F-EA53F92CC985}"/>
                    </a:ext>
                  </a:extLst>
                </p14:cNvPr>
                <p14:cNvContentPartPr/>
                <p14:nvPr/>
              </p14:nvContentPartPr>
              <p14:xfrm>
                <a:off x="663826" y="4812510"/>
                <a:ext cx="185400" cy="436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695872F-77D2-76F5-992F-EA53F92CC98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59506" y="4808190"/>
                  <a:ext cx="194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94E026-9002-51EE-FA47-7D80E4090CB9}"/>
                    </a:ext>
                  </a:extLst>
                </p14:cNvPr>
                <p14:cNvContentPartPr/>
                <p14:nvPr/>
              </p14:nvContentPartPr>
              <p14:xfrm>
                <a:off x="2360146" y="4696230"/>
                <a:ext cx="213480" cy="457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94E026-9002-51EE-FA47-7D80E4090CB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55826" y="4691910"/>
                  <a:ext cx="2221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AA9F4D7-BB72-BC84-DFA1-D153BB6CA928}"/>
                    </a:ext>
                  </a:extLst>
                </p14:cNvPr>
                <p14:cNvContentPartPr/>
                <p14:nvPr/>
              </p14:nvContentPartPr>
              <p14:xfrm>
                <a:off x="6567960" y="2145086"/>
                <a:ext cx="1130400" cy="63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AA9F4D7-BB72-BC84-DFA1-D153BB6CA92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563640" y="2140766"/>
                  <a:ext cx="1139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33B9290-A5B4-F062-2F18-41C00AD87DF6}"/>
                    </a:ext>
                  </a:extLst>
                </p14:cNvPr>
                <p14:cNvContentPartPr/>
                <p14:nvPr/>
              </p14:nvContentPartPr>
              <p14:xfrm>
                <a:off x="6864240" y="2192606"/>
                <a:ext cx="679680" cy="349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33B9290-A5B4-F062-2F18-41C00AD87DF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859920" y="2188286"/>
                  <a:ext cx="688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AFE739F-751A-5DC5-9100-F83A0A30D1EE}"/>
                    </a:ext>
                  </a:extLst>
                </p14:cNvPr>
                <p14:cNvContentPartPr/>
                <p14:nvPr/>
              </p14:nvContentPartPr>
              <p14:xfrm>
                <a:off x="7027320" y="2208086"/>
                <a:ext cx="555120" cy="702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AFE739F-751A-5DC5-9100-F83A0A30D1E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023000" y="2203766"/>
                  <a:ext cx="5637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936626B-70B7-A8D8-619F-9F936F9363CB}"/>
                    </a:ext>
                  </a:extLst>
                </p14:cNvPr>
                <p14:cNvContentPartPr/>
                <p14:nvPr/>
              </p14:nvContentPartPr>
              <p14:xfrm>
                <a:off x="7086360" y="2380886"/>
                <a:ext cx="607320" cy="617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936626B-70B7-A8D8-619F-9F936F9363C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82040" y="2376566"/>
                  <a:ext cx="6159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34494A5-AABE-E91C-AEC9-279ADB783212}"/>
                    </a:ext>
                  </a:extLst>
                </p14:cNvPr>
                <p14:cNvContentPartPr/>
                <p14:nvPr/>
              </p14:nvContentPartPr>
              <p14:xfrm>
                <a:off x="2813520" y="1838006"/>
                <a:ext cx="140040" cy="1100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34494A5-AABE-E91C-AEC9-279ADB78321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09200" y="1833686"/>
                  <a:ext cx="148680" cy="11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BD61D7-C59A-7D7E-8C3C-3F0307F22E62}"/>
              </a:ext>
            </a:extLst>
          </p:cNvPr>
          <p:cNvGrpSpPr/>
          <p:nvPr/>
        </p:nvGrpSpPr>
        <p:grpSpPr>
          <a:xfrm>
            <a:off x="1002586" y="159870"/>
            <a:ext cx="2072880" cy="1163160"/>
            <a:chOff x="1002586" y="159870"/>
            <a:chExt cx="2072880" cy="11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5D464B-48A4-8A90-0B02-5906A55A68BB}"/>
                    </a:ext>
                  </a:extLst>
                </p14:cNvPr>
                <p14:cNvContentPartPr/>
                <p14:nvPr/>
              </p14:nvContentPartPr>
              <p14:xfrm>
                <a:off x="1369066" y="456150"/>
                <a:ext cx="30600" cy="63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5D464B-48A4-8A90-0B02-5906A55A68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4746" y="451830"/>
                  <a:ext cx="392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400440-F621-6C8C-9A3B-948E3F2269D1}"/>
                    </a:ext>
                  </a:extLst>
                </p14:cNvPr>
                <p14:cNvContentPartPr/>
                <p14:nvPr/>
              </p14:nvContentPartPr>
              <p14:xfrm>
                <a:off x="1394626" y="436350"/>
                <a:ext cx="330120" cy="633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400440-F621-6C8C-9A3B-948E3F2269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0306" y="432030"/>
                  <a:ext cx="3387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F7D43E-18CE-AAEA-090B-C3913BE2D8DE}"/>
                    </a:ext>
                  </a:extLst>
                </p14:cNvPr>
                <p14:cNvContentPartPr/>
                <p14:nvPr/>
              </p14:nvContentPartPr>
              <p14:xfrm>
                <a:off x="1594066" y="1000830"/>
                <a:ext cx="280080" cy="32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F7D43E-18CE-AAEA-090B-C3913BE2D8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9746" y="996510"/>
                  <a:ext cx="288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CB7AEF-DC42-8B40-7B1E-9B026E9C4481}"/>
                    </a:ext>
                  </a:extLst>
                </p14:cNvPr>
                <p14:cNvContentPartPr/>
                <p14:nvPr/>
              </p14:nvContentPartPr>
              <p14:xfrm>
                <a:off x="1972066" y="1040790"/>
                <a:ext cx="50724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CB7AEF-DC42-8B40-7B1E-9B026E9C44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7746" y="1036470"/>
                  <a:ext cx="515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82576C-A5C8-1D66-9CEE-6386B90928B7}"/>
                    </a:ext>
                  </a:extLst>
                </p14:cNvPr>
                <p14:cNvContentPartPr/>
                <p14:nvPr/>
              </p14:nvContentPartPr>
              <p14:xfrm>
                <a:off x="1123546" y="1302510"/>
                <a:ext cx="107640" cy="1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82576C-A5C8-1D66-9CEE-6386B90928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226" y="1298190"/>
                  <a:ext cx="116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ADC95A-A440-4047-CC0E-96106A5BBFD6}"/>
                    </a:ext>
                  </a:extLst>
                </p14:cNvPr>
                <p14:cNvContentPartPr/>
                <p14:nvPr/>
              </p14:nvContentPartPr>
              <p14:xfrm>
                <a:off x="1002586" y="1208910"/>
                <a:ext cx="434160" cy="5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ADC95A-A440-4047-CC0E-96106A5BBF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8266" y="1204590"/>
                  <a:ext cx="442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DD60BE-2CDB-EA08-A399-2263E14D3DA9}"/>
                    </a:ext>
                  </a:extLst>
                </p14:cNvPr>
                <p14:cNvContentPartPr/>
                <p14:nvPr/>
              </p14:nvContentPartPr>
              <p14:xfrm>
                <a:off x="1143346" y="159870"/>
                <a:ext cx="635760" cy="12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DD60BE-2CDB-EA08-A399-2263E14D3D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9026" y="155550"/>
                  <a:ext cx="644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B0FC4C-6CFA-36B6-372A-ED9BC9437197}"/>
                    </a:ext>
                  </a:extLst>
                </p14:cNvPr>
                <p14:cNvContentPartPr/>
                <p14:nvPr/>
              </p14:nvContentPartPr>
              <p14:xfrm>
                <a:off x="2751826" y="761430"/>
                <a:ext cx="274320" cy="1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B0FC4C-6CFA-36B6-372A-ED9BC94371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7506" y="757110"/>
                  <a:ext cx="282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08A312-DB69-EC11-C7C5-15F512D2C9E5}"/>
                    </a:ext>
                  </a:extLst>
                </p14:cNvPr>
                <p14:cNvContentPartPr/>
                <p14:nvPr/>
              </p14:nvContentPartPr>
              <p14:xfrm>
                <a:off x="2808346" y="958350"/>
                <a:ext cx="267120" cy="40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08A312-DB69-EC11-C7C5-15F512D2C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4026" y="954030"/>
                  <a:ext cx="2757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F884A7-9508-371F-96C8-7D24F7A08605}"/>
                  </a:ext>
                </a:extLst>
              </p14:cNvPr>
              <p14:cNvContentPartPr/>
              <p14:nvPr/>
            </p14:nvContentPartPr>
            <p14:xfrm>
              <a:off x="3463186" y="140790"/>
              <a:ext cx="264600" cy="3546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F884A7-9508-371F-96C8-7D24F7A086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8866" y="136470"/>
                <a:ext cx="273240" cy="355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D802116-0847-39AD-BE04-DC6EACBCB0C8}"/>
              </a:ext>
            </a:extLst>
          </p:cNvPr>
          <p:cNvGrpSpPr/>
          <p:nvPr/>
        </p:nvGrpSpPr>
        <p:grpSpPr>
          <a:xfrm>
            <a:off x="934186" y="3917910"/>
            <a:ext cx="1711080" cy="1361520"/>
            <a:chOff x="934186" y="3917910"/>
            <a:chExt cx="171108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5A24F09-93DE-E4C1-02F1-68FE93D36EDE}"/>
                    </a:ext>
                  </a:extLst>
                </p14:cNvPr>
                <p14:cNvContentPartPr/>
                <p14:nvPr/>
              </p14:nvContentPartPr>
              <p14:xfrm>
                <a:off x="1212466" y="4250190"/>
                <a:ext cx="448920" cy="70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5A24F09-93DE-E4C1-02F1-68FE93D36E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8146" y="4245870"/>
                  <a:ext cx="4575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EC3646-16F3-6722-6E62-72CCE8671C4A}"/>
                    </a:ext>
                  </a:extLst>
                </p14:cNvPr>
                <p14:cNvContentPartPr/>
                <p14:nvPr/>
              </p14:nvContentPartPr>
              <p14:xfrm>
                <a:off x="934186" y="3917910"/>
                <a:ext cx="632520" cy="165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EC3646-16F3-6722-6E62-72CCE8671C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9866" y="3913590"/>
                  <a:ext cx="641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DBB1BE-8C77-4923-7901-310C068654B2}"/>
                    </a:ext>
                  </a:extLst>
                </p14:cNvPr>
                <p14:cNvContentPartPr/>
                <p14:nvPr/>
              </p14:nvContentPartPr>
              <p14:xfrm>
                <a:off x="1814746" y="4789830"/>
                <a:ext cx="138600" cy="271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DBB1BE-8C77-4923-7901-310C068654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0426" y="4785510"/>
                  <a:ext cx="147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3F4CB5-0A0B-B886-0F53-B8BDA4C300DC}"/>
                    </a:ext>
                  </a:extLst>
                </p14:cNvPr>
                <p14:cNvContentPartPr/>
                <p14:nvPr/>
              </p14:nvContentPartPr>
              <p14:xfrm>
                <a:off x="2022106" y="4689750"/>
                <a:ext cx="592560" cy="589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3F4CB5-0A0B-B886-0F53-B8BDA4C30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7786" y="4685430"/>
                  <a:ext cx="6012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43AD81-B028-D2CE-8E19-95B595F80CCE}"/>
                    </a:ext>
                  </a:extLst>
                </p14:cNvPr>
                <p14:cNvContentPartPr/>
                <p14:nvPr/>
              </p14:nvContentPartPr>
              <p14:xfrm>
                <a:off x="2481826" y="4968030"/>
                <a:ext cx="163440" cy="2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43AD81-B028-D2CE-8E19-95B595F80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7506" y="4963710"/>
                  <a:ext cx="172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471909-1120-C788-99A8-B50DA78F5B24}"/>
                    </a:ext>
                  </a:extLst>
                </p14:cNvPr>
                <p14:cNvContentPartPr/>
                <p14:nvPr/>
              </p14:nvContentPartPr>
              <p14:xfrm>
                <a:off x="1333066" y="5133630"/>
                <a:ext cx="268920" cy="2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471909-1120-C788-99A8-B50DA78F5B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8746" y="5129310"/>
                  <a:ext cx="2775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1CCED7-1307-A420-AF4E-88FDB6C22582}"/>
                  </a:ext>
                </a:extLst>
              </p14:cNvPr>
              <p14:cNvContentPartPr/>
              <p14:nvPr/>
            </p14:nvContentPartPr>
            <p14:xfrm>
              <a:off x="3086266" y="4716030"/>
              <a:ext cx="209520" cy="230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1CCED7-1307-A420-AF4E-88FDB6C225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81946" y="4711710"/>
                <a:ext cx="2181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8FF92B-D8BA-E861-CE9B-B9DF26F5B98E}"/>
              </a:ext>
            </a:extLst>
          </p:cNvPr>
          <p:cNvGrpSpPr/>
          <p:nvPr/>
        </p:nvGrpSpPr>
        <p:grpSpPr>
          <a:xfrm>
            <a:off x="3735346" y="-149173"/>
            <a:ext cx="7953840" cy="7018723"/>
            <a:chOff x="3735346" y="-149173"/>
            <a:chExt cx="7953840" cy="70187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09A0B6-24F2-1885-423B-8CF26585D028}"/>
                    </a:ext>
                  </a:extLst>
                </p14:cNvPr>
                <p14:cNvContentPartPr/>
                <p14:nvPr/>
              </p14:nvContentPartPr>
              <p14:xfrm>
                <a:off x="3881506" y="227190"/>
                <a:ext cx="18000" cy="22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09A0B6-24F2-1885-423B-8CF26585D0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7186" y="222870"/>
                  <a:ext cx="26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06714D-1CD1-0AD5-72C5-2D2F2860EB64}"/>
                    </a:ext>
                  </a:extLst>
                </p14:cNvPr>
                <p14:cNvContentPartPr/>
                <p14:nvPr/>
              </p14:nvContentPartPr>
              <p14:xfrm>
                <a:off x="4040626" y="162750"/>
                <a:ext cx="381600" cy="40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06714D-1CD1-0AD5-72C5-2D2F2860EB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36306" y="158430"/>
                  <a:ext cx="390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450571-CC7E-6D92-B4AE-83F24EDC3E98}"/>
                    </a:ext>
                  </a:extLst>
                </p14:cNvPr>
                <p14:cNvContentPartPr/>
                <p14:nvPr/>
              </p14:nvContentPartPr>
              <p14:xfrm>
                <a:off x="4349146" y="278670"/>
                <a:ext cx="23544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450571-CC7E-6D92-B4AE-83F24EDC3E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4826" y="274350"/>
                  <a:ext cx="244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6A79CA-C909-2E9C-F894-4C0E7ADFF565}"/>
                    </a:ext>
                  </a:extLst>
                </p14:cNvPr>
                <p14:cNvContentPartPr/>
                <p14:nvPr/>
              </p14:nvContentPartPr>
              <p14:xfrm>
                <a:off x="3809866" y="798150"/>
                <a:ext cx="75240" cy="31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6A79CA-C909-2E9C-F894-4C0E7ADFF5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5546" y="793830"/>
                  <a:ext cx="83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8B8131-EF7F-7953-5F66-EE147447EB36}"/>
                    </a:ext>
                  </a:extLst>
                </p14:cNvPr>
                <p14:cNvContentPartPr/>
                <p14:nvPr/>
              </p14:nvContentPartPr>
              <p14:xfrm>
                <a:off x="3759466" y="847110"/>
                <a:ext cx="234720" cy="2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8B8131-EF7F-7953-5F66-EE147447EB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5146" y="842790"/>
                  <a:ext cx="243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8F44E7-F199-B5D8-FA92-43A146FF7245}"/>
                    </a:ext>
                  </a:extLst>
                </p14:cNvPr>
                <p14:cNvContentPartPr/>
                <p14:nvPr/>
              </p14:nvContentPartPr>
              <p14:xfrm>
                <a:off x="3855946" y="1014150"/>
                <a:ext cx="178200" cy="7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8F44E7-F199-B5D8-FA92-43A146FF72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1626" y="1009830"/>
                  <a:ext cx="186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149BF2-5DDD-6D57-8CDE-6A40C2F04222}"/>
                    </a:ext>
                  </a:extLst>
                </p14:cNvPr>
                <p14:cNvContentPartPr/>
                <p14:nvPr/>
              </p14:nvContentPartPr>
              <p14:xfrm>
                <a:off x="3735346" y="725430"/>
                <a:ext cx="444600" cy="45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149BF2-5DDD-6D57-8CDE-6A40C2F042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1026" y="721110"/>
                  <a:ext cx="453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9B2D3E-CB81-74F6-4DFA-B851D13A652E}"/>
                    </a:ext>
                  </a:extLst>
                </p14:cNvPr>
                <p14:cNvContentPartPr/>
                <p14:nvPr/>
              </p14:nvContentPartPr>
              <p14:xfrm>
                <a:off x="4114426" y="1105230"/>
                <a:ext cx="272520" cy="16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9B2D3E-CB81-74F6-4DFA-B851D13A65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0106" y="1100910"/>
                  <a:ext cx="281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73C7C4-C407-3394-9C2E-F4BDF29EB778}"/>
                    </a:ext>
                  </a:extLst>
                </p14:cNvPr>
                <p14:cNvContentPartPr/>
                <p14:nvPr/>
              </p14:nvContentPartPr>
              <p14:xfrm>
                <a:off x="4520866" y="677190"/>
                <a:ext cx="376920" cy="53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73C7C4-C407-3394-9C2E-F4BDF29EB7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6546" y="672870"/>
                  <a:ext cx="3855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62332C-8141-DF07-44A7-CD56A2E868B6}"/>
                    </a:ext>
                  </a:extLst>
                </p14:cNvPr>
                <p14:cNvContentPartPr/>
                <p14:nvPr/>
              </p14:nvContentPartPr>
              <p14:xfrm>
                <a:off x="4762786" y="462990"/>
                <a:ext cx="232200" cy="63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62332C-8141-DF07-44A7-CD56A2E868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58466" y="458670"/>
                  <a:ext cx="2408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56E544-FA68-500D-5FEF-808C3E52BBA8}"/>
                    </a:ext>
                  </a:extLst>
                </p14:cNvPr>
                <p14:cNvContentPartPr/>
                <p14:nvPr/>
              </p14:nvContentPartPr>
              <p14:xfrm>
                <a:off x="5061226" y="922350"/>
                <a:ext cx="185760" cy="11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56E544-FA68-500D-5FEF-808C3E52BB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6906" y="918030"/>
                  <a:ext cx="194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46B4CE-C992-BD52-470B-455A344DCFF7}"/>
                    </a:ext>
                  </a:extLst>
                </p14:cNvPr>
                <p14:cNvContentPartPr/>
                <p14:nvPr/>
              </p14:nvContentPartPr>
              <p14:xfrm>
                <a:off x="4271386" y="1400790"/>
                <a:ext cx="4320" cy="72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46B4CE-C992-BD52-470B-455A344DCF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67066" y="1396470"/>
                  <a:ext cx="12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32332E-CC2D-98B1-FF2A-D904CFA82041}"/>
                    </a:ext>
                  </a:extLst>
                </p14:cNvPr>
                <p14:cNvContentPartPr/>
                <p14:nvPr/>
              </p14:nvContentPartPr>
              <p14:xfrm>
                <a:off x="4242946" y="1987590"/>
                <a:ext cx="14040" cy="25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32332E-CC2D-98B1-FF2A-D904CFA820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38626" y="1983270"/>
                  <a:ext cx="22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1340EB-1C1D-43DA-87DB-52CE68B8C734}"/>
                    </a:ext>
                  </a:extLst>
                </p14:cNvPr>
                <p14:cNvContentPartPr/>
                <p14:nvPr/>
              </p14:nvContentPartPr>
              <p14:xfrm>
                <a:off x="3922546" y="2855550"/>
                <a:ext cx="72720" cy="42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1340EB-1C1D-43DA-87DB-52CE68B8C7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8226" y="2851230"/>
                  <a:ext cx="813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8BB6EC-D9BA-88E7-21A4-0CC98CA5F0EA}"/>
                    </a:ext>
                  </a:extLst>
                </p14:cNvPr>
                <p14:cNvContentPartPr/>
                <p14:nvPr/>
              </p14:nvContentPartPr>
              <p14:xfrm>
                <a:off x="3924706" y="2819550"/>
                <a:ext cx="234000" cy="1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8BB6EC-D9BA-88E7-21A4-0CC98CA5F0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0386" y="2815230"/>
                  <a:ext cx="242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DED8A0-1804-F7DE-FCD4-85E9C0A3B7B0}"/>
                    </a:ext>
                  </a:extLst>
                </p14:cNvPr>
                <p14:cNvContentPartPr/>
                <p14:nvPr/>
              </p14:nvContentPartPr>
              <p14:xfrm>
                <a:off x="3940546" y="3098550"/>
                <a:ext cx="228960" cy="167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DED8A0-1804-F7DE-FCD4-85E9C0A3B7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36226" y="3094230"/>
                  <a:ext cx="23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58E003-745A-7EB3-78E9-00D4A34ED525}"/>
                    </a:ext>
                  </a:extLst>
                </p14:cNvPr>
                <p14:cNvContentPartPr/>
                <p14:nvPr/>
              </p14:nvContentPartPr>
              <p14:xfrm>
                <a:off x="4203706" y="2377110"/>
                <a:ext cx="132480" cy="28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58E003-745A-7EB3-78E9-00D4A34ED5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99386" y="2372790"/>
                  <a:ext cx="141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D8105F-B3DD-0ECB-1236-3E722775D733}"/>
                    </a:ext>
                  </a:extLst>
                </p14:cNvPr>
                <p14:cNvContentPartPr/>
                <p14:nvPr/>
              </p14:nvContentPartPr>
              <p14:xfrm>
                <a:off x="4291186" y="3165150"/>
                <a:ext cx="11160" cy="139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D8105F-B3DD-0ECB-1236-3E722775D7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86866" y="3160830"/>
                  <a:ext cx="19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D1A051-6B4A-047F-EDD4-5894F5EB88F0}"/>
                    </a:ext>
                  </a:extLst>
                </p14:cNvPr>
                <p14:cNvContentPartPr/>
                <p14:nvPr/>
              </p14:nvContentPartPr>
              <p14:xfrm>
                <a:off x="4206946" y="3080550"/>
                <a:ext cx="25740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D1A051-6B4A-047F-EDD4-5894F5EB88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2626" y="3076230"/>
                  <a:ext cx="266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17F7CB-30BC-9348-2E79-018926F212E9}"/>
                    </a:ext>
                  </a:extLst>
                </p14:cNvPr>
                <p14:cNvContentPartPr/>
                <p14:nvPr/>
              </p14:nvContentPartPr>
              <p14:xfrm>
                <a:off x="4539586" y="3144990"/>
                <a:ext cx="251280" cy="254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17F7CB-30BC-9348-2E79-018926F212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5266" y="3140670"/>
                  <a:ext cx="259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8BC06-553F-854A-F38E-C016042131B7}"/>
                    </a:ext>
                  </a:extLst>
                </p14:cNvPr>
                <p14:cNvContentPartPr/>
                <p14:nvPr/>
              </p14:nvContentPartPr>
              <p14:xfrm>
                <a:off x="4770706" y="3068670"/>
                <a:ext cx="90360" cy="31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8BC06-553F-854A-F38E-C016042131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66386" y="3064350"/>
                  <a:ext cx="99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331FE-A03C-9611-1DBA-7724D431D50A}"/>
                    </a:ext>
                  </a:extLst>
                </p14:cNvPr>
                <p14:cNvContentPartPr/>
                <p14:nvPr/>
              </p14:nvContentPartPr>
              <p14:xfrm>
                <a:off x="4694746" y="3080550"/>
                <a:ext cx="393120" cy="27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331FE-A03C-9611-1DBA-7724D431D5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90426" y="3076230"/>
                  <a:ext cx="401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173BE6-764C-45A9-42DB-390B3E66C37A}"/>
                    </a:ext>
                  </a:extLst>
                </p14:cNvPr>
                <p14:cNvContentPartPr/>
                <p14:nvPr/>
              </p14:nvContentPartPr>
              <p14:xfrm>
                <a:off x="5201626" y="2622270"/>
                <a:ext cx="1092240" cy="95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173BE6-764C-45A9-42DB-390B3E66C3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97306" y="2617950"/>
                  <a:ext cx="110088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6CD856-FE62-8E01-59F1-4BEF6FEAB0A2}"/>
                    </a:ext>
                  </a:extLst>
                </p14:cNvPr>
                <p14:cNvContentPartPr/>
                <p14:nvPr/>
              </p14:nvContentPartPr>
              <p14:xfrm>
                <a:off x="5456506" y="2694990"/>
                <a:ext cx="27936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6CD856-FE62-8E01-59F1-4BEF6FEAB0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2186" y="2690670"/>
                  <a:ext cx="2880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5B1C5C-B774-9332-98E9-BAF63F2D332D}"/>
                    </a:ext>
                  </a:extLst>
                </p14:cNvPr>
                <p14:cNvContentPartPr/>
                <p14:nvPr/>
              </p14:nvContentPartPr>
              <p14:xfrm>
                <a:off x="5702026" y="3056790"/>
                <a:ext cx="2736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5B1C5C-B774-9332-98E9-BAF63F2D33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97706" y="3052470"/>
                  <a:ext cx="36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292D76-3824-F3F8-89C1-EA548DB276AB}"/>
                    </a:ext>
                  </a:extLst>
                </p14:cNvPr>
                <p14:cNvContentPartPr/>
                <p14:nvPr/>
              </p14:nvContentPartPr>
              <p14:xfrm>
                <a:off x="5721826" y="3040230"/>
                <a:ext cx="207000" cy="15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292D76-3824-F3F8-89C1-EA548DB276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7506" y="3035910"/>
                  <a:ext cx="215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81D1EA-BDB5-DC40-0B66-79FDE2E09A6F}"/>
                    </a:ext>
                  </a:extLst>
                </p14:cNvPr>
                <p14:cNvContentPartPr/>
                <p14:nvPr/>
              </p14:nvContentPartPr>
              <p14:xfrm>
                <a:off x="5941426" y="3084870"/>
                <a:ext cx="191160" cy="251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81D1EA-BDB5-DC40-0B66-79FDE2E09A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37106" y="3080550"/>
                  <a:ext cx="199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DC08FF-55C7-0F33-7246-6EC95D6628F4}"/>
                    </a:ext>
                  </a:extLst>
                </p14:cNvPr>
                <p14:cNvContentPartPr/>
                <p14:nvPr/>
              </p14:nvContentPartPr>
              <p14:xfrm>
                <a:off x="6304666" y="3028710"/>
                <a:ext cx="33480" cy="378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DC08FF-55C7-0F33-7246-6EC95D6628F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00346" y="3024390"/>
                  <a:ext cx="4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CDDEAD-EAEE-CA5B-439D-B91BA3CD324C}"/>
                    </a:ext>
                  </a:extLst>
                </p14:cNvPr>
                <p14:cNvContentPartPr/>
                <p14:nvPr/>
              </p14:nvContentPartPr>
              <p14:xfrm>
                <a:off x="6173626" y="3157230"/>
                <a:ext cx="378360" cy="15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CDDEAD-EAEE-CA5B-439D-B91BA3CD32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69306" y="3152910"/>
                  <a:ext cx="387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C4F6F3-97D3-9CCD-5982-3F42BB476ED1}"/>
                    </a:ext>
                  </a:extLst>
                </p14:cNvPr>
                <p14:cNvContentPartPr/>
                <p14:nvPr/>
              </p14:nvContentPartPr>
              <p14:xfrm>
                <a:off x="5605186" y="167430"/>
                <a:ext cx="1410840" cy="366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C4F6F3-97D3-9CCD-5982-3F42BB476E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00866" y="163110"/>
                  <a:ext cx="1419480" cy="36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2DF278-1C43-7921-443B-FD0746979463}"/>
                    </a:ext>
                  </a:extLst>
                </p14:cNvPr>
                <p14:cNvContentPartPr/>
                <p14:nvPr/>
              </p14:nvContentPartPr>
              <p14:xfrm>
                <a:off x="3828946" y="3844110"/>
                <a:ext cx="353880" cy="3025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2DF278-1C43-7921-443B-FD07469794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24626" y="3839790"/>
                  <a:ext cx="362520" cy="30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23992F-4A1C-D0CC-7CED-0354D70F5C4B}"/>
                    </a:ext>
                  </a:extLst>
                </p14:cNvPr>
                <p14:cNvContentPartPr/>
                <p14:nvPr/>
              </p14:nvContentPartPr>
              <p14:xfrm>
                <a:off x="4227106" y="3834227"/>
                <a:ext cx="35280" cy="31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23992F-4A1C-D0CC-7CED-0354D70F5C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22786" y="3829907"/>
                  <a:ext cx="43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E7A0AA-F9C4-A6F1-0572-8C2E0C95E335}"/>
                    </a:ext>
                  </a:extLst>
                </p14:cNvPr>
                <p14:cNvContentPartPr/>
                <p14:nvPr/>
              </p14:nvContentPartPr>
              <p14:xfrm>
                <a:off x="4162306" y="3846467"/>
                <a:ext cx="27720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E7A0AA-F9C4-A6F1-0572-8C2E0C95E3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57986" y="3842147"/>
                  <a:ext cx="285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F0118B-C6B0-D2EC-2F75-1BC34A23C04C}"/>
                    </a:ext>
                  </a:extLst>
                </p14:cNvPr>
                <p14:cNvContentPartPr/>
                <p14:nvPr/>
              </p14:nvContentPartPr>
              <p14:xfrm>
                <a:off x="4242946" y="4010987"/>
                <a:ext cx="15264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F0118B-C6B0-D2EC-2F75-1BC34A23C0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38626" y="4006667"/>
                  <a:ext cx="161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B150D1-EF74-D581-2C01-5EC8BD78B02C}"/>
                    </a:ext>
                  </a:extLst>
                </p14:cNvPr>
                <p14:cNvContentPartPr/>
                <p14:nvPr/>
              </p14:nvContentPartPr>
              <p14:xfrm>
                <a:off x="4129546" y="3870227"/>
                <a:ext cx="286920" cy="29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B150D1-EF74-D581-2C01-5EC8BD78B0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25226" y="3865907"/>
                  <a:ext cx="295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7F4302-1AE6-3F6C-D2A7-DE58BC934320}"/>
                    </a:ext>
                  </a:extLst>
                </p14:cNvPr>
                <p14:cNvContentPartPr/>
                <p14:nvPr/>
              </p14:nvContentPartPr>
              <p14:xfrm>
                <a:off x="4525186" y="3826307"/>
                <a:ext cx="293760" cy="3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7F4302-1AE6-3F6C-D2A7-DE58BC9343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0866" y="3821987"/>
                  <a:ext cx="302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4059B0-FF2D-AC4C-420F-AE81E16EFF28}"/>
                    </a:ext>
                  </a:extLst>
                </p14:cNvPr>
                <p14:cNvContentPartPr/>
                <p14:nvPr/>
              </p14:nvContentPartPr>
              <p14:xfrm>
                <a:off x="4933066" y="4207907"/>
                <a:ext cx="23760" cy="21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4059B0-FF2D-AC4C-420F-AE81E16EFF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28746" y="4203587"/>
                  <a:ext cx="32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2CF4C3-1D51-F4CC-31CD-927AE0A4586F}"/>
                    </a:ext>
                  </a:extLst>
                </p14:cNvPr>
                <p14:cNvContentPartPr/>
                <p14:nvPr/>
              </p14:nvContentPartPr>
              <p14:xfrm>
                <a:off x="4807066" y="4119707"/>
                <a:ext cx="297720" cy="26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2CF4C3-1D51-F4CC-31CD-927AE0A458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02746" y="4115387"/>
                  <a:ext cx="306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809E4A-35EE-99E5-89FC-ADA4F742A1C9}"/>
                    </a:ext>
                  </a:extLst>
                </p14:cNvPr>
                <p14:cNvContentPartPr/>
                <p14:nvPr/>
              </p14:nvContentPartPr>
              <p14:xfrm>
                <a:off x="5155906" y="4175867"/>
                <a:ext cx="326520" cy="30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809E4A-35EE-99E5-89FC-ADA4F742A1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51586" y="4171547"/>
                  <a:ext cx="335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FC4595-E101-719C-4F44-D524CE886EFE}"/>
                    </a:ext>
                  </a:extLst>
                </p14:cNvPr>
                <p14:cNvContentPartPr/>
                <p14:nvPr/>
              </p14:nvContentPartPr>
              <p14:xfrm>
                <a:off x="5524546" y="4240307"/>
                <a:ext cx="74160" cy="27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FC4595-E101-719C-4F44-D524CE886E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20226" y="4235987"/>
                  <a:ext cx="82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269A15-B879-AAB9-CD42-30C3647A5315}"/>
                    </a:ext>
                  </a:extLst>
                </p14:cNvPr>
                <p14:cNvContentPartPr/>
                <p14:nvPr/>
              </p14:nvContentPartPr>
              <p14:xfrm>
                <a:off x="5516626" y="4252187"/>
                <a:ext cx="491760" cy="21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269A15-B879-AAB9-CD42-30C3647A53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12306" y="4247867"/>
                  <a:ext cx="500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9E25A2-F82A-756F-1D0E-13F6D52FE0D9}"/>
                    </a:ext>
                  </a:extLst>
                </p14:cNvPr>
                <p14:cNvContentPartPr/>
                <p14:nvPr/>
              </p14:nvContentPartPr>
              <p14:xfrm>
                <a:off x="6131146" y="3785987"/>
                <a:ext cx="1079640" cy="695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9E25A2-F82A-756F-1D0E-13F6D52FE0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6826" y="3781667"/>
                  <a:ext cx="10882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0AA0E5-CDDA-C3A4-04DB-937498A30948}"/>
                    </a:ext>
                  </a:extLst>
                </p14:cNvPr>
                <p14:cNvContentPartPr/>
                <p14:nvPr/>
              </p14:nvContentPartPr>
              <p14:xfrm>
                <a:off x="6604906" y="38342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0AA0E5-CDDA-C3A4-04DB-937498A309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0586" y="38299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2C679B-4FE3-8F2C-5414-000C88C20954}"/>
                    </a:ext>
                  </a:extLst>
                </p14:cNvPr>
                <p14:cNvContentPartPr/>
                <p14:nvPr/>
              </p14:nvContentPartPr>
              <p14:xfrm>
                <a:off x="6374146" y="3810827"/>
                <a:ext cx="214560" cy="441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2C679B-4FE3-8F2C-5414-000C88C209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9826" y="3806507"/>
                  <a:ext cx="2232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972A1D-BC38-6097-4B64-A776F5BEFFBE}"/>
                    </a:ext>
                  </a:extLst>
                </p14:cNvPr>
                <p14:cNvContentPartPr/>
                <p14:nvPr/>
              </p14:nvContentPartPr>
              <p14:xfrm>
                <a:off x="6661066" y="4067147"/>
                <a:ext cx="77760" cy="209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972A1D-BC38-6097-4B64-A776F5BEFF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56746" y="4062827"/>
                  <a:ext cx="86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256AFC-5EC6-877D-4EB0-37A536D8F7FE}"/>
                    </a:ext>
                  </a:extLst>
                </p14:cNvPr>
                <p14:cNvContentPartPr/>
                <p14:nvPr/>
              </p14:nvContentPartPr>
              <p14:xfrm>
                <a:off x="6604906" y="4081547"/>
                <a:ext cx="224640" cy="118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256AFC-5EC6-877D-4EB0-37A536D8F7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00586" y="4077227"/>
                  <a:ext cx="23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48DC83-3726-A0BD-BE9E-8A5B5D9DAB7F}"/>
                    </a:ext>
                  </a:extLst>
                </p14:cNvPr>
                <p14:cNvContentPartPr/>
                <p14:nvPr/>
              </p14:nvContentPartPr>
              <p14:xfrm>
                <a:off x="6947266" y="4135547"/>
                <a:ext cx="145800" cy="218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48DC83-3726-A0BD-BE9E-8A5B5D9DAB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42946" y="4131227"/>
                  <a:ext cx="154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8B1DC5-EB20-98E3-9474-2B9C403F8A26}"/>
                    </a:ext>
                  </a:extLst>
                </p14:cNvPr>
                <p14:cNvContentPartPr/>
                <p14:nvPr/>
              </p14:nvContentPartPr>
              <p14:xfrm>
                <a:off x="7140586" y="4139867"/>
                <a:ext cx="73440" cy="138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8B1DC5-EB20-98E3-9474-2B9C403F8A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36266" y="4135547"/>
                  <a:ext cx="82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84C7B1-DF61-585B-68B0-D3E3977AF5E2}"/>
                    </a:ext>
                  </a:extLst>
                </p14:cNvPr>
                <p14:cNvContentPartPr/>
                <p14:nvPr/>
              </p14:nvContentPartPr>
              <p14:xfrm>
                <a:off x="7096306" y="4063547"/>
                <a:ext cx="458280" cy="153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84C7B1-DF61-585B-68B0-D3E3977AF5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91986" y="4059227"/>
                  <a:ext cx="466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6407DA-EC7E-4220-C9DE-323D25DD843D}"/>
                    </a:ext>
                  </a:extLst>
                </p14:cNvPr>
                <p14:cNvContentPartPr/>
                <p14:nvPr/>
              </p14:nvContentPartPr>
              <p14:xfrm>
                <a:off x="5101546" y="4686347"/>
                <a:ext cx="1800" cy="47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6407DA-EC7E-4220-C9DE-323D25DD84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7226" y="4682027"/>
                  <a:ext cx="10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06E31B-F611-7A3B-B610-478AC58E77DB}"/>
                    </a:ext>
                  </a:extLst>
                </p14:cNvPr>
                <p14:cNvContentPartPr/>
                <p14:nvPr/>
              </p14:nvContentPartPr>
              <p14:xfrm>
                <a:off x="4976626" y="5060027"/>
                <a:ext cx="52920" cy="229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06E31B-F611-7A3B-B610-478AC58E77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72306" y="5055707"/>
                  <a:ext cx="61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CBFE54-D3C8-C596-3337-B75DBDB85851}"/>
                    </a:ext>
                  </a:extLst>
                </p14:cNvPr>
                <p14:cNvContentPartPr/>
                <p14:nvPr/>
              </p14:nvContentPartPr>
              <p14:xfrm>
                <a:off x="4323586" y="5739347"/>
                <a:ext cx="371880" cy="384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CBFE54-D3C8-C596-3337-B75DBDB858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19266" y="5735027"/>
                  <a:ext cx="3805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863E59-E324-BE09-0977-7221BEDBF4E9}"/>
                    </a:ext>
                  </a:extLst>
                </p14:cNvPr>
                <p14:cNvContentPartPr/>
                <p14:nvPr/>
              </p14:nvContentPartPr>
              <p14:xfrm>
                <a:off x="4755946" y="5956067"/>
                <a:ext cx="39600" cy="25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863E59-E324-BE09-0977-7221BEDBF4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51626" y="5951747"/>
                  <a:ext cx="48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0BD8139-7088-C67C-7839-703910FFF91F}"/>
                    </a:ext>
                  </a:extLst>
                </p14:cNvPr>
                <p14:cNvContentPartPr/>
                <p14:nvPr/>
              </p14:nvContentPartPr>
              <p14:xfrm>
                <a:off x="4694386" y="5969387"/>
                <a:ext cx="252360" cy="20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0BD8139-7088-C67C-7839-703910FFF9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90066" y="5965067"/>
                  <a:ext cx="261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08194F-814D-6B63-C10C-EBEE7AE5C592}"/>
                    </a:ext>
                  </a:extLst>
                </p14:cNvPr>
                <p14:cNvContentPartPr/>
                <p14:nvPr/>
              </p14:nvContentPartPr>
              <p14:xfrm>
                <a:off x="5105146" y="5976227"/>
                <a:ext cx="9000" cy="197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08194F-814D-6B63-C10C-EBEE7AE5C5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00826" y="5971907"/>
                  <a:ext cx="17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A93F74-A3A6-47C3-4EDC-1626F476A2AE}"/>
                    </a:ext>
                  </a:extLst>
                </p14:cNvPr>
                <p14:cNvContentPartPr/>
                <p14:nvPr/>
              </p14:nvContentPartPr>
              <p14:xfrm>
                <a:off x="5302786" y="6080987"/>
                <a:ext cx="21600" cy="15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A93F74-A3A6-47C3-4EDC-1626F476A2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98466" y="6076667"/>
                  <a:ext cx="30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216CFE-F561-0342-A909-9A81FABDFD5A}"/>
                    </a:ext>
                  </a:extLst>
                </p14:cNvPr>
                <p14:cNvContentPartPr/>
                <p14:nvPr/>
              </p14:nvContentPartPr>
              <p14:xfrm>
                <a:off x="5250226" y="5948507"/>
                <a:ext cx="257400" cy="195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216CFE-F561-0342-A909-9A81FABDFD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45906" y="5944187"/>
                  <a:ext cx="266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66230C-5CDD-9ED4-CF15-01A2299E07AD}"/>
                    </a:ext>
                  </a:extLst>
                </p14:cNvPr>
                <p14:cNvContentPartPr/>
                <p14:nvPr/>
              </p14:nvContentPartPr>
              <p14:xfrm>
                <a:off x="4928026" y="6019427"/>
                <a:ext cx="257040" cy="33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66230C-5CDD-9ED4-CF15-01A2299E07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23706" y="6015107"/>
                  <a:ext cx="265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3F5B22-1600-1C69-A61E-21F0256546D8}"/>
                    </a:ext>
                  </a:extLst>
                </p14:cNvPr>
                <p14:cNvContentPartPr/>
                <p14:nvPr/>
              </p14:nvContentPartPr>
              <p14:xfrm>
                <a:off x="5561266" y="6084947"/>
                <a:ext cx="256320" cy="173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3F5B22-1600-1C69-A61E-21F0256546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56946" y="6080627"/>
                  <a:ext cx="264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B936A0-521E-585F-D8A1-1D45B3B1F2BB}"/>
                    </a:ext>
                  </a:extLst>
                </p14:cNvPr>
                <p14:cNvContentPartPr/>
                <p14:nvPr/>
              </p14:nvContentPartPr>
              <p14:xfrm>
                <a:off x="5977066" y="5289347"/>
                <a:ext cx="1356840" cy="102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B936A0-521E-585F-D8A1-1D45B3B1F2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72746" y="5285027"/>
                  <a:ext cx="136548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187CC4-5810-F927-EC11-A27A0806A22D}"/>
                    </a:ext>
                  </a:extLst>
                </p14:cNvPr>
                <p14:cNvContentPartPr/>
                <p14:nvPr/>
              </p14:nvContentPartPr>
              <p14:xfrm>
                <a:off x="6495826" y="5438387"/>
                <a:ext cx="276840" cy="644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187CC4-5810-F927-EC11-A27A0806A22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91506" y="5434067"/>
                  <a:ext cx="2854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90D5DA-837A-E352-692F-7BCCE840EDAD}"/>
                    </a:ext>
                  </a:extLst>
                </p14:cNvPr>
                <p14:cNvContentPartPr/>
                <p14:nvPr/>
              </p14:nvContentPartPr>
              <p14:xfrm>
                <a:off x="6806146" y="5843747"/>
                <a:ext cx="25920" cy="264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90D5DA-837A-E352-692F-7BCCE840ED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01826" y="5839427"/>
                  <a:ext cx="34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D0C7E3-14CF-B6C7-8759-4FB169E81A1B}"/>
                    </a:ext>
                  </a:extLst>
                </p14:cNvPr>
                <p14:cNvContentPartPr/>
                <p14:nvPr/>
              </p14:nvContentPartPr>
              <p14:xfrm>
                <a:off x="6745666" y="5819627"/>
                <a:ext cx="253800" cy="177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AD0C7E3-14CF-B6C7-8759-4FB169E81A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41346" y="5815307"/>
                  <a:ext cx="262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619ACB-B6A3-177E-E2E2-D1CE60242673}"/>
                    </a:ext>
                  </a:extLst>
                </p14:cNvPr>
                <p14:cNvContentPartPr/>
                <p14:nvPr/>
              </p14:nvContentPartPr>
              <p14:xfrm>
                <a:off x="7160026" y="5803787"/>
                <a:ext cx="26280" cy="24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619ACB-B6A3-177E-E2E2-D1CE602426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55706" y="5799467"/>
                  <a:ext cx="34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893914-7B05-2E04-E196-FF37D598F3C3}"/>
                    </a:ext>
                  </a:extLst>
                </p14:cNvPr>
                <p14:cNvContentPartPr/>
                <p14:nvPr/>
              </p14:nvContentPartPr>
              <p14:xfrm>
                <a:off x="7040146" y="5876147"/>
                <a:ext cx="181800" cy="43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893914-7B05-2E04-E196-FF37D598F3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5826" y="5871827"/>
                  <a:ext cx="19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FD4F49-FC22-032B-F510-E94C2A96AADB}"/>
                    </a:ext>
                  </a:extLst>
                </p14:cNvPr>
                <p14:cNvContentPartPr/>
                <p14:nvPr/>
              </p14:nvContentPartPr>
              <p14:xfrm>
                <a:off x="6407986" y="5234987"/>
                <a:ext cx="475560" cy="87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FD4F49-FC22-032B-F510-E94C2A96AA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03666" y="5230667"/>
                  <a:ext cx="48420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3B9DF9-16D5-CFB2-AD74-2B026F43DCD6}"/>
                    </a:ext>
                  </a:extLst>
                </p14:cNvPr>
                <p14:cNvContentPartPr/>
                <p14:nvPr/>
              </p14:nvContentPartPr>
              <p14:xfrm>
                <a:off x="7254346" y="5747627"/>
                <a:ext cx="256320" cy="33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3B9DF9-16D5-CFB2-AD74-2B026F43DC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50026" y="5743307"/>
                  <a:ext cx="264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38B368F-1097-28E1-676E-817D3CC55466}"/>
                    </a:ext>
                  </a:extLst>
                </p14:cNvPr>
                <p14:cNvContentPartPr/>
                <p14:nvPr/>
              </p14:nvContentPartPr>
              <p14:xfrm>
                <a:off x="7655746" y="5843747"/>
                <a:ext cx="194040" cy="307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38B368F-1097-28E1-676E-817D3CC554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51426" y="5839427"/>
                  <a:ext cx="202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B7B253-22AF-C400-86FF-CD726E72F5E7}"/>
                    </a:ext>
                  </a:extLst>
                </p14:cNvPr>
                <p14:cNvContentPartPr/>
                <p14:nvPr/>
              </p14:nvContentPartPr>
              <p14:xfrm>
                <a:off x="6340306" y="5247227"/>
                <a:ext cx="373680" cy="912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B7B253-22AF-C400-86FF-CD726E72F5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35986" y="5242907"/>
                  <a:ext cx="38232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CD32BD-63B5-4410-02CE-55B35EEC8ECA}"/>
                    </a:ext>
                  </a:extLst>
                </p14:cNvPr>
                <p14:cNvContentPartPr/>
                <p14:nvPr/>
              </p14:nvContentPartPr>
              <p14:xfrm>
                <a:off x="7463146" y="3496907"/>
                <a:ext cx="651960" cy="3328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CD32BD-63B5-4410-02CE-55B35EEC8E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58826" y="3492587"/>
                  <a:ext cx="660600" cy="33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DECD10-D62C-35CA-9F5A-5409E0F92304}"/>
                    </a:ext>
                  </a:extLst>
                </p14:cNvPr>
                <p14:cNvContentPartPr/>
                <p14:nvPr/>
              </p14:nvContentPartPr>
              <p14:xfrm>
                <a:off x="7867066" y="590987"/>
                <a:ext cx="72720" cy="412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DECD10-D62C-35CA-9F5A-5409E0F9230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62746" y="586667"/>
                  <a:ext cx="81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EDD1D03-4A31-CA29-A593-751D10A796FB}"/>
                    </a:ext>
                  </a:extLst>
                </p14:cNvPr>
                <p14:cNvContentPartPr/>
                <p14:nvPr/>
              </p14:nvContentPartPr>
              <p14:xfrm>
                <a:off x="7672666" y="638507"/>
                <a:ext cx="489600" cy="77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EDD1D03-4A31-CA29-A593-751D10A796F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68346" y="634187"/>
                  <a:ext cx="498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447C95-FE5D-22F7-F781-8BA692B087D3}"/>
                    </a:ext>
                  </a:extLst>
                </p14:cNvPr>
                <p14:cNvContentPartPr/>
                <p14:nvPr/>
              </p14:nvContentPartPr>
              <p14:xfrm>
                <a:off x="7829986" y="1041347"/>
                <a:ext cx="450720" cy="60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447C95-FE5D-22F7-F781-8BA692B087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25666" y="1037027"/>
                  <a:ext cx="459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7EEABE-013A-B189-143B-573F335A96C6}"/>
                    </a:ext>
                  </a:extLst>
                </p14:cNvPr>
                <p14:cNvContentPartPr/>
                <p14:nvPr/>
              </p14:nvContentPartPr>
              <p14:xfrm>
                <a:off x="7398346" y="196427"/>
                <a:ext cx="840240" cy="169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7EEABE-013A-B189-143B-573F335A96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94026" y="192107"/>
                  <a:ext cx="848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159E70-6B78-44C7-932F-348AF140734A}"/>
                    </a:ext>
                  </a:extLst>
                </p14:cNvPr>
                <p14:cNvContentPartPr/>
                <p14:nvPr/>
              </p14:nvContentPartPr>
              <p14:xfrm>
                <a:off x="8247586" y="972947"/>
                <a:ext cx="394200" cy="386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159E70-6B78-44C7-932F-348AF14073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43266" y="968627"/>
                  <a:ext cx="4028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295AAE9-2E57-C3C5-3066-E2AD23852EEA}"/>
                    </a:ext>
                  </a:extLst>
                </p14:cNvPr>
                <p14:cNvContentPartPr/>
                <p14:nvPr/>
              </p14:nvContentPartPr>
              <p14:xfrm>
                <a:off x="8671306" y="1161587"/>
                <a:ext cx="516240" cy="213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295AAE9-2E57-C3C5-3066-E2AD23852E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66986" y="1157267"/>
                  <a:ext cx="524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C1FA7C5-5095-51EF-2E73-C878A4103C21}"/>
                    </a:ext>
                  </a:extLst>
                </p14:cNvPr>
                <p14:cNvContentPartPr/>
                <p14:nvPr/>
              </p14:nvContentPartPr>
              <p14:xfrm>
                <a:off x="7829986" y="1228907"/>
                <a:ext cx="261000" cy="49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C1FA7C5-5095-51EF-2E73-C878A4103C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25666" y="1224587"/>
                  <a:ext cx="269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F02262-F818-29C2-BA05-36913F0AF598}"/>
                    </a:ext>
                  </a:extLst>
                </p14:cNvPr>
                <p14:cNvContentPartPr/>
                <p14:nvPr/>
              </p14:nvContentPartPr>
              <p14:xfrm>
                <a:off x="9135706" y="924347"/>
                <a:ext cx="227880" cy="1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F02262-F818-29C2-BA05-36913F0AF5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31386" y="920027"/>
                  <a:ext cx="236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2EC491-7AF8-8D8A-2154-07EB105D9956}"/>
                    </a:ext>
                  </a:extLst>
                </p14:cNvPr>
                <p14:cNvContentPartPr/>
                <p14:nvPr/>
              </p14:nvContentPartPr>
              <p14:xfrm>
                <a:off x="9268906" y="1075907"/>
                <a:ext cx="136440" cy="45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2EC491-7AF8-8D8A-2154-07EB105D99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64586" y="1071587"/>
                  <a:ext cx="145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DBA1BCC-C22E-0A7E-B812-12403641F1DF}"/>
                    </a:ext>
                  </a:extLst>
                </p14:cNvPr>
                <p14:cNvContentPartPr/>
                <p14:nvPr/>
              </p14:nvContentPartPr>
              <p14:xfrm>
                <a:off x="9932386" y="105707"/>
                <a:ext cx="428760" cy="3559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DBA1BCC-C22E-0A7E-B812-12403641F1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28066" y="101387"/>
                  <a:ext cx="437400" cy="35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1FAD5E-F927-937C-794E-23DFE025A1F4}"/>
                    </a:ext>
                  </a:extLst>
                </p14:cNvPr>
                <p14:cNvContentPartPr/>
                <p14:nvPr/>
              </p14:nvContentPartPr>
              <p14:xfrm>
                <a:off x="11412706" y="22547"/>
                <a:ext cx="276480" cy="3897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1FAD5E-F927-937C-794E-23DFE025A1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08386" y="18227"/>
                  <a:ext cx="285120" cy="39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7A96FB-7682-36F8-4D86-A924DACA7346}"/>
                    </a:ext>
                  </a:extLst>
                </p14:cNvPr>
                <p14:cNvContentPartPr/>
                <p14:nvPr/>
              </p14:nvContentPartPr>
              <p14:xfrm>
                <a:off x="10542586" y="112547"/>
                <a:ext cx="12600" cy="265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7A96FB-7682-36F8-4D86-A924DACA734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38266" y="108227"/>
                  <a:ext cx="21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13910E3-47BD-60B8-736D-63ACDB34EE91}"/>
                    </a:ext>
                  </a:extLst>
                </p14:cNvPr>
                <p14:cNvContentPartPr/>
                <p14:nvPr/>
              </p14:nvContentPartPr>
              <p14:xfrm>
                <a:off x="10429546" y="179867"/>
                <a:ext cx="230400" cy="109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13910E3-47BD-60B8-736D-63ACDB34EE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25226" y="175547"/>
                  <a:ext cx="239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567EA3-147C-EC7C-BB2B-0BE298E05182}"/>
                    </a:ext>
                  </a:extLst>
                </p14:cNvPr>
                <p14:cNvContentPartPr/>
                <p14:nvPr/>
              </p14:nvContentPartPr>
              <p14:xfrm>
                <a:off x="10352866" y="402347"/>
                <a:ext cx="337680" cy="45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567EA3-147C-EC7C-BB2B-0BE298E0518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48546" y="398027"/>
                  <a:ext cx="346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9ECEB3C-2462-4D77-DE4D-8CD47836A821}"/>
                    </a:ext>
                  </a:extLst>
                </p14:cNvPr>
                <p14:cNvContentPartPr/>
                <p14:nvPr/>
              </p14:nvContentPartPr>
              <p14:xfrm>
                <a:off x="10919866" y="321707"/>
                <a:ext cx="9720" cy="171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9ECEB3C-2462-4D77-DE4D-8CD47836A8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15546" y="317387"/>
                  <a:ext cx="18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1039E8-1C13-276E-BAD8-CAFC8209932B}"/>
                    </a:ext>
                  </a:extLst>
                </p14:cNvPr>
                <p14:cNvContentPartPr/>
                <p14:nvPr/>
              </p14:nvContentPartPr>
              <p14:xfrm>
                <a:off x="10340626" y="-149173"/>
                <a:ext cx="555480" cy="201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1039E8-1C13-276E-BAD8-CAFC820993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36306" y="-153493"/>
                  <a:ext cx="56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FCAF5F-5C0E-98E6-20FB-CC19FE92E9E4}"/>
                    </a:ext>
                  </a:extLst>
                </p14:cNvPr>
                <p14:cNvContentPartPr/>
                <p14:nvPr/>
              </p14:nvContentPartPr>
              <p14:xfrm>
                <a:off x="10389226" y="739667"/>
                <a:ext cx="62640" cy="325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FCAF5F-5C0E-98E6-20FB-CC19FE92E9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84906" y="735347"/>
                  <a:ext cx="71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49D5A5-23DE-A6F7-E2BC-B219FFC7E1F4}"/>
                    </a:ext>
                  </a:extLst>
                </p14:cNvPr>
                <p14:cNvContentPartPr/>
                <p14:nvPr/>
              </p14:nvContentPartPr>
              <p14:xfrm>
                <a:off x="10151266" y="662627"/>
                <a:ext cx="425880" cy="169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49D5A5-23DE-A6F7-E2BC-B219FFC7E1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46946" y="658307"/>
                  <a:ext cx="434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FEEF01-99C8-148D-D623-B71E0F5FC7E8}"/>
                    </a:ext>
                  </a:extLst>
                </p14:cNvPr>
                <p14:cNvContentPartPr/>
                <p14:nvPr/>
              </p14:nvContentPartPr>
              <p14:xfrm>
                <a:off x="10308586" y="996707"/>
                <a:ext cx="327240" cy="50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FEEF01-99C8-148D-D623-B71E0F5FC7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04266" y="992387"/>
                  <a:ext cx="335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029B2D3-1DD2-EC21-87BC-1A83C4A8B604}"/>
                    </a:ext>
                  </a:extLst>
                </p14:cNvPr>
                <p14:cNvContentPartPr/>
                <p14:nvPr/>
              </p14:nvContentPartPr>
              <p14:xfrm>
                <a:off x="10751386" y="957827"/>
                <a:ext cx="181080" cy="227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029B2D3-1DD2-EC21-87BC-1A83C4A8B6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47066" y="953507"/>
                  <a:ext cx="189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85EB81-DFC5-8CA6-59B9-942B9D7BE11A}"/>
                    </a:ext>
                  </a:extLst>
                </p14:cNvPr>
                <p14:cNvContentPartPr/>
                <p14:nvPr/>
              </p14:nvContentPartPr>
              <p14:xfrm>
                <a:off x="11030026" y="1021187"/>
                <a:ext cx="225000" cy="156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85EB81-DFC5-8CA6-59B9-942B9D7BE11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25706" y="1016867"/>
                  <a:ext cx="233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768FB3C-004F-1BA9-A8D6-1B6E691E732F}"/>
                    </a:ext>
                  </a:extLst>
                </p14:cNvPr>
                <p14:cNvContentPartPr/>
                <p14:nvPr/>
              </p14:nvContentPartPr>
              <p14:xfrm>
                <a:off x="10110946" y="552107"/>
                <a:ext cx="410040" cy="15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768FB3C-004F-1BA9-A8D6-1B6E691E732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6626" y="547787"/>
                  <a:ext cx="418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6715E8-1CEB-A60A-7425-CCF280DD9701}"/>
                    </a:ext>
                  </a:extLst>
                </p14:cNvPr>
                <p14:cNvContentPartPr/>
                <p14:nvPr/>
              </p14:nvContentPartPr>
              <p14:xfrm>
                <a:off x="10582546" y="1398827"/>
                <a:ext cx="10800" cy="63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6715E8-1CEB-A60A-7425-CCF280DD970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78226" y="1394507"/>
                  <a:ext cx="1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FFECDA-7F36-98A3-4932-1602ECD14A81}"/>
                    </a:ext>
                  </a:extLst>
                </p14:cNvPr>
                <p14:cNvContentPartPr/>
                <p14:nvPr/>
              </p14:nvContentPartPr>
              <p14:xfrm>
                <a:off x="10562386" y="1844867"/>
                <a:ext cx="18000" cy="342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FFECDA-7F36-98A3-4932-1602ECD14A8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8066" y="1840547"/>
                  <a:ext cx="26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4BE103-E6E4-90BB-B4A0-99F36DE79AD7}"/>
                    </a:ext>
                  </a:extLst>
                </p14:cNvPr>
                <p14:cNvContentPartPr/>
                <p14:nvPr/>
              </p14:nvContentPartPr>
              <p14:xfrm>
                <a:off x="10316866" y="2616707"/>
                <a:ext cx="6120" cy="352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4BE103-E6E4-90BB-B4A0-99F36DE79A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12546" y="2612387"/>
                  <a:ext cx="14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F7D111-BB42-4C73-4C9C-BC2DCEEE0B5A}"/>
                    </a:ext>
                  </a:extLst>
                </p14:cNvPr>
                <p14:cNvContentPartPr/>
                <p14:nvPr/>
              </p14:nvContentPartPr>
              <p14:xfrm>
                <a:off x="10054786" y="2624987"/>
                <a:ext cx="540720" cy="40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F7D111-BB42-4C73-4C9C-BC2DCEEE0B5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50466" y="2620667"/>
                  <a:ext cx="549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075EF3-69BC-3DEF-2BAF-994F1E21398A}"/>
                    </a:ext>
                  </a:extLst>
                </p14:cNvPr>
                <p14:cNvContentPartPr/>
                <p14:nvPr/>
              </p14:nvContentPartPr>
              <p14:xfrm>
                <a:off x="10143346" y="3034667"/>
                <a:ext cx="216000" cy="10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075EF3-69BC-3DEF-2BAF-994F1E2139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39026" y="3030347"/>
                  <a:ext cx="224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686316-0A00-4C8A-5A92-A5191A2B9D86}"/>
                    </a:ext>
                  </a:extLst>
                </p14:cNvPr>
                <p14:cNvContentPartPr/>
                <p14:nvPr/>
              </p14:nvContentPartPr>
              <p14:xfrm>
                <a:off x="10491826" y="2918027"/>
                <a:ext cx="201600" cy="334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686316-0A00-4C8A-5A92-A5191A2B9D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87506" y="2913707"/>
                  <a:ext cx="210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9EBCF3-F645-CCCC-BF15-2130E5B42CD9}"/>
                    </a:ext>
                  </a:extLst>
                </p14:cNvPr>
                <p14:cNvContentPartPr/>
                <p14:nvPr/>
              </p14:nvContentPartPr>
              <p14:xfrm>
                <a:off x="10739866" y="3094787"/>
                <a:ext cx="227520" cy="203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9EBCF3-F645-CCCC-BF15-2130E5B42CD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35546" y="3090467"/>
                  <a:ext cx="236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C921D1-7476-6A97-CC91-32FFD1EF5EC1}"/>
                    </a:ext>
                  </a:extLst>
                </p14:cNvPr>
                <p14:cNvContentPartPr/>
                <p14:nvPr/>
              </p14:nvContentPartPr>
              <p14:xfrm>
                <a:off x="10988266" y="3183347"/>
                <a:ext cx="164520" cy="20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C921D1-7476-6A97-CC91-32FFD1EF5E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83946" y="3179027"/>
                  <a:ext cx="173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25BC5A-C861-4C96-3167-B0CD9719D7FC}"/>
                    </a:ext>
                  </a:extLst>
                </p14:cNvPr>
                <p14:cNvContentPartPr/>
                <p14:nvPr/>
              </p14:nvContentPartPr>
              <p14:xfrm>
                <a:off x="11276266" y="3082907"/>
                <a:ext cx="49680" cy="218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25BC5A-C861-4C96-3167-B0CD9719D7F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271946" y="3078587"/>
                  <a:ext cx="58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A27EA6-97DC-3EA1-D920-267764D5A909}"/>
                    </a:ext>
                  </a:extLst>
                </p14:cNvPr>
                <p14:cNvContentPartPr/>
                <p14:nvPr/>
              </p14:nvContentPartPr>
              <p14:xfrm>
                <a:off x="11171146" y="3054827"/>
                <a:ext cx="326880" cy="153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A27EA6-97DC-3EA1-D920-267764D5A9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66826" y="3050507"/>
                  <a:ext cx="335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B8CCFEB-013F-DD31-E1CF-4CA5933E4C7A}"/>
                    </a:ext>
                  </a:extLst>
                </p14:cNvPr>
                <p14:cNvContentPartPr/>
                <p14:nvPr/>
              </p14:nvContentPartPr>
              <p14:xfrm>
                <a:off x="10067026" y="2055467"/>
                <a:ext cx="680040" cy="330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B8CCFEB-013F-DD31-E1CF-4CA5933E4C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62706" y="2051147"/>
                  <a:ext cx="688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3627CB-8CFE-4E69-966D-855C1F13A3C6}"/>
                    </a:ext>
                  </a:extLst>
                </p14:cNvPr>
                <p14:cNvContentPartPr/>
                <p14:nvPr/>
              </p14:nvContentPartPr>
              <p14:xfrm>
                <a:off x="11175106" y="3687510"/>
                <a:ext cx="165600" cy="3049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3627CB-8CFE-4E69-966D-855C1F13A3C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70786" y="3683190"/>
                  <a:ext cx="174240" cy="30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86D9FE-4218-BA3C-F1CB-458A6EEDAC2B}"/>
                    </a:ext>
                  </a:extLst>
                </p14:cNvPr>
                <p14:cNvContentPartPr/>
                <p14:nvPr/>
              </p14:nvContentPartPr>
              <p14:xfrm>
                <a:off x="8828986" y="3908550"/>
                <a:ext cx="25200" cy="282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86D9FE-4218-BA3C-F1CB-458A6EEDAC2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24666" y="3904230"/>
                  <a:ext cx="33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A5A5A2-D464-6413-E47A-D41FE46F49AF}"/>
                    </a:ext>
                  </a:extLst>
                </p14:cNvPr>
                <p14:cNvContentPartPr/>
                <p14:nvPr/>
              </p14:nvContentPartPr>
              <p14:xfrm>
                <a:off x="8628106" y="3962190"/>
                <a:ext cx="320040" cy="59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A5A5A2-D464-6413-E47A-D41FE46F49A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23786" y="3957870"/>
                  <a:ext cx="328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6C7E3B5-42C8-8B59-D820-096D7FB48355}"/>
                    </a:ext>
                  </a:extLst>
                </p14:cNvPr>
                <p14:cNvContentPartPr/>
                <p14:nvPr/>
              </p14:nvContentPartPr>
              <p14:xfrm>
                <a:off x="8696506" y="4228950"/>
                <a:ext cx="225000" cy="12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6C7E3B5-42C8-8B59-D820-096D7FB483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92186" y="4224630"/>
                  <a:ext cx="233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CC3A50-57B4-1B9D-9A15-42F837FF5BA9}"/>
                    </a:ext>
                  </a:extLst>
                </p14:cNvPr>
                <p14:cNvContentPartPr/>
                <p14:nvPr/>
              </p14:nvContentPartPr>
              <p14:xfrm>
                <a:off x="8490946" y="3561150"/>
                <a:ext cx="383040" cy="267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CC3A50-57B4-1B9D-9A15-42F837FF5BA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86626" y="3556830"/>
                  <a:ext cx="391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5239E7-7252-A039-5DA5-1EAAD0A9A525}"/>
                    </a:ext>
                  </a:extLst>
                </p14:cNvPr>
                <p14:cNvContentPartPr/>
                <p14:nvPr/>
              </p14:nvContentPartPr>
              <p14:xfrm>
                <a:off x="8990986" y="4086750"/>
                <a:ext cx="213840" cy="218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5239E7-7252-A039-5DA5-1EAAD0A9A5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86666" y="4082430"/>
                  <a:ext cx="22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09D77D-2794-2EF3-1E5A-ACB2E66E891D}"/>
                    </a:ext>
                  </a:extLst>
                </p14:cNvPr>
                <p14:cNvContentPartPr/>
                <p14:nvPr/>
              </p14:nvContentPartPr>
              <p14:xfrm>
                <a:off x="9188986" y="3991350"/>
                <a:ext cx="319320" cy="331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09D77D-2794-2EF3-1E5A-ACB2E66E891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84666" y="3987030"/>
                  <a:ext cx="327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6CC104F-ED09-DD60-600E-A1020AFFFAE3}"/>
                    </a:ext>
                  </a:extLst>
                </p14:cNvPr>
                <p14:cNvContentPartPr/>
                <p14:nvPr/>
              </p14:nvContentPartPr>
              <p14:xfrm>
                <a:off x="9494266" y="4097550"/>
                <a:ext cx="41760" cy="4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6CC104F-ED09-DD60-600E-A1020AFFFAE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89946" y="4093230"/>
                  <a:ext cx="50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16E425-4A4D-FAF8-F2F6-AA63BDE44C2B}"/>
                    </a:ext>
                  </a:extLst>
                </p14:cNvPr>
                <p14:cNvContentPartPr/>
                <p14:nvPr/>
              </p14:nvContentPartPr>
              <p14:xfrm>
                <a:off x="9877666" y="4105830"/>
                <a:ext cx="21240" cy="145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16E425-4A4D-FAF8-F2F6-AA63BDE44C2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73346" y="4101510"/>
                  <a:ext cx="29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B56A09B-9360-047D-15D8-51E464BB7EDB}"/>
                    </a:ext>
                  </a:extLst>
                </p14:cNvPr>
                <p14:cNvContentPartPr/>
                <p14:nvPr/>
              </p14:nvContentPartPr>
              <p14:xfrm>
                <a:off x="9643666" y="4074150"/>
                <a:ext cx="162000" cy="27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B56A09B-9360-047D-15D8-51E464BB7ED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39346" y="4069830"/>
                  <a:ext cx="170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532026F-0420-BF6C-DE08-2BFCBC304018}"/>
                    </a:ext>
                  </a:extLst>
                </p14:cNvPr>
                <p14:cNvContentPartPr/>
                <p14:nvPr/>
              </p14:nvContentPartPr>
              <p14:xfrm>
                <a:off x="9683626" y="4251270"/>
                <a:ext cx="131400" cy="3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532026F-0420-BF6C-DE08-2BFCBC30401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79306" y="4246950"/>
                  <a:ext cx="14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8164C1-BE6F-903B-D5FD-6AFC216DEEC9}"/>
                    </a:ext>
                  </a:extLst>
                </p14:cNvPr>
                <p14:cNvContentPartPr/>
                <p14:nvPr/>
              </p14:nvContentPartPr>
              <p14:xfrm>
                <a:off x="9975226" y="3683190"/>
                <a:ext cx="370080" cy="3170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8164C1-BE6F-903B-D5FD-6AFC216DEE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70906" y="3678870"/>
                  <a:ext cx="378720" cy="31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E3FB1F1-9A92-395F-31ED-0235828839A4}"/>
                    </a:ext>
                  </a:extLst>
                </p14:cNvPr>
                <p14:cNvContentPartPr/>
                <p14:nvPr/>
              </p14:nvContentPartPr>
              <p14:xfrm>
                <a:off x="10260346" y="3900630"/>
                <a:ext cx="46080" cy="222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E3FB1F1-9A92-395F-31ED-0235828839A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56026" y="3896310"/>
                  <a:ext cx="54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AF6643-1FDD-EED0-E3A9-74BFC034C252}"/>
                    </a:ext>
                  </a:extLst>
                </p14:cNvPr>
                <p14:cNvContentPartPr/>
                <p14:nvPr/>
              </p14:nvContentPartPr>
              <p14:xfrm>
                <a:off x="10187626" y="3948870"/>
                <a:ext cx="169560" cy="16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AF6643-1FDD-EED0-E3A9-74BFC034C25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83306" y="3944550"/>
                  <a:ext cx="178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CD31FF4-E7E1-808C-B704-A99BA6FF9550}"/>
                    </a:ext>
                  </a:extLst>
                </p14:cNvPr>
                <p14:cNvContentPartPr/>
                <p14:nvPr/>
              </p14:nvContentPartPr>
              <p14:xfrm>
                <a:off x="10135426" y="4214190"/>
                <a:ext cx="153360" cy="13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CD31FF4-E7E1-808C-B704-A99BA6FF955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31106" y="4209870"/>
                  <a:ext cx="162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5E2B01D-3A38-E736-96A8-CD6CE6C389C3}"/>
                    </a:ext>
                  </a:extLst>
                </p14:cNvPr>
                <p14:cNvContentPartPr/>
                <p14:nvPr/>
              </p14:nvContentPartPr>
              <p14:xfrm>
                <a:off x="10195546" y="4201950"/>
                <a:ext cx="259560" cy="20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5E2B01D-3A38-E736-96A8-CD6CE6C389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91226" y="4197630"/>
                  <a:ext cx="268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A79D9B5-DA5C-EC91-DD55-C65FCB241F4E}"/>
                    </a:ext>
                  </a:extLst>
                </p14:cNvPr>
                <p14:cNvContentPartPr/>
                <p14:nvPr/>
              </p14:nvContentPartPr>
              <p14:xfrm>
                <a:off x="10150906" y="3720630"/>
                <a:ext cx="324360" cy="110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A79D9B5-DA5C-EC91-DD55-C65FCB241F4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46586" y="3716310"/>
                  <a:ext cx="33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FE59F9-12BF-4D54-982D-D2ED7AD5CA08}"/>
                    </a:ext>
                  </a:extLst>
                </p14:cNvPr>
                <p14:cNvContentPartPr/>
                <p14:nvPr/>
              </p14:nvContentPartPr>
              <p14:xfrm>
                <a:off x="10562386" y="4125630"/>
                <a:ext cx="17280" cy="275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FE59F9-12BF-4D54-982D-D2ED7AD5CA0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58066" y="4121310"/>
                  <a:ext cx="25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5DA14F9-A498-70AE-3F1A-09EC6629FC99}"/>
                    </a:ext>
                  </a:extLst>
                </p14:cNvPr>
                <p14:cNvContentPartPr/>
                <p14:nvPr/>
              </p14:nvContentPartPr>
              <p14:xfrm>
                <a:off x="10482106" y="4129590"/>
                <a:ext cx="225720" cy="167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5DA14F9-A498-70AE-3F1A-09EC6629FC9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477786" y="4125270"/>
                  <a:ext cx="234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9C31B00-FD5B-CF50-A1BC-435AD10973E3}"/>
                    </a:ext>
                  </a:extLst>
                </p14:cNvPr>
                <p14:cNvContentPartPr/>
                <p14:nvPr/>
              </p14:nvContentPartPr>
              <p14:xfrm>
                <a:off x="10784506" y="4245870"/>
                <a:ext cx="131040" cy="199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9C31B00-FD5B-CF50-A1BC-435AD10973E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80186" y="4241550"/>
                  <a:ext cx="139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EF59E4D-008F-E8F6-0F93-5906F94C7E0C}"/>
                    </a:ext>
                  </a:extLst>
                </p14:cNvPr>
                <p14:cNvContentPartPr/>
                <p14:nvPr/>
              </p14:nvContentPartPr>
              <p14:xfrm>
                <a:off x="10941466" y="4242270"/>
                <a:ext cx="16920" cy="167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EF59E4D-008F-E8F6-0F93-5906F94C7E0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37146" y="4237950"/>
                  <a:ext cx="25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60B8DCD-82B5-FA3A-DA64-58D4F8FB9EBF}"/>
                    </a:ext>
                  </a:extLst>
                </p14:cNvPr>
                <p14:cNvContentPartPr/>
                <p14:nvPr/>
              </p14:nvContentPartPr>
              <p14:xfrm>
                <a:off x="10840306" y="4299510"/>
                <a:ext cx="119880" cy="23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60B8DCD-82B5-FA3A-DA64-58D4F8FB9EB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35986" y="4295190"/>
                  <a:ext cx="12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1D6E13F-31B4-D4B0-461D-10FC1C6047A1}"/>
                    </a:ext>
                  </a:extLst>
                </p14:cNvPr>
                <p14:cNvContentPartPr/>
                <p14:nvPr/>
              </p14:nvContentPartPr>
              <p14:xfrm>
                <a:off x="11079706" y="4201950"/>
                <a:ext cx="60480" cy="164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1D6E13F-31B4-D4B0-461D-10FC1C6047A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075386" y="4197630"/>
                  <a:ext cx="69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C09E29-6B21-B583-75D7-9885ACEEB147}"/>
                    </a:ext>
                  </a:extLst>
                </p14:cNvPr>
                <p14:cNvContentPartPr/>
                <p14:nvPr/>
              </p14:nvContentPartPr>
              <p14:xfrm>
                <a:off x="10304626" y="4720350"/>
                <a:ext cx="88920" cy="333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C09E29-6B21-B583-75D7-9885ACEEB14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00306" y="4716030"/>
                  <a:ext cx="97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F63A61-B17C-0167-3CE5-22F473812013}"/>
                    </a:ext>
                  </a:extLst>
                </p14:cNvPr>
                <p14:cNvContentPartPr/>
                <p14:nvPr/>
              </p14:nvContentPartPr>
              <p14:xfrm>
                <a:off x="10534306" y="5290950"/>
                <a:ext cx="2520" cy="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F63A61-B17C-0167-3CE5-22F4738120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29986" y="5286630"/>
                  <a:ext cx="11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4F76BA-AF80-1F1A-FE7C-78E0DEC8B9B4}"/>
                    </a:ext>
                  </a:extLst>
                </p14:cNvPr>
                <p14:cNvContentPartPr/>
                <p14:nvPr/>
              </p14:nvContentPartPr>
              <p14:xfrm>
                <a:off x="10371586" y="5946510"/>
                <a:ext cx="6120" cy="261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4F76BA-AF80-1F1A-FE7C-78E0DEC8B9B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67266" y="5942190"/>
                  <a:ext cx="14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BC14185-D6FB-41C1-B894-84D37DF5BE10}"/>
                    </a:ext>
                  </a:extLst>
                </p14:cNvPr>
                <p14:cNvContentPartPr/>
                <p14:nvPr/>
              </p14:nvContentPartPr>
              <p14:xfrm>
                <a:off x="10215706" y="5942190"/>
                <a:ext cx="227520" cy="28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BC14185-D6FB-41C1-B894-84D37DF5BE1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11386" y="5937870"/>
                  <a:ext cx="23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311F2A-D6D3-2746-A410-D0C2F694BA8A}"/>
                    </a:ext>
                  </a:extLst>
                </p14:cNvPr>
                <p14:cNvContentPartPr/>
                <p14:nvPr/>
              </p14:nvContentPartPr>
              <p14:xfrm>
                <a:off x="10207786" y="6144510"/>
                <a:ext cx="203400" cy="30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311F2A-D6D3-2746-A410-D0C2F694BA8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03466" y="6140190"/>
                  <a:ext cx="21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2CA5F6-D4FE-6759-FE18-E4B6D52DD59A}"/>
                    </a:ext>
                  </a:extLst>
                </p14:cNvPr>
                <p14:cNvContentPartPr/>
                <p14:nvPr/>
              </p14:nvContentPartPr>
              <p14:xfrm>
                <a:off x="10095106" y="5596230"/>
                <a:ext cx="37080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2CA5F6-D4FE-6759-FE18-E4B6D52DD59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90786" y="5591910"/>
                  <a:ext cx="379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4D15DA1-992A-88F0-B300-5F6CDAE4BF08}"/>
                    </a:ext>
                  </a:extLst>
                </p14:cNvPr>
                <p14:cNvContentPartPr/>
                <p14:nvPr/>
              </p14:nvContentPartPr>
              <p14:xfrm>
                <a:off x="10518106" y="6126870"/>
                <a:ext cx="57960" cy="239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4D15DA1-992A-88F0-B300-5F6CDAE4BF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13786" y="6122550"/>
                  <a:ext cx="66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40C938B-D1C7-A5A4-F910-24430F1F83B0}"/>
                    </a:ext>
                  </a:extLst>
                </p14:cNvPr>
                <p14:cNvContentPartPr/>
                <p14:nvPr/>
              </p14:nvContentPartPr>
              <p14:xfrm>
                <a:off x="10474186" y="6122910"/>
                <a:ext cx="229320" cy="19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40C938B-D1C7-A5A4-F910-24430F1F83B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69866" y="6118590"/>
                  <a:ext cx="23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0D83B93-5C53-AC1B-61D8-9C63B6EF6EFD}"/>
                    </a:ext>
                  </a:extLst>
                </p14:cNvPr>
                <p14:cNvContentPartPr/>
                <p14:nvPr/>
              </p14:nvContentPartPr>
              <p14:xfrm>
                <a:off x="10707466" y="6050550"/>
                <a:ext cx="119160" cy="258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0D83B93-5C53-AC1B-61D8-9C63B6EF6E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03146" y="6046230"/>
                  <a:ext cx="127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91B1568-8CB3-C29C-4420-E7CC2F1B31E8}"/>
                    </a:ext>
                  </a:extLst>
                </p14:cNvPr>
                <p14:cNvContentPartPr/>
                <p14:nvPr/>
              </p14:nvContentPartPr>
              <p14:xfrm>
                <a:off x="10961626" y="6082950"/>
                <a:ext cx="59400" cy="219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91B1568-8CB3-C29C-4420-E7CC2F1B31E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57306" y="6078630"/>
                  <a:ext cx="68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7A7913C-7F21-2AF2-31BC-329FA9482560}"/>
                    </a:ext>
                  </a:extLst>
                </p14:cNvPr>
                <p14:cNvContentPartPr/>
                <p14:nvPr/>
              </p14:nvContentPartPr>
              <p14:xfrm>
                <a:off x="10877026" y="6022470"/>
                <a:ext cx="256320" cy="272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7A7913C-7F21-2AF2-31BC-329FA948256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72706" y="6018150"/>
                  <a:ext cx="264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7723099-B51F-6FB8-6D06-4F80E841657F}"/>
                    </a:ext>
                  </a:extLst>
                </p14:cNvPr>
                <p14:cNvContentPartPr/>
                <p14:nvPr/>
              </p14:nvContentPartPr>
              <p14:xfrm>
                <a:off x="11167186" y="6154950"/>
                <a:ext cx="135360" cy="187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7723099-B51F-6FB8-6D06-4F80E84165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162866" y="6150630"/>
                  <a:ext cx="14400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7F1F08C-E2E3-A646-F635-1C2D50AAC348}"/>
              </a:ext>
            </a:extLst>
          </p:cNvPr>
          <p:cNvGrpSpPr/>
          <p:nvPr/>
        </p:nvGrpSpPr>
        <p:grpSpPr>
          <a:xfrm>
            <a:off x="643666" y="-23554"/>
            <a:ext cx="10426454" cy="6409080"/>
            <a:chOff x="643666" y="-23554"/>
            <a:chExt cx="10426454" cy="64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0C5808-2919-DD38-4A67-3C0B26680D11}"/>
                    </a:ext>
                  </a:extLst>
                </p14:cNvPr>
                <p14:cNvContentPartPr/>
                <p14:nvPr/>
              </p14:nvContentPartPr>
              <p14:xfrm>
                <a:off x="643666" y="4201361"/>
                <a:ext cx="678600" cy="66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0C5808-2919-DD38-4A67-3C0B26680D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346" y="4197041"/>
                  <a:ext cx="6872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045CEF-6E48-0CF3-CD80-8DA1B4F94C84}"/>
                    </a:ext>
                  </a:extLst>
                </p14:cNvPr>
                <p14:cNvContentPartPr/>
                <p14:nvPr/>
              </p14:nvContentPartPr>
              <p14:xfrm>
                <a:off x="779386" y="4434281"/>
                <a:ext cx="285120" cy="217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045CEF-6E48-0CF3-CD80-8DA1B4F94C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066" y="4429961"/>
                  <a:ext cx="293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071375-FDD1-CEBA-7366-0C983EC83DA9}"/>
                    </a:ext>
                  </a:extLst>
                </p14:cNvPr>
                <p14:cNvContentPartPr/>
                <p14:nvPr/>
              </p14:nvContentPartPr>
              <p14:xfrm>
                <a:off x="1200226" y="4651361"/>
                <a:ext cx="1296720" cy="41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071375-FDD1-CEBA-7366-0C983EC83D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5906" y="4647041"/>
                  <a:ext cx="1305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2BCF21-67C3-F5D0-621B-56D00E162208}"/>
                    </a:ext>
                  </a:extLst>
                </p14:cNvPr>
                <p14:cNvContentPartPr/>
                <p14:nvPr/>
              </p14:nvContentPartPr>
              <p14:xfrm>
                <a:off x="1740226" y="4249601"/>
                <a:ext cx="248040" cy="100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2BCF21-67C3-F5D0-621B-56D00E1622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5906" y="4245281"/>
                  <a:ext cx="256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06686A-3920-CED9-3CB0-737D7D5453B2}"/>
                    </a:ext>
                  </a:extLst>
                </p14:cNvPr>
                <p14:cNvContentPartPr/>
                <p14:nvPr/>
              </p14:nvContentPartPr>
              <p14:xfrm>
                <a:off x="1438906" y="4514561"/>
                <a:ext cx="206280" cy="388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06686A-3920-CED9-3CB0-737D7D5453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4586" y="4510241"/>
                  <a:ext cx="2149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403D69-8DF6-B605-C327-58209691863E}"/>
                    </a:ext>
                  </a:extLst>
                </p14:cNvPr>
                <p14:cNvContentPartPr/>
                <p14:nvPr/>
              </p14:nvContentPartPr>
              <p14:xfrm>
                <a:off x="853546" y="5157161"/>
                <a:ext cx="666360" cy="141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403D69-8DF6-B605-C327-5820969186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226" y="5152841"/>
                  <a:ext cx="67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4339C5-A952-FBA2-D217-79943602CDA2}"/>
                    </a:ext>
                  </a:extLst>
                </p14:cNvPr>
                <p14:cNvContentPartPr/>
                <p14:nvPr/>
              </p14:nvContentPartPr>
              <p14:xfrm>
                <a:off x="1320826" y="5499521"/>
                <a:ext cx="53640" cy="40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4339C5-A952-FBA2-D217-79943602CD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6506" y="5495201"/>
                  <a:ext cx="62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1558D4-6B2E-A2FA-A809-D041CF209004}"/>
                    </a:ext>
                  </a:extLst>
                </p14:cNvPr>
                <p14:cNvContentPartPr/>
                <p14:nvPr/>
              </p14:nvContentPartPr>
              <p14:xfrm>
                <a:off x="1131826" y="5503841"/>
                <a:ext cx="461160" cy="3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1558D4-6B2E-A2FA-A809-D041CF2090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7506" y="5499521"/>
                  <a:ext cx="469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468589-FD57-B943-35F4-11D750D35291}"/>
                    </a:ext>
                  </a:extLst>
                </p14:cNvPr>
                <p14:cNvContentPartPr/>
                <p14:nvPr/>
              </p14:nvContentPartPr>
              <p14:xfrm>
                <a:off x="1180066" y="5942321"/>
                <a:ext cx="417960" cy="56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468589-FD57-B943-35F4-11D750D3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5746" y="5938001"/>
                  <a:ext cx="426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3718C5-5A12-D327-2120-57DF136ED79F}"/>
                    </a:ext>
                  </a:extLst>
                </p14:cNvPr>
                <p14:cNvContentPartPr/>
                <p14:nvPr/>
              </p14:nvContentPartPr>
              <p14:xfrm>
                <a:off x="1675426" y="5785001"/>
                <a:ext cx="308520" cy="414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3718C5-5A12-D327-2120-57DF136ED7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1106" y="5780681"/>
                  <a:ext cx="3171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970A52-34FC-EC94-8081-B8C9792E82C7}"/>
                    </a:ext>
                  </a:extLst>
                </p14:cNvPr>
                <p14:cNvContentPartPr/>
                <p14:nvPr/>
              </p14:nvContentPartPr>
              <p14:xfrm>
                <a:off x="2150986" y="5913161"/>
                <a:ext cx="110160" cy="249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970A52-34FC-EC94-8081-B8C9792E82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666" y="5908841"/>
                  <a:ext cx="118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345968-386F-0046-12A6-EEBF586D6A99}"/>
                    </a:ext>
                  </a:extLst>
                </p14:cNvPr>
                <p14:cNvContentPartPr/>
                <p14:nvPr/>
              </p14:nvContentPartPr>
              <p14:xfrm>
                <a:off x="1982146" y="5527601"/>
                <a:ext cx="78840" cy="1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345968-386F-0046-12A6-EEBF586D6A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7826" y="5523281"/>
                  <a:ext cx="87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57EBB0-BFFA-0ED8-D80D-1330CB887D8D}"/>
                    </a:ext>
                  </a:extLst>
                </p14:cNvPr>
                <p14:cNvContentPartPr/>
                <p14:nvPr/>
              </p14:nvContentPartPr>
              <p14:xfrm>
                <a:off x="2582266" y="5738201"/>
                <a:ext cx="175680" cy="224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57EBB0-BFFA-0ED8-D80D-1330CB887D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77946" y="5733881"/>
                  <a:ext cx="184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5EC8ED-C09B-E8CB-DF55-E437D37B15FF}"/>
                    </a:ext>
                  </a:extLst>
                </p14:cNvPr>
                <p14:cNvContentPartPr/>
                <p14:nvPr/>
              </p14:nvContentPartPr>
              <p14:xfrm>
                <a:off x="2975026" y="5234201"/>
                <a:ext cx="525240" cy="68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5EC8ED-C09B-E8CB-DF55-E437D37B15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70706" y="5229881"/>
                  <a:ext cx="5338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57B72F-6175-8A1A-C56F-9614D0F152F1}"/>
                    </a:ext>
                  </a:extLst>
                </p14:cNvPr>
                <p14:cNvContentPartPr/>
                <p14:nvPr/>
              </p14:nvContentPartPr>
              <p14:xfrm>
                <a:off x="3501346" y="5573681"/>
                <a:ext cx="604440" cy="173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57B72F-6175-8A1A-C56F-9614D0F152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7026" y="5569361"/>
                  <a:ext cx="613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607A05-A642-B5E8-9DE0-BF7C0BCDF523}"/>
                    </a:ext>
                  </a:extLst>
                </p14:cNvPr>
                <p14:cNvContentPartPr/>
                <p14:nvPr/>
              </p14:nvContentPartPr>
              <p14:xfrm>
                <a:off x="4295506" y="5583761"/>
                <a:ext cx="55800" cy="12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607A05-A642-B5E8-9DE0-BF7C0BCDF5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1186" y="5579441"/>
                  <a:ext cx="64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66C14C-D859-F98D-7BA0-9265937D48C9}"/>
                    </a:ext>
                  </a:extLst>
                </p14:cNvPr>
                <p14:cNvContentPartPr/>
                <p14:nvPr/>
              </p14:nvContentPartPr>
              <p14:xfrm>
                <a:off x="2733106" y="5889401"/>
                <a:ext cx="227520" cy="49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66C14C-D859-F98D-7BA0-9265937D48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8786" y="5885081"/>
                  <a:ext cx="236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50F587-A8CB-7845-1BA9-9E48D51CA92F}"/>
                    </a:ext>
                  </a:extLst>
                </p14:cNvPr>
                <p14:cNvContentPartPr/>
                <p14:nvPr/>
              </p14:nvContentPartPr>
              <p14:xfrm>
                <a:off x="3021106" y="6094241"/>
                <a:ext cx="298440" cy="22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50F587-A8CB-7845-1BA9-9E48D51CA9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6786" y="6089921"/>
                  <a:ext cx="307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590DE1-5307-5219-9306-BC0F3B8313BF}"/>
                    </a:ext>
                  </a:extLst>
                </p14:cNvPr>
                <p14:cNvContentPartPr/>
                <p14:nvPr/>
              </p14:nvContentPartPr>
              <p14:xfrm>
                <a:off x="3372466" y="6018281"/>
                <a:ext cx="175680" cy="23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590DE1-5307-5219-9306-BC0F3B8313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8146" y="6013961"/>
                  <a:ext cx="184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363D9C-885C-6930-EDFD-C663D2B822F3}"/>
                    </a:ext>
                  </a:extLst>
                </p14:cNvPr>
                <p14:cNvContentPartPr/>
                <p14:nvPr/>
              </p14:nvContentPartPr>
              <p14:xfrm>
                <a:off x="3571906" y="5922161"/>
                <a:ext cx="753480" cy="432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363D9C-885C-6930-EDFD-C663D2B822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67586" y="5917841"/>
                  <a:ext cx="762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C59EBC-0312-E7AB-B25D-4619039E89B8}"/>
                    </a:ext>
                  </a:extLst>
                </p14:cNvPr>
                <p14:cNvContentPartPr/>
                <p14:nvPr/>
              </p14:nvContentPartPr>
              <p14:xfrm>
                <a:off x="4492786" y="6166961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C59EBC-0312-E7AB-B25D-4619039E89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88466" y="616264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8B94A8-20BE-4E96-7B2C-9B5587F771A6}"/>
                    </a:ext>
                  </a:extLst>
                </p14:cNvPr>
                <p14:cNvContentPartPr/>
                <p14:nvPr/>
              </p14:nvContentPartPr>
              <p14:xfrm>
                <a:off x="6667320" y="4181606"/>
                <a:ext cx="1161360" cy="113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8B94A8-20BE-4E96-7B2C-9B5587F771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3000" y="4177286"/>
                  <a:ext cx="1170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3EC1F07-087D-3B84-6EE7-D5747BCD8CF4}"/>
                    </a:ext>
                  </a:extLst>
                </p14:cNvPr>
                <p14:cNvContentPartPr/>
                <p14:nvPr/>
              </p14:nvContentPartPr>
              <p14:xfrm>
                <a:off x="5230920" y="3701006"/>
                <a:ext cx="1440000" cy="550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3EC1F07-087D-3B84-6EE7-D5747BCD8C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6600" y="3696686"/>
                  <a:ext cx="14486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743290-3FF4-1240-41FB-050B02E3DCC1}"/>
                    </a:ext>
                  </a:extLst>
                </p14:cNvPr>
                <p14:cNvContentPartPr/>
                <p14:nvPr/>
              </p14:nvContentPartPr>
              <p14:xfrm>
                <a:off x="4825920" y="4128686"/>
                <a:ext cx="1420920" cy="113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743290-3FF4-1240-41FB-050B02E3DC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1600" y="4124366"/>
                  <a:ext cx="1429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9366E2-264B-D46B-E429-84453ABEC587}"/>
                    </a:ext>
                  </a:extLst>
                </p14:cNvPr>
                <p14:cNvContentPartPr/>
                <p14:nvPr/>
              </p14:nvContentPartPr>
              <p14:xfrm>
                <a:off x="4870920" y="4328486"/>
                <a:ext cx="1520640" cy="341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9366E2-264B-D46B-E429-84453ABEC5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6600" y="4324166"/>
                  <a:ext cx="1529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2C960C7-3E5A-72B9-571A-0C9D6BF9EC55}"/>
                    </a:ext>
                  </a:extLst>
                </p14:cNvPr>
                <p14:cNvContentPartPr/>
                <p14:nvPr/>
              </p14:nvContentPartPr>
              <p14:xfrm>
                <a:off x="5213640" y="4410206"/>
                <a:ext cx="1308240" cy="695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2C960C7-3E5A-72B9-571A-0C9D6BF9EC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09320" y="4405886"/>
                  <a:ext cx="131688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5487627-A345-744B-4EB0-2B1AC7F6B530}"/>
                    </a:ext>
                  </a:extLst>
                </p14:cNvPr>
                <p14:cNvContentPartPr/>
                <p14:nvPr/>
              </p14:nvContentPartPr>
              <p14:xfrm>
                <a:off x="5536200" y="4280246"/>
                <a:ext cx="1236240" cy="1324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5487627-A345-744B-4EB0-2B1AC7F6B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31880" y="4275926"/>
                  <a:ext cx="1244880" cy="13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CB1E507-9D65-DF36-42FF-2E40A70D838D}"/>
                    </a:ext>
                  </a:extLst>
                </p14:cNvPr>
                <p14:cNvContentPartPr/>
                <p14:nvPr/>
              </p14:nvContentPartPr>
              <p14:xfrm>
                <a:off x="6036240" y="4554566"/>
                <a:ext cx="610920" cy="878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CB1E507-9D65-DF36-42FF-2E40A70D83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31920" y="4550246"/>
                  <a:ext cx="61956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FF84E6-04AB-2AF3-2D8F-A34898792BE9}"/>
                    </a:ext>
                  </a:extLst>
                </p14:cNvPr>
                <p14:cNvContentPartPr/>
                <p14:nvPr/>
              </p14:nvContentPartPr>
              <p14:xfrm>
                <a:off x="7640400" y="4586966"/>
                <a:ext cx="818640" cy="790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FF84E6-04AB-2AF3-2D8F-A34898792B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36080" y="4582646"/>
                  <a:ext cx="8272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419C561-ED16-2213-70EF-41877429D0C4}"/>
                    </a:ext>
                  </a:extLst>
                </p14:cNvPr>
                <p14:cNvContentPartPr/>
                <p14:nvPr/>
              </p14:nvContentPartPr>
              <p14:xfrm>
                <a:off x="8254920" y="5203646"/>
                <a:ext cx="55800" cy="540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419C561-ED16-2213-70EF-41877429D0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50600" y="5199326"/>
                  <a:ext cx="644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273BD3C-113E-7A72-C935-8090EE81E5F7}"/>
                    </a:ext>
                  </a:extLst>
                </p14:cNvPr>
                <p14:cNvContentPartPr/>
                <p14:nvPr/>
              </p14:nvContentPartPr>
              <p14:xfrm>
                <a:off x="8262480" y="5101766"/>
                <a:ext cx="528480" cy="768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273BD3C-113E-7A72-C935-8090EE81E5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58160" y="5097446"/>
                  <a:ext cx="53712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0D3A59C-427B-354C-A72A-2E1DDBAD5DF7}"/>
                    </a:ext>
                  </a:extLst>
                </p14:cNvPr>
                <p14:cNvContentPartPr/>
                <p14:nvPr/>
              </p14:nvContentPartPr>
              <p14:xfrm>
                <a:off x="8444280" y="5756606"/>
                <a:ext cx="64440" cy="508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0D3A59C-427B-354C-A72A-2E1DDBAD5D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9960" y="5752286"/>
                  <a:ext cx="730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978C168-B09B-3B00-265A-7B5F64A35CC5}"/>
                    </a:ext>
                  </a:extLst>
                </p14:cNvPr>
                <p14:cNvContentPartPr/>
                <p14:nvPr/>
              </p14:nvContentPartPr>
              <p14:xfrm>
                <a:off x="7934160" y="6146846"/>
                <a:ext cx="812160" cy="194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978C168-B09B-3B00-265A-7B5F64A35C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29840" y="6142526"/>
                  <a:ext cx="820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8F2403-933C-AA5E-86FA-B3F93BDC33EC}"/>
                    </a:ext>
                  </a:extLst>
                </p14:cNvPr>
                <p14:cNvContentPartPr/>
                <p14:nvPr/>
              </p14:nvContentPartPr>
              <p14:xfrm>
                <a:off x="8461200" y="6266006"/>
                <a:ext cx="143640" cy="119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8F2403-933C-AA5E-86FA-B3F93BDC33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6880" y="6261686"/>
                  <a:ext cx="152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3565C37-F035-D67B-88C2-1660B4F2187D}"/>
                    </a:ext>
                  </a:extLst>
                </p14:cNvPr>
                <p14:cNvContentPartPr/>
                <p14:nvPr/>
              </p14:nvContentPartPr>
              <p14:xfrm>
                <a:off x="8574960" y="6193646"/>
                <a:ext cx="189360" cy="164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3565C37-F035-D67B-88C2-1660B4F218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640" y="6189326"/>
                  <a:ext cx="198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4D0C498-33AF-4589-E917-B2472D8B9D0B}"/>
                    </a:ext>
                  </a:extLst>
                </p14:cNvPr>
                <p14:cNvContentPartPr/>
                <p14:nvPr/>
              </p14:nvContentPartPr>
              <p14:xfrm>
                <a:off x="8821560" y="5155406"/>
                <a:ext cx="289440" cy="320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4D0C498-33AF-4589-E917-B2472D8B9D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17240" y="5151086"/>
                  <a:ext cx="298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A9A5A05-1EB4-66F9-F6F6-A6CB6780C91A}"/>
                    </a:ext>
                  </a:extLst>
                </p14:cNvPr>
                <p14:cNvContentPartPr/>
                <p14:nvPr/>
              </p14:nvContentPartPr>
              <p14:xfrm>
                <a:off x="9103440" y="5188886"/>
                <a:ext cx="109440" cy="521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A9A5A05-1EB4-66F9-F6F6-A6CB6780C9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99120" y="5184566"/>
                  <a:ext cx="1180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5A0AC04-DFE6-794C-674B-1F81B4380625}"/>
                    </a:ext>
                  </a:extLst>
                </p14:cNvPr>
                <p14:cNvContentPartPr/>
                <p14:nvPr/>
              </p14:nvContentPartPr>
              <p14:xfrm>
                <a:off x="8686200" y="4839326"/>
                <a:ext cx="689400" cy="174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5A0AC04-DFE6-794C-674B-1F81B43806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81880" y="4835006"/>
                  <a:ext cx="698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DCE5A7-F312-5BCE-98E5-9063BF9E86BB}"/>
                    </a:ext>
                  </a:extLst>
                </p14:cNvPr>
                <p14:cNvContentPartPr/>
                <p14:nvPr/>
              </p14:nvContentPartPr>
              <p14:xfrm>
                <a:off x="9294240" y="5631686"/>
                <a:ext cx="162360" cy="307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DCE5A7-F312-5BCE-98E5-9063BF9E86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89920" y="5627366"/>
                  <a:ext cx="171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8AA5184-0258-4051-7A36-537E948CDFD3}"/>
                    </a:ext>
                  </a:extLst>
                </p14:cNvPr>
                <p14:cNvContentPartPr/>
                <p14:nvPr/>
              </p14:nvContentPartPr>
              <p14:xfrm>
                <a:off x="9660720" y="5890886"/>
                <a:ext cx="14760" cy="192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8AA5184-0258-4051-7A36-537E948CDF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56400" y="5886566"/>
                  <a:ext cx="23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447F9E4-0FC2-47A7-4903-5572C5011330}"/>
                    </a:ext>
                  </a:extLst>
                </p14:cNvPr>
                <p14:cNvContentPartPr/>
                <p14:nvPr/>
              </p14:nvContentPartPr>
              <p14:xfrm>
                <a:off x="9511320" y="5780726"/>
                <a:ext cx="375840" cy="230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447F9E4-0FC2-47A7-4903-5572C50113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07000" y="5776406"/>
                  <a:ext cx="384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361C70-9B25-2BA0-3966-FA817420C49B}"/>
                    </a:ext>
                  </a:extLst>
                </p14:cNvPr>
                <p14:cNvContentPartPr/>
                <p14:nvPr/>
              </p14:nvContentPartPr>
              <p14:xfrm>
                <a:off x="9948720" y="5905646"/>
                <a:ext cx="358920" cy="347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361C70-9B25-2BA0-3966-FA817420C4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44400" y="5901326"/>
                  <a:ext cx="367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771F3DE-92DF-0D08-89C9-3F7B2FD2E0EB}"/>
                    </a:ext>
                  </a:extLst>
                </p14:cNvPr>
                <p14:cNvContentPartPr/>
                <p14:nvPr/>
              </p14:nvContentPartPr>
              <p14:xfrm>
                <a:off x="10292160" y="5920046"/>
                <a:ext cx="127080" cy="314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771F3DE-92DF-0D08-89C9-3F7B2FD2E0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87840" y="5915726"/>
                  <a:ext cx="135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0BC0A3A-1273-FCE4-90CC-0AC86A028571}"/>
                    </a:ext>
                  </a:extLst>
                </p14:cNvPr>
                <p14:cNvContentPartPr/>
                <p14:nvPr/>
              </p14:nvContentPartPr>
              <p14:xfrm>
                <a:off x="10605720" y="5915006"/>
                <a:ext cx="203040" cy="255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0BC0A3A-1273-FCE4-90CC-0AC86A0285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01400" y="5910686"/>
                  <a:ext cx="21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034B1B-5065-19DC-07A4-C92BEDCF0C5D}"/>
                    </a:ext>
                  </a:extLst>
                </p14:cNvPr>
                <p14:cNvContentPartPr/>
                <p14:nvPr/>
              </p14:nvContentPartPr>
              <p14:xfrm>
                <a:off x="7090680" y="194606"/>
                <a:ext cx="627480" cy="2453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034B1B-5065-19DC-07A4-C92BEDCF0C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86360" y="190286"/>
                  <a:ext cx="636120" cy="24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187C2FD-73B7-A922-60C5-89C5CD2B7324}"/>
                    </a:ext>
                  </a:extLst>
                </p14:cNvPr>
                <p14:cNvContentPartPr/>
                <p14:nvPr/>
              </p14:nvContentPartPr>
              <p14:xfrm>
                <a:off x="8150880" y="142406"/>
                <a:ext cx="430560" cy="252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187C2FD-73B7-A922-60C5-89C5CD2B73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46560" y="138086"/>
                  <a:ext cx="439200" cy="25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DCF76E-6494-A471-8A40-97B0B2702FD2}"/>
                    </a:ext>
                  </a:extLst>
                </p14:cNvPr>
                <p14:cNvContentPartPr/>
                <p14:nvPr/>
              </p14:nvContentPartPr>
              <p14:xfrm>
                <a:off x="8696280" y="272006"/>
                <a:ext cx="312120" cy="46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DCF76E-6494-A471-8A40-97B0B2702F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91960" y="267686"/>
                  <a:ext cx="3207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75CB35-8119-298D-98B3-9F5051765EF9}"/>
                    </a:ext>
                  </a:extLst>
                </p14:cNvPr>
                <p14:cNvContentPartPr/>
                <p14:nvPr/>
              </p14:nvContentPartPr>
              <p14:xfrm>
                <a:off x="9123600" y="617246"/>
                <a:ext cx="367560" cy="324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75CB35-8119-298D-98B3-9F5051765E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9280" y="612926"/>
                  <a:ext cx="376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12DF6C-81EE-D3EE-A9C3-ADD2CA999A09}"/>
                    </a:ext>
                  </a:extLst>
                </p14:cNvPr>
                <p14:cNvContentPartPr/>
                <p14:nvPr/>
              </p14:nvContentPartPr>
              <p14:xfrm>
                <a:off x="9483240" y="861686"/>
                <a:ext cx="58896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12DF6C-81EE-D3EE-A9C3-ADD2CA999A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78920" y="857366"/>
                  <a:ext cx="597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A66E8B7-DDF6-0ED6-BD48-BC2AF7C0DDAC}"/>
                    </a:ext>
                  </a:extLst>
                </p14:cNvPr>
                <p14:cNvContentPartPr/>
                <p14:nvPr/>
              </p14:nvContentPartPr>
              <p14:xfrm>
                <a:off x="8556240" y="-23554"/>
                <a:ext cx="637560" cy="126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A66E8B7-DDF6-0ED6-BD48-BC2AF7C0DD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51920" y="-27874"/>
                  <a:ext cx="646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1645DC0-2087-9595-D1D5-D39D9912A236}"/>
                    </a:ext>
                  </a:extLst>
                </p14:cNvPr>
                <p14:cNvContentPartPr/>
                <p14:nvPr/>
              </p14:nvContentPartPr>
              <p14:xfrm>
                <a:off x="8744520" y="1327886"/>
                <a:ext cx="495720" cy="633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1645DC0-2087-9595-D1D5-D39D9912A2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40200" y="1323566"/>
                  <a:ext cx="5043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3316D1-C954-A470-056E-2402E8893A3E}"/>
                    </a:ext>
                  </a:extLst>
                </p14:cNvPr>
                <p14:cNvContentPartPr/>
                <p14:nvPr/>
              </p14:nvContentPartPr>
              <p14:xfrm>
                <a:off x="8628600" y="1012886"/>
                <a:ext cx="650520" cy="138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3316D1-C954-A470-056E-2402E8893A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24280" y="1008566"/>
                  <a:ext cx="659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525B781-AF74-1CA8-030F-162056A6BFD4}"/>
                    </a:ext>
                  </a:extLst>
                </p14:cNvPr>
                <p14:cNvContentPartPr/>
                <p14:nvPr/>
              </p14:nvContentPartPr>
              <p14:xfrm>
                <a:off x="9405120" y="1779686"/>
                <a:ext cx="240840" cy="313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525B781-AF74-1CA8-030F-162056A6BF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00800" y="1775366"/>
                  <a:ext cx="249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025B24-C892-9095-A4B4-9F3F8F76ABDB}"/>
                    </a:ext>
                  </a:extLst>
                </p14:cNvPr>
                <p14:cNvContentPartPr/>
                <p14:nvPr/>
              </p14:nvContentPartPr>
              <p14:xfrm>
                <a:off x="9707520" y="1633166"/>
                <a:ext cx="598680" cy="594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025B24-C892-9095-A4B4-9F3F8F76AB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03200" y="1628846"/>
                  <a:ext cx="6073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4E96922-7A31-B262-37DF-AD915E76BE6F}"/>
                    </a:ext>
                  </a:extLst>
                </p14:cNvPr>
                <p14:cNvContentPartPr/>
                <p14:nvPr/>
              </p14:nvContentPartPr>
              <p14:xfrm>
                <a:off x="10205400" y="1893446"/>
                <a:ext cx="209160" cy="88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4E96922-7A31-B262-37DF-AD915E76BE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01080" y="1889126"/>
                  <a:ext cx="217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25B215-2700-5DDA-41DF-53BD08C60734}"/>
                    </a:ext>
                  </a:extLst>
                </p14:cNvPr>
                <p14:cNvContentPartPr/>
                <p14:nvPr/>
              </p14:nvContentPartPr>
              <p14:xfrm>
                <a:off x="8821560" y="2023766"/>
                <a:ext cx="451800" cy="121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25B215-2700-5DDA-41DF-53BD08C607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7240" y="2019446"/>
                  <a:ext cx="460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1576743-E729-7B2D-A314-28475E2114A1}"/>
                    </a:ext>
                  </a:extLst>
                </p14:cNvPr>
                <p14:cNvContentPartPr/>
                <p14:nvPr/>
              </p14:nvContentPartPr>
              <p14:xfrm>
                <a:off x="9249960" y="1443086"/>
                <a:ext cx="155160" cy="477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1576743-E729-7B2D-A314-28475E2114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45640" y="1438766"/>
                  <a:ext cx="163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B057A7D-3FE4-9A26-3AE7-3FC80142724C}"/>
                    </a:ext>
                  </a:extLst>
                </p14:cNvPr>
                <p14:cNvContentPartPr/>
                <p14:nvPr/>
              </p14:nvContentPartPr>
              <p14:xfrm>
                <a:off x="10200360" y="232046"/>
                <a:ext cx="786960" cy="2707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B057A7D-3FE4-9A26-3AE7-3FC8014272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96040" y="227726"/>
                  <a:ext cx="795600" cy="27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6D3C76-5883-223B-A2F9-E085F8072072}"/>
                    </a:ext>
                  </a:extLst>
                </p14:cNvPr>
                <p14:cNvContentPartPr/>
                <p14:nvPr/>
              </p14:nvContentPartPr>
              <p14:xfrm>
                <a:off x="8672160" y="774926"/>
                <a:ext cx="133560" cy="33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6D3C76-5883-223B-A2F9-E085F80720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67840" y="770606"/>
                  <a:ext cx="142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9E93CB-89D7-2B42-CE1B-1DB65E6861E4}"/>
                    </a:ext>
                  </a:extLst>
                </p14:cNvPr>
                <p14:cNvContentPartPr/>
                <p14:nvPr/>
              </p14:nvContentPartPr>
              <p14:xfrm>
                <a:off x="7635360" y="3828446"/>
                <a:ext cx="107280" cy="1053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9E93CB-89D7-2B42-CE1B-1DB65E6861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31040" y="3824126"/>
                  <a:ext cx="1159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92FB76-546C-F479-02FE-9C5BEC600CA7}"/>
                    </a:ext>
                  </a:extLst>
                </p14:cNvPr>
                <p14:cNvContentPartPr/>
                <p14:nvPr/>
              </p14:nvContentPartPr>
              <p14:xfrm>
                <a:off x="7591800" y="3073526"/>
                <a:ext cx="140040" cy="516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92FB76-546C-F479-02FE-9C5BEC600C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87480" y="3069206"/>
                  <a:ext cx="1486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5AB080-7CE4-EC29-6031-93CF005ADE93}"/>
                    </a:ext>
                  </a:extLst>
                </p14:cNvPr>
                <p14:cNvContentPartPr/>
                <p14:nvPr/>
              </p14:nvContentPartPr>
              <p14:xfrm>
                <a:off x="7668840" y="3107006"/>
                <a:ext cx="389880" cy="334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5AB080-7CE4-EC29-6031-93CF005ADE9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64520" y="3102686"/>
                  <a:ext cx="398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77866BA-B658-35B5-C401-B27FD810DAB1}"/>
                    </a:ext>
                  </a:extLst>
                </p14:cNvPr>
                <p14:cNvContentPartPr/>
                <p14:nvPr/>
              </p14:nvContentPartPr>
              <p14:xfrm>
                <a:off x="8208120" y="3283046"/>
                <a:ext cx="243000" cy="296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77866BA-B658-35B5-C401-B27FD810DA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3800" y="3278726"/>
                  <a:ext cx="251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579FB-7DF0-8C58-E7A8-8422861A77B1}"/>
                    </a:ext>
                  </a:extLst>
                </p14:cNvPr>
                <p14:cNvContentPartPr/>
                <p14:nvPr/>
              </p14:nvContentPartPr>
              <p14:xfrm>
                <a:off x="8662800" y="3160286"/>
                <a:ext cx="29160" cy="379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579FB-7DF0-8C58-E7A8-8422861A77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58480" y="3155966"/>
                  <a:ext cx="37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B0FB494-D6CA-19A8-3FB8-A1FA0165A71E}"/>
                    </a:ext>
                  </a:extLst>
                </p14:cNvPr>
                <p14:cNvContentPartPr/>
                <p14:nvPr/>
              </p14:nvContentPartPr>
              <p14:xfrm>
                <a:off x="8594760" y="3350006"/>
                <a:ext cx="178200" cy="60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B0FB494-D6CA-19A8-3FB8-A1FA0165A7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0440" y="3345686"/>
                  <a:ext cx="186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CE2A04A-6887-2D3D-AC4F-DC671FD00E31}"/>
                    </a:ext>
                  </a:extLst>
                </p14:cNvPr>
                <p14:cNvContentPartPr/>
                <p14:nvPr/>
              </p14:nvContentPartPr>
              <p14:xfrm>
                <a:off x="8976000" y="3106646"/>
                <a:ext cx="285840" cy="260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CE2A04A-6887-2D3D-AC4F-DC671FD00E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71680" y="3102326"/>
                  <a:ext cx="294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011A53F-0990-285A-1353-89420AFEAEF1}"/>
                    </a:ext>
                  </a:extLst>
                </p14:cNvPr>
                <p14:cNvContentPartPr/>
                <p14:nvPr/>
              </p14:nvContentPartPr>
              <p14:xfrm>
                <a:off x="7167720" y="2705966"/>
                <a:ext cx="2238120" cy="1190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011A53F-0990-285A-1353-89420AFEAE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63400" y="2701646"/>
                  <a:ext cx="2246760" cy="11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9B830B9-214E-D3F2-E8F7-1DF4EDEA5473}"/>
                    </a:ext>
                  </a:extLst>
                </p14:cNvPr>
                <p14:cNvContentPartPr/>
                <p14:nvPr/>
              </p14:nvContentPartPr>
              <p14:xfrm>
                <a:off x="9602760" y="3664646"/>
                <a:ext cx="73440" cy="483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9B830B9-214E-D3F2-E8F7-1DF4EDEA54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98440" y="3660326"/>
                  <a:ext cx="82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AD08AB-C364-5176-E3FC-B2A0A1D3EA9E}"/>
                    </a:ext>
                  </a:extLst>
                </p14:cNvPr>
                <p14:cNvContentPartPr/>
                <p14:nvPr/>
              </p14:nvContentPartPr>
              <p14:xfrm>
                <a:off x="9472800" y="3810086"/>
                <a:ext cx="350640" cy="42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AD08AB-C364-5176-E3FC-B2A0A1D3EA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68480" y="3805766"/>
                  <a:ext cx="359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3F36F09-3E95-CB28-1885-ECEA14660B82}"/>
                    </a:ext>
                  </a:extLst>
                </p14:cNvPr>
                <p14:cNvContentPartPr/>
                <p14:nvPr/>
              </p14:nvContentPartPr>
              <p14:xfrm>
                <a:off x="9405120" y="4158566"/>
                <a:ext cx="431280" cy="18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3F36F09-3E95-CB28-1885-ECEA14660B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00800" y="4154246"/>
                  <a:ext cx="439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57EAAE4-F48B-C16B-3EDE-1C20DC098ADB}"/>
                    </a:ext>
                  </a:extLst>
                </p14:cNvPr>
                <p14:cNvContentPartPr/>
                <p14:nvPr/>
              </p14:nvContentPartPr>
              <p14:xfrm>
                <a:off x="9251040" y="3448646"/>
                <a:ext cx="718920" cy="16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57EAAE4-F48B-C16B-3EDE-1C20DC098A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46720" y="3444326"/>
                  <a:ext cx="727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9BE886-6A28-3DE4-57C1-F388A8F54D40}"/>
                    </a:ext>
                  </a:extLst>
                </p14:cNvPr>
                <p14:cNvContentPartPr/>
                <p14:nvPr/>
              </p14:nvContentPartPr>
              <p14:xfrm>
                <a:off x="9964200" y="4131566"/>
                <a:ext cx="39600" cy="312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9BE886-6A28-3DE4-57C1-F388A8F54D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59880" y="4127246"/>
                  <a:ext cx="48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517C50D-253B-37E6-7C20-C9D0D6CA7010}"/>
                    </a:ext>
                  </a:extLst>
                </p14:cNvPr>
                <p14:cNvContentPartPr/>
                <p14:nvPr/>
              </p14:nvContentPartPr>
              <p14:xfrm>
                <a:off x="9935760" y="4237406"/>
                <a:ext cx="309960" cy="225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517C50D-253B-37E6-7C20-C9D0D6CA70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31440" y="4233086"/>
                  <a:ext cx="318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5F35EC3-5F7B-074C-21B6-37628B35127C}"/>
                    </a:ext>
                  </a:extLst>
                </p14:cNvPr>
                <p14:cNvContentPartPr/>
                <p14:nvPr/>
              </p14:nvContentPartPr>
              <p14:xfrm>
                <a:off x="10369920" y="4443686"/>
                <a:ext cx="253440" cy="271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5F35EC3-5F7B-074C-21B6-37628B3512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65600" y="4439366"/>
                  <a:ext cx="262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BA52E58-3504-B69E-F48D-90D6CC4E41BE}"/>
                    </a:ext>
                  </a:extLst>
                </p14:cNvPr>
                <p14:cNvContentPartPr/>
                <p14:nvPr/>
              </p14:nvContentPartPr>
              <p14:xfrm>
                <a:off x="10678080" y="4410206"/>
                <a:ext cx="68040" cy="231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BA52E58-3504-B69E-F48D-90D6CC4E41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73760" y="4405886"/>
                  <a:ext cx="76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68C3EE-8BD4-5A94-4688-6AE696E0270A}"/>
                    </a:ext>
                  </a:extLst>
                </p14:cNvPr>
                <p14:cNvContentPartPr/>
                <p14:nvPr/>
              </p14:nvContentPartPr>
              <p14:xfrm>
                <a:off x="10634880" y="4533326"/>
                <a:ext cx="177840" cy="83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68C3EE-8BD4-5A94-4688-6AE696E027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30560" y="4529006"/>
                  <a:ext cx="186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5CA7D4F-F511-150B-86C5-3BB0F8D2F3AC}"/>
                    </a:ext>
                  </a:extLst>
                </p14:cNvPr>
                <p14:cNvContentPartPr/>
                <p14:nvPr/>
              </p14:nvContentPartPr>
              <p14:xfrm>
                <a:off x="10989480" y="4434326"/>
                <a:ext cx="80640" cy="226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5CA7D4F-F511-150B-86C5-3BB0F8D2F3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85160" y="4430006"/>
                  <a:ext cx="89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3ED4C06-CA16-00B4-FB72-9CC961F2621D}"/>
                    </a:ext>
                  </a:extLst>
                </p14:cNvPr>
                <p14:cNvContentPartPr/>
                <p14:nvPr/>
              </p14:nvContentPartPr>
              <p14:xfrm>
                <a:off x="10408080" y="3720446"/>
                <a:ext cx="148680" cy="12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3ED4C06-CA16-00B4-FB72-9CC961F262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03760" y="3716126"/>
                  <a:ext cx="157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0481BD-218C-730C-5561-DD0BDCC31368}"/>
                    </a:ext>
                  </a:extLst>
                </p14:cNvPr>
                <p14:cNvContentPartPr/>
                <p14:nvPr/>
              </p14:nvContentPartPr>
              <p14:xfrm>
                <a:off x="10408080" y="3950486"/>
                <a:ext cx="138600" cy="3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0481BD-218C-730C-5561-DD0BDCC313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03760" y="3946166"/>
                  <a:ext cx="147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5CAC365-552D-9155-1FE5-1068C322978E}"/>
                    </a:ext>
                  </a:extLst>
                </p14:cNvPr>
                <p14:cNvContentPartPr/>
                <p14:nvPr/>
              </p14:nvContentPartPr>
              <p14:xfrm>
                <a:off x="2032906" y="484590"/>
                <a:ext cx="88560" cy="360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5CAC365-552D-9155-1FE5-1068C32297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28586" y="480270"/>
                  <a:ext cx="97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DE2F57-DCB9-3DD9-50E4-39E9EC4F78B1}"/>
                    </a:ext>
                  </a:extLst>
                </p14:cNvPr>
                <p14:cNvContentPartPr/>
                <p14:nvPr/>
              </p14:nvContentPartPr>
              <p14:xfrm>
                <a:off x="1796746" y="432750"/>
                <a:ext cx="585720" cy="13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DE2F57-DCB9-3DD9-50E4-39E9EC4F78B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92426" y="428430"/>
                  <a:ext cx="594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B87B36-C9B5-30B3-857C-27D24624596D}"/>
                    </a:ext>
                  </a:extLst>
                </p14:cNvPr>
                <p14:cNvContentPartPr/>
                <p14:nvPr/>
              </p14:nvContentPartPr>
              <p14:xfrm>
                <a:off x="1974226" y="827670"/>
                <a:ext cx="446760" cy="70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B87B36-C9B5-30B3-857C-27D2462459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69906" y="823350"/>
                  <a:ext cx="455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C7B65F-8FEC-1E6C-D08D-73C9D8156FAF}"/>
                    </a:ext>
                  </a:extLst>
                </p14:cNvPr>
                <p14:cNvContentPartPr/>
                <p14:nvPr/>
              </p14:nvContentPartPr>
              <p14:xfrm>
                <a:off x="2390746" y="798150"/>
                <a:ext cx="387360" cy="54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C7B65F-8FEC-1E6C-D08D-73C9D8156FA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86426" y="793830"/>
                  <a:ext cx="3960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ACCCDC-2EDB-29F9-A98D-4A9766236B94}"/>
                    </a:ext>
                  </a:extLst>
                </p14:cNvPr>
                <p14:cNvContentPartPr/>
                <p14:nvPr/>
              </p14:nvContentPartPr>
              <p14:xfrm>
                <a:off x="2848666" y="1067430"/>
                <a:ext cx="511920" cy="28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ACCCDC-2EDB-29F9-A98D-4A9766236B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44346" y="1063110"/>
                  <a:ext cx="520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9E91FC-7816-87F1-2387-DF408D582143}"/>
                    </a:ext>
                  </a:extLst>
                </p14:cNvPr>
                <p14:cNvContentPartPr/>
                <p14:nvPr/>
              </p14:nvContentPartPr>
              <p14:xfrm>
                <a:off x="1857226" y="1149510"/>
                <a:ext cx="425160" cy="3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9E91FC-7816-87F1-2387-DF408D5821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52906" y="1145190"/>
                  <a:ext cx="433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2712E4-629F-207C-AA0E-5EB6E5513181}"/>
                    </a:ext>
                  </a:extLst>
                </p14:cNvPr>
                <p14:cNvContentPartPr/>
                <p14:nvPr/>
              </p14:nvContentPartPr>
              <p14:xfrm>
                <a:off x="2356906" y="2373510"/>
                <a:ext cx="75960" cy="346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2712E4-629F-207C-AA0E-5EB6E55131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52586" y="2369190"/>
                  <a:ext cx="84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3A487B-3489-B6ED-CE5B-D40834EAFED3}"/>
                    </a:ext>
                  </a:extLst>
                </p14:cNvPr>
                <p14:cNvContentPartPr/>
                <p14:nvPr/>
              </p14:nvContentPartPr>
              <p14:xfrm>
                <a:off x="2211826" y="2121870"/>
                <a:ext cx="353520" cy="7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3A487B-3489-B6ED-CE5B-D40834EAFE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07506" y="2117550"/>
                  <a:ext cx="362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340782-DD64-BBBA-93B4-18889E568387}"/>
                    </a:ext>
                  </a:extLst>
                </p14:cNvPr>
                <p14:cNvContentPartPr/>
                <p14:nvPr/>
              </p14:nvContentPartPr>
              <p14:xfrm>
                <a:off x="2211826" y="2651070"/>
                <a:ext cx="477720" cy="10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340782-DD64-BBBA-93B4-18889E5683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07506" y="2646750"/>
                  <a:ext cx="48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A8B9CB-1546-FA57-60E3-E85C948037D5}"/>
                    </a:ext>
                  </a:extLst>
                </p14:cNvPr>
                <p14:cNvContentPartPr/>
                <p14:nvPr/>
              </p14:nvContentPartPr>
              <p14:xfrm>
                <a:off x="1933546" y="1785990"/>
                <a:ext cx="864000" cy="168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A8B9CB-1546-FA57-60E3-E85C948037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29226" y="1781670"/>
                  <a:ext cx="872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5EC8A5-87B1-3B82-8B48-5135E137000E}"/>
                    </a:ext>
                  </a:extLst>
                </p14:cNvPr>
                <p14:cNvContentPartPr/>
                <p14:nvPr/>
              </p14:nvContentPartPr>
              <p14:xfrm>
                <a:off x="2872786" y="2447670"/>
                <a:ext cx="219960" cy="263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5EC8A5-87B1-3B82-8B48-5135E13700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68466" y="2443350"/>
                  <a:ext cx="228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427C80-8B5A-3237-B0BA-B22DEA4E451E}"/>
                    </a:ext>
                  </a:extLst>
                </p14:cNvPr>
                <p14:cNvContentPartPr/>
                <p14:nvPr/>
              </p14:nvContentPartPr>
              <p14:xfrm>
                <a:off x="3257266" y="2277030"/>
                <a:ext cx="526680" cy="54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427C80-8B5A-3237-B0BA-B22DEA4E45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2946" y="2272710"/>
                  <a:ext cx="5353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89318-2228-5E42-A492-F838FE481101}"/>
                    </a:ext>
                  </a:extLst>
                </p14:cNvPr>
                <p14:cNvContentPartPr/>
                <p14:nvPr/>
              </p14:nvContentPartPr>
              <p14:xfrm>
                <a:off x="3710866" y="2421390"/>
                <a:ext cx="200880" cy="6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89318-2228-5E42-A492-F838FE48110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546" y="2417070"/>
                  <a:ext cx="209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2B5972-DD62-BB2D-D89E-2164D078EFC5}"/>
                    </a:ext>
                  </a:extLst>
                </p14:cNvPr>
                <p14:cNvContentPartPr/>
                <p14:nvPr/>
              </p14:nvContentPartPr>
              <p14:xfrm>
                <a:off x="1341706" y="114510"/>
                <a:ext cx="482400" cy="3232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2B5972-DD62-BB2D-D89E-2164D078EF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37386" y="110190"/>
                  <a:ext cx="491040" cy="32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F52780-2756-C6B5-8D83-42BE55A05EBD}"/>
                    </a:ext>
                  </a:extLst>
                </p14:cNvPr>
                <p14:cNvContentPartPr/>
                <p14:nvPr/>
              </p14:nvContentPartPr>
              <p14:xfrm>
                <a:off x="3957106" y="114510"/>
                <a:ext cx="543600" cy="333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F52780-2756-C6B5-8D83-42BE55A05E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52786" y="110190"/>
                  <a:ext cx="552240" cy="33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743809-F12D-B045-4E0C-4B7F108D39F2}"/>
                    </a:ext>
                  </a:extLst>
                </p14:cNvPr>
                <p14:cNvContentPartPr/>
                <p14:nvPr/>
              </p14:nvContentPartPr>
              <p14:xfrm>
                <a:off x="1780186" y="161670"/>
                <a:ext cx="663120" cy="8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743809-F12D-B045-4E0C-4B7F108D39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75866" y="157350"/>
                  <a:ext cx="671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133518-7CBF-0F22-8B07-469044933FCB}"/>
                    </a:ext>
                  </a:extLst>
                </p14:cNvPr>
                <p14:cNvContentPartPr/>
                <p14:nvPr/>
              </p14:nvContentPartPr>
              <p14:xfrm>
                <a:off x="2268346" y="2915670"/>
                <a:ext cx="357480" cy="8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133518-7CBF-0F22-8B07-469044933F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64026" y="2911350"/>
                  <a:ext cx="366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F65ED6-F121-0390-DD08-6825A0E0B69E}"/>
                    </a:ext>
                  </a:extLst>
                </p14:cNvPr>
                <p14:cNvContentPartPr/>
                <p14:nvPr/>
              </p14:nvContentPartPr>
              <p14:xfrm>
                <a:off x="4611720" y="1117646"/>
                <a:ext cx="268560" cy="12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F65ED6-F121-0390-DD08-6825A0E0B6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07400" y="1113326"/>
                  <a:ext cx="277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46F787-63CC-52FB-B27B-6147968F3437}"/>
                    </a:ext>
                  </a:extLst>
                </p14:cNvPr>
                <p14:cNvContentPartPr/>
                <p14:nvPr/>
              </p14:nvContentPartPr>
              <p14:xfrm>
                <a:off x="4626480" y="1404566"/>
                <a:ext cx="180360" cy="16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46F787-63CC-52FB-B27B-6147968F34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22160" y="1400246"/>
                  <a:ext cx="189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CEF559-B29D-979E-12B4-D910AF7A6C7B}"/>
                    </a:ext>
                  </a:extLst>
                </p14:cNvPr>
                <p14:cNvContentPartPr/>
                <p14:nvPr/>
              </p14:nvContentPartPr>
              <p14:xfrm>
                <a:off x="5201760" y="198926"/>
                <a:ext cx="572400" cy="2702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CEF559-B29D-979E-12B4-D910AF7A6C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97440" y="194606"/>
                  <a:ext cx="581040" cy="27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46CAF9-BA11-E7FC-3517-6B8C1D0BAFFF}"/>
                    </a:ext>
                  </a:extLst>
                </p14:cNvPr>
                <p14:cNvContentPartPr/>
                <p14:nvPr/>
              </p14:nvContentPartPr>
              <p14:xfrm>
                <a:off x="1753680" y="1481966"/>
                <a:ext cx="2567160" cy="1978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46CAF9-BA11-E7FC-3517-6B8C1D0BAF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49360" y="1477646"/>
                  <a:ext cx="2575800" cy="19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20573FC-BFE8-2C6B-D537-4D14CAA813C9}"/>
                    </a:ext>
                  </a:extLst>
                </p14:cNvPr>
                <p14:cNvContentPartPr/>
                <p14:nvPr/>
              </p14:nvContentPartPr>
              <p14:xfrm>
                <a:off x="1497000" y="1921526"/>
                <a:ext cx="2934000" cy="1426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20573FC-BFE8-2C6B-D537-4D14CAA813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92680" y="1917206"/>
                  <a:ext cx="2942640" cy="14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3084789-FD60-E056-DA15-401734243755}"/>
                    </a:ext>
                  </a:extLst>
                </p14:cNvPr>
                <p14:cNvContentPartPr/>
                <p14:nvPr/>
              </p14:nvContentPartPr>
              <p14:xfrm>
                <a:off x="4129680" y="1794086"/>
                <a:ext cx="366480" cy="498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3084789-FD60-E056-DA15-4017342437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25360" y="1789766"/>
                  <a:ext cx="3751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671327B-DF4C-E82C-0EF9-5D5D20275B43}"/>
                    </a:ext>
                  </a:extLst>
                </p14:cNvPr>
                <p14:cNvContentPartPr/>
                <p14:nvPr/>
              </p14:nvContentPartPr>
              <p14:xfrm>
                <a:off x="4466640" y="2322206"/>
                <a:ext cx="242640" cy="348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671327B-DF4C-E82C-0EF9-5D5D20275B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62320" y="2317886"/>
                  <a:ext cx="2512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86EFFDA-DF2C-8C45-20C9-CE11A5512878}"/>
                    </a:ext>
                  </a:extLst>
                </p14:cNvPr>
                <p14:cNvContentPartPr/>
                <p14:nvPr/>
              </p14:nvContentPartPr>
              <p14:xfrm>
                <a:off x="4458000" y="2832686"/>
                <a:ext cx="242640" cy="129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86EFFDA-DF2C-8C45-20C9-CE11A55128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53680" y="2828366"/>
                  <a:ext cx="25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763B082-DD55-5CCF-D3B4-2D2E5BE33F4F}"/>
                    </a:ext>
                  </a:extLst>
                </p14:cNvPr>
                <p14:cNvContentPartPr/>
                <p14:nvPr/>
              </p14:nvContentPartPr>
              <p14:xfrm>
                <a:off x="5509560" y="592406"/>
                <a:ext cx="178200" cy="250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763B082-DD55-5CCF-D3B4-2D2E5BE33F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05240" y="588086"/>
                  <a:ext cx="186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42F8A52-F0A3-7F74-CD61-5B0BDDE3624B}"/>
                    </a:ext>
                  </a:extLst>
                </p14:cNvPr>
                <p14:cNvContentPartPr/>
                <p14:nvPr/>
              </p14:nvContentPartPr>
              <p14:xfrm>
                <a:off x="5692080" y="674126"/>
                <a:ext cx="217440" cy="387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42F8A52-F0A3-7F74-CD61-5B0BDDE362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87760" y="669806"/>
                  <a:ext cx="226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B1D597B-5B50-BDFF-E081-DC0F9ED409F0}"/>
                    </a:ext>
                  </a:extLst>
                </p14:cNvPr>
                <p14:cNvContentPartPr/>
                <p14:nvPr/>
              </p14:nvContentPartPr>
              <p14:xfrm>
                <a:off x="5325600" y="302246"/>
                <a:ext cx="656280" cy="206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B1D597B-5B50-BDFF-E081-DC0F9ED409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21280" y="297926"/>
                  <a:ext cx="664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11C08DC-32E2-FFE4-917F-4990E5B6AC7A}"/>
                    </a:ext>
                  </a:extLst>
                </p14:cNvPr>
                <p14:cNvContentPartPr/>
                <p14:nvPr/>
              </p14:nvContentPartPr>
              <p14:xfrm>
                <a:off x="5739600" y="914246"/>
                <a:ext cx="48600" cy="203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11C08DC-32E2-FFE4-917F-4990E5B6AC7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35280" y="909926"/>
                  <a:ext cx="57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CE77A9-BD7C-4838-46C6-92A687A76749}"/>
                    </a:ext>
                  </a:extLst>
                </p14:cNvPr>
                <p14:cNvContentPartPr/>
                <p14:nvPr/>
              </p14:nvContentPartPr>
              <p14:xfrm>
                <a:off x="5925000" y="914246"/>
                <a:ext cx="40320" cy="234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CE77A9-BD7C-4838-46C6-92A687A7674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20680" y="909926"/>
                  <a:ext cx="48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C95A366-FD88-8FBA-B788-350F31314B98}"/>
                    </a:ext>
                  </a:extLst>
                </p14:cNvPr>
                <p14:cNvContentPartPr/>
                <p14:nvPr/>
              </p14:nvContentPartPr>
              <p14:xfrm>
                <a:off x="6468600" y="539126"/>
                <a:ext cx="325080" cy="164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C95A366-FD88-8FBA-B788-350F31314B9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64280" y="534806"/>
                  <a:ext cx="333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C913AD-ABD3-1744-1584-E7A67D3B9440}"/>
                    </a:ext>
                  </a:extLst>
                </p14:cNvPr>
                <p14:cNvContentPartPr/>
                <p14:nvPr/>
              </p14:nvContentPartPr>
              <p14:xfrm>
                <a:off x="6661560" y="510686"/>
                <a:ext cx="245880" cy="547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C913AD-ABD3-1744-1584-E7A67D3B94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57240" y="506366"/>
                  <a:ext cx="2545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C1D3CFC-522F-5343-CB6D-02F88940123F}"/>
                    </a:ext>
                  </a:extLst>
                </p14:cNvPr>
                <p14:cNvContentPartPr/>
                <p14:nvPr/>
              </p14:nvContentPartPr>
              <p14:xfrm>
                <a:off x="6314160" y="219806"/>
                <a:ext cx="623520" cy="248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C1D3CFC-522F-5343-CB6D-02F8894012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09840" y="215486"/>
                  <a:ext cx="632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AA04CC0-AE98-E4B9-7788-AA0987CCEFCB}"/>
                    </a:ext>
                  </a:extLst>
                </p14:cNvPr>
                <p14:cNvContentPartPr/>
                <p14:nvPr/>
              </p14:nvContentPartPr>
              <p14:xfrm>
                <a:off x="6839760" y="885806"/>
                <a:ext cx="67680" cy="162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AA04CC0-AE98-E4B9-7788-AA0987CCEF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5440" y="881486"/>
                  <a:ext cx="76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27F0DCF-FA98-FA01-A518-103276F2C07C}"/>
                    </a:ext>
                  </a:extLst>
                </p14:cNvPr>
                <p14:cNvContentPartPr/>
                <p14:nvPr/>
              </p14:nvContentPartPr>
              <p14:xfrm>
                <a:off x="7158000" y="895166"/>
                <a:ext cx="201600" cy="239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27F0DCF-FA98-FA01-A518-103276F2C0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53680" y="890846"/>
                  <a:ext cx="210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A0349A7-F796-D8FC-EAB3-A9D6DE21569D}"/>
                    </a:ext>
                  </a:extLst>
                </p14:cNvPr>
                <p14:cNvContentPartPr/>
                <p14:nvPr/>
              </p14:nvContentPartPr>
              <p14:xfrm>
                <a:off x="6347640" y="1215926"/>
                <a:ext cx="398520" cy="30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A0349A7-F796-D8FC-EAB3-A9D6DE2156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43320" y="1211606"/>
                  <a:ext cx="40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3B48893-1293-6857-E8B1-E4FC79E6ADFB}"/>
                    </a:ext>
                  </a:extLst>
                </p14:cNvPr>
                <p14:cNvContentPartPr/>
                <p14:nvPr/>
              </p14:nvContentPartPr>
              <p14:xfrm>
                <a:off x="5476800" y="928646"/>
                <a:ext cx="138600" cy="236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3B48893-1293-6857-E8B1-E4FC79E6ADF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72480" y="924326"/>
                  <a:ext cx="147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B1FC0B9-8A9C-85BC-E016-E4B86D197347}"/>
                    </a:ext>
                  </a:extLst>
                </p14:cNvPr>
                <p14:cNvContentPartPr/>
                <p14:nvPr/>
              </p14:nvContentPartPr>
              <p14:xfrm>
                <a:off x="5412360" y="1330406"/>
                <a:ext cx="316800" cy="31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B1FC0B9-8A9C-85BC-E016-E4B86D1973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08040" y="1326086"/>
                  <a:ext cx="325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12651B6-9D0A-7B3F-9023-36160BA3652C}"/>
                    </a:ext>
                  </a:extLst>
                </p14:cNvPr>
                <p14:cNvContentPartPr/>
                <p14:nvPr/>
              </p14:nvContentPartPr>
              <p14:xfrm>
                <a:off x="5499120" y="1899926"/>
                <a:ext cx="170280" cy="88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12651B6-9D0A-7B3F-9023-36160BA365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94800" y="1895606"/>
                  <a:ext cx="17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D69A4BC-2452-B61C-CA33-A2C3234CB0E6}"/>
                    </a:ext>
                  </a:extLst>
                </p14:cNvPr>
                <p14:cNvContentPartPr/>
                <p14:nvPr/>
              </p14:nvContentPartPr>
              <p14:xfrm>
                <a:off x="5685600" y="1872206"/>
                <a:ext cx="160920" cy="511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D69A4BC-2452-B61C-CA33-A2C3234CB0E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81280" y="1867886"/>
                  <a:ext cx="1695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2E84027-E440-E445-C21A-885AD224D618}"/>
                    </a:ext>
                  </a:extLst>
                </p14:cNvPr>
                <p14:cNvContentPartPr/>
                <p14:nvPr/>
              </p14:nvContentPartPr>
              <p14:xfrm>
                <a:off x="5402640" y="1527686"/>
                <a:ext cx="548640" cy="179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2E84027-E440-E445-C21A-885AD224D6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98320" y="1523366"/>
                  <a:ext cx="557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1144DAC-13D5-BB7D-B007-4DA406FB9AE3}"/>
                    </a:ext>
                  </a:extLst>
                </p14:cNvPr>
                <p14:cNvContentPartPr/>
                <p14:nvPr/>
              </p14:nvContentPartPr>
              <p14:xfrm>
                <a:off x="5817720" y="2217086"/>
                <a:ext cx="211320" cy="186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1144DAC-13D5-BB7D-B007-4DA406FB9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13400" y="2212766"/>
                  <a:ext cx="219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AAF2649-4F1C-AC94-7618-FFC9FF3A1A83}"/>
                    </a:ext>
                  </a:extLst>
                </p14:cNvPr>
                <p14:cNvContentPartPr/>
                <p14:nvPr/>
              </p14:nvContentPartPr>
              <p14:xfrm>
                <a:off x="6184920" y="2126366"/>
                <a:ext cx="4320" cy="263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AAF2649-4F1C-AC94-7618-FFC9FF3A1A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80600" y="2122046"/>
                  <a:ext cx="12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3D159B3-374D-34A9-93BE-356A5E236035}"/>
                    </a:ext>
                  </a:extLst>
                </p14:cNvPr>
                <p14:cNvContentPartPr/>
                <p14:nvPr/>
              </p14:nvContentPartPr>
              <p14:xfrm>
                <a:off x="5489760" y="2534606"/>
                <a:ext cx="443520" cy="35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3D159B3-374D-34A9-93BE-356A5E2360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85440" y="2530286"/>
                  <a:ext cx="452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F3CF111-D887-B7A5-11B6-0D3AE7ABE29F}"/>
                    </a:ext>
                  </a:extLst>
                </p14:cNvPr>
                <p14:cNvContentPartPr/>
                <p14:nvPr/>
              </p14:nvContentPartPr>
              <p14:xfrm>
                <a:off x="6516840" y="1717406"/>
                <a:ext cx="254160" cy="134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F3CF111-D887-B7A5-11B6-0D3AE7ABE29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12520" y="1713086"/>
                  <a:ext cx="262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79B45FC-DD04-8E5C-B307-19326FE48765}"/>
                    </a:ext>
                  </a:extLst>
                </p14:cNvPr>
                <p14:cNvContentPartPr/>
                <p14:nvPr/>
              </p14:nvContentPartPr>
              <p14:xfrm>
                <a:off x="6737520" y="1722086"/>
                <a:ext cx="160200" cy="502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79B45FC-DD04-8E5C-B307-19326FE487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733200" y="1717766"/>
                  <a:ext cx="1688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1C639EA-EDBD-9987-2878-FC0F4E78B559}"/>
                    </a:ext>
                  </a:extLst>
                </p14:cNvPr>
                <p14:cNvContentPartPr/>
                <p14:nvPr/>
              </p14:nvContentPartPr>
              <p14:xfrm>
                <a:off x="6323880" y="1483766"/>
                <a:ext cx="748800" cy="2113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1C639EA-EDBD-9987-2878-FC0F4E78B5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19560" y="1479446"/>
                  <a:ext cx="757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3695FFC-6C1B-529D-0D86-7602B7D92512}"/>
                    </a:ext>
                  </a:extLst>
                </p14:cNvPr>
                <p14:cNvContentPartPr/>
                <p14:nvPr/>
              </p14:nvContentPartPr>
              <p14:xfrm>
                <a:off x="6926520" y="2217446"/>
                <a:ext cx="158760" cy="163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3695FFC-6C1B-529D-0D86-7602B7D9251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22200" y="2213126"/>
                  <a:ext cx="167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200D3F-B2B0-8A24-C727-9F416776EEF5}"/>
                    </a:ext>
                  </a:extLst>
                </p14:cNvPr>
                <p14:cNvContentPartPr/>
                <p14:nvPr/>
              </p14:nvContentPartPr>
              <p14:xfrm>
                <a:off x="7322520" y="2130686"/>
                <a:ext cx="62640" cy="150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200D3F-B2B0-8A24-C727-9F416776EEF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18200" y="2126366"/>
                  <a:ext cx="71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941616D-5369-DD4A-DADF-D64A07419D2C}"/>
                    </a:ext>
                  </a:extLst>
                </p14:cNvPr>
                <p14:cNvContentPartPr/>
                <p14:nvPr/>
              </p14:nvContentPartPr>
              <p14:xfrm>
                <a:off x="6497400" y="2328326"/>
                <a:ext cx="21384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941616D-5369-DD4A-DADF-D64A07419D2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93080" y="2324006"/>
                  <a:ext cx="222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20B908A-C976-36D3-89B7-3C5DD2DFA8C8}"/>
                    </a:ext>
                  </a:extLst>
                </p14:cNvPr>
                <p14:cNvContentPartPr/>
                <p14:nvPr/>
              </p14:nvContentPartPr>
              <p14:xfrm>
                <a:off x="7167360" y="2107286"/>
                <a:ext cx="321120" cy="354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20B908A-C976-36D3-89B7-3C5DD2DFA8C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63040" y="2102966"/>
                  <a:ext cx="3297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3464882-4D46-4194-F06E-BBB5EDD65025}"/>
                    </a:ext>
                  </a:extLst>
                </p14:cNvPr>
                <p14:cNvContentPartPr/>
                <p14:nvPr/>
              </p14:nvContentPartPr>
              <p14:xfrm>
                <a:off x="5932920" y="279926"/>
                <a:ext cx="18000" cy="264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3464882-4D46-4194-F06E-BBB5EDD6502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28600" y="275606"/>
                  <a:ext cx="26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4CAA68A-6E9F-53FF-0D4D-C0CF8BCF7673}"/>
                    </a:ext>
                  </a:extLst>
                </p14:cNvPr>
                <p14:cNvContentPartPr/>
                <p14:nvPr/>
              </p14:nvContentPartPr>
              <p14:xfrm>
                <a:off x="6133800" y="428966"/>
                <a:ext cx="7200" cy="24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4CAA68A-6E9F-53FF-0D4D-C0CF8BCF767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29480" y="424646"/>
                  <a:ext cx="15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B4E7923-B34D-8E2F-7738-8C2A1A44DA6F}"/>
                    </a:ext>
                  </a:extLst>
                </p14:cNvPr>
                <p14:cNvContentPartPr/>
                <p14:nvPr/>
              </p14:nvContentPartPr>
              <p14:xfrm>
                <a:off x="6179160" y="1241126"/>
                <a:ext cx="38880" cy="115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B4E7923-B34D-8E2F-7738-8C2A1A44DA6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74840" y="1236806"/>
                  <a:ext cx="47520" cy="11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707355A-E66F-9C0F-7466-33FE03D89229}"/>
                    </a:ext>
                  </a:extLst>
                </p14:cNvPr>
                <p14:cNvContentPartPr/>
                <p14:nvPr/>
              </p14:nvContentPartPr>
              <p14:xfrm>
                <a:off x="6280680" y="2938526"/>
                <a:ext cx="1152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707355A-E66F-9C0F-7466-33FE03D8922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76360" y="2934206"/>
                  <a:ext cx="20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ACFF8B9-1A75-89FF-FA80-8B73094040A2}"/>
                    </a:ext>
                  </a:extLst>
                </p14:cNvPr>
                <p14:cNvContentPartPr/>
                <p14:nvPr/>
              </p14:nvContentPartPr>
              <p14:xfrm>
                <a:off x="5012040" y="1588886"/>
                <a:ext cx="266400" cy="41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ACFF8B9-1A75-89FF-FA80-8B73094040A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07720" y="1584566"/>
                  <a:ext cx="275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8192151-7B7B-674D-6BEE-C14735697985}"/>
                    </a:ext>
                  </a:extLst>
                </p14:cNvPr>
                <p14:cNvContentPartPr/>
                <p14:nvPr/>
              </p14:nvContentPartPr>
              <p14:xfrm>
                <a:off x="5773800" y="1472246"/>
                <a:ext cx="529920" cy="11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8192151-7B7B-674D-6BEE-C147356979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69480" y="1467926"/>
                  <a:ext cx="538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96B7ECF-E6AE-FF1F-D47B-3041DED4FFAC}"/>
                    </a:ext>
                  </a:extLst>
                </p14:cNvPr>
                <p14:cNvContentPartPr/>
                <p14:nvPr/>
              </p14:nvContentPartPr>
              <p14:xfrm>
                <a:off x="6820320" y="1515446"/>
                <a:ext cx="1055520" cy="10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96B7ECF-E6AE-FF1F-D47B-3041DED4FFA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16000" y="1511126"/>
                  <a:ext cx="106416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8</cp:revision>
  <dcterms:created xsi:type="dcterms:W3CDTF">2023-01-26T15:47:55Z</dcterms:created>
  <dcterms:modified xsi:type="dcterms:W3CDTF">2023-02-21T15:47:13Z</dcterms:modified>
</cp:coreProperties>
</file>