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00.xml" ContentType="application/inkml+xml"/>
  <Override PartName="/ppt/ink/ink270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7" r:id="rId5"/>
    <p:sldId id="279" r:id="rId6"/>
    <p:sldId id="278" r:id="rId7"/>
    <p:sldId id="259" r:id="rId8"/>
    <p:sldId id="261" r:id="rId9"/>
    <p:sldId id="262" r:id="rId10"/>
    <p:sldId id="280" r:id="rId11"/>
    <p:sldId id="263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91FA5-1B02-46D2-86E3-7D2C99B348E0}" v="362" dt="2023-02-21T16:53:0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4" d="100"/>
          <a:sy n="84" d="100"/>
        </p:scale>
        <p:origin x="21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19A91FA5-1B02-46D2-86E3-7D2C99B348E0}"/>
    <pc:docChg chg="undo custSel addSld modSld">
      <pc:chgData name="Venkatasubramanian, Mani V." userId="fbe5ce37-0145-4c31-b84a-b36f8beac5f3" providerId="ADAL" clId="{19A91FA5-1B02-46D2-86E3-7D2C99B348E0}" dt="2023-02-21T16:53:02.785" v="3089"/>
      <pc:docMkLst>
        <pc:docMk/>
      </pc:docMkLst>
      <pc:sldChg chg="addSp delSp modSp mod">
        <pc:chgData name="Venkatasubramanian, Mani V." userId="fbe5ce37-0145-4c31-b84a-b36f8beac5f3" providerId="ADAL" clId="{19A91FA5-1B02-46D2-86E3-7D2C99B348E0}" dt="2023-02-21T15:50:13.344" v="184"/>
        <pc:sldMkLst>
          <pc:docMk/>
          <pc:sldMk cId="2117074307" sldId="256"/>
        </pc:sldMkLst>
        <pc:grpChg chg="del mod">
          <ac:chgData name="Venkatasubramanian, Mani V." userId="fbe5ce37-0145-4c31-b84a-b36f8beac5f3" providerId="ADAL" clId="{19A91FA5-1B02-46D2-86E3-7D2C99B348E0}" dt="2023-02-21T15:48:49.600" v="89"/>
          <ac:grpSpMkLst>
            <pc:docMk/>
            <pc:sldMk cId="2117074307" sldId="256"/>
            <ac:grpSpMk id="11" creationId="{4A01A3D1-6758-D546-AB97-806D0F54B8BD}"/>
          </ac:grpSpMkLst>
        </pc:grpChg>
        <pc:grpChg chg="del mod">
          <ac:chgData name="Venkatasubramanian, Mani V." userId="fbe5ce37-0145-4c31-b84a-b36f8beac5f3" providerId="ADAL" clId="{19A91FA5-1B02-46D2-86E3-7D2C99B348E0}" dt="2023-02-21T15:48:49.600" v="89"/>
          <ac:grpSpMkLst>
            <pc:docMk/>
            <pc:sldMk cId="2117074307" sldId="256"/>
            <ac:grpSpMk id="12" creationId="{3D7EE6FA-6C97-8427-D2A3-65445C55F741}"/>
          </ac:grpSpMkLst>
        </pc:grpChg>
        <pc:grpChg chg="del mod">
          <ac:chgData name="Venkatasubramanian, Mani V." userId="fbe5ce37-0145-4c31-b84a-b36f8beac5f3" providerId="ADAL" clId="{19A91FA5-1B02-46D2-86E3-7D2C99B348E0}" dt="2023-02-21T15:48:17.470" v="39"/>
          <ac:grpSpMkLst>
            <pc:docMk/>
            <pc:sldMk cId="2117074307" sldId="256"/>
            <ac:grpSpMk id="14" creationId="{9F93CB02-A9DA-40D8-554D-F490B10138DB}"/>
          </ac:grpSpMkLst>
        </pc:grpChg>
        <pc:grpChg chg="del mod">
          <ac:chgData name="Venkatasubramanian, Mani V." userId="fbe5ce37-0145-4c31-b84a-b36f8beac5f3" providerId="ADAL" clId="{19A91FA5-1B02-46D2-86E3-7D2C99B348E0}" dt="2023-02-21T15:48:08.681" v="20"/>
          <ac:grpSpMkLst>
            <pc:docMk/>
            <pc:sldMk cId="2117074307" sldId="256"/>
            <ac:grpSpMk id="21" creationId="{FC7FDCD2-C317-57AB-4C64-5E4A9092A412}"/>
          </ac:grpSpMkLst>
        </pc:grpChg>
        <pc:grpChg chg="del mod">
          <ac:chgData name="Venkatasubramanian, Mani V." userId="fbe5ce37-0145-4c31-b84a-b36f8beac5f3" providerId="ADAL" clId="{19A91FA5-1B02-46D2-86E3-7D2C99B348E0}" dt="2023-02-21T15:48:17.470" v="39"/>
          <ac:grpSpMkLst>
            <pc:docMk/>
            <pc:sldMk cId="2117074307" sldId="256"/>
            <ac:grpSpMk id="23" creationId="{07BE895B-DA06-337D-1050-3496FB6A9A31}"/>
          </ac:grpSpMkLst>
        </pc:grpChg>
        <pc:grpChg chg="del mod">
          <ac:chgData name="Venkatasubramanian, Mani V." userId="fbe5ce37-0145-4c31-b84a-b36f8beac5f3" providerId="ADAL" clId="{19A91FA5-1B02-46D2-86E3-7D2C99B348E0}" dt="2023-02-21T15:48:26.256" v="55"/>
          <ac:grpSpMkLst>
            <pc:docMk/>
            <pc:sldMk cId="2117074307" sldId="256"/>
            <ac:grpSpMk id="42" creationId="{33B657BA-AA5C-4136-2C12-63D0BCAD3B39}"/>
          </ac:grpSpMkLst>
        </pc:grpChg>
        <pc:grpChg chg="del mod">
          <ac:chgData name="Venkatasubramanian, Mani V." userId="fbe5ce37-0145-4c31-b84a-b36f8beac5f3" providerId="ADAL" clId="{19A91FA5-1B02-46D2-86E3-7D2C99B348E0}" dt="2023-02-21T15:48:26.256" v="55"/>
          <ac:grpSpMkLst>
            <pc:docMk/>
            <pc:sldMk cId="2117074307" sldId="256"/>
            <ac:grpSpMk id="43" creationId="{BF138D5E-46B2-5116-03C3-94A463364DC7}"/>
          </ac:grpSpMkLst>
        </pc:grpChg>
        <pc:grpChg chg="del mod">
          <ac:chgData name="Venkatasubramanian, Mani V." userId="fbe5ce37-0145-4c31-b84a-b36f8beac5f3" providerId="ADAL" clId="{19A91FA5-1B02-46D2-86E3-7D2C99B348E0}" dt="2023-02-21T15:48:26.256" v="55"/>
          <ac:grpSpMkLst>
            <pc:docMk/>
            <pc:sldMk cId="2117074307" sldId="256"/>
            <ac:grpSpMk id="44" creationId="{736656B5-5571-9D1B-8FFF-2E89BB3E0AB7}"/>
          </ac:grpSpMkLst>
        </pc:grpChg>
        <pc:grpChg chg="del mod">
          <ac:chgData name="Venkatasubramanian, Mani V." userId="fbe5ce37-0145-4c31-b84a-b36f8beac5f3" providerId="ADAL" clId="{19A91FA5-1B02-46D2-86E3-7D2C99B348E0}" dt="2023-02-21T15:48:49.600" v="89"/>
          <ac:grpSpMkLst>
            <pc:docMk/>
            <pc:sldMk cId="2117074307" sldId="256"/>
            <ac:grpSpMk id="60" creationId="{D4B677B6-C835-9E77-0521-18FA62E76273}"/>
          </ac:grpSpMkLst>
        </pc:grpChg>
        <pc:grpChg chg="del mod">
          <ac:chgData name="Venkatasubramanian, Mani V." userId="fbe5ce37-0145-4c31-b84a-b36f8beac5f3" providerId="ADAL" clId="{19A91FA5-1B02-46D2-86E3-7D2C99B348E0}" dt="2023-02-21T15:48:41.486" v="71"/>
          <ac:grpSpMkLst>
            <pc:docMk/>
            <pc:sldMk cId="2117074307" sldId="256"/>
            <ac:grpSpMk id="64" creationId="{BFDA536B-7E56-2712-1F63-0985FA753051}"/>
          </ac:grpSpMkLst>
        </pc:grpChg>
        <pc:grpChg chg="del mod">
          <ac:chgData name="Venkatasubramanian, Mani V." userId="fbe5ce37-0145-4c31-b84a-b36f8beac5f3" providerId="ADAL" clId="{19A91FA5-1B02-46D2-86E3-7D2C99B348E0}" dt="2023-02-21T15:48:49.600" v="89"/>
          <ac:grpSpMkLst>
            <pc:docMk/>
            <pc:sldMk cId="2117074307" sldId="256"/>
            <ac:grpSpMk id="76" creationId="{3E8D0C6C-37ED-6487-CCB7-A97488AB8D9A}"/>
          </ac:grpSpMkLst>
        </pc:grpChg>
        <pc:grpChg chg="del mod">
          <ac:chgData name="Venkatasubramanian, Mani V." userId="fbe5ce37-0145-4c31-b84a-b36f8beac5f3" providerId="ADAL" clId="{19A91FA5-1B02-46D2-86E3-7D2C99B348E0}" dt="2023-02-21T15:48:49.600" v="89"/>
          <ac:grpSpMkLst>
            <pc:docMk/>
            <pc:sldMk cId="2117074307" sldId="256"/>
            <ac:grpSpMk id="94" creationId="{AA9405B6-3D38-F648-666C-48923BB94584}"/>
          </ac:grpSpMkLst>
        </pc:grpChg>
        <pc:grpChg chg="del mod">
          <ac:chgData name="Venkatasubramanian, Mani V." userId="fbe5ce37-0145-4c31-b84a-b36f8beac5f3" providerId="ADAL" clId="{19A91FA5-1B02-46D2-86E3-7D2C99B348E0}" dt="2023-02-21T15:48:49.600" v="89"/>
          <ac:grpSpMkLst>
            <pc:docMk/>
            <pc:sldMk cId="2117074307" sldId="256"/>
            <ac:grpSpMk id="95" creationId="{B8DACB1D-90C5-58D6-9810-E31C0BCB2DB5}"/>
          </ac:grpSpMkLst>
        </pc:grpChg>
        <pc:grpChg chg="del mod">
          <ac:chgData name="Venkatasubramanian, Mani V." userId="fbe5ce37-0145-4c31-b84a-b36f8beac5f3" providerId="ADAL" clId="{19A91FA5-1B02-46D2-86E3-7D2C99B348E0}" dt="2023-02-21T15:48:49.600" v="89"/>
          <ac:grpSpMkLst>
            <pc:docMk/>
            <pc:sldMk cId="2117074307" sldId="256"/>
            <ac:grpSpMk id="96" creationId="{627C833B-FAAC-2F15-2F62-368F8E54905D}"/>
          </ac:grpSpMkLst>
        </pc:grpChg>
        <pc:grpChg chg="del mod">
          <ac:chgData name="Venkatasubramanian, Mani V." userId="fbe5ce37-0145-4c31-b84a-b36f8beac5f3" providerId="ADAL" clId="{19A91FA5-1B02-46D2-86E3-7D2C99B348E0}" dt="2023-02-21T15:48:51.987" v="93"/>
          <ac:grpSpMkLst>
            <pc:docMk/>
            <pc:sldMk cId="2117074307" sldId="256"/>
            <ac:grpSpMk id="97" creationId="{09E4D1FF-7B1C-0145-28B9-1AC9EA8B92D3}"/>
          </ac:grpSpMkLst>
        </pc:grpChg>
        <pc:grpChg chg="del mod">
          <ac:chgData name="Venkatasubramanian, Mani V." userId="fbe5ce37-0145-4c31-b84a-b36f8beac5f3" providerId="ADAL" clId="{19A91FA5-1B02-46D2-86E3-7D2C99B348E0}" dt="2023-02-21T15:49:18.264" v="129"/>
          <ac:grpSpMkLst>
            <pc:docMk/>
            <pc:sldMk cId="2117074307" sldId="256"/>
            <ac:grpSpMk id="101" creationId="{FFC4DC6B-ED60-79B2-E141-5A7158862BBF}"/>
          </ac:grpSpMkLst>
        </pc:grpChg>
        <pc:grpChg chg="del mod">
          <ac:chgData name="Venkatasubramanian, Mani V." userId="fbe5ce37-0145-4c31-b84a-b36f8beac5f3" providerId="ADAL" clId="{19A91FA5-1B02-46D2-86E3-7D2C99B348E0}" dt="2023-02-21T15:49:18.264" v="129"/>
          <ac:grpSpMkLst>
            <pc:docMk/>
            <pc:sldMk cId="2117074307" sldId="256"/>
            <ac:grpSpMk id="107" creationId="{9A34F6C9-20EC-7F87-03A3-B08C79D92039}"/>
          </ac:grpSpMkLst>
        </pc:grpChg>
        <pc:grpChg chg="del mod">
          <ac:chgData name="Venkatasubramanian, Mani V." userId="fbe5ce37-0145-4c31-b84a-b36f8beac5f3" providerId="ADAL" clId="{19A91FA5-1B02-46D2-86E3-7D2C99B348E0}" dt="2023-02-21T15:49:18.264" v="129"/>
          <ac:grpSpMkLst>
            <pc:docMk/>
            <pc:sldMk cId="2117074307" sldId="256"/>
            <ac:grpSpMk id="117" creationId="{DF178597-B577-236B-7AEB-0B26AE7A0F99}"/>
          </ac:grpSpMkLst>
        </pc:grpChg>
        <pc:grpChg chg="del mod">
          <ac:chgData name="Venkatasubramanian, Mani V." userId="fbe5ce37-0145-4c31-b84a-b36f8beac5f3" providerId="ADAL" clId="{19A91FA5-1B02-46D2-86E3-7D2C99B348E0}" dt="2023-02-21T15:49:18.264" v="129"/>
          <ac:grpSpMkLst>
            <pc:docMk/>
            <pc:sldMk cId="2117074307" sldId="256"/>
            <ac:grpSpMk id="118" creationId="{3CA24EB4-9011-29E0-3383-79938D0E38CE}"/>
          </ac:grpSpMkLst>
        </pc:grpChg>
        <pc:grpChg chg="del mod">
          <ac:chgData name="Venkatasubramanian, Mani V." userId="fbe5ce37-0145-4c31-b84a-b36f8beac5f3" providerId="ADAL" clId="{19A91FA5-1B02-46D2-86E3-7D2C99B348E0}" dt="2023-02-21T15:49:25.393" v="139"/>
          <ac:grpSpMkLst>
            <pc:docMk/>
            <pc:sldMk cId="2117074307" sldId="256"/>
            <ac:grpSpMk id="138" creationId="{A6DB7E48-EE6D-DC18-35CD-4D7E1E3EAA97}"/>
          </ac:grpSpMkLst>
        </pc:grpChg>
        <pc:grpChg chg="del mod">
          <ac:chgData name="Venkatasubramanian, Mani V." userId="fbe5ce37-0145-4c31-b84a-b36f8beac5f3" providerId="ADAL" clId="{19A91FA5-1B02-46D2-86E3-7D2C99B348E0}" dt="2023-02-21T15:49:48.957" v="166"/>
          <ac:grpSpMkLst>
            <pc:docMk/>
            <pc:sldMk cId="2117074307" sldId="256"/>
            <ac:grpSpMk id="148" creationId="{746B6EB6-47E6-D1FE-E716-1756D3BF8150}"/>
          </ac:grpSpMkLst>
        </pc:grpChg>
        <pc:grpChg chg="del mod">
          <ac:chgData name="Venkatasubramanian, Mani V." userId="fbe5ce37-0145-4c31-b84a-b36f8beac5f3" providerId="ADAL" clId="{19A91FA5-1B02-46D2-86E3-7D2C99B348E0}" dt="2023-02-21T15:49:48.957" v="166"/>
          <ac:grpSpMkLst>
            <pc:docMk/>
            <pc:sldMk cId="2117074307" sldId="256"/>
            <ac:grpSpMk id="151" creationId="{3C709146-CBB4-D9F6-F2C7-FCB78583E2D1}"/>
          </ac:grpSpMkLst>
        </pc:grpChg>
        <pc:grpChg chg="del mod">
          <ac:chgData name="Venkatasubramanian, Mani V." userId="fbe5ce37-0145-4c31-b84a-b36f8beac5f3" providerId="ADAL" clId="{19A91FA5-1B02-46D2-86E3-7D2C99B348E0}" dt="2023-02-21T15:49:48.957" v="166"/>
          <ac:grpSpMkLst>
            <pc:docMk/>
            <pc:sldMk cId="2117074307" sldId="256"/>
            <ac:grpSpMk id="175" creationId="{354069A5-6E36-BC60-7E62-7E2F54350D80}"/>
          </ac:grpSpMkLst>
        </pc:grpChg>
        <pc:grpChg chg="mod">
          <ac:chgData name="Venkatasubramanian, Mani V." userId="fbe5ce37-0145-4c31-b84a-b36f8beac5f3" providerId="ADAL" clId="{19A91FA5-1B02-46D2-86E3-7D2C99B348E0}" dt="2023-02-21T15:49:48.957" v="166"/>
          <ac:grpSpMkLst>
            <pc:docMk/>
            <pc:sldMk cId="2117074307" sldId="256"/>
            <ac:grpSpMk id="176" creationId="{7D308C97-C451-44CE-B2D2-BB6E4619134A}"/>
          </ac:grpSpMkLst>
        </pc:grpChg>
        <pc:grpChg chg="del mod">
          <ac:chgData name="Venkatasubramanian, Mani V." userId="fbe5ce37-0145-4c31-b84a-b36f8beac5f3" providerId="ADAL" clId="{19A91FA5-1B02-46D2-86E3-7D2C99B348E0}" dt="2023-02-21T15:50:13.344" v="184"/>
          <ac:grpSpMkLst>
            <pc:docMk/>
            <pc:sldMk cId="2117074307" sldId="256"/>
            <ac:grpSpMk id="192" creationId="{A238F550-35F3-0412-E05E-4E662B7E8D74}"/>
          </ac:grpSpMkLst>
        </pc:grpChg>
        <pc:grpChg chg="mod">
          <ac:chgData name="Venkatasubramanian, Mani V." userId="fbe5ce37-0145-4c31-b84a-b36f8beac5f3" providerId="ADAL" clId="{19A91FA5-1B02-46D2-86E3-7D2C99B348E0}" dt="2023-02-21T15:50:13.344" v="184"/>
          <ac:grpSpMkLst>
            <pc:docMk/>
            <pc:sldMk cId="2117074307" sldId="256"/>
            <ac:grpSpMk id="194" creationId="{26867995-3F4D-1E97-9119-DDD9ED73A9AA}"/>
          </ac:grpSpMkLst>
        </pc:grp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2" creationId="{0C609139-E4C0-B008-0860-99BA492953C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" creationId="{4EBCF4D4-AC51-88B2-A59E-96B9D69E4435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4" creationId="{6FBF663E-71C3-65AE-0FD8-D4216CE601C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" creationId="{72DB23A1-8C90-7AA6-1328-BE742DC34DC4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6" creationId="{C905B10E-014A-8250-B73B-217BDC689325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7" creationId="{F884AAFC-0167-D7CF-0384-1B2F434F6DD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" creationId="{4F83AA8A-6CBB-3718-C666-25BB07B150B0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9" creationId="{BAAD6C28-D679-517D-7F71-E50A6D9CEC7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0" creationId="{3C1C36CD-A1E2-6E6B-EA69-C9C8609A8490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3" creationId="{5EEA3902-FE8C-BF4D-ED70-84B4FD1074CC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5" creationId="{70EA5AD0-7A38-89FD-54C9-5EF4F1762013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" creationId="{E2DEBAE7-56B7-9C45-C375-B87DE38C170E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7" creationId="{556E03D4-0980-3BC7-0548-CEAB292D346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8" creationId="{1274ED91-F36B-711D-8879-A7FC0B4F773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9" creationId="{E5CF7BA7-4D74-5150-6794-52131F0E322C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20" creationId="{8ABA74BE-1025-9146-CBA1-D7266A6D44D6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22" creationId="{BC9E9C03-9FEA-5F84-12A4-C904DD9AE67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24" creationId="{4A04C72D-A5EE-8BC6-D95C-58EB0CBCB86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25" creationId="{70AC0CC6-7F49-CF67-7B8E-2F355E2E615E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26" creationId="{912FDE54-65A3-41B2-3965-BEC21E151C7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27" creationId="{6374E3E1-0588-964D-57BD-868B39FE5004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28" creationId="{B01B7B0E-78EB-9EC7-6E03-68AFB8189331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29" creationId="{ADB25079-8987-12E0-3567-FC23BC6E5216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0" creationId="{D07B4BA1-E845-71DE-7227-1BC6E771ABB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1" creationId="{53021587-E6EF-6377-4D49-AB548A7C6A4A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2" creationId="{FBCBB46C-BF4D-5DC3-6C23-429B52D3A5B6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3" creationId="{0C83FD9A-AD5C-7992-D0A6-2F7ADC9FF72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4" creationId="{6028E8D1-65C7-7D03-C1CB-550FD08AAD0A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5" creationId="{8A7113F5-DB9A-D07A-03FA-4085DF450737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6" creationId="{387FB958-7120-B2E7-047A-237B661279C5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7" creationId="{02A0F9C2-F198-0067-48E1-5F41FCCE8BD6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8" creationId="{3502603F-8A92-BE56-FF22-A01327797C3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39" creationId="{97085B52-61A1-6AB7-39DC-9FF36FF837C5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40" creationId="{6FCA44B2-4CFC-A247-B31A-3CCA1F20CEF4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41" creationId="{9DF60F2C-95C9-333F-5C4C-EC30D2B4662A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45" creationId="{291F811D-40A3-7513-5A1D-AE0082111739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46" creationId="{1F6C113C-DC9A-AC43-43EA-C60EBD1B3DEC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47" creationId="{3A4B1B3E-62DF-E47D-2CA6-A4F84BF41A2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48" creationId="{4D03C2EE-54CF-5E82-ABB0-D05784D6FB8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49" creationId="{AF4EA6A1-1E17-8D27-61AD-649CD33E957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0" creationId="{DCE18C89-F7D4-2BE3-168A-F90B42D13B6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1" creationId="{8099E83C-C1FB-0E55-2509-33CB6694579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2" creationId="{A70B816B-8EC3-A0B1-3390-3632DAA3BAC9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3" creationId="{26146587-5B00-3957-0BE1-5085CA84110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4" creationId="{AE9C91D1-EB5E-3308-732C-1A29F4757600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5" creationId="{23CFAB41-0468-2313-3971-B9E5CD168090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6" creationId="{D9878BDD-0D98-8648-570E-02BD27D81700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7" creationId="{73E63ADC-EA53-1FD2-A641-DDE5A36AF01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8" creationId="{455822F1-DB7A-22B8-12B4-E2CB14C457D0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59" creationId="{594798F9-1C93-2E87-D4D8-0B2A409B848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61" creationId="{B7670ED6-67E3-3F1A-69E1-AD8E3057AE0E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62" creationId="{F00DD19B-D01F-A38C-42F1-054E802E7F65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63" creationId="{C8D94033-CD6C-5C25-E86E-10751EC4F62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65" creationId="{B4D708F0-CFE5-D55B-B16D-E69BE4C2594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66" creationId="{33170138-DA29-5232-E7D6-9F1D24694F0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67" creationId="{A15A7DB6-C95D-7D94-6A57-03E128BC14E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68" creationId="{70D009E0-EF51-E8BF-39F3-E10D0AB7ABA0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69" creationId="{9F1FC8DF-7BBF-1788-2B9A-12FC48CE0A5A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70" creationId="{2B251B4A-1539-9FBF-EBE7-14BE8EEC6AA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71" creationId="{B572D33C-6246-3C1B-E588-891B443C3875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72" creationId="{B678E5CB-C0EB-AC36-A442-EF28A9286BD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73" creationId="{683F0529-BF98-B56B-2189-EC73DB87D1A5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74" creationId="{13A3AEC9-3BE8-2164-E6D6-F8F892926C1A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75" creationId="{6A51F449-4664-0678-E2F9-F6E8FFC41BAA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77" creationId="{C5987550-95C6-14A6-8E1F-D3A7BB041E8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78" creationId="{0CCDCFB4-A884-3285-5C0D-C67CBB124A6C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79" creationId="{58364476-5547-79C2-0714-80471DFD9E1E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0" creationId="{89E5AA5C-8B3D-92EE-93ED-B3F24D34E65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1" creationId="{C3D1A5BD-2D38-FCD7-CF53-306D59068A21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2" creationId="{76B456EA-60B4-A3ED-D19C-2605D81F8AD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3" creationId="{A3F70FF0-27A7-1523-D0DE-F2CF201EF54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4" creationId="{60F44F88-A627-E894-83B5-EDFBE3D340C4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5" creationId="{F9A45E6C-B48B-60D7-B04C-458626D791D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6" creationId="{F69E5611-20F8-2C10-CF6F-42DFA50B7F1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7" creationId="{4DC2C0C3-25D8-8D1B-1C86-D73DAED71893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8" creationId="{38FCB410-2DD9-873A-A362-16A16FB479E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89" creationId="{2D1DBFCF-EF22-BE49-0D29-B42160997B1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90" creationId="{C379AE65-2A63-9691-6C90-1DB7A1FCAA13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91" creationId="{FD5E4004-04E2-09EF-C34D-C6E449573EF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92" creationId="{E4CAE289-6E6E-6EDC-93A1-E489E99B9BDE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93" creationId="{32D44E87-0A4D-AF6A-7786-2CED46844006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98" creationId="{9C4DB66E-28CE-0A3F-B8AE-6B6E958DEDD4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99" creationId="{AB3401AB-D06F-07E5-3D89-35DACEB248F3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00" creationId="{205D4C8B-C431-4AE4-2D33-6851D303DFA9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02" creationId="{2AE33C69-F2B6-FD40-81F7-53CA3BFA9CF5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03" creationId="{D38033E7-C8F6-E381-C018-7F75388F92A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04" creationId="{42287163-6893-F591-B52D-4B10AC2C3E9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05" creationId="{6761967A-5FD4-DC68-4C0A-1775D1135EE4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06" creationId="{04A741F6-978E-2564-CCEE-B9654852079E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08" creationId="{AF5BAF20-9506-CDA2-E962-CBB8B5AB8F7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09" creationId="{867BDB57-4475-CFCB-13E0-C791C234D83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10" creationId="{53C917B7-7A40-26C0-4620-7D28A3E6994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11" creationId="{AA7E5C15-A5CB-D774-C74C-E853655D95E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12" creationId="{E4A1A703-A2CA-DB9F-6D97-CFE7D2C4077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13" creationId="{7695D039-1D99-DD38-1854-014A7B5FE3E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14" creationId="{71A06B7C-7239-9D1D-92AF-D52E3FD02E1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15" creationId="{0982D0E4-01AA-33F0-874E-9BCCEB18B38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16" creationId="{1303A7E4-C268-1D8A-548D-82000640D80E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19" creationId="{E503DBB9-DA62-18DD-123F-6C142D69ABB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20" creationId="{32CD0E3C-7654-2B3E-CE9A-3A9E692D625A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21" creationId="{5A4875AE-740D-BFBC-A3E1-A85FCF7D7D97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22" creationId="{9BD010F9-ECFC-0202-AC86-AB2DD555587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23" creationId="{B8AEA101-AFD3-6938-0DA6-32A96638901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24" creationId="{E12E51FC-8457-3620-095F-417568C74523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25" creationId="{3B265903-7E20-B7E8-0CC6-42D61FE60D5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26" creationId="{3F74A31D-BEE6-0D5B-8CB8-822E39F58DB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27" creationId="{E815C379-E93A-476B-82F4-391941EA5051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28" creationId="{5C326B22-FB62-2FDE-B229-D41A4743F9F6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29" creationId="{7A4FE07C-AE3C-2C1D-8667-2A5AB692ADF9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30" creationId="{80B4A28B-0FEE-EDAC-83E0-99410389619A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31" creationId="{E1BE8A61-A785-7242-CC7C-BA8EB0CB476C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32" creationId="{5C6654BD-DD1A-3658-5F3A-AAAAE15D8027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33" creationId="{59F3E646-46CD-4504-9613-92D09D965D7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34" creationId="{CC7FAA44-2C70-6FEA-9A52-91A92F28DB2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35" creationId="{01130922-3ED7-5001-B7D8-22EA7DE0E42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36" creationId="{94F22356-3EA0-C8AD-2C4D-0EDEC4D07659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37" creationId="{ED3EA8A4-2495-AAFA-CDEF-2D3046319423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39" creationId="{F93B0D70-828A-02D4-A7AC-57D5B67E37F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40" creationId="{DFDDC1AD-B195-7B01-56E2-80B23D279619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41" creationId="{FE0A2392-4F05-5C9D-6718-C4EC7208D04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42" creationId="{ADE2AF1A-7E46-3764-9880-C63198B26B63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43" creationId="{5D6ECEFF-DCD8-CAC8-785D-5CD0E0D8D83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44" creationId="{CD65C1E3-E1B9-3E7E-0C18-54059EC44010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45" creationId="{43783BA0-3D7E-5477-78CD-5E77B3361E4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46" creationId="{F46ABD3B-243D-A737-6E52-C81DE61A44A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47" creationId="{84B8F9A0-3C76-0220-9FF7-D92701A56694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49" creationId="{390A11FE-8390-0F57-6B2F-41344DC5EA2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50" creationId="{40AE52F8-83BB-4B05-05B5-7EC0741E221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52" creationId="{0E61173D-EC01-ABFE-54E9-9CB591972750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53" creationId="{9A2DA470-2C12-ED1D-2BAE-C4F3D28F5AA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54" creationId="{0C48D9BC-05C7-D663-C8E5-357A2E79205B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55" creationId="{DE16B86E-B8C7-3CD0-F668-BA022C83A78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56" creationId="{BF0629A3-F21A-02F5-3339-2DA44CB7EDB6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57" creationId="{F08C1CAE-5190-20D3-BA29-068CF0F4D4C5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58" creationId="{014C14E2-9E6C-7FDB-F93B-0E5B781EA27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59" creationId="{11D286E0-0317-4AD7-0BB4-43BD93A0312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0" creationId="{F7948A66-EAA4-1B0F-C85D-1299721B8BD4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1" creationId="{50D59D5C-B68C-618B-FD6F-C8703741946E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2" creationId="{45E4D99C-5EFB-5591-76D1-3D472AD5ECA9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3" creationId="{9617812A-FF5A-90CC-CA97-79C29FD4E085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4" creationId="{E3B0F110-8CC0-9C3E-ACD3-22C1DA4C85E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5" creationId="{55F75832-3C92-8198-C922-D626903126F6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6" creationId="{26DA7798-609E-E10B-421D-200FDF65F987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7" creationId="{EB0F0A5A-0DB7-97A0-1F04-7C975C365E82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8" creationId="{D1DBDF93-1B01-DDC6-C2DA-2D9CBF06CE81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69" creationId="{A9DF38EA-B59A-6F66-4AFC-F5B139E22D54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70" creationId="{17FCF502-B1DE-7A90-F49E-269AC9B9175D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71" creationId="{1D314217-8FA2-2000-7123-8532702CF9CF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72" creationId="{87DA70A2-B7EC-0D85-1A3C-B00379DB70FC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73" creationId="{F4BD2D25-DBA4-33EC-DBCD-0C0D90B8DE08}"/>
          </ac:inkMkLst>
        </pc:inkChg>
        <pc:inkChg chg="add mod">
          <ac:chgData name="Venkatasubramanian, Mani V." userId="fbe5ce37-0145-4c31-b84a-b36f8beac5f3" providerId="ADAL" clId="{19A91FA5-1B02-46D2-86E3-7D2C99B348E0}" dt="2023-02-21T15:49:48.957" v="166"/>
          <ac:inkMkLst>
            <pc:docMk/>
            <pc:sldMk cId="2117074307" sldId="256"/>
            <ac:inkMk id="174" creationId="{F6C20FFD-4296-8095-2D15-68AA9325BEDB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77" creationId="{B1C3BA71-12BB-3E74-DB07-01D52E893389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78" creationId="{C895D67A-7149-9C75-B8EF-6962FB838774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79" creationId="{81C34415-3D7E-64D7-7EED-2B9B5F073E61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80" creationId="{16C6DDD2-A96D-17EE-972A-971108C1A895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81" creationId="{99A467AE-A88A-8706-771C-F8E7EDB257E3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82" creationId="{AD95264C-CF12-C426-A5FE-A53D98E2A2F6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83" creationId="{F0118CFE-0047-8D64-79AB-7B5D68E4C144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84" creationId="{0A45C701-95AA-8619-4A9B-41208B20F420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85" creationId="{52326DB1-45CE-8540-764C-D315A1799D1A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86" creationId="{A5EEB1BA-206A-3976-0FA3-3DD467082436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87" creationId="{77803C61-1485-D344-6F08-4F8070D0FC02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88" creationId="{955D275B-8600-C7BA-E646-F97D0F4270B6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89" creationId="{54662C14-D84B-02D6-0905-79BE7D59210E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90" creationId="{9D3D18FB-66B5-3544-19A0-F9837C1E0194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91" creationId="{32A4371C-6A44-0E3A-5CD3-583AF4A0C3EF}"/>
          </ac:inkMkLst>
        </pc:inkChg>
        <pc:inkChg chg="add mod">
          <ac:chgData name="Venkatasubramanian, Mani V." userId="fbe5ce37-0145-4c31-b84a-b36f8beac5f3" providerId="ADAL" clId="{19A91FA5-1B02-46D2-86E3-7D2C99B348E0}" dt="2023-02-21T15:50:13.344" v="184"/>
          <ac:inkMkLst>
            <pc:docMk/>
            <pc:sldMk cId="2117074307" sldId="256"/>
            <ac:inkMk id="193" creationId="{9F34E51F-2EEC-83A7-FE37-5BA9D0DA9010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5:57:09.446" v="482"/>
        <pc:sldMkLst>
          <pc:docMk/>
          <pc:sldMk cId="733453144" sldId="258"/>
        </pc:sldMkLst>
        <pc:grpChg chg="del mod">
          <ac:chgData name="Venkatasubramanian, Mani V." userId="fbe5ce37-0145-4c31-b84a-b36f8beac5f3" providerId="ADAL" clId="{19A91FA5-1B02-46D2-86E3-7D2C99B348E0}" dt="2023-02-21T15:51:09.519" v="192"/>
          <ac:grpSpMkLst>
            <pc:docMk/>
            <pc:sldMk cId="733453144" sldId="258"/>
            <ac:grpSpMk id="4" creationId="{AF4D66FE-F473-5FF4-50D4-DA4718904D9E}"/>
          </ac:grpSpMkLst>
        </pc:grpChg>
        <pc:grpChg chg="del mod">
          <ac:chgData name="Venkatasubramanian, Mani V." userId="fbe5ce37-0145-4c31-b84a-b36f8beac5f3" providerId="ADAL" clId="{19A91FA5-1B02-46D2-86E3-7D2C99B348E0}" dt="2023-02-21T15:51:12.081" v="196"/>
          <ac:grpSpMkLst>
            <pc:docMk/>
            <pc:sldMk cId="733453144" sldId="258"/>
            <ac:grpSpMk id="9" creationId="{6935B528-591C-C653-A1BE-1EF810E9B127}"/>
          </ac:grpSpMkLst>
        </pc:grpChg>
        <pc:grpChg chg="del mod">
          <ac:chgData name="Venkatasubramanian, Mani V." userId="fbe5ce37-0145-4c31-b84a-b36f8beac5f3" providerId="ADAL" clId="{19A91FA5-1B02-46D2-86E3-7D2C99B348E0}" dt="2023-02-21T15:51:23.807" v="223"/>
          <ac:grpSpMkLst>
            <pc:docMk/>
            <pc:sldMk cId="733453144" sldId="258"/>
            <ac:grpSpMk id="13" creationId="{76D10F2F-3EAB-122A-EAAF-6DB3B95B0268}"/>
          </ac:grpSpMkLst>
        </pc:grpChg>
        <pc:grpChg chg="del mod">
          <ac:chgData name="Venkatasubramanian, Mani V." userId="fbe5ce37-0145-4c31-b84a-b36f8beac5f3" providerId="ADAL" clId="{19A91FA5-1B02-46D2-86E3-7D2C99B348E0}" dt="2023-02-21T15:51:23.807" v="223"/>
          <ac:grpSpMkLst>
            <pc:docMk/>
            <pc:sldMk cId="733453144" sldId="258"/>
            <ac:grpSpMk id="40" creationId="{63EF94E9-3207-0388-2410-14A744BE8C55}"/>
          </ac:grpSpMkLst>
        </pc:grpChg>
        <pc:grpChg chg="del mod">
          <ac:chgData name="Venkatasubramanian, Mani V." userId="fbe5ce37-0145-4c31-b84a-b36f8beac5f3" providerId="ADAL" clId="{19A91FA5-1B02-46D2-86E3-7D2C99B348E0}" dt="2023-02-21T15:51:23.807" v="223"/>
          <ac:grpSpMkLst>
            <pc:docMk/>
            <pc:sldMk cId="733453144" sldId="258"/>
            <ac:grpSpMk id="41" creationId="{2462C1A2-0688-6D0D-D2BA-771C58493966}"/>
          </ac:grpSpMkLst>
        </pc:grpChg>
        <pc:grpChg chg="del mod">
          <ac:chgData name="Venkatasubramanian, Mani V." userId="fbe5ce37-0145-4c31-b84a-b36f8beac5f3" providerId="ADAL" clId="{19A91FA5-1B02-46D2-86E3-7D2C99B348E0}" dt="2023-02-21T15:52:15.968" v="305"/>
          <ac:grpSpMkLst>
            <pc:docMk/>
            <pc:sldMk cId="733453144" sldId="258"/>
            <ac:grpSpMk id="42" creationId="{BFEEF07A-395B-2379-AF1F-626F3E266E95}"/>
          </ac:grpSpMkLst>
        </pc:grpChg>
        <pc:grpChg chg="del mod">
          <ac:chgData name="Venkatasubramanian, Mani V." userId="fbe5ce37-0145-4c31-b84a-b36f8beac5f3" providerId="ADAL" clId="{19A91FA5-1B02-46D2-86E3-7D2C99B348E0}" dt="2023-02-21T15:52:15.968" v="305"/>
          <ac:grpSpMkLst>
            <pc:docMk/>
            <pc:sldMk cId="733453144" sldId="258"/>
            <ac:grpSpMk id="49" creationId="{552657E6-35FF-321F-53D2-0D989F294B18}"/>
          </ac:grpSpMkLst>
        </pc:grpChg>
        <pc:grpChg chg="del mod">
          <ac:chgData name="Venkatasubramanian, Mani V." userId="fbe5ce37-0145-4c31-b84a-b36f8beac5f3" providerId="ADAL" clId="{19A91FA5-1B02-46D2-86E3-7D2C99B348E0}" dt="2023-02-21T15:51:43.228" v="246"/>
          <ac:grpSpMkLst>
            <pc:docMk/>
            <pc:sldMk cId="733453144" sldId="258"/>
            <ac:grpSpMk id="54" creationId="{92B63109-C10D-A0B1-7B4A-490009774862}"/>
          </ac:grpSpMkLst>
        </pc:grpChg>
        <pc:grpChg chg="del mod">
          <ac:chgData name="Venkatasubramanian, Mani V." userId="fbe5ce37-0145-4c31-b84a-b36f8beac5f3" providerId="ADAL" clId="{19A91FA5-1B02-46D2-86E3-7D2C99B348E0}" dt="2023-02-21T15:51:45.310" v="251"/>
          <ac:grpSpMkLst>
            <pc:docMk/>
            <pc:sldMk cId="733453144" sldId="258"/>
            <ac:grpSpMk id="65" creationId="{98864F7E-625E-DB24-DD33-EDBB8B0A1585}"/>
          </ac:grpSpMkLst>
        </pc:grpChg>
        <pc:grpChg chg="del mod">
          <ac:chgData name="Venkatasubramanian, Mani V." userId="fbe5ce37-0145-4c31-b84a-b36f8beac5f3" providerId="ADAL" clId="{19A91FA5-1B02-46D2-86E3-7D2C99B348E0}" dt="2023-02-21T15:52:04.472" v="289"/>
          <ac:grpSpMkLst>
            <pc:docMk/>
            <pc:sldMk cId="733453144" sldId="258"/>
            <ac:grpSpMk id="70" creationId="{B97CAF7C-097F-0691-608E-BD20BC6DFD3D}"/>
          </ac:grpSpMkLst>
        </pc:grpChg>
        <pc:grpChg chg="del mod">
          <ac:chgData name="Venkatasubramanian, Mani V." userId="fbe5ce37-0145-4c31-b84a-b36f8beac5f3" providerId="ADAL" clId="{19A91FA5-1B02-46D2-86E3-7D2C99B348E0}" dt="2023-02-21T15:51:58.558" v="278"/>
          <ac:grpSpMkLst>
            <pc:docMk/>
            <pc:sldMk cId="733453144" sldId="258"/>
            <ac:grpSpMk id="84" creationId="{456132F7-FB42-0AA6-025A-3AFBF336783C}"/>
          </ac:grpSpMkLst>
        </pc:grpChg>
        <pc:grpChg chg="del mod">
          <ac:chgData name="Venkatasubramanian, Mani V." userId="fbe5ce37-0145-4c31-b84a-b36f8beac5f3" providerId="ADAL" clId="{19A91FA5-1B02-46D2-86E3-7D2C99B348E0}" dt="2023-02-21T15:52:04.472" v="289"/>
          <ac:grpSpMkLst>
            <pc:docMk/>
            <pc:sldMk cId="733453144" sldId="258"/>
            <ac:grpSpMk id="85" creationId="{F26FC977-2E98-DD2B-3788-04518348CDCF}"/>
          </ac:grpSpMkLst>
        </pc:grpChg>
        <pc:grpChg chg="del mod">
          <ac:chgData name="Venkatasubramanian, Mani V." userId="fbe5ce37-0145-4c31-b84a-b36f8beac5f3" providerId="ADAL" clId="{19A91FA5-1B02-46D2-86E3-7D2C99B348E0}" dt="2023-02-21T15:52:00.067" v="281"/>
          <ac:grpSpMkLst>
            <pc:docMk/>
            <pc:sldMk cId="733453144" sldId="258"/>
            <ac:grpSpMk id="98" creationId="{819FB244-E8F3-B3BE-68DC-3F7D66F3338B}"/>
          </ac:grpSpMkLst>
        </pc:grpChg>
        <pc:grpChg chg="del mod">
          <ac:chgData name="Venkatasubramanian, Mani V." userId="fbe5ce37-0145-4c31-b84a-b36f8beac5f3" providerId="ADAL" clId="{19A91FA5-1B02-46D2-86E3-7D2C99B348E0}" dt="2023-02-21T15:52:00.067" v="281"/>
          <ac:grpSpMkLst>
            <pc:docMk/>
            <pc:sldMk cId="733453144" sldId="258"/>
            <ac:grpSpMk id="99" creationId="{45683514-8015-2038-B951-4344BA404C9D}"/>
          </ac:grpSpMkLst>
        </pc:grpChg>
        <pc:grpChg chg="del mod">
          <ac:chgData name="Venkatasubramanian, Mani V." userId="fbe5ce37-0145-4c31-b84a-b36f8beac5f3" providerId="ADAL" clId="{19A91FA5-1B02-46D2-86E3-7D2C99B348E0}" dt="2023-02-21T15:52:04.472" v="289"/>
          <ac:grpSpMkLst>
            <pc:docMk/>
            <pc:sldMk cId="733453144" sldId="258"/>
            <ac:grpSpMk id="102" creationId="{34B887DC-CB8E-DE24-EDEF-B2E826C26C72}"/>
          </ac:grpSpMkLst>
        </pc:grpChg>
        <pc:grpChg chg="del mod">
          <ac:chgData name="Venkatasubramanian, Mani V." userId="fbe5ce37-0145-4c31-b84a-b36f8beac5f3" providerId="ADAL" clId="{19A91FA5-1B02-46D2-86E3-7D2C99B348E0}" dt="2023-02-21T15:57:07.721" v="480"/>
          <ac:grpSpMkLst>
            <pc:docMk/>
            <pc:sldMk cId="733453144" sldId="258"/>
            <ac:grpSpMk id="110" creationId="{1203A7E3-D3EA-E097-21D5-C9273192DC3D}"/>
          </ac:grpSpMkLst>
        </pc:grpChg>
        <pc:grpChg chg="mod">
          <ac:chgData name="Venkatasubramanian, Mani V." userId="fbe5ce37-0145-4c31-b84a-b36f8beac5f3" providerId="ADAL" clId="{19A91FA5-1B02-46D2-86E3-7D2C99B348E0}" dt="2023-02-21T15:52:15.968" v="305"/>
          <ac:grpSpMkLst>
            <pc:docMk/>
            <pc:sldMk cId="733453144" sldId="258"/>
            <ac:grpSpMk id="126" creationId="{3A437BD5-03FD-1E59-09C2-43FA05679FC6}"/>
          </ac:grpSpMkLst>
        </pc:grpChg>
        <pc:grpChg chg="del mod">
          <ac:chgData name="Venkatasubramanian, Mani V." userId="fbe5ce37-0145-4c31-b84a-b36f8beac5f3" providerId="ADAL" clId="{19A91FA5-1B02-46D2-86E3-7D2C99B348E0}" dt="2023-02-21T15:52:25.040" v="317"/>
          <ac:grpSpMkLst>
            <pc:docMk/>
            <pc:sldMk cId="733453144" sldId="258"/>
            <ac:grpSpMk id="132" creationId="{F464BE44-2E42-8A02-0CF1-F458D1973883}"/>
          </ac:grpSpMkLst>
        </pc:grpChg>
        <pc:grpChg chg="del mod">
          <ac:chgData name="Venkatasubramanian, Mani V." userId="fbe5ce37-0145-4c31-b84a-b36f8beac5f3" providerId="ADAL" clId="{19A91FA5-1B02-46D2-86E3-7D2C99B348E0}" dt="2023-02-21T15:57:09.446" v="482"/>
          <ac:grpSpMkLst>
            <pc:docMk/>
            <pc:sldMk cId="733453144" sldId="258"/>
            <ac:grpSpMk id="138" creationId="{9298F144-E327-4F74-AB21-1A743C467D9F}"/>
          </ac:grpSpMkLst>
        </pc:grpChg>
        <pc:grpChg chg="del mod">
          <ac:chgData name="Venkatasubramanian, Mani V." userId="fbe5ce37-0145-4c31-b84a-b36f8beac5f3" providerId="ADAL" clId="{19A91FA5-1B02-46D2-86E3-7D2C99B348E0}" dt="2023-02-21T15:57:09.446" v="482"/>
          <ac:grpSpMkLst>
            <pc:docMk/>
            <pc:sldMk cId="733453144" sldId="258"/>
            <ac:grpSpMk id="140" creationId="{B966300C-76F2-073D-81F3-8A6576CFC102}"/>
          </ac:grpSpMkLst>
        </pc:grpChg>
        <pc:grpChg chg="mod">
          <ac:chgData name="Venkatasubramanian, Mani V." userId="fbe5ce37-0145-4c31-b84a-b36f8beac5f3" providerId="ADAL" clId="{19A91FA5-1B02-46D2-86E3-7D2C99B348E0}" dt="2023-02-21T15:57:09.446" v="482"/>
          <ac:grpSpMkLst>
            <pc:docMk/>
            <pc:sldMk cId="733453144" sldId="258"/>
            <ac:grpSpMk id="142" creationId="{501A9DA9-EA11-4278-99D7-135300ADDBC6}"/>
          </ac:grpSpMkLst>
        </pc:grp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" creationId="{84FF5A61-6520-5987-696E-15E747B6FFC8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" creationId="{50D99236-C954-0FC8-E48B-3350F898FA4D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5" creationId="{B65A43BB-2FF8-92B9-A0D1-9F00D60D92DC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6" creationId="{73D7FD1F-39AC-F625-8162-D326C0862487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7" creationId="{1EF9489F-51B7-B065-7ED9-D219EF2A389B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8" creationId="{0E65319F-FAF2-3636-8FE7-C96E30C2D91E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0" creationId="{4F8326AC-8F15-B3F9-DCED-4EAB51BC6544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1" creationId="{2760D1F8-FF20-94D1-CF12-427D7B30FA7C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2" creationId="{BDFC2798-10A9-001F-F1C2-2499BCF13FFD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4" creationId="{F75C36F8-0A53-2A70-B0BD-92A65513F97E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5" creationId="{C2A80643-B119-1856-17AD-39B9C92FBECE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6" creationId="{790A1378-23BF-ABD8-D486-B64A04AEB3E5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7" creationId="{80A176AB-8113-63D7-DA53-402CE876D9F1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8" creationId="{933B50C8-2E6A-E74D-CC58-070E7F4528E7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9" creationId="{DF9868E9-3ED6-D8AE-ACD7-7E6E8BCD1615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0" creationId="{F7B3967E-22FA-0DDD-8A68-32DDF20E9F5A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1" creationId="{52CF35A1-B5B7-2AC9-3C1B-6849029CD12B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2" creationId="{3715B113-550A-CC07-5E19-BEBA20E02F7B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3" creationId="{DCAA3DBA-01AC-6443-EF33-E5DFEF4C5C81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4" creationId="{43F279D3-DB08-EBB6-BDC4-0F0FEE5F8B15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5" creationId="{EA653006-A3A0-7BE0-33C6-2CCCB9A6CD71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6" creationId="{D489FAB8-1A28-FD1E-3A9F-21EFAAB45E2B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7" creationId="{D1045223-CB8A-C1CD-2F58-58822FA9B6A3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8" creationId="{89CD5AF8-5E25-BA30-396E-C4A533FAAC0D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29" creationId="{34AC25C9-42B8-3B2E-C679-E953611AFFCC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0" creationId="{3498D609-15DD-BE4C-41DB-962DCA5DFFD7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1" creationId="{1A01C3D5-45EB-54A2-75A5-DBE43935A60C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2" creationId="{C88B447D-71FA-10CE-4E86-78E4E6D6081E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3" creationId="{91E08A28-84AF-2F28-398F-B407A1EF3089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4" creationId="{1C4DA155-5214-2BCD-D140-BFF8F628E75F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5" creationId="{73402478-D44E-4D10-66BE-4992169F212B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6" creationId="{CECEA168-385E-0DA3-DC0A-8BB159ECC283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7" creationId="{DC14B7DD-5781-FC14-85A6-49792C5CAB84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8" creationId="{22DC8B58-98AE-EEE8-326D-E57A5A42363F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39" creationId="{EAE8C5D8-E75B-3AE0-5932-956104E13F62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43" creationId="{FA784FCF-65A9-3B78-2CE9-1435224741D1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44" creationId="{10842FCA-FE55-4B0C-CF64-E4125AA138AC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45" creationId="{541EEB1E-CFF5-3B78-F23B-9FE057D56198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46" creationId="{E52DFC61-4E87-027D-B7F6-FA2885019669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47" creationId="{274BD27F-61C9-CAE9-3713-2C301F6FD985}"/>
          </ac:inkMkLst>
        </pc:inkChg>
        <pc:inkChg chg="add">
          <ac:chgData name="Venkatasubramanian, Mani V." userId="fbe5ce37-0145-4c31-b84a-b36f8beac5f3" providerId="ADAL" clId="{19A91FA5-1B02-46D2-86E3-7D2C99B348E0}" dt="2023-02-21T15:51:31.747" v="229" actId="9405"/>
          <ac:inkMkLst>
            <pc:docMk/>
            <pc:sldMk cId="733453144" sldId="258"/>
            <ac:inkMk id="48" creationId="{D8ACF3FB-747B-A070-4C05-123B225FABBB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50" creationId="{39358849-5570-333D-9541-C3FCE0B92ABB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51" creationId="{C7DC6F0D-54CC-06BE-41E6-A7F484D12735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52" creationId="{A6E4DB71-C1C5-2675-020D-3378586A21E2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53" creationId="{A04AC3EE-9C1B-BBA9-C71B-0046FA01D597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55" creationId="{6DE736F8-085F-E92E-296E-86B5A1A137AA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56" creationId="{B5FEC45E-DF21-588E-2C73-AA6332695E4D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57" creationId="{844285CC-2069-72F0-671A-C0537413EB8E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58" creationId="{74F2D2FC-2F28-7A9D-7585-F7F8AA1CBB7F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59" creationId="{8EADC1DA-F46F-4132-D056-9208EF161BA1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60" creationId="{0D856524-ACDF-DF31-F0CC-A064D8CF49FE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61" creationId="{F2952E92-89E9-5AB2-94DB-11C17A0DB793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62" creationId="{B1B3F222-FED4-B824-D194-784C60E0D6AB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63" creationId="{BA6F1E5F-7AE4-CD5F-6327-3FA0B04BE4F2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64" creationId="{8F4380BE-025A-B315-224A-F62512D3F18B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66" creationId="{62962C24-A4C1-2960-A0C9-9768C99BE9E3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67" creationId="{E7CAB994-EDFE-4B16-E7EF-36CC5C8B072A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68" creationId="{72DE5A28-70CF-4758-21CA-34595C51ECB2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69" creationId="{F1CFCFB1-B3E8-704A-F04D-726436FB7404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71" creationId="{F1CDC402-8363-8B5B-7B3F-0DCBC54468AD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72" creationId="{70C29836-0EF6-BD49-5E61-96D6FA467632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73" creationId="{0E484E4A-3B42-A0B6-3195-25E71E6BCFDF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74" creationId="{7872FB26-F0BA-611D-092E-6E4DACBE5C33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75" creationId="{81450741-E5A4-9C74-4E47-2587822D40AE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76" creationId="{3B341B95-1299-AA08-6C75-72816581F0C0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77" creationId="{B4C4590F-A159-1030-F60A-8C6E90740875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78" creationId="{C185AB51-DA0B-6D07-0165-57BAAA0C317A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79" creationId="{819E8BDB-61E7-07C2-30FC-4DBF65544198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80" creationId="{8AB98385-CFD5-5519-57E5-4D88B59974FB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81" creationId="{D24F11DF-A650-076B-7313-699351D8A649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82" creationId="{65C526A4-A569-662D-E914-E627DD328BFE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83" creationId="{E6493073-D54B-5DA0-40CA-F33202D3A07B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86" creationId="{1F656F3C-E64C-3FF8-4D19-D3CDADB97F21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87" creationId="{4B4E002C-1BDE-EE63-1827-8E462BDA9112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88" creationId="{F1D5AB7A-D0F8-A0EB-0392-D28705963E01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89" creationId="{DD149D97-929B-E328-D090-86B6113D4EE6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90" creationId="{C50D97F6-C549-68CE-0AAD-6D6356B5B48C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91" creationId="{26ED86A8-6E69-ED3C-A173-EBBB5638CD4F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92" creationId="{3BEA86B8-3BB6-1EBD-5B66-D721419B0CA8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93" creationId="{7C8D3FB2-0479-7E59-F899-0E3F81E6514D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94" creationId="{8773D092-D13F-10E2-9878-84DA3DB0422E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95" creationId="{14FE8E02-3F12-ED2D-3C1B-5F54D24FC39E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96" creationId="{6605BF98-2E2C-5035-AFD9-BA424E4296E3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97" creationId="{1815DAF3-E2FE-66A0-E26D-0CAF1069687E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00" creationId="{0CB09A89-E64E-11A6-10D1-2B420B3C61F9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01" creationId="{FE322BFC-5790-B192-0B88-E617B2479E54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03" creationId="{FA0ED224-DB6C-3571-D121-59BE48A35592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04" creationId="{B0642ED6-FCB3-385F-59F4-8C64F744E6C9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05" creationId="{F4621AF4-1458-14E1-A140-DCAD3B1EAFF1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06" creationId="{61B9E264-2418-ADED-8EAC-DEF86870918C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07" creationId="{8C95EE55-55FB-E528-15B6-9F9A7B516BD8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08" creationId="{5C1ACE06-C7E8-06D7-8138-3FF66D54D8FD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09" creationId="{82BE5881-E8BD-4558-B349-47373A10242D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11" creationId="{48A113DB-A623-D279-3306-8CACEF071B19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12" creationId="{81936D6C-015C-8192-2F44-9F3273632BB4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13" creationId="{2771E823-AAB2-08BF-80DB-CE2ED15E322A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14" creationId="{98E902A2-010A-DA66-E394-F0C553C95D93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15" creationId="{B3905801-40CF-7A9C-BD7B-ACCE724924D0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16" creationId="{A4B1C7DB-1D44-1C91-44E0-0A1DE8E9429A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17" creationId="{07C72659-BA7F-E757-4271-C5CD827C74B6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18" creationId="{DE8094DC-395A-22EA-5B99-881D516E1161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19" creationId="{3101381A-A415-1131-9A03-774716222F56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20" creationId="{118BA105-867B-D723-7BEF-87E28909A56C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21" creationId="{700947B0-8F66-76CA-2395-7F8CB7E67810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22" creationId="{5ED9D283-E9FD-4979-F1CE-CE2FE6BC30BC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23" creationId="{B03241F7-822E-3CBE-CC19-1EB9B79175C7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24" creationId="{813BA005-2F01-B597-9CB8-AFD9F4EBA9C5}"/>
          </ac:inkMkLst>
        </pc:inkChg>
        <pc:inkChg chg="add mod">
          <ac:chgData name="Venkatasubramanian, Mani V." userId="fbe5ce37-0145-4c31-b84a-b36f8beac5f3" providerId="ADAL" clId="{19A91FA5-1B02-46D2-86E3-7D2C99B348E0}" dt="2023-02-21T15:52:15.968" v="305"/>
          <ac:inkMkLst>
            <pc:docMk/>
            <pc:sldMk cId="733453144" sldId="258"/>
            <ac:inkMk id="125" creationId="{1E5181BB-CE2D-83F0-DAF6-1F6F71021EAB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27" creationId="{00CE420D-18F2-47F2-51EC-5B5B551AE112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28" creationId="{C62D036E-8A8B-21DB-A04F-4D619ABAED2E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29" creationId="{0C6ACBD2-24C6-DAD9-E637-BAA40E6F2C89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30" creationId="{0FF0E3D2-B6CE-02E0-3A29-50968441048C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31" creationId="{37DB2D9E-B80F-C80D-5437-37A6F1DAF092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33" creationId="{AD24FDF0-3F9C-8A8D-0BF3-B310E625B404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34" creationId="{B02DAB00-B5B1-BF78-09AF-23C7CC86D94E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35" creationId="{71ECC863-0406-1011-7610-AD3B85BC98D0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36" creationId="{5E1E011A-5095-F21E-042F-7677159D9F75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37" creationId="{F471E067-AA2C-90CA-7257-14B1A82AB345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39" creationId="{8F1A221F-20AD-1C2F-61E6-578B8D36833C}"/>
          </ac:inkMkLst>
        </pc:inkChg>
        <pc:inkChg chg="add mod">
          <ac:chgData name="Venkatasubramanian, Mani V." userId="fbe5ce37-0145-4c31-b84a-b36f8beac5f3" providerId="ADAL" clId="{19A91FA5-1B02-46D2-86E3-7D2C99B348E0}" dt="2023-02-21T15:57:09.446" v="482"/>
          <ac:inkMkLst>
            <pc:docMk/>
            <pc:sldMk cId="733453144" sldId="258"/>
            <ac:inkMk id="141" creationId="{D87F2A5F-4EC7-D2E6-FDBB-FA25F2EB9EBE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11:15.563" v="1179"/>
        <pc:sldMkLst>
          <pc:docMk/>
          <pc:sldMk cId="1172947868" sldId="259"/>
        </pc:sldMkLst>
        <pc:grpChg chg="del mod">
          <ac:chgData name="Venkatasubramanian, Mani V." userId="fbe5ce37-0145-4c31-b84a-b36f8beac5f3" providerId="ADAL" clId="{19A91FA5-1B02-46D2-86E3-7D2C99B348E0}" dt="2023-02-21T16:09:08.327" v="1053"/>
          <ac:grpSpMkLst>
            <pc:docMk/>
            <pc:sldMk cId="1172947868" sldId="259"/>
            <ac:grpSpMk id="5" creationId="{80FAB727-3560-A3E3-DC54-2D0833ED30EE}"/>
          </ac:grpSpMkLst>
        </pc:grpChg>
        <pc:grpChg chg="del mod">
          <ac:chgData name="Venkatasubramanian, Mani V." userId="fbe5ce37-0145-4c31-b84a-b36f8beac5f3" providerId="ADAL" clId="{19A91FA5-1B02-46D2-86E3-7D2C99B348E0}" dt="2023-02-21T16:09:30.039" v="1087"/>
          <ac:grpSpMkLst>
            <pc:docMk/>
            <pc:sldMk cId="1172947868" sldId="259"/>
            <ac:grpSpMk id="8" creationId="{E1BA2E1E-3C6B-0E91-921E-1E5CD5105396}"/>
          </ac:grpSpMkLst>
        </pc:grpChg>
        <pc:grpChg chg="del mod">
          <ac:chgData name="Venkatasubramanian, Mani V." userId="fbe5ce37-0145-4c31-b84a-b36f8beac5f3" providerId="ADAL" clId="{19A91FA5-1B02-46D2-86E3-7D2C99B348E0}" dt="2023-02-21T16:09:19.439" v="1066"/>
          <ac:grpSpMkLst>
            <pc:docMk/>
            <pc:sldMk cId="1172947868" sldId="259"/>
            <ac:grpSpMk id="15" creationId="{5BB0C566-170F-7349-4E24-5B8B747C7D96}"/>
          </ac:grpSpMkLst>
        </pc:grpChg>
        <pc:grpChg chg="del mod">
          <ac:chgData name="Venkatasubramanian, Mani V." userId="fbe5ce37-0145-4c31-b84a-b36f8beac5f3" providerId="ADAL" clId="{19A91FA5-1B02-46D2-86E3-7D2C99B348E0}" dt="2023-02-21T16:09:48.213" v="1115"/>
          <ac:grpSpMkLst>
            <pc:docMk/>
            <pc:sldMk cId="1172947868" sldId="259"/>
            <ac:grpSpMk id="21" creationId="{3CE4D8E8-D0A6-6B14-AC5F-84634CBF9A40}"/>
          </ac:grpSpMkLst>
        </pc:grpChg>
        <pc:grpChg chg="del mod">
          <ac:chgData name="Venkatasubramanian, Mani V." userId="fbe5ce37-0145-4c31-b84a-b36f8beac5f3" providerId="ADAL" clId="{19A91FA5-1B02-46D2-86E3-7D2C99B348E0}" dt="2023-02-21T16:09:38.657" v="1096"/>
          <ac:grpSpMkLst>
            <pc:docMk/>
            <pc:sldMk cId="1172947868" sldId="259"/>
            <ac:grpSpMk id="42" creationId="{D78AE8BC-BE14-BCB0-D721-F796D9836451}"/>
          </ac:grpSpMkLst>
        </pc:grpChg>
        <pc:grpChg chg="mod">
          <ac:chgData name="Venkatasubramanian, Mani V." userId="fbe5ce37-0145-4c31-b84a-b36f8beac5f3" providerId="ADAL" clId="{19A91FA5-1B02-46D2-86E3-7D2C99B348E0}" dt="2023-02-21T16:09:30.039" v="1087"/>
          <ac:grpSpMkLst>
            <pc:docMk/>
            <pc:sldMk cId="1172947868" sldId="259"/>
            <ac:grpSpMk id="43" creationId="{35AEE50F-70B7-5ADF-226F-BF06FAF77E72}"/>
          </ac:grpSpMkLst>
        </pc:grpChg>
        <pc:grpChg chg="mod">
          <ac:chgData name="Venkatasubramanian, Mani V." userId="fbe5ce37-0145-4c31-b84a-b36f8beac5f3" providerId="ADAL" clId="{19A91FA5-1B02-46D2-86E3-7D2C99B348E0}" dt="2023-02-21T16:09:38.657" v="1096"/>
          <ac:grpSpMkLst>
            <pc:docMk/>
            <pc:sldMk cId="1172947868" sldId="259"/>
            <ac:grpSpMk id="52" creationId="{874B24EE-FE86-3476-E686-1B0E6E88DF71}"/>
          </ac:grpSpMkLst>
        </pc:grpChg>
        <pc:grpChg chg="mod">
          <ac:chgData name="Venkatasubramanian, Mani V." userId="fbe5ce37-0145-4c31-b84a-b36f8beac5f3" providerId="ADAL" clId="{19A91FA5-1B02-46D2-86E3-7D2C99B348E0}" dt="2023-02-21T16:09:48.213" v="1115"/>
          <ac:grpSpMkLst>
            <pc:docMk/>
            <pc:sldMk cId="1172947868" sldId="259"/>
            <ac:grpSpMk id="71" creationId="{46CCCB5C-F2AC-EB9E-BDBD-A3B2C31E22A3}"/>
          </ac:grpSpMkLst>
        </pc:grpChg>
        <pc:grpChg chg="mod">
          <ac:chgData name="Venkatasubramanian, Mani V." userId="fbe5ce37-0145-4c31-b84a-b36f8beac5f3" providerId="ADAL" clId="{19A91FA5-1B02-46D2-86E3-7D2C99B348E0}" dt="2023-02-21T16:09:48.213" v="1115"/>
          <ac:grpSpMkLst>
            <pc:docMk/>
            <pc:sldMk cId="1172947868" sldId="259"/>
            <ac:grpSpMk id="72" creationId="{121AB7C9-0F94-2275-CF07-5A8F614B1225}"/>
          </ac:grpSpMkLst>
        </pc:grpChg>
        <pc:grpChg chg="del mod">
          <ac:chgData name="Venkatasubramanian, Mani V." userId="fbe5ce37-0145-4c31-b84a-b36f8beac5f3" providerId="ADAL" clId="{19A91FA5-1B02-46D2-86E3-7D2C99B348E0}" dt="2023-02-21T16:10:52.317" v="1176"/>
          <ac:grpSpMkLst>
            <pc:docMk/>
            <pc:sldMk cId="1172947868" sldId="259"/>
            <ac:grpSpMk id="79" creationId="{72ECB0BD-88AF-BBA7-A9B2-538FD34247C4}"/>
          </ac:grpSpMkLst>
        </pc:grpChg>
        <pc:grpChg chg="del mod">
          <ac:chgData name="Venkatasubramanian, Mani V." userId="fbe5ce37-0145-4c31-b84a-b36f8beac5f3" providerId="ADAL" clId="{19A91FA5-1B02-46D2-86E3-7D2C99B348E0}" dt="2023-02-21T16:10:14.658" v="1142"/>
          <ac:grpSpMkLst>
            <pc:docMk/>
            <pc:sldMk cId="1172947868" sldId="259"/>
            <ac:grpSpMk id="82" creationId="{E7B4CE63-DB0B-E229-6615-B935C109237F}"/>
          </ac:grpSpMkLst>
        </pc:grpChg>
        <pc:grpChg chg="del mod">
          <ac:chgData name="Venkatasubramanian, Mani V." userId="fbe5ce37-0145-4c31-b84a-b36f8beac5f3" providerId="ADAL" clId="{19A91FA5-1B02-46D2-86E3-7D2C99B348E0}" dt="2023-02-21T16:10:25.438" v="1152"/>
          <ac:grpSpMkLst>
            <pc:docMk/>
            <pc:sldMk cId="1172947868" sldId="259"/>
            <ac:grpSpMk id="99" creationId="{F3202605-B79E-D2F9-8E19-C68814DB6B46}"/>
          </ac:grpSpMkLst>
        </pc:grpChg>
        <pc:grpChg chg="mod">
          <ac:chgData name="Venkatasubramanian, Mani V." userId="fbe5ce37-0145-4c31-b84a-b36f8beac5f3" providerId="ADAL" clId="{19A91FA5-1B02-46D2-86E3-7D2C99B348E0}" dt="2023-02-21T16:10:14.658" v="1142"/>
          <ac:grpSpMkLst>
            <pc:docMk/>
            <pc:sldMk cId="1172947868" sldId="259"/>
            <ac:grpSpMk id="100" creationId="{7F27A5A2-F45C-5779-098F-BED556268B70}"/>
          </ac:grpSpMkLst>
        </pc:grpChg>
        <pc:grpChg chg="del mod">
          <ac:chgData name="Venkatasubramanian, Mani V." userId="fbe5ce37-0145-4c31-b84a-b36f8beac5f3" providerId="ADAL" clId="{19A91FA5-1B02-46D2-86E3-7D2C99B348E0}" dt="2023-02-21T16:10:25.438" v="1152"/>
          <ac:grpSpMkLst>
            <pc:docMk/>
            <pc:sldMk cId="1172947868" sldId="259"/>
            <ac:grpSpMk id="110" creationId="{D84E97A1-E966-8FE3-FD59-9348F83DC225}"/>
          </ac:grpSpMkLst>
        </pc:grpChg>
        <pc:grpChg chg="mod">
          <ac:chgData name="Venkatasubramanian, Mani V." userId="fbe5ce37-0145-4c31-b84a-b36f8beac5f3" providerId="ADAL" clId="{19A91FA5-1B02-46D2-86E3-7D2C99B348E0}" dt="2023-02-21T16:10:25.438" v="1152"/>
          <ac:grpSpMkLst>
            <pc:docMk/>
            <pc:sldMk cId="1172947868" sldId="259"/>
            <ac:grpSpMk id="111" creationId="{E8D0DAD0-DED0-8A87-EFF7-EBD0B2D00CB0}"/>
          </ac:grpSpMkLst>
        </pc:grpChg>
        <pc:grpChg chg="mod">
          <ac:chgData name="Venkatasubramanian, Mani V." userId="fbe5ce37-0145-4c31-b84a-b36f8beac5f3" providerId="ADAL" clId="{19A91FA5-1B02-46D2-86E3-7D2C99B348E0}" dt="2023-02-21T16:10:29.553" v="1162"/>
          <ac:grpSpMkLst>
            <pc:docMk/>
            <pc:sldMk cId="1172947868" sldId="259"/>
            <ac:grpSpMk id="121" creationId="{ACEFCDAC-9616-04D0-A9E9-59E5DF9A775F}"/>
          </ac:grpSpMkLst>
        </pc:grpChg>
        <pc:grpChg chg="mod">
          <ac:chgData name="Venkatasubramanian, Mani V." userId="fbe5ce37-0145-4c31-b84a-b36f8beac5f3" providerId="ADAL" clId="{19A91FA5-1B02-46D2-86E3-7D2C99B348E0}" dt="2023-02-21T16:10:41.994" v="1172"/>
          <ac:grpSpMkLst>
            <pc:docMk/>
            <pc:sldMk cId="1172947868" sldId="259"/>
            <ac:grpSpMk id="131" creationId="{A7CF9CAF-AA94-98B2-A201-68DF0410CB80}"/>
          </ac:grpSpMkLst>
        </pc:grpChg>
        <pc:grpChg chg="mod">
          <ac:chgData name="Venkatasubramanian, Mani V." userId="fbe5ce37-0145-4c31-b84a-b36f8beac5f3" providerId="ADAL" clId="{19A91FA5-1B02-46D2-86E3-7D2C99B348E0}" dt="2023-02-21T16:10:52.317" v="1176"/>
          <ac:grpSpMkLst>
            <pc:docMk/>
            <pc:sldMk cId="1172947868" sldId="259"/>
            <ac:grpSpMk id="135" creationId="{9BC9E82B-BC9C-3A4B-C333-1CD46B970D97}"/>
          </ac:grpSpMkLst>
        </pc:grpChg>
        <pc:grpChg chg="mod">
          <ac:chgData name="Venkatasubramanian, Mani V." userId="fbe5ce37-0145-4c31-b84a-b36f8beac5f3" providerId="ADAL" clId="{19A91FA5-1B02-46D2-86E3-7D2C99B348E0}" dt="2023-02-21T16:11:15.563" v="1179"/>
          <ac:grpSpMkLst>
            <pc:docMk/>
            <pc:sldMk cId="1172947868" sldId="259"/>
            <ac:grpSpMk id="138" creationId="{DA921436-A247-93BC-49D0-2C80584EEF71}"/>
          </ac:grpSpMkLst>
        </pc:grp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2" creationId="{D64F0611-F258-F1C8-8B91-AA03EB3CF5C6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3" creationId="{CF8E198C-C16D-F3EC-3B76-6BBC0991A305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4" creationId="{F6F0BF33-195A-9960-307E-82B66383D49A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6" creationId="{F4020FDD-281C-F299-A34E-751BC12E34C8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7" creationId="{C59CFAF0-DD7B-D019-17C4-19453DA2285B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9" creationId="{DEFE3146-B4A3-6179-8910-1166423D5C7C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10" creationId="{59A99EB2-2CA0-2E32-1A2A-4C5084C7C336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11" creationId="{24D502F3-9C76-4E98-B914-04A58C8131AF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12" creationId="{49699C9D-C5F7-A27B-2414-6FD7ACD376F5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13" creationId="{15B5E745-222A-F93B-E225-3325E37400C7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14" creationId="{2F85CEF1-E572-CC18-4AFA-DFD06ADBC6BA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16" creationId="{C4DAC598-F688-CB68-A738-665CFFB25795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17" creationId="{FFFD1181-4C72-3686-B100-DE040F047128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18" creationId="{6D4A2759-49AF-4C18-CAD8-9637273322E4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19" creationId="{743DD1C9-90B8-95C9-5689-FCFC76948FF1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20" creationId="{9761F555-BA77-3131-96FE-64B3331B5F5D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22" creationId="{7A8EFC65-6E00-FBE9-55F5-698DAFF65C25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23" creationId="{1CFC162A-609C-9D3B-89B2-4861267AA4BB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24" creationId="{E7121FC0-1A05-00FB-C96B-85E965B194B0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25" creationId="{A382C2D2-28C0-B799-114A-3128394A3E1B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26" creationId="{F63404A7-0C76-BAA1-5D47-D044033DD28E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27" creationId="{CFBE3323-5358-1685-BC89-94CEAE18103C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28" creationId="{713A4ECA-3BF3-3690-14EB-D27EF67CA67B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29" creationId="{F3099C38-93E1-81C4-D34D-B396740376F3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30" creationId="{445524BE-C4A0-2E00-C0F4-A95301854C4C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31" creationId="{A04AAF3C-085C-1406-2BC4-CC06E8CF437E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32" creationId="{E8704325-931D-001B-F1FC-625411FA858C}"/>
          </ac:inkMkLst>
        </pc:inkChg>
        <pc:inkChg chg="add mod">
          <ac:chgData name="Venkatasubramanian, Mani V." userId="fbe5ce37-0145-4c31-b84a-b36f8beac5f3" providerId="ADAL" clId="{19A91FA5-1B02-46D2-86E3-7D2C99B348E0}" dt="2023-02-21T16:09:30.039" v="1087"/>
          <ac:inkMkLst>
            <pc:docMk/>
            <pc:sldMk cId="1172947868" sldId="259"/>
            <ac:inkMk id="33" creationId="{3C244B82-2F75-CB59-9F00-764FA2BB66FE}"/>
          </ac:inkMkLst>
        </pc:inkChg>
        <pc:inkChg chg="add">
          <ac:chgData name="Venkatasubramanian, Mani V." userId="fbe5ce37-0145-4c31-b84a-b36f8beac5f3" providerId="ADAL" clId="{19A91FA5-1B02-46D2-86E3-7D2C99B348E0}" dt="2023-02-21T16:09:25.734" v="1079" actId="9405"/>
          <ac:inkMkLst>
            <pc:docMk/>
            <pc:sldMk cId="1172947868" sldId="259"/>
            <ac:inkMk id="34" creationId="{109C08B8-8BFE-789A-CA61-F1F11FD94279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35" creationId="{395D743C-11F2-00AD-8FE8-60F19BA11E6C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36" creationId="{F4F7E7EE-E54E-CD29-3711-74DF64EBD25A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37" creationId="{8CA26656-502B-08E7-45EC-A49614E14B56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38" creationId="{3EFDF7FC-34CB-A28C-DB0F-E65EEC100224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39" creationId="{46E3DE90-3897-361A-0BE4-43E3E15F6D63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40" creationId="{77B96B9F-2259-2EE9-B98A-8BF43D2D0E6F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41" creationId="{393CB06A-A2BD-835C-33ED-9B25DD754066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44" creationId="{3CE9FEFA-4796-6B2F-23E8-5C824E84BD8D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45" creationId="{F28815E2-61EC-7B70-D3FF-D49A38B6A410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46" creationId="{A8DAADDC-45D3-1314-606B-EE8821EFBCEB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47" creationId="{A2200DC6-4237-190F-569B-286E16DF9E32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48" creationId="{11162D12-A253-5008-27AB-3D1DDD50B5E6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49" creationId="{DB667147-452C-1F9B-F924-C942227811E3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50" creationId="{2059B27C-0A24-154C-7B81-E902EBD12C9D}"/>
          </ac:inkMkLst>
        </pc:inkChg>
        <pc:inkChg chg="add mod">
          <ac:chgData name="Venkatasubramanian, Mani V." userId="fbe5ce37-0145-4c31-b84a-b36f8beac5f3" providerId="ADAL" clId="{19A91FA5-1B02-46D2-86E3-7D2C99B348E0}" dt="2023-02-21T16:09:38.657" v="1096"/>
          <ac:inkMkLst>
            <pc:docMk/>
            <pc:sldMk cId="1172947868" sldId="259"/>
            <ac:inkMk id="51" creationId="{448C10D2-5881-6DEF-9112-5F1BFAC30888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53" creationId="{FB61D73D-9BD4-5453-AF35-66CE785F4189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54" creationId="{83FA1E66-6228-0353-03BC-822F1BBCBBA9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55" creationId="{84767628-5BAB-3FF2-B9DA-F8D826D258F4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56" creationId="{C4EC2F89-B995-1915-BAF1-F0666DEF3176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57" creationId="{AA4490AA-EC2F-C096-ADD7-E1D8EC19D6AF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58" creationId="{6BB54169-2AB6-645B-06D8-CA2B0BD98AF4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59" creationId="{53744B9B-C805-2427-3DE4-A4102FC56AE3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60" creationId="{E20E21D4-B34E-AB42-ED96-27C210CC0995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61" creationId="{57A518AB-B063-88AE-9D8F-944A2D4DE97E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62" creationId="{9CBAB5B9-7ABC-2A89-6175-96586F34E6D9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63" creationId="{D2ED24A6-9B07-9149-5F6F-2F6F0766E5E0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64" creationId="{DD02F782-A3FD-CCC1-8349-F7C01C4836CA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65" creationId="{DDF78EA4-22C5-E4A0-0C48-5DC5618F4FF1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66" creationId="{AE1AC868-F39C-6317-B876-4A656E40D794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67" creationId="{EA511963-E5E7-3408-7342-176363120511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68" creationId="{3B254ABD-5807-0B5D-94F2-88C7B6F37FC2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69" creationId="{C9291E45-59DF-794E-EB0D-6B5FF4D225EB}"/>
          </ac:inkMkLst>
        </pc:inkChg>
        <pc:inkChg chg="add mod">
          <ac:chgData name="Venkatasubramanian, Mani V." userId="fbe5ce37-0145-4c31-b84a-b36f8beac5f3" providerId="ADAL" clId="{19A91FA5-1B02-46D2-86E3-7D2C99B348E0}" dt="2023-02-21T16:09:48.213" v="1115"/>
          <ac:inkMkLst>
            <pc:docMk/>
            <pc:sldMk cId="1172947868" sldId="259"/>
            <ac:inkMk id="70" creationId="{B08377B7-84E2-057A-6F45-C95AD58C2A97}"/>
          </ac:inkMkLst>
        </pc:inkChg>
        <pc:inkChg chg="add mod">
          <ac:chgData name="Venkatasubramanian, Mani V." userId="fbe5ce37-0145-4c31-b84a-b36f8beac5f3" providerId="ADAL" clId="{19A91FA5-1B02-46D2-86E3-7D2C99B348E0}" dt="2023-02-21T16:10:52.317" v="1176"/>
          <ac:inkMkLst>
            <pc:docMk/>
            <pc:sldMk cId="1172947868" sldId="259"/>
            <ac:inkMk id="73" creationId="{5FE044B1-7AC6-2234-38F1-892D468B9024}"/>
          </ac:inkMkLst>
        </pc:inkChg>
        <pc:inkChg chg="add mod">
          <ac:chgData name="Venkatasubramanian, Mani V." userId="fbe5ce37-0145-4c31-b84a-b36f8beac5f3" providerId="ADAL" clId="{19A91FA5-1B02-46D2-86E3-7D2C99B348E0}" dt="2023-02-21T16:10:52.317" v="1176"/>
          <ac:inkMkLst>
            <pc:docMk/>
            <pc:sldMk cId="1172947868" sldId="259"/>
            <ac:inkMk id="74" creationId="{AD15C479-E747-9745-9AA2-A3F4837829A4}"/>
          </ac:inkMkLst>
        </pc:inkChg>
        <pc:inkChg chg="add mod">
          <ac:chgData name="Venkatasubramanian, Mani V." userId="fbe5ce37-0145-4c31-b84a-b36f8beac5f3" providerId="ADAL" clId="{19A91FA5-1B02-46D2-86E3-7D2C99B348E0}" dt="2023-02-21T16:10:52.317" v="1176"/>
          <ac:inkMkLst>
            <pc:docMk/>
            <pc:sldMk cId="1172947868" sldId="259"/>
            <ac:inkMk id="75" creationId="{6104E483-2831-3AF8-8474-4E3116932156}"/>
          </ac:inkMkLst>
        </pc:inkChg>
        <pc:inkChg chg="add mod">
          <ac:chgData name="Venkatasubramanian, Mani V." userId="fbe5ce37-0145-4c31-b84a-b36f8beac5f3" providerId="ADAL" clId="{19A91FA5-1B02-46D2-86E3-7D2C99B348E0}" dt="2023-02-21T16:10:52.317" v="1176"/>
          <ac:inkMkLst>
            <pc:docMk/>
            <pc:sldMk cId="1172947868" sldId="259"/>
            <ac:inkMk id="76" creationId="{95E9678B-E298-CA16-778D-6BF928C7CD92}"/>
          </ac:inkMkLst>
        </pc:inkChg>
        <pc:inkChg chg="add mod">
          <ac:chgData name="Venkatasubramanian, Mani V." userId="fbe5ce37-0145-4c31-b84a-b36f8beac5f3" providerId="ADAL" clId="{19A91FA5-1B02-46D2-86E3-7D2C99B348E0}" dt="2023-02-21T16:10:52.317" v="1176"/>
          <ac:inkMkLst>
            <pc:docMk/>
            <pc:sldMk cId="1172947868" sldId="259"/>
            <ac:inkMk id="77" creationId="{62BCFAA1-AD0F-AE56-1359-001E46215F7C}"/>
          </ac:inkMkLst>
        </pc:inkChg>
        <pc:inkChg chg="add mod">
          <ac:chgData name="Venkatasubramanian, Mani V." userId="fbe5ce37-0145-4c31-b84a-b36f8beac5f3" providerId="ADAL" clId="{19A91FA5-1B02-46D2-86E3-7D2C99B348E0}" dt="2023-02-21T16:10:52.317" v="1176"/>
          <ac:inkMkLst>
            <pc:docMk/>
            <pc:sldMk cId="1172947868" sldId="259"/>
            <ac:inkMk id="78" creationId="{49F79964-D6AD-571A-4922-15FC5EBBE307}"/>
          </ac:inkMkLst>
        </pc:inkChg>
        <pc:inkChg chg="add mod">
          <ac:chgData name="Venkatasubramanian, Mani V." userId="fbe5ce37-0145-4c31-b84a-b36f8beac5f3" providerId="ADAL" clId="{19A91FA5-1B02-46D2-86E3-7D2C99B348E0}" dt="2023-02-21T16:10:14.658" v="1142"/>
          <ac:inkMkLst>
            <pc:docMk/>
            <pc:sldMk cId="1172947868" sldId="259"/>
            <ac:inkMk id="80" creationId="{ECCF281E-8FB2-4285-2D31-840ADF2C7C4D}"/>
          </ac:inkMkLst>
        </pc:inkChg>
        <pc:inkChg chg="add mod">
          <ac:chgData name="Venkatasubramanian, Mani V." userId="fbe5ce37-0145-4c31-b84a-b36f8beac5f3" providerId="ADAL" clId="{19A91FA5-1B02-46D2-86E3-7D2C99B348E0}" dt="2023-02-21T16:10:14.658" v="1142"/>
          <ac:inkMkLst>
            <pc:docMk/>
            <pc:sldMk cId="1172947868" sldId="259"/>
            <ac:inkMk id="81" creationId="{B82FB851-5CDE-2298-CC97-F8D12155DF0F}"/>
          </ac:inkMkLst>
        </pc:inkChg>
        <pc:inkChg chg="add mod">
          <ac:chgData name="Venkatasubramanian, Mani V." userId="fbe5ce37-0145-4c31-b84a-b36f8beac5f3" providerId="ADAL" clId="{19A91FA5-1B02-46D2-86E3-7D2C99B348E0}" dt="2023-02-21T16:10:14.658" v="1142"/>
          <ac:inkMkLst>
            <pc:docMk/>
            <pc:sldMk cId="1172947868" sldId="259"/>
            <ac:inkMk id="83" creationId="{26A859CE-A53D-4200-2DEF-6AB8C0E309F7}"/>
          </ac:inkMkLst>
        </pc:inkChg>
        <pc:inkChg chg="add mod">
          <ac:chgData name="Venkatasubramanian, Mani V." userId="fbe5ce37-0145-4c31-b84a-b36f8beac5f3" providerId="ADAL" clId="{19A91FA5-1B02-46D2-86E3-7D2C99B348E0}" dt="2023-02-21T16:10:14.658" v="1142"/>
          <ac:inkMkLst>
            <pc:docMk/>
            <pc:sldMk cId="1172947868" sldId="259"/>
            <ac:inkMk id="84" creationId="{4E26BB92-069D-F6D1-A088-08AA5D4E66E5}"/>
          </ac:inkMkLst>
        </pc:inkChg>
        <pc:inkChg chg="add mod">
          <ac:chgData name="Venkatasubramanian, Mani V." userId="fbe5ce37-0145-4c31-b84a-b36f8beac5f3" providerId="ADAL" clId="{19A91FA5-1B02-46D2-86E3-7D2C99B348E0}" dt="2023-02-21T16:10:14.658" v="1142"/>
          <ac:inkMkLst>
            <pc:docMk/>
            <pc:sldMk cId="1172947868" sldId="259"/>
            <ac:inkMk id="85" creationId="{12AC2731-0DBC-2CCE-2F2A-4D94B7899840}"/>
          </ac:inkMkLst>
        </pc:inkChg>
        <pc:inkChg chg="add mod">
          <ac:chgData name="Venkatasubramanian, Mani V." userId="fbe5ce37-0145-4c31-b84a-b36f8beac5f3" providerId="ADAL" clId="{19A91FA5-1B02-46D2-86E3-7D2C99B348E0}" dt="2023-02-21T16:10:14.658" v="1142"/>
          <ac:inkMkLst>
            <pc:docMk/>
            <pc:sldMk cId="1172947868" sldId="259"/>
            <ac:inkMk id="86" creationId="{BB457215-A839-F541-0176-AFAA882BCCE4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87" creationId="{A0582047-91B3-2E34-36EA-F4F5598D312E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88" creationId="{96E7311B-1F06-C1BC-2302-38ABCFC55CAB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89" creationId="{0625BE2E-7FA1-4CA6-7519-491C346A73E6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90" creationId="{4664AE15-89EE-608C-E21C-BA15FB5673C3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91" creationId="{93931980-81F2-ADBA-7ABD-CD6E0E1D644B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92" creationId="{9FC536C1-6F78-D3B2-FC01-72552AF18444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93" creationId="{817FB023-3DD6-34DD-D000-D2206BAABC79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94" creationId="{550B375B-AE02-7DA8-8757-0EB59E5EA4F6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95" creationId="{969EE463-CEB5-1AE8-DCE0-09C9AFA9AB0C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96" creationId="{A6FE0236-BFDC-1138-8364-E7EF4C547063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97" creationId="{0F9527AB-DBF5-1466-2420-65E6E82D5F81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98" creationId="{D3BD47FD-D06E-0743-A06D-DAC5D9C3A6AF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101" creationId="{A29B4FF7-9D5A-F61D-B57C-35EAF06994D0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102" creationId="{45E9C1D8-D7C2-B78C-D9EC-A6192317B7D7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103" creationId="{29E17840-B22A-4CC9-25A2-72A81E4B172A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104" creationId="{69C6A645-EBAB-75B7-00CA-7DE012B049DD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105" creationId="{B04DF0AE-714A-5281-DD78-DC2877C5048F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106" creationId="{21A6F790-3D83-FA0B-A2FE-8ABC01B72568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107" creationId="{BFF6FCB7-1EDB-DB2A-D29F-F0D4AD48835A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108" creationId="{1B0305DD-2633-E119-2FDB-A9F9894C6E9B}"/>
          </ac:inkMkLst>
        </pc:inkChg>
        <pc:inkChg chg="add mod">
          <ac:chgData name="Venkatasubramanian, Mani V." userId="fbe5ce37-0145-4c31-b84a-b36f8beac5f3" providerId="ADAL" clId="{19A91FA5-1B02-46D2-86E3-7D2C99B348E0}" dt="2023-02-21T16:10:25.438" v="1152"/>
          <ac:inkMkLst>
            <pc:docMk/>
            <pc:sldMk cId="1172947868" sldId="259"/>
            <ac:inkMk id="109" creationId="{69B56664-ABAF-BBEC-3C9C-4A9AD0B59DA7}"/>
          </ac:inkMkLst>
        </pc:inkChg>
        <pc:inkChg chg="add mod">
          <ac:chgData name="Venkatasubramanian, Mani V." userId="fbe5ce37-0145-4c31-b84a-b36f8beac5f3" providerId="ADAL" clId="{19A91FA5-1B02-46D2-86E3-7D2C99B348E0}" dt="2023-02-21T16:10:29.553" v="1162"/>
          <ac:inkMkLst>
            <pc:docMk/>
            <pc:sldMk cId="1172947868" sldId="259"/>
            <ac:inkMk id="112" creationId="{540CC129-47AB-6467-756A-526E40B72010}"/>
          </ac:inkMkLst>
        </pc:inkChg>
        <pc:inkChg chg="add mod">
          <ac:chgData name="Venkatasubramanian, Mani V." userId="fbe5ce37-0145-4c31-b84a-b36f8beac5f3" providerId="ADAL" clId="{19A91FA5-1B02-46D2-86E3-7D2C99B348E0}" dt="2023-02-21T16:10:29.553" v="1162"/>
          <ac:inkMkLst>
            <pc:docMk/>
            <pc:sldMk cId="1172947868" sldId="259"/>
            <ac:inkMk id="113" creationId="{B8C17FD3-A56E-CC7F-0C01-49F8DCB5BF46}"/>
          </ac:inkMkLst>
        </pc:inkChg>
        <pc:inkChg chg="add mod">
          <ac:chgData name="Venkatasubramanian, Mani V." userId="fbe5ce37-0145-4c31-b84a-b36f8beac5f3" providerId="ADAL" clId="{19A91FA5-1B02-46D2-86E3-7D2C99B348E0}" dt="2023-02-21T16:10:29.553" v="1162"/>
          <ac:inkMkLst>
            <pc:docMk/>
            <pc:sldMk cId="1172947868" sldId="259"/>
            <ac:inkMk id="114" creationId="{70F6B8D5-171B-C216-89E3-3E519A1C392D}"/>
          </ac:inkMkLst>
        </pc:inkChg>
        <pc:inkChg chg="add mod">
          <ac:chgData name="Venkatasubramanian, Mani V." userId="fbe5ce37-0145-4c31-b84a-b36f8beac5f3" providerId="ADAL" clId="{19A91FA5-1B02-46D2-86E3-7D2C99B348E0}" dt="2023-02-21T16:10:29.553" v="1162"/>
          <ac:inkMkLst>
            <pc:docMk/>
            <pc:sldMk cId="1172947868" sldId="259"/>
            <ac:inkMk id="115" creationId="{8AA39311-237E-6608-D251-83175D9D6748}"/>
          </ac:inkMkLst>
        </pc:inkChg>
        <pc:inkChg chg="add mod">
          <ac:chgData name="Venkatasubramanian, Mani V." userId="fbe5ce37-0145-4c31-b84a-b36f8beac5f3" providerId="ADAL" clId="{19A91FA5-1B02-46D2-86E3-7D2C99B348E0}" dt="2023-02-21T16:10:29.553" v="1162"/>
          <ac:inkMkLst>
            <pc:docMk/>
            <pc:sldMk cId="1172947868" sldId="259"/>
            <ac:inkMk id="116" creationId="{D2FC915E-9402-576A-2460-AACC23A0BA5B}"/>
          </ac:inkMkLst>
        </pc:inkChg>
        <pc:inkChg chg="add mod">
          <ac:chgData name="Venkatasubramanian, Mani V." userId="fbe5ce37-0145-4c31-b84a-b36f8beac5f3" providerId="ADAL" clId="{19A91FA5-1B02-46D2-86E3-7D2C99B348E0}" dt="2023-02-21T16:10:29.553" v="1162"/>
          <ac:inkMkLst>
            <pc:docMk/>
            <pc:sldMk cId="1172947868" sldId="259"/>
            <ac:inkMk id="117" creationId="{F6BA2033-6307-1162-BD99-EB8DB0343C2C}"/>
          </ac:inkMkLst>
        </pc:inkChg>
        <pc:inkChg chg="add mod">
          <ac:chgData name="Venkatasubramanian, Mani V." userId="fbe5ce37-0145-4c31-b84a-b36f8beac5f3" providerId="ADAL" clId="{19A91FA5-1B02-46D2-86E3-7D2C99B348E0}" dt="2023-02-21T16:10:29.553" v="1162"/>
          <ac:inkMkLst>
            <pc:docMk/>
            <pc:sldMk cId="1172947868" sldId="259"/>
            <ac:inkMk id="118" creationId="{C47DE435-5F97-7855-0093-2CD6483A4874}"/>
          </ac:inkMkLst>
        </pc:inkChg>
        <pc:inkChg chg="add mod">
          <ac:chgData name="Venkatasubramanian, Mani V." userId="fbe5ce37-0145-4c31-b84a-b36f8beac5f3" providerId="ADAL" clId="{19A91FA5-1B02-46D2-86E3-7D2C99B348E0}" dt="2023-02-21T16:10:29.553" v="1162"/>
          <ac:inkMkLst>
            <pc:docMk/>
            <pc:sldMk cId="1172947868" sldId="259"/>
            <ac:inkMk id="119" creationId="{3EAD39BB-8CEC-429C-FF80-FB6271968FEE}"/>
          </ac:inkMkLst>
        </pc:inkChg>
        <pc:inkChg chg="add mod">
          <ac:chgData name="Venkatasubramanian, Mani V." userId="fbe5ce37-0145-4c31-b84a-b36f8beac5f3" providerId="ADAL" clId="{19A91FA5-1B02-46D2-86E3-7D2C99B348E0}" dt="2023-02-21T16:10:29.553" v="1162"/>
          <ac:inkMkLst>
            <pc:docMk/>
            <pc:sldMk cId="1172947868" sldId="259"/>
            <ac:inkMk id="120" creationId="{4CACA242-FFF9-6CCA-07A6-75D993BEB62D}"/>
          </ac:inkMkLst>
        </pc:inkChg>
        <pc:inkChg chg="add mod">
          <ac:chgData name="Venkatasubramanian, Mani V." userId="fbe5ce37-0145-4c31-b84a-b36f8beac5f3" providerId="ADAL" clId="{19A91FA5-1B02-46D2-86E3-7D2C99B348E0}" dt="2023-02-21T16:10:41.994" v="1172"/>
          <ac:inkMkLst>
            <pc:docMk/>
            <pc:sldMk cId="1172947868" sldId="259"/>
            <ac:inkMk id="122" creationId="{5B6CBD6C-7C03-55A0-BB6D-2EF467345A2A}"/>
          </ac:inkMkLst>
        </pc:inkChg>
        <pc:inkChg chg="add mod">
          <ac:chgData name="Venkatasubramanian, Mani V." userId="fbe5ce37-0145-4c31-b84a-b36f8beac5f3" providerId="ADAL" clId="{19A91FA5-1B02-46D2-86E3-7D2C99B348E0}" dt="2023-02-21T16:10:41.994" v="1172"/>
          <ac:inkMkLst>
            <pc:docMk/>
            <pc:sldMk cId="1172947868" sldId="259"/>
            <ac:inkMk id="123" creationId="{3A428A17-AC24-A7CC-B319-1DA6ED33E741}"/>
          </ac:inkMkLst>
        </pc:inkChg>
        <pc:inkChg chg="add mod">
          <ac:chgData name="Venkatasubramanian, Mani V." userId="fbe5ce37-0145-4c31-b84a-b36f8beac5f3" providerId="ADAL" clId="{19A91FA5-1B02-46D2-86E3-7D2C99B348E0}" dt="2023-02-21T16:10:41.994" v="1172"/>
          <ac:inkMkLst>
            <pc:docMk/>
            <pc:sldMk cId="1172947868" sldId="259"/>
            <ac:inkMk id="124" creationId="{6FB4993C-A780-6ECA-456B-DAFB73CC52AB}"/>
          </ac:inkMkLst>
        </pc:inkChg>
        <pc:inkChg chg="add mod">
          <ac:chgData name="Venkatasubramanian, Mani V." userId="fbe5ce37-0145-4c31-b84a-b36f8beac5f3" providerId="ADAL" clId="{19A91FA5-1B02-46D2-86E3-7D2C99B348E0}" dt="2023-02-21T16:10:41.994" v="1172"/>
          <ac:inkMkLst>
            <pc:docMk/>
            <pc:sldMk cId="1172947868" sldId="259"/>
            <ac:inkMk id="125" creationId="{2CF5AC6D-B27C-507A-0876-F1F22169CDFA}"/>
          </ac:inkMkLst>
        </pc:inkChg>
        <pc:inkChg chg="add mod">
          <ac:chgData name="Venkatasubramanian, Mani V." userId="fbe5ce37-0145-4c31-b84a-b36f8beac5f3" providerId="ADAL" clId="{19A91FA5-1B02-46D2-86E3-7D2C99B348E0}" dt="2023-02-21T16:10:41.994" v="1172"/>
          <ac:inkMkLst>
            <pc:docMk/>
            <pc:sldMk cId="1172947868" sldId="259"/>
            <ac:inkMk id="126" creationId="{43AEEA6B-9C52-C5EC-D723-F908D0F5ED78}"/>
          </ac:inkMkLst>
        </pc:inkChg>
        <pc:inkChg chg="add mod">
          <ac:chgData name="Venkatasubramanian, Mani V." userId="fbe5ce37-0145-4c31-b84a-b36f8beac5f3" providerId="ADAL" clId="{19A91FA5-1B02-46D2-86E3-7D2C99B348E0}" dt="2023-02-21T16:10:41.994" v="1172"/>
          <ac:inkMkLst>
            <pc:docMk/>
            <pc:sldMk cId="1172947868" sldId="259"/>
            <ac:inkMk id="127" creationId="{6718451B-AFB5-E90E-14C7-994926BDFBFF}"/>
          </ac:inkMkLst>
        </pc:inkChg>
        <pc:inkChg chg="add mod">
          <ac:chgData name="Venkatasubramanian, Mani V." userId="fbe5ce37-0145-4c31-b84a-b36f8beac5f3" providerId="ADAL" clId="{19A91FA5-1B02-46D2-86E3-7D2C99B348E0}" dt="2023-02-21T16:10:41.994" v="1172"/>
          <ac:inkMkLst>
            <pc:docMk/>
            <pc:sldMk cId="1172947868" sldId="259"/>
            <ac:inkMk id="128" creationId="{1F116572-F171-88F8-A012-7B52DE8771E6}"/>
          </ac:inkMkLst>
        </pc:inkChg>
        <pc:inkChg chg="add mod">
          <ac:chgData name="Venkatasubramanian, Mani V." userId="fbe5ce37-0145-4c31-b84a-b36f8beac5f3" providerId="ADAL" clId="{19A91FA5-1B02-46D2-86E3-7D2C99B348E0}" dt="2023-02-21T16:10:41.994" v="1172"/>
          <ac:inkMkLst>
            <pc:docMk/>
            <pc:sldMk cId="1172947868" sldId="259"/>
            <ac:inkMk id="129" creationId="{7B5FE573-02EC-47A7-D833-83555459E2EE}"/>
          </ac:inkMkLst>
        </pc:inkChg>
        <pc:inkChg chg="add mod">
          <ac:chgData name="Venkatasubramanian, Mani V." userId="fbe5ce37-0145-4c31-b84a-b36f8beac5f3" providerId="ADAL" clId="{19A91FA5-1B02-46D2-86E3-7D2C99B348E0}" dt="2023-02-21T16:10:41.994" v="1172"/>
          <ac:inkMkLst>
            <pc:docMk/>
            <pc:sldMk cId="1172947868" sldId="259"/>
            <ac:inkMk id="130" creationId="{F60B02DB-D231-B6DD-7C4D-D860B8E4560A}"/>
          </ac:inkMkLst>
        </pc:inkChg>
        <pc:inkChg chg="add mod">
          <ac:chgData name="Venkatasubramanian, Mani V." userId="fbe5ce37-0145-4c31-b84a-b36f8beac5f3" providerId="ADAL" clId="{19A91FA5-1B02-46D2-86E3-7D2C99B348E0}" dt="2023-02-21T16:10:52.317" v="1176"/>
          <ac:inkMkLst>
            <pc:docMk/>
            <pc:sldMk cId="1172947868" sldId="259"/>
            <ac:inkMk id="132" creationId="{E02521D4-4D52-BBEB-EB3D-841E45E5B65B}"/>
          </ac:inkMkLst>
        </pc:inkChg>
        <pc:inkChg chg="add mod">
          <ac:chgData name="Venkatasubramanian, Mani V." userId="fbe5ce37-0145-4c31-b84a-b36f8beac5f3" providerId="ADAL" clId="{19A91FA5-1B02-46D2-86E3-7D2C99B348E0}" dt="2023-02-21T16:10:52.317" v="1176"/>
          <ac:inkMkLst>
            <pc:docMk/>
            <pc:sldMk cId="1172947868" sldId="259"/>
            <ac:inkMk id="133" creationId="{1D739252-DA1E-65F0-E27F-1F91E5ACC927}"/>
          </ac:inkMkLst>
        </pc:inkChg>
        <pc:inkChg chg="add mod">
          <ac:chgData name="Venkatasubramanian, Mani V." userId="fbe5ce37-0145-4c31-b84a-b36f8beac5f3" providerId="ADAL" clId="{19A91FA5-1B02-46D2-86E3-7D2C99B348E0}" dt="2023-02-21T16:10:52.317" v="1176"/>
          <ac:inkMkLst>
            <pc:docMk/>
            <pc:sldMk cId="1172947868" sldId="259"/>
            <ac:inkMk id="134" creationId="{E0A93869-E12E-7623-9A55-3837C6B532D3}"/>
          </ac:inkMkLst>
        </pc:inkChg>
        <pc:inkChg chg="add mod">
          <ac:chgData name="Venkatasubramanian, Mani V." userId="fbe5ce37-0145-4c31-b84a-b36f8beac5f3" providerId="ADAL" clId="{19A91FA5-1B02-46D2-86E3-7D2C99B348E0}" dt="2023-02-21T16:11:15.563" v="1179"/>
          <ac:inkMkLst>
            <pc:docMk/>
            <pc:sldMk cId="1172947868" sldId="259"/>
            <ac:inkMk id="136" creationId="{59DBCC3B-406B-1FB1-9BCD-8F1DFA146EF6}"/>
          </ac:inkMkLst>
        </pc:inkChg>
        <pc:inkChg chg="add mod">
          <ac:chgData name="Venkatasubramanian, Mani V." userId="fbe5ce37-0145-4c31-b84a-b36f8beac5f3" providerId="ADAL" clId="{19A91FA5-1B02-46D2-86E3-7D2C99B348E0}" dt="2023-02-21T16:11:15.563" v="1179"/>
          <ac:inkMkLst>
            <pc:docMk/>
            <pc:sldMk cId="1172947868" sldId="259"/>
            <ac:inkMk id="137" creationId="{F1BCC2CD-B3FF-B068-A3FD-26ADA4D2B695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5:55:48.271" v="478"/>
        <pc:sldMkLst>
          <pc:docMk/>
          <pc:sldMk cId="3182574894" sldId="260"/>
        </pc:sldMkLst>
        <pc:grpChg chg="del mod">
          <ac:chgData name="Venkatasubramanian, Mani V." userId="fbe5ce37-0145-4c31-b84a-b36f8beac5f3" providerId="ADAL" clId="{19A91FA5-1B02-46D2-86E3-7D2C99B348E0}" dt="2023-02-21T15:53:00.101" v="328"/>
          <ac:grpSpMkLst>
            <pc:docMk/>
            <pc:sldMk cId="3182574894" sldId="260"/>
            <ac:grpSpMk id="9" creationId="{A4CEE959-453C-7570-4A2B-E0457E83D460}"/>
          </ac:grpSpMkLst>
        </pc:grpChg>
        <pc:grpChg chg="del mod">
          <ac:chgData name="Venkatasubramanian, Mani V." userId="fbe5ce37-0145-4c31-b84a-b36f8beac5f3" providerId="ADAL" clId="{19A91FA5-1B02-46D2-86E3-7D2C99B348E0}" dt="2023-02-21T15:53:47.517" v="366"/>
          <ac:grpSpMkLst>
            <pc:docMk/>
            <pc:sldMk cId="3182574894" sldId="260"/>
            <ac:grpSpMk id="12" creationId="{9EF37D89-1596-6456-7807-E5990C30EB05}"/>
          </ac:grpSpMkLst>
        </pc:grpChg>
        <pc:grpChg chg="del mod">
          <ac:chgData name="Venkatasubramanian, Mani V." userId="fbe5ce37-0145-4c31-b84a-b36f8beac5f3" providerId="ADAL" clId="{19A91FA5-1B02-46D2-86E3-7D2C99B348E0}" dt="2023-02-21T15:53:47.517" v="366"/>
          <ac:grpSpMkLst>
            <pc:docMk/>
            <pc:sldMk cId="3182574894" sldId="260"/>
            <ac:grpSpMk id="15" creationId="{CBD9569E-7D4A-1E3E-7DD1-39A2D32A8BD3}"/>
          </ac:grpSpMkLst>
        </pc:grpChg>
        <pc:grpChg chg="del mod">
          <ac:chgData name="Venkatasubramanian, Mani V." userId="fbe5ce37-0145-4c31-b84a-b36f8beac5f3" providerId="ADAL" clId="{19A91FA5-1B02-46D2-86E3-7D2C99B348E0}" dt="2023-02-21T15:53:26.280" v="348"/>
          <ac:grpSpMkLst>
            <pc:docMk/>
            <pc:sldMk cId="3182574894" sldId="260"/>
            <ac:grpSpMk id="18" creationId="{97D8D76C-E33E-FE21-1C6A-8DC5CD1E37C8}"/>
          </ac:grpSpMkLst>
        </pc:grpChg>
        <pc:grpChg chg="del mod">
          <ac:chgData name="Venkatasubramanian, Mani V." userId="fbe5ce37-0145-4c31-b84a-b36f8beac5f3" providerId="ADAL" clId="{19A91FA5-1B02-46D2-86E3-7D2C99B348E0}" dt="2023-02-21T15:53:16.412" v="345"/>
          <ac:grpSpMkLst>
            <pc:docMk/>
            <pc:sldMk cId="3182574894" sldId="260"/>
            <ac:grpSpMk id="23" creationId="{9E707075-3BDB-5110-1D12-2EE41ED26FFE}"/>
          </ac:grpSpMkLst>
        </pc:grpChg>
        <pc:grpChg chg="del mod">
          <ac:chgData name="Venkatasubramanian, Mani V." userId="fbe5ce37-0145-4c31-b84a-b36f8beac5f3" providerId="ADAL" clId="{19A91FA5-1B02-46D2-86E3-7D2C99B348E0}" dt="2023-02-21T15:53:16.412" v="345"/>
          <ac:grpSpMkLst>
            <pc:docMk/>
            <pc:sldMk cId="3182574894" sldId="260"/>
            <ac:grpSpMk id="24" creationId="{438DE5FF-CFCA-BF0D-41AE-0EF0ADCEFAE7}"/>
          </ac:grpSpMkLst>
        </pc:grpChg>
        <pc:grpChg chg="del mod">
          <ac:chgData name="Venkatasubramanian, Mani V." userId="fbe5ce37-0145-4c31-b84a-b36f8beac5f3" providerId="ADAL" clId="{19A91FA5-1B02-46D2-86E3-7D2C99B348E0}" dt="2023-02-21T15:53:31.378" v="353"/>
          <ac:grpSpMkLst>
            <pc:docMk/>
            <pc:sldMk cId="3182574894" sldId="260"/>
            <ac:grpSpMk id="30" creationId="{10ADFF6E-F350-BC25-F08B-471BF0B0FFB4}"/>
          </ac:grpSpMkLst>
        </pc:grpChg>
        <pc:grpChg chg="del mod">
          <ac:chgData name="Venkatasubramanian, Mani V." userId="fbe5ce37-0145-4c31-b84a-b36f8beac5f3" providerId="ADAL" clId="{19A91FA5-1B02-46D2-86E3-7D2C99B348E0}" dt="2023-02-21T15:53:29.997" v="351"/>
          <ac:grpSpMkLst>
            <pc:docMk/>
            <pc:sldMk cId="3182574894" sldId="260"/>
            <ac:grpSpMk id="31" creationId="{88CC1D8D-CE37-DEDF-848F-1AA6F91C2603}"/>
          </ac:grpSpMkLst>
        </pc:grpChg>
        <pc:grpChg chg="del mod">
          <ac:chgData name="Venkatasubramanian, Mani V." userId="fbe5ce37-0145-4c31-b84a-b36f8beac5f3" providerId="ADAL" clId="{19A91FA5-1B02-46D2-86E3-7D2C99B348E0}" dt="2023-02-21T15:53:29.997" v="351"/>
          <ac:grpSpMkLst>
            <pc:docMk/>
            <pc:sldMk cId="3182574894" sldId="260"/>
            <ac:grpSpMk id="34" creationId="{514DA173-6095-D2A4-54A1-1F1E6FB4D525}"/>
          </ac:grpSpMkLst>
        </pc:grpChg>
        <pc:grpChg chg="del mod">
          <ac:chgData name="Venkatasubramanian, Mani V." userId="fbe5ce37-0145-4c31-b84a-b36f8beac5f3" providerId="ADAL" clId="{19A91FA5-1B02-46D2-86E3-7D2C99B348E0}" dt="2023-02-21T15:53:33.163" v="356"/>
          <ac:grpSpMkLst>
            <pc:docMk/>
            <pc:sldMk cId="3182574894" sldId="260"/>
            <ac:grpSpMk id="37" creationId="{02ECDE11-2A46-21FC-CA00-166CD9B116F8}"/>
          </ac:grpSpMkLst>
        </pc:grpChg>
        <pc:grpChg chg="del mod">
          <ac:chgData name="Venkatasubramanian, Mani V." userId="fbe5ce37-0145-4c31-b84a-b36f8beac5f3" providerId="ADAL" clId="{19A91FA5-1B02-46D2-86E3-7D2C99B348E0}" dt="2023-02-21T15:53:57.342" v="385"/>
          <ac:grpSpMkLst>
            <pc:docMk/>
            <pc:sldMk cId="3182574894" sldId="260"/>
            <ac:grpSpMk id="38" creationId="{303E2FC6-E020-BA9E-2C0B-161D7DD6F15F}"/>
          </ac:grpSpMkLst>
        </pc:grpChg>
        <pc:grpChg chg="del mod">
          <ac:chgData name="Venkatasubramanian, Mani V." userId="fbe5ce37-0145-4c31-b84a-b36f8beac5f3" providerId="ADAL" clId="{19A91FA5-1B02-46D2-86E3-7D2C99B348E0}" dt="2023-02-21T15:53:57.342" v="385"/>
          <ac:grpSpMkLst>
            <pc:docMk/>
            <pc:sldMk cId="3182574894" sldId="260"/>
            <ac:grpSpMk id="40" creationId="{424725B1-EF38-0526-B18F-A39C85349F86}"/>
          </ac:grpSpMkLst>
        </pc:grpChg>
        <pc:grpChg chg="del mod">
          <ac:chgData name="Venkatasubramanian, Mani V." userId="fbe5ce37-0145-4c31-b84a-b36f8beac5f3" providerId="ADAL" clId="{19A91FA5-1B02-46D2-86E3-7D2C99B348E0}" dt="2023-02-21T15:54:02.852" v="393"/>
          <ac:grpSpMkLst>
            <pc:docMk/>
            <pc:sldMk cId="3182574894" sldId="260"/>
            <ac:grpSpMk id="43" creationId="{5236712B-55B5-4C95-D54A-34A0F4B97D05}"/>
          </ac:grpSpMkLst>
        </pc:grpChg>
        <pc:grpChg chg="del mod">
          <ac:chgData name="Venkatasubramanian, Mani V." userId="fbe5ce37-0145-4c31-b84a-b36f8beac5f3" providerId="ADAL" clId="{19A91FA5-1B02-46D2-86E3-7D2C99B348E0}" dt="2023-02-21T15:53:57.342" v="385"/>
          <ac:grpSpMkLst>
            <pc:docMk/>
            <pc:sldMk cId="3182574894" sldId="260"/>
            <ac:grpSpMk id="49" creationId="{004E6C1D-B9D2-0150-43B0-D356E4EAC6BB}"/>
          </ac:grpSpMkLst>
        </pc:grpChg>
        <pc:grpChg chg="del mod">
          <ac:chgData name="Venkatasubramanian, Mani V." userId="fbe5ce37-0145-4c31-b84a-b36f8beac5f3" providerId="ADAL" clId="{19A91FA5-1B02-46D2-86E3-7D2C99B348E0}" dt="2023-02-21T15:53:57.342" v="385"/>
          <ac:grpSpMkLst>
            <pc:docMk/>
            <pc:sldMk cId="3182574894" sldId="260"/>
            <ac:grpSpMk id="50" creationId="{85284E57-21AB-A5C0-F340-739B5EEA1D1B}"/>
          </ac:grpSpMkLst>
        </pc:grpChg>
        <pc:grpChg chg="del mod">
          <ac:chgData name="Venkatasubramanian, Mani V." userId="fbe5ce37-0145-4c31-b84a-b36f8beac5f3" providerId="ADAL" clId="{19A91FA5-1B02-46D2-86E3-7D2C99B348E0}" dt="2023-02-21T15:54:46.717" v="464"/>
          <ac:grpSpMkLst>
            <pc:docMk/>
            <pc:sldMk cId="3182574894" sldId="260"/>
            <ac:grpSpMk id="54" creationId="{DF2BD4F9-F534-4477-AF28-66D87E273141}"/>
          </ac:grpSpMkLst>
        </pc:grpChg>
        <pc:grpChg chg="del mod">
          <ac:chgData name="Venkatasubramanian, Mani V." userId="fbe5ce37-0145-4c31-b84a-b36f8beac5f3" providerId="ADAL" clId="{19A91FA5-1B02-46D2-86E3-7D2C99B348E0}" dt="2023-02-21T15:53:59.237" v="389"/>
          <ac:grpSpMkLst>
            <pc:docMk/>
            <pc:sldMk cId="3182574894" sldId="260"/>
            <ac:grpSpMk id="73" creationId="{B9CF550E-FFAF-0D4A-BD15-E0F82FC409A8}"/>
          </ac:grpSpMkLst>
        </pc:grpChg>
        <pc:grpChg chg="del mod">
          <ac:chgData name="Venkatasubramanian, Mani V." userId="fbe5ce37-0145-4c31-b84a-b36f8beac5f3" providerId="ADAL" clId="{19A91FA5-1B02-46D2-86E3-7D2C99B348E0}" dt="2023-02-21T15:54:05.247" v="397"/>
          <ac:grpSpMkLst>
            <pc:docMk/>
            <pc:sldMk cId="3182574894" sldId="260"/>
            <ac:grpSpMk id="74" creationId="{AB8AC556-F077-F280-B658-7507E1D27AB2}"/>
          </ac:grpSpMkLst>
        </pc:grpChg>
        <pc:grpChg chg="del mod">
          <ac:chgData name="Venkatasubramanian, Mani V." userId="fbe5ce37-0145-4c31-b84a-b36f8beac5f3" providerId="ADAL" clId="{19A91FA5-1B02-46D2-86E3-7D2C99B348E0}" dt="2023-02-21T15:54:05.247" v="397"/>
          <ac:grpSpMkLst>
            <pc:docMk/>
            <pc:sldMk cId="3182574894" sldId="260"/>
            <ac:grpSpMk id="75" creationId="{856463C8-5DDD-0F59-F79E-43FEFF346D5C}"/>
          </ac:grpSpMkLst>
        </pc:grpChg>
        <pc:grpChg chg="del mod">
          <ac:chgData name="Venkatasubramanian, Mani V." userId="fbe5ce37-0145-4c31-b84a-b36f8beac5f3" providerId="ADAL" clId="{19A91FA5-1B02-46D2-86E3-7D2C99B348E0}" dt="2023-02-21T15:54:05.247" v="397"/>
          <ac:grpSpMkLst>
            <pc:docMk/>
            <pc:sldMk cId="3182574894" sldId="260"/>
            <ac:grpSpMk id="79" creationId="{011D9E78-EBC1-9CB3-9125-F513B81D5054}"/>
          </ac:grpSpMkLst>
        </pc:grpChg>
        <pc:grpChg chg="del mod">
          <ac:chgData name="Venkatasubramanian, Mani V." userId="fbe5ce37-0145-4c31-b84a-b36f8beac5f3" providerId="ADAL" clId="{19A91FA5-1B02-46D2-86E3-7D2C99B348E0}" dt="2023-02-21T15:54:46.717" v="464"/>
          <ac:grpSpMkLst>
            <pc:docMk/>
            <pc:sldMk cId="3182574894" sldId="260"/>
            <ac:grpSpMk id="83" creationId="{32E84C87-7969-30DB-A092-E55658E19AF9}"/>
          </ac:grpSpMkLst>
        </pc:grpChg>
        <pc:grpChg chg="del mod">
          <ac:chgData name="Venkatasubramanian, Mani V." userId="fbe5ce37-0145-4c31-b84a-b36f8beac5f3" providerId="ADAL" clId="{19A91FA5-1B02-46D2-86E3-7D2C99B348E0}" dt="2023-02-21T15:54:06.697" v="399"/>
          <ac:grpSpMkLst>
            <pc:docMk/>
            <pc:sldMk cId="3182574894" sldId="260"/>
            <ac:grpSpMk id="87" creationId="{93FB37B0-BEF0-88CB-8271-5E1194F30031}"/>
          </ac:grpSpMkLst>
        </pc:grpChg>
        <pc:grpChg chg="del mod">
          <ac:chgData name="Venkatasubramanian, Mani V." userId="fbe5ce37-0145-4c31-b84a-b36f8beac5f3" providerId="ADAL" clId="{19A91FA5-1B02-46D2-86E3-7D2C99B348E0}" dt="2023-02-21T15:54:08.897" v="404"/>
          <ac:grpSpMkLst>
            <pc:docMk/>
            <pc:sldMk cId="3182574894" sldId="260"/>
            <ac:grpSpMk id="89" creationId="{77108F3B-79D8-4BB3-9B3D-2301C15584E7}"/>
          </ac:grpSpMkLst>
        </pc:grpChg>
        <pc:grpChg chg="del mod">
          <ac:chgData name="Venkatasubramanian, Mani V." userId="fbe5ce37-0145-4c31-b84a-b36f8beac5f3" providerId="ADAL" clId="{19A91FA5-1B02-46D2-86E3-7D2C99B348E0}" dt="2023-02-21T15:54:46.717" v="464"/>
          <ac:grpSpMkLst>
            <pc:docMk/>
            <pc:sldMk cId="3182574894" sldId="260"/>
            <ac:grpSpMk id="94" creationId="{8C4F4F21-9E7B-E246-5046-83FC9B55CE6B}"/>
          </ac:grpSpMkLst>
        </pc:grpChg>
        <pc:grpChg chg="del mod">
          <ac:chgData name="Venkatasubramanian, Mani V." userId="fbe5ce37-0145-4c31-b84a-b36f8beac5f3" providerId="ADAL" clId="{19A91FA5-1B02-46D2-86E3-7D2C99B348E0}" dt="2023-02-21T15:54:36.597" v="443"/>
          <ac:grpSpMkLst>
            <pc:docMk/>
            <pc:sldMk cId="3182574894" sldId="260"/>
            <ac:grpSpMk id="107" creationId="{390E326E-CDA1-9AE8-F128-A7E359EDE43B}"/>
          </ac:grpSpMkLst>
        </pc:grpChg>
        <pc:grpChg chg="del mod">
          <ac:chgData name="Venkatasubramanian, Mani V." userId="fbe5ce37-0145-4c31-b84a-b36f8beac5f3" providerId="ADAL" clId="{19A91FA5-1B02-46D2-86E3-7D2C99B348E0}" dt="2023-02-21T15:54:46.717" v="464"/>
          <ac:grpSpMkLst>
            <pc:docMk/>
            <pc:sldMk cId="3182574894" sldId="260"/>
            <ac:grpSpMk id="108" creationId="{6367DCA0-F9A2-448B-D397-608E632392C0}"/>
          </ac:grpSpMkLst>
        </pc:grpChg>
        <pc:grpChg chg="del mod">
          <ac:chgData name="Venkatasubramanian, Mani V." userId="fbe5ce37-0145-4c31-b84a-b36f8beac5f3" providerId="ADAL" clId="{19A91FA5-1B02-46D2-86E3-7D2C99B348E0}" dt="2023-02-21T15:54:46.717" v="464"/>
          <ac:grpSpMkLst>
            <pc:docMk/>
            <pc:sldMk cId="3182574894" sldId="260"/>
            <ac:grpSpMk id="134" creationId="{1FBDC6C1-C4E1-56C9-77AB-7B12AF3E2E2F}"/>
          </ac:grpSpMkLst>
        </pc:grpChg>
        <pc:grpChg chg="del mod">
          <ac:chgData name="Venkatasubramanian, Mani V." userId="fbe5ce37-0145-4c31-b84a-b36f8beac5f3" providerId="ADAL" clId="{19A91FA5-1B02-46D2-86E3-7D2C99B348E0}" dt="2023-02-21T15:54:47.870" v="466"/>
          <ac:grpSpMkLst>
            <pc:docMk/>
            <pc:sldMk cId="3182574894" sldId="260"/>
            <ac:grpSpMk id="155" creationId="{0E4CF6BA-10DB-2A1F-8C39-D5B922F96519}"/>
          </ac:grpSpMkLst>
        </pc:grpChg>
        <pc:grpChg chg="del mod">
          <ac:chgData name="Venkatasubramanian, Mani V." userId="fbe5ce37-0145-4c31-b84a-b36f8beac5f3" providerId="ADAL" clId="{19A91FA5-1B02-46D2-86E3-7D2C99B348E0}" dt="2023-02-21T15:55:05.717" v="474"/>
          <ac:grpSpMkLst>
            <pc:docMk/>
            <pc:sldMk cId="3182574894" sldId="260"/>
            <ac:grpSpMk id="157" creationId="{DC05CAC2-DD7A-EAE4-8A71-71D91182BF96}"/>
          </ac:grpSpMkLst>
        </pc:grpChg>
        <pc:grpChg chg="mod">
          <ac:chgData name="Venkatasubramanian, Mani V." userId="fbe5ce37-0145-4c31-b84a-b36f8beac5f3" providerId="ADAL" clId="{19A91FA5-1B02-46D2-86E3-7D2C99B348E0}" dt="2023-02-21T15:55:05.717" v="474"/>
          <ac:grpSpMkLst>
            <pc:docMk/>
            <pc:sldMk cId="3182574894" sldId="260"/>
            <ac:grpSpMk id="165" creationId="{7788115E-C890-AA11-6B88-A8644D9B2029}"/>
          </ac:grpSpMkLst>
        </pc:grpChg>
        <pc:grpChg chg="mod">
          <ac:chgData name="Venkatasubramanian, Mani V." userId="fbe5ce37-0145-4c31-b84a-b36f8beac5f3" providerId="ADAL" clId="{19A91FA5-1B02-46D2-86E3-7D2C99B348E0}" dt="2023-02-21T15:55:48.271" v="478"/>
          <ac:grpSpMkLst>
            <pc:docMk/>
            <pc:sldMk cId="3182574894" sldId="260"/>
            <ac:grpSpMk id="169" creationId="{AF8875AA-4A11-E5F0-276A-741A1DBEB9F6}"/>
          </ac:grpSpMkLst>
        </pc:grp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2" creationId="{C2F739F1-AF82-1148-AFB9-B1F6A5FDA0D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3" creationId="{AC974909-C66D-8845-58C3-37EE731CDF09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4" creationId="{F1DC7E99-488E-C029-9AB0-14ED0C1B7A9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5" creationId="{7F830266-325D-8F18-78EF-C9ABCAF7BC2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" creationId="{8AF8BC70-6FDC-CF57-D937-8855B9068D71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7" creationId="{EED81E28-E4FB-BFC0-C1A2-18E380B62A4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8" creationId="{0BE4B4E2-46EE-BA3B-4EA4-915630E9CBC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0" creationId="{B6A9E792-61F1-BDAB-48C4-A1AC10B2C59E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" creationId="{1D57D58C-5965-C268-CBA7-D30F0D1AC028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3" creationId="{D4D040A7-9594-3087-8768-91C42022C83A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" creationId="{0BC719C5-56BE-4B71-F68D-488C616E932E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6" creationId="{08732C51-DD98-FCF2-F11B-AEDA1D93B0E8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7" creationId="{7C6C8AAF-BE74-4C24-944E-122971D85F6C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9" creationId="{1E110464-C6D0-ABBA-66E3-AF4D1842DE0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20" creationId="{89CD6572-7099-ACF8-7634-A415EA1AD9E0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21" creationId="{742BD125-DFA0-8116-3E7F-A76DFA84FC5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22" creationId="{F838BDF7-DEBB-1A18-0DA9-DFE9CDCF6F99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25" creationId="{7BDEA7F6-0931-780F-85BD-423276840B4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26" creationId="{2F7C86CE-8938-E16B-5042-4153929C321C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27" creationId="{EDFE17AD-E6D8-2E58-A118-EB647F1EC36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28" creationId="{8E0441E7-2ED9-B36F-919A-2CB27394D392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29" creationId="{6099EA08-59D3-7F90-DE95-F7C176BB90F7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32" creationId="{3823919A-CA39-1991-6076-A5920CDC00C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33" creationId="{670D9A97-E612-0E95-F2FD-5F04B51B85F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35" creationId="{28CD38EB-2957-1A4A-189C-E3447A285ECE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36" creationId="{C5740D10-2E93-3303-3730-70DFBB5790B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39" creationId="{0FCA6236-0B50-5D95-9512-0CECEC64853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41" creationId="{2C96B74F-B030-58F7-BB72-86E132390BE9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42" creationId="{938D40EA-C198-E23C-ECB6-B088DB2998D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44" creationId="{F84C9110-1B74-0A86-8904-44790128FE48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45" creationId="{27132671-A9AB-76CA-FDE4-4F2224FB0C4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46" creationId="{B4D9019E-A954-B6FF-7AA0-AD0ABCB564A5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47" creationId="{211E8D36-D64D-3CFA-695F-612C4947D32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48" creationId="{2774DDFA-8DEE-8E4A-9922-2D6C877B5CD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51" creationId="{6B1B3BD4-797E-DBFA-3F05-05CF6180D647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52" creationId="{01AB48FB-4372-2F82-48E8-AC3CD2D05ADC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53" creationId="{AB27E996-6FF7-C7FF-9E7F-FF1B648E8F6E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55" creationId="{52D1F3BF-A501-7971-C987-CFFD79FD4CA9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56" creationId="{803B4FC1-80C0-D4E8-24CB-426A16A2B87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57" creationId="{0A305B60-007A-911D-870E-D9C7B6D56525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58" creationId="{D84810CD-2ADB-30A8-AD08-97B5E22A242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59" creationId="{FA471549-1920-35E5-C9B1-9868458335D0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0" creationId="{BF4B53D2-CD8C-ADB3-0F69-4B486AE825B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1" creationId="{87EFDB79-27AC-E1B1-4471-DF6D87A29FA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2" creationId="{C056DAAE-8645-4F63-3955-54F617D89B2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3" creationId="{1927EEC5-6E99-8023-3A10-07DE5D163D8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4" creationId="{2B0B7B31-DC71-429A-CE19-E40CDC4FB61E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5" creationId="{C8D7769F-0A16-1A90-42F1-3BCE1334CFB1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6" creationId="{9ACFE128-F3DB-C138-CD38-345A64CCD0E0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7" creationId="{C63A62B7-1EBC-8338-77E5-FC9AF341D9A4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8" creationId="{E0CA3117-22C4-5A10-6F9A-2073B1CEAE3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69" creationId="{D5330151-2DF8-D52F-4EE2-0CAE850563C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70" creationId="{2FF632D9-0AF3-D73C-763B-A70C3DE11871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71" creationId="{42E8D2A2-8563-2FC9-8288-46D0966B31A5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72" creationId="{55B3FA8F-C0AE-17AC-DF2B-A007353E05E7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76" creationId="{3EF1C7DF-6DA5-E6DA-613D-E628362B7DFC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77" creationId="{BD028AF8-67F0-1374-53A7-D6805ECF3CF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78" creationId="{21C52CF1-9F84-E2E6-DE8B-2AC061455ED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80" creationId="{2607CBED-D59C-3A08-DE9E-B6C9544AD300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81" creationId="{A1CCDDCF-3F86-86AB-5301-50A29499C02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82" creationId="{E7827F75-1F19-85AC-4477-F8094871203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84" creationId="{D9589227-D8E1-94F5-C373-8FE8496337A7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85" creationId="{5B5B4C2A-F0FB-A4FF-56A9-9E85AEE7329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86" creationId="{B28E1732-F064-2531-CF4D-5293EFE43462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88" creationId="{0D8CDE31-C977-6A8A-CA2B-49F25ECFF26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90" creationId="{876FCBBF-85F2-2280-5AF5-FF704500B08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91" creationId="{E782E13F-B326-27F6-F0E5-7AFF3AABCC8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92" creationId="{44DD4410-C375-9DFD-3781-9B834011E42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93" creationId="{FBA8AEF6-548C-FC28-AB77-7E96BD50550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95" creationId="{523B465C-3392-039D-750F-84824FED1FB1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96" creationId="{D828E4FC-DF3C-B775-ABB6-A73FB3267721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97" creationId="{638F418D-5E20-6312-364E-DD8D553E7A81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98" creationId="{DBE6596A-D74B-EE41-40B8-0B80B4A006C8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99" creationId="{ECDBE00F-C583-8872-77B2-B31A134A9CA4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00" creationId="{A08234E4-9C63-1D12-57F9-EAB8B3C518E8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01" creationId="{1A78710D-5FC8-86EA-295B-A4F29EEFDDF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02" creationId="{59A541B0-AA06-25B4-4B57-14874ABA60E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03" creationId="{D21DFB7B-F6DC-8E56-69AE-3EDF1533A107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04" creationId="{3FC16F9C-486D-EF63-4636-97DE45D4D67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05" creationId="{FA3C46B7-3E90-D8ED-6F21-6F464774436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06" creationId="{BABA65D2-41EF-10C5-209B-AC48FAA4E66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09" creationId="{3C4B486E-B3F4-B550-E72B-F5C2EBF1805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0" creationId="{07613473-8BF0-B7E9-0BBC-7A3753D36B1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1" creationId="{CE1BE4F0-4093-3C00-DB34-7EAA028539AA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2" creationId="{FCB96546-0F4A-F2FF-022E-5DFC2FD6E68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3" creationId="{8B2F11E2-BA95-6AB6-A778-FE49FA94B56C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4" creationId="{E326A4CB-ED1B-20FD-3F40-4382469EFA6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5" creationId="{FD6AE79B-A6CC-9FE6-6888-69FF6FD4B767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6" creationId="{52550590-B513-C807-0E4F-2E016BC80D50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7" creationId="{4A09017B-FB34-B032-6E62-DDA78EE2E9D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8" creationId="{BE992707-6CAF-F4C9-A6FD-4D5E3DBB5642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19" creationId="{E5ACDDF6-AC43-9536-2923-E1898953FA5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20" creationId="{79FE1248-CBB8-69A8-9DF4-9DD90F968E7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21" creationId="{CE0E4689-52BE-C520-399D-8A6542EF210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22" creationId="{B3D66795-9420-951A-3CCA-43080F247EE0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23" creationId="{525F9D5C-C963-52A9-BAF0-1225DF0624FE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24" creationId="{AD7ABB0C-D297-9AD4-180E-F50F9DD6F732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25" creationId="{C46BF890-A3C1-C63E-7367-8704D0949FB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26" creationId="{FBE5E352-846A-0C74-C9D5-A2DB6AA85508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27" creationId="{8EE692B0-C7E2-4478-DB13-2EAC0A6155F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28" creationId="{9DEA95FA-C799-6117-9FEC-C149312BDA8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29" creationId="{BFD3A2D8-D5BE-4295-3E93-06BD5583D66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30" creationId="{D63FE425-9A57-A6E5-B07C-32D6F3AE909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31" creationId="{C62BA980-0627-AC17-F3AA-5B9B603F33D7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32" creationId="{933AA797-F773-2F51-22C8-0B962E6629D8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33" creationId="{BD08A011-4465-E54E-068C-FA4D302CD1F5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35" creationId="{291B8349-B944-678C-B2B8-B42FC4F01F0E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36" creationId="{C71C971B-D6E8-C3D0-A847-C5E39CB5C2F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37" creationId="{72657A5D-02CE-000A-DCEA-8307DFF80505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38" creationId="{4EF54AFD-E6A3-4A44-C808-69D290B4DC11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39" creationId="{6B4A9420-44E5-6516-FC9A-0D9A09261885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0" creationId="{44FFF753-AE94-C5AB-955D-387257689310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1" creationId="{D95D5C22-BF6E-8686-1A95-1F0DECDBC89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2" creationId="{51950940-E2E8-7BCE-71F3-747D5F86BF4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3" creationId="{E4A9F33E-2B98-7C76-378B-356365BC5267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4" creationId="{74D6DED0-457B-0DA5-3AC1-A58E5A0763B3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5" creationId="{BE75B5FF-634C-1EA9-1DF3-569F6F489608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6" creationId="{43F1CB1B-D170-C524-9978-FD40BE8A66B0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7" creationId="{E7C1E39E-7677-D84E-1F72-E0F92D5BC965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8" creationId="{127FC59E-7003-FDAE-40C7-9D5B7AF4A499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49" creationId="{EB1D7866-7BCE-1060-1050-04A425469C8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50" creationId="{8E664685-7E5E-ABE4-F9A7-50172796E3B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51" creationId="{20FC6ABD-415E-0D02-DCC4-395E0497B39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52" creationId="{4C8913D6-F89E-AB10-2FDA-AA4AD947E6C1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53" creationId="{C30FD741-1FBC-52BF-7D37-5D800FF91661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54" creationId="{9BF0F027-AE99-01F7-EDB4-C3E4112D5D82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56" creationId="{2F6C947E-01CE-44EA-EC5B-31DDBE9FA379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58" creationId="{43B6232D-BFCF-3DA8-53D5-6401BE5F96B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59" creationId="{0DCF9851-6676-D842-4241-5929B4E86F3F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60" creationId="{9DC854C1-E69B-9491-77E9-2C05AAB0E60D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61" creationId="{534F904A-395F-0B38-1C07-ABF7887ED466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62" creationId="{21176C9C-6AE6-42BF-5456-44EBA427B968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63" creationId="{05704C4B-A6DC-C1FA-0B2A-6CAB7896EC5B}"/>
          </ac:inkMkLst>
        </pc:inkChg>
        <pc:inkChg chg="add mod">
          <ac:chgData name="Venkatasubramanian, Mani V." userId="fbe5ce37-0145-4c31-b84a-b36f8beac5f3" providerId="ADAL" clId="{19A91FA5-1B02-46D2-86E3-7D2C99B348E0}" dt="2023-02-21T15:55:05.717" v="474"/>
          <ac:inkMkLst>
            <pc:docMk/>
            <pc:sldMk cId="3182574894" sldId="260"/>
            <ac:inkMk id="164" creationId="{E1BF8029-1382-7F08-03E6-C5F6A25C557B}"/>
          </ac:inkMkLst>
        </pc:inkChg>
        <pc:inkChg chg="add mod">
          <ac:chgData name="Venkatasubramanian, Mani V." userId="fbe5ce37-0145-4c31-b84a-b36f8beac5f3" providerId="ADAL" clId="{19A91FA5-1B02-46D2-86E3-7D2C99B348E0}" dt="2023-02-21T15:55:48.271" v="478"/>
          <ac:inkMkLst>
            <pc:docMk/>
            <pc:sldMk cId="3182574894" sldId="260"/>
            <ac:inkMk id="166" creationId="{544C3595-927D-457A-F6F5-C376D357534E}"/>
          </ac:inkMkLst>
        </pc:inkChg>
        <pc:inkChg chg="add mod">
          <ac:chgData name="Venkatasubramanian, Mani V." userId="fbe5ce37-0145-4c31-b84a-b36f8beac5f3" providerId="ADAL" clId="{19A91FA5-1B02-46D2-86E3-7D2C99B348E0}" dt="2023-02-21T15:55:48.271" v="478"/>
          <ac:inkMkLst>
            <pc:docMk/>
            <pc:sldMk cId="3182574894" sldId="260"/>
            <ac:inkMk id="167" creationId="{C2FD812B-6E13-1141-1219-283BF74D5C5F}"/>
          </ac:inkMkLst>
        </pc:inkChg>
        <pc:inkChg chg="add mod">
          <ac:chgData name="Venkatasubramanian, Mani V." userId="fbe5ce37-0145-4c31-b84a-b36f8beac5f3" providerId="ADAL" clId="{19A91FA5-1B02-46D2-86E3-7D2C99B348E0}" dt="2023-02-21T15:55:48.271" v="478"/>
          <ac:inkMkLst>
            <pc:docMk/>
            <pc:sldMk cId="3182574894" sldId="260"/>
            <ac:inkMk id="168" creationId="{C642F3AF-4573-9C0C-1BA7-79FCCA8C69BE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12:46.238" v="1300"/>
        <pc:sldMkLst>
          <pc:docMk/>
          <pc:sldMk cId="4166394613" sldId="261"/>
        </pc:sldMkLst>
        <pc:grpChg chg="del mod">
          <ac:chgData name="Venkatasubramanian, Mani V." userId="fbe5ce37-0145-4c31-b84a-b36f8beac5f3" providerId="ADAL" clId="{19A91FA5-1B02-46D2-86E3-7D2C99B348E0}" dt="2023-02-21T16:11:39.858" v="1213"/>
          <ac:grpSpMkLst>
            <pc:docMk/>
            <pc:sldMk cId="4166394613" sldId="261"/>
            <ac:grpSpMk id="15" creationId="{F41F59F3-7992-19B0-EDA4-4851AB5D641E}"/>
          </ac:grpSpMkLst>
        </pc:grpChg>
        <pc:grpChg chg="del mod">
          <ac:chgData name="Venkatasubramanian, Mani V." userId="fbe5ce37-0145-4c31-b84a-b36f8beac5f3" providerId="ADAL" clId="{19A91FA5-1B02-46D2-86E3-7D2C99B348E0}" dt="2023-02-21T16:11:39.858" v="1213"/>
          <ac:grpSpMkLst>
            <pc:docMk/>
            <pc:sldMk cId="4166394613" sldId="261"/>
            <ac:grpSpMk id="35" creationId="{8644B1EB-4100-BB9B-84D0-A54B0492F68B}"/>
          </ac:grpSpMkLst>
        </pc:grpChg>
        <pc:grpChg chg="del mod">
          <ac:chgData name="Venkatasubramanian, Mani V." userId="fbe5ce37-0145-4c31-b84a-b36f8beac5f3" providerId="ADAL" clId="{19A91FA5-1B02-46D2-86E3-7D2C99B348E0}" dt="2023-02-21T16:11:39.858" v="1213"/>
          <ac:grpSpMkLst>
            <pc:docMk/>
            <pc:sldMk cId="4166394613" sldId="261"/>
            <ac:grpSpMk id="36" creationId="{ADAD3800-082F-BDCF-A75E-94A20868FE49}"/>
          </ac:grpSpMkLst>
        </pc:grpChg>
        <pc:grpChg chg="del mod">
          <ac:chgData name="Venkatasubramanian, Mani V." userId="fbe5ce37-0145-4c31-b84a-b36f8beac5f3" providerId="ADAL" clId="{19A91FA5-1B02-46D2-86E3-7D2C99B348E0}" dt="2023-02-21T16:12:28.661" v="1287"/>
          <ac:grpSpMkLst>
            <pc:docMk/>
            <pc:sldMk cId="4166394613" sldId="261"/>
            <ac:grpSpMk id="37" creationId="{645AB258-69BA-E4F2-C77F-3CAFF92B52BE}"/>
          </ac:grpSpMkLst>
        </pc:grpChg>
        <pc:grpChg chg="del mod">
          <ac:chgData name="Venkatasubramanian, Mani V." userId="fbe5ce37-0145-4c31-b84a-b36f8beac5f3" providerId="ADAL" clId="{19A91FA5-1B02-46D2-86E3-7D2C99B348E0}" dt="2023-02-21T16:11:56.953" v="1231"/>
          <ac:grpSpMkLst>
            <pc:docMk/>
            <pc:sldMk cId="4166394613" sldId="261"/>
            <ac:grpSpMk id="52" creationId="{55DD153B-5DB9-7C51-FB16-52D608B0CC57}"/>
          </ac:grpSpMkLst>
        </pc:grpChg>
        <pc:grpChg chg="mod">
          <ac:chgData name="Venkatasubramanian, Mani V." userId="fbe5ce37-0145-4c31-b84a-b36f8beac5f3" providerId="ADAL" clId="{19A91FA5-1B02-46D2-86E3-7D2C99B348E0}" dt="2023-02-21T16:11:48.563" v="1228"/>
          <ac:grpSpMkLst>
            <pc:docMk/>
            <pc:sldMk cId="4166394613" sldId="261"/>
            <ac:grpSpMk id="53" creationId="{E4EDF423-7D7D-DEBD-16E9-F86B8ED5D218}"/>
          </ac:grpSpMkLst>
        </pc:grpChg>
        <pc:grpChg chg="del mod">
          <ac:chgData name="Venkatasubramanian, Mani V." userId="fbe5ce37-0145-4c31-b84a-b36f8beac5f3" providerId="ADAL" clId="{19A91FA5-1B02-46D2-86E3-7D2C99B348E0}" dt="2023-02-21T16:12:01.129" v="1240"/>
          <ac:grpSpMkLst>
            <pc:docMk/>
            <pc:sldMk cId="4166394613" sldId="261"/>
            <ac:grpSpMk id="56" creationId="{31D921E4-98DA-0684-CC97-F430631A78E2}"/>
          </ac:grpSpMkLst>
        </pc:grpChg>
        <pc:grpChg chg="del mod">
          <ac:chgData name="Venkatasubramanian, Mani V." userId="fbe5ce37-0145-4c31-b84a-b36f8beac5f3" providerId="ADAL" clId="{19A91FA5-1B02-46D2-86E3-7D2C99B348E0}" dt="2023-02-21T16:12:01.129" v="1240"/>
          <ac:grpSpMkLst>
            <pc:docMk/>
            <pc:sldMk cId="4166394613" sldId="261"/>
            <ac:grpSpMk id="65" creationId="{C36BDDE7-6B17-0718-3829-6E0245DFE6E6}"/>
          </ac:grpSpMkLst>
        </pc:grpChg>
        <pc:grpChg chg="del mod">
          <ac:chgData name="Venkatasubramanian, Mani V." userId="fbe5ce37-0145-4c31-b84a-b36f8beac5f3" providerId="ADAL" clId="{19A91FA5-1B02-46D2-86E3-7D2C99B348E0}" dt="2023-02-21T16:12:02.643" v="1242"/>
          <ac:grpSpMkLst>
            <pc:docMk/>
            <pc:sldMk cId="4166394613" sldId="261"/>
            <ac:grpSpMk id="66" creationId="{71BDB350-6D8C-0688-0698-7B0D6CFFEDAF}"/>
          </ac:grpSpMkLst>
        </pc:grpChg>
        <pc:grpChg chg="add del mod">
          <ac:chgData name="Venkatasubramanian, Mani V." userId="fbe5ce37-0145-4c31-b84a-b36f8beac5f3" providerId="ADAL" clId="{19A91FA5-1B02-46D2-86E3-7D2C99B348E0}" dt="2023-02-21T16:12:20.303" v="1272"/>
          <ac:grpSpMkLst>
            <pc:docMk/>
            <pc:sldMk cId="4166394613" sldId="261"/>
            <ac:grpSpMk id="68" creationId="{C272E229-0ACC-31F9-289F-B82E990F1FC0}"/>
          </ac:grpSpMkLst>
        </pc:grpChg>
        <pc:grpChg chg="add del mod">
          <ac:chgData name="Venkatasubramanian, Mani V." userId="fbe5ce37-0145-4c31-b84a-b36f8beac5f3" providerId="ADAL" clId="{19A91FA5-1B02-46D2-86E3-7D2C99B348E0}" dt="2023-02-21T16:12:09.333" v="1256"/>
          <ac:grpSpMkLst>
            <pc:docMk/>
            <pc:sldMk cId="4166394613" sldId="261"/>
            <ac:grpSpMk id="74" creationId="{617C22EF-45B8-F31C-2EF7-F14467CD4F97}"/>
          </ac:grpSpMkLst>
        </pc:grpChg>
        <pc:grpChg chg="mod">
          <ac:chgData name="Venkatasubramanian, Mani V." userId="fbe5ce37-0145-4c31-b84a-b36f8beac5f3" providerId="ADAL" clId="{19A91FA5-1B02-46D2-86E3-7D2C99B348E0}" dt="2023-02-21T16:12:08.536" v="1253"/>
          <ac:grpSpMkLst>
            <pc:docMk/>
            <pc:sldMk cId="4166394613" sldId="261"/>
            <ac:grpSpMk id="77" creationId="{C28F9743-3BB6-D7BF-44BA-186E0C3314A6}"/>
          </ac:grpSpMkLst>
        </pc:grpChg>
        <pc:grpChg chg="mod">
          <ac:chgData name="Venkatasubramanian, Mani V." userId="fbe5ce37-0145-4c31-b84a-b36f8beac5f3" providerId="ADAL" clId="{19A91FA5-1B02-46D2-86E3-7D2C99B348E0}" dt="2023-02-21T16:12:20.303" v="1272"/>
          <ac:grpSpMkLst>
            <pc:docMk/>
            <pc:sldMk cId="4166394613" sldId="261"/>
            <ac:grpSpMk id="90" creationId="{41EF05F8-9890-19CB-28B5-4FE8326F526B}"/>
          </ac:grpSpMkLst>
        </pc:grpChg>
        <pc:grpChg chg="del mod">
          <ac:chgData name="Venkatasubramanian, Mani V." userId="fbe5ce37-0145-4c31-b84a-b36f8beac5f3" providerId="ADAL" clId="{19A91FA5-1B02-46D2-86E3-7D2C99B348E0}" dt="2023-02-21T16:12:28.661" v="1287"/>
          <ac:grpSpMkLst>
            <pc:docMk/>
            <pc:sldMk cId="4166394613" sldId="261"/>
            <ac:grpSpMk id="96" creationId="{7E549D82-E5DF-2E26-868B-09B93FD97700}"/>
          </ac:grpSpMkLst>
        </pc:grpChg>
        <pc:grpChg chg="mod">
          <ac:chgData name="Venkatasubramanian, Mani V." userId="fbe5ce37-0145-4c31-b84a-b36f8beac5f3" providerId="ADAL" clId="{19A91FA5-1B02-46D2-86E3-7D2C99B348E0}" dt="2023-02-21T16:12:28.661" v="1287"/>
          <ac:grpSpMkLst>
            <pc:docMk/>
            <pc:sldMk cId="4166394613" sldId="261"/>
            <ac:grpSpMk id="105" creationId="{2C47F0AF-F5AE-42B4-B065-C73D9D081108}"/>
          </ac:grpSpMkLst>
        </pc:grpChg>
        <pc:grpChg chg="mod">
          <ac:chgData name="Venkatasubramanian, Mani V." userId="fbe5ce37-0145-4c31-b84a-b36f8beac5f3" providerId="ADAL" clId="{19A91FA5-1B02-46D2-86E3-7D2C99B348E0}" dt="2023-02-21T16:12:46.238" v="1300"/>
          <ac:grpSpMkLst>
            <pc:docMk/>
            <pc:sldMk cId="4166394613" sldId="261"/>
            <ac:grpSpMk id="118" creationId="{4C308C88-241F-382C-5CC0-971DDF3A0622}"/>
          </ac:grpSpMkLst>
        </pc:grp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" creationId="{0E73A61E-8E2D-5D60-E853-CD58B9606E0A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3" creationId="{C75CEA58-8F89-0372-CA0A-FF45B180A715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4" creationId="{36C007CD-FFED-98E6-82EA-56DBB6FFC85C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5" creationId="{F4F9C280-D7F2-E7C0-FED9-B11C61557342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6" creationId="{835A4009-D160-60EC-D774-F85247836448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7" creationId="{3347AEEF-017F-487B-2F96-A3500F4EDA9E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8" creationId="{365C0C1F-818C-C9D9-DB95-751C32BEF532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9" creationId="{EA93EC42-155D-71B2-1F18-173AC3934FDB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0" creationId="{D567A164-547A-1069-BF0C-85AE575BF0D4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1" creationId="{5BFF2274-0FD1-A8C2-AC6B-0CF0513E595D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2" creationId="{5F23D58D-7E48-C6BA-19A0-734327E8A465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3" creationId="{9432F07E-A924-37F4-EACC-168218302036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4" creationId="{92D6FF77-7D0A-D409-0D51-6A59C96E97D2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6" creationId="{FD01204C-85DD-CDE8-7485-6E6F5F779A16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7" creationId="{A40E8652-1DB4-117A-F36C-B5E5F62F1C9B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8" creationId="{5704B0B9-5A22-E39A-E48F-F112AA9D32A2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9" creationId="{8F92B31E-409C-138F-522B-A07E02CFA164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0" creationId="{5131DF85-4BEE-A2E7-28FD-712856F36038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1" creationId="{A5123912-816C-83AD-3F1C-8287AEC0E2DF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2" creationId="{3CE9F610-A1F7-D386-B685-65A5D3D47B99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3" creationId="{71177CEA-6CC3-7D7D-E462-8A4A08F90358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4" creationId="{B82A7678-1812-FBF0-9D46-3F850610FECB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5" creationId="{DA84EEFE-52FB-3E27-1E91-E959D6C1CB09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6" creationId="{5B3B97BB-0723-DB86-F4BA-341704DCF1D4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7" creationId="{908EB214-5531-338C-254B-18407B11EE7D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8" creationId="{132B2E85-E344-A6E7-ED4D-97B611595AEC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29" creationId="{406A358E-EB44-76A3-7C76-2D188746FDDF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30" creationId="{AEA0644C-44E5-5380-2042-CB58B00298CC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31" creationId="{F0F664A0-7791-482E-388B-D487D0B066B6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32" creationId="{1EAB19BC-4E38-7B55-68F0-E590DC351FF4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33" creationId="{CAB84393-6A12-33E6-3BDA-1CF382B5D489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34" creationId="{7C86226E-C38E-5C7D-E023-C09786E159AB}"/>
          </ac:inkMkLst>
        </pc:inkChg>
        <pc:inkChg chg="add mod">
          <ac:chgData name="Venkatasubramanian, Mani V." userId="fbe5ce37-0145-4c31-b84a-b36f8beac5f3" providerId="ADAL" clId="{19A91FA5-1B02-46D2-86E3-7D2C99B348E0}" dt="2023-02-21T16:11:48.563" v="1228"/>
          <ac:inkMkLst>
            <pc:docMk/>
            <pc:sldMk cId="4166394613" sldId="261"/>
            <ac:inkMk id="38" creationId="{0BC2389C-DC75-19EB-0F18-F17868360BB1}"/>
          </ac:inkMkLst>
        </pc:inkChg>
        <pc:inkChg chg="add mod">
          <ac:chgData name="Venkatasubramanian, Mani V." userId="fbe5ce37-0145-4c31-b84a-b36f8beac5f3" providerId="ADAL" clId="{19A91FA5-1B02-46D2-86E3-7D2C99B348E0}" dt="2023-02-21T16:11:48.563" v="1228"/>
          <ac:inkMkLst>
            <pc:docMk/>
            <pc:sldMk cId="4166394613" sldId="261"/>
            <ac:inkMk id="39" creationId="{87CEDF52-F532-D7B8-E798-57B08EABE9CB}"/>
          </ac:inkMkLst>
        </pc:inkChg>
        <pc:inkChg chg="add">
          <ac:chgData name="Venkatasubramanian, Mani V." userId="fbe5ce37-0145-4c31-b84a-b36f8beac5f3" providerId="ADAL" clId="{19A91FA5-1B02-46D2-86E3-7D2C99B348E0}" dt="2023-02-21T16:11:42.608" v="1216" actId="9405"/>
          <ac:inkMkLst>
            <pc:docMk/>
            <pc:sldMk cId="4166394613" sldId="261"/>
            <ac:inkMk id="40" creationId="{FB46E4F6-814C-7156-5E57-370B858284A7}"/>
          </ac:inkMkLst>
        </pc:inkChg>
        <pc:inkChg chg="add mod">
          <ac:chgData name="Venkatasubramanian, Mani V." userId="fbe5ce37-0145-4c31-b84a-b36f8beac5f3" providerId="ADAL" clId="{19A91FA5-1B02-46D2-86E3-7D2C99B348E0}" dt="2023-02-21T16:11:48.563" v="1228"/>
          <ac:inkMkLst>
            <pc:docMk/>
            <pc:sldMk cId="4166394613" sldId="261"/>
            <ac:inkMk id="41" creationId="{3887A68A-1D4A-6EFA-6643-82A2700ACDCF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42" creationId="{01812512-0203-E1D9-5BA9-EC3E6BAC4078}"/>
          </ac:inkMkLst>
        </pc:inkChg>
        <pc:inkChg chg="add mod">
          <ac:chgData name="Venkatasubramanian, Mani V." userId="fbe5ce37-0145-4c31-b84a-b36f8beac5f3" providerId="ADAL" clId="{19A91FA5-1B02-46D2-86E3-7D2C99B348E0}" dt="2023-02-21T16:11:48.563" v="1228"/>
          <ac:inkMkLst>
            <pc:docMk/>
            <pc:sldMk cId="4166394613" sldId="261"/>
            <ac:inkMk id="43" creationId="{02445F43-2988-C0E5-25AD-F951D4A67C54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44" creationId="{2E140999-7D5C-AE7C-9792-9F3FF884A04D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45" creationId="{6C26F47A-3A22-476A-59EC-59F7641D3DE9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46" creationId="{86672C6F-2166-B789-DF03-DF6658698C6D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47" creationId="{FB6D383E-9AFA-8771-6E11-B1187E0111A7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48" creationId="{2307356B-337D-BE73-7A31-511163A2A867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49" creationId="{3FC46486-0BF7-97F6-961A-1FCF0C7EE946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50" creationId="{235448E8-D081-E82D-8F1A-440751DEC74B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51" creationId="{D6ECBEE6-C4AA-00AC-F529-E635ACD7BE51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54" creationId="{FFDF0B19-AD8B-3508-18FE-9F423654656E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55" creationId="{D0ED82AC-CE13-40C0-FF45-F025A29BD6AA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57" creationId="{73042DD1-1B93-381B-EF70-EA2DC9E40423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58" creationId="{FF65773F-1AA8-B696-14C3-6DAD918C64CF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59" creationId="{26E8EE27-7A8D-880D-F204-ACF6E23E1019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60" creationId="{35BD3004-BB42-1A5A-2FC9-2C26D68423A7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61" creationId="{5094DCEA-C994-8A84-010B-D17349F3977E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62" creationId="{6E254ABD-1533-5445-3B63-96E03D04183A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63" creationId="{D35D58AC-99DE-DE11-9601-DF72780BFD0C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64" creationId="{7484C536-E50E-248D-0B7F-8BF6ABF01A0D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67" creationId="{D832F1D7-4104-D09A-98A4-6741078BEB92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69" creationId="{0B7629D6-D094-E29B-BF1C-9FFF771FECFB}"/>
          </ac:inkMkLst>
        </pc:inkChg>
        <pc:inkChg chg="add del mod">
          <ac:chgData name="Venkatasubramanian, Mani V." userId="fbe5ce37-0145-4c31-b84a-b36f8beac5f3" providerId="ADAL" clId="{19A91FA5-1B02-46D2-86E3-7D2C99B348E0}" dt="2023-02-21T16:12:10.593" v="1259" actId="9405"/>
          <ac:inkMkLst>
            <pc:docMk/>
            <pc:sldMk cId="4166394613" sldId="261"/>
            <ac:inkMk id="70" creationId="{E22A8A76-FB8D-1237-78E2-DC6FC9D8DE0A}"/>
          </ac:inkMkLst>
        </pc:inkChg>
        <pc:inkChg chg="add del mod">
          <ac:chgData name="Venkatasubramanian, Mani V." userId="fbe5ce37-0145-4c31-b84a-b36f8beac5f3" providerId="ADAL" clId="{19A91FA5-1B02-46D2-86E3-7D2C99B348E0}" dt="2023-02-21T16:12:10.213" v="1258" actId="9405"/>
          <ac:inkMkLst>
            <pc:docMk/>
            <pc:sldMk cId="4166394613" sldId="261"/>
            <ac:inkMk id="71" creationId="{E61A1DA9-E4CA-E596-CD8E-AA07B02F624A}"/>
          </ac:inkMkLst>
        </pc:inkChg>
        <pc:inkChg chg="add del">
          <ac:chgData name="Venkatasubramanian, Mani V." userId="fbe5ce37-0145-4c31-b84a-b36f8beac5f3" providerId="ADAL" clId="{19A91FA5-1B02-46D2-86E3-7D2C99B348E0}" dt="2023-02-21T16:12:09.783" v="1257" actId="9405"/>
          <ac:inkMkLst>
            <pc:docMk/>
            <pc:sldMk cId="4166394613" sldId="261"/>
            <ac:inkMk id="72" creationId="{24ED6E22-AAB7-6747-DEC6-93E13C0C52FF}"/>
          </ac:inkMkLst>
        </pc:inkChg>
        <pc:inkChg chg="add del">
          <ac:chgData name="Venkatasubramanian, Mani V." userId="fbe5ce37-0145-4c31-b84a-b36f8beac5f3" providerId="ADAL" clId="{19A91FA5-1B02-46D2-86E3-7D2C99B348E0}" dt="2023-02-21T16:12:09.333" v="1256"/>
          <ac:inkMkLst>
            <pc:docMk/>
            <pc:sldMk cId="4166394613" sldId="261"/>
            <ac:inkMk id="73" creationId="{3B07F997-503E-5B3D-1859-881AE621B8D1}"/>
          </ac:inkMkLst>
        </pc:inkChg>
        <pc:inkChg chg="add del mod">
          <ac:chgData name="Venkatasubramanian, Mani V." userId="fbe5ce37-0145-4c31-b84a-b36f8beac5f3" providerId="ADAL" clId="{19A91FA5-1B02-46D2-86E3-7D2C99B348E0}" dt="2023-02-21T16:12:08.803" v="1254" actId="9405"/>
          <ac:inkMkLst>
            <pc:docMk/>
            <pc:sldMk cId="4166394613" sldId="261"/>
            <ac:inkMk id="75" creationId="{407E8F4D-BF27-6D68-C4F1-F7E7E2B091EF}"/>
          </ac:inkMkLst>
        </pc:inkChg>
        <pc:inkChg chg="add del mod">
          <ac:chgData name="Venkatasubramanian, Mani V." userId="fbe5ce37-0145-4c31-b84a-b36f8beac5f3" providerId="ADAL" clId="{19A91FA5-1B02-46D2-86E3-7D2C99B348E0}" dt="2023-02-21T16:12:08.536" v="1253"/>
          <ac:inkMkLst>
            <pc:docMk/>
            <pc:sldMk cId="4166394613" sldId="261"/>
            <ac:inkMk id="76" creationId="{186B727A-C29C-542F-20F0-6839D7D4515C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78" creationId="{606C22FF-2DBC-A9DD-A490-DC488987A764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79" creationId="{E516935A-92B7-88ED-31E5-3D51BE78B824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80" creationId="{449AB43E-DBF5-E9FC-EDCD-F286EC541AA6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81" creationId="{DE00A4CE-8E55-254F-654D-83AFA185A424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82" creationId="{F67B8DC3-4FC7-21CA-5C9C-AC505CB6F411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83" creationId="{143FF71E-F131-31B6-DC7A-DE9ED374F60A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84" creationId="{64AE6D3E-31AA-D5F4-33AE-75EAF79F06B2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85" creationId="{E26289E2-47B0-84F8-C5B3-B9F682CBC80A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86" creationId="{2A7D10F7-7808-02A0-F0ED-314D7261D0CF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87" creationId="{06F3F43E-9738-6F12-E537-64FA76FBEFD3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88" creationId="{549685A5-D1A8-2859-7E51-9D71A71A5D37}"/>
          </ac:inkMkLst>
        </pc:inkChg>
        <pc:inkChg chg="add mod">
          <ac:chgData name="Venkatasubramanian, Mani V." userId="fbe5ce37-0145-4c31-b84a-b36f8beac5f3" providerId="ADAL" clId="{19A91FA5-1B02-46D2-86E3-7D2C99B348E0}" dt="2023-02-21T16:12:20.303" v="1272"/>
          <ac:inkMkLst>
            <pc:docMk/>
            <pc:sldMk cId="4166394613" sldId="261"/>
            <ac:inkMk id="89" creationId="{734216A1-E552-7B81-BB49-71D72B378439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91" creationId="{1C79780C-90B4-AFDF-07D3-76FCF7DB5F86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92" creationId="{178F90B6-BBD0-6554-FDEF-6D95AB6C5AC4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93" creationId="{042093A3-9EA4-8B26-8E09-7D7FEB5F5F1C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94" creationId="{A7CB9E89-E8DC-59B8-818F-F3B6F16DF2E6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95" creationId="{0C0A94B8-0B54-F512-C9BB-5B1D4E660B70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97" creationId="{C43219EE-BEA0-A578-70CD-8E9310523302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98" creationId="{096B51F3-A178-3791-CB63-216D0AF27602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99" creationId="{C00BB71E-3FC6-A1CB-8D79-5F5F341FD001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00" creationId="{9473A453-D951-4581-2E81-BC4239CF5C59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01" creationId="{13ADD0EC-E950-A6A2-B4EE-F2FB88F92FBF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02" creationId="{CCD82A89-85C7-418D-010E-F271E616EF39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03" creationId="{3D9372B8-940F-455C-B55B-D7A716F8119F}"/>
          </ac:inkMkLst>
        </pc:inkChg>
        <pc:inkChg chg="add mod">
          <ac:chgData name="Venkatasubramanian, Mani V." userId="fbe5ce37-0145-4c31-b84a-b36f8beac5f3" providerId="ADAL" clId="{19A91FA5-1B02-46D2-86E3-7D2C99B348E0}" dt="2023-02-21T16:12:28.661" v="1287"/>
          <ac:inkMkLst>
            <pc:docMk/>
            <pc:sldMk cId="4166394613" sldId="261"/>
            <ac:inkMk id="104" creationId="{2126B8E0-5D2F-B5DE-AF12-B6F3446B67F3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06" creationId="{079E7E64-A845-E6C9-97BB-F847D3BCDA17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07" creationId="{917022F2-269A-5D74-B067-6C687B8ABC2A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08" creationId="{DCAAF9D7-4E16-EB80-B171-9EC7ED2F94D6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09" creationId="{D184FDD8-C523-800D-0BCB-11C98AC58E95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10" creationId="{81DF82CF-C5F2-244E-D360-EA8A5E76CEA0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11" creationId="{4E7F5490-0B01-6FE3-64B6-D38F9D02DC9F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12" creationId="{F04B4AF1-077E-CB4D-D327-5D07CA099E57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13" creationId="{19F724CB-585E-91CD-B6B7-8D680B2085E5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14" creationId="{5FA5EE24-CFBD-E266-522C-5BE465AA384B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15" creationId="{0367A244-F2DF-B30A-6B5A-EA9466C8FBBD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16" creationId="{72B7D5D9-1302-151E-4CFB-992EC1D0A210}"/>
          </ac:inkMkLst>
        </pc:inkChg>
        <pc:inkChg chg="add mod">
          <ac:chgData name="Venkatasubramanian, Mani V." userId="fbe5ce37-0145-4c31-b84a-b36f8beac5f3" providerId="ADAL" clId="{19A91FA5-1B02-46D2-86E3-7D2C99B348E0}" dt="2023-02-21T16:12:46.238" v="1300"/>
          <ac:inkMkLst>
            <pc:docMk/>
            <pc:sldMk cId="4166394613" sldId="261"/>
            <ac:inkMk id="117" creationId="{223AD6AD-CD23-F641-D001-4DD2BB437942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24:08.541" v="1647"/>
        <pc:sldMkLst>
          <pc:docMk/>
          <pc:sldMk cId="503889784" sldId="262"/>
        </pc:sldMkLst>
        <pc:grpChg chg="del mod">
          <ac:chgData name="Venkatasubramanian, Mani V." userId="fbe5ce37-0145-4c31-b84a-b36f8beac5f3" providerId="ADAL" clId="{19A91FA5-1B02-46D2-86E3-7D2C99B348E0}" dt="2023-02-21T16:14:27.323" v="1449"/>
          <ac:grpSpMkLst>
            <pc:docMk/>
            <pc:sldMk cId="503889784" sldId="262"/>
            <ac:grpSpMk id="5" creationId="{E863425B-E0CA-7490-7539-427166FC8A65}"/>
          </ac:grpSpMkLst>
        </pc:grpChg>
        <pc:grpChg chg="del mod">
          <ac:chgData name="Venkatasubramanian, Mani V." userId="fbe5ce37-0145-4c31-b84a-b36f8beac5f3" providerId="ADAL" clId="{19A91FA5-1B02-46D2-86E3-7D2C99B348E0}" dt="2023-02-21T16:13:30.375" v="1375"/>
          <ac:grpSpMkLst>
            <pc:docMk/>
            <pc:sldMk cId="503889784" sldId="262"/>
            <ac:grpSpMk id="16" creationId="{CD07A7D6-AC54-DE10-29E3-8A39307BB0A7}"/>
          </ac:grpSpMkLst>
        </pc:grpChg>
        <pc:grpChg chg="del mod">
          <ac:chgData name="Venkatasubramanian, Mani V." userId="fbe5ce37-0145-4c31-b84a-b36f8beac5f3" providerId="ADAL" clId="{19A91FA5-1B02-46D2-86E3-7D2C99B348E0}" dt="2023-02-21T16:14:27.323" v="1449"/>
          <ac:grpSpMkLst>
            <pc:docMk/>
            <pc:sldMk cId="503889784" sldId="262"/>
            <ac:grpSpMk id="27" creationId="{5C09D47C-8DEA-7398-B575-4BEAD1BC4CC6}"/>
          </ac:grpSpMkLst>
        </pc:grpChg>
        <pc:grpChg chg="del mod">
          <ac:chgData name="Venkatasubramanian, Mani V." userId="fbe5ce37-0145-4c31-b84a-b36f8beac5f3" providerId="ADAL" clId="{19A91FA5-1B02-46D2-86E3-7D2C99B348E0}" dt="2023-02-21T16:14:27.323" v="1449"/>
          <ac:grpSpMkLst>
            <pc:docMk/>
            <pc:sldMk cId="503889784" sldId="262"/>
            <ac:grpSpMk id="28" creationId="{FEFC3698-8EE4-2A7A-8269-8D0A845B0269}"/>
          </ac:grpSpMkLst>
        </pc:grpChg>
        <pc:grpChg chg="del mod">
          <ac:chgData name="Venkatasubramanian, Mani V." userId="fbe5ce37-0145-4c31-b84a-b36f8beac5f3" providerId="ADAL" clId="{19A91FA5-1B02-46D2-86E3-7D2C99B348E0}" dt="2023-02-21T16:13:30.375" v="1375"/>
          <ac:grpSpMkLst>
            <pc:docMk/>
            <pc:sldMk cId="503889784" sldId="262"/>
            <ac:grpSpMk id="35" creationId="{EF5B2234-1723-900B-C971-6DAD6FA0DBAD}"/>
          </ac:grpSpMkLst>
        </pc:grpChg>
        <pc:grpChg chg="del mod">
          <ac:chgData name="Venkatasubramanian, Mani V." userId="fbe5ce37-0145-4c31-b84a-b36f8beac5f3" providerId="ADAL" clId="{19A91FA5-1B02-46D2-86E3-7D2C99B348E0}" dt="2023-02-21T16:13:20.325" v="1351"/>
          <ac:grpSpMkLst>
            <pc:docMk/>
            <pc:sldMk cId="503889784" sldId="262"/>
            <ac:grpSpMk id="53" creationId="{FE8D3D57-417E-66B2-7454-92D985845A18}"/>
          </ac:grpSpMkLst>
        </pc:grpChg>
        <pc:grpChg chg="del mod">
          <ac:chgData name="Venkatasubramanian, Mani V." userId="fbe5ce37-0145-4c31-b84a-b36f8beac5f3" providerId="ADAL" clId="{19A91FA5-1B02-46D2-86E3-7D2C99B348E0}" dt="2023-02-21T16:13:30.375" v="1375"/>
          <ac:grpSpMkLst>
            <pc:docMk/>
            <pc:sldMk cId="503889784" sldId="262"/>
            <ac:grpSpMk id="54" creationId="{62D9FECB-339F-3C96-9945-1C2DE23D6620}"/>
          </ac:grpSpMkLst>
        </pc:grpChg>
        <pc:grpChg chg="del mod">
          <ac:chgData name="Venkatasubramanian, Mani V." userId="fbe5ce37-0145-4c31-b84a-b36f8beac5f3" providerId="ADAL" clId="{19A91FA5-1B02-46D2-86E3-7D2C99B348E0}" dt="2023-02-21T16:13:30.375" v="1375"/>
          <ac:grpSpMkLst>
            <pc:docMk/>
            <pc:sldMk cId="503889784" sldId="262"/>
            <ac:grpSpMk id="55" creationId="{A9B6E1C2-8B67-58FE-C29B-D38A02FC1FA3}"/>
          </ac:grpSpMkLst>
        </pc:grpChg>
        <pc:grpChg chg="del mod">
          <ac:chgData name="Venkatasubramanian, Mani V." userId="fbe5ce37-0145-4c31-b84a-b36f8beac5f3" providerId="ADAL" clId="{19A91FA5-1B02-46D2-86E3-7D2C99B348E0}" dt="2023-02-21T16:14:27.323" v="1449"/>
          <ac:grpSpMkLst>
            <pc:docMk/>
            <pc:sldMk cId="503889784" sldId="262"/>
            <ac:grpSpMk id="79" creationId="{60F9E28A-BD59-B935-70D9-22FE9BAFE09B}"/>
          </ac:grpSpMkLst>
        </pc:grpChg>
        <pc:grpChg chg="del mod">
          <ac:chgData name="Venkatasubramanian, Mani V." userId="fbe5ce37-0145-4c31-b84a-b36f8beac5f3" providerId="ADAL" clId="{19A91FA5-1B02-46D2-86E3-7D2C99B348E0}" dt="2023-02-21T16:14:12.879" v="1425"/>
          <ac:grpSpMkLst>
            <pc:docMk/>
            <pc:sldMk cId="503889784" sldId="262"/>
            <ac:grpSpMk id="87" creationId="{77F8FD6A-D2EC-63F5-817C-AA27BD3EBB24}"/>
          </ac:grpSpMkLst>
        </pc:grpChg>
        <pc:grpChg chg="del mod">
          <ac:chgData name="Venkatasubramanian, Mani V." userId="fbe5ce37-0145-4c31-b84a-b36f8beac5f3" providerId="ADAL" clId="{19A91FA5-1B02-46D2-86E3-7D2C99B348E0}" dt="2023-02-21T16:14:12.879" v="1425"/>
          <ac:grpSpMkLst>
            <pc:docMk/>
            <pc:sldMk cId="503889784" sldId="262"/>
            <ac:grpSpMk id="92" creationId="{64EC84F3-0D98-7008-8325-CBA46C30DAA3}"/>
          </ac:grpSpMkLst>
        </pc:grpChg>
        <pc:grpChg chg="del mod">
          <ac:chgData name="Venkatasubramanian, Mani V." userId="fbe5ce37-0145-4c31-b84a-b36f8beac5f3" providerId="ADAL" clId="{19A91FA5-1B02-46D2-86E3-7D2C99B348E0}" dt="2023-02-21T16:14:12.879" v="1425"/>
          <ac:grpSpMkLst>
            <pc:docMk/>
            <pc:sldMk cId="503889784" sldId="262"/>
            <ac:grpSpMk id="99" creationId="{F8867D20-BE9C-F827-37C6-0A288956EBBD}"/>
          </ac:grpSpMkLst>
        </pc:grpChg>
        <pc:grpChg chg="del mod">
          <ac:chgData name="Venkatasubramanian, Mani V." userId="fbe5ce37-0145-4c31-b84a-b36f8beac5f3" providerId="ADAL" clId="{19A91FA5-1B02-46D2-86E3-7D2C99B348E0}" dt="2023-02-21T16:14:12.879" v="1425"/>
          <ac:grpSpMkLst>
            <pc:docMk/>
            <pc:sldMk cId="503889784" sldId="262"/>
            <ac:grpSpMk id="100" creationId="{30DAF0BD-CA3A-6691-E6CC-F0C04BF532A7}"/>
          </ac:grpSpMkLst>
        </pc:grpChg>
        <pc:grpChg chg="del mod">
          <ac:chgData name="Venkatasubramanian, Mani V." userId="fbe5ce37-0145-4c31-b84a-b36f8beac5f3" providerId="ADAL" clId="{19A91FA5-1B02-46D2-86E3-7D2C99B348E0}" dt="2023-02-21T16:14:12.879" v="1425"/>
          <ac:grpSpMkLst>
            <pc:docMk/>
            <pc:sldMk cId="503889784" sldId="262"/>
            <ac:grpSpMk id="109" creationId="{D447862A-5898-43E3-56B4-E9EC5A4FA6A3}"/>
          </ac:grpSpMkLst>
        </pc:grpChg>
        <pc:grpChg chg="del mod">
          <ac:chgData name="Venkatasubramanian, Mani V." userId="fbe5ce37-0145-4c31-b84a-b36f8beac5f3" providerId="ADAL" clId="{19A91FA5-1B02-46D2-86E3-7D2C99B348E0}" dt="2023-02-21T16:14:12.879" v="1425"/>
          <ac:grpSpMkLst>
            <pc:docMk/>
            <pc:sldMk cId="503889784" sldId="262"/>
            <ac:grpSpMk id="110" creationId="{1D7A7AF0-B852-E46F-FFFD-06BFFAE8D731}"/>
          </ac:grpSpMkLst>
        </pc:grpChg>
        <pc:grpChg chg="del mod">
          <ac:chgData name="Venkatasubramanian, Mani V." userId="fbe5ce37-0145-4c31-b84a-b36f8beac5f3" providerId="ADAL" clId="{19A91FA5-1B02-46D2-86E3-7D2C99B348E0}" dt="2023-02-21T16:14:12.879" v="1425"/>
          <ac:grpSpMkLst>
            <pc:docMk/>
            <pc:sldMk cId="503889784" sldId="262"/>
            <ac:grpSpMk id="119" creationId="{473040B0-915C-B19D-0AB7-C8386B7424E4}"/>
          </ac:grpSpMkLst>
        </pc:grpChg>
        <pc:grpChg chg="del mod">
          <ac:chgData name="Venkatasubramanian, Mani V." userId="fbe5ce37-0145-4c31-b84a-b36f8beac5f3" providerId="ADAL" clId="{19A91FA5-1B02-46D2-86E3-7D2C99B348E0}" dt="2023-02-21T16:14:12.879" v="1425"/>
          <ac:grpSpMkLst>
            <pc:docMk/>
            <pc:sldMk cId="503889784" sldId="262"/>
            <ac:grpSpMk id="126" creationId="{ABED6B52-F6D1-A673-92E7-D69FB14009D8}"/>
          </ac:grpSpMkLst>
        </pc:grpChg>
        <pc:grpChg chg="del mod">
          <ac:chgData name="Venkatasubramanian, Mani V." userId="fbe5ce37-0145-4c31-b84a-b36f8beac5f3" providerId="ADAL" clId="{19A91FA5-1B02-46D2-86E3-7D2C99B348E0}" dt="2023-02-21T16:14:18.307" v="1436"/>
          <ac:grpSpMkLst>
            <pc:docMk/>
            <pc:sldMk cId="503889784" sldId="262"/>
            <ac:grpSpMk id="131" creationId="{03BD8413-44E2-3AE0-1D5F-99B2F554ACAC}"/>
          </ac:grpSpMkLst>
        </pc:grpChg>
        <pc:grpChg chg="del mod">
          <ac:chgData name="Venkatasubramanian, Mani V." userId="fbe5ce37-0145-4c31-b84a-b36f8beac5f3" providerId="ADAL" clId="{19A91FA5-1B02-46D2-86E3-7D2C99B348E0}" dt="2023-02-21T16:14:23.790" v="1447"/>
          <ac:grpSpMkLst>
            <pc:docMk/>
            <pc:sldMk cId="503889784" sldId="262"/>
            <ac:grpSpMk id="142" creationId="{7AEEA3D5-F511-8819-8175-0B83239A4918}"/>
          </ac:grpSpMkLst>
        </pc:grpChg>
        <pc:grpChg chg="del mod">
          <ac:chgData name="Venkatasubramanian, Mani V." userId="fbe5ce37-0145-4c31-b84a-b36f8beac5f3" providerId="ADAL" clId="{19A91FA5-1B02-46D2-86E3-7D2C99B348E0}" dt="2023-02-21T16:14:22.047" v="1443"/>
          <ac:grpSpMkLst>
            <pc:docMk/>
            <pc:sldMk cId="503889784" sldId="262"/>
            <ac:grpSpMk id="149" creationId="{D9F82464-1220-FA75-A671-F38BC1EB14D1}"/>
          </ac:grpSpMkLst>
        </pc:grpChg>
        <pc:grpChg chg="del mod">
          <ac:chgData name="Venkatasubramanian, Mani V." userId="fbe5ce37-0145-4c31-b84a-b36f8beac5f3" providerId="ADAL" clId="{19A91FA5-1B02-46D2-86E3-7D2C99B348E0}" dt="2023-02-21T16:14:23.790" v="1447"/>
          <ac:grpSpMkLst>
            <pc:docMk/>
            <pc:sldMk cId="503889784" sldId="262"/>
            <ac:grpSpMk id="150" creationId="{A0375303-11D4-DFDB-2DB5-8D5392CB24FF}"/>
          </ac:grpSpMkLst>
        </pc:grpChg>
        <pc:grpChg chg="del mod">
          <ac:chgData name="Venkatasubramanian, Mani V." userId="fbe5ce37-0145-4c31-b84a-b36f8beac5f3" providerId="ADAL" clId="{19A91FA5-1B02-46D2-86E3-7D2C99B348E0}" dt="2023-02-21T16:14:27.323" v="1449"/>
          <ac:grpSpMkLst>
            <pc:docMk/>
            <pc:sldMk cId="503889784" sldId="262"/>
            <ac:grpSpMk id="154" creationId="{CD097295-F2CA-B801-E60A-8D9F108C66B4}"/>
          </ac:grpSpMkLst>
        </pc:grpChg>
        <pc:grpChg chg="del mod">
          <ac:chgData name="Venkatasubramanian, Mani V." userId="fbe5ce37-0145-4c31-b84a-b36f8beac5f3" providerId="ADAL" clId="{19A91FA5-1B02-46D2-86E3-7D2C99B348E0}" dt="2023-02-21T16:14:28.306" v="1451"/>
          <ac:grpSpMkLst>
            <pc:docMk/>
            <pc:sldMk cId="503889784" sldId="262"/>
            <ac:grpSpMk id="156" creationId="{C9B1C8C0-6434-9224-23CB-4E1DF1E4553E}"/>
          </ac:grpSpMkLst>
        </pc:grpChg>
        <pc:grpChg chg="del mod">
          <ac:chgData name="Venkatasubramanian, Mani V." userId="fbe5ce37-0145-4c31-b84a-b36f8beac5f3" providerId="ADAL" clId="{19A91FA5-1B02-46D2-86E3-7D2C99B348E0}" dt="2023-02-21T16:14:38.237" v="1454"/>
          <ac:grpSpMkLst>
            <pc:docMk/>
            <pc:sldMk cId="503889784" sldId="262"/>
            <ac:grpSpMk id="158" creationId="{44B30260-7254-1F96-3326-9CD0A1C5332B}"/>
          </ac:grpSpMkLst>
        </pc:grpChg>
        <pc:grpChg chg="del mod">
          <ac:chgData name="Venkatasubramanian, Mani V." userId="fbe5ce37-0145-4c31-b84a-b36f8beac5f3" providerId="ADAL" clId="{19A91FA5-1B02-46D2-86E3-7D2C99B348E0}" dt="2023-02-21T16:15:22.998" v="1473"/>
          <ac:grpSpMkLst>
            <pc:docMk/>
            <pc:sldMk cId="503889784" sldId="262"/>
            <ac:grpSpMk id="161" creationId="{9224FDFC-B4EB-F0D1-0066-CBFCEA70E830}"/>
          </ac:grpSpMkLst>
        </pc:grpChg>
        <pc:grpChg chg="del mod">
          <ac:chgData name="Venkatasubramanian, Mani V." userId="fbe5ce37-0145-4c31-b84a-b36f8beac5f3" providerId="ADAL" clId="{19A91FA5-1B02-46D2-86E3-7D2C99B348E0}" dt="2023-02-21T16:15:22.998" v="1473"/>
          <ac:grpSpMkLst>
            <pc:docMk/>
            <pc:sldMk cId="503889784" sldId="262"/>
            <ac:grpSpMk id="171" creationId="{8C6971EE-7F78-FA3E-66E8-9F050DBB693E}"/>
          </ac:grpSpMkLst>
        </pc:grpChg>
        <pc:grpChg chg="del mod">
          <ac:chgData name="Venkatasubramanian, Mani V." userId="fbe5ce37-0145-4c31-b84a-b36f8beac5f3" providerId="ADAL" clId="{19A91FA5-1B02-46D2-86E3-7D2C99B348E0}" dt="2023-02-21T16:15:22.998" v="1473"/>
          <ac:grpSpMkLst>
            <pc:docMk/>
            <pc:sldMk cId="503889784" sldId="262"/>
            <ac:grpSpMk id="178" creationId="{BB4F12A6-CCC8-0B76-C11D-47076C07ABFF}"/>
          </ac:grpSpMkLst>
        </pc:grpChg>
        <pc:grpChg chg="del mod">
          <ac:chgData name="Venkatasubramanian, Mani V." userId="fbe5ce37-0145-4c31-b84a-b36f8beac5f3" providerId="ADAL" clId="{19A91FA5-1B02-46D2-86E3-7D2C99B348E0}" dt="2023-02-21T16:15:44.392" v="1480"/>
          <ac:grpSpMkLst>
            <pc:docMk/>
            <pc:sldMk cId="503889784" sldId="262"/>
            <ac:grpSpMk id="180" creationId="{BC59A22F-A516-CF0C-7A63-7C1C17F6B014}"/>
          </ac:grpSpMkLst>
        </pc:grpChg>
        <pc:grpChg chg="del mod">
          <ac:chgData name="Venkatasubramanian, Mani V." userId="fbe5ce37-0145-4c31-b84a-b36f8beac5f3" providerId="ADAL" clId="{19A91FA5-1B02-46D2-86E3-7D2C99B348E0}" dt="2023-02-21T16:17:30.628" v="1493"/>
          <ac:grpSpMkLst>
            <pc:docMk/>
            <pc:sldMk cId="503889784" sldId="262"/>
            <ac:grpSpMk id="187" creationId="{320E1C5C-64AD-0A22-8BB9-72E228B2647A}"/>
          </ac:grpSpMkLst>
        </pc:grpChg>
        <pc:grpChg chg="del mod">
          <ac:chgData name="Venkatasubramanian, Mani V." userId="fbe5ce37-0145-4c31-b84a-b36f8beac5f3" providerId="ADAL" clId="{19A91FA5-1B02-46D2-86E3-7D2C99B348E0}" dt="2023-02-21T16:15:49.772" v="1491"/>
          <ac:grpSpMkLst>
            <pc:docMk/>
            <pc:sldMk cId="503889784" sldId="262"/>
            <ac:grpSpMk id="194" creationId="{CC197873-F30A-E670-9BC7-33F30C742186}"/>
          </ac:grpSpMkLst>
        </pc:grpChg>
        <pc:grpChg chg="del mod">
          <ac:chgData name="Venkatasubramanian, Mani V." userId="fbe5ce37-0145-4c31-b84a-b36f8beac5f3" providerId="ADAL" clId="{19A91FA5-1B02-46D2-86E3-7D2C99B348E0}" dt="2023-02-21T16:17:30.628" v="1493"/>
          <ac:grpSpMkLst>
            <pc:docMk/>
            <pc:sldMk cId="503889784" sldId="262"/>
            <ac:grpSpMk id="198" creationId="{75EC45D2-C05D-46C2-DE50-4628E228409A}"/>
          </ac:grpSpMkLst>
        </pc:grpChg>
        <pc:grpChg chg="del mod">
          <ac:chgData name="Venkatasubramanian, Mani V." userId="fbe5ce37-0145-4c31-b84a-b36f8beac5f3" providerId="ADAL" clId="{19A91FA5-1B02-46D2-86E3-7D2C99B348E0}" dt="2023-02-21T16:19:00.676" v="1539"/>
          <ac:grpSpMkLst>
            <pc:docMk/>
            <pc:sldMk cId="503889784" sldId="262"/>
            <ac:grpSpMk id="200" creationId="{B2D8EA32-594E-ACF6-8C39-747716CC6B34}"/>
          </ac:grpSpMkLst>
        </pc:grpChg>
        <pc:grpChg chg="del mod">
          <ac:chgData name="Venkatasubramanian, Mani V." userId="fbe5ce37-0145-4c31-b84a-b36f8beac5f3" providerId="ADAL" clId="{19A91FA5-1B02-46D2-86E3-7D2C99B348E0}" dt="2023-02-21T16:24:08.541" v="1647"/>
          <ac:grpSpMkLst>
            <pc:docMk/>
            <pc:sldMk cId="503889784" sldId="262"/>
            <ac:grpSpMk id="203" creationId="{EABF56FC-4EBD-E49B-655C-5E68F47DB45E}"/>
          </ac:grpSpMkLst>
        </pc:grpChg>
        <pc:grpChg chg="del mod">
          <ac:chgData name="Venkatasubramanian, Mani V." userId="fbe5ce37-0145-4c31-b84a-b36f8beac5f3" providerId="ADAL" clId="{19A91FA5-1B02-46D2-86E3-7D2C99B348E0}" dt="2023-02-21T16:19:19.881" v="1550"/>
          <ac:grpSpMkLst>
            <pc:docMk/>
            <pc:sldMk cId="503889784" sldId="262"/>
            <ac:grpSpMk id="212" creationId="{22D074FF-EED3-C40F-7EFD-3EE861E744C4}"/>
          </ac:grpSpMkLst>
        </pc:grpChg>
        <pc:grpChg chg="del mod">
          <ac:chgData name="Venkatasubramanian, Mani V." userId="fbe5ce37-0145-4c31-b84a-b36f8beac5f3" providerId="ADAL" clId="{19A91FA5-1B02-46D2-86E3-7D2C99B348E0}" dt="2023-02-21T16:19:40.341" v="1557"/>
          <ac:grpSpMkLst>
            <pc:docMk/>
            <pc:sldMk cId="503889784" sldId="262"/>
            <ac:grpSpMk id="214" creationId="{FFDCC88F-79EE-95DC-4310-5F0AD1DFFE21}"/>
          </ac:grpSpMkLst>
        </pc:grpChg>
        <pc:grpChg chg="del mod">
          <ac:chgData name="Venkatasubramanian, Mani V." userId="fbe5ce37-0145-4c31-b84a-b36f8beac5f3" providerId="ADAL" clId="{19A91FA5-1B02-46D2-86E3-7D2C99B348E0}" dt="2023-02-21T16:19:42.923" v="1559"/>
          <ac:grpSpMkLst>
            <pc:docMk/>
            <pc:sldMk cId="503889784" sldId="262"/>
            <ac:grpSpMk id="221" creationId="{8A8D639D-A428-7E0E-654F-B49E28D1796B}"/>
          </ac:grpSpMkLst>
        </pc:grpChg>
        <pc:grpChg chg="mod">
          <ac:chgData name="Venkatasubramanian, Mani V." userId="fbe5ce37-0145-4c31-b84a-b36f8beac5f3" providerId="ADAL" clId="{19A91FA5-1B02-46D2-86E3-7D2C99B348E0}" dt="2023-02-21T16:19:42.923" v="1559"/>
          <ac:grpSpMkLst>
            <pc:docMk/>
            <pc:sldMk cId="503889784" sldId="262"/>
            <ac:grpSpMk id="223" creationId="{ED1F9075-9277-FC3A-0135-CBB6CA4AA052}"/>
          </ac:grpSpMkLst>
        </pc:grpChg>
        <pc:grpChg chg="del mod">
          <ac:chgData name="Venkatasubramanian, Mani V." userId="fbe5ce37-0145-4c31-b84a-b36f8beac5f3" providerId="ADAL" clId="{19A91FA5-1B02-46D2-86E3-7D2C99B348E0}" dt="2023-02-21T16:24:08.541" v="1647"/>
          <ac:grpSpMkLst>
            <pc:docMk/>
            <pc:sldMk cId="503889784" sldId="262"/>
            <ac:grpSpMk id="225" creationId="{359FF334-06B9-EDDA-D8BE-47A756E9B2D5}"/>
          </ac:grpSpMkLst>
        </pc:grpChg>
        <pc:grpChg chg="mod">
          <ac:chgData name="Venkatasubramanian, Mani V." userId="fbe5ce37-0145-4c31-b84a-b36f8beac5f3" providerId="ADAL" clId="{19A91FA5-1B02-46D2-86E3-7D2C99B348E0}" dt="2023-02-21T16:24:08.541" v="1647"/>
          <ac:grpSpMkLst>
            <pc:docMk/>
            <pc:sldMk cId="503889784" sldId="262"/>
            <ac:grpSpMk id="227" creationId="{2855B43F-C77D-EE7A-7328-14A35C7E122D}"/>
          </ac:grpSpMkLst>
        </pc:grp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2" creationId="{F95199D1-90D3-1811-2D6C-4877ED8C9D9E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3" creationId="{81ABE872-3AC5-F324-3436-01711870C9C4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4" creationId="{9AEC4974-DC6F-92AA-A01B-A1F5101D88B8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6" creationId="{C76032C9-57EC-CC5F-3D54-F165E2C52F67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7" creationId="{0E38A9AD-D12E-201E-0591-E5B904F59398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8" creationId="{F1CE5AC5-D8B1-9EEF-3B3C-8D23027F9E4B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9" creationId="{957CD149-E307-BC81-0BA6-EEF075402824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0" creationId="{89F885C1-11D1-9819-CB8F-CB2F7EE2E69B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1" creationId="{A3838F9C-0B02-E6FB-DC72-EDEDA5E82423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2" creationId="{B2618AD4-8C27-CA6D-3818-EC5D95ED025C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3" creationId="{8170FC2C-AD62-06CD-6599-4AE37FBEA78E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4" creationId="{5915BB19-2CB1-26EC-0889-C2CC982EFF4B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5" creationId="{59593A26-95F3-DE87-A125-7BB50DEAF04D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7" creationId="{BC4B15AA-98BF-E571-7264-EBA47335A9E0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8" creationId="{1FDFFE3D-57B2-4343-B8CD-1D58FD20F49D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9" creationId="{216C3010-F25C-397A-2550-AB446F809C56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20" creationId="{AC6375C5-EF41-77C9-BBB5-D4B35E7E2CF7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21" creationId="{477837FC-D77D-D830-2256-2960492D09A3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22" creationId="{7DF83C7A-8370-EBA4-EE2C-E56754F497DB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23" creationId="{A72E9FCD-50F6-A4B7-0A69-C762FCF6E2CF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24" creationId="{195A707E-CC4B-A3E2-3161-3FB9CE03A2DC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25" creationId="{7297505E-462B-4755-3759-34D98E2E3072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26" creationId="{4A3FA6C7-9A79-1B84-BBEA-9E57387D672A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29" creationId="{58D7F8C2-8DF9-456E-A9A7-6CC92C4EE7D2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30" creationId="{2685FA30-DD58-F2F9-86EB-D11446ADFA69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31" creationId="{989386CF-F42B-8D89-CF94-A05072E24855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32" creationId="{744294D1-57B2-09AF-CA94-7542FA71B5F5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33" creationId="{73E6ACF5-9B47-C48C-F644-414B47EC0808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34" creationId="{30589A8C-D21C-432D-634C-FB2D600EE1AB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36" creationId="{B5E701B6-E20F-FC25-AFB7-2F1ADC1AFD46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37" creationId="{7431C898-51E4-D2C3-6E0F-B81EB425535B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38" creationId="{2A10D6BC-79C7-E229-9C6F-27BE34E25751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39" creationId="{A1118022-CDAB-9473-4E02-E52D04612E28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40" creationId="{D96FE79B-3933-E454-2345-379347519E69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41" creationId="{22D7B67E-AEFE-A01E-A205-8AB9DE9CCBAB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42" creationId="{804A8C61-DB96-E5F7-EAE5-A5EB5EE1D861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43" creationId="{29B81F7C-88FC-5CEB-9373-5E07C22B05AC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44" creationId="{099BF829-FEC5-7EB0-FBF4-42B490016F65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45" creationId="{E2666D7E-6936-C2F9-A348-8D645B5970FF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46" creationId="{3818A025-BEFB-2009-79E8-31E7AA0F2F51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47" creationId="{690DD060-D1DA-5E6A-A7F8-960B33C20A95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48" creationId="{28CC05AE-9F47-D2B7-A00F-398ECF2513A3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49" creationId="{248880AC-5E8D-9980-9B13-4C13E9F60374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50" creationId="{D5A5D59E-8472-133B-602A-5FEDF50237FD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51" creationId="{448D2D92-3234-BB48-3ABB-AA4B671202E8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52" creationId="{28E24218-2DCA-2F98-F193-9241B166A7CC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56" creationId="{A136ABF4-2980-DC0D-F0F2-CC7C5F73E271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57" creationId="{A1AA56AE-181B-8A75-B6A1-F952C86898DB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58" creationId="{E27D1510-8FD3-F2AF-46D4-D4CC8E0A0E91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59" creationId="{D9E0187C-3EEB-65DE-A519-E415D30501E3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60" creationId="{006DD2E3-9860-9320-FD94-C47CC7B8B07C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61" creationId="{5DD53711-2DF0-37A5-461E-D256E1DE8595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62" creationId="{6EA0D83C-577B-6FEF-7021-025B996B0712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63" creationId="{FC35D3A3-567D-BDB1-0490-EDB05172EEB5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64" creationId="{944D6046-131A-35EF-1486-5E1521506045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65" creationId="{E56E7F50-BB8D-DA2F-C39C-E6842E5DA1B2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66" creationId="{B1131CE5-FE76-5E92-66DD-898922332769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67" creationId="{71A1740F-E301-D6FD-BD6B-F9E550B01093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68" creationId="{F8100CEF-79B4-367F-F968-99738CD02F49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69" creationId="{D7FF845E-5603-4F64-1ECF-C90C968CF89B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70" creationId="{FC2C290D-08A1-FDDD-7C2A-813E6F29E9DC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71" creationId="{FB44F0CB-09BB-AE3F-DAFF-32A39699E5C0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72" creationId="{2F2CFF1B-9194-34CF-BD1A-85018CACCAFD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73" creationId="{8665A7AD-4185-5A4D-A800-D263F5474099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74" creationId="{81ABBF63-D858-1C5C-E362-B8C7170DBF57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75" creationId="{8645EFBD-573F-FFE8-0311-83B42CD606D9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76" creationId="{F72BF479-5A31-E32D-7115-786B884AFA07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77" creationId="{D01BCA14-6C05-7C0B-7B8D-454189137528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78" creationId="{80B30F3E-B222-B1CF-8719-D977E89C3052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80" creationId="{AE60210A-8594-7D0E-27F5-3741B6EF2B17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81" creationId="{60B68CD3-5523-60F8-D883-E1A69C42AC7C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82" creationId="{E5956250-846A-8875-1072-D1EF596692BD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83" creationId="{8537ABB3-7BF1-1198-0651-A24E92063C7B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84" creationId="{D40982EC-0B5C-3108-3C9B-011410EC9461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85" creationId="{ADFE3F73-AA80-6C1C-7415-73065F332934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86" creationId="{B7A7030D-7473-2FEF-C0D2-F6B68B27E413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88" creationId="{536C005F-7F1C-6D12-815E-6C4DD49FD1FD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89" creationId="{F01C61E5-D114-07B4-8394-7A672B82D16C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90" creationId="{51E3EDFE-9F29-E06F-F6E7-2C3A63B5077E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91" creationId="{0DDFD35E-8FA0-73BC-DDA8-ECE484585202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93" creationId="{9522CC27-3254-0308-D621-9813FEF670AA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94" creationId="{E9907C80-0A26-5BF7-F510-7FD29481B2A9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95" creationId="{773CF511-F5E1-493F-DD23-286C9AE99D43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96" creationId="{8D099FB2-F2F4-84D5-8A96-7B3BDF815375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97" creationId="{6CB314C4-CA03-AE63-B577-6ED2AD8A6DDD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98" creationId="{4162F2BF-1D64-A5D5-2701-19208F5AE8C5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01" creationId="{D2A363F8-70A0-E49F-8FCE-E393BF232D0B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02" creationId="{25AB800B-7C2A-A569-C1DF-3F8AABBD9FFA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03" creationId="{1F57DB4F-5CFE-CCD3-99EF-867B9D4206C4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04" creationId="{C288DAE6-33FB-DD3A-1316-8A96A2680223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05" creationId="{C050A5DF-88AC-024B-C2D2-B60ABD8B13D8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06" creationId="{52A9DD03-97BF-255F-11BF-790D6D2A1DA4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07" creationId="{3059B37D-C33E-D9CC-5CF2-EDEEA7FC994C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08" creationId="{86B07BE3-1843-02D6-4395-76343A812AFA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11" creationId="{1D40C921-E8F2-9150-8D1B-3E0E93F5324E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12" creationId="{92733F52-07F8-D2F7-7610-0B03BC249012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13" creationId="{DE297DEA-E68C-808F-02C9-91B3505D0399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14" creationId="{F49F24D9-0734-21EA-58C0-EB3198553085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15" creationId="{A5B11C5F-A3D7-550D-AB45-D75C85125C5F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16" creationId="{E7B057DA-03B5-CC23-106B-D46EFB512749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17" creationId="{AAC64B70-C671-B067-721E-DB819AA3C3D2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18" creationId="{1A56DA0F-A975-18A1-92D8-C6E94AFF81D9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20" creationId="{240A64D1-1B12-13AA-F8D0-DE3308F3AF57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21" creationId="{9BA80181-E065-2D95-E322-3DFD1EED19F9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22" creationId="{233ED0C3-73ED-5C65-622C-349DB1D5B42A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23" creationId="{094F2FEB-6CA3-2153-66D2-9C30BB3C9CA4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24" creationId="{CCC3D1B5-604A-99F8-53FE-14C4999EA054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25" creationId="{8B62B2AB-D148-B361-6447-0B710BA68F70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27" creationId="{4E8C193F-A28F-A982-1FDA-706C440F823E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28" creationId="{91FC9344-8FC0-2007-4309-5B024547B0B6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29" creationId="{E632BB1B-C056-F7FB-44F5-4EB4135614EE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30" creationId="{2E881C3F-DDA2-6864-43B0-6815DB196591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32" creationId="{B00FF0F0-2371-AAE0-F1B6-F7ABD16F53B0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33" creationId="{1E736175-EC4E-CFDF-3AF1-D6BC5BF167ED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34" creationId="{06C0EDB8-45EE-C025-3108-6233C3C0D738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35" creationId="{37282073-44FB-D9C3-07B0-5B64D05A6C5B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36" creationId="{47797770-F732-313A-4C71-E0BDE52BD508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37" creationId="{EA121AE0-5C91-FB7D-E92F-DF6B24CFCCAA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38" creationId="{379DCF15-C5E2-848A-6723-C67FED04647C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39" creationId="{BC7F55F0-2529-F452-273C-2E079476AA11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40" creationId="{8C97F9DF-ED4B-833B-660E-1089CB0BA17B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41" creationId="{6D3BF264-1762-1512-9E03-C59E1DB7566A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43" creationId="{D843F0E3-EC8C-3D1D-C39D-524252B04704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44" creationId="{02169AB3-3341-3953-2A0C-67213F732904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45" creationId="{5C76608E-2EDA-23B1-3F37-6C214D112526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46" creationId="{A3684BA4-4616-6FF2-3100-A6B4A02D2FD8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47" creationId="{9BB3CA50-F154-E146-21A6-D277F6CCFF1A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48" creationId="{E92694E1-CC4B-C001-0413-965D31E4078D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51" creationId="{6CB6AEFA-9795-F0EB-F1F7-AE2969945358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52" creationId="{F1B86632-6648-7946-84C3-3BBE7AB8796A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53" creationId="{74CB47B9-52B3-99F9-4BC0-82729421778A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55" creationId="{710DF2DC-7834-6DE6-383A-372AA0AE4BC0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57" creationId="{EEAA1041-C56C-954C-03C3-8CFFEA1E08BD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59" creationId="{8AA1E4C4-8961-DDF3-006F-88AE7EADF464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60" creationId="{173AE9A5-08CA-B065-1406-CFFBD4B0E4B0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62" creationId="{80E45286-F180-1CB6-802F-B8D646D646F3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63" creationId="{1A556963-B4AF-C0D1-1307-A3439ED1F745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64" creationId="{2E1FAD5A-E3A0-8FDE-9870-20E476EAB710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65" creationId="{433228CF-ED0C-8A30-D452-2549DEEEB10D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66" creationId="{9CB83763-AA6C-3202-93E5-F7EC52F8253F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67" creationId="{3E2749BE-9CB0-8E76-6A25-24204B67CE05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68" creationId="{C2833A14-86A0-512B-26BD-3C0A27E3E4BE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69" creationId="{61D0EBD5-88B7-6CAB-88C4-394356527F1E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70" creationId="{397937A0-271C-B7C5-9376-F316B234E8DB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72" creationId="{B158AD99-4EA2-3971-8EAB-2E7C1CB47A83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73" creationId="{3FE91C4D-0717-39BF-CDBD-907ACCCBD628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74" creationId="{33349345-B862-F9E6-B4F7-4C2ABC74EAB9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75" creationId="{D82B5A16-16FE-6AF1-73CF-707CC01E15ED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76" creationId="{9C125EE5-79BA-7F87-7A39-AF748707EB42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177" creationId="{1F7E9CE9-87A1-FF13-6A80-1DCFB3C1FB49}"/>
          </ac:inkMkLst>
        </pc:inkChg>
        <pc:inkChg chg="add mod">
          <ac:chgData name="Venkatasubramanian, Mani V." userId="fbe5ce37-0145-4c31-b84a-b36f8beac5f3" providerId="ADAL" clId="{19A91FA5-1B02-46D2-86E3-7D2C99B348E0}" dt="2023-02-21T16:15:44.392" v="1480"/>
          <ac:inkMkLst>
            <pc:docMk/>
            <pc:sldMk cId="503889784" sldId="262"/>
            <ac:inkMk id="179" creationId="{55BE752E-0BAE-CE5C-17E8-A62E903225A0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81" creationId="{129CA09D-D325-2185-320C-B336AE634E2E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82" creationId="{7F78C287-742F-8226-059F-9627BA9D8B3A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83" creationId="{DBDE9AB9-8CB1-DFBC-1D5C-83809762B2C1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84" creationId="{9313C583-9060-168F-5CF8-6B81A2C07736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85" creationId="{07DC779A-2C2E-401C-B8CE-B9A54CC1C1D3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86" creationId="{1E716BFB-A6B8-ADFC-A060-B1EF63A2C7D0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88" creationId="{B6E4D990-7DE2-E282-CA27-285E39481741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89" creationId="{A7D7E890-9B4C-50AC-0FAF-13F2678ADB10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90" creationId="{151E2F32-CE43-BC0C-BFA0-EF912551ABCC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91" creationId="{2A1EBE23-B62F-6785-2FCB-197A4DB051B7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92" creationId="{112DEA46-1331-C873-8A5E-24FC6EB103EC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93" creationId="{9B26A14C-0EB7-68FC-09EB-6B4B86EF52DD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95" creationId="{DF9E1FE8-D892-5781-9D88-C88AE5924908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96" creationId="{B137A27A-74BF-E0FC-A3FE-BBC2AAAE490D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197" creationId="{5CADE86E-FC2B-A537-98FA-C4878B8ED063}"/>
          </ac:inkMkLst>
        </pc:inkChg>
        <pc:inkChg chg="add mod">
          <ac:chgData name="Venkatasubramanian, Mani V." userId="fbe5ce37-0145-4c31-b84a-b36f8beac5f3" providerId="ADAL" clId="{19A91FA5-1B02-46D2-86E3-7D2C99B348E0}" dt="2023-02-21T16:19:00.676" v="1539"/>
          <ac:inkMkLst>
            <pc:docMk/>
            <pc:sldMk cId="503889784" sldId="262"/>
            <ac:inkMk id="199" creationId="{69A586BD-B824-AD7B-D6E1-225DA9865CD6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201" creationId="{5ACCD60F-66F6-919A-581E-8AA71BC94BA5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202" creationId="{86ED2DCC-E703-390B-1E27-59EB7B42038A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04" creationId="{098B2E0C-CC07-B5B5-ECBB-C65C76B61B2F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05" creationId="{CEF04598-3690-1D3E-0B4D-65FB098F5FA9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06" creationId="{5E306906-5B97-0DAD-585D-8F9D0B56BF84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07" creationId="{574D029E-5013-9563-B5B2-49CD3F0BCF9E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08" creationId="{2AE55C58-A9F7-D69D-965A-0C30A8F99374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09" creationId="{73CD038C-FCF7-D597-E297-6162501115F2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10" creationId="{C0A2D6D4-2EDF-82F7-0A8A-6A5A51B19709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11" creationId="{AE1392F0-4FCE-45DE-B48E-7DA0F0570265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13" creationId="{C2D29A9F-84D4-30D0-D3EC-4E4DD350E6A8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15" creationId="{2281D0CE-26A9-4671-D2B3-9C19E5723E2E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16" creationId="{33BE9732-C4AD-F514-A816-7DD0159F720C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17" creationId="{036BFAAA-7F12-EF2B-3FD9-D3207865ECCB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18" creationId="{A1FB1773-6BE7-69D7-400E-66CCEC8B3691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19" creationId="{A319772D-3BD0-EB05-2837-79DDC9561461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20" creationId="{48E7ACC3-7543-831C-D829-8053C1318C6C}"/>
          </ac:inkMkLst>
        </pc:inkChg>
        <pc:inkChg chg="add mod">
          <ac:chgData name="Venkatasubramanian, Mani V." userId="fbe5ce37-0145-4c31-b84a-b36f8beac5f3" providerId="ADAL" clId="{19A91FA5-1B02-46D2-86E3-7D2C99B348E0}" dt="2023-02-21T16:19:42.923" v="1559"/>
          <ac:inkMkLst>
            <pc:docMk/>
            <pc:sldMk cId="503889784" sldId="262"/>
            <ac:inkMk id="222" creationId="{727C3F3E-86E3-9F37-A78E-E3711EB3BC94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224" creationId="{9739275F-FDA9-8476-9003-92501C26EB75}"/>
          </ac:inkMkLst>
        </pc:inkChg>
        <pc:inkChg chg="add mod">
          <ac:chgData name="Venkatasubramanian, Mani V." userId="fbe5ce37-0145-4c31-b84a-b36f8beac5f3" providerId="ADAL" clId="{19A91FA5-1B02-46D2-86E3-7D2C99B348E0}" dt="2023-02-21T16:24:08.541" v="1647"/>
          <ac:inkMkLst>
            <pc:docMk/>
            <pc:sldMk cId="503889784" sldId="262"/>
            <ac:inkMk id="226" creationId="{0004B0FA-4AD1-BAC6-0465-1A004690956F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26:38.923" v="1814"/>
        <pc:sldMkLst>
          <pc:docMk/>
          <pc:sldMk cId="3848772123" sldId="263"/>
        </pc:sldMkLst>
        <pc:grpChg chg="del mod">
          <ac:chgData name="Venkatasubramanian, Mani V." userId="fbe5ce37-0145-4c31-b84a-b36f8beac5f3" providerId="ADAL" clId="{19A91FA5-1B02-46D2-86E3-7D2C99B348E0}" dt="2023-02-21T16:26:15.300" v="1808"/>
          <ac:grpSpMkLst>
            <pc:docMk/>
            <pc:sldMk cId="3848772123" sldId="263"/>
            <ac:grpSpMk id="14" creationId="{5232D2BF-512D-003D-E121-E7B0BB830936}"/>
          </ac:grpSpMkLst>
        </pc:grpChg>
        <pc:grpChg chg="del mod">
          <ac:chgData name="Venkatasubramanian, Mani V." userId="fbe5ce37-0145-4c31-b84a-b36f8beac5f3" providerId="ADAL" clId="{19A91FA5-1B02-46D2-86E3-7D2C99B348E0}" dt="2023-02-21T16:26:15.300" v="1808"/>
          <ac:grpSpMkLst>
            <pc:docMk/>
            <pc:sldMk cId="3848772123" sldId="263"/>
            <ac:grpSpMk id="15" creationId="{C4A0BD24-59F6-0C88-C85F-956965BE04D1}"/>
          </ac:grpSpMkLst>
        </pc:grpChg>
        <pc:grpChg chg="del mod">
          <ac:chgData name="Venkatasubramanian, Mani V." userId="fbe5ce37-0145-4c31-b84a-b36f8beac5f3" providerId="ADAL" clId="{19A91FA5-1B02-46D2-86E3-7D2C99B348E0}" dt="2023-02-21T16:26:15.300" v="1808"/>
          <ac:grpSpMkLst>
            <pc:docMk/>
            <pc:sldMk cId="3848772123" sldId="263"/>
            <ac:grpSpMk id="16" creationId="{7D6D33CF-1463-DAB8-16BB-8E53239B3404}"/>
          </ac:grpSpMkLst>
        </pc:grpChg>
        <pc:grpChg chg="del mod">
          <ac:chgData name="Venkatasubramanian, Mani V." userId="fbe5ce37-0145-4c31-b84a-b36f8beac5f3" providerId="ADAL" clId="{19A91FA5-1B02-46D2-86E3-7D2C99B348E0}" dt="2023-02-21T16:26:15.300" v="1808"/>
          <ac:grpSpMkLst>
            <pc:docMk/>
            <pc:sldMk cId="3848772123" sldId="263"/>
            <ac:grpSpMk id="19" creationId="{81B688B0-1757-D6D9-CB8B-64C9C057154B}"/>
          </ac:grpSpMkLst>
        </pc:grpChg>
        <pc:grpChg chg="del mod">
          <ac:chgData name="Venkatasubramanian, Mani V." userId="fbe5ce37-0145-4c31-b84a-b36f8beac5f3" providerId="ADAL" clId="{19A91FA5-1B02-46D2-86E3-7D2C99B348E0}" dt="2023-02-21T16:24:44.550" v="1689"/>
          <ac:grpSpMkLst>
            <pc:docMk/>
            <pc:sldMk cId="3848772123" sldId="263"/>
            <ac:grpSpMk id="24" creationId="{5D247157-7DF0-5E18-B403-318389DC355A}"/>
          </ac:grpSpMkLst>
        </pc:grpChg>
        <pc:grpChg chg="del mod">
          <ac:chgData name="Venkatasubramanian, Mani V." userId="fbe5ce37-0145-4c31-b84a-b36f8beac5f3" providerId="ADAL" clId="{19A91FA5-1B02-46D2-86E3-7D2C99B348E0}" dt="2023-02-21T16:24:44.550" v="1689"/>
          <ac:grpSpMkLst>
            <pc:docMk/>
            <pc:sldMk cId="3848772123" sldId="263"/>
            <ac:grpSpMk id="32" creationId="{835DB1F9-35D2-21C1-2CB0-AEC3F4F2B52B}"/>
          </ac:grpSpMkLst>
        </pc:grpChg>
        <pc:grpChg chg="del mod">
          <ac:chgData name="Venkatasubramanian, Mani V." userId="fbe5ce37-0145-4c31-b84a-b36f8beac5f3" providerId="ADAL" clId="{19A91FA5-1B02-46D2-86E3-7D2C99B348E0}" dt="2023-02-21T16:24:44.550" v="1689"/>
          <ac:grpSpMkLst>
            <pc:docMk/>
            <pc:sldMk cId="3848772123" sldId="263"/>
            <ac:grpSpMk id="42" creationId="{DE39A324-9749-2C20-CFAF-5865149737B9}"/>
          </ac:grpSpMkLst>
        </pc:grpChg>
        <pc:grpChg chg="del mod">
          <ac:chgData name="Venkatasubramanian, Mani V." userId="fbe5ce37-0145-4c31-b84a-b36f8beac5f3" providerId="ADAL" clId="{19A91FA5-1B02-46D2-86E3-7D2C99B348E0}" dt="2023-02-21T16:24:44.550" v="1689"/>
          <ac:grpSpMkLst>
            <pc:docMk/>
            <pc:sldMk cId="3848772123" sldId="263"/>
            <ac:grpSpMk id="43" creationId="{5847C4E5-FA88-ED00-36EA-9875839597E5}"/>
          </ac:grpSpMkLst>
        </pc:grpChg>
        <pc:grpChg chg="del mod">
          <ac:chgData name="Venkatasubramanian, Mani V." userId="fbe5ce37-0145-4c31-b84a-b36f8beac5f3" providerId="ADAL" clId="{19A91FA5-1B02-46D2-86E3-7D2C99B348E0}" dt="2023-02-21T16:24:46.540" v="1694"/>
          <ac:grpSpMkLst>
            <pc:docMk/>
            <pc:sldMk cId="3848772123" sldId="263"/>
            <ac:grpSpMk id="46" creationId="{1FF20AF7-6814-AD41-91E5-BADD2C465791}"/>
          </ac:grpSpMkLst>
        </pc:grpChg>
        <pc:grpChg chg="del mod">
          <ac:chgData name="Venkatasubramanian, Mani V." userId="fbe5ce37-0145-4c31-b84a-b36f8beac5f3" providerId="ADAL" clId="{19A91FA5-1B02-46D2-86E3-7D2C99B348E0}" dt="2023-02-21T16:24:52.252" v="1696"/>
          <ac:grpSpMkLst>
            <pc:docMk/>
            <pc:sldMk cId="3848772123" sldId="263"/>
            <ac:grpSpMk id="51" creationId="{544249F5-6565-3D9D-A397-C3CBF0DA8488}"/>
          </ac:grpSpMkLst>
        </pc:grpChg>
        <pc:grpChg chg="del mod">
          <ac:chgData name="Venkatasubramanian, Mani V." userId="fbe5ce37-0145-4c31-b84a-b36f8beac5f3" providerId="ADAL" clId="{19A91FA5-1B02-46D2-86E3-7D2C99B348E0}" dt="2023-02-21T16:26:03.298" v="1788"/>
          <ac:grpSpMkLst>
            <pc:docMk/>
            <pc:sldMk cId="3848772123" sldId="263"/>
            <ac:grpSpMk id="53" creationId="{4F7812AB-3DF0-C2D9-CAEC-1724A32F15C4}"/>
          </ac:grpSpMkLst>
        </pc:grpChg>
        <pc:grpChg chg="del mod">
          <ac:chgData name="Venkatasubramanian, Mani V." userId="fbe5ce37-0145-4c31-b84a-b36f8beac5f3" providerId="ADAL" clId="{19A91FA5-1B02-46D2-86E3-7D2C99B348E0}" dt="2023-02-21T16:25:03.173" v="1709"/>
          <ac:grpSpMkLst>
            <pc:docMk/>
            <pc:sldMk cId="3848772123" sldId="263"/>
            <ac:grpSpMk id="60" creationId="{387F36C9-D100-3343-E901-008F21AE240D}"/>
          </ac:grpSpMkLst>
        </pc:grpChg>
        <pc:grpChg chg="del mod">
          <ac:chgData name="Venkatasubramanian, Mani V." userId="fbe5ce37-0145-4c31-b84a-b36f8beac5f3" providerId="ADAL" clId="{19A91FA5-1B02-46D2-86E3-7D2C99B348E0}" dt="2023-02-21T16:25:04.042" v="1711"/>
          <ac:grpSpMkLst>
            <pc:docMk/>
            <pc:sldMk cId="3848772123" sldId="263"/>
            <ac:grpSpMk id="66" creationId="{4ECC242C-A9B2-CF72-A878-87C8E63B389B}"/>
          </ac:grpSpMkLst>
        </pc:grpChg>
        <pc:grpChg chg="del mod">
          <ac:chgData name="Venkatasubramanian, Mani V." userId="fbe5ce37-0145-4c31-b84a-b36f8beac5f3" providerId="ADAL" clId="{19A91FA5-1B02-46D2-86E3-7D2C99B348E0}" dt="2023-02-21T16:25:11.008" v="1718"/>
          <ac:grpSpMkLst>
            <pc:docMk/>
            <pc:sldMk cId="3848772123" sldId="263"/>
            <ac:grpSpMk id="68" creationId="{1B5B2193-8A8C-DF47-9937-081516AADE72}"/>
          </ac:grpSpMkLst>
        </pc:grpChg>
        <pc:grpChg chg="del mod">
          <ac:chgData name="Venkatasubramanian, Mani V." userId="fbe5ce37-0145-4c31-b84a-b36f8beac5f3" providerId="ADAL" clId="{19A91FA5-1B02-46D2-86E3-7D2C99B348E0}" dt="2023-02-21T16:26:03.298" v="1788"/>
          <ac:grpSpMkLst>
            <pc:docMk/>
            <pc:sldMk cId="3848772123" sldId="263"/>
            <ac:grpSpMk id="73" creationId="{023480B0-229B-6262-DE6B-FC607E3CC97F}"/>
          </ac:grpSpMkLst>
        </pc:grpChg>
        <pc:grpChg chg="del mod">
          <ac:chgData name="Venkatasubramanian, Mani V." userId="fbe5ce37-0145-4c31-b84a-b36f8beac5f3" providerId="ADAL" clId="{19A91FA5-1B02-46D2-86E3-7D2C99B348E0}" dt="2023-02-21T16:26:03.298" v="1788"/>
          <ac:grpSpMkLst>
            <pc:docMk/>
            <pc:sldMk cId="3848772123" sldId="263"/>
            <ac:grpSpMk id="75" creationId="{CA1704A4-983B-3FC2-E848-C35A37F53C3A}"/>
          </ac:grpSpMkLst>
        </pc:grpChg>
        <pc:grpChg chg="del mod">
          <ac:chgData name="Venkatasubramanian, Mani V." userId="fbe5ce37-0145-4c31-b84a-b36f8beac5f3" providerId="ADAL" clId="{19A91FA5-1B02-46D2-86E3-7D2C99B348E0}" dt="2023-02-21T16:25:27.330" v="1735"/>
          <ac:grpSpMkLst>
            <pc:docMk/>
            <pc:sldMk cId="3848772123" sldId="263"/>
            <ac:grpSpMk id="78" creationId="{6A95D407-E954-6E68-AC9B-3AEA350C4D32}"/>
          </ac:grpSpMkLst>
        </pc:grpChg>
        <pc:grpChg chg="del mod">
          <ac:chgData name="Venkatasubramanian, Mani V." userId="fbe5ce37-0145-4c31-b84a-b36f8beac5f3" providerId="ADAL" clId="{19A91FA5-1B02-46D2-86E3-7D2C99B348E0}" dt="2023-02-21T16:25:27.330" v="1735"/>
          <ac:grpSpMkLst>
            <pc:docMk/>
            <pc:sldMk cId="3848772123" sldId="263"/>
            <ac:grpSpMk id="84" creationId="{724058F9-1B5A-0E4D-7484-E12F96871DE9}"/>
          </ac:grpSpMkLst>
        </pc:grpChg>
        <pc:grpChg chg="del mod">
          <ac:chgData name="Venkatasubramanian, Mani V." userId="fbe5ce37-0145-4c31-b84a-b36f8beac5f3" providerId="ADAL" clId="{19A91FA5-1B02-46D2-86E3-7D2C99B348E0}" dt="2023-02-21T16:26:15.300" v="1808"/>
          <ac:grpSpMkLst>
            <pc:docMk/>
            <pc:sldMk cId="3848772123" sldId="263"/>
            <ac:grpSpMk id="92" creationId="{428EBDFD-58E4-FE66-C9ED-B40D1BEB7766}"/>
          </ac:grpSpMkLst>
        </pc:grpChg>
        <pc:grpChg chg="del mod">
          <ac:chgData name="Venkatasubramanian, Mani V." userId="fbe5ce37-0145-4c31-b84a-b36f8beac5f3" providerId="ADAL" clId="{19A91FA5-1B02-46D2-86E3-7D2C99B348E0}" dt="2023-02-21T16:25:42.580" v="1756"/>
          <ac:grpSpMkLst>
            <pc:docMk/>
            <pc:sldMk cId="3848772123" sldId="263"/>
            <ac:grpSpMk id="111" creationId="{3EB09668-EAEA-24B2-A8EC-D1D514B2A688}"/>
          </ac:grpSpMkLst>
        </pc:grpChg>
        <pc:grpChg chg="del mod">
          <ac:chgData name="Venkatasubramanian, Mani V." userId="fbe5ce37-0145-4c31-b84a-b36f8beac5f3" providerId="ADAL" clId="{19A91FA5-1B02-46D2-86E3-7D2C99B348E0}" dt="2023-02-21T16:25:42.580" v="1756"/>
          <ac:grpSpMkLst>
            <pc:docMk/>
            <pc:sldMk cId="3848772123" sldId="263"/>
            <ac:grpSpMk id="112" creationId="{C4B55D15-6519-8CB5-E92B-BD8897D7DF95}"/>
          </ac:grpSpMkLst>
        </pc:grpChg>
        <pc:grpChg chg="del mod">
          <ac:chgData name="Venkatasubramanian, Mani V." userId="fbe5ce37-0145-4c31-b84a-b36f8beac5f3" providerId="ADAL" clId="{19A91FA5-1B02-46D2-86E3-7D2C99B348E0}" dt="2023-02-21T16:25:42.580" v="1756"/>
          <ac:grpSpMkLst>
            <pc:docMk/>
            <pc:sldMk cId="3848772123" sldId="263"/>
            <ac:grpSpMk id="113" creationId="{A561F7EA-A5A1-BF5B-1EAF-5E679F15F1D8}"/>
          </ac:grpSpMkLst>
        </pc:grpChg>
        <pc:grpChg chg="del mod">
          <ac:chgData name="Venkatasubramanian, Mani V." userId="fbe5ce37-0145-4c31-b84a-b36f8beac5f3" providerId="ADAL" clId="{19A91FA5-1B02-46D2-86E3-7D2C99B348E0}" dt="2023-02-21T16:26:03.298" v="1788"/>
          <ac:grpSpMkLst>
            <pc:docMk/>
            <pc:sldMk cId="3848772123" sldId="263"/>
            <ac:grpSpMk id="115" creationId="{378A13D6-5BA2-8CA1-5395-38A66BE94AA4}"/>
          </ac:grpSpMkLst>
        </pc:grpChg>
        <pc:grpChg chg="del mod">
          <ac:chgData name="Venkatasubramanian, Mani V." userId="fbe5ce37-0145-4c31-b84a-b36f8beac5f3" providerId="ADAL" clId="{19A91FA5-1B02-46D2-86E3-7D2C99B348E0}" dt="2023-02-21T16:26:03.298" v="1788"/>
          <ac:grpSpMkLst>
            <pc:docMk/>
            <pc:sldMk cId="3848772123" sldId="263"/>
            <ac:grpSpMk id="119" creationId="{308B10CB-1B87-BD6F-2094-9ABAA7580359}"/>
          </ac:grpSpMkLst>
        </pc:grpChg>
        <pc:grpChg chg="del mod">
          <ac:chgData name="Venkatasubramanian, Mani V." userId="fbe5ce37-0145-4c31-b84a-b36f8beac5f3" providerId="ADAL" clId="{19A91FA5-1B02-46D2-86E3-7D2C99B348E0}" dt="2023-02-21T16:26:03.298" v="1788"/>
          <ac:grpSpMkLst>
            <pc:docMk/>
            <pc:sldMk cId="3848772123" sldId="263"/>
            <ac:grpSpMk id="129" creationId="{B5B0B66E-1D29-99E3-EE4A-9E9770DB310B}"/>
          </ac:grpSpMkLst>
        </pc:grpChg>
        <pc:grpChg chg="del mod">
          <ac:chgData name="Venkatasubramanian, Mani V." userId="fbe5ce37-0145-4c31-b84a-b36f8beac5f3" providerId="ADAL" clId="{19A91FA5-1B02-46D2-86E3-7D2C99B348E0}" dt="2023-02-21T16:26:15.300" v="1808"/>
          <ac:grpSpMkLst>
            <pc:docMk/>
            <pc:sldMk cId="3848772123" sldId="263"/>
            <ac:grpSpMk id="147" creationId="{979915DE-C878-2D88-622E-1AFD79A03CC7}"/>
          </ac:grpSpMkLst>
        </pc:grpChg>
        <pc:grpChg chg="del mod">
          <ac:chgData name="Venkatasubramanian, Mani V." userId="fbe5ce37-0145-4c31-b84a-b36f8beac5f3" providerId="ADAL" clId="{19A91FA5-1B02-46D2-86E3-7D2C99B348E0}" dt="2023-02-21T16:26:17.156" v="1810"/>
          <ac:grpSpMkLst>
            <pc:docMk/>
            <pc:sldMk cId="3848772123" sldId="263"/>
            <ac:grpSpMk id="167" creationId="{5096420A-3443-C901-CC41-90F71CBB9522}"/>
          </ac:grpSpMkLst>
        </pc:grpChg>
        <pc:grpChg chg="del mod">
          <ac:chgData name="Venkatasubramanian, Mani V." userId="fbe5ce37-0145-4c31-b84a-b36f8beac5f3" providerId="ADAL" clId="{19A91FA5-1B02-46D2-86E3-7D2C99B348E0}" dt="2023-02-21T16:26:33.015" v="1812"/>
          <ac:grpSpMkLst>
            <pc:docMk/>
            <pc:sldMk cId="3848772123" sldId="263"/>
            <ac:grpSpMk id="169" creationId="{16FC445C-A8B8-B111-3385-A598B96CF0FB}"/>
          </ac:grpSpMkLst>
        </pc:grpChg>
        <pc:grpChg chg="del mod">
          <ac:chgData name="Venkatasubramanian, Mani V." userId="fbe5ce37-0145-4c31-b84a-b36f8beac5f3" providerId="ADAL" clId="{19A91FA5-1B02-46D2-86E3-7D2C99B348E0}" dt="2023-02-21T16:26:38.923" v="1814"/>
          <ac:grpSpMkLst>
            <pc:docMk/>
            <pc:sldMk cId="3848772123" sldId="263"/>
            <ac:grpSpMk id="171" creationId="{5787B66A-2A6C-038E-A330-196AA14439DC}"/>
          </ac:grpSpMkLst>
        </pc:grpChg>
        <pc:grpChg chg="mod">
          <ac:chgData name="Venkatasubramanian, Mani V." userId="fbe5ce37-0145-4c31-b84a-b36f8beac5f3" providerId="ADAL" clId="{19A91FA5-1B02-46D2-86E3-7D2C99B348E0}" dt="2023-02-21T16:26:38.923" v="1814"/>
          <ac:grpSpMkLst>
            <pc:docMk/>
            <pc:sldMk cId="3848772123" sldId="263"/>
            <ac:grpSpMk id="173" creationId="{33B5BC59-14EA-1D52-408A-A77A83D1EA41}"/>
          </ac:grpSpMkLst>
        </pc:grp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2" creationId="{E4F69EA6-87C5-354D-D38F-0C8EE00CB8E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3" creationId="{DF1A9979-88F1-A5A8-F89A-ACEFBD2FE661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4" creationId="{E8F67C56-173D-5556-0D03-D7E606828A20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5" creationId="{CCE1C600-FA1C-9156-C1C2-70C0296953E5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6" creationId="{91CB0091-B62E-08B9-A562-8BE81D16297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7" creationId="{F62AEACB-E4A4-F9BD-9182-1A929B38FE0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8" creationId="{F7A008B3-B8A5-1551-0558-630681B55C0C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9" creationId="{D02C8B77-E88F-745E-C925-A25D3A74EC85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" creationId="{C96599C1-8567-4A2E-1395-A5D3ACFE3121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1" creationId="{D6A4EC76-0FC4-8AA4-F643-5819BCB6F7A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2" creationId="{E19994DB-9A2D-40CA-0F99-587B9C5F1C52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" creationId="{2EB244A6-56D0-FFC6-950A-E78DCAD56265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7" creationId="{2313A47F-3D69-8E1A-4C68-0BB377DF4E3F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8" creationId="{E2D58CCC-3660-C29D-884A-EC22F1CDBACB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20" creationId="{A9FA377C-3836-7FE6-09CC-2B8CDB377B3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21" creationId="{EA2497E0-3D57-F26C-44C0-498C92D0B95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22" creationId="{52F35835-8827-9792-0204-DE675C3143E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23" creationId="{AA2BEB03-6206-3091-6179-4582AC8F481F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25" creationId="{B87ED60F-C622-C49E-1EB9-F39B3794DE5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26" creationId="{30679D65-008E-480C-6C04-4DEF9F38BE3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27" creationId="{0A15F916-17BD-280B-1483-2EC24BEBA9C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28" creationId="{5949D0EE-7043-5054-2008-1FD0FF392CE0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29" creationId="{13711BF6-9F43-0D48-563D-5902DE6B678B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30" creationId="{6E2BBE18-6096-443E-2DD4-E6210455E4E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31" creationId="{7F0240F2-59D7-35A5-A506-D692AF7CB3F5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33" creationId="{6BA6CDB1-8D13-B728-1A6A-E31F40B000C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34" creationId="{81AB9EEE-7DE1-5C92-C086-72046DE766C6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35" creationId="{7CE537D2-DE2B-A1D9-3D55-142AC57B3B78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36" creationId="{262A0CCC-DFE5-1AD5-DACC-13B3A3C8551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37" creationId="{4C86AB89-46B3-462A-084E-58482F2B02B0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38" creationId="{C07AC20A-9245-250E-1B75-5AD676DC84BF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39" creationId="{5A48FDE2-B689-DEBC-755A-063330D0B90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40" creationId="{EC469EA6-4BAD-4207-3D08-6892BB86CC5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41" creationId="{419674FF-0D4D-93EE-D26A-67B12D8D6C20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44" creationId="{FF009A70-786E-3C95-9148-8A235AD60ADD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45" creationId="{E9A4407F-D5B8-B2D9-5CAD-2B45A319AD80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47" creationId="{0FB05E7C-78E1-A986-A1D4-5645BE0C35BD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48" creationId="{354252E0-E719-7465-05D7-FFAC05CEA5BB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49" creationId="{DA5F9E8E-66B9-392D-4623-BD67587AEA7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50" creationId="{0890FEF8-2116-FFC8-65AA-ED616860EB0E}"/>
          </ac:inkMkLst>
        </pc:inkChg>
        <pc:inkChg chg="add mod">
          <ac:chgData name="Venkatasubramanian, Mani V." userId="fbe5ce37-0145-4c31-b84a-b36f8beac5f3" providerId="ADAL" clId="{19A91FA5-1B02-46D2-86E3-7D2C99B348E0}" dt="2023-02-21T16:26:03.298" v="1788"/>
          <ac:inkMkLst>
            <pc:docMk/>
            <pc:sldMk cId="3848772123" sldId="263"/>
            <ac:inkMk id="52" creationId="{2C44F179-810D-E9AE-C27C-599D24DD086C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54" creationId="{58C20729-9275-E966-6A7E-B112E24B245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55" creationId="{D2D6A753-7FF2-7D36-FE59-19D95F3C1636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56" creationId="{5FFD93DB-2E80-5419-FC96-26530D7B3BFD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57" creationId="{8EBE39CB-A1C9-FE33-7676-46CC4233AFA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58" creationId="{935E85F6-ACF6-10DC-1A9B-17F179152E8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59" creationId="{868B1CE2-70B7-AC07-F3BF-28B5E901F6E6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61" creationId="{6628D2C5-8378-E64E-F353-DFD0415A0285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62" creationId="{D79A9820-296E-AA71-079E-F6665DB094D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63" creationId="{388BECA0-A2B6-8ECF-7A76-CEB65F6267DB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64" creationId="{E62DA808-8F73-88C9-98A7-98BA0246287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65" creationId="{6F17F7AE-2ABE-CA82-79A4-2E3EFE7B277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67" creationId="{D1439A3B-7B3A-3728-9964-95BBF4CCB49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69" creationId="{74219B5F-A18F-29B1-DA75-42A095F2174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70" creationId="{D34B19CD-B1C5-4369-F1A9-793FDD05D18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71" creationId="{D5E056AF-4F90-6C3B-0E17-B88423BF1C6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72" creationId="{6E374D47-1D17-F1EE-8894-0F97FFB5CBDF}"/>
          </ac:inkMkLst>
        </pc:inkChg>
        <pc:inkChg chg="add mod">
          <ac:chgData name="Venkatasubramanian, Mani V." userId="fbe5ce37-0145-4c31-b84a-b36f8beac5f3" providerId="ADAL" clId="{19A91FA5-1B02-46D2-86E3-7D2C99B348E0}" dt="2023-02-21T16:26:03.298" v="1788"/>
          <ac:inkMkLst>
            <pc:docMk/>
            <pc:sldMk cId="3848772123" sldId="263"/>
            <ac:inkMk id="74" creationId="{8BF8295F-6815-A8AE-5D84-A2EA6006950D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76" creationId="{AA5EA65B-82D0-959D-5502-CA468CED8CA1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77" creationId="{96E1AF70-FACD-B8C6-0984-A410B20BC98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79" creationId="{57EB3257-2677-CC0D-C22A-FA6679EB3F49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80" creationId="{83B5D123-68B4-69E3-6E2E-874030C5E8AC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81" creationId="{C70369EF-5C69-9F8C-C5AB-2562F23CF432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82" creationId="{14096811-AA95-626A-BA77-E3E867328BED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83" creationId="{4CCCBF7C-EBBB-D612-0042-1BCF4565206F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85" creationId="{F42231E2-7D7B-8B5A-9654-80231CA212B1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86" creationId="{874E5D2D-D09C-4BAD-BD09-4230456561E8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87" creationId="{29D037CD-4817-E3CB-C4E1-21FF6F219B0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88" creationId="{D97BC810-0A3F-2D7F-DC5B-E05DF2B69082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89" creationId="{A0EA8549-F134-A60A-14E2-A501EA6D1DA1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90" creationId="{73897238-49DB-6CD8-D948-C7F05EE58D8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91" creationId="{AAE12D24-086A-376A-45AF-20C9531D0F26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93" creationId="{5808E0A0-2FD1-12F8-2E55-EECDF122B3E9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94" creationId="{58E1DF20-47A4-A6CC-3185-98537819ADC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95" creationId="{193CD825-8812-D0BB-1596-7C23EED0390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96" creationId="{022F34CD-2E7C-F57C-EF90-131E16E24821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97" creationId="{A99016DC-0CDF-F685-E631-D613FEF8B98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98" creationId="{2A1E5F9C-F142-A8D3-9D4D-EE83425E3F1C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99" creationId="{B61848C4-087B-4A46-C094-C55488A3C73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0" creationId="{64FF2175-8EA0-9AE8-2E89-A677E61CF4CF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1" creationId="{50425D6E-30E4-87B1-A81F-8D946B76388C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2" creationId="{8F8BE5EF-F6A5-6B8E-32A1-516D0A221470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3" creationId="{C638729E-C3DE-976C-1F10-0F98DECD53A8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4" creationId="{59B73A13-DE27-D9FC-DBC0-D6923941268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5" creationId="{64990326-2A94-5FBF-754F-F2AB773E2D0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6" creationId="{95F3C493-2767-4364-ABEF-BD1ABC26CDD9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7" creationId="{0AC6756B-C389-3BB6-C5CE-9B0871B112CB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8" creationId="{2C2D4F5F-39C9-ED29-7939-F86B8ABF56FD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09" creationId="{2F9B070C-E3F6-A728-41E4-FBF4AC68DF9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10" creationId="{CB0F0AE3-9C1A-98AB-7DBF-B89A101F14B4}"/>
          </ac:inkMkLst>
        </pc:inkChg>
        <pc:inkChg chg="add mod">
          <ac:chgData name="Venkatasubramanian, Mani V." userId="fbe5ce37-0145-4c31-b84a-b36f8beac5f3" providerId="ADAL" clId="{19A91FA5-1B02-46D2-86E3-7D2C99B348E0}" dt="2023-02-21T16:26:03.298" v="1788"/>
          <ac:inkMkLst>
            <pc:docMk/>
            <pc:sldMk cId="3848772123" sldId="263"/>
            <ac:inkMk id="114" creationId="{399C7C8A-A804-7657-D87A-37FCEC29A279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16" creationId="{77B8379B-74C7-F8E8-B73F-866DA9744289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17" creationId="{361FE173-693E-0D2A-46B0-FC3D78767FD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18" creationId="{9643D723-23D7-92D1-2530-755C521046F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20" creationId="{79EB72FC-3F63-E415-B649-67C2794A46CC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21" creationId="{14D35AFB-CC4E-3029-4EE8-83C92AC37E4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22" creationId="{0A7BDFB7-D362-95F8-63EE-42B7971903B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23" creationId="{83A2BDF7-33FE-49FA-BF92-658C4A171A78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24" creationId="{7A0B4C9C-EF4C-539C-7110-484934B0F9E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25" creationId="{6EF1E447-B406-C60F-3292-7AEC61DDFDF6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26" creationId="{74EA26A8-8052-9526-395A-331F800A326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27" creationId="{033B41B9-B078-9CC6-5D15-CD34E3B4C175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28" creationId="{CE1471B5-3ECB-2E66-AE5B-14F9DE89443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0" creationId="{09C973E3-993F-2CCF-3B52-1B2A75C4EBE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1" creationId="{1876E28B-A3E1-350D-ED57-F93977DCA614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2" creationId="{5A13E8F8-949E-181D-0993-311C3803C8C2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3" creationId="{BC453E29-D47B-B3DD-CA21-C76021967A9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4" creationId="{A1C7109B-D151-E864-906D-FCB6600DF4B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5" creationId="{90E22C7D-9EAE-C964-A6CE-19BD009AB7B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6" creationId="{BD4468A0-E013-9CFB-D679-A85FA4E62832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7" creationId="{3F3D1351-34CD-0F83-2EC6-4360C5A9448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8" creationId="{82F23A73-36C6-A2DF-69F9-5051A4261C6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39" creationId="{62C20770-A989-2415-2FAC-0E52DEFAE91D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40" creationId="{D23533A4-5352-5698-1FDB-DC4A8F3396E6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41" creationId="{63665C12-9D52-9AED-1FD6-226642315B92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42" creationId="{509A1FB0-F8AB-E676-43B2-2925BC5B806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43" creationId="{361359A0-E803-133F-6736-59DAAA304D88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44" creationId="{5F950487-6788-2255-D663-2C336199A295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45" creationId="{3EBA8D54-DE6B-6672-E44E-F1DC212657F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46" creationId="{308A3B99-16C4-CB84-57EF-E2E8F1FC8D0C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48" creationId="{09FAC366-48C1-C4F6-B407-6AAA89B8AA77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49" creationId="{230F6BA9-602C-060A-6D54-D282453B932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50" creationId="{F24E3408-0BCB-AE93-0C4F-CDB66A20FBB9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51" creationId="{8AAF38E1-EA8D-734C-7FD8-2B79DCFE4141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52" creationId="{D1BAC8C5-82BA-6CFE-32B5-3628CF40A406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53" creationId="{A2BB1D42-6936-31D6-84B5-27C1B819CF5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54" creationId="{3440A713-38D3-655E-F2A8-36B040BCE10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55" creationId="{2C058CD9-55E7-703B-07DE-6C56E02ACBD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56" creationId="{CB1B20F8-5E1E-D85E-10E9-E9344E0F60DA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57" creationId="{17549B18-A6BB-37EB-7C46-91B16BCB4DA3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58" creationId="{516DE4FE-52F4-5091-764E-7EF562013D0F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59" creationId="{A025F24F-5119-4D50-942A-FB57267179F1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60" creationId="{2077334F-E972-2C90-148E-0EEDDAA32D91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61" creationId="{C6391204-A48F-F879-4A16-56AED46A5BF8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62" creationId="{1895DBE9-1801-DF91-9AF5-8EC8DBF3FB4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63" creationId="{C93FF06F-149C-AAEA-FDA1-C10EF34A2BB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64" creationId="{6668D057-BD81-CBA4-EFC4-A7A0EEB13991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65" creationId="{C3F901F0-534C-2F7F-F231-DC4ADF24E736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66" creationId="{F5FE4A6F-54B1-3802-6E82-1C4B50A4AEBE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68" creationId="{682F9C55-3A61-0F37-F7F0-D0FE9C47AA50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70" creationId="{C76961E5-9CAB-DF1A-1311-45D7CB5CBEB8}"/>
          </ac:inkMkLst>
        </pc:inkChg>
        <pc:inkChg chg="add mod">
          <ac:chgData name="Venkatasubramanian, Mani V." userId="fbe5ce37-0145-4c31-b84a-b36f8beac5f3" providerId="ADAL" clId="{19A91FA5-1B02-46D2-86E3-7D2C99B348E0}" dt="2023-02-21T16:26:38.923" v="1814"/>
          <ac:inkMkLst>
            <pc:docMk/>
            <pc:sldMk cId="3848772123" sldId="263"/>
            <ac:inkMk id="172" creationId="{7BE18E19-CFEA-F244-C32C-FC2B3FD6F2F3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01:34.520" v="675"/>
        <pc:sldMkLst>
          <pc:docMk/>
          <pc:sldMk cId="1364037844" sldId="277"/>
        </pc:sldMkLst>
        <pc:grpChg chg="del mod">
          <ac:chgData name="Venkatasubramanian, Mani V." userId="fbe5ce37-0145-4c31-b84a-b36f8beac5f3" providerId="ADAL" clId="{19A91FA5-1B02-46D2-86E3-7D2C99B348E0}" dt="2023-02-21T15:57:35.986" v="524"/>
          <ac:grpSpMkLst>
            <pc:docMk/>
            <pc:sldMk cId="1364037844" sldId="277"/>
            <ac:grpSpMk id="43" creationId="{56BDA726-A535-B917-EA5D-B3C8CA93788F}"/>
          </ac:grpSpMkLst>
        </pc:grpChg>
        <pc:grpChg chg="del mod">
          <ac:chgData name="Venkatasubramanian, Mani V." userId="fbe5ce37-0145-4c31-b84a-b36f8beac5f3" providerId="ADAL" clId="{19A91FA5-1B02-46D2-86E3-7D2C99B348E0}" dt="2023-02-21T15:57:53.757" v="554"/>
          <ac:grpSpMkLst>
            <pc:docMk/>
            <pc:sldMk cId="1364037844" sldId="277"/>
            <ac:grpSpMk id="44" creationId="{D18879D8-1271-4542-B218-6EE8C6C1A7B2}"/>
          </ac:grpSpMkLst>
        </pc:grpChg>
        <pc:grpChg chg="del mod">
          <ac:chgData name="Venkatasubramanian, Mani V." userId="fbe5ce37-0145-4c31-b84a-b36f8beac5f3" providerId="ADAL" clId="{19A91FA5-1B02-46D2-86E3-7D2C99B348E0}" dt="2023-02-21T15:57:53.757" v="554"/>
          <ac:grpSpMkLst>
            <pc:docMk/>
            <pc:sldMk cId="1364037844" sldId="277"/>
            <ac:grpSpMk id="45" creationId="{687438FD-0F43-F2B7-22F2-BC4A7F28719C}"/>
          </ac:grpSpMkLst>
        </pc:grpChg>
        <pc:grpChg chg="del mod">
          <ac:chgData name="Venkatasubramanian, Mani V." userId="fbe5ce37-0145-4c31-b84a-b36f8beac5f3" providerId="ADAL" clId="{19A91FA5-1B02-46D2-86E3-7D2C99B348E0}" dt="2023-02-21T15:57:53.757" v="554"/>
          <ac:grpSpMkLst>
            <pc:docMk/>
            <pc:sldMk cId="1364037844" sldId="277"/>
            <ac:grpSpMk id="46" creationId="{FC8FF8CA-C6C5-E527-D95A-7E709F341DE0}"/>
          </ac:grpSpMkLst>
        </pc:grpChg>
        <pc:grpChg chg="del mod">
          <ac:chgData name="Venkatasubramanian, Mani V." userId="fbe5ce37-0145-4c31-b84a-b36f8beac5f3" providerId="ADAL" clId="{19A91FA5-1B02-46D2-86E3-7D2C99B348E0}" dt="2023-02-21T15:57:53.757" v="554"/>
          <ac:grpSpMkLst>
            <pc:docMk/>
            <pc:sldMk cId="1364037844" sldId="277"/>
            <ac:grpSpMk id="47" creationId="{4A1DD98A-5A22-12EC-7C5F-17F4A9E3BE31}"/>
          </ac:grpSpMkLst>
        </pc:grpChg>
        <pc:grpChg chg="del mod">
          <ac:chgData name="Venkatasubramanian, Mani V." userId="fbe5ce37-0145-4c31-b84a-b36f8beac5f3" providerId="ADAL" clId="{19A91FA5-1B02-46D2-86E3-7D2C99B348E0}" dt="2023-02-21T15:57:53.757" v="554"/>
          <ac:grpSpMkLst>
            <pc:docMk/>
            <pc:sldMk cId="1364037844" sldId="277"/>
            <ac:grpSpMk id="48" creationId="{10B098FD-0A46-CFAD-F64B-89ECE3C3EB9E}"/>
          </ac:grpSpMkLst>
        </pc:grpChg>
        <pc:grpChg chg="del mod">
          <ac:chgData name="Venkatasubramanian, Mani V." userId="fbe5ce37-0145-4c31-b84a-b36f8beac5f3" providerId="ADAL" clId="{19A91FA5-1B02-46D2-86E3-7D2C99B348E0}" dt="2023-02-21T15:57:45.566" v="543"/>
          <ac:grpSpMkLst>
            <pc:docMk/>
            <pc:sldMk cId="1364037844" sldId="277"/>
            <ac:grpSpMk id="67" creationId="{3283C02C-8540-FD16-39A0-614149DE5E66}"/>
          </ac:grpSpMkLst>
        </pc:grpChg>
        <pc:grpChg chg="del mod">
          <ac:chgData name="Venkatasubramanian, Mani V." userId="fbe5ce37-0145-4c31-b84a-b36f8beac5f3" providerId="ADAL" clId="{19A91FA5-1B02-46D2-86E3-7D2C99B348E0}" dt="2023-02-21T15:57:49.263" v="552"/>
          <ac:grpSpMkLst>
            <pc:docMk/>
            <pc:sldMk cId="1364037844" sldId="277"/>
            <ac:grpSpMk id="68" creationId="{A9616ADB-BED9-FFD9-516C-2B40D9538B8F}"/>
          </ac:grpSpMkLst>
        </pc:grpChg>
        <pc:grpChg chg="del mod">
          <ac:chgData name="Venkatasubramanian, Mani V." userId="fbe5ce37-0145-4c31-b84a-b36f8beac5f3" providerId="ADAL" clId="{19A91FA5-1B02-46D2-86E3-7D2C99B348E0}" dt="2023-02-21T15:57:49.263" v="552"/>
          <ac:grpSpMkLst>
            <pc:docMk/>
            <pc:sldMk cId="1364037844" sldId="277"/>
            <ac:grpSpMk id="69" creationId="{3B6605B9-33D0-FC8D-769A-14643699CC94}"/>
          </ac:grpSpMkLst>
        </pc:grpChg>
        <pc:grpChg chg="del mod">
          <ac:chgData name="Venkatasubramanian, Mani V." userId="fbe5ce37-0145-4c31-b84a-b36f8beac5f3" providerId="ADAL" clId="{19A91FA5-1B02-46D2-86E3-7D2C99B348E0}" dt="2023-02-21T15:57:53.757" v="554"/>
          <ac:grpSpMkLst>
            <pc:docMk/>
            <pc:sldMk cId="1364037844" sldId="277"/>
            <ac:grpSpMk id="70" creationId="{80AD116E-20E3-DFA2-2691-36BC724D85E6}"/>
          </ac:grpSpMkLst>
        </pc:grpChg>
        <pc:grpChg chg="del mod">
          <ac:chgData name="Venkatasubramanian, Mani V." userId="fbe5ce37-0145-4c31-b84a-b36f8beac5f3" providerId="ADAL" clId="{19A91FA5-1B02-46D2-86E3-7D2C99B348E0}" dt="2023-02-21T15:57:53.757" v="554"/>
          <ac:grpSpMkLst>
            <pc:docMk/>
            <pc:sldMk cId="1364037844" sldId="277"/>
            <ac:grpSpMk id="79" creationId="{28C4FD5D-12AD-31D8-A126-669B4FE47E0A}"/>
          </ac:grpSpMkLst>
        </pc:grpChg>
        <pc:grpChg chg="del mod">
          <ac:chgData name="Venkatasubramanian, Mani V." userId="fbe5ce37-0145-4c31-b84a-b36f8beac5f3" providerId="ADAL" clId="{19A91FA5-1B02-46D2-86E3-7D2C99B348E0}" dt="2023-02-21T15:57:53.757" v="554"/>
          <ac:grpSpMkLst>
            <pc:docMk/>
            <pc:sldMk cId="1364037844" sldId="277"/>
            <ac:grpSpMk id="80" creationId="{5B64CCEA-46F2-2F61-9573-17BAF672CC98}"/>
          </ac:grpSpMkLst>
        </pc:grpChg>
        <pc:grpChg chg="del mod">
          <ac:chgData name="Venkatasubramanian, Mani V." userId="fbe5ce37-0145-4c31-b84a-b36f8beac5f3" providerId="ADAL" clId="{19A91FA5-1B02-46D2-86E3-7D2C99B348E0}" dt="2023-02-21T15:57:59.611" v="557"/>
          <ac:grpSpMkLst>
            <pc:docMk/>
            <pc:sldMk cId="1364037844" sldId="277"/>
            <ac:grpSpMk id="82" creationId="{4F311C96-C221-4565-D86C-C1FAAC2E1D96}"/>
          </ac:grpSpMkLst>
        </pc:grpChg>
        <pc:grpChg chg="del mod">
          <ac:chgData name="Venkatasubramanian, Mani V." userId="fbe5ce37-0145-4c31-b84a-b36f8beac5f3" providerId="ADAL" clId="{19A91FA5-1B02-46D2-86E3-7D2C99B348E0}" dt="2023-02-21T15:58:35.831" v="580"/>
          <ac:grpSpMkLst>
            <pc:docMk/>
            <pc:sldMk cId="1364037844" sldId="277"/>
            <ac:grpSpMk id="85" creationId="{8EB49189-0D93-A3C9-FF61-AC8821522AA5}"/>
          </ac:grpSpMkLst>
        </pc:grpChg>
        <pc:grpChg chg="del mod">
          <ac:chgData name="Venkatasubramanian, Mani V." userId="fbe5ce37-0145-4c31-b84a-b36f8beac5f3" providerId="ADAL" clId="{19A91FA5-1B02-46D2-86E3-7D2C99B348E0}" dt="2023-02-21T15:58:10.441" v="577"/>
          <ac:grpSpMkLst>
            <pc:docMk/>
            <pc:sldMk cId="1364037844" sldId="277"/>
            <ac:grpSpMk id="105" creationId="{89419D6C-AA59-DE6E-350B-D60A7EB2EBEF}"/>
          </ac:grpSpMkLst>
        </pc:grpChg>
        <pc:grpChg chg="del mod">
          <ac:chgData name="Venkatasubramanian, Mani V." userId="fbe5ce37-0145-4c31-b84a-b36f8beac5f3" providerId="ADAL" clId="{19A91FA5-1B02-46D2-86E3-7D2C99B348E0}" dt="2023-02-21T15:58:35.831" v="580"/>
          <ac:grpSpMkLst>
            <pc:docMk/>
            <pc:sldMk cId="1364037844" sldId="277"/>
            <ac:grpSpMk id="106" creationId="{304F3D95-7D2B-FE5F-9562-D40886DED313}"/>
          </ac:grpSpMkLst>
        </pc:grpChg>
        <pc:grpChg chg="del mod">
          <ac:chgData name="Venkatasubramanian, Mani V." userId="fbe5ce37-0145-4c31-b84a-b36f8beac5f3" providerId="ADAL" clId="{19A91FA5-1B02-46D2-86E3-7D2C99B348E0}" dt="2023-02-21T16:00:25.255" v="626"/>
          <ac:grpSpMkLst>
            <pc:docMk/>
            <pc:sldMk cId="1364037844" sldId="277"/>
            <ac:grpSpMk id="109" creationId="{FD478525-7135-9B9F-186D-05005DE10245}"/>
          </ac:grpSpMkLst>
        </pc:grpChg>
        <pc:grpChg chg="del mod">
          <ac:chgData name="Venkatasubramanian, Mani V." userId="fbe5ce37-0145-4c31-b84a-b36f8beac5f3" providerId="ADAL" clId="{19A91FA5-1B02-46D2-86E3-7D2C99B348E0}" dt="2023-02-21T15:59:04.867" v="612"/>
          <ac:grpSpMkLst>
            <pc:docMk/>
            <pc:sldMk cId="1364037844" sldId="277"/>
            <ac:grpSpMk id="141" creationId="{163C123A-0DEF-A81E-120E-DA8BC252F1B9}"/>
          </ac:grpSpMkLst>
        </pc:grpChg>
        <pc:grpChg chg="del mod">
          <ac:chgData name="Venkatasubramanian, Mani V." userId="fbe5ce37-0145-4c31-b84a-b36f8beac5f3" providerId="ADAL" clId="{19A91FA5-1B02-46D2-86E3-7D2C99B348E0}" dt="2023-02-21T15:59:04.867" v="612"/>
          <ac:grpSpMkLst>
            <pc:docMk/>
            <pc:sldMk cId="1364037844" sldId="277"/>
            <ac:grpSpMk id="142" creationId="{FC7D5CB7-9CA7-0068-539D-8146F3D9DCFE}"/>
          </ac:grpSpMkLst>
        </pc:grpChg>
        <pc:grpChg chg="del mod">
          <ac:chgData name="Venkatasubramanian, Mani V." userId="fbe5ce37-0145-4c31-b84a-b36f8beac5f3" providerId="ADAL" clId="{19A91FA5-1B02-46D2-86E3-7D2C99B348E0}" dt="2023-02-21T15:59:06.950" v="617"/>
          <ac:grpSpMkLst>
            <pc:docMk/>
            <pc:sldMk cId="1364037844" sldId="277"/>
            <ac:grpSpMk id="143" creationId="{619A0E62-336B-32D3-FDAE-1C070BA0751D}"/>
          </ac:grpSpMkLst>
        </pc:grpChg>
        <pc:grpChg chg="del mod">
          <ac:chgData name="Venkatasubramanian, Mani V." userId="fbe5ce37-0145-4c31-b84a-b36f8beac5f3" providerId="ADAL" clId="{19A91FA5-1B02-46D2-86E3-7D2C99B348E0}" dt="2023-02-21T16:01:03.687" v="630"/>
          <ac:grpSpMkLst>
            <pc:docMk/>
            <pc:sldMk cId="1364037844" sldId="277"/>
            <ac:grpSpMk id="148" creationId="{50BD090F-6D9A-4E24-2E1A-65CD260EDFA6}"/>
          </ac:grpSpMkLst>
        </pc:grpChg>
        <pc:grpChg chg="del mod">
          <ac:chgData name="Venkatasubramanian, Mani V." userId="fbe5ce37-0145-4c31-b84a-b36f8beac5f3" providerId="ADAL" clId="{19A91FA5-1B02-46D2-86E3-7D2C99B348E0}" dt="2023-02-21T15:59:10.596" v="624"/>
          <ac:grpSpMkLst>
            <pc:docMk/>
            <pc:sldMk cId="1364037844" sldId="277"/>
            <ac:grpSpMk id="153" creationId="{1978118E-8D94-74D6-B613-D4DD49F4D2AE}"/>
          </ac:grpSpMkLst>
        </pc:grpChg>
        <pc:grpChg chg="del mod">
          <ac:chgData name="Venkatasubramanian, Mani V." userId="fbe5ce37-0145-4c31-b84a-b36f8beac5f3" providerId="ADAL" clId="{19A91FA5-1B02-46D2-86E3-7D2C99B348E0}" dt="2023-02-21T16:00:25.255" v="626"/>
          <ac:grpSpMkLst>
            <pc:docMk/>
            <pc:sldMk cId="1364037844" sldId="277"/>
            <ac:grpSpMk id="154" creationId="{785249D6-9881-0AF6-14C7-06FAAA810D88}"/>
          </ac:grpSpMkLst>
        </pc:grpChg>
        <pc:grpChg chg="del mod">
          <ac:chgData name="Venkatasubramanian, Mani V." userId="fbe5ce37-0145-4c31-b84a-b36f8beac5f3" providerId="ADAL" clId="{19A91FA5-1B02-46D2-86E3-7D2C99B348E0}" dt="2023-02-21T16:00:27.138" v="628"/>
          <ac:grpSpMkLst>
            <pc:docMk/>
            <pc:sldMk cId="1364037844" sldId="277"/>
            <ac:grpSpMk id="156" creationId="{25F70245-B8F8-E88C-5415-CB53EF631D47}"/>
          </ac:grpSpMkLst>
        </pc:grpChg>
        <pc:grpChg chg="del mod">
          <ac:chgData name="Venkatasubramanian, Mani V." userId="fbe5ce37-0145-4c31-b84a-b36f8beac5f3" providerId="ADAL" clId="{19A91FA5-1B02-46D2-86E3-7D2C99B348E0}" dt="2023-02-21T16:00:27.138" v="628"/>
          <ac:grpSpMkLst>
            <pc:docMk/>
            <pc:sldMk cId="1364037844" sldId="277"/>
            <ac:grpSpMk id="158" creationId="{7CD86C9B-4EA3-556F-5F91-358DB1DC87F0}"/>
          </ac:grpSpMkLst>
        </pc:grpChg>
        <pc:grpChg chg="del mod">
          <ac:chgData name="Venkatasubramanian, Mani V." userId="fbe5ce37-0145-4c31-b84a-b36f8beac5f3" providerId="ADAL" clId="{19A91FA5-1B02-46D2-86E3-7D2C99B348E0}" dt="2023-02-21T16:01:03.687" v="630"/>
          <ac:grpSpMkLst>
            <pc:docMk/>
            <pc:sldMk cId="1364037844" sldId="277"/>
            <ac:grpSpMk id="160" creationId="{85E2D1FE-2A5C-510D-C28D-BD5DA1E1598B}"/>
          </ac:grpSpMkLst>
        </pc:grpChg>
        <pc:grpChg chg="del mod">
          <ac:chgData name="Venkatasubramanian, Mani V." userId="fbe5ce37-0145-4c31-b84a-b36f8beac5f3" providerId="ADAL" clId="{19A91FA5-1B02-46D2-86E3-7D2C99B348E0}" dt="2023-02-21T16:01:12.270" v="652"/>
          <ac:grpSpMkLst>
            <pc:docMk/>
            <pc:sldMk cId="1364037844" sldId="277"/>
            <ac:grpSpMk id="162" creationId="{615A7F63-7645-A352-20F3-AB436A453A77}"/>
          </ac:grpSpMkLst>
        </pc:grpChg>
        <pc:grpChg chg="del mod">
          <ac:chgData name="Venkatasubramanian, Mani V." userId="fbe5ce37-0145-4c31-b84a-b36f8beac5f3" providerId="ADAL" clId="{19A91FA5-1B02-46D2-86E3-7D2C99B348E0}" dt="2023-02-21T16:01:12.270" v="652"/>
          <ac:grpSpMkLst>
            <pc:docMk/>
            <pc:sldMk cId="1364037844" sldId="277"/>
            <ac:grpSpMk id="184" creationId="{08AF69F3-846E-D900-B611-B5C0DBFDDC9E}"/>
          </ac:grpSpMkLst>
        </pc:grpChg>
        <pc:grpChg chg="del mod">
          <ac:chgData name="Venkatasubramanian, Mani V." userId="fbe5ce37-0145-4c31-b84a-b36f8beac5f3" providerId="ADAL" clId="{19A91FA5-1B02-46D2-86E3-7D2C99B348E0}" dt="2023-02-21T16:01:14.270" v="657"/>
          <ac:grpSpMkLst>
            <pc:docMk/>
            <pc:sldMk cId="1364037844" sldId="277"/>
            <ac:grpSpMk id="185" creationId="{9855859A-01B0-8A41-B35E-C6EB2D5AEE42}"/>
          </ac:grpSpMkLst>
        </pc:grpChg>
        <pc:grpChg chg="del mod">
          <ac:chgData name="Venkatasubramanian, Mani V." userId="fbe5ce37-0145-4c31-b84a-b36f8beac5f3" providerId="ADAL" clId="{19A91FA5-1B02-46D2-86E3-7D2C99B348E0}" dt="2023-02-21T16:01:24.400" v="661"/>
          <ac:grpSpMkLst>
            <pc:docMk/>
            <pc:sldMk cId="1364037844" sldId="277"/>
            <ac:grpSpMk id="190" creationId="{50E31FFE-A147-CBB8-7C4F-3324961FA28F}"/>
          </ac:grpSpMkLst>
        </pc:grpChg>
        <pc:grpChg chg="del mod">
          <ac:chgData name="Venkatasubramanian, Mani V." userId="fbe5ce37-0145-4c31-b84a-b36f8beac5f3" providerId="ADAL" clId="{19A91FA5-1B02-46D2-86E3-7D2C99B348E0}" dt="2023-02-21T16:01:27.510" v="668"/>
          <ac:grpSpMkLst>
            <pc:docMk/>
            <pc:sldMk cId="1364037844" sldId="277"/>
            <ac:grpSpMk id="194" creationId="{4BC0587E-2AAC-270E-ACE1-E56AA44718D4}"/>
          </ac:grpSpMkLst>
        </pc:grpChg>
        <pc:grpChg chg="del mod">
          <ac:chgData name="Venkatasubramanian, Mani V." userId="fbe5ce37-0145-4c31-b84a-b36f8beac5f3" providerId="ADAL" clId="{19A91FA5-1B02-46D2-86E3-7D2C99B348E0}" dt="2023-02-21T16:01:34.520" v="675"/>
          <ac:grpSpMkLst>
            <pc:docMk/>
            <pc:sldMk cId="1364037844" sldId="277"/>
            <ac:grpSpMk id="201" creationId="{DFECD3B5-2311-48F7-29A2-32DE4A19DA68}"/>
          </ac:grpSpMkLst>
        </pc:grpChg>
        <pc:grpChg chg="mod">
          <ac:chgData name="Venkatasubramanian, Mani V." userId="fbe5ce37-0145-4c31-b84a-b36f8beac5f3" providerId="ADAL" clId="{19A91FA5-1B02-46D2-86E3-7D2C99B348E0}" dt="2023-02-21T16:01:34.520" v="675"/>
          <ac:grpSpMkLst>
            <pc:docMk/>
            <pc:sldMk cId="1364037844" sldId="277"/>
            <ac:grpSpMk id="208" creationId="{C9445C11-00DB-A4CB-A873-02D94ED56D76}"/>
          </ac:grpSpMkLst>
        </pc:grp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" creationId="{55D1D91D-A2A4-4B9F-0624-90B2C87FEC6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" creationId="{47D37FE2-DF48-3870-8DAE-1A299746CEA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4" creationId="{4916368A-2D17-F87B-17AC-06C37DFF002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" creationId="{B30E394A-7637-759A-639F-04915660E8C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6" creationId="{86EA88C4-4EAB-81B9-C6EE-D5AA2CE79D8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7" creationId="{06051AC8-59A7-15F2-3C57-E9CE0F01C71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8" creationId="{153F2918-333C-CE21-AAA2-0B4D9589CD3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" creationId="{78E6D5EE-88DE-50F4-03F3-69E6255B6FB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0" creationId="{7593A2DF-BB21-E981-7CAE-4E85201EAD84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" creationId="{C3B84801-1A42-1F3D-699A-CFAA5FDD8F0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" creationId="{D61CF5AA-490D-84FA-CC57-F7A305E7203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" creationId="{18001EC9-F4EF-DA35-4C1E-26E0831800F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4" creationId="{618437DC-3B5C-33D9-2C9A-F1AFADF5B30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5" creationId="{754469B5-F4E4-D4D8-DE7B-84241B717E86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6" creationId="{9C7D58FE-0E5A-D62C-B419-AE20752A0EA9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" creationId="{7F207B71-6934-A9D7-1EA2-537632EE8D0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8" creationId="{DCD9B7D7-8C36-EF36-3B25-5341EA63BE3F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9" creationId="{1E64E194-B414-8C4E-2BA8-F40FE29ADED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0" creationId="{A83546F7-7F74-FDC2-D07C-FE0CDC7E9AEF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1" creationId="{E7F0D69F-6BA8-646A-3BEA-F2B0FEC7E8C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2" creationId="{3B82302E-3CB5-9E6F-6EBC-56A4987315B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3" creationId="{CC03CE5B-7999-42F1-0497-FCE4BFA2878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4" creationId="{E6961424-0A9A-90A2-96B4-53584F200AA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5" creationId="{0FEB3B16-BB75-99B0-BD8F-E0E37EB0509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6" creationId="{C29D7B4E-BCBA-9441-1D73-8D919B43DAE6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7" creationId="{8936A36E-D7C3-00E1-E596-3E0D29F2566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8" creationId="{69BC5D7F-CDEC-ED37-37EA-D7D671D832B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9" creationId="{145A6460-E52F-C7CD-94D7-248A1112EF6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0" creationId="{D9352C34-3FF4-6824-7207-F8E2B826DEA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1" creationId="{FC575FC3-CBF0-19A0-0DBB-29AE5DDFC30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2" creationId="{9156E6BD-56D1-033F-B738-4E2CCAB7472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3" creationId="{20C86270-5669-344A-E9DD-74B22418429E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4" creationId="{2371EA17-BB2B-EB9A-5FE2-25C3F0C4FEDE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5" creationId="{76FE3DCC-92AE-5417-22E0-567DF9EC93F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6" creationId="{860DFFB6-9A41-D709-BC9B-2E64772E19D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7" creationId="{B2332371-89F1-40BE-7D8C-81C8EE7A988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8" creationId="{14A0C973-501A-638F-7C5C-A66EF57968E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39" creationId="{95DC3D3B-17EB-8E52-40AA-2AB726160E4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40" creationId="{49DCEC10-1166-1D88-E673-8777DE6CAD4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41" creationId="{0EC9F351-254C-D9C7-4777-DB1171F5D10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42" creationId="{429CE22A-1DDF-96AC-239A-5CB16D3DFDD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49" creationId="{A90438EA-5456-C2B5-9A8F-781BD064D009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0" creationId="{24FF4FD8-5261-C817-1155-105959838C14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1" creationId="{AEBF3903-EF36-EEBB-7B0F-4005CCA2E6E8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2" creationId="{BF7B9D6F-1EDA-5EAC-C0AE-D53E8B7F28E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3" creationId="{EA55B7AB-5BCB-D350-2477-309D4DA23249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4" creationId="{62D929C1-E248-691B-9773-6FCC2C5944B6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5" creationId="{E6CC3959-66B7-7205-D856-33650DDDC2A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6" creationId="{2BC7887D-B683-7B08-D48D-13A0DA64EF0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7" creationId="{5A1456AB-04BE-E32A-2DE2-39ACCA1DA1E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8" creationId="{457CB4BE-DA71-6A89-EF54-B812FA21779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59" creationId="{5C9A4319-A1F0-7E3D-7D04-0162619F0E3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60" creationId="{697E930F-93AD-164A-4DD9-A577C6EB364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61" creationId="{83DF4FBD-A9D3-8EC3-3177-4EFA2A0A3CF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62" creationId="{708A0C04-376D-F182-4CA0-E7BC5925642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63" creationId="{AC38B69D-2705-926E-73AE-DAFD8FD116E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64" creationId="{329BC278-A5BA-B12C-A068-0954BC38451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65" creationId="{FDA1E313-AF09-E350-7D3A-72D14ABC77A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66" creationId="{FB849759-97E3-F11F-1F03-C7E8EBEB028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71" creationId="{2783685B-90B9-31C9-1B6E-B3AF9ED7BB5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72" creationId="{5BBA9716-5957-6CA5-92A0-614E6E80FCD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73" creationId="{38D697F9-E779-CDD0-377F-1498AEEED0E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74" creationId="{B761F0CC-24FF-279A-9709-6E6464177F9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75" creationId="{64B48F3A-0763-825C-E510-B8A1530BD8F9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76" creationId="{27DF4055-CB6F-321C-48D7-D9B3B49202DF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77" creationId="{57395EA8-9209-C0F9-3489-7CC0B623F799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78" creationId="{95D5BA51-582A-F1B5-600B-4E599DF88E4A}"/>
          </ac:inkMkLst>
        </pc:inkChg>
        <pc:inkChg chg="add mod">
          <ac:chgData name="Venkatasubramanian, Mani V." userId="fbe5ce37-0145-4c31-b84a-b36f8beac5f3" providerId="ADAL" clId="{19A91FA5-1B02-46D2-86E3-7D2C99B348E0}" dt="2023-02-21T15:57:59.611" v="557"/>
          <ac:inkMkLst>
            <pc:docMk/>
            <pc:sldMk cId="1364037844" sldId="277"/>
            <ac:inkMk id="81" creationId="{0BCC8592-C664-D181-1F10-DF9459276E2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83" creationId="{8965D8A4-95CE-E333-D359-805F6553BC2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84" creationId="{B70E5CB5-2CEE-5AFB-6FBB-5A121814498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86" creationId="{5967897A-7B1D-79BB-0D14-E09ED238AF0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87" creationId="{06AAE36D-2EE3-774D-428D-A0773513D25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88" creationId="{AE6D6036-FBF8-0899-5F30-79E0B23CCF8E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89" creationId="{408A4D02-9552-B6BB-DB1F-3F153E542CF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0" creationId="{8F4DE944-E5F7-166C-5985-4035A9B1368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1" creationId="{D891342C-B9BD-ACD2-BE19-CA8D7DAE038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2" creationId="{41F2FEFF-DD9B-2576-21DC-C7A55774D5B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3" creationId="{D9771ED2-4C65-B120-55AF-2F966B0C5B1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4" creationId="{37AB411F-DA22-D426-6477-4BD4D7DC7D5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5" creationId="{3645084E-F01F-7889-6EE2-126363D08F3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6" creationId="{E7F589DE-3F0F-0C06-7739-0C81EF3A228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7" creationId="{C803F015-D5AD-E149-CC9F-05497F677CE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8" creationId="{A3C10C4D-4586-3A84-BC51-B8D001FC6C74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99" creationId="{A3BEBBB6-F4A7-A572-251D-CDA80F4A05B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00" creationId="{A97670E1-3E96-1849-48A9-3CC7A86ABD3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01" creationId="{2D31BEA0-9D3E-E3F5-A8E4-FA80921EA60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02" creationId="{72A4242D-23FF-4B9B-574B-CB741EEC41A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03" creationId="{80B9D1A5-7796-9514-8945-D4709DA27E0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04" creationId="{4F44436A-F752-2851-813C-1E6B6260039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07" creationId="{C5573AAC-2B19-D04F-B155-BF4673E6E99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08" creationId="{B06D637A-0AB1-373E-9A04-CABBAF7AB89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0" creationId="{A36967C7-7058-25C3-02DA-ED5A3A12C3F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1" creationId="{23A5A600-C4FA-3AF1-85E5-42AF8CF7419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2" creationId="{F59E5D9C-0682-8F7E-3F55-310B370924D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3" creationId="{BB8E70D5-31AE-5671-2FA1-10DE3AB632F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4" creationId="{9E9D106A-09F0-6220-3D9D-DAE12E650D2F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5" creationId="{1B924D42-8895-7DBF-2254-71D148A7F2B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6" creationId="{47AAA777-52FE-A50A-6A54-6A4D672B53E6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7" creationId="{3035413F-6C7F-C569-600B-9808630F9E58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8" creationId="{157D5F1A-E796-9A71-5991-E33B1C46E136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19" creationId="{194362D9-E182-32E0-7AC1-38B8BD0AA539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0" creationId="{0E5A074B-078E-DCD7-D1FC-4B1123653F9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1" creationId="{0774E383-521B-3886-0AA1-ADA39FE1B456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2" creationId="{1CFEC7B6-BE96-1CF9-FF59-0F5C54D7D4BF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3" creationId="{C8668043-B68C-B079-27F8-DD6BFC025936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4" creationId="{F35A3DF0-0F3C-5AAA-5410-4378778AD81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5" creationId="{8F0B1A2A-C532-0F56-74E2-520C12F2592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6" creationId="{1FCC302D-D4EB-1D8F-BDDE-B5C12FF3475E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7" creationId="{4D09BEDF-35B7-9267-0BC8-318B8DD1328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8" creationId="{8C3ED7CD-4F3E-4253-4AB1-670F4AF34878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29" creationId="{BAC18D1B-7FD2-2F7C-1DB4-C2BFEC292E9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0" creationId="{F9BBE3F4-CBA0-F391-BB7E-D77B2EBD7D1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1" creationId="{229092C5-9AAD-094F-D134-62BD06E46D1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2" creationId="{AEF18928-4240-31E8-54DE-0554E942B3A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3" creationId="{CD747386-CD0A-83C2-0385-8DDF6C60D72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4" creationId="{059560B8-AF48-6A48-F4A0-BD225189F3DE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5" creationId="{11D4447E-593D-7CB7-42F6-29A8FA3733E4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6" creationId="{35355E7F-1827-FD01-8925-ACEEE463AE1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7" creationId="{0D03A485-8F32-1AE0-6F7A-E87491621E9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8" creationId="{48F65871-56B1-3A59-1289-4EAB231990B6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39" creationId="{FD7A9074-15E1-2202-6C04-C52E7E467D6F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40" creationId="{31CDD3B5-EB48-5F87-9F10-E8746514DD5E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44" creationId="{905697FF-B151-D8B4-BB83-A57DBBA588D8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45" creationId="{FCBEB5B3-303F-7CF6-1C2B-3D7172BA99E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46" creationId="{47FDD06E-F373-6C7F-0F58-FB7601F27EB9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47" creationId="{B9C4E17E-48AA-A882-F0B0-2F8F911536B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49" creationId="{97497F6E-36A5-FE3A-FC68-966903318B2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50" creationId="{7D6FAC40-787F-7B44-C0BA-0D8B809E69E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51" creationId="{A181786C-5826-30AC-E6E7-7836415F68E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52" creationId="{CF9A856D-87DB-4961-FDFE-77BE7194DC2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55" creationId="{1651C69E-D00B-71C7-BB0C-78D1DC4CCAE4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57" creationId="{AFA7A1D9-3222-4558-B3DD-AFA7EDC30FE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59" creationId="{21306B72-149A-0A18-9C3C-BDA370D41C5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61" creationId="{FAF8B73F-AA52-47EC-185A-49AD972B65C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63" creationId="{CF2DBBAB-A620-2D98-51A2-43BC826F940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64" creationId="{3AFB30AF-E446-7A9A-1DA5-249756720C3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65" creationId="{2931642B-313A-634D-A377-A364C4F1403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66" creationId="{B024E91E-DFE7-0C75-83D8-269393E4C06E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67" creationId="{589BF8A6-4F05-1C72-B623-CC7DF7A2FF46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68" creationId="{41D95B2C-EB27-B582-65BA-2871ECA2A89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69" creationId="{9F02B88D-D196-597F-3A14-177185B9E2A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0" creationId="{9DDF8436-FFB9-E9CF-35E6-3EF479EFAA1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1" creationId="{E6956D91-6C43-9A78-EDA3-D6FBB06D4A6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2" creationId="{81424447-C4D7-E338-FBEC-FA6103B39D6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3" creationId="{957264DD-1375-473B-92D7-3C0404327D64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4" creationId="{0EDC3F20-876E-FFF7-6506-E3B8A169BD2D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5" creationId="{F051CC76-14B7-222F-92A8-DC598F3BD8E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6" creationId="{B3A725B9-5B7A-0F59-07C5-D0D335FC7BA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7" creationId="{CFC6E934-5B62-740E-FB74-016244CBC215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8" creationId="{FD3D7687-5537-B06F-EA91-0DDFB93FFA49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79" creationId="{4B590432-BE6B-9A4B-CD91-A40A82CD0EE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80" creationId="{C657EEDD-F45E-44A4-10F0-20C133F5CEA9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81" creationId="{963609C3-1D60-DDAF-2F25-269957FFF2B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82" creationId="{283A1119-B958-7AAF-610A-522227AF7F3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83" creationId="{6BD36E0C-DCB8-EBDE-1FE7-4DBAD75443AF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86" creationId="{2D4DFA23-CF6A-065E-73AB-D0CEE6F2F73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87" creationId="{5BC0ED44-D004-8EEF-F951-FB880086982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88" creationId="{E75E3BC3-9F76-9A82-6677-9F9517936C91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89" creationId="{78300386-4FB0-2133-19FC-50AE4AB88549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91" creationId="{C150287A-B0AD-3B2C-D82E-3F0B333ECB2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92" creationId="{1CF354AE-51EC-6BC4-A550-2DA08C10A95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93" creationId="{2C5F0918-C141-F898-B2B7-97B6A09790B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95" creationId="{B91E180B-74E9-87A5-DDFB-4B99446BD5BF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96" creationId="{F8173180-65FC-3A1D-46A9-0B38422FD66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97" creationId="{64089154-282B-5F09-7A97-A8888E09EA27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98" creationId="{1D811703-999C-0001-9188-FCF5F38A61D6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199" creationId="{DDE8F811-3F5B-9934-A291-2639976C32C2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00" creationId="{4FE6F84A-4AC3-19DB-26F4-AE7CFF06F79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02" creationId="{9D4E44D6-B429-AC1C-4392-50E6386FE7C0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03" creationId="{EDF49F1E-2E4B-7129-8D30-DCB26A848E0B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04" creationId="{2D0BF1B2-E9FD-462F-F42C-F9957C83873C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05" creationId="{BF0CC50B-9851-51B3-63BF-A706E60DE53A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06" creationId="{43953FE0-423C-B981-E505-D242D8094E03}"/>
          </ac:inkMkLst>
        </pc:inkChg>
        <pc:inkChg chg="add mod">
          <ac:chgData name="Venkatasubramanian, Mani V." userId="fbe5ce37-0145-4c31-b84a-b36f8beac5f3" providerId="ADAL" clId="{19A91FA5-1B02-46D2-86E3-7D2C99B348E0}" dt="2023-02-21T16:01:34.520" v="675"/>
          <ac:inkMkLst>
            <pc:docMk/>
            <pc:sldMk cId="1364037844" sldId="277"/>
            <ac:inkMk id="207" creationId="{AF374C81-95BE-95D5-520E-44CF244C732A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08:36.159" v="1046"/>
        <pc:sldMkLst>
          <pc:docMk/>
          <pc:sldMk cId="4241220898" sldId="278"/>
        </pc:sldMkLst>
        <pc:grpChg chg="del mod">
          <ac:chgData name="Venkatasubramanian, Mani V." userId="fbe5ce37-0145-4c31-b84a-b36f8beac5f3" providerId="ADAL" clId="{19A91FA5-1B02-46D2-86E3-7D2C99B348E0}" dt="2023-02-21T16:03:38.733" v="796"/>
          <ac:grpSpMkLst>
            <pc:docMk/>
            <pc:sldMk cId="4241220898" sldId="278"/>
            <ac:grpSpMk id="4" creationId="{C875999C-F246-43BA-88D1-3F09A1FEFE55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7" creationId="{F457DE4D-3867-6319-7D8E-209EF9CDE733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14" creationId="{033B3529-D57A-5D79-E7C8-F5C0B9B8662D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23" creationId="{F1895225-853E-C3A4-BBB2-965CB24E620A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43" creationId="{E441B4DF-E018-6C92-A349-140AD4B779C4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44" creationId="{268CF9AF-8C08-8184-A967-9C4674E3832D}"/>
          </ac:grpSpMkLst>
        </pc:grpChg>
        <pc:grpChg chg="del mod">
          <ac:chgData name="Venkatasubramanian, Mani V." userId="fbe5ce37-0145-4c31-b84a-b36f8beac5f3" providerId="ADAL" clId="{19A91FA5-1B02-46D2-86E3-7D2C99B348E0}" dt="2023-02-21T16:04:04.880" v="843"/>
          <ac:grpSpMkLst>
            <pc:docMk/>
            <pc:sldMk cId="4241220898" sldId="278"/>
            <ac:grpSpMk id="55" creationId="{6367D52A-507B-3459-FCE5-AD809C071B99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56" creationId="{F5FFF68E-E2B3-57B8-787B-9ED2DE738DB8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63" creationId="{14A037CB-A885-2117-4507-024C33220712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75" creationId="{950665D8-B488-0B4C-2564-2AB89F5E71A7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76" creationId="{7C6B8071-DB3D-5956-96A1-21BA1E671139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82" creationId="{2DEAB20D-8BFA-A9B8-A670-566B5C80C89F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87" creationId="{A82FECDC-A24F-044E-F214-D40EC41C257B}"/>
          </ac:grpSpMkLst>
        </pc:grpChg>
        <pc:grpChg chg="del mod">
          <ac:chgData name="Venkatasubramanian, Mani V." userId="fbe5ce37-0145-4c31-b84a-b36f8beac5f3" providerId="ADAL" clId="{19A91FA5-1B02-46D2-86E3-7D2C99B348E0}" dt="2023-02-21T16:04:27.324" v="884"/>
          <ac:grpSpMkLst>
            <pc:docMk/>
            <pc:sldMk cId="4241220898" sldId="278"/>
            <ac:grpSpMk id="93" creationId="{624F093E-1439-BE14-A710-8FAB72064487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98" creationId="{3F89207C-612F-0C86-00F2-1E8B46EAA1F4}"/>
          </ac:grpSpMkLst>
        </pc:grpChg>
        <pc:grpChg chg="del mod">
          <ac:chgData name="Venkatasubramanian, Mani V." userId="fbe5ce37-0145-4c31-b84a-b36f8beac5f3" providerId="ADAL" clId="{19A91FA5-1B02-46D2-86E3-7D2C99B348E0}" dt="2023-02-21T16:04:45.285" v="897"/>
          <ac:grpSpMkLst>
            <pc:docMk/>
            <pc:sldMk cId="4241220898" sldId="278"/>
            <ac:grpSpMk id="99" creationId="{56BF5DF9-2439-A1F4-F2A6-A6C841771672}"/>
          </ac:grpSpMkLst>
        </pc:grpChg>
        <pc:grpChg chg="del mod">
          <ac:chgData name="Venkatasubramanian, Mani V." userId="fbe5ce37-0145-4c31-b84a-b36f8beac5f3" providerId="ADAL" clId="{19A91FA5-1B02-46D2-86E3-7D2C99B348E0}" dt="2023-02-21T16:05:04.144" v="935"/>
          <ac:grpSpMkLst>
            <pc:docMk/>
            <pc:sldMk cId="4241220898" sldId="278"/>
            <ac:grpSpMk id="112" creationId="{3AF6B557-40D3-E929-5EE2-6336F45D555A}"/>
          </ac:grpSpMkLst>
        </pc:grpChg>
        <pc:grpChg chg="del mod">
          <ac:chgData name="Venkatasubramanian, Mani V." userId="fbe5ce37-0145-4c31-b84a-b36f8beac5f3" providerId="ADAL" clId="{19A91FA5-1B02-46D2-86E3-7D2C99B348E0}" dt="2023-02-21T16:05:05.839" v="937"/>
          <ac:grpSpMkLst>
            <pc:docMk/>
            <pc:sldMk cId="4241220898" sldId="278"/>
            <ac:grpSpMk id="150" creationId="{7BE35F21-0598-83DF-530A-E95CC340B990}"/>
          </ac:grpSpMkLst>
        </pc:grpChg>
        <pc:grpChg chg="del mod">
          <ac:chgData name="Venkatasubramanian, Mani V." userId="fbe5ce37-0145-4c31-b84a-b36f8beac5f3" providerId="ADAL" clId="{19A91FA5-1B02-46D2-86E3-7D2C99B348E0}" dt="2023-02-21T16:05:12.164" v="950"/>
          <ac:grpSpMkLst>
            <pc:docMk/>
            <pc:sldMk cId="4241220898" sldId="278"/>
            <ac:grpSpMk id="152" creationId="{993CAA3E-07FC-5901-D646-CDA6ACE4980D}"/>
          </ac:grpSpMkLst>
        </pc:grpChg>
        <pc:grpChg chg="del mod">
          <ac:chgData name="Venkatasubramanian, Mani V." userId="fbe5ce37-0145-4c31-b84a-b36f8beac5f3" providerId="ADAL" clId="{19A91FA5-1B02-46D2-86E3-7D2C99B348E0}" dt="2023-02-21T16:05:28.932" v="953"/>
          <ac:grpSpMkLst>
            <pc:docMk/>
            <pc:sldMk cId="4241220898" sldId="278"/>
            <ac:grpSpMk id="165" creationId="{23641818-F9B0-8B56-CB3B-8BA494524094}"/>
          </ac:grpSpMkLst>
        </pc:grpChg>
        <pc:grpChg chg="del mod">
          <ac:chgData name="Venkatasubramanian, Mani V." userId="fbe5ce37-0145-4c31-b84a-b36f8beac5f3" providerId="ADAL" clId="{19A91FA5-1B02-46D2-86E3-7D2C99B348E0}" dt="2023-02-21T16:05:30.908" v="955"/>
          <ac:grpSpMkLst>
            <pc:docMk/>
            <pc:sldMk cId="4241220898" sldId="278"/>
            <ac:grpSpMk id="168" creationId="{DC5A1C75-296E-FCC0-811E-D816479F9DD8}"/>
          </ac:grpSpMkLst>
        </pc:grpChg>
        <pc:grpChg chg="add del mod">
          <ac:chgData name="Venkatasubramanian, Mani V." userId="fbe5ce37-0145-4c31-b84a-b36f8beac5f3" providerId="ADAL" clId="{19A91FA5-1B02-46D2-86E3-7D2C99B348E0}" dt="2023-02-21T16:07:06.399" v="988"/>
          <ac:grpSpMkLst>
            <pc:docMk/>
            <pc:sldMk cId="4241220898" sldId="278"/>
            <ac:grpSpMk id="170" creationId="{395971F3-569D-AA81-AC12-E58420EE995C}"/>
          </ac:grpSpMkLst>
        </pc:grpChg>
        <pc:grpChg chg="mod">
          <ac:chgData name="Venkatasubramanian, Mani V." userId="fbe5ce37-0145-4c31-b84a-b36f8beac5f3" providerId="ADAL" clId="{19A91FA5-1B02-46D2-86E3-7D2C99B348E0}" dt="2023-02-21T16:05:49.474" v="975"/>
          <ac:grpSpMkLst>
            <pc:docMk/>
            <pc:sldMk cId="4241220898" sldId="278"/>
            <ac:grpSpMk id="188" creationId="{EE717C34-BA9F-43C8-FC11-83ED7A652B61}"/>
          </ac:grpSpMkLst>
        </pc:grpChg>
        <pc:grpChg chg="mod">
          <ac:chgData name="Venkatasubramanian, Mani V." userId="fbe5ce37-0145-4c31-b84a-b36f8beac5f3" providerId="ADAL" clId="{19A91FA5-1B02-46D2-86E3-7D2C99B348E0}" dt="2023-02-21T16:05:49.474" v="975"/>
          <ac:grpSpMkLst>
            <pc:docMk/>
            <pc:sldMk cId="4241220898" sldId="278"/>
            <ac:grpSpMk id="189" creationId="{6DD4D06A-F471-A57C-F78B-C439F463B099}"/>
          </ac:grpSpMkLst>
        </pc:grpChg>
        <pc:grpChg chg="del mod">
          <ac:chgData name="Venkatasubramanian, Mani V." userId="fbe5ce37-0145-4c31-b84a-b36f8beac5f3" providerId="ADAL" clId="{19A91FA5-1B02-46D2-86E3-7D2C99B348E0}" dt="2023-02-21T16:05:57.224" v="986"/>
          <ac:grpSpMkLst>
            <pc:docMk/>
            <pc:sldMk cId="4241220898" sldId="278"/>
            <ac:grpSpMk id="193" creationId="{FAD9AA87-1B12-1631-0CBA-14052C2B2F97}"/>
          </ac:grpSpMkLst>
        </pc:grpChg>
        <pc:grpChg chg="del mod">
          <ac:chgData name="Venkatasubramanian, Mani V." userId="fbe5ce37-0145-4c31-b84a-b36f8beac5f3" providerId="ADAL" clId="{19A91FA5-1B02-46D2-86E3-7D2C99B348E0}" dt="2023-02-21T16:07:06.399" v="988"/>
          <ac:grpSpMkLst>
            <pc:docMk/>
            <pc:sldMk cId="4241220898" sldId="278"/>
            <ac:grpSpMk id="198" creationId="{D4059F4B-5BB8-BA51-C98A-BF7CB6621E37}"/>
          </ac:grpSpMkLst>
        </pc:grpChg>
        <pc:grpChg chg="del mod">
          <ac:chgData name="Venkatasubramanian, Mani V." userId="fbe5ce37-0145-4c31-b84a-b36f8beac5f3" providerId="ADAL" clId="{19A91FA5-1B02-46D2-86E3-7D2C99B348E0}" dt="2023-02-21T16:07:35.654" v="1007"/>
          <ac:grpSpMkLst>
            <pc:docMk/>
            <pc:sldMk cId="4241220898" sldId="278"/>
            <ac:grpSpMk id="200" creationId="{B5CC4185-21D5-CD59-1820-A83305E5177D}"/>
          </ac:grpSpMkLst>
        </pc:grpChg>
        <pc:grpChg chg="del mod">
          <ac:chgData name="Venkatasubramanian, Mani V." userId="fbe5ce37-0145-4c31-b84a-b36f8beac5f3" providerId="ADAL" clId="{19A91FA5-1B02-46D2-86E3-7D2C99B348E0}" dt="2023-02-21T16:07:38.118" v="1009"/>
          <ac:grpSpMkLst>
            <pc:docMk/>
            <pc:sldMk cId="4241220898" sldId="278"/>
            <ac:grpSpMk id="219" creationId="{96C9498F-E6D8-B420-B1F6-91F52E64B3E1}"/>
          </ac:grpSpMkLst>
        </pc:grpChg>
        <pc:grpChg chg="del mod">
          <ac:chgData name="Venkatasubramanian, Mani V." userId="fbe5ce37-0145-4c31-b84a-b36f8beac5f3" providerId="ADAL" clId="{19A91FA5-1B02-46D2-86E3-7D2C99B348E0}" dt="2023-02-21T16:07:57.909" v="1011"/>
          <ac:grpSpMkLst>
            <pc:docMk/>
            <pc:sldMk cId="4241220898" sldId="278"/>
            <ac:grpSpMk id="221" creationId="{49E9FD2E-40DD-91FC-37B7-3E6DEC1B7DA2}"/>
          </ac:grpSpMkLst>
        </pc:grpChg>
        <pc:grpChg chg="del mod">
          <ac:chgData name="Venkatasubramanian, Mani V." userId="fbe5ce37-0145-4c31-b84a-b36f8beac5f3" providerId="ADAL" clId="{19A91FA5-1B02-46D2-86E3-7D2C99B348E0}" dt="2023-02-21T16:08:34.306" v="1043"/>
          <ac:grpSpMkLst>
            <pc:docMk/>
            <pc:sldMk cId="4241220898" sldId="278"/>
            <ac:grpSpMk id="223" creationId="{60BF0EAB-CBE2-4552-B512-160755E82404}"/>
          </ac:grpSpMkLst>
        </pc:grpChg>
        <pc:grpChg chg="del mod">
          <ac:chgData name="Venkatasubramanian, Mani V." userId="fbe5ce37-0145-4c31-b84a-b36f8beac5f3" providerId="ADAL" clId="{19A91FA5-1B02-46D2-86E3-7D2C99B348E0}" dt="2023-02-21T16:08:10.324" v="1021"/>
          <ac:grpSpMkLst>
            <pc:docMk/>
            <pc:sldMk cId="4241220898" sldId="278"/>
            <ac:grpSpMk id="227" creationId="{5537AA31-1CED-5978-2E79-A1901659A0C9}"/>
          </ac:grpSpMkLst>
        </pc:grpChg>
        <pc:grpChg chg="del mod">
          <ac:chgData name="Venkatasubramanian, Mani V." userId="fbe5ce37-0145-4c31-b84a-b36f8beac5f3" providerId="ADAL" clId="{19A91FA5-1B02-46D2-86E3-7D2C99B348E0}" dt="2023-02-21T16:08:16.619" v="1030"/>
          <ac:grpSpMkLst>
            <pc:docMk/>
            <pc:sldMk cId="4241220898" sldId="278"/>
            <ac:grpSpMk id="233" creationId="{43FB7110-A6FC-5D93-5B96-17FBD17D906E}"/>
          </ac:grpSpMkLst>
        </pc:grpChg>
        <pc:grpChg chg="del mod">
          <ac:chgData name="Venkatasubramanian, Mani V." userId="fbe5ce37-0145-4c31-b84a-b36f8beac5f3" providerId="ADAL" clId="{19A91FA5-1B02-46D2-86E3-7D2C99B348E0}" dt="2023-02-21T16:08:17.459" v="1032"/>
          <ac:grpSpMkLst>
            <pc:docMk/>
            <pc:sldMk cId="4241220898" sldId="278"/>
            <ac:grpSpMk id="242" creationId="{7B0280FB-F5FE-CC7B-AD87-028B7B429DD6}"/>
          </ac:grpSpMkLst>
        </pc:grpChg>
        <pc:grpChg chg="del mod">
          <ac:chgData name="Venkatasubramanian, Mani V." userId="fbe5ce37-0145-4c31-b84a-b36f8beac5f3" providerId="ADAL" clId="{19A91FA5-1B02-46D2-86E3-7D2C99B348E0}" dt="2023-02-21T16:08:20.364" v="1038"/>
          <ac:grpSpMkLst>
            <pc:docMk/>
            <pc:sldMk cId="4241220898" sldId="278"/>
            <ac:grpSpMk id="244" creationId="{04385632-C09D-2007-B590-E53751BA3D37}"/>
          </ac:grpSpMkLst>
        </pc:grpChg>
        <pc:grpChg chg="del mod">
          <ac:chgData name="Venkatasubramanian, Mani V." userId="fbe5ce37-0145-4c31-b84a-b36f8beac5f3" providerId="ADAL" clId="{19A91FA5-1B02-46D2-86E3-7D2C99B348E0}" dt="2023-02-21T16:08:24.208" v="1040"/>
          <ac:grpSpMkLst>
            <pc:docMk/>
            <pc:sldMk cId="4241220898" sldId="278"/>
            <ac:grpSpMk id="250" creationId="{21F7697D-9090-F63E-0FA1-64D6E0C63F96}"/>
          </ac:grpSpMkLst>
        </pc:grpChg>
        <pc:grpChg chg="del mod">
          <ac:chgData name="Venkatasubramanian, Mani V." userId="fbe5ce37-0145-4c31-b84a-b36f8beac5f3" providerId="ADAL" clId="{19A91FA5-1B02-46D2-86E3-7D2C99B348E0}" dt="2023-02-21T16:08:34.306" v="1043"/>
          <ac:grpSpMkLst>
            <pc:docMk/>
            <pc:sldMk cId="4241220898" sldId="278"/>
            <ac:grpSpMk id="252" creationId="{FB787D8F-C709-4C44-748A-53964617FC0B}"/>
          </ac:grpSpMkLst>
        </pc:grpChg>
        <pc:grpChg chg="del mod">
          <ac:chgData name="Venkatasubramanian, Mani V." userId="fbe5ce37-0145-4c31-b84a-b36f8beac5f3" providerId="ADAL" clId="{19A91FA5-1B02-46D2-86E3-7D2C99B348E0}" dt="2023-02-21T16:08:36.159" v="1046"/>
          <ac:grpSpMkLst>
            <pc:docMk/>
            <pc:sldMk cId="4241220898" sldId="278"/>
            <ac:grpSpMk id="255" creationId="{172E73B5-20F0-58D4-7786-C1D70C1316B0}"/>
          </ac:grpSpMkLst>
        </pc:grpChg>
        <pc:grpChg chg="mod">
          <ac:chgData name="Venkatasubramanian, Mani V." userId="fbe5ce37-0145-4c31-b84a-b36f8beac5f3" providerId="ADAL" clId="{19A91FA5-1B02-46D2-86E3-7D2C99B348E0}" dt="2023-02-21T16:08:36.159" v="1046"/>
          <ac:grpSpMkLst>
            <pc:docMk/>
            <pc:sldMk cId="4241220898" sldId="278"/>
            <ac:grpSpMk id="258" creationId="{26068FBB-8023-D828-1F47-660ED697E4FB}"/>
          </ac:grpSpMkLst>
        </pc:grp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" creationId="{6BF78E14-607A-73EB-8326-8E2B1B56EB2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" creationId="{0DA3CC29-095B-775D-301C-568B05E00AC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5" creationId="{DFCAA16F-920C-48F4-62AB-DD0486866DD5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6" creationId="{C398418C-8459-6F16-5016-EC35CC4F74B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8" creationId="{62392C58-CC33-2B0E-C29B-9C7E9EFA127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9" creationId="{335CD67C-C9CA-32ED-EEE4-84657AA3313B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" creationId="{38693189-16CE-15ED-A260-FF694592759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1" creationId="{95CB3B9D-5DF4-A79F-113D-4A9E47FEA0F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" creationId="{9C29F6CE-ABCB-660B-0DEA-D82EF06EDEA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" creationId="{3B172A41-85F3-6386-67AD-7466D22C75A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5" creationId="{3FD4C89B-4C2A-84EA-CA34-29F2629AC14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6" creationId="{CAE67E7C-0773-CF6C-42CE-47042F8BD651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7" creationId="{E5B8F06A-FB35-9064-A452-50B8DAD5E60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8" creationId="{036CE081-A0E0-556A-B676-8C98232293A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9" creationId="{120516F1-A621-163A-9F2A-6AFCE3EE19F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0" creationId="{A621FB80-ADF6-5313-09AD-57A3288EACE1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1" creationId="{9BBA977F-B3E4-30A5-63A8-26A26661B90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2" creationId="{0CCA4FB5-1DFE-5F5F-B533-72CECACFDF06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4" creationId="{42664C7E-3844-B76B-3D00-4E75368A74B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5" creationId="{F41DE69B-C2BB-11C5-35AA-9143EEEC35F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6" creationId="{875A3962-F939-B88E-3DC4-606AB339BA76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7" creationId="{A4776759-BC2B-314A-DBBA-5A051C016DC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8" creationId="{A4913A48-04DF-0FE8-79C4-FFA78B94312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9" creationId="{E8116946-9216-E938-342A-6EBA40572ED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0" creationId="{C96BB57E-3B5A-D9C1-7DCD-DF606392F7E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1" creationId="{E274184F-FED3-C4B2-10C7-E9FF6709B8E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2" creationId="{62F1B577-3DA5-B54E-5E9D-9F285921777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3" creationId="{4521DC2D-3539-F079-1D7F-B12CFF19973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4" creationId="{0CDF0C1B-045D-940E-A6F8-6599F4186ABB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5" creationId="{5F674D7C-92D1-3ED9-472A-DF850F441A41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6" creationId="{A3FCD864-A009-08FF-D801-5C13D7480FF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7" creationId="{455C459E-1B16-C5EA-E3BA-DCF25DE1A42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8" creationId="{BD85C7AE-AA7B-15A7-7A9C-84E3C66AB97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39" creationId="{8AC85152-0217-E999-2A1E-4D82B721568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40" creationId="{5348834F-3DF4-EFC1-3165-73055FA7A47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41" creationId="{1060D851-62B6-823D-A676-E350A62FDC55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42" creationId="{804DE0A2-020F-F738-CD8C-386265D15B5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45" creationId="{077D3AB3-9AE6-AE54-5189-4A9C3A51BA9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46" creationId="{0551D5CB-17E3-F19C-0004-F1DE82B1B66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47" creationId="{D7B1FFBD-8513-E1E6-A36B-78848BC2F90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48" creationId="{2C2978AF-E0C1-0FBE-A049-3330C9A11F1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49" creationId="{1CDD2488-23E8-301A-A548-E05E51BF5A4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50" creationId="{528F7A4D-D3D4-2DCF-4CC5-667029604AA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51" creationId="{7B2117D4-116B-2D6B-E5A4-44EA0A8C5B4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52" creationId="{47E32824-8E1C-7566-F7C1-4A1CF48D965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53" creationId="{EE1DBB4C-D6CD-A504-5B54-417C1DE2A2B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54" creationId="{8EB3749F-E540-272A-48C8-3DA79436A6D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57" creationId="{46307255-0255-E7C1-9353-0BC2C8C0E175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58" creationId="{6340ADC4-11A9-19DE-F502-629F1C460AC5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59" creationId="{8D1CDD48-C93D-8302-426E-ADD63BC20D6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60" creationId="{89C08FCA-B64C-99BC-62B7-381F5DA21C5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61" creationId="{9DAB24A3-0E75-5303-8E52-7E32DD258C1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62" creationId="{24E8CA58-34FC-2B51-E786-D085EF0DD79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64" creationId="{5EB49C88-C9EF-D13C-02AF-92F259B06816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65" creationId="{FBA72E2D-045F-0EC9-6F43-F9523EF2EFE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66" creationId="{22DECC76-6D2C-9CC1-AA77-869171DCD6D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67" creationId="{8273C97A-5ED5-6446-A52A-30978529B7AB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68" creationId="{4A0624F2-96ED-F5C7-C33F-7C138E629E3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69" creationId="{941A6D38-B73C-8EBE-F321-F0FB3502E26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70" creationId="{113A5FBD-7FB2-400E-FA62-080E65FC47F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71" creationId="{754781AB-EFB2-B5B8-91D8-04C8579EC18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72" creationId="{1EA4E97E-8C50-03BF-8B1E-E023512AEC6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73" creationId="{3FFCE1BB-31C0-70B3-E81C-B55E5601654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74" creationId="{10BA845A-B086-4EF5-EAB9-D09357D63FB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77" creationId="{33B41F2D-FDDE-4811-DABF-15083B4DCBD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78" creationId="{661DC1F9-31DD-7CC0-55C8-45BDE5B9FDF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79" creationId="{9BCEF707-22E9-9114-E9D1-0CE40ECC518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80" creationId="{2BCA8AAC-3143-6FE1-983E-0058EFBB959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81" creationId="{234A85A6-5CBD-2484-1923-7B1EECD7ED3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83" creationId="{E0D7FA37-B88F-AF1E-0FCB-57A7FB326CEB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84" creationId="{AD460295-5CAB-49FB-111B-616405601AF6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85" creationId="{2E06D694-B705-8D57-6D56-210D010CE3B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86" creationId="{32F9FFC1-107E-53B6-70DF-73417BA71DC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88" creationId="{4FACE4DF-AE96-7AA5-A1F4-3B1DA127431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89" creationId="{70EA0941-4532-8558-2590-904BEBD1FE75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90" creationId="{7D9B2481-1186-2B91-FD0C-5C3BDDBFAB0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91" creationId="{69A67BE7-C83A-BBEE-0311-33045C77160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92" creationId="{77296B34-D649-BEEA-BB6E-A05E709DA09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94" creationId="{3544A9DA-16D5-81AB-36C8-0221A05266B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95" creationId="{96962890-D1C9-CB09-9EBE-DDB582E4C7D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96" creationId="{CAAA463A-D3A1-2270-D9C3-CA61D6483B9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97" creationId="{06CD0624-9F75-0302-4D2E-F0C5B8A2304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0" creationId="{76D6E32C-A817-115B-7CD0-C69BB2D9EDD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1" creationId="{9C16D3DC-A883-6400-DE49-F534BFC9DFF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2" creationId="{FF13032F-E4E0-CD7B-5C66-710E175FA80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3" creationId="{3408DA42-385A-A901-2173-13DB1948F68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4" creationId="{D1BC78D5-A7A8-899B-3B46-B3B514D0D81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5" creationId="{B87E9715-CAFA-E34B-A360-A75466F7E38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6" creationId="{062455BA-EA04-1775-8591-196BE4AE3FD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7" creationId="{57952152-C85C-3B14-EF14-6A3507208FC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8" creationId="{08AFEA2B-3E1B-BB46-5AEF-64CA4BD41A9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09" creationId="{F4B903AF-B140-C983-F071-1DF3709EE52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10" creationId="{8D09C1BC-8502-822F-E3D7-F3CD1E72D24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11" creationId="{56A84AE4-B764-56C9-BCF4-3EB179618E8B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13" creationId="{7B38EA80-67B7-0D22-EBAC-41EAE6FD72D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14" creationId="{121C2FC0-12C1-E9B9-A18C-9B0015435AD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15" creationId="{95D1F0EF-3E23-703A-E397-D7BCB3DEFCDB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16" creationId="{582433FD-4C86-77E4-19DD-460594707786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17" creationId="{CC417123-BE11-C141-93E4-D946256F5C0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18" creationId="{17AD2FDC-9968-4FB2-D184-6675CF28392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19" creationId="{4D564F85-6C23-DB5A-5FB1-06F6085A182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0" creationId="{1944540C-2CBE-114D-1288-1043758D2A1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1" creationId="{A061CBB1-4F61-2BF6-DB89-F4D64D7D20A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2" creationId="{EB02DA6A-8CF2-9D93-905D-C6737BA9504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3" creationId="{4252574F-088E-B524-949F-669EC7D6A1F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4" creationId="{9F80308E-6B2C-58F1-B82E-C6502455AB0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5" creationId="{FAFB8721-391A-7D3F-2067-965E23EB6A1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6" creationId="{CD309BF2-4830-4B54-2ED9-A01CA9549F16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7" creationId="{23256C19-0486-BE4A-8A34-0FE802E11D3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8" creationId="{4D90B50B-036F-57F3-993C-FD6A167B701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29" creationId="{EB2FEF3C-E3A2-9378-6520-E40771409806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0" creationId="{22F9C9A3-C149-D203-32B0-928DC3E758C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1" creationId="{66724093-661E-2963-9717-21DC24C83855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2" creationId="{14410976-8CEA-C96D-176A-B3B603C3D75B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3" creationId="{8855DB8F-837F-3A4D-4500-BE7E5DA7FB4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4" creationId="{E7837EEB-EFD0-0446-9362-A7AE8EB9761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5" creationId="{D2707EB8-556E-63BA-BCE1-6D4E9C12B64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6" creationId="{03F7E04D-CC1A-3C5A-68FA-5E5F57661CA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7" creationId="{650A23E4-C11B-EA6C-AABF-5D9B6E9745F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8" creationId="{064DED00-94BD-6F75-489A-7794B6752CB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39" creationId="{44378E2A-8EB0-E771-75F3-2E36FF69E5A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40" creationId="{0C4B7224-9A21-6456-A43A-22C0E661648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41" creationId="{4E405309-01E2-B7D9-98E3-13A36D229BB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42" creationId="{AF763A6D-A6DA-90DA-3E06-74FC61EA47C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43" creationId="{A9F6A706-51BB-60D0-1A3C-04386BB1358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44" creationId="{D1F61D65-D59E-ED84-D788-E4A77357B785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45" creationId="{EA839482-390B-0CAB-26FE-C5CCF109B4A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46" creationId="{E53C7BC2-C9EB-0A07-0C0D-AEECA5EF570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47" creationId="{C69FC20D-A16C-DCAE-11B7-DDA0C612AC1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48" creationId="{EE7401ED-23EC-CFB6-EC8A-7030698BF11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49" creationId="{B06892F5-AEFA-3A90-A68A-FE143C19F1D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51" creationId="{201792E0-C837-DA7D-DE6B-B94FA041F8E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53" creationId="{9439116F-89AC-8817-5E5A-EF8071582F6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54" creationId="{68811463-F120-B345-59C5-BD30BFC6D74F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55" creationId="{8BA0E3A6-B32B-E8D1-BE69-1A880DCBEAEB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56" creationId="{836A3351-33D6-4E1C-FDAE-7A6555EC4371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57" creationId="{838AD186-C889-EC88-370A-6CE4D106C451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58" creationId="{8DE4034E-AE91-C23F-0DB1-1C769361ED1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59" creationId="{AE454FF3-BF89-BCC1-14FE-68D1C755E511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60" creationId="{DB4BCEF5-9BBE-EC0A-F015-D52D9F4E551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61" creationId="{2EA1C630-FAD8-D506-4CE3-85DA819BC03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62" creationId="{52FD454B-3A7E-AF60-1C45-63B7676E890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63" creationId="{4CCB8487-1B8A-097C-4DF5-18500456201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64" creationId="{597E53A0-D9D5-A2D5-7F60-E1F8854CCD4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66" creationId="{B9ED2736-0A29-529A-68BC-6BBA6DDAFC4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67" creationId="{22F64F2E-A920-5C17-C5FC-C731C7C74C4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69" creationId="{98CCDE35-FDDB-7C25-200C-2C7652720BC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71" creationId="{E34A7C0A-487E-658F-585F-783FB1741EB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72" creationId="{DE29D35E-423E-5061-7DB2-B8798DDBA69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73" creationId="{BB4DC895-B5D8-404B-C674-72CE39EB27D6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74" creationId="{EBA33C9E-8C51-34C6-919C-CE720243190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75" creationId="{E2F5B435-2B49-7E7E-BA35-F0B765A28C4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76" creationId="{FB37151C-AF8C-E37A-D903-9C516C3A319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77" creationId="{BABDEE47-15D0-88C6-95B7-FF14B8A489D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78" creationId="{D5BC4684-2CD4-F3AA-682F-3B21A4A0177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79" creationId="{C6C47B01-2369-BCA3-1BD3-8834F31A79A1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80" creationId="{7644F26B-9E8E-94FA-D6D0-835C4EDC761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81" creationId="{F49AC1F2-ADC9-6C8C-F7A2-A2ECD7BE54A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82" creationId="{8D0E5C5B-8246-CE24-CFC8-D1E2B9F91FA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83" creationId="{68BCCA13-56C9-58F6-5724-3453E116684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84" creationId="{393334B0-FB12-E476-A756-1BDBC86AE448}"/>
          </ac:inkMkLst>
        </pc:inkChg>
        <pc:inkChg chg="add del mod">
          <ac:chgData name="Venkatasubramanian, Mani V." userId="fbe5ce37-0145-4c31-b84a-b36f8beac5f3" providerId="ADAL" clId="{19A91FA5-1B02-46D2-86E3-7D2C99B348E0}" dt="2023-02-21T16:05:49.865" v="977" actId="9405"/>
          <ac:inkMkLst>
            <pc:docMk/>
            <pc:sldMk cId="4241220898" sldId="278"/>
            <ac:inkMk id="185" creationId="{8EAD495A-631E-BA0A-DF3F-AB467F1EBAAD}"/>
          </ac:inkMkLst>
        </pc:inkChg>
        <pc:inkChg chg="add del mod">
          <ac:chgData name="Venkatasubramanian, Mani V." userId="fbe5ce37-0145-4c31-b84a-b36f8beac5f3" providerId="ADAL" clId="{19A91FA5-1B02-46D2-86E3-7D2C99B348E0}" dt="2023-02-21T16:05:49.609" v="976" actId="9405"/>
          <ac:inkMkLst>
            <pc:docMk/>
            <pc:sldMk cId="4241220898" sldId="278"/>
            <ac:inkMk id="186" creationId="{8A007981-8093-0090-BC56-19285CD57D5E}"/>
          </ac:inkMkLst>
        </pc:inkChg>
        <pc:inkChg chg="add del mod">
          <ac:chgData name="Venkatasubramanian, Mani V." userId="fbe5ce37-0145-4c31-b84a-b36f8beac5f3" providerId="ADAL" clId="{19A91FA5-1B02-46D2-86E3-7D2C99B348E0}" dt="2023-02-21T16:05:49.474" v="975"/>
          <ac:inkMkLst>
            <pc:docMk/>
            <pc:sldMk cId="4241220898" sldId="278"/>
            <ac:inkMk id="187" creationId="{218AFB96-A960-0509-A73A-8DD6DE4CE2E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90" creationId="{50A1F87A-15C5-EF0A-712E-4FB200083F0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91" creationId="{5FA2EA5E-09BE-C69F-4D0A-49EEE6E2D60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92" creationId="{8FDCFA69-385F-B706-E2B6-A5A2A8FC7CB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94" creationId="{F8A22C31-530A-7BD5-F4E3-4DCD553CDA2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95" creationId="{524CC6AE-1BF0-DCA8-42A7-47E3A009B86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96" creationId="{D8E6B88F-701F-D7E8-A7B7-D49FC3BB911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97" creationId="{E8D9230E-55F1-F4CE-2907-3022E574EA1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199" creationId="{52559547-21EE-AB44-DD51-FC95D50514E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01" creationId="{2968F306-BC33-BAFC-8B4A-705811CE0B2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02" creationId="{5C0D17E9-578E-F45E-FD5D-2EED0C4D2BBE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03" creationId="{81F29FD6-1783-5A07-053E-57098F9BADE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04" creationId="{C24F6A46-632E-CDC8-B27C-E05D05F7032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05" creationId="{661BD53D-41A3-21FC-8CD5-D7D5F310DD5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06" creationId="{2803357E-3B7D-202E-C6E2-14871D3DD8E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07" creationId="{30DC6CD6-F58D-9E18-3813-9203A9EBB91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08" creationId="{74704DEA-4688-0CAC-E07F-B79C79528B05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09" creationId="{A020492B-615C-E380-6309-B8081BFB01E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10" creationId="{2D48E676-6374-CF71-EFD2-907EA3C8CA8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11" creationId="{42BF0DDC-D7CD-ED6A-DE84-FB0488BE731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12" creationId="{459BCDA3-06CA-88C7-5DA9-129A5176888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13" creationId="{A20904CB-C30B-7E2B-7BAD-3FE1B9DEC236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14" creationId="{9E70AE39-9A36-EF57-9151-4C0571D039E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15" creationId="{E03D6ACA-624B-F1CF-5E34-4EA98A279711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16" creationId="{28B4F018-7BC7-F96C-049D-FF17C7045CD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17" creationId="{75693A16-7283-4AF9-AF1A-414AFFEFA27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18" creationId="{A60E0253-95A2-4656-305A-28B449477CA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20" creationId="{53FEFF70-9877-0360-F3DE-2D23A5AACBDC}"/>
          </ac:inkMkLst>
        </pc:inkChg>
        <pc:inkChg chg="add mod">
          <ac:chgData name="Venkatasubramanian, Mani V." userId="fbe5ce37-0145-4c31-b84a-b36f8beac5f3" providerId="ADAL" clId="{19A91FA5-1B02-46D2-86E3-7D2C99B348E0}" dt="2023-02-21T16:08:34.306" v="1043"/>
          <ac:inkMkLst>
            <pc:docMk/>
            <pc:sldMk cId="4241220898" sldId="278"/>
            <ac:inkMk id="222" creationId="{54B770ED-F00D-3B50-77BE-BF59D7FD498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24" creationId="{AA5BDBD5-7635-6A74-6532-09DD6D48252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25" creationId="{4399DABA-3148-145A-527B-39361C6F663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26" creationId="{02D44126-3394-1137-587E-B5A235EEEDF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28" creationId="{D4ACCFFA-7D62-D21F-C016-E95B39B92F8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29" creationId="{6A9E8A84-C07B-9DDB-56E8-54651B5013D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30" creationId="{FDB4FB39-01FE-D31C-EC61-BD464BD3D50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31" creationId="{3461FE9E-4927-FB4E-6D9C-FE5F7FF62BB5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32" creationId="{6C91EF69-4D61-C400-781E-FBC4DF596658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34" creationId="{A4D833EB-DF50-4CF5-A3ED-B1B1660569FB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35" creationId="{BDD10B9A-0B0D-8681-3168-6193853ED56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36" creationId="{EF5475A0-34DA-0257-E010-EB93E28E83A3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37" creationId="{206F5D8B-4303-9F36-B040-76685E7887F4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38" creationId="{8F49EDB7-24A6-80DC-2546-785CE176A1B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39" creationId="{FEDB40B3-25E2-7875-D153-44B11088F737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40" creationId="{6D384651-B539-1668-5D20-E6DBF60AD7B1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41" creationId="{0E403A9C-F602-1DB1-7F40-1F6BF824275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43" creationId="{C0736868-4288-4BB0-B688-F83A4F4FA4F1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45" creationId="{39F7346F-083C-66B3-DD70-1DA8762E92E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46" creationId="{99E467DF-6B45-FD80-A7B4-DADB98A22699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47" creationId="{3BA614B1-0436-45CD-7CD0-3860A5C81ADA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48" creationId="{2871A416-0686-DF63-F632-E80F9DE114F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49" creationId="{3CE73F4C-CFAB-3F1A-FFEF-1E21571A58EC}"/>
          </ac:inkMkLst>
        </pc:inkChg>
        <pc:inkChg chg="add mod">
          <ac:chgData name="Venkatasubramanian, Mani V." userId="fbe5ce37-0145-4c31-b84a-b36f8beac5f3" providerId="ADAL" clId="{19A91FA5-1B02-46D2-86E3-7D2C99B348E0}" dt="2023-02-21T16:08:34.306" v="1043"/>
          <ac:inkMkLst>
            <pc:docMk/>
            <pc:sldMk cId="4241220898" sldId="278"/>
            <ac:inkMk id="251" creationId="{0D099083-AACF-DBE9-CADA-400F2F95801C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53" creationId="{D18E901A-D976-2696-81C4-6CCC5C852CDD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54" creationId="{9005B6CE-9C69-74E2-83D2-FA57D7352F60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56" creationId="{BA1D88A8-7629-BC70-22BE-2A965A645D12}"/>
          </ac:inkMkLst>
        </pc:inkChg>
        <pc:inkChg chg="add mod">
          <ac:chgData name="Venkatasubramanian, Mani V." userId="fbe5ce37-0145-4c31-b84a-b36f8beac5f3" providerId="ADAL" clId="{19A91FA5-1B02-46D2-86E3-7D2C99B348E0}" dt="2023-02-21T16:08:36.159" v="1046"/>
          <ac:inkMkLst>
            <pc:docMk/>
            <pc:sldMk cId="4241220898" sldId="278"/>
            <ac:inkMk id="257" creationId="{D503D8B2-5A6E-AE6A-E01C-88144E50DCCD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03:22.997" v="790"/>
        <pc:sldMkLst>
          <pc:docMk/>
          <pc:sldMk cId="2846825402" sldId="279"/>
        </pc:sldMkLst>
        <pc:grpChg chg="del mod">
          <ac:chgData name="Venkatasubramanian, Mani V." userId="fbe5ce37-0145-4c31-b84a-b36f8beac5f3" providerId="ADAL" clId="{19A91FA5-1B02-46D2-86E3-7D2C99B348E0}" dt="2023-02-21T16:02:42.510" v="726"/>
          <ac:grpSpMkLst>
            <pc:docMk/>
            <pc:sldMk cId="2846825402" sldId="279"/>
            <ac:grpSpMk id="35" creationId="{7C966C4C-2D5A-8BFF-1827-B49B5D207CE1}"/>
          </ac:grpSpMkLst>
        </pc:grpChg>
        <pc:grpChg chg="del mod">
          <ac:chgData name="Venkatasubramanian, Mani V." userId="fbe5ce37-0145-4c31-b84a-b36f8beac5f3" providerId="ADAL" clId="{19A91FA5-1B02-46D2-86E3-7D2C99B348E0}" dt="2023-02-21T16:02:13.115" v="711"/>
          <ac:grpSpMkLst>
            <pc:docMk/>
            <pc:sldMk cId="2846825402" sldId="279"/>
            <ac:grpSpMk id="36" creationId="{B2EADC72-66DF-0D9A-DB47-279357EC9567}"/>
          </ac:grpSpMkLst>
        </pc:grpChg>
        <pc:grpChg chg="del mod">
          <ac:chgData name="Venkatasubramanian, Mani V." userId="fbe5ce37-0145-4c31-b84a-b36f8beac5f3" providerId="ADAL" clId="{19A91FA5-1B02-46D2-86E3-7D2C99B348E0}" dt="2023-02-21T16:02:13.115" v="711"/>
          <ac:grpSpMkLst>
            <pc:docMk/>
            <pc:sldMk cId="2846825402" sldId="279"/>
            <ac:grpSpMk id="37" creationId="{783CBC8A-4E68-6BBC-4D0E-EE4712B6A128}"/>
          </ac:grpSpMkLst>
        </pc:grpChg>
        <pc:grpChg chg="del mod">
          <ac:chgData name="Venkatasubramanian, Mani V." userId="fbe5ce37-0145-4c31-b84a-b36f8beac5f3" providerId="ADAL" clId="{19A91FA5-1B02-46D2-86E3-7D2C99B348E0}" dt="2023-02-21T16:02:36.945" v="718"/>
          <ac:grpSpMkLst>
            <pc:docMk/>
            <pc:sldMk cId="2846825402" sldId="279"/>
            <ac:grpSpMk id="39" creationId="{EDED27C4-2257-43F2-BC5D-D96D669FD83B}"/>
          </ac:grpSpMkLst>
        </pc:grpChg>
        <pc:grpChg chg="del mod">
          <ac:chgData name="Venkatasubramanian, Mani V." userId="fbe5ce37-0145-4c31-b84a-b36f8beac5f3" providerId="ADAL" clId="{19A91FA5-1B02-46D2-86E3-7D2C99B348E0}" dt="2023-02-21T16:02:42.510" v="726"/>
          <ac:grpSpMkLst>
            <pc:docMk/>
            <pc:sldMk cId="2846825402" sldId="279"/>
            <ac:grpSpMk id="46" creationId="{2B6F7ECD-50FE-D182-D88C-0B066251985E}"/>
          </ac:grpSpMkLst>
        </pc:grpChg>
        <pc:grpChg chg="del mod">
          <ac:chgData name="Venkatasubramanian, Mani V." userId="fbe5ce37-0145-4c31-b84a-b36f8beac5f3" providerId="ADAL" clId="{19A91FA5-1B02-46D2-86E3-7D2C99B348E0}" dt="2023-02-21T16:02:45.010" v="728"/>
          <ac:grpSpMkLst>
            <pc:docMk/>
            <pc:sldMk cId="2846825402" sldId="279"/>
            <ac:grpSpMk id="54" creationId="{4FC25C56-41FB-8C3C-F222-23239BD18173}"/>
          </ac:grpSpMkLst>
        </pc:grpChg>
        <pc:grpChg chg="del mod">
          <ac:chgData name="Venkatasubramanian, Mani V." userId="fbe5ce37-0145-4c31-b84a-b36f8beac5f3" providerId="ADAL" clId="{19A91FA5-1B02-46D2-86E3-7D2C99B348E0}" dt="2023-02-21T16:02:50.530" v="733"/>
          <ac:grpSpMkLst>
            <pc:docMk/>
            <pc:sldMk cId="2846825402" sldId="279"/>
            <ac:grpSpMk id="56" creationId="{D84FF5B0-305C-AC0A-DF0A-699E794EB2A1}"/>
          </ac:grpSpMkLst>
        </pc:grpChg>
        <pc:grpChg chg="del mod">
          <ac:chgData name="Venkatasubramanian, Mani V." userId="fbe5ce37-0145-4c31-b84a-b36f8beac5f3" providerId="ADAL" clId="{19A91FA5-1B02-46D2-86E3-7D2C99B348E0}" dt="2023-02-21T16:02:54.485" v="744"/>
          <ac:grpSpMkLst>
            <pc:docMk/>
            <pc:sldMk cId="2846825402" sldId="279"/>
            <ac:grpSpMk id="61" creationId="{54679751-20BB-5B25-4116-78AEA9BB5A6F}"/>
          </ac:grpSpMkLst>
        </pc:grpChg>
        <pc:grpChg chg="mod">
          <ac:chgData name="Venkatasubramanian, Mani V." userId="fbe5ce37-0145-4c31-b84a-b36f8beac5f3" providerId="ADAL" clId="{19A91FA5-1B02-46D2-86E3-7D2C99B348E0}" dt="2023-02-21T16:02:54.485" v="744"/>
          <ac:grpSpMkLst>
            <pc:docMk/>
            <pc:sldMk cId="2846825402" sldId="279"/>
            <ac:grpSpMk id="72" creationId="{AC462765-1F49-68A4-779B-AA35039503C0}"/>
          </ac:grpSpMkLst>
        </pc:grpChg>
        <pc:grpChg chg="del mod">
          <ac:chgData name="Venkatasubramanian, Mani V." userId="fbe5ce37-0145-4c31-b84a-b36f8beac5f3" providerId="ADAL" clId="{19A91FA5-1B02-46D2-86E3-7D2C99B348E0}" dt="2023-02-21T16:03:02.760" v="753"/>
          <ac:grpSpMkLst>
            <pc:docMk/>
            <pc:sldMk cId="2846825402" sldId="279"/>
            <ac:grpSpMk id="75" creationId="{07C20C9E-89CA-2563-EC5F-B01E0183E8AC}"/>
          </ac:grpSpMkLst>
        </pc:grpChg>
        <pc:grpChg chg="del mod">
          <ac:chgData name="Venkatasubramanian, Mani V." userId="fbe5ce37-0145-4c31-b84a-b36f8beac5f3" providerId="ADAL" clId="{19A91FA5-1B02-46D2-86E3-7D2C99B348E0}" dt="2023-02-21T16:03:22.997" v="790"/>
          <ac:grpSpMkLst>
            <pc:docMk/>
            <pc:sldMk cId="2846825402" sldId="279"/>
            <ac:grpSpMk id="81" creationId="{7CB10588-0F38-EB04-CD67-61E7E0A059EE}"/>
          </ac:grpSpMkLst>
        </pc:grpChg>
        <pc:grpChg chg="del mod">
          <ac:chgData name="Venkatasubramanian, Mani V." userId="fbe5ce37-0145-4c31-b84a-b36f8beac5f3" providerId="ADAL" clId="{19A91FA5-1B02-46D2-86E3-7D2C99B348E0}" dt="2023-02-21T16:03:22.997" v="790"/>
          <ac:grpSpMkLst>
            <pc:docMk/>
            <pc:sldMk cId="2846825402" sldId="279"/>
            <ac:grpSpMk id="85" creationId="{44CA4D94-35BD-895A-1250-A7199BFBAFA8}"/>
          </ac:grpSpMkLst>
        </pc:grpChg>
        <pc:grpChg chg="del mod">
          <ac:chgData name="Venkatasubramanian, Mani V." userId="fbe5ce37-0145-4c31-b84a-b36f8beac5f3" providerId="ADAL" clId="{19A91FA5-1B02-46D2-86E3-7D2C99B348E0}" dt="2023-02-21T16:03:22.997" v="790"/>
          <ac:grpSpMkLst>
            <pc:docMk/>
            <pc:sldMk cId="2846825402" sldId="279"/>
            <ac:grpSpMk id="90" creationId="{B66E0612-6F57-CCD5-BCD4-16DAE7675024}"/>
          </ac:grpSpMkLst>
        </pc:grpChg>
        <pc:grpChg chg="mod">
          <ac:chgData name="Venkatasubramanian, Mani V." userId="fbe5ce37-0145-4c31-b84a-b36f8beac5f3" providerId="ADAL" clId="{19A91FA5-1B02-46D2-86E3-7D2C99B348E0}" dt="2023-02-21T16:03:22.997" v="790"/>
          <ac:grpSpMkLst>
            <pc:docMk/>
            <pc:sldMk cId="2846825402" sldId="279"/>
            <ac:grpSpMk id="118" creationId="{19C17253-5637-2560-80FC-BA4871D5E88F}"/>
          </ac:grpSpMkLst>
        </pc:grp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" creationId="{1F83EF49-6EB4-A706-011B-5B913DD782A3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3" creationId="{F00045BC-A977-FB61-DA16-FF6E25FB5588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4" creationId="{E9D1817C-B681-1276-09D0-3A3FFABBCC9A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5" creationId="{89FDCC5B-E0CA-28C8-D268-AD7591F3CF04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6" creationId="{D25280C0-B4A7-3A1A-EB66-579AC1015F05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7" creationId="{2FFCA069-EABA-9E58-47E3-D2CD48948D55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8" creationId="{62A1F6EE-0326-E387-7F03-C12FB22CE25D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9" creationId="{E7C9124A-EB90-7FA1-5796-C1465D3017CD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10" creationId="{1E19DBE7-9B2D-32AE-F938-EBC472E6ADD4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11" creationId="{2F304E75-56AA-7B9A-4156-0F1AAA35ED07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12" creationId="{71247022-A279-417D-B806-1AA2B7CC4A79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13" creationId="{A0BF226C-A2A6-6FE2-467A-B76189C3F755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14" creationId="{C6EC84AA-1CC6-6C87-1C35-070FCEE33655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15" creationId="{EF401EF6-4CA0-C602-B37F-635DFD54A9A1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16" creationId="{0FB6C5BA-045A-76E3-13DB-B82FDF47D4A2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17" creationId="{D5BDA433-C6D3-9D1C-15BB-FD987C200ED6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18" creationId="{09BE0BBE-4F3D-E1B2-FF95-1FF7609E3A98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19" creationId="{2E93EA4B-54A0-5A21-5D1E-F71FAD90F011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0" creationId="{39688660-6BF6-0D0F-ED31-7853D34560BF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1" creationId="{0B480613-2726-2DC9-71BF-B9B733AAD379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2" creationId="{0FE1F198-4F29-D28B-0BF6-1AB588CA2BA6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3" creationId="{F9279018-001C-80E7-F837-E341F4E97967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4" creationId="{6EB11A20-6571-7DDB-4EF3-6EDACA0C49F5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5" creationId="{0C6DBC12-F52F-70CB-E6C2-1D930B7C2F6D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6" creationId="{8CE3D8F2-A474-5B37-1FAB-4D8A6CBAB22E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7" creationId="{220D3810-4BAE-D864-3B88-501ABDDDFD10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8" creationId="{3220336F-E839-331B-C842-7D2BCB5CC489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29" creationId="{9EBD7508-9A92-4150-CBEA-8A81740B0B4F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30" creationId="{0644FEFB-2C98-D372-FB62-CCDE7D81A811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31" creationId="{178E23B1-52A1-2A1E-B7D0-2A2F42332350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32" creationId="{124527BB-00C7-036A-17A1-600A15752102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33" creationId="{2F246EB5-BA5E-0455-3FB4-4D120DCF5407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34" creationId="{BD284F03-9184-C9E3-622A-EAD6806B3980}"/>
          </ac:inkMkLst>
        </pc:inkChg>
        <pc:inkChg chg="add mod">
          <ac:chgData name="Venkatasubramanian, Mani V." userId="fbe5ce37-0145-4c31-b84a-b36f8beac5f3" providerId="ADAL" clId="{19A91FA5-1B02-46D2-86E3-7D2C99B348E0}" dt="2023-02-21T16:02:36.945" v="718"/>
          <ac:inkMkLst>
            <pc:docMk/>
            <pc:sldMk cId="2846825402" sldId="279"/>
            <ac:inkMk id="38" creationId="{CA77231C-BB70-67B3-6C10-45A12140AFBA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40" creationId="{A869DE1A-6CB9-E1FC-709C-12B2772838EE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41" creationId="{997B28D2-38E5-B37E-6AB9-CDD5CFE83D63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42" creationId="{E89C94B6-B68C-436D-2C03-590B918AADAC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43" creationId="{FC2A2236-9F4F-ED1F-12E6-13F3E7B439D8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44" creationId="{AAC1DB40-E10C-4D73-5994-13B635A6E3B8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45" creationId="{74EE510A-DF91-DD2B-7531-2496C7933BD2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47" creationId="{4DC041D0-07C2-C3EE-0C43-869C9D352364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48" creationId="{4D379BEE-AC63-1DDF-C23F-B77D62AFEDB5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49" creationId="{F8407EDE-DEBD-50E1-53A6-9F3DD92B6C3E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50" creationId="{B7078352-757C-6431-90C2-082A78BAF1BB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51" creationId="{F9E0C0FB-E9FE-085D-70A3-86E26E91BC5E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52" creationId="{E404E634-784E-57C8-FB47-20AC2D8224B2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53" creationId="{C52545B0-4932-FD0E-90A9-DCBF649D2E1B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55" creationId="{64B125AA-FED0-7FC6-FB3D-09CE21B6EEE5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57" creationId="{FC7BB2A7-E48C-797B-DDE6-D5A96C76157C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58" creationId="{58255E1D-AA46-CA60-3FE3-DE1AEB94CBE5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59" creationId="{8A9283BD-902B-5DDE-AB3F-A095456905B8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60" creationId="{405EA2FD-0133-F9B3-77F8-F7A1A1FDA9BB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62" creationId="{BD3E94DC-93E2-6DAC-1987-0C3D7A97E275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63" creationId="{AD717587-BBDE-2E10-5BF0-6E84757B1F07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64" creationId="{69286BF3-CFDA-4266-2B3A-457FDA612146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65" creationId="{92E2007C-DCF9-02CD-F28C-3819796B2723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66" creationId="{440BA42E-DFBD-70B5-2014-A069AC7E3A28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67" creationId="{933B551C-9E56-6128-BB4D-E0A6D2FC7AA3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68" creationId="{342DF1FF-8776-8AB4-D617-C4A336384195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69" creationId="{323BFDAA-1617-6BE9-EF62-09232CCA7203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70" creationId="{B3C03631-89EB-D336-8F84-8B11C99883E2}"/>
          </ac:inkMkLst>
        </pc:inkChg>
        <pc:inkChg chg="add mod">
          <ac:chgData name="Venkatasubramanian, Mani V." userId="fbe5ce37-0145-4c31-b84a-b36f8beac5f3" providerId="ADAL" clId="{19A91FA5-1B02-46D2-86E3-7D2C99B348E0}" dt="2023-02-21T16:02:54.485" v="744"/>
          <ac:inkMkLst>
            <pc:docMk/>
            <pc:sldMk cId="2846825402" sldId="279"/>
            <ac:inkMk id="71" creationId="{A363A2D1-38E6-7212-8423-A4ED7A250A1A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73" creationId="{2DAD50B0-67FA-2885-7C6A-9FA9EDDF6908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74" creationId="{34AE782B-D61C-57F6-FF3E-5ED34B31C92B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76" creationId="{ED061F2E-FD54-FD34-7982-71F5435219A4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77" creationId="{4165D41C-30FE-FBD9-53B6-F4A01983E638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78" creationId="{EF4223A2-948C-3141-F74A-F7F5B44BF3C1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79" creationId="{F9EC1040-FC8E-0B7F-2CFA-1C335C69F9E2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80" creationId="{C0CF8636-E04F-E1CB-43C8-91CDAADD8966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82" creationId="{2E578F8B-FFC3-3324-11FF-46EC295322A5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83" creationId="{C0F7EA9E-54D3-B09D-067C-EDDF67DC5E40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84" creationId="{4DB845CE-171E-A230-131F-1B9FB64F6C50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86" creationId="{5071F66B-022E-2620-F5E2-BE16EA2FA48A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87" creationId="{22A85FE7-D0CD-1821-E3B0-76A089C36E4D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88" creationId="{FC83930B-FF48-78AC-0FE4-41463F3D7E3F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89" creationId="{C6A9D6EB-5C95-8A2E-72DA-BDE48D012D3A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91" creationId="{38920B31-55E4-0628-14B0-C016F0087BF1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92" creationId="{047AA7D1-E6E1-B54E-F9F3-AA417B4EB310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93" creationId="{4897BA0E-A7E2-DD91-7A6C-9B9CA775FF9D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94" creationId="{00C62724-CE0A-41D3-637E-A12EBBC9A19F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95" creationId="{A6B1F071-FECE-A01A-F1D7-2944093E306C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96" creationId="{E6E9CDB9-9BA1-5341-9F97-E4BAF059FA74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97" creationId="{40BCE432-E443-C440-634A-DB4D97D592BA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98" creationId="{819B3165-6FE8-58B4-1891-DF3FB6C31037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99" creationId="{9EFB8D4A-44D0-453B-FC2A-476210F0CC4F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00" creationId="{3141E2DF-88AC-D83C-5B5D-D8DF30E87794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01" creationId="{1700EC5B-C575-C7F4-129F-F722AE06D8AC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02" creationId="{330DAD88-2463-5703-303B-9096AA40A36A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03" creationId="{8895B60A-6C7B-B046-8E28-0615E6486108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04" creationId="{1924D185-F0DA-65AB-FE4A-D5BBECFF1EDF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05" creationId="{EFFBBD99-9F14-AB86-CD1B-DFB4C8379C37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06" creationId="{2A15BA1E-7817-C1EA-77C5-387BB6EC4B30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07" creationId="{443C8157-B27B-9919-49A4-47F6F7B358D3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08" creationId="{8B5DBD9D-5F95-AFBC-B58E-062497AFBAFA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09" creationId="{4B94A9FA-2719-65D3-51AD-4F36ACD29D9B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10" creationId="{F1F4046A-68ED-BC4F-1611-6045BECDA3F7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11" creationId="{A40B6789-2360-8249-9099-5DDC27F84749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12" creationId="{62808DC2-DA16-8BCF-6F2B-FE0F5C715B6C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13" creationId="{2F969B28-D3CF-034A-C02E-B522CF0F9E5E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14" creationId="{FE23C4BE-D6F8-1D04-BCD6-8026E7509EE4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15" creationId="{8AF9A461-42EC-5B6B-57A1-64609222CB83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16" creationId="{3EC4B98C-AE18-0344-1E6B-C52AF2DE384E}"/>
          </ac:inkMkLst>
        </pc:inkChg>
        <pc:inkChg chg="add mod">
          <ac:chgData name="Venkatasubramanian, Mani V." userId="fbe5ce37-0145-4c31-b84a-b36f8beac5f3" providerId="ADAL" clId="{19A91FA5-1B02-46D2-86E3-7D2C99B348E0}" dt="2023-02-21T16:03:22.997" v="790"/>
          <ac:inkMkLst>
            <pc:docMk/>
            <pc:sldMk cId="2846825402" sldId="279"/>
            <ac:inkMk id="117" creationId="{278E8E88-B358-D9DF-CD91-E087774AFBF4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22:34.291" v="1645"/>
        <pc:sldMkLst>
          <pc:docMk/>
          <pc:sldMk cId="961722181" sldId="280"/>
        </pc:sldMkLst>
        <pc:grpChg chg="del mod">
          <ac:chgData name="Venkatasubramanian, Mani V." userId="fbe5ce37-0145-4c31-b84a-b36f8beac5f3" providerId="ADAL" clId="{19A91FA5-1B02-46D2-86E3-7D2C99B348E0}" dt="2023-02-21T16:18:24.652" v="1532"/>
          <ac:grpSpMkLst>
            <pc:docMk/>
            <pc:sldMk cId="961722181" sldId="280"/>
            <ac:grpSpMk id="22" creationId="{5CDE718B-A8C3-90C9-0477-FF5A29B1FA25}"/>
          </ac:grpSpMkLst>
        </pc:grpChg>
        <pc:grpChg chg="del mod">
          <ac:chgData name="Venkatasubramanian, Mani V." userId="fbe5ce37-0145-4c31-b84a-b36f8beac5f3" providerId="ADAL" clId="{19A91FA5-1B02-46D2-86E3-7D2C99B348E0}" dt="2023-02-21T16:18:24.652" v="1532"/>
          <ac:grpSpMkLst>
            <pc:docMk/>
            <pc:sldMk cId="961722181" sldId="280"/>
            <ac:grpSpMk id="23" creationId="{A361DB8C-C22B-A90E-5E16-265B9707359A}"/>
          </ac:grpSpMkLst>
        </pc:grpChg>
        <pc:grpChg chg="mod">
          <ac:chgData name="Venkatasubramanian, Mani V." userId="fbe5ce37-0145-4c31-b84a-b36f8beac5f3" providerId="ADAL" clId="{19A91FA5-1B02-46D2-86E3-7D2C99B348E0}" dt="2023-02-21T16:18:17.095" v="1514"/>
          <ac:grpSpMkLst>
            <pc:docMk/>
            <pc:sldMk cId="961722181" sldId="280"/>
            <ac:grpSpMk id="24" creationId="{735DC9B3-AFC5-3072-2EED-B91AAEBB82C6}"/>
          </ac:grpSpMkLst>
        </pc:grpChg>
        <pc:grpChg chg="mod">
          <ac:chgData name="Venkatasubramanian, Mani V." userId="fbe5ce37-0145-4c31-b84a-b36f8beac5f3" providerId="ADAL" clId="{19A91FA5-1B02-46D2-86E3-7D2C99B348E0}" dt="2023-02-21T16:18:17.095" v="1514"/>
          <ac:grpSpMkLst>
            <pc:docMk/>
            <pc:sldMk cId="961722181" sldId="280"/>
            <ac:grpSpMk id="25" creationId="{132E4E09-4EB2-AC0D-C2B3-F695B88384A1}"/>
          </ac:grpSpMkLst>
        </pc:grpChg>
        <pc:grpChg chg="del mod">
          <ac:chgData name="Venkatasubramanian, Mani V." userId="fbe5ce37-0145-4c31-b84a-b36f8beac5f3" providerId="ADAL" clId="{19A91FA5-1B02-46D2-86E3-7D2C99B348E0}" dt="2023-02-21T16:18:26.111" v="1536"/>
          <ac:grpSpMkLst>
            <pc:docMk/>
            <pc:sldMk cId="961722181" sldId="280"/>
            <ac:grpSpMk id="43" creationId="{715AD059-3FFD-CE8F-4FB2-484FDA9F4B2E}"/>
          </ac:grpSpMkLst>
        </pc:grpChg>
        <pc:grpChg chg="mod">
          <ac:chgData name="Venkatasubramanian, Mani V." userId="fbe5ce37-0145-4c31-b84a-b36f8beac5f3" providerId="ADAL" clId="{19A91FA5-1B02-46D2-86E3-7D2C99B348E0}" dt="2023-02-21T16:18:24.652" v="1532"/>
          <ac:grpSpMkLst>
            <pc:docMk/>
            <pc:sldMk cId="961722181" sldId="280"/>
            <ac:grpSpMk id="44" creationId="{E3E94AF2-F837-1ACC-E2C7-F6B01B555D30}"/>
          </ac:grpSpMkLst>
        </pc:grpChg>
        <pc:grpChg chg="mod">
          <ac:chgData name="Venkatasubramanian, Mani V." userId="fbe5ce37-0145-4c31-b84a-b36f8beac5f3" providerId="ADAL" clId="{19A91FA5-1B02-46D2-86E3-7D2C99B348E0}" dt="2023-02-21T16:18:24.652" v="1532"/>
          <ac:grpSpMkLst>
            <pc:docMk/>
            <pc:sldMk cId="961722181" sldId="280"/>
            <ac:grpSpMk id="45" creationId="{01634B1A-F89D-BB68-816F-08A747852089}"/>
          </ac:grpSpMkLst>
        </pc:grpChg>
        <pc:grpChg chg="mod">
          <ac:chgData name="Venkatasubramanian, Mani V." userId="fbe5ce37-0145-4c31-b84a-b36f8beac5f3" providerId="ADAL" clId="{19A91FA5-1B02-46D2-86E3-7D2C99B348E0}" dt="2023-02-21T16:18:24.652" v="1532"/>
          <ac:grpSpMkLst>
            <pc:docMk/>
            <pc:sldMk cId="961722181" sldId="280"/>
            <ac:grpSpMk id="46" creationId="{99156E21-A61C-B84E-0CB6-74D6938049FF}"/>
          </ac:grpSpMkLst>
        </pc:grpChg>
        <pc:grpChg chg="mod">
          <ac:chgData name="Venkatasubramanian, Mani V." userId="fbe5ce37-0145-4c31-b84a-b36f8beac5f3" providerId="ADAL" clId="{19A91FA5-1B02-46D2-86E3-7D2C99B348E0}" dt="2023-02-21T16:18:26.111" v="1536"/>
          <ac:grpSpMkLst>
            <pc:docMk/>
            <pc:sldMk cId="961722181" sldId="280"/>
            <ac:grpSpMk id="50" creationId="{A40ED50F-F3C8-FFE2-7AC9-7E3070BFF3BD}"/>
          </ac:grpSpMkLst>
        </pc:grpChg>
        <pc:grpChg chg="del mod">
          <ac:chgData name="Venkatasubramanian, Mani V." userId="fbe5ce37-0145-4c31-b84a-b36f8beac5f3" providerId="ADAL" clId="{19A91FA5-1B02-46D2-86E3-7D2C99B348E0}" dt="2023-02-21T16:21:35.811" v="1574"/>
          <ac:grpSpMkLst>
            <pc:docMk/>
            <pc:sldMk cId="961722181" sldId="280"/>
            <ac:grpSpMk id="57" creationId="{1497C475-DAB5-2872-07A6-6F2C091876C3}"/>
          </ac:grpSpMkLst>
        </pc:grpChg>
        <pc:grpChg chg="del mod">
          <ac:chgData name="Venkatasubramanian, Mani V." userId="fbe5ce37-0145-4c31-b84a-b36f8beac5f3" providerId="ADAL" clId="{19A91FA5-1B02-46D2-86E3-7D2C99B348E0}" dt="2023-02-21T16:21:37.431" v="1577"/>
          <ac:grpSpMkLst>
            <pc:docMk/>
            <pc:sldMk cId="961722181" sldId="280"/>
            <ac:grpSpMk id="63" creationId="{1ED61D49-575B-14FC-9C9C-4133C9A5BB00}"/>
          </ac:grpSpMkLst>
        </pc:grpChg>
        <pc:grpChg chg="del mod">
          <ac:chgData name="Venkatasubramanian, Mani V." userId="fbe5ce37-0145-4c31-b84a-b36f8beac5f3" providerId="ADAL" clId="{19A91FA5-1B02-46D2-86E3-7D2C99B348E0}" dt="2023-02-21T16:21:40.574" v="1582"/>
          <ac:grpSpMkLst>
            <pc:docMk/>
            <pc:sldMk cId="961722181" sldId="280"/>
            <ac:grpSpMk id="66" creationId="{F15C8142-27C6-6502-FD62-8CCA677D459C}"/>
          </ac:grpSpMkLst>
        </pc:grpChg>
        <pc:grpChg chg="del mod">
          <ac:chgData name="Venkatasubramanian, Mani V." userId="fbe5ce37-0145-4c31-b84a-b36f8beac5f3" providerId="ADAL" clId="{19A91FA5-1B02-46D2-86E3-7D2C99B348E0}" dt="2023-02-21T16:21:43.521" v="1589"/>
          <ac:grpSpMkLst>
            <pc:docMk/>
            <pc:sldMk cId="961722181" sldId="280"/>
            <ac:grpSpMk id="71" creationId="{C009506E-D30C-07BC-BE3B-0B1DDA63DA5C}"/>
          </ac:grpSpMkLst>
        </pc:grpChg>
        <pc:grpChg chg="del mod">
          <ac:chgData name="Venkatasubramanian, Mani V." userId="fbe5ce37-0145-4c31-b84a-b36f8beac5f3" providerId="ADAL" clId="{19A91FA5-1B02-46D2-86E3-7D2C99B348E0}" dt="2023-02-21T16:22:28.886" v="1643"/>
          <ac:grpSpMkLst>
            <pc:docMk/>
            <pc:sldMk cId="961722181" sldId="280"/>
            <ac:grpSpMk id="78" creationId="{B7D89FAE-AD7E-BB37-386D-1AB027FDF763}"/>
          </ac:grpSpMkLst>
        </pc:grpChg>
        <pc:grpChg chg="del mod">
          <ac:chgData name="Venkatasubramanian, Mani V." userId="fbe5ce37-0145-4c31-b84a-b36f8beac5f3" providerId="ADAL" clId="{19A91FA5-1B02-46D2-86E3-7D2C99B348E0}" dt="2023-02-21T16:22:28.886" v="1643"/>
          <ac:grpSpMkLst>
            <pc:docMk/>
            <pc:sldMk cId="961722181" sldId="280"/>
            <ac:grpSpMk id="88" creationId="{60EF70CB-CBFB-5ED2-6A25-3969F26847F7}"/>
          </ac:grpSpMkLst>
        </pc:grpChg>
        <pc:grpChg chg="del mod">
          <ac:chgData name="Venkatasubramanian, Mani V." userId="fbe5ce37-0145-4c31-b84a-b36f8beac5f3" providerId="ADAL" clId="{19A91FA5-1B02-46D2-86E3-7D2C99B348E0}" dt="2023-02-21T16:22:28.886" v="1643"/>
          <ac:grpSpMkLst>
            <pc:docMk/>
            <pc:sldMk cId="961722181" sldId="280"/>
            <ac:grpSpMk id="89" creationId="{F14ED81C-DD46-9A20-7DA8-22FECE007F6C}"/>
          </ac:grpSpMkLst>
        </pc:grpChg>
        <pc:grpChg chg="del mod">
          <ac:chgData name="Venkatasubramanian, Mani V." userId="fbe5ce37-0145-4c31-b84a-b36f8beac5f3" providerId="ADAL" clId="{19A91FA5-1B02-46D2-86E3-7D2C99B348E0}" dt="2023-02-21T16:22:34.291" v="1645"/>
          <ac:grpSpMkLst>
            <pc:docMk/>
            <pc:sldMk cId="961722181" sldId="280"/>
            <ac:grpSpMk id="133" creationId="{941CDDEC-E83A-5656-D596-627E91B3FC34}"/>
          </ac:grpSpMkLst>
        </pc:grpChg>
        <pc:grpChg chg="mod">
          <ac:chgData name="Venkatasubramanian, Mani V." userId="fbe5ce37-0145-4c31-b84a-b36f8beac5f3" providerId="ADAL" clId="{19A91FA5-1B02-46D2-86E3-7D2C99B348E0}" dt="2023-02-21T16:22:34.291" v="1645"/>
          <ac:grpSpMkLst>
            <pc:docMk/>
            <pc:sldMk cId="961722181" sldId="280"/>
            <ac:grpSpMk id="135" creationId="{B9719C80-CAC3-7750-1BE6-3AAB2B92D298}"/>
          </ac:grpSpMkLst>
        </pc:grp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2" creationId="{A2E7F60B-4EFB-6F7A-CAC0-4545DF4A64DA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3" creationId="{76258B1F-C7F1-2D56-2350-1308C3D3B875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4" creationId="{A7C4890B-AAEB-C936-7BEA-95B4BD6FF4C9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5" creationId="{E06AA498-4571-F0A9-7CB3-75C5F5C560AA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6" creationId="{8AA2D8A8-4370-B6DC-2E1E-219EDA2C51CF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7" creationId="{E7F810EF-9B33-8D46-85C4-8C4E27E9F981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8" creationId="{9FAB41AA-62D9-B609-8B7D-D299AABDDD7B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9" creationId="{4D2388AA-8E24-4E38-FA4B-60DB161DC0BB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10" creationId="{A7D41DEB-5B6D-58EA-EF36-C247F89E34B9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11" creationId="{C4729974-6EE7-26A7-9E3A-EE1AB56AE4AC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12" creationId="{D4C43AEF-A9D4-C97B-E146-3096E33B6B5B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13" creationId="{DEE98334-C74E-13E5-1AA1-E3387ACB454D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14" creationId="{BB19CC25-4A33-3E29-A3A3-23D8A382CB54}"/>
          </ac:inkMkLst>
        </pc:inkChg>
        <pc:inkChg chg="add mod">
          <ac:chgData name="Venkatasubramanian, Mani V." userId="fbe5ce37-0145-4c31-b84a-b36f8beac5f3" providerId="ADAL" clId="{19A91FA5-1B02-46D2-86E3-7D2C99B348E0}" dt="2023-02-21T16:18:17.095" v="1514"/>
          <ac:inkMkLst>
            <pc:docMk/>
            <pc:sldMk cId="961722181" sldId="280"/>
            <ac:inkMk id="15" creationId="{B405EA63-FA43-16BD-A4EC-4EDF16ED3DED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16" creationId="{6CB2A59F-85B5-97C2-CD15-E923B940D22D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17" creationId="{57FD87F1-34B5-8983-681F-34FAB0DAE621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18" creationId="{1829BE1F-DD06-BFB9-C5AB-4D5FECD119BF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19" creationId="{B917FEF5-1EC3-4EB7-5782-ADBD1A6953FB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20" creationId="{10F83530-1B0C-60CD-29C5-7E3247F15410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21" creationId="{903DE15F-F15D-9D0C-D697-85D32898374A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26" creationId="{8E3182CD-B07A-C5EC-A7CD-97E12A189B2A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27" creationId="{91EA5530-DCCE-866D-002D-905ED7D4ACD7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28" creationId="{90CFD4E1-2935-8FF7-339C-708E0DCB24D4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29" creationId="{187FBCE9-C3C8-8A15-0C58-0B69658DF6B2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30" creationId="{FCFC9934-E4D1-024E-A5A8-98CE6C862C89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31" creationId="{B29A5FC8-199C-9112-E6C9-83B3823138C9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32" creationId="{41342A05-C86D-396B-A46E-D92FF25077D9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33" creationId="{F6832C65-5046-F092-F620-7C30F646561F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34" creationId="{9DF5B372-26FA-CAA2-ED28-666A965A3BC5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35" creationId="{CC31A1B6-C899-3162-3299-E725BF0FD71C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36" creationId="{46B4B65F-F4D8-FF14-C8F2-782670747B33}"/>
          </ac:inkMkLst>
        </pc:inkChg>
        <pc:inkChg chg="add mod">
          <ac:chgData name="Venkatasubramanian, Mani V." userId="fbe5ce37-0145-4c31-b84a-b36f8beac5f3" providerId="ADAL" clId="{19A91FA5-1B02-46D2-86E3-7D2C99B348E0}" dt="2023-02-21T16:18:24.652" v="1532"/>
          <ac:inkMkLst>
            <pc:docMk/>
            <pc:sldMk cId="961722181" sldId="280"/>
            <ac:inkMk id="37" creationId="{79A26D9D-30AF-088A-1F0E-57226C02625A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38" creationId="{65E75FBD-BC3B-C715-E51A-4612D0E7391E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39" creationId="{271E2F6A-2DA3-9591-4EA6-AC57BA117A99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40" creationId="{536491BC-97DF-8E34-ABDF-80181723AC8D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41" creationId="{EF48A81D-49AE-E8B3-5B1A-1E4172662153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42" creationId="{FAC61E6B-5C3E-C38E-F6B2-EC5833A5B719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47" creationId="{BC9217E9-1C92-6011-2AED-C4C09DD03D70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48" creationId="{7A3B731D-8EDB-C834-7AD2-8C2E978833F8}"/>
          </ac:inkMkLst>
        </pc:inkChg>
        <pc:inkChg chg="add mod">
          <ac:chgData name="Venkatasubramanian, Mani V." userId="fbe5ce37-0145-4c31-b84a-b36f8beac5f3" providerId="ADAL" clId="{19A91FA5-1B02-46D2-86E3-7D2C99B348E0}" dt="2023-02-21T16:18:26.111" v="1536"/>
          <ac:inkMkLst>
            <pc:docMk/>
            <pc:sldMk cId="961722181" sldId="280"/>
            <ac:inkMk id="49" creationId="{C1F665E5-1B74-5D24-90A8-1CEA81DFB0D0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51" creationId="{D175CD41-5F9B-D460-980C-CB74AA2B1EFB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52" creationId="{FE7B22E3-65B6-7D5F-218E-F7DEBD886F56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53" creationId="{2DB4D7A1-E4A9-D126-29D4-3B3EE3D35EF4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54" creationId="{07A6DFD9-4E98-4A88-D9AA-59B686FF7D20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55" creationId="{1FEE8E01-8840-0E45-C6DF-A7B173093E66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56" creationId="{6F5BFF33-74B4-58F8-8602-10D64354BBFA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58" creationId="{B0245944-39AB-5C8A-813F-0F8BAB9A0A57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59" creationId="{BAC05160-384B-2D60-7E32-ADC44F9868CB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60" creationId="{04458DC6-7BB2-84BF-5A1F-F19C5910C6B5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61" creationId="{D7F01AF1-DD8A-FC5B-C61F-CF0CB3FC4E75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62" creationId="{6B7C3DC7-ABFD-60A5-967E-0BAA1AED8DD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64" creationId="{F448FE63-5C70-8F43-D715-8FE49C3A85FB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65" creationId="{7DD36A9D-7251-9754-D6CC-5E0BC59C505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67" creationId="{FBE9DEF1-C6B4-AF4F-E990-7B479720997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68" creationId="{5F2B23CD-472C-B5F8-7269-BBD0401365A6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69" creationId="{B8EC3858-26A8-A7A1-B5D3-DD4DDEEBA26F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70" creationId="{C718EEA5-FF5F-01E9-52EB-A1B5BBAD5DD7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72" creationId="{05A400D4-E655-1BD0-B735-EE946127F8F6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73" creationId="{812735B5-951D-772B-1A50-38555F0611C8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74" creationId="{84FEE027-862E-0571-5146-ED606F0FE6E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75" creationId="{7946F3D4-C0F0-A96E-D556-03924C18FAF3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76" creationId="{D13E60E4-615B-E033-597D-A010D114636E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77" creationId="{D7D80A81-FF8B-9A6B-5638-39433B441F59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79" creationId="{1492FAEC-0912-4414-2FF3-F54AE363AF04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80" creationId="{E5915DA0-37E8-E59A-9DBF-2776EC40BAC3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81" creationId="{B9E88A56-C9B0-91C6-4865-D4F81C45AE0F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82" creationId="{57089E50-F48E-4401-E15A-05AB992E500B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83" creationId="{89290866-525F-D604-1DAE-CAA21F879E6D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84" creationId="{3A8211F3-3325-737E-4574-ABDC495CA9D4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85" creationId="{BF73F3C5-4F21-EEA3-7760-D560559C5711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86" creationId="{753D4503-7D77-AAD8-C6B5-33775A644FC4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87" creationId="{0CE8E924-B10B-C50B-91C2-2B0791588675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90" creationId="{4A944633-684F-EF52-1F7D-B61D8AD8D196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91" creationId="{1339C856-0DD1-3610-19CB-6A6729D4554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92" creationId="{9D53DE83-B239-77F4-7165-CB27C2F19C1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93" creationId="{11F163B1-01E5-2208-4080-2950D6FD9C7C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94" creationId="{7242C1FE-797E-17B5-40C9-CBF2DDE7CD83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95" creationId="{A741AFB3-82AF-3A6A-6608-73BEE5FC7C0A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96" creationId="{0F35DF78-5F6B-44DA-4F07-2541C30B5D97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97" creationId="{680F405B-7424-DB35-5426-8529469FE59E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98" creationId="{F035201B-461E-5F88-6B77-99BCD2309557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99" creationId="{6F8204E6-DE4A-25C1-FC9E-CBFCB543FDC7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00" creationId="{5F1A97B3-42B1-B62C-19EA-FDDF4E4A8329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01" creationId="{CC01FE7F-DFE0-4C89-FF85-C248A54E853A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02" creationId="{76C4109A-992A-B07E-A86B-E8C79703B6DC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03" creationId="{664B5281-A10C-D002-22FB-E812F64376D0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04" creationId="{BDF6CF90-1011-4A20-5D9A-B97B9B05FAED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05" creationId="{143772D1-0715-48CD-A252-049D2B77E826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06" creationId="{EE5C567F-E305-4D61-66FA-DBF381CE64E5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07" creationId="{AD54926B-1E0D-CC05-01ED-FF46C1BBD238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08" creationId="{35C3D29A-4B68-BF59-61B8-D65EA7558F5D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09" creationId="{F196DB79-06A2-6EE7-55ED-DA8E1A60954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10" creationId="{A06DB98C-004C-282F-0F38-910D6CAD126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11" creationId="{05D43A5E-0AA2-3899-FC24-D90010244D3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12" creationId="{238D89DD-4662-5E81-FE56-DB9BF7558230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13" creationId="{360C9528-D851-B95C-1A4A-478F038F708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14" creationId="{937BB4BC-F6A3-2DDB-1D1F-B8EA7B1D2CFA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15" creationId="{D381E339-E1CB-7655-1D71-755B006B9BED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16" creationId="{B43404B0-297C-F4A6-9DED-63D08E815D70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17" creationId="{70564F0A-6CE5-466C-5FD7-4E1D0FB778AE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18" creationId="{373E02B7-3280-340D-05D6-2AD4F71FB9F7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19" creationId="{78445DDC-8766-7689-57EB-4877CAE47490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20" creationId="{85A25BE1-1CB4-E7AE-ABC2-0E0DF01213FD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21" creationId="{3F19F8C5-000A-A71F-A25E-AA8A25A9D0F8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22" creationId="{321B5EA3-F732-0E8C-669B-853E7B2151EA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23" creationId="{B89370B9-EB02-3DAC-4AE8-3A74E0AF1E72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24" creationId="{4F87FA61-D49A-3BF2-FC03-D2F942A8D741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25" creationId="{967CDA3A-345E-39EA-7725-168E64DEDF43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26" creationId="{992FD0DE-80D7-31AE-7589-42A7DD57D80B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27" creationId="{390FE3B3-309C-3BF3-C018-DA177DC3B24F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28" creationId="{ADC9D946-44AD-104C-CC31-67D27AED115D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29" creationId="{7B66CEF9-AAC1-D4AF-2E53-6185C030190B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30" creationId="{9C47B6A1-597B-D531-64B4-FFFB29A9218F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31" creationId="{9908EA62-8A71-AA34-0DB8-8B39D173585F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32" creationId="{260EA899-B231-DB55-0705-A09B103954C9}"/>
          </ac:inkMkLst>
        </pc:inkChg>
        <pc:inkChg chg="add mod">
          <ac:chgData name="Venkatasubramanian, Mani V." userId="fbe5ce37-0145-4c31-b84a-b36f8beac5f3" providerId="ADAL" clId="{19A91FA5-1B02-46D2-86E3-7D2C99B348E0}" dt="2023-02-21T16:22:34.291" v="1645"/>
          <ac:inkMkLst>
            <pc:docMk/>
            <pc:sldMk cId="961722181" sldId="280"/>
            <ac:inkMk id="134" creationId="{EAD0B59A-5DE1-F818-8D61-514C00666258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30:56.934" v="1996"/>
        <pc:sldMkLst>
          <pc:docMk/>
          <pc:sldMk cId="1882423756" sldId="281"/>
        </pc:sldMkLst>
        <pc:grpChg chg="del mod">
          <ac:chgData name="Venkatasubramanian, Mani V." userId="fbe5ce37-0145-4c31-b84a-b36f8beac5f3" providerId="ADAL" clId="{19A91FA5-1B02-46D2-86E3-7D2C99B348E0}" dt="2023-02-21T16:28:34.890" v="1823"/>
          <ac:grpSpMkLst>
            <pc:docMk/>
            <pc:sldMk cId="1882423756" sldId="281"/>
            <ac:grpSpMk id="4" creationId="{99B03C54-2C49-8011-97CB-B40042474ADE}"/>
          </ac:grpSpMkLst>
        </pc:grpChg>
        <pc:grpChg chg="del mod">
          <ac:chgData name="Venkatasubramanian, Mani V." userId="fbe5ce37-0145-4c31-b84a-b36f8beac5f3" providerId="ADAL" clId="{19A91FA5-1B02-46D2-86E3-7D2C99B348E0}" dt="2023-02-21T16:28:46.350" v="1842"/>
          <ac:grpSpMkLst>
            <pc:docMk/>
            <pc:sldMk cId="1882423756" sldId="281"/>
            <ac:grpSpMk id="10" creationId="{DA7C796D-E736-0E8A-332B-A4BDB0BB5113}"/>
          </ac:grpSpMkLst>
        </pc:grpChg>
        <pc:grpChg chg="del mod">
          <ac:chgData name="Venkatasubramanian, Mani V." userId="fbe5ce37-0145-4c31-b84a-b36f8beac5f3" providerId="ADAL" clId="{19A91FA5-1B02-46D2-86E3-7D2C99B348E0}" dt="2023-02-21T16:28:46.350" v="1842"/>
          <ac:grpSpMkLst>
            <pc:docMk/>
            <pc:sldMk cId="1882423756" sldId="281"/>
            <ac:grpSpMk id="29" creationId="{2FF85037-580A-109D-2456-DE55FDDC6063}"/>
          </ac:grpSpMkLst>
        </pc:grpChg>
        <pc:grpChg chg="del mod">
          <ac:chgData name="Venkatasubramanian, Mani V." userId="fbe5ce37-0145-4c31-b84a-b36f8beac5f3" providerId="ADAL" clId="{19A91FA5-1B02-46D2-86E3-7D2C99B348E0}" dt="2023-02-21T16:28:46.350" v="1842"/>
          <ac:grpSpMkLst>
            <pc:docMk/>
            <pc:sldMk cId="1882423756" sldId="281"/>
            <ac:grpSpMk id="30" creationId="{B20936C1-D0BE-A95F-5541-7452CFF5E6C7}"/>
          </ac:grpSpMkLst>
        </pc:grpChg>
        <pc:grpChg chg="del mod">
          <ac:chgData name="Venkatasubramanian, Mani V." userId="fbe5ce37-0145-4c31-b84a-b36f8beac5f3" providerId="ADAL" clId="{19A91FA5-1B02-46D2-86E3-7D2C99B348E0}" dt="2023-02-21T16:28:52.259" v="1852"/>
          <ac:grpSpMkLst>
            <pc:docMk/>
            <pc:sldMk cId="1882423756" sldId="281"/>
            <ac:grpSpMk id="31" creationId="{00F4D1B9-ACDA-4CCD-D7F2-D3AF471C519B}"/>
          </ac:grpSpMkLst>
        </pc:grpChg>
        <pc:grpChg chg="del mod">
          <ac:chgData name="Venkatasubramanian, Mani V." userId="fbe5ce37-0145-4c31-b84a-b36f8beac5f3" providerId="ADAL" clId="{19A91FA5-1B02-46D2-86E3-7D2C99B348E0}" dt="2023-02-21T16:28:52.259" v="1852"/>
          <ac:grpSpMkLst>
            <pc:docMk/>
            <pc:sldMk cId="1882423756" sldId="281"/>
            <ac:grpSpMk id="41" creationId="{F1F21046-053B-3F5F-5EFE-357EA2998A9A}"/>
          </ac:grpSpMkLst>
        </pc:grpChg>
        <pc:grpChg chg="del mod">
          <ac:chgData name="Venkatasubramanian, Mani V." userId="fbe5ce37-0145-4c31-b84a-b36f8beac5f3" providerId="ADAL" clId="{19A91FA5-1B02-46D2-86E3-7D2C99B348E0}" dt="2023-02-21T16:28:54.360" v="1856"/>
          <ac:grpSpMkLst>
            <pc:docMk/>
            <pc:sldMk cId="1882423756" sldId="281"/>
            <ac:grpSpMk id="42" creationId="{5482C959-05F1-EDB2-A3A1-5BFF4EC1482D}"/>
          </ac:grpSpMkLst>
        </pc:grpChg>
        <pc:grpChg chg="del mod">
          <ac:chgData name="Venkatasubramanian, Mani V." userId="fbe5ce37-0145-4c31-b84a-b36f8beac5f3" providerId="ADAL" clId="{19A91FA5-1B02-46D2-86E3-7D2C99B348E0}" dt="2023-02-21T16:29:01.071" v="1862"/>
          <ac:grpSpMkLst>
            <pc:docMk/>
            <pc:sldMk cId="1882423756" sldId="281"/>
            <ac:grpSpMk id="46" creationId="{9D70EB9B-F144-9E36-CF5D-4E4E4767289E}"/>
          </ac:grpSpMkLst>
        </pc:grpChg>
        <pc:grpChg chg="del mod">
          <ac:chgData name="Venkatasubramanian, Mani V." userId="fbe5ce37-0145-4c31-b84a-b36f8beac5f3" providerId="ADAL" clId="{19A91FA5-1B02-46D2-86E3-7D2C99B348E0}" dt="2023-02-21T16:29:36.972" v="1894"/>
          <ac:grpSpMkLst>
            <pc:docMk/>
            <pc:sldMk cId="1882423756" sldId="281"/>
            <ac:grpSpMk id="49" creationId="{F4B6B701-1F20-C26F-849A-59799B04DA73}"/>
          </ac:grpSpMkLst>
        </pc:grpChg>
        <pc:grpChg chg="del mod">
          <ac:chgData name="Venkatasubramanian, Mani V." userId="fbe5ce37-0145-4c31-b84a-b36f8beac5f3" providerId="ADAL" clId="{19A91FA5-1B02-46D2-86E3-7D2C99B348E0}" dt="2023-02-21T16:29:16.529" v="1886"/>
          <ac:grpSpMkLst>
            <pc:docMk/>
            <pc:sldMk cId="1882423756" sldId="281"/>
            <ac:grpSpMk id="52" creationId="{12D56C2C-D629-42D6-A45E-9BEE863EB547}"/>
          </ac:grpSpMkLst>
        </pc:grpChg>
        <pc:grpChg chg="del mod">
          <ac:chgData name="Venkatasubramanian, Mani V." userId="fbe5ce37-0145-4c31-b84a-b36f8beac5f3" providerId="ADAL" clId="{19A91FA5-1B02-46D2-86E3-7D2C99B348E0}" dt="2023-02-21T16:29:16.529" v="1886"/>
          <ac:grpSpMkLst>
            <pc:docMk/>
            <pc:sldMk cId="1882423756" sldId="281"/>
            <ac:grpSpMk id="55" creationId="{775D5060-D4CE-02DA-A7E1-8996EB50EC6A}"/>
          </ac:grpSpMkLst>
        </pc:grpChg>
        <pc:grpChg chg="del mod">
          <ac:chgData name="Venkatasubramanian, Mani V." userId="fbe5ce37-0145-4c31-b84a-b36f8beac5f3" providerId="ADAL" clId="{19A91FA5-1B02-46D2-86E3-7D2C99B348E0}" dt="2023-02-21T16:29:36.972" v="1894"/>
          <ac:grpSpMkLst>
            <pc:docMk/>
            <pc:sldMk cId="1882423756" sldId="281"/>
            <ac:grpSpMk id="76" creationId="{BFC1AEF7-6E49-BBE1-6015-0CD774631728}"/>
          </ac:grpSpMkLst>
        </pc:grpChg>
        <pc:grpChg chg="del mod">
          <ac:chgData name="Venkatasubramanian, Mani V." userId="fbe5ce37-0145-4c31-b84a-b36f8beac5f3" providerId="ADAL" clId="{19A91FA5-1B02-46D2-86E3-7D2C99B348E0}" dt="2023-02-21T16:29:36.972" v="1894"/>
          <ac:grpSpMkLst>
            <pc:docMk/>
            <pc:sldMk cId="1882423756" sldId="281"/>
            <ac:grpSpMk id="84" creationId="{23627892-5797-E2DE-DD99-06C98775F07D}"/>
          </ac:grpSpMkLst>
        </pc:grpChg>
        <pc:grpChg chg="del mod">
          <ac:chgData name="Venkatasubramanian, Mani V." userId="fbe5ce37-0145-4c31-b84a-b36f8beac5f3" providerId="ADAL" clId="{19A91FA5-1B02-46D2-86E3-7D2C99B348E0}" dt="2023-02-21T16:29:39.855" v="1900"/>
          <ac:grpSpMkLst>
            <pc:docMk/>
            <pc:sldMk cId="1882423756" sldId="281"/>
            <ac:grpSpMk id="85" creationId="{D5EAFCC9-6144-8D51-136A-9AA5BB38D6AB}"/>
          </ac:grpSpMkLst>
        </pc:grpChg>
        <pc:grpChg chg="del mod">
          <ac:chgData name="Venkatasubramanian, Mani V." userId="fbe5ce37-0145-4c31-b84a-b36f8beac5f3" providerId="ADAL" clId="{19A91FA5-1B02-46D2-86E3-7D2C99B348E0}" dt="2023-02-21T16:30:41.209" v="1967"/>
          <ac:grpSpMkLst>
            <pc:docMk/>
            <pc:sldMk cId="1882423756" sldId="281"/>
            <ac:grpSpMk id="91" creationId="{255A0A39-85BD-4C06-D089-CBCBA126E718}"/>
          </ac:grpSpMkLst>
        </pc:grpChg>
        <pc:grpChg chg="del mod">
          <ac:chgData name="Venkatasubramanian, Mani V." userId="fbe5ce37-0145-4c31-b84a-b36f8beac5f3" providerId="ADAL" clId="{19A91FA5-1B02-46D2-86E3-7D2C99B348E0}" dt="2023-02-21T16:30:41.209" v="1967"/>
          <ac:grpSpMkLst>
            <pc:docMk/>
            <pc:sldMk cId="1882423756" sldId="281"/>
            <ac:grpSpMk id="102" creationId="{88C4D7BB-36E4-15D3-1072-C6D98F74A2F8}"/>
          </ac:grpSpMkLst>
        </pc:grpChg>
        <pc:grpChg chg="del mod">
          <ac:chgData name="Venkatasubramanian, Mani V." userId="fbe5ce37-0145-4c31-b84a-b36f8beac5f3" providerId="ADAL" clId="{19A91FA5-1B02-46D2-86E3-7D2C99B348E0}" dt="2023-02-21T16:30:41.209" v="1967"/>
          <ac:grpSpMkLst>
            <pc:docMk/>
            <pc:sldMk cId="1882423756" sldId="281"/>
            <ac:grpSpMk id="103" creationId="{41D7E035-3025-B18A-3764-AE54982DEEE2}"/>
          </ac:grpSpMkLst>
        </pc:grpChg>
        <pc:grpChg chg="del mod">
          <ac:chgData name="Venkatasubramanian, Mani V." userId="fbe5ce37-0145-4c31-b84a-b36f8beac5f3" providerId="ADAL" clId="{19A91FA5-1B02-46D2-86E3-7D2C99B348E0}" dt="2023-02-21T16:30:41.209" v="1967"/>
          <ac:grpSpMkLst>
            <pc:docMk/>
            <pc:sldMk cId="1882423756" sldId="281"/>
            <ac:grpSpMk id="108" creationId="{51ED3634-79DA-AE00-863F-6F3CD1F8AF0C}"/>
          </ac:grpSpMkLst>
        </pc:grpChg>
        <pc:grpChg chg="del mod">
          <ac:chgData name="Venkatasubramanian, Mani V." userId="fbe5ce37-0145-4c31-b84a-b36f8beac5f3" providerId="ADAL" clId="{19A91FA5-1B02-46D2-86E3-7D2C99B348E0}" dt="2023-02-21T16:30:33.171" v="1959"/>
          <ac:grpSpMkLst>
            <pc:docMk/>
            <pc:sldMk cId="1882423756" sldId="281"/>
            <ac:grpSpMk id="113" creationId="{07878405-CA40-1F0B-4DA1-8C1FA22F07FF}"/>
          </ac:grpSpMkLst>
        </pc:grpChg>
        <pc:grpChg chg="del mod">
          <ac:chgData name="Venkatasubramanian, Mani V." userId="fbe5ce37-0145-4c31-b84a-b36f8beac5f3" providerId="ADAL" clId="{19A91FA5-1B02-46D2-86E3-7D2C99B348E0}" dt="2023-02-21T16:30:33.171" v="1959"/>
          <ac:grpSpMkLst>
            <pc:docMk/>
            <pc:sldMk cId="1882423756" sldId="281"/>
            <ac:grpSpMk id="122" creationId="{68F02A35-B013-AFF2-EC6B-059C6E992CB8}"/>
          </ac:grpSpMkLst>
        </pc:grpChg>
        <pc:grpChg chg="del mod">
          <ac:chgData name="Venkatasubramanian, Mani V." userId="fbe5ce37-0145-4c31-b84a-b36f8beac5f3" providerId="ADAL" clId="{19A91FA5-1B02-46D2-86E3-7D2C99B348E0}" dt="2023-02-21T16:30:33.171" v="1959"/>
          <ac:grpSpMkLst>
            <pc:docMk/>
            <pc:sldMk cId="1882423756" sldId="281"/>
            <ac:grpSpMk id="123" creationId="{BB7B40C3-CEA3-DB65-D10B-52259FB079A1}"/>
          </ac:grpSpMkLst>
        </pc:grpChg>
        <pc:grpChg chg="del mod">
          <ac:chgData name="Venkatasubramanian, Mani V." userId="fbe5ce37-0145-4c31-b84a-b36f8beac5f3" providerId="ADAL" clId="{19A91FA5-1B02-46D2-86E3-7D2C99B348E0}" dt="2023-02-21T16:30:33.171" v="1959"/>
          <ac:grpSpMkLst>
            <pc:docMk/>
            <pc:sldMk cId="1882423756" sldId="281"/>
            <ac:grpSpMk id="130" creationId="{CAD41E0B-2300-9581-C526-798C8AA3D45F}"/>
          </ac:grpSpMkLst>
        </pc:grpChg>
        <pc:grpChg chg="del mod">
          <ac:chgData name="Venkatasubramanian, Mani V." userId="fbe5ce37-0145-4c31-b84a-b36f8beac5f3" providerId="ADAL" clId="{19A91FA5-1B02-46D2-86E3-7D2C99B348E0}" dt="2023-02-21T16:30:41.209" v="1967"/>
          <ac:grpSpMkLst>
            <pc:docMk/>
            <pc:sldMk cId="1882423756" sldId="281"/>
            <ac:grpSpMk id="131" creationId="{3378A5DC-4B74-7DB9-7A59-675F5B86EABE}"/>
          </ac:grpSpMkLst>
        </pc:grpChg>
        <pc:grpChg chg="del mod">
          <ac:chgData name="Venkatasubramanian, Mani V." userId="fbe5ce37-0145-4c31-b84a-b36f8beac5f3" providerId="ADAL" clId="{19A91FA5-1B02-46D2-86E3-7D2C99B348E0}" dt="2023-02-21T16:30:23.856" v="1944"/>
          <ac:grpSpMkLst>
            <pc:docMk/>
            <pc:sldMk cId="1882423756" sldId="281"/>
            <ac:grpSpMk id="135" creationId="{B8F3AC5D-3A3C-6E2C-BEBB-C3E8D6C84E7F}"/>
          </ac:grpSpMkLst>
        </pc:grpChg>
        <pc:grpChg chg="del mod">
          <ac:chgData name="Venkatasubramanian, Mani V." userId="fbe5ce37-0145-4c31-b84a-b36f8beac5f3" providerId="ADAL" clId="{19A91FA5-1B02-46D2-86E3-7D2C99B348E0}" dt="2023-02-21T16:30:27.349" v="1951"/>
          <ac:grpSpMkLst>
            <pc:docMk/>
            <pc:sldMk cId="1882423756" sldId="281"/>
            <ac:grpSpMk id="138" creationId="{691B5FE4-72EE-4165-5570-284F515F4DA0}"/>
          </ac:grpSpMkLst>
        </pc:grpChg>
        <pc:grpChg chg="del mod">
          <ac:chgData name="Venkatasubramanian, Mani V." userId="fbe5ce37-0145-4c31-b84a-b36f8beac5f3" providerId="ADAL" clId="{19A91FA5-1B02-46D2-86E3-7D2C99B348E0}" dt="2023-02-21T16:30:33.171" v="1959"/>
          <ac:grpSpMkLst>
            <pc:docMk/>
            <pc:sldMk cId="1882423756" sldId="281"/>
            <ac:grpSpMk id="145" creationId="{98D46835-37B5-29C9-AB4B-B7F1E01955B5}"/>
          </ac:grpSpMkLst>
        </pc:grpChg>
        <pc:grpChg chg="del mod">
          <ac:chgData name="Venkatasubramanian, Mani V." userId="fbe5ce37-0145-4c31-b84a-b36f8beac5f3" providerId="ADAL" clId="{19A91FA5-1B02-46D2-86E3-7D2C99B348E0}" dt="2023-02-21T16:30:41.209" v="1967"/>
          <ac:grpSpMkLst>
            <pc:docMk/>
            <pc:sldMk cId="1882423756" sldId="281"/>
            <ac:grpSpMk id="153" creationId="{8D6D95DE-80DF-C338-9762-3C2C587058A3}"/>
          </ac:grpSpMkLst>
        </pc:grpChg>
        <pc:grpChg chg="del mod">
          <ac:chgData name="Venkatasubramanian, Mani V." userId="fbe5ce37-0145-4c31-b84a-b36f8beac5f3" providerId="ADAL" clId="{19A91FA5-1B02-46D2-86E3-7D2C99B348E0}" dt="2023-02-21T16:30:41.209" v="1967"/>
          <ac:grpSpMkLst>
            <pc:docMk/>
            <pc:sldMk cId="1882423756" sldId="281"/>
            <ac:grpSpMk id="161" creationId="{A39E4D5E-D70B-D7D7-B9B5-29FBD625F341}"/>
          </ac:grpSpMkLst>
        </pc:grpChg>
        <pc:grpChg chg="del mod">
          <ac:chgData name="Venkatasubramanian, Mani V." userId="fbe5ce37-0145-4c31-b84a-b36f8beac5f3" providerId="ADAL" clId="{19A91FA5-1B02-46D2-86E3-7D2C99B348E0}" dt="2023-02-21T16:30:56.934" v="1996"/>
          <ac:grpSpMkLst>
            <pc:docMk/>
            <pc:sldMk cId="1882423756" sldId="281"/>
            <ac:grpSpMk id="162" creationId="{FE594B3E-7B9D-2C7D-25BB-D2BC4A2D9E5D}"/>
          </ac:grpSpMkLst>
        </pc:grpChg>
        <pc:grpChg chg="mod">
          <ac:chgData name="Venkatasubramanian, Mani V." userId="fbe5ce37-0145-4c31-b84a-b36f8beac5f3" providerId="ADAL" clId="{19A91FA5-1B02-46D2-86E3-7D2C99B348E0}" dt="2023-02-21T16:30:56.934" v="1996"/>
          <ac:grpSpMkLst>
            <pc:docMk/>
            <pc:sldMk cId="1882423756" sldId="281"/>
            <ac:grpSpMk id="191" creationId="{0C708375-5CA3-3207-2E7C-931D2A95C74C}"/>
          </ac:grpSpMkLst>
        </pc:grp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2" creationId="{0655D4BA-B1A5-E39F-58E5-231E62936D8D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3" creationId="{574129BB-CC9A-923C-9522-97DA94F1FB7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5" creationId="{5705524D-F58B-1840-90BC-D1D5B2E89BC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" creationId="{7B47C4BA-1CA1-0D85-C18B-5999F7274E62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7" creationId="{4BDD186F-94C4-6845-BCA2-AA1C94B7624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8" creationId="{887AD87D-21F6-469D-4493-B167D20E59B0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9" creationId="{7AB4242C-0EA2-81F1-D9D0-77EC10BFBFA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1" creationId="{8DDDA99E-2EA0-6ED0-707E-3F704438B2E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2" creationId="{23BB11B6-514A-2CFE-14DC-8E6473F22FF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3" creationId="{25FD8745-7E3C-EA61-2E8F-3160577807B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4" creationId="{86B23CCF-2429-8368-1646-F66E8E0E2A0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5" creationId="{06B51606-A138-8F61-099F-CE1463C43DCD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6" creationId="{D8282178-F084-904D-0595-2F3F122B3CAB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" creationId="{481C6C0B-7CA5-2462-8760-62E86D8CB9E9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" creationId="{07CA239C-1D2E-A29A-0CB7-7E33C9A0D3B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9" creationId="{56022760-415B-3E88-99B8-9FAD4EC4E29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20" creationId="{1256F450-04B5-F21F-82F8-77AD29B35519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21" creationId="{434B1555-C5B6-FA1D-7E30-1766E97E7C4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22" creationId="{9F88FF02-A101-5588-2944-5CF8F24599CD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23" creationId="{BA4E4A15-8C13-9024-9381-80F7773E97B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24" creationId="{6215C958-E520-97B0-73CE-92466551D1C5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25" creationId="{0BAB2019-AE67-4E7C-6A92-75DC1391727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26" creationId="{4A7C9514-E0AA-F436-0B86-BF43431E786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27" creationId="{2C50F6CE-B805-0BBE-6DBE-FB385067FB4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28" creationId="{C0B4E41B-3853-CC2E-0DAB-525F7C5ACA0D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32" creationId="{AB40988E-1CA3-5014-BF86-0987B4A2336B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33" creationId="{4713E0F5-E1BC-7C01-5A43-028C0F0571F3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34" creationId="{A3187758-5DDB-3F4C-0D2E-5565839463A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35" creationId="{D0C30239-B297-A286-B302-0B0A5FD3E30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36" creationId="{BD3BD292-8C24-2C68-8F7B-66F72BD1715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37" creationId="{2DF8BECE-458E-C295-868A-C8287CB15C9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38" creationId="{BE114016-A0FE-863E-FF05-CE19BCADC12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39" creationId="{2018BD99-ADE8-4195-0861-0498EFD60686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40" creationId="{3738AEB4-5185-4F42-D264-30C177B4BFF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43" creationId="{2DABF656-9760-9778-01F7-CB5AAEEAEC6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44" creationId="{AA41F805-B1BC-84D0-2BFD-6ECEEA545CB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45" creationId="{49A65402-5897-3409-21A3-D01EDCAF764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47" creationId="{304AFF96-15A5-07D8-E087-F4C7D8A54E0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48" creationId="{0C9BE92E-A7E0-E3C9-8090-870088F70A9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50" creationId="{7655E7EA-669B-E1D3-DCC2-E302227CF70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51" creationId="{83373F6A-2B01-E8A0-7572-DA49675FD74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53" creationId="{E3A7F5C2-BD7E-3AF3-3E0E-133DB5A0844F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54" creationId="{077D4AD2-D1DD-E034-23AA-8DFC2138E7E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56" creationId="{949754F3-8FBB-F848-4715-902AD7FF09B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57" creationId="{9B50DDC4-676E-8788-531A-6F3D57A27305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58" creationId="{4F570CCC-0C56-1CF5-B0EF-65BB65A7A125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59" creationId="{4D0AAF11-34E7-1475-8CBA-F68FEC11330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0" creationId="{595C0C8B-1F97-5889-4476-994C93FA7B8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1" creationId="{3F04FDFB-1828-44EA-F271-F7D7960F141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2" creationId="{46687EB9-A870-F36C-6CB2-CB951CA3CD9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3" creationId="{D1EDF47B-0ACF-BB1E-4A72-8749208B84D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4" creationId="{1F633ECD-048E-4A49-D578-3414823EC14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5" creationId="{3890569A-158C-5930-432A-09F771A9A12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6" creationId="{AA658079-7BB6-B681-F5BE-403DD6070AF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7" creationId="{CD2AD181-19A1-CE1A-571B-5C0A331B934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8" creationId="{356250FF-7AFF-92AD-8A66-A05B09E6C316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69" creationId="{712E5C9D-826C-E3BC-E6C4-28B3BB5579E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70" creationId="{084E90DC-2DAE-4279-D341-A9D82C2D5C55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71" creationId="{2A29F35F-3848-8E11-D6D6-D394CD66F89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72" creationId="{5E039217-F8BB-1FC5-AF0E-5D1D1A5CB8F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73" creationId="{C30659D7-1552-B60F-B27C-E9821461C1B6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74" creationId="{D4C44928-8A73-A49F-95AB-50694B3E2AEB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75" creationId="{B475BD7E-14D9-D058-03D1-270A0EB773E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77" creationId="{5BCF1FF9-7FF0-BC0F-9AFC-E156D1904DD9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78" creationId="{E669EDE4-A9C8-2EA6-8E06-FD0348C1056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79" creationId="{84FF0CA3-2C6E-34C0-2DEA-BD77CFEB01A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80" creationId="{688AE49C-9818-4B3F-5A31-506C9326D98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81" creationId="{AB138F64-0CEB-3665-C731-1B4B3EF7D9A3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82" creationId="{4F96A394-FA6E-FFCC-56CB-4E0A1E9814D0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83" creationId="{C2D2CFE3-BABB-7934-0457-A8617778FD56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86" creationId="{D156CB2C-84E4-68C1-1491-89B747492E7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87" creationId="{EDA9D26A-1F8F-F93E-E617-C8012A1599E9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88" creationId="{527DAA3A-54DB-8F01-FFA3-27AF7DE1A70F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89" creationId="{34E2C87F-D5BC-6457-DEDE-AC96B8C68D50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90" creationId="{BC988FDB-2933-AF12-3629-5C4FA2C860C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92" creationId="{A53010F8-26D4-CE7B-A7D4-04236DBED1A5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93" creationId="{4D34D926-5988-A7A0-630A-4EDBBC5A177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94" creationId="{A31E7F6C-5FC6-72F2-A113-D8462EFF4E5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95" creationId="{5A426FA3-5A85-FED0-5309-5B8A353002DD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96" creationId="{3DFCAC08-858F-2FF8-EB87-408B96E5C8A6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97" creationId="{30570F0F-0E6C-CBF8-E3EC-D58CE8EA7CD2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98" creationId="{625D2885-1E56-2903-1F8F-39FEBC6620D9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99" creationId="{47DD0CB0-ABF4-1D6F-B884-5A98761AB3A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00" creationId="{8459BE59-D14F-9E10-5AB2-571C4B1A21E9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01" creationId="{8286D199-404A-2F07-DCB6-17824F7261B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04" creationId="{17EAA968-CD3C-7332-ADA4-7DB4BF37C73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05" creationId="{97E856B5-5901-B035-01F8-D6C54E1D1F3B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06" creationId="{A677BC4B-B229-3491-E8D5-25F86452B87F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07" creationId="{BE4C92A2-AB43-D899-4AED-7B68122698E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09" creationId="{E37C4AE8-BA82-7E70-6846-FB27B910540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10" creationId="{D1AE0A62-1BC7-9791-3C45-5D872FD9E17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11" creationId="{8BF39F14-C5DF-2DB6-10A9-E3485E2EC56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12" creationId="{D3C74295-60C6-598A-5FA0-5F911714586D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14" creationId="{E3A21CEF-0D29-6F21-6A99-F38333573B2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15" creationId="{1BDC7056-D26B-21E0-38FF-8D1A4008AB2B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16" creationId="{6E06FC63-E163-CE6D-5276-DB78B0F4DAA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17" creationId="{F34122D5-0C1C-046B-B690-369AADC3F77F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18" creationId="{6B279CE8-D857-6777-2F15-48C6E01052E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19" creationId="{12CC53AB-3F5F-B242-1E5B-CBE3ABFBD083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20" creationId="{8CC87CB4-D950-D365-91E3-3CF0396D76CF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21" creationId="{3F2E849E-A1E2-4C7E-5FD7-6622EC72DD20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24" creationId="{BB31DE11-15C4-9769-F4E7-51A6439EEEC6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25" creationId="{0E698339-282C-079C-10C8-457999D2618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26" creationId="{4C6346DC-C499-E5B6-E80C-034A38E96416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27" creationId="{C38E4916-0CE7-4023-2633-40FCA16115C5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28" creationId="{FC69A2FA-D7BF-A39E-7832-405D4D2A38F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29" creationId="{DA86EE10-010F-6CF7-8373-176FC8514C1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32" creationId="{B18D8FD9-D9B4-2A80-BC23-BDF361AACB5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33" creationId="{56770851-4061-5784-C98A-B1C222936F6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34" creationId="{633D2F2E-B3CD-53C3-25D9-18A42FAAC20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36" creationId="{2CB046DF-A8AD-6674-85F6-EE901154E9FF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37" creationId="{2A5B1BA6-76E8-BDA9-3AD3-FD0812E35A9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39" creationId="{374B430D-BD13-AEFB-1E16-5D0665F2208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40" creationId="{46F43F95-7238-C9E5-EA86-92BB929E9663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41" creationId="{61B831F0-E815-E7D5-6FCA-90F4E258B7D3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42" creationId="{967CCD79-5617-52CC-5138-EE2CD2631990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43" creationId="{01E972B4-9ECE-3C0E-7E72-B7BACAB8940D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44" creationId="{899FF22E-2B3B-47A5-FDA7-22619C53322D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46" creationId="{35C1A930-BFBE-5E20-1D93-5B1C260B7D1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47" creationId="{044DF1CC-0CD2-7B54-421F-647F440EFA19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48" creationId="{802ED245-52FA-0D2C-EF32-B76A5E6A260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49" creationId="{2A3C54C6-D1C6-3931-DF58-AF42EDD011D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50" creationId="{FF8F98C5-7A27-B995-52EB-EC4217B2B60D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51" creationId="{8B807825-9D46-4F26-FF8B-3B58A3C7ED5F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52" creationId="{55038800-44FE-CE0F-F579-8CE8BD9729AF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54" creationId="{2D19CD40-1449-B918-4DAD-D0A9E7832932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55" creationId="{85CDC5CE-EA10-B409-9B31-A554DEAE3F7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56" creationId="{49B5BA8D-2178-BAD2-8EFB-C1143172429F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57" creationId="{C0E7F4D1-39EC-F2D0-03C0-954E7F070BB3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58" creationId="{332D3228-0B05-FCC0-F84E-0190816DC66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59" creationId="{21A0FFD4-A533-48D1-A104-764FB77EFC4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60" creationId="{30F45EE3-0032-9903-359E-0AF3E9A16199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63" creationId="{E25F602C-9C83-0E10-704F-61B7937D9C8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64" creationId="{20DF4A75-0D26-80D5-2817-3CB225D2D2C9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65" creationId="{C498A41E-979B-7F3F-214F-92255FD721B6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66" creationId="{1CF99B35-77A4-E174-DAEA-EFC23FB51D5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67" creationId="{A9CCD7C4-FCC6-777E-464D-A9E0BF8BBEA7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68" creationId="{AD8ED4EA-D2AB-C4D7-FC73-B939C7A80BF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69" creationId="{D2391A52-6FEF-D844-294F-E6760320A10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0" creationId="{D20DD64F-01F2-773A-2004-77256806667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1" creationId="{BFBBACD3-4992-4E3D-14D9-076B583FF7B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2" creationId="{CA9FCE10-C6BC-0EA1-842C-A63A015BA9F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3" creationId="{BB03AC5A-58CE-3A99-3FA1-7CF0379E00A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4" creationId="{45DE4BBB-62FE-894F-CB82-0162078917C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5" creationId="{3FFB7A66-6A16-0961-4760-27271218FA8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6" creationId="{1D2D393A-80A0-2F6B-D622-B291D72032E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7" creationId="{20A62F8A-1244-1E99-D560-A51D909BDC6B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8" creationId="{4498AD0C-8ABC-8D74-F1F8-6A1863489671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79" creationId="{C645A420-4B0C-7B3E-B52D-D71358B54A55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0" creationId="{64F5AEA8-4AC1-5376-83A3-51D9D705CDC6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1" creationId="{449A5AD8-2B0A-8CB2-B4FF-64648AD544A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2" creationId="{8DFA0745-A179-8A26-695A-A975D0940F5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3" creationId="{0EE6A059-B7FB-082C-0F02-A8662739DABB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4" creationId="{1878FAB4-3150-8DB4-9744-DC4F8BABCC9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5" creationId="{DA25D263-BD59-E9B9-90E9-853C58295B7A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6" creationId="{FBA153BE-3718-2656-124C-4CEB87B75AD4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7" creationId="{2BB5CE2B-24AD-1024-9D21-580A3FEA2688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8" creationId="{5538CE5D-B496-744B-9B78-B150EE3CA3DC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89" creationId="{05F8FEF4-EA22-31C5-4767-B5A775F7E5DE}"/>
          </ac:inkMkLst>
        </pc:inkChg>
        <pc:inkChg chg="add mod">
          <ac:chgData name="Venkatasubramanian, Mani V." userId="fbe5ce37-0145-4c31-b84a-b36f8beac5f3" providerId="ADAL" clId="{19A91FA5-1B02-46D2-86E3-7D2C99B348E0}" dt="2023-02-21T16:30:56.934" v="1996"/>
          <ac:inkMkLst>
            <pc:docMk/>
            <pc:sldMk cId="1882423756" sldId="281"/>
            <ac:inkMk id="190" creationId="{DFFF8135-9364-38B2-A43D-BA4ECDE0C0F8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33:35.753" v="2164"/>
        <pc:sldMkLst>
          <pc:docMk/>
          <pc:sldMk cId="520309778" sldId="282"/>
        </pc:sldMkLst>
        <pc:grpChg chg="del mod">
          <ac:chgData name="Venkatasubramanian, Mani V." userId="fbe5ce37-0145-4c31-b84a-b36f8beac5f3" providerId="ADAL" clId="{19A91FA5-1B02-46D2-86E3-7D2C99B348E0}" dt="2023-02-21T16:31:11.369" v="2012"/>
          <ac:grpSpMkLst>
            <pc:docMk/>
            <pc:sldMk cId="520309778" sldId="282"/>
            <ac:grpSpMk id="9" creationId="{6CD0AB24-A06C-DF8B-ED58-08BBB951CCBE}"/>
          </ac:grpSpMkLst>
        </pc:grpChg>
        <pc:grpChg chg="del mod">
          <ac:chgData name="Venkatasubramanian, Mani V." userId="fbe5ce37-0145-4c31-b84a-b36f8beac5f3" providerId="ADAL" clId="{19A91FA5-1B02-46D2-86E3-7D2C99B348E0}" dt="2023-02-21T16:31:17.331" v="2028"/>
          <ac:grpSpMkLst>
            <pc:docMk/>
            <pc:sldMk cId="520309778" sldId="282"/>
            <ac:grpSpMk id="17" creationId="{8C7BC930-DBCB-5490-F73D-E0B49303A052}"/>
          </ac:grpSpMkLst>
        </pc:grpChg>
        <pc:grpChg chg="del mod">
          <ac:chgData name="Venkatasubramanian, Mani V." userId="fbe5ce37-0145-4c31-b84a-b36f8beac5f3" providerId="ADAL" clId="{19A91FA5-1B02-46D2-86E3-7D2C99B348E0}" dt="2023-02-21T16:31:18.464" v="2031"/>
          <ac:grpSpMkLst>
            <pc:docMk/>
            <pc:sldMk cId="520309778" sldId="282"/>
            <ac:grpSpMk id="33" creationId="{0FD1CCD0-4E1B-AB80-B71B-8D55DEB87E64}"/>
          </ac:grpSpMkLst>
        </pc:grpChg>
        <pc:grpChg chg="mod">
          <ac:chgData name="Venkatasubramanian, Mani V." userId="fbe5ce37-0145-4c31-b84a-b36f8beac5f3" providerId="ADAL" clId="{19A91FA5-1B02-46D2-86E3-7D2C99B348E0}" dt="2023-02-21T16:31:17.331" v="2028"/>
          <ac:grpSpMkLst>
            <pc:docMk/>
            <pc:sldMk cId="520309778" sldId="282"/>
            <ac:grpSpMk id="34" creationId="{39431F56-75C5-0398-C1B5-D55575A76157}"/>
          </ac:grpSpMkLst>
        </pc:grpChg>
        <pc:grpChg chg="del mod">
          <ac:chgData name="Venkatasubramanian, Mani V." userId="fbe5ce37-0145-4c31-b84a-b36f8beac5f3" providerId="ADAL" clId="{19A91FA5-1B02-46D2-86E3-7D2C99B348E0}" dt="2023-02-21T16:31:23.321" v="2042"/>
          <ac:grpSpMkLst>
            <pc:docMk/>
            <pc:sldMk cId="520309778" sldId="282"/>
            <ac:grpSpMk id="37" creationId="{6515FF14-7C04-F38A-8890-6D624880AE89}"/>
          </ac:grpSpMkLst>
        </pc:grpChg>
        <pc:grpChg chg="del mod">
          <ac:chgData name="Venkatasubramanian, Mani V." userId="fbe5ce37-0145-4c31-b84a-b36f8beac5f3" providerId="ADAL" clId="{19A91FA5-1B02-46D2-86E3-7D2C99B348E0}" dt="2023-02-21T16:31:29.774" v="2051"/>
          <ac:grpSpMkLst>
            <pc:docMk/>
            <pc:sldMk cId="520309778" sldId="282"/>
            <ac:grpSpMk id="48" creationId="{2C620ABC-1F80-1E43-C737-51DE2966D28E}"/>
          </ac:grpSpMkLst>
        </pc:grpChg>
        <pc:grpChg chg="del mod">
          <ac:chgData name="Venkatasubramanian, Mani V." userId="fbe5ce37-0145-4c31-b84a-b36f8beac5f3" providerId="ADAL" clId="{19A91FA5-1B02-46D2-86E3-7D2C99B348E0}" dt="2023-02-21T16:31:34.699" v="2056"/>
          <ac:grpSpMkLst>
            <pc:docMk/>
            <pc:sldMk cId="520309778" sldId="282"/>
            <ac:grpSpMk id="57" creationId="{683996B3-CB56-EFE1-9998-3FD24FD3100A}"/>
          </ac:grpSpMkLst>
        </pc:grpChg>
        <pc:grpChg chg="del mod">
          <ac:chgData name="Venkatasubramanian, Mani V." userId="fbe5ce37-0145-4c31-b84a-b36f8beac5f3" providerId="ADAL" clId="{19A91FA5-1B02-46D2-86E3-7D2C99B348E0}" dt="2023-02-21T16:32:39.864" v="2124"/>
          <ac:grpSpMkLst>
            <pc:docMk/>
            <pc:sldMk cId="520309778" sldId="282"/>
            <ac:grpSpMk id="62" creationId="{7043482A-FB66-4172-BE56-B01C25FCB2BD}"/>
          </ac:grpSpMkLst>
        </pc:grpChg>
        <pc:grpChg chg="del mod">
          <ac:chgData name="Venkatasubramanian, Mani V." userId="fbe5ce37-0145-4c31-b84a-b36f8beac5f3" providerId="ADAL" clId="{19A91FA5-1B02-46D2-86E3-7D2C99B348E0}" dt="2023-02-21T16:32:39.864" v="2124"/>
          <ac:grpSpMkLst>
            <pc:docMk/>
            <pc:sldMk cId="520309778" sldId="282"/>
            <ac:grpSpMk id="63" creationId="{7E06F613-5D18-9497-9C6E-22F64D40E049}"/>
          </ac:grpSpMkLst>
        </pc:grpChg>
        <pc:grpChg chg="del mod">
          <ac:chgData name="Venkatasubramanian, Mani V." userId="fbe5ce37-0145-4c31-b84a-b36f8beac5f3" providerId="ADAL" clId="{19A91FA5-1B02-46D2-86E3-7D2C99B348E0}" dt="2023-02-21T16:32:39.864" v="2124"/>
          <ac:grpSpMkLst>
            <pc:docMk/>
            <pc:sldMk cId="520309778" sldId="282"/>
            <ac:grpSpMk id="81" creationId="{79942C69-1BE1-B05A-6417-5F2795C2A3F2}"/>
          </ac:grpSpMkLst>
        </pc:grpChg>
        <pc:grpChg chg="del mod">
          <ac:chgData name="Venkatasubramanian, Mani V." userId="fbe5ce37-0145-4c31-b84a-b36f8beac5f3" providerId="ADAL" clId="{19A91FA5-1B02-46D2-86E3-7D2C99B348E0}" dt="2023-02-21T16:32:39.864" v="2124"/>
          <ac:grpSpMkLst>
            <pc:docMk/>
            <pc:sldMk cId="520309778" sldId="282"/>
            <ac:grpSpMk id="82" creationId="{810745E5-D7AD-6495-9DDC-3DBE187ED038}"/>
          </ac:grpSpMkLst>
        </pc:grpChg>
        <pc:grpChg chg="mod">
          <ac:chgData name="Venkatasubramanian, Mani V." userId="fbe5ce37-0145-4c31-b84a-b36f8beac5f3" providerId="ADAL" clId="{19A91FA5-1B02-46D2-86E3-7D2C99B348E0}" dt="2023-02-21T16:31:45.259" v="2074"/>
          <ac:grpSpMkLst>
            <pc:docMk/>
            <pc:sldMk cId="520309778" sldId="282"/>
            <ac:grpSpMk id="83" creationId="{4802A366-D62F-2386-F6C9-C99A55B10D8D}"/>
          </ac:grpSpMkLst>
        </pc:grpChg>
        <pc:grpChg chg="del mod">
          <ac:chgData name="Venkatasubramanian, Mani V." userId="fbe5ce37-0145-4c31-b84a-b36f8beac5f3" providerId="ADAL" clId="{19A91FA5-1B02-46D2-86E3-7D2C99B348E0}" dt="2023-02-21T16:32:39.864" v="2124"/>
          <ac:grpSpMkLst>
            <pc:docMk/>
            <pc:sldMk cId="520309778" sldId="282"/>
            <ac:grpSpMk id="94" creationId="{BF8BD53F-8E7A-993D-2235-8A8030FC24EF}"/>
          </ac:grpSpMkLst>
        </pc:grpChg>
        <pc:grpChg chg="del mod">
          <ac:chgData name="Venkatasubramanian, Mani V." userId="fbe5ce37-0145-4c31-b84a-b36f8beac5f3" providerId="ADAL" clId="{19A91FA5-1B02-46D2-86E3-7D2C99B348E0}" dt="2023-02-21T16:32:39.864" v="2124"/>
          <ac:grpSpMkLst>
            <pc:docMk/>
            <pc:sldMk cId="520309778" sldId="282"/>
            <ac:grpSpMk id="106" creationId="{1E76D3F6-2900-DCB2-8B03-CB74D328FFEA}"/>
          </ac:grpSpMkLst>
        </pc:grpChg>
        <pc:grpChg chg="del mod">
          <ac:chgData name="Venkatasubramanian, Mani V." userId="fbe5ce37-0145-4c31-b84a-b36f8beac5f3" providerId="ADAL" clId="{19A91FA5-1B02-46D2-86E3-7D2C99B348E0}" dt="2023-02-21T16:32:29.584" v="2102"/>
          <ac:grpSpMkLst>
            <pc:docMk/>
            <pc:sldMk cId="520309778" sldId="282"/>
            <ac:grpSpMk id="109" creationId="{AD4008B1-EC1B-04D2-A6AA-06A8ADD22873}"/>
          </ac:grpSpMkLst>
        </pc:grpChg>
        <pc:grpChg chg="del mod">
          <ac:chgData name="Venkatasubramanian, Mani V." userId="fbe5ce37-0145-4c31-b84a-b36f8beac5f3" providerId="ADAL" clId="{19A91FA5-1B02-46D2-86E3-7D2C99B348E0}" dt="2023-02-21T16:32:32.389" v="2108"/>
          <ac:grpSpMkLst>
            <pc:docMk/>
            <pc:sldMk cId="520309778" sldId="282"/>
            <ac:grpSpMk id="111" creationId="{F3EC3856-21D6-5FA5-8F5F-F9364CDE6BD1}"/>
          </ac:grpSpMkLst>
        </pc:grpChg>
        <pc:grpChg chg="del mod">
          <ac:chgData name="Venkatasubramanian, Mani V." userId="fbe5ce37-0145-4c31-b84a-b36f8beac5f3" providerId="ADAL" clId="{19A91FA5-1B02-46D2-86E3-7D2C99B348E0}" dt="2023-02-21T16:32:33.388" v="2111"/>
          <ac:grpSpMkLst>
            <pc:docMk/>
            <pc:sldMk cId="520309778" sldId="282"/>
            <ac:grpSpMk id="117" creationId="{DCFBD785-81D7-65A9-D3A1-AF40E2E09001}"/>
          </ac:grpSpMkLst>
        </pc:grpChg>
        <pc:grpChg chg="del mod">
          <ac:chgData name="Venkatasubramanian, Mani V." userId="fbe5ce37-0145-4c31-b84a-b36f8beac5f3" providerId="ADAL" clId="{19A91FA5-1B02-46D2-86E3-7D2C99B348E0}" dt="2023-02-21T16:32:39.864" v="2124"/>
          <ac:grpSpMkLst>
            <pc:docMk/>
            <pc:sldMk cId="520309778" sldId="282"/>
            <ac:grpSpMk id="120" creationId="{96AA67C5-985C-70A2-EFAF-86ADECFB29B8}"/>
          </ac:grpSpMkLst>
        </pc:grpChg>
        <pc:grpChg chg="del mod">
          <ac:chgData name="Venkatasubramanian, Mani V." userId="fbe5ce37-0145-4c31-b84a-b36f8beac5f3" providerId="ADAL" clId="{19A91FA5-1B02-46D2-86E3-7D2C99B348E0}" dt="2023-02-21T16:32:53.718" v="2152"/>
          <ac:grpSpMkLst>
            <pc:docMk/>
            <pc:sldMk cId="520309778" sldId="282"/>
            <ac:grpSpMk id="133" creationId="{608E4BFE-2F17-F3C9-C9D3-E23EE62BF1BD}"/>
          </ac:grpSpMkLst>
        </pc:grpChg>
        <pc:grpChg chg="mod">
          <ac:chgData name="Venkatasubramanian, Mani V." userId="fbe5ce37-0145-4c31-b84a-b36f8beac5f3" providerId="ADAL" clId="{19A91FA5-1B02-46D2-86E3-7D2C99B348E0}" dt="2023-02-21T16:32:45.518" v="2132"/>
          <ac:grpSpMkLst>
            <pc:docMk/>
            <pc:sldMk cId="520309778" sldId="282"/>
            <ac:grpSpMk id="141" creationId="{6D229A33-B4EE-A8CD-897D-D4D8C9E5F4AC}"/>
          </ac:grpSpMkLst>
        </pc:grpChg>
        <pc:grpChg chg="del mod">
          <ac:chgData name="Venkatasubramanian, Mani V." userId="fbe5ce37-0145-4c31-b84a-b36f8beac5f3" providerId="ADAL" clId="{19A91FA5-1B02-46D2-86E3-7D2C99B348E0}" dt="2023-02-21T16:32:53.718" v="2152"/>
          <ac:grpSpMkLst>
            <pc:docMk/>
            <pc:sldMk cId="520309778" sldId="282"/>
            <ac:grpSpMk id="161" creationId="{68368E81-28CE-1043-39C9-EF280F2EDF97}"/>
          </ac:grpSpMkLst>
        </pc:grpChg>
        <pc:grpChg chg="del mod">
          <ac:chgData name="Venkatasubramanian, Mani V." userId="fbe5ce37-0145-4c31-b84a-b36f8beac5f3" providerId="ADAL" clId="{19A91FA5-1B02-46D2-86E3-7D2C99B348E0}" dt="2023-02-21T16:32:53.718" v="2152"/>
          <ac:grpSpMkLst>
            <pc:docMk/>
            <pc:sldMk cId="520309778" sldId="282"/>
            <ac:grpSpMk id="162" creationId="{734B725A-7CEE-C50F-4D52-96041B30092E}"/>
          </ac:grpSpMkLst>
        </pc:grpChg>
        <pc:grpChg chg="mod">
          <ac:chgData name="Venkatasubramanian, Mani V." userId="fbe5ce37-0145-4c31-b84a-b36f8beac5f3" providerId="ADAL" clId="{19A91FA5-1B02-46D2-86E3-7D2C99B348E0}" dt="2023-02-21T16:32:53.718" v="2152"/>
          <ac:grpSpMkLst>
            <pc:docMk/>
            <pc:sldMk cId="520309778" sldId="282"/>
            <ac:grpSpMk id="163" creationId="{253DA01C-DF7C-69EE-9D64-724D372566DC}"/>
          </ac:grpSpMkLst>
        </pc:grpChg>
        <pc:grpChg chg="mod">
          <ac:chgData name="Venkatasubramanian, Mani V." userId="fbe5ce37-0145-4c31-b84a-b36f8beac5f3" providerId="ADAL" clId="{19A91FA5-1B02-46D2-86E3-7D2C99B348E0}" dt="2023-02-21T16:33:27.068" v="2157"/>
          <ac:grpSpMkLst>
            <pc:docMk/>
            <pc:sldMk cId="520309778" sldId="282"/>
            <ac:grpSpMk id="166" creationId="{5EA670E0-7860-6FDE-6D44-1AB639A758A5}"/>
          </ac:grpSpMkLst>
        </pc:grpChg>
        <pc:grpChg chg="del mod">
          <ac:chgData name="Venkatasubramanian, Mani V." userId="fbe5ce37-0145-4c31-b84a-b36f8beac5f3" providerId="ADAL" clId="{19A91FA5-1B02-46D2-86E3-7D2C99B348E0}" dt="2023-02-21T16:33:35.753" v="2164"/>
          <ac:grpSpMkLst>
            <pc:docMk/>
            <pc:sldMk cId="520309778" sldId="282"/>
            <ac:grpSpMk id="171" creationId="{27A8FEC8-5E97-1B6D-2A8D-4202973A01A0}"/>
          </ac:grpSpMkLst>
        </pc:grpChg>
        <pc:grpChg chg="mod">
          <ac:chgData name="Venkatasubramanian, Mani V." userId="fbe5ce37-0145-4c31-b84a-b36f8beac5f3" providerId="ADAL" clId="{19A91FA5-1B02-46D2-86E3-7D2C99B348E0}" dt="2023-02-21T16:33:35.753" v="2164"/>
          <ac:grpSpMkLst>
            <pc:docMk/>
            <pc:sldMk cId="520309778" sldId="282"/>
            <ac:grpSpMk id="173" creationId="{3A8D0AFF-4D9C-9682-6960-7BEEF9EF9753}"/>
          </ac:grpSpMkLst>
        </pc:grp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2" creationId="{46D33A5D-2F88-A5BB-E3E4-DB5D3F0786BB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3" creationId="{22F9D1E5-B90C-840B-9214-B63F18499BEE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4" creationId="{28E01AED-C01E-653A-D113-653B0890EC68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5" creationId="{28825CA9-F6DD-5FDC-1874-C7D9E9E9FFDB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6" creationId="{401BA9F9-1495-C699-9241-B174F47197BB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7" creationId="{707231B0-AF6F-46D6-6D8B-4D16200F4D71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8" creationId="{6E68EDA3-47C2-BB70-D5E0-2C9FB4AE2660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10" creationId="{CF16BE85-BA8F-4C72-060B-EAC94157572C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11" creationId="{5F645EA6-CB6C-0A98-DBF0-C1B4AC4020EE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12" creationId="{3B936F70-8211-248C-E174-D456854E4C60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13" creationId="{6DA4DB47-5E9F-45AB-A6EF-67FCC11C5362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14" creationId="{CDB4A169-EEC7-FFB1-7EDE-DA0C7C84C864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15" creationId="{AE28D86C-CD2C-1960-84BD-79C80612433C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16" creationId="{A0DE09E8-0AC8-33B6-8DCB-C5AF35C2B5B5}"/>
          </ac:inkMkLst>
        </pc:inkChg>
        <pc:inkChg chg="add mod">
          <ac:chgData name="Venkatasubramanian, Mani V." userId="fbe5ce37-0145-4c31-b84a-b36f8beac5f3" providerId="ADAL" clId="{19A91FA5-1B02-46D2-86E3-7D2C99B348E0}" dt="2023-02-21T16:31:17.331" v="2028"/>
          <ac:inkMkLst>
            <pc:docMk/>
            <pc:sldMk cId="520309778" sldId="282"/>
            <ac:inkMk id="18" creationId="{B1F18D4F-F7AB-5652-B405-23997CD6D22C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19" creationId="{F4EE15EA-F42F-7436-DE83-406BBD630858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20" creationId="{5BAED8FB-AF49-2C16-A507-4060446E19D5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21" creationId="{FE16CA41-6414-8BDE-B9F7-D7DF7F647BA5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22" creationId="{FD2DAC4B-BAD4-7BBE-F8CE-B9AB3A97CFA7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23" creationId="{93B369C1-A818-CB75-400A-905BD6CE0AD1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24" creationId="{D22BD809-D404-EB18-FC57-DC60FBFEE698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25" creationId="{67ACC6B9-DBBA-700B-213F-F03874303A6B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26" creationId="{D1990304-69BA-191E-026F-CBA0749F185E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27" creationId="{565EE8B5-F281-0292-5E80-BCC8B5C3D5AC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28" creationId="{9C233CE6-859D-E1F3-01F7-598964EEDE62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29" creationId="{3EAFF1C8-B5A2-2CB2-3637-0C4404B828DC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30" creationId="{81EBB069-0A6F-F710-E708-20D1DF5CFD5D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31" creationId="{175C55A2-C082-F25A-AAAB-BA6D751AE6DD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32" creationId="{B7F5FA3F-A9AE-1DC5-3F5D-4A47864A00DF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35" creationId="{1C239C96-94A0-7282-9278-7A6255942FBE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36" creationId="{56ACAA1E-6295-3698-DA27-C4C266D3967B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38" creationId="{A15714A1-16DA-A96A-9EF9-0C19C53D69DD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39" creationId="{075E325C-1601-A2B2-A867-77F7BB118919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40" creationId="{2760B39C-A1AF-5214-341B-5056A49D4E27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41" creationId="{1B20A1FE-044B-0B9E-331A-0E521410EA0A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42" creationId="{CD3D518C-794C-B3CA-9443-F1F8705EB40F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43" creationId="{8704D72D-345D-5BBB-2E31-9FFA3F8F5D80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44" creationId="{25E7CAE2-FB66-CCC5-831F-09FC0B9865AE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45" creationId="{E3992258-B243-F141-3627-B6330F31FC7D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46" creationId="{48B88139-0B22-907C-C7DA-EDA1CEFD5EDD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47" creationId="{6C36ADBB-C4DC-AA15-3050-AF986F3B06F0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49" creationId="{9D96E3CC-13D3-93F4-E33A-751855BB23DE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50" creationId="{8F31254E-A05F-C7CD-220B-A5D52C5005E9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51" creationId="{AFD2ABA4-D0FD-B181-2549-EA6C6E02B96F}"/>
          </ac:inkMkLst>
        </pc:inkChg>
        <pc:inkChg chg="add mod">
          <ac:chgData name="Venkatasubramanian, Mani V." userId="fbe5ce37-0145-4c31-b84a-b36f8beac5f3" providerId="ADAL" clId="{19A91FA5-1B02-46D2-86E3-7D2C99B348E0}" dt="2023-02-21T16:32:39.864" v="2124"/>
          <ac:inkMkLst>
            <pc:docMk/>
            <pc:sldMk cId="520309778" sldId="282"/>
            <ac:inkMk id="52" creationId="{015971FC-10B5-CBF2-5910-64872A47B724}"/>
          </ac:inkMkLst>
        </pc:inkChg>
        <pc:inkChg chg="add mod">
          <ac:chgData name="Venkatasubramanian, Mani V." userId="fbe5ce37-0145-4c31-b84a-b36f8beac5f3" providerId="ADAL" clId="{19A91FA5-1B02-46D2-86E3-7D2C99B348E0}" dt="2023-02-21T16:31:34.699" v="2056"/>
          <ac:inkMkLst>
            <pc:docMk/>
            <pc:sldMk cId="520309778" sldId="282"/>
            <ac:inkMk id="53" creationId="{A2C40457-5600-FC42-0FAC-AD8919C22651}"/>
          </ac:inkMkLst>
        </pc:inkChg>
        <pc:inkChg chg="add mod">
          <ac:chgData name="Venkatasubramanian, Mani V." userId="fbe5ce37-0145-4c31-b84a-b36f8beac5f3" providerId="ADAL" clId="{19A91FA5-1B02-46D2-86E3-7D2C99B348E0}" dt="2023-02-21T16:31:34.699" v="2056"/>
          <ac:inkMkLst>
            <pc:docMk/>
            <pc:sldMk cId="520309778" sldId="282"/>
            <ac:inkMk id="54" creationId="{54F94409-92EF-6D04-669C-AFC21B63767D}"/>
          </ac:inkMkLst>
        </pc:inkChg>
        <pc:inkChg chg="add mod">
          <ac:chgData name="Venkatasubramanian, Mani V." userId="fbe5ce37-0145-4c31-b84a-b36f8beac5f3" providerId="ADAL" clId="{19A91FA5-1B02-46D2-86E3-7D2C99B348E0}" dt="2023-02-21T16:31:34.699" v="2056"/>
          <ac:inkMkLst>
            <pc:docMk/>
            <pc:sldMk cId="520309778" sldId="282"/>
            <ac:inkMk id="55" creationId="{02DF3815-63AB-25A8-6FFA-9F8A9E0C2F26}"/>
          </ac:inkMkLst>
        </pc:inkChg>
        <pc:inkChg chg="add mod">
          <ac:chgData name="Venkatasubramanian, Mani V." userId="fbe5ce37-0145-4c31-b84a-b36f8beac5f3" providerId="ADAL" clId="{19A91FA5-1B02-46D2-86E3-7D2C99B348E0}" dt="2023-02-21T16:31:34.699" v="2056"/>
          <ac:inkMkLst>
            <pc:docMk/>
            <pc:sldMk cId="520309778" sldId="282"/>
            <ac:inkMk id="56" creationId="{EF14F6F6-8CA8-CD16-FAA1-DB16A176BC9B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58" creationId="{02F6B5F1-B6E0-4EE5-6731-4EFA95220600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59" creationId="{E24DCC04-0F5E-653E-A105-CB5C699A754C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60" creationId="{061D0190-2C55-A865-8BC6-A7AB08ABEBB9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61" creationId="{9677570F-D12F-6C7C-38E1-6A984A4386B3}"/>
          </ac:inkMkLst>
        </pc:inkChg>
        <pc:inkChg chg="add mod">
          <ac:chgData name="Venkatasubramanian, Mani V." userId="fbe5ce37-0145-4c31-b84a-b36f8beac5f3" providerId="ADAL" clId="{19A91FA5-1B02-46D2-86E3-7D2C99B348E0}" dt="2023-02-21T16:31:45.259" v="2074"/>
          <ac:inkMkLst>
            <pc:docMk/>
            <pc:sldMk cId="520309778" sldId="282"/>
            <ac:inkMk id="64" creationId="{2950F2E9-2010-A578-7314-F811C03A7146}"/>
          </ac:inkMkLst>
        </pc:inkChg>
        <pc:inkChg chg="add mod">
          <ac:chgData name="Venkatasubramanian, Mani V." userId="fbe5ce37-0145-4c31-b84a-b36f8beac5f3" providerId="ADAL" clId="{19A91FA5-1B02-46D2-86E3-7D2C99B348E0}" dt="2023-02-21T16:31:45.259" v="2074"/>
          <ac:inkMkLst>
            <pc:docMk/>
            <pc:sldMk cId="520309778" sldId="282"/>
            <ac:inkMk id="65" creationId="{19DB367A-2C7B-E4B6-E788-9EBB715A1740}"/>
          </ac:inkMkLst>
        </pc:inkChg>
        <pc:inkChg chg="add mod">
          <ac:chgData name="Venkatasubramanian, Mani V." userId="fbe5ce37-0145-4c31-b84a-b36f8beac5f3" providerId="ADAL" clId="{19A91FA5-1B02-46D2-86E3-7D2C99B348E0}" dt="2023-02-21T16:31:45.259" v="2074"/>
          <ac:inkMkLst>
            <pc:docMk/>
            <pc:sldMk cId="520309778" sldId="282"/>
            <ac:inkMk id="66" creationId="{333A7B80-FD1C-9E5A-5575-6B4A35A540AB}"/>
          </ac:inkMkLst>
        </pc:inkChg>
        <pc:inkChg chg="add mod">
          <ac:chgData name="Venkatasubramanian, Mani V." userId="fbe5ce37-0145-4c31-b84a-b36f8beac5f3" providerId="ADAL" clId="{19A91FA5-1B02-46D2-86E3-7D2C99B348E0}" dt="2023-02-21T16:31:45.259" v="2074"/>
          <ac:inkMkLst>
            <pc:docMk/>
            <pc:sldMk cId="520309778" sldId="282"/>
            <ac:inkMk id="67" creationId="{C76117E7-12E7-BECD-8137-0ADA2F4ED64E}"/>
          </ac:inkMkLst>
        </pc:inkChg>
        <pc:inkChg chg="add mod">
          <ac:chgData name="Venkatasubramanian, Mani V." userId="fbe5ce37-0145-4c31-b84a-b36f8beac5f3" providerId="ADAL" clId="{19A91FA5-1B02-46D2-86E3-7D2C99B348E0}" dt="2023-02-21T16:31:45.259" v="2074"/>
          <ac:inkMkLst>
            <pc:docMk/>
            <pc:sldMk cId="520309778" sldId="282"/>
            <ac:inkMk id="68" creationId="{0B2977F5-2680-3A4A-252D-93363A6E6CFE}"/>
          </ac:inkMkLst>
        </pc:inkChg>
        <pc:inkChg chg="add mod">
          <ac:chgData name="Venkatasubramanian, Mani V." userId="fbe5ce37-0145-4c31-b84a-b36f8beac5f3" providerId="ADAL" clId="{19A91FA5-1B02-46D2-86E3-7D2C99B348E0}" dt="2023-02-21T16:31:45.259" v="2074"/>
          <ac:inkMkLst>
            <pc:docMk/>
            <pc:sldMk cId="520309778" sldId="282"/>
            <ac:inkMk id="69" creationId="{9877C6C0-FFBA-D7D0-208C-78A5596BB0C7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70" creationId="{3C7FBF57-4C73-EA13-453C-3A6D01D58E94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71" creationId="{B77B3A77-323C-5510-47C2-4D0545468A28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72" creationId="{09BE115E-2747-475D-904B-ED8D96A23AC9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73" creationId="{CFDC0816-DFAC-50E8-A86C-8A341D84ADC7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74" creationId="{3A51E647-FC03-5142-CE91-CD87636871DC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75" creationId="{F6BEA24D-9A75-1585-681F-D084ACC9119F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76" creationId="{78D657C5-2CEA-E275-9B91-272CE4E786AE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77" creationId="{F2F42413-0486-ED95-F4A2-5984AF54F984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78" creationId="{92AB4BE6-7E16-C7C6-E495-58FECCCC99E5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79" creationId="{A9C053F0-86BA-BF02-6365-4CFAEF9A39F9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80" creationId="{F8FC422D-85DF-61BE-2752-585C7C10CB53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84" creationId="{CD397CDE-411D-8237-21A2-F680D4614993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85" creationId="{AF1724C5-F03D-36BD-3924-4EE703D90C10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86" creationId="{E1855377-1B5C-89C0-52A3-1B3109254D3A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87" creationId="{F0C73251-1F77-81B7-E050-E28F4048C2CA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88" creationId="{87EBD06A-EE2D-BB91-74BB-03FD54D61102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89" creationId="{FA97EB00-6749-C876-FA77-555E13217142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90" creationId="{5B256FF4-53F6-0883-169E-F229C3E1E437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91" creationId="{5249DCB4-E142-FD6F-CB23-E6C95B8C67A1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92" creationId="{0BC72887-997E-9BDB-CBE1-923FB88FE79D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93" creationId="{C531BF68-3050-F0C8-5443-3425044E8301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95" creationId="{1D73424D-231F-89FD-13B5-4152AF924140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96" creationId="{397792F8-70F4-403D-1F97-7973F192A461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97" creationId="{17ACB633-B813-407C-08A3-BA407B21F7A7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98" creationId="{4200BB73-A47E-E592-C52A-088CD5EB1A26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99" creationId="{9238479C-EC1F-BB5C-1F72-F0EB591BD625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00" creationId="{BB18EAF5-0100-665E-C06E-AC3AB5CC024B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01" creationId="{B818ED12-1A0E-D28A-593F-96A8B0D341FB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02" creationId="{E1679399-C63F-977D-C503-8B09057CA2A5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03" creationId="{EA623B0E-4F13-C4D2-2D09-B386807BC390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04" creationId="{2738A3A5-E1B8-69DB-56EF-C7DBFCBEA818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05" creationId="{AAA26B61-69E9-F274-0A6A-4D46EE7061B8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07" creationId="{BD2999EB-9654-C22B-F0AF-D4FB7BD4A59D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08" creationId="{90A8EBC0-DA22-A1E2-971A-DC05D47C8D96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10" creationId="{C7F7D9D3-7409-B2CF-54AC-AD27689EECEA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12" creationId="{25CDFBE2-B30C-78E8-0AE3-D10BE23C641D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13" creationId="{644CDA15-9940-31CA-CBD8-688D27AB8330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14" creationId="{993595FB-269A-2CDE-7C4D-3D08CC0362C0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15" creationId="{5A98D7FC-380D-6973-323A-62E80B9C0317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16" creationId="{95370B3A-5022-8245-20E1-C6C3D543AF7B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18" creationId="{09AB8BB2-B3A4-AFDB-38A0-F5CF88492344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19" creationId="{BFE6E218-0CB8-DD74-181F-BAB9ACCF5895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21" creationId="{0E3050EA-3C59-E687-D9D6-A909DCADE793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22" creationId="{28184530-0A5D-F133-1F3D-494643E11AD1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23" creationId="{B57869CB-CBAB-5525-38F0-58AABB609574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24" creationId="{49894559-B167-32A3-BEDC-097C9BE8F801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25" creationId="{6BA523A5-F701-2AA8-3F69-4DAC3EAB067E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26" creationId="{C7E79E20-DF00-6BBD-A1AE-80ED914C6F69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27" creationId="{60C34D15-7A0A-1F14-415E-DF1EF50DE3FE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28" creationId="{112CBE6A-B9B6-AF2C-FED8-32F5464838B5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29" creationId="{60DD51D1-6326-756C-01D0-F9CE6E3CA221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30" creationId="{D3CB4614-3BDF-ADCB-20E5-11A1ECDF0E2F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31" creationId="{E20D9097-716D-A963-9309-118739BDFAC9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32" creationId="{2F412EFB-7DF5-738F-196C-8C7C4EF360E6}"/>
          </ac:inkMkLst>
        </pc:inkChg>
        <pc:inkChg chg="add mod">
          <ac:chgData name="Venkatasubramanian, Mani V." userId="fbe5ce37-0145-4c31-b84a-b36f8beac5f3" providerId="ADAL" clId="{19A91FA5-1B02-46D2-86E3-7D2C99B348E0}" dt="2023-02-21T16:32:45.518" v="2132"/>
          <ac:inkMkLst>
            <pc:docMk/>
            <pc:sldMk cId="520309778" sldId="282"/>
            <ac:inkMk id="134" creationId="{4F504C42-FFB8-94CB-6DB4-42F2F2E6BF6A}"/>
          </ac:inkMkLst>
        </pc:inkChg>
        <pc:inkChg chg="add mod">
          <ac:chgData name="Venkatasubramanian, Mani V." userId="fbe5ce37-0145-4c31-b84a-b36f8beac5f3" providerId="ADAL" clId="{19A91FA5-1B02-46D2-86E3-7D2C99B348E0}" dt="2023-02-21T16:32:45.518" v="2132"/>
          <ac:inkMkLst>
            <pc:docMk/>
            <pc:sldMk cId="520309778" sldId="282"/>
            <ac:inkMk id="135" creationId="{023B16FA-D1C9-763F-66E9-004E367BD28E}"/>
          </ac:inkMkLst>
        </pc:inkChg>
        <pc:inkChg chg="add mod">
          <ac:chgData name="Venkatasubramanian, Mani V." userId="fbe5ce37-0145-4c31-b84a-b36f8beac5f3" providerId="ADAL" clId="{19A91FA5-1B02-46D2-86E3-7D2C99B348E0}" dt="2023-02-21T16:32:45.518" v="2132"/>
          <ac:inkMkLst>
            <pc:docMk/>
            <pc:sldMk cId="520309778" sldId="282"/>
            <ac:inkMk id="136" creationId="{B83E6BF9-0AD9-A4CB-12B5-5EE13925EF65}"/>
          </ac:inkMkLst>
        </pc:inkChg>
        <pc:inkChg chg="add mod">
          <ac:chgData name="Venkatasubramanian, Mani V." userId="fbe5ce37-0145-4c31-b84a-b36f8beac5f3" providerId="ADAL" clId="{19A91FA5-1B02-46D2-86E3-7D2C99B348E0}" dt="2023-02-21T16:32:45.518" v="2132"/>
          <ac:inkMkLst>
            <pc:docMk/>
            <pc:sldMk cId="520309778" sldId="282"/>
            <ac:inkMk id="137" creationId="{59785F47-E2A9-CB9F-DAD6-16395857ECA9}"/>
          </ac:inkMkLst>
        </pc:inkChg>
        <pc:inkChg chg="add mod">
          <ac:chgData name="Venkatasubramanian, Mani V." userId="fbe5ce37-0145-4c31-b84a-b36f8beac5f3" providerId="ADAL" clId="{19A91FA5-1B02-46D2-86E3-7D2C99B348E0}" dt="2023-02-21T16:32:45.518" v="2132"/>
          <ac:inkMkLst>
            <pc:docMk/>
            <pc:sldMk cId="520309778" sldId="282"/>
            <ac:inkMk id="138" creationId="{8670DC76-115F-3A6F-902C-A886FC7DB229}"/>
          </ac:inkMkLst>
        </pc:inkChg>
        <pc:inkChg chg="add mod">
          <ac:chgData name="Venkatasubramanian, Mani V." userId="fbe5ce37-0145-4c31-b84a-b36f8beac5f3" providerId="ADAL" clId="{19A91FA5-1B02-46D2-86E3-7D2C99B348E0}" dt="2023-02-21T16:32:45.518" v="2132"/>
          <ac:inkMkLst>
            <pc:docMk/>
            <pc:sldMk cId="520309778" sldId="282"/>
            <ac:inkMk id="139" creationId="{D1AB9661-1BF5-33A8-EB0A-A0E6B071F66E}"/>
          </ac:inkMkLst>
        </pc:inkChg>
        <pc:inkChg chg="add mod">
          <ac:chgData name="Venkatasubramanian, Mani V." userId="fbe5ce37-0145-4c31-b84a-b36f8beac5f3" providerId="ADAL" clId="{19A91FA5-1B02-46D2-86E3-7D2C99B348E0}" dt="2023-02-21T16:32:45.518" v="2132"/>
          <ac:inkMkLst>
            <pc:docMk/>
            <pc:sldMk cId="520309778" sldId="282"/>
            <ac:inkMk id="140" creationId="{F2947491-A0C9-CD8A-66E9-A7AF7E699718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42" creationId="{4C72046F-6BB1-C922-4EDF-183FC9116116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43" creationId="{0C319961-22BC-FA97-CBC8-1AEC86AD5D24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44" creationId="{399709CC-88F1-D340-D058-5098B82D734C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45" creationId="{909A20F8-4A88-3E9F-F160-C65C2B682C7F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46" creationId="{758B6345-03BD-D330-B8AB-B4C4E145F269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47" creationId="{CF44E82A-7CEA-AF95-9AB4-FE0B718F933A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48" creationId="{A0B79996-7F3D-392B-AC2A-E7CA66BCD090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49" creationId="{F333D7E3-AB94-316A-C117-20A0DF83C4A4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50" creationId="{7208A529-C8C7-48E2-66A3-D4C500C40A81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51" creationId="{3629376A-7683-6F6A-260B-78A1196262A1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52" creationId="{62C8F7B7-89D6-2DF0-D5CB-9B70612805C6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53" creationId="{AF263C3D-F549-448C-BEC2-7020690BC95C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54" creationId="{E4A27D08-9FC3-D510-DC7F-47ECF1DAAB76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55" creationId="{B0158C71-4FA2-D744-C0DF-9F830AEEEF27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56" creationId="{F4519B34-B4D3-400F-BE7C-68949D0D3849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57" creationId="{29FE7514-3A13-5046-F183-CA3493D17D45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58" creationId="{E7C93A40-86BC-7E14-B1B7-234857FEB1BC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59" creationId="{5EA3DB03-F253-6E36-A714-1FE8C70BDED2}"/>
          </ac:inkMkLst>
        </pc:inkChg>
        <pc:inkChg chg="add mod">
          <ac:chgData name="Venkatasubramanian, Mani V." userId="fbe5ce37-0145-4c31-b84a-b36f8beac5f3" providerId="ADAL" clId="{19A91FA5-1B02-46D2-86E3-7D2C99B348E0}" dt="2023-02-21T16:32:53.718" v="2152"/>
          <ac:inkMkLst>
            <pc:docMk/>
            <pc:sldMk cId="520309778" sldId="282"/>
            <ac:inkMk id="160" creationId="{95C4AEB7-295F-6F4B-36C6-D3C19807BA2F}"/>
          </ac:inkMkLst>
        </pc:inkChg>
        <pc:inkChg chg="add mod">
          <ac:chgData name="Venkatasubramanian, Mani V." userId="fbe5ce37-0145-4c31-b84a-b36f8beac5f3" providerId="ADAL" clId="{19A91FA5-1B02-46D2-86E3-7D2C99B348E0}" dt="2023-02-21T16:33:27.068" v="2157"/>
          <ac:inkMkLst>
            <pc:docMk/>
            <pc:sldMk cId="520309778" sldId="282"/>
            <ac:inkMk id="164" creationId="{423F8A8A-4221-B698-7E67-113F9AAB9866}"/>
          </ac:inkMkLst>
        </pc:inkChg>
        <pc:inkChg chg="add del mod">
          <ac:chgData name="Venkatasubramanian, Mani V." userId="fbe5ce37-0145-4c31-b84a-b36f8beac5f3" providerId="ADAL" clId="{19A91FA5-1B02-46D2-86E3-7D2C99B348E0}" dt="2023-02-21T16:33:27.068" v="2157"/>
          <ac:inkMkLst>
            <pc:docMk/>
            <pc:sldMk cId="520309778" sldId="282"/>
            <ac:inkMk id="165" creationId="{2C6A80A2-D46E-761D-766F-716895851885}"/>
          </ac:inkMkLst>
        </pc:inkChg>
        <pc:inkChg chg="add mod">
          <ac:chgData name="Venkatasubramanian, Mani V." userId="fbe5ce37-0145-4c31-b84a-b36f8beac5f3" providerId="ADAL" clId="{19A91FA5-1B02-46D2-86E3-7D2C99B348E0}" dt="2023-02-21T16:33:35.753" v="2164"/>
          <ac:inkMkLst>
            <pc:docMk/>
            <pc:sldMk cId="520309778" sldId="282"/>
            <ac:inkMk id="167" creationId="{970649FC-9346-0423-4573-BECCE2AC5BA5}"/>
          </ac:inkMkLst>
        </pc:inkChg>
        <pc:inkChg chg="add mod">
          <ac:chgData name="Venkatasubramanian, Mani V." userId="fbe5ce37-0145-4c31-b84a-b36f8beac5f3" providerId="ADAL" clId="{19A91FA5-1B02-46D2-86E3-7D2C99B348E0}" dt="2023-02-21T16:33:35.753" v="2164"/>
          <ac:inkMkLst>
            <pc:docMk/>
            <pc:sldMk cId="520309778" sldId="282"/>
            <ac:inkMk id="168" creationId="{D621C1AE-4390-420D-ABA8-51821AD4119F}"/>
          </ac:inkMkLst>
        </pc:inkChg>
        <pc:inkChg chg="add mod">
          <ac:chgData name="Venkatasubramanian, Mani V." userId="fbe5ce37-0145-4c31-b84a-b36f8beac5f3" providerId="ADAL" clId="{19A91FA5-1B02-46D2-86E3-7D2C99B348E0}" dt="2023-02-21T16:33:35.753" v="2164"/>
          <ac:inkMkLst>
            <pc:docMk/>
            <pc:sldMk cId="520309778" sldId="282"/>
            <ac:inkMk id="169" creationId="{D4F04E8E-8C27-6431-EAB2-B699E16DCC7B}"/>
          </ac:inkMkLst>
        </pc:inkChg>
        <pc:inkChg chg="add mod">
          <ac:chgData name="Venkatasubramanian, Mani V." userId="fbe5ce37-0145-4c31-b84a-b36f8beac5f3" providerId="ADAL" clId="{19A91FA5-1B02-46D2-86E3-7D2C99B348E0}" dt="2023-02-21T16:33:35.753" v="2164"/>
          <ac:inkMkLst>
            <pc:docMk/>
            <pc:sldMk cId="520309778" sldId="282"/>
            <ac:inkMk id="170" creationId="{28900ACD-36AF-27BE-D346-C4020DAB640F}"/>
          </ac:inkMkLst>
        </pc:inkChg>
        <pc:inkChg chg="add mod">
          <ac:chgData name="Venkatasubramanian, Mani V." userId="fbe5ce37-0145-4c31-b84a-b36f8beac5f3" providerId="ADAL" clId="{19A91FA5-1B02-46D2-86E3-7D2C99B348E0}" dt="2023-02-21T16:33:35.753" v="2164"/>
          <ac:inkMkLst>
            <pc:docMk/>
            <pc:sldMk cId="520309778" sldId="282"/>
            <ac:inkMk id="172" creationId="{89EFB583-2143-FFAC-4073-01CEA003C86E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35:11.163" v="2302"/>
        <pc:sldMkLst>
          <pc:docMk/>
          <pc:sldMk cId="1156605974" sldId="283"/>
        </pc:sldMkLst>
        <pc:grpChg chg="del mod">
          <ac:chgData name="Venkatasubramanian, Mani V." userId="fbe5ce37-0145-4c31-b84a-b36f8beac5f3" providerId="ADAL" clId="{19A91FA5-1B02-46D2-86E3-7D2C99B348E0}" dt="2023-02-21T16:33:58.449" v="2200"/>
          <ac:grpSpMkLst>
            <pc:docMk/>
            <pc:sldMk cId="1156605974" sldId="283"/>
            <ac:grpSpMk id="5" creationId="{72D8F756-B056-F8AB-94F9-EF36C237F091}"/>
          </ac:grpSpMkLst>
        </pc:grpChg>
        <pc:grpChg chg="del mod">
          <ac:chgData name="Venkatasubramanian, Mani V." userId="fbe5ce37-0145-4c31-b84a-b36f8beac5f3" providerId="ADAL" clId="{19A91FA5-1B02-46D2-86E3-7D2C99B348E0}" dt="2023-02-21T16:34:03.089" v="2212"/>
          <ac:grpSpMkLst>
            <pc:docMk/>
            <pc:sldMk cId="1156605974" sldId="283"/>
            <ac:grpSpMk id="37" creationId="{D3994583-94C3-8143-CED6-F9420E5DF67D}"/>
          </ac:grpSpMkLst>
        </pc:grpChg>
        <pc:grpChg chg="del mod">
          <ac:chgData name="Venkatasubramanian, Mani V." userId="fbe5ce37-0145-4c31-b84a-b36f8beac5f3" providerId="ADAL" clId="{19A91FA5-1B02-46D2-86E3-7D2C99B348E0}" dt="2023-02-21T16:34:03.089" v="2212"/>
          <ac:grpSpMkLst>
            <pc:docMk/>
            <pc:sldMk cId="1156605974" sldId="283"/>
            <ac:grpSpMk id="38" creationId="{0C846932-5134-18D2-434D-BFA7CC72CB7A}"/>
          </ac:grpSpMkLst>
        </pc:grpChg>
        <pc:grpChg chg="del mod">
          <ac:chgData name="Venkatasubramanian, Mani V." userId="fbe5ce37-0145-4c31-b84a-b36f8beac5f3" providerId="ADAL" clId="{19A91FA5-1B02-46D2-86E3-7D2C99B348E0}" dt="2023-02-21T16:34:03.089" v="2212"/>
          <ac:grpSpMkLst>
            <pc:docMk/>
            <pc:sldMk cId="1156605974" sldId="283"/>
            <ac:grpSpMk id="39" creationId="{6C0EF44C-A08F-69E2-7F46-E7949EFB9ADA}"/>
          </ac:grpSpMkLst>
        </pc:grpChg>
        <pc:grpChg chg="del mod">
          <ac:chgData name="Venkatasubramanian, Mani V." userId="fbe5ce37-0145-4c31-b84a-b36f8beac5f3" providerId="ADAL" clId="{19A91FA5-1B02-46D2-86E3-7D2C99B348E0}" dt="2023-02-21T16:34:04.588" v="2215"/>
          <ac:grpSpMkLst>
            <pc:docMk/>
            <pc:sldMk cId="1156605974" sldId="283"/>
            <ac:grpSpMk id="51" creationId="{1AB79C43-ED42-7853-A25B-0EB861930C4F}"/>
          </ac:grpSpMkLst>
        </pc:grpChg>
        <pc:grpChg chg="del mod">
          <ac:chgData name="Venkatasubramanian, Mani V." userId="fbe5ce37-0145-4c31-b84a-b36f8beac5f3" providerId="ADAL" clId="{19A91FA5-1B02-46D2-86E3-7D2C99B348E0}" dt="2023-02-21T16:34:22.048" v="2235"/>
          <ac:grpSpMkLst>
            <pc:docMk/>
            <pc:sldMk cId="1156605974" sldId="283"/>
            <ac:grpSpMk id="54" creationId="{52AD1895-8ADD-EAAA-90AA-D3A251B84C53}"/>
          </ac:grpSpMkLst>
        </pc:grpChg>
        <pc:grpChg chg="del mod">
          <ac:chgData name="Venkatasubramanian, Mani V." userId="fbe5ce37-0145-4c31-b84a-b36f8beac5f3" providerId="ADAL" clId="{19A91FA5-1B02-46D2-86E3-7D2C99B348E0}" dt="2023-02-21T16:34:47.478" v="2288"/>
          <ac:grpSpMkLst>
            <pc:docMk/>
            <pc:sldMk cId="1156605974" sldId="283"/>
            <ac:grpSpMk id="67" creationId="{96C87C87-3B25-DE69-381E-002974F58951}"/>
          </ac:grpSpMkLst>
        </pc:grpChg>
        <pc:grpChg chg="del mod">
          <ac:chgData name="Venkatasubramanian, Mani V." userId="fbe5ce37-0145-4c31-b84a-b36f8beac5f3" providerId="ADAL" clId="{19A91FA5-1B02-46D2-86E3-7D2C99B348E0}" dt="2023-02-21T16:34:47.478" v="2288"/>
          <ac:grpSpMkLst>
            <pc:docMk/>
            <pc:sldMk cId="1156605974" sldId="283"/>
            <ac:grpSpMk id="68" creationId="{4CFD9F6D-806A-1E04-8D08-71258A40AA25}"/>
          </ac:grpSpMkLst>
        </pc:grpChg>
        <pc:grpChg chg="mod">
          <ac:chgData name="Venkatasubramanian, Mani V." userId="fbe5ce37-0145-4c31-b84a-b36f8beac5f3" providerId="ADAL" clId="{19A91FA5-1B02-46D2-86E3-7D2C99B348E0}" dt="2023-02-21T16:34:22.048" v="2235"/>
          <ac:grpSpMkLst>
            <pc:docMk/>
            <pc:sldMk cId="1156605974" sldId="283"/>
            <ac:grpSpMk id="75" creationId="{4568A784-71C4-0F7E-E73E-190C6AEEA1CC}"/>
          </ac:grpSpMkLst>
        </pc:grpChg>
        <pc:grpChg chg="del mod">
          <ac:chgData name="Venkatasubramanian, Mani V." userId="fbe5ce37-0145-4c31-b84a-b36f8beac5f3" providerId="ADAL" clId="{19A91FA5-1B02-46D2-86E3-7D2C99B348E0}" dt="2023-02-21T16:34:38.540" v="2268"/>
          <ac:grpSpMkLst>
            <pc:docMk/>
            <pc:sldMk cId="1156605974" sldId="283"/>
            <ac:grpSpMk id="95" creationId="{D5A0C874-76DA-C5D0-9346-4D7063E1A3DD}"/>
          </ac:grpSpMkLst>
        </pc:grpChg>
        <pc:grpChg chg="del mod">
          <ac:chgData name="Venkatasubramanian, Mani V." userId="fbe5ce37-0145-4c31-b84a-b36f8beac5f3" providerId="ADAL" clId="{19A91FA5-1B02-46D2-86E3-7D2C99B348E0}" dt="2023-02-21T16:34:47.478" v="2288"/>
          <ac:grpSpMkLst>
            <pc:docMk/>
            <pc:sldMk cId="1156605974" sldId="283"/>
            <ac:grpSpMk id="96" creationId="{DEDE5C3B-208C-1DF5-CFC2-94BB11FD586B}"/>
          </ac:grpSpMkLst>
        </pc:grpChg>
        <pc:grpChg chg="del mod">
          <ac:chgData name="Venkatasubramanian, Mani V." userId="fbe5ce37-0145-4c31-b84a-b36f8beac5f3" providerId="ADAL" clId="{19A91FA5-1B02-46D2-86E3-7D2C99B348E0}" dt="2023-02-21T16:34:47.478" v="2288"/>
          <ac:grpSpMkLst>
            <pc:docMk/>
            <pc:sldMk cId="1156605974" sldId="283"/>
            <ac:grpSpMk id="109" creationId="{EB0E5258-8EA7-B34C-85CC-E76C7DEF5E0A}"/>
          </ac:grpSpMkLst>
        </pc:grpChg>
        <pc:grpChg chg="del mod">
          <ac:chgData name="Venkatasubramanian, Mani V." userId="fbe5ce37-0145-4c31-b84a-b36f8beac5f3" providerId="ADAL" clId="{19A91FA5-1B02-46D2-86E3-7D2C99B348E0}" dt="2023-02-21T16:34:44.998" v="2285"/>
          <ac:grpSpMkLst>
            <pc:docMk/>
            <pc:sldMk cId="1156605974" sldId="283"/>
            <ac:grpSpMk id="110" creationId="{F5AD61FB-3E6C-7018-D7F7-7EE56819C703}"/>
          </ac:grpSpMkLst>
        </pc:grpChg>
        <pc:grpChg chg="del mod">
          <ac:chgData name="Venkatasubramanian, Mani V." userId="fbe5ce37-0145-4c31-b84a-b36f8beac5f3" providerId="ADAL" clId="{19A91FA5-1B02-46D2-86E3-7D2C99B348E0}" dt="2023-02-21T16:34:47.478" v="2288"/>
          <ac:grpSpMkLst>
            <pc:docMk/>
            <pc:sldMk cId="1156605974" sldId="283"/>
            <ac:grpSpMk id="111" creationId="{97DFB47D-D1A0-C28E-A98D-357F84B32FEC}"/>
          </ac:grpSpMkLst>
        </pc:grpChg>
        <pc:grpChg chg="del mod">
          <ac:chgData name="Venkatasubramanian, Mani V." userId="fbe5ce37-0145-4c31-b84a-b36f8beac5f3" providerId="ADAL" clId="{19A91FA5-1B02-46D2-86E3-7D2C99B348E0}" dt="2023-02-21T16:34:47.478" v="2288"/>
          <ac:grpSpMkLst>
            <pc:docMk/>
            <pc:sldMk cId="1156605974" sldId="283"/>
            <ac:grpSpMk id="128" creationId="{7D4274A0-5304-0C12-5CE9-0517B6A0022C}"/>
          </ac:grpSpMkLst>
        </pc:grpChg>
        <pc:grpChg chg="del mod">
          <ac:chgData name="Venkatasubramanian, Mani V." userId="fbe5ce37-0145-4c31-b84a-b36f8beac5f3" providerId="ADAL" clId="{19A91FA5-1B02-46D2-86E3-7D2C99B348E0}" dt="2023-02-21T16:34:47.478" v="2288"/>
          <ac:grpSpMkLst>
            <pc:docMk/>
            <pc:sldMk cId="1156605974" sldId="283"/>
            <ac:grpSpMk id="129" creationId="{F4359E07-8F57-DE25-C05B-FFAFD6B09085}"/>
          </ac:grpSpMkLst>
        </pc:grpChg>
        <pc:grpChg chg="del mod">
          <ac:chgData name="Venkatasubramanian, Mani V." userId="fbe5ce37-0145-4c31-b84a-b36f8beac5f3" providerId="ADAL" clId="{19A91FA5-1B02-46D2-86E3-7D2C99B348E0}" dt="2023-02-21T16:34:47.478" v="2288"/>
          <ac:grpSpMkLst>
            <pc:docMk/>
            <pc:sldMk cId="1156605974" sldId="283"/>
            <ac:grpSpMk id="130" creationId="{F1F0D0C0-E058-2FBA-29BD-1B3B5CEF5C4E}"/>
          </ac:grpSpMkLst>
        </pc:grpChg>
        <pc:grpChg chg="del mod">
          <ac:chgData name="Venkatasubramanian, Mani V." userId="fbe5ce37-0145-4c31-b84a-b36f8beac5f3" providerId="ADAL" clId="{19A91FA5-1B02-46D2-86E3-7D2C99B348E0}" dt="2023-02-21T16:34:47.478" v="2288"/>
          <ac:grpSpMkLst>
            <pc:docMk/>
            <pc:sldMk cId="1156605974" sldId="283"/>
            <ac:grpSpMk id="131" creationId="{A28FD849-6A50-6C45-DF8C-55CF095A3CE1}"/>
          </ac:grpSpMkLst>
        </pc:grpChg>
        <pc:grpChg chg="del mod">
          <ac:chgData name="Venkatasubramanian, Mani V." userId="fbe5ce37-0145-4c31-b84a-b36f8beac5f3" providerId="ADAL" clId="{19A91FA5-1B02-46D2-86E3-7D2C99B348E0}" dt="2023-02-21T16:34:51.348" v="2290"/>
          <ac:grpSpMkLst>
            <pc:docMk/>
            <pc:sldMk cId="1156605974" sldId="283"/>
            <ac:grpSpMk id="134" creationId="{60492C22-A9BF-0854-BE55-7F7116E5CBA6}"/>
          </ac:grpSpMkLst>
        </pc:grpChg>
        <pc:grpChg chg="del mod">
          <ac:chgData name="Venkatasubramanian, Mani V." userId="fbe5ce37-0145-4c31-b84a-b36f8beac5f3" providerId="ADAL" clId="{19A91FA5-1B02-46D2-86E3-7D2C99B348E0}" dt="2023-02-21T16:35:11.163" v="2302"/>
          <ac:grpSpMkLst>
            <pc:docMk/>
            <pc:sldMk cId="1156605974" sldId="283"/>
            <ac:grpSpMk id="136" creationId="{0DEE6C6F-1E3E-0086-DAF2-3F0D29309101}"/>
          </ac:grpSpMkLst>
        </pc:grpChg>
        <pc:grpChg chg="mod">
          <ac:chgData name="Venkatasubramanian, Mani V." userId="fbe5ce37-0145-4c31-b84a-b36f8beac5f3" providerId="ADAL" clId="{19A91FA5-1B02-46D2-86E3-7D2C99B348E0}" dt="2023-02-21T16:35:11.163" v="2302"/>
          <ac:grpSpMkLst>
            <pc:docMk/>
            <pc:sldMk cId="1156605974" sldId="283"/>
            <ac:grpSpMk id="148" creationId="{A9144FB4-96C0-094C-F670-EFD6B07D84A1}"/>
          </ac:grpSpMkLst>
        </pc:grp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" creationId="{44734161-886C-DD80-0994-009189C71912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3" creationId="{3841FA41-D228-5C35-00A5-53771BAB5C69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" creationId="{6883E152-1A0C-93EE-79C2-81E1F0B5543F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6" creationId="{1C3054CC-5434-2446-A752-4EF81CA9B93B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7" creationId="{6A16BE9D-FBAD-FA36-50BD-5319809598EE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8" creationId="{1AC6EC56-5F3B-1415-0797-F9F0B3ECBE35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9" creationId="{23DC89C9-3568-EA09-3842-815C5281F1AC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10" creationId="{8817EE0A-D9D5-4A30-8664-08CBAA852D3C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11" creationId="{5A3A3084-F15F-7F25-8B77-C3E54579BA67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12" creationId="{20CDFB66-5BC7-8964-87D2-BF38118E2257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13" creationId="{F16944A9-1CDD-FDA0-2AD3-5F2ED5563CDD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14" creationId="{AF70A224-A470-ACC6-E8AB-1226FE69806A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15" creationId="{EB1E9906-A690-E706-D6E2-3C365AD22A70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16" creationId="{1CF19FE4-8245-A3B7-DEAC-4BB4BA4A6465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17" creationId="{72DA4449-8C7C-389F-7082-C6E58E2AD538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18" creationId="{AEF6903C-0BFA-E0B3-9AB2-C5698346D50F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19" creationId="{E4E0BD2D-1B97-4B2A-34B1-5E0F322D1B8B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0" creationId="{314BCB1B-0EB8-9B58-9C0E-01B69740D80E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1" creationId="{0AEF364A-958B-589D-7E01-77926AC545AB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2" creationId="{135E28BD-A144-CC61-709A-92359F22E90C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3" creationId="{74B539AD-4575-0E9D-0C03-9787159F8157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4" creationId="{64782C68-6BC2-8303-295F-95C29FBD1F7D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5" creationId="{1FFD3119-1CD9-6454-7FC2-DC1558E1C70E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6" creationId="{298D1BB7-9D9E-A6A7-77A8-B02291A7A45D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7" creationId="{A8DCF0D7-1F5F-2182-A672-A7E793CE00EB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8" creationId="{C0FBC8ED-3DCF-388B-2786-4745404F22AD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29" creationId="{66E2C4ED-86AD-3B33-AD6C-14C91A227078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30" creationId="{6F2B9C3E-9956-DB47-0B39-313DD81239D0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31" creationId="{3C76C0DD-5CA2-EAE0-7E72-EBB34C975F13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32" creationId="{A27575C0-401C-16B8-7889-E5493A116A56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33" creationId="{304EADB1-E0C7-EB37-3841-CDB366769606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34" creationId="{8957045E-BF8D-936F-6038-6B0AFB39EE17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35" creationId="{3794804F-D980-348E-8C6C-AC69501FB10D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36" creationId="{20988E8E-1708-22EC-E61E-37C9A740A31C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0" creationId="{657C1CF5-32AF-A5DD-AD69-D8CBA76626D2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1" creationId="{DCF950B6-822A-673C-E91D-9871828453DB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2" creationId="{83D6DF99-E0D5-1C6C-51A2-81B56CCED660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3" creationId="{905E67C5-83A1-5C18-CB35-A07F0A0E0FF1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4" creationId="{C00BE188-5718-E886-A33A-EAEDCF4151DD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5" creationId="{B23F04F8-4AD7-86ED-32EB-27FAD796C1D6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6" creationId="{6520723F-5F4E-BE78-5894-CF8562756207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7" creationId="{86F0B1A7-E044-BF29-0A3D-93BCA020C8F0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8" creationId="{6BB3953D-1406-2800-920E-5C8418CF9CDA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49" creationId="{CAF4A011-6BEF-6555-EC50-8BA4BA9C5D98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50" creationId="{0DE1D4F3-0CF1-D9A3-D45D-4EACD6599A60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52" creationId="{854D71C5-B5E6-56A3-55DC-4E0A05594C63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53" creationId="{5F9EEA7E-7E6C-FCB8-740D-06B5D753B122}"/>
          </ac:inkMkLst>
        </pc:inkChg>
        <pc:inkChg chg="add mod">
          <ac:chgData name="Venkatasubramanian, Mani V." userId="fbe5ce37-0145-4c31-b84a-b36f8beac5f3" providerId="ADAL" clId="{19A91FA5-1B02-46D2-86E3-7D2C99B348E0}" dt="2023-02-21T16:34:51.348" v="2290"/>
          <ac:inkMkLst>
            <pc:docMk/>
            <pc:sldMk cId="1156605974" sldId="283"/>
            <ac:inkMk id="55" creationId="{AF7D9E75-8E9C-D43D-2467-30105E0F355D}"/>
          </ac:inkMkLst>
        </pc:inkChg>
        <pc:inkChg chg="add mod">
          <ac:chgData name="Venkatasubramanian, Mani V." userId="fbe5ce37-0145-4c31-b84a-b36f8beac5f3" providerId="ADAL" clId="{19A91FA5-1B02-46D2-86E3-7D2C99B348E0}" dt="2023-02-21T16:34:51.348" v="2290"/>
          <ac:inkMkLst>
            <pc:docMk/>
            <pc:sldMk cId="1156605974" sldId="283"/>
            <ac:inkMk id="56" creationId="{60CEA12E-91FA-63A5-B40E-77A05398D028}"/>
          </ac:inkMkLst>
        </pc:inkChg>
        <pc:inkChg chg="add mod">
          <ac:chgData name="Venkatasubramanian, Mani V." userId="fbe5ce37-0145-4c31-b84a-b36f8beac5f3" providerId="ADAL" clId="{19A91FA5-1B02-46D2-86E3-7D2C99B348E0}" dt="2023-02-21T16:34:51.348" v="2290"/>
          <ac:inkMkLst>
            <pc:docMk/>
            <pc:sldMk cId="1156605974" sldId="283"/>
            <ac:inkMk id="57" creationId="{A0CD3174-7242-FCAD-55B9-8C794639D990}"/>
          </ac:inkMkLst>
        </pc:inkChg>
        <pc:inkChg chg="add mod">
          <ac:chgData name="Venkatasubramanian, Mani V." userId="fbe5ce37-0145-4c31-b84a-b36f8beac5f3" providerId="ADAL" clId="{19A91FA5-1B02-46D2-86E3-7D2C99B348E0}" dt="2023-02-21T16:34:51.348" v="2290"/>
          <ac:inkMkLst>
            <pc:docMk/>
            <pc:sldMk cId="1156605974" sldId="283"/>
            <ac:inkMk id="58" creationId="{F4931DB4-C59D-1EFC-E339-3D1F9FC00817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59" creationId="{A5AB75B4-9A6A-BD28-A5BF-566117EA6C4F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60" creationId="{AAA34B65-8985-00D7-36BB-09A463DDE706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61" creationId="{6C06EB20-A4A9-7C2C-1497-A9902D613235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62" creationId="{A696F088-B872-7046-85E8-90804A785EF8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63" creationId="{902DD3DC-3F41-0C7E-EC39-BAF70D695ECD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64" creationId="{20CD1907-A34F-DC42-0864-9895D84873BF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65" creationId="{E4F66573-AA13-AD9E-1BDD-E622B0243747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66" creationId="{7850FDA8-169A-4B1B-873B-747E83DD6120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69" creationId="{68D454F9-9F02-E5E1-5692-176404CB5359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70" creationId="{31854601-29BE-A000-5286-ACDA707F07EC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71" creationId="{E146D5ED-1527-EEA7-C33A-A3306524C07C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72" creationId="{530B359E-9CA7-FAC1-18E8-A748E8E312B1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73" creationId="{EA8756B9-3660-2434-05D0-8DA0229DD00A}"/>
          </ac:inkMkLst>
        </pc:inkChg>
        <pc:inkChg chg="add mod">
          <ac:chgData name="Venkatasubramanian, Mani V." userId="fbe5ce37-0145-4c31-b84a-b36f8beac5f3" providerId="ADAL" clId="{19A91FA5-1B02-46D2-86E3-7D2C99B348E0}" dt="2023-02-21T16:34:22.048" v="2235"/>
          <ac:inkMkLst>
            <pc:docMk/>
            <pc:sldMk cId="1156605974" sldId="283"/>
            <ac:inkMk id="74" creationId="{C879B7AC-4102-F528-F5EB-CB98A46EFC0E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76" creationId="{A7C12027-C278-1844-602B-992D234277DF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77" creationId="{C3B71321-FDE4-BE35-7958-3A6EADDEE93F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78" creationId="{2AE2F168-C59E-144A-234E-0EA5E2B788E2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79" creationId="{5F4EE83D-24DE-09F4-5B44-509A5E6696EF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80" creationId="{B56F44B8-1F1D-35AA-0582-B3BA605F959E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81" creationId="{86D11B14-AB92-3010-AC79-03CDFA89C2F0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82" creationId="{B474AAE1-56A8-CF70-5F7F-2355EAAE17DF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83" creationId="{C2C4C75C-20BA-1B70-EC4D-0ACF3452A772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84" creationId="{CFA32552-86B3-01FC-7F1D-CCDDDF495612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85" creationId="{C9A36579-7018-5028-55EE-0F6FE42F7BCA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86" creationId="{47F59411-8EA4-4647-B774-8EE46A49EB90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87" creationId="{C47C71CD-4392-FC72-6DE6-D3C83A7E9804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88" creationId="{EB2C386E-2CA3-C036-6077-511E6B9E3522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89" creationId="{A44A6437-4DA2-D68C-AD8C-909E6F5B9A59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90" creationId="{6DEAAF05-3C79-2953-372B-1ADF5DF8DB19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91" creationId="{BBC5DC89-CF87-FAEE-92E6-EBBC2D6B5817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92" creationId="{27D0B006-DD2C-B9C4-7BBC-7879000FD1B9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93" creationId="{1680AC89-398C-294B-446D-0A7D5E3F1018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94" creationId="{4069D559-3F33-B447-159A-FB72511800E6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97" creationId="{29F614C8-FF23-520B-1BB3-42C8A7998DAF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98" creationId="{654BECE9-EA38-CCF9-7A42-79E777A6173A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99" creationId="{A6995A5F-6E13-63DC-CDFC-6E8129D4FD77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00" creationId="{BE6DD49A-7B58-A6A6-3577-BD01386E84B1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01" creationId="{99C6F06A-CEE3-667B-8A98-9E70DE74C1F4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02" creationId="{D4610364-A3F1-E9FC-4AFC-B8196964EEAC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03" creationId="{81C00DCE-6B2D-87E7-A47E-1D75E92051CC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04" creationId="{DF5BA814-A2C9-5C8D-9826-2ED8A81ADFAD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05" creationId="{74C19BCA-1FB0-308F-1F4F-475395E4A893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06" creationId="{EC90F078-CD38-731B-9D0A-A28E6B3AE5ED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07" creationId="{281F2833-AE6B-5674-03F6-B5488DAA0387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08" creationId="{FF5CF156-185F-964C-FA40-22FFBB6B27D1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12" creationId="{9D49C773-9E3D-C2CC-2384-27CA5F18A36D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13" creationId="{8017467D-1136-61D7-C799-F882F3916DF8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14" creationId="{B9783E0F-91A9-644F-FE75-D63E4651E3F1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15" creationId="{18C9637D-E6E8-C168-9AD4-729412F2F811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16" creationId="{5541A8E1-FA6A-CB68-C762-571238882EF5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17" creationId="{92CBE8C3-87B5-B37B-7458-3F53F66E5920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18" creationId="{8BEDA3F9-6F0D-0D45-7171-DEE661F97445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19" creationId="{F875ACF9-937A-AC97-6098-B9BA8CFBE99B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20" creationId="{C37B9FCF-D5DB-1846-2BC3-61BAD4BD633F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21" creationId="{40E715CD-F4A7-63A8-FC36-5A53C7505715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22" creationId="{34647515-1BEF-315C-CAD1-290953431059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23" creationId="{EA14AC18-CA50-3554-72A7-1C7164A3780D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24" creationId="{F0C88C61-0A1C-B125-6CB9-C8F4894F0B17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25" creationId="{9CEFA07E-0997-4CE3-ACE6-472FCB41334F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26" creationId="{FE0941C2-D2F3-52F5-2BF5-9B13D8EE9C4D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27" creationId="{4B608FE3-10F7-4947-B50A-B7C9FEA8E06A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32" creationId="{E11173EE-A485-6336-AEC3-1F7B1861503B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33" creationId="{2AE67D05-DA78-6C99-FFA9-01642B361927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35" creationId="{35CB287F-6ADB-B441-5B0A-B117A8A62DF6}"/>
          </ac:inkMkLst>
        </pc:inkChg>
        <pc:inkChg chg="add">
          <ac:chgData name="Venkatasubramanian, Mani V." userId="fbe5ce37-0145-4c31-b84a-b36f8beac5f3" providerId="ADAL" clId="{19A91FA5-1B02-46D2-86E3-7D2C99B348E0}" dt="2023-02-21T16:34:51.788" v="2291" actId="9405"/>
          <ac:inkMkLst>
            <pc:docMk/>
            <pc:sldMk cId="1156605974" sldId="283"/>
            <ac:inkMk id="137" creationId="{63D26AEA-80A2-4E69-57DA-A091CECE350B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38" creationId="{F0B0E390-F978-EF59-F0F0-4BFA40A340CF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39" creationId="{9CCD94E3-0CE4-6812-FD14-EB18416E3212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40" creationId="{A9A2DB94-D369-1947-7D4E-276536C5681C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41" creationId="{7F6C0D68-F87E-04E5-E3FA-E59272C1B0AA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42" creationId="{B30C2472-4EB9-2880-C8A4-F5AA8372DB94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43" creationId="{4EB6CCB6-5D1B-4C0B-CA54-3B9569C36FEB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44" creationId="{1117F1D7-DB7E-6773-E05A-CDAFF1ACC986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45" creationId="{98B08AEE-6BEA-D638-0348-C0D5DAE41AC8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46" creationId="{4921E77D-33F8-4272-2A34-9E1B0B27AD59}"/>
          </ac:inkMkLst>
        </pc:inkChg>
        <pc:inkChg chg="add mod">
          <ac:chgData name="Venkatasubramanian, Mani V." userId="fbe5ce37-0145-4c31-b84a-b36f8beac5f3" providerId="ADAL" clId="{19A91FA5-1B02-46D2-86E3-7D2C99B348E0}" dt="2023-02-21T16:35:11.163" v="2302"/>
          <ac:inkMkLst>
            <pc:docMk/>
            <pc:sldMk cId="1156605974" sldId="283"/>
            <ac:inkMk id="147" creationId="{5008448F-9EE5-344B-8AE4-A61D6B5D8387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39:14.647" v="2496"/>
        <pc:sldMkLst>
          <pc:docMk/>
          <pc:sldMk cId="378028635" sldId="284"/>
        </pc:sldMkLst>
        <pc:grpChg chg="mod">
          <ac:chgData name="Venkatasubramanian, Mani V." userId="fbe5ce37-0145-4c31-b84a-b36f8beac5f3" providerId="ADAL" clId="{19A91FA5-1B02-46D2-86E3-7D2C99B348E0}" dt="2023-02-21T16:35:56.318" v="2319"/>
          <ac:grpSpMkLst>
            <pc:docMk/>
            <pc:sldMk cId="378028635" sldId="284"/>
            <ac:grpSpMk id="18" creationId="{CB73E6CB-C858-F24A-BD5F-9143E92CE616}"/>
          </ac:grpSpMkLst>
        </pc:grpChg>
        <pc:grpChg chg="mod">
          <ac:chgData name="Venkatasubramanian, Mani V." userId="fbe5ce37-0145-4c31-b84a-b36f8beac5f3" providerId="ADAL" clId="{19A91FA5-1B02-46D2-86E3-7D2C99B348E0}" dt="2023-02-21T16:36:00.118" v="2325"/>
          <ac:grpSpMkLst>
            <pc:docMk/>
            <pc:sldMk cId="378028635" sldId="284"/>
            <ac:grpSpMk id="24" creationId="{708850E8-456B-5A0C-B126-69CF8C9ACD46}"/>
          </ac:grpSpMkLst>
        </pc:grpChg>
        <pc:grpChg chg="del mod">
          <ac:chgData name="Venkatasubramanian, Mani V." userId="fbe5ce37-0145-4c31-b84a-b36f8beac5f3" providerId="ADAL" clId="{19A91FA5-1B02-46D2-86E3-7D2C99B348E0}" dt="2023-02-21T16:36:10.763" v="2345"/>
          <ac:grpSpMkLst>
            <pc:docMk/>
            <pc:sldMk cId="378028635" sldId="284"/>
            <ac:grpSpMk id="30" creationId="{3ECC3596-3AF0-AE09-99DE-00F7E493C6D8}"/>
          </ac:grpSpMkLst>
        </pc:grpChg>
        <pc:grpChg chg="del mod">
          <ac:chgData name="Venkatasubramanian, Mani V." userId="fbe5ce37-0145-4c31-b84a-b36f8beac5f3" providerId="ADAL" clId="{19A91FA5-1B02-46D2-86E3-7D2C99B348E0}" dt="2023-02-21T16:36:17.858" v="2360"/>
          <ac:grpSpMkLst>
            <pc:docMk/>
            <pc:sldMk cId="378028635" sldId="284"/>
            <ac:grpSpMk id="44" creationId="{8A98F5DB-A4A1-9AAE-0146-D522A599C2DB}"/>
          </ac:grpSpMkLst>
        </pc:grpChg>
        <pc:grpChg chg="del mod">
          <ac:chgData name="Venkatasubramanian, Mani V." userId="fbe5ce37-0145-4c31-b84a-b36f8beac5f3" providerId="ADAL" clId="{19A91FA5-1B02-46D2-86E3-7D2C99B348E0}" dt="2023-02-21T16:37:57.027" v="2450"/>
          <ac:grpSpMkLst>
            <pc:docMk/>
            <pc:sldMk cId="378028635" sldId="284"/>
            <ac:grpSpMk id="59" creationId="{C66AF9B5-EC1A-2521-FB96-EC9B5C8305D5}"/>
          </ac:grpSpMkLst>
        </pc:grpChg>
        <pc:grpChg chg="del mod">
          <ac:chgData name="Venkatasubramanian, Mani V." userId="fbe5ce37-0145-4c31-b84a-b36f8beac5f3" providerId="ADAL" clId="{19A91FA5-1B02-46D2-86E3-7D2C99B348E0}" dt="2023-02-21T16:36:41.373" v="2412"/>
          <ac:grpSpMkLst>
            <pc:docMk/>
            <pc:sldMk cId="378028635" sldId="284"/>
            <ac:grpSpMk id="88" creationId="{C8ADD95C-237D-239D-53C1-F88EFDEC9627}"/>
          </ac:grpSpMkLst>
        </pc:grpChg>
        <pc:grpChg chg="del mod">
          <ac:chgData name="Venkatasubramanian, Mani V." userId="fbe5ce37-0145-4c31-b84a-b36f8beac5f3" providerId="ADAL" clId="{19A91FA5-1B02-46D2-86E3-7D2C99B348E0}" dt="2023-02-21T16:36:41.373" v="2412"/>
          <ac:grpSpMkLst>
            <pc:docMk/>
            <pc:sldMk cId="378028635" sldId="284"/>
            <ac:grpSpMk id="89" creationId="{9F424E52-DC93-57D3-8624-A05E26E861C5}"/>
          </ac:grpSpMkLst>
        </pc:grpChg>
        <pc:grpChg chg="del mod">
          <ac:chgData name="Venkatasubramanian, Mani V." userId="fbe5ce37-0145-4c31-b84a-b36f8beac5f3" providerId="ADAL" clId="{19A91FA5-1B02-46D2-86E3-7D2C99B348E0}" dt="2023-02-21T16:36:41.373" v="2412"/>
          <ac:grpSpMkLst>
            <pc:docMk/>
            <pc:sldMk cId="378028635" sldId="284"/>
            <ac:grpSpMk id="90" creationId="{DCCECF9F-5F5F-4C9F-3132-A7E8B4EC6B8D}"/>
          </ac:grpSpMkLst>
        </pc:grpChg>
        <pc:grpChg chg="del mod">
          <ac:chgData name="Venkatasubramanian, Mani V." userId="fbe5ce37-0145-4c31-b84a-b36f8beac5f3" providerId="ADAL" clId="{19A91FA5-1B02-46D2-86E3-7D2C99B348E0}" dt="2023-02-21T16:36:41.373" v="2412"/>
          <ac:grpSpMkLst>
            <pc:docMk/>
            <pc:sldMk cId="378028635" sldId="284"/>
            <ac:grpSpMk id="113" creationId="{0A2F9C34-5887-6C04-F13A-9AABB6B58048}"/>
          </ac:grpSpMkLst>
        </pc:grpChg>
        <pc:grpChg chg="del mod">
          <ac:chgData name="Venkatasubramanian, Mani V." userId="fbe5ce37-0145-4c31-b84a-b36f8beac5f3" providerId="ADAL" clId="{19A91FA5-1B02-46D2-86E3-7D2C99B348E0}" dt="2023-02-21T16:38:12.957" v="2463"/>
          <ac:grpSpMkLst>
            <pc:docMk/>
            <pc:sldMk cId="378028635" sldId="284"/>
            <ac:grpSpMk id="114" creationId="{A43A68E6-FC83-5649-D85E-92BBFFF57934}"/>
          </ac:grpSpMkLst>
        </pc:grpChg>
        <pc:grpChg chg="mod">
          <ac:chgData name="Venkatasubramanian, Mani V." userId="fbe5ce37-0145-4c31-b84a-b36f8beac5f3" providerId="ADAL" clId="{19A91FA5-1B02-46D2-86E3-7D2C99B348E0}" dt="2023-02-21T16:37:20.408" v="2431"/>
          <ac:grpSpMkLst>
            <pc:docMk/>
            <pc:sldMk cId="378028635" sldId="284"/>
            <ac:grpSpMk id="133" creationId="{1474D4DC-0F2E-5125-00F7-D7EF1A634CA4}"/>
          </ac:grpSpMkLst>
        </pc:grpChg>
        <pc:grpChg chg="del mod">
          <ac:chgData name="Venkatasubramanian, Mani V." userId="fbe5ce37-0145-4c31-b84a-b36f8beac5f3" providerId="ADAL" clId="{19A91FA5-1B02-46D2-86E3-7D2C99B348E0}" dt="2023-02-21T16:38:58.023" v="2473"/>
          <ac:grpSpMkLst>
            <pc:docMk/>
            <pc:sldMk cId="378028635" sldId="284"/>
            <ac:grpSpMk id="139" creationId="{0D283610-EE4F-EFE5-484A-12435ED57786}"/>
          </ac:grpSpMkLst>
        </pc:grpChg>
        <pc:grpChg chg="del mod">
          <ac:chgData name="Venkatasubramanian, Mani V." userId="fbe5ce37-0145-4c31-b84a-b36f8beac5f3" providerId="ADAL" clId="{19A91FA5-1B02-46D2-86E3-7D2C99B348E0}" dt="2023-02-21T16:38:58.023" v="2473"/>
          <ac:grpSpMkLst>
            <pc:docMk/>
            <pc:sldMk cId="378028635" sldId="284"/>
            <ac:grpSpMk id="140" creationId="{E8D7AC40-4D28-CF57-B1EB-1F7B7C1105EF}"/>
          </ac:grpSpMkLst>
        </pc:grpChg>
        <pc:grpChg chg="del mod">
          <ac:chgData name="Venkatasubramanian, Mani V." userId="fbe5ce37-0145-4c31-b84a-b36f8beac5f3" providerId="ADAL" clId="{19A91FA5-1B02-46D2-86E3-7D2C99B348E0}" dt="2023-02-21T16:38:01.402" v="2459"/>
          <ac:grpSpMkLst>
            <pc:docMk/>
            <pc:sldMk cId="378028635" sldId="284"/>
            <ac:grpSpMk id="153" creationId="{2C8D7E33-E753-4034-66CD-BC5A02272C77}"/>
          </ac:grpSpMkLst>
        </pc:grpChg>
        <pc:grpChg chg="del mod">
          <ac:chgData name="Venkatasubramanian, Mani V." userId="fbe5ce37-0145-4c31-b84a-b36f8beac5f3" providerId="ADAL" clId="{19A91FA5-1B02-46D2-86E3-7D2C99B348E0}" dt="2023-02-21T16:37:57.027" v="2450"/>
          <ac:grpSpMkLst>
            <pc:docMk/>
            <pc:sldMk cId="378028635" sldId="284"/>
            <ac:grpSpMk id="154" creationId="{3E544FD1-B9DB-4B11-40C0-A259C9A7DA70}"/>
          </ac:grpSpMkLst>
        </pc:grpChg>
        <pc:grpChg chg="del mod">
          <ac:chgData name="Venkatasubramanian, Mani V." userId="fbe5ce37-0145-4c31-b84a-b36f8beac5f3" providerId="ADAL" clId="{19A91FA5-1B02-46D2-86E3-7D2C99B348E0}" dt="2023-02-21T16:38:12.957" v="2463"/>
          <ac:grpSpMkLst>
            <pc:docMk/>
            <pc:sldMk cId="378028635" sldId="284"/>
            <ac:grpSpMk id="155" creationId="{203E8BF4-BF74-843F-0B1D-FD2C5BB4FDAD}"/>
          </ac:grpSpMkLst>
        </pc:grpChg>
        <pc:grpChg chg="del mod">
          <ac:chgData name="Venkatasubramanian, Mani V." userId="fbe5ce37-0145-4c31-b84a-b36f8beac5f3" providerId="ADAL" clId="{19A91FA5-1B02-46D2-86E3-7D2C99B348E0}" dt="2023-02-21T16:38:12.957" v="2463"/>
          <ac:grpSpMkLst>
            <pc:docMk/>
            <pc:sldMk cId="378028635" sldId="284"/>
            <ac:grpSpMk id="164" creationId="{86128359-A2D2-B846-AE30-5A4C3353B591}"/>
          </ac:grpSpMkLst>
        </pc:grpChg>
        <pc:grpChg chg="del mod">
          <ac:chgData name="Venkatasubramanian, Mani V." userId="fbe5ce37-0145-4c31-b84a-b36f8beac5f3" providerId="ADAL" clId="{19A91FA5-1B02-46D2-86E3-7D2C99B348E0}" dt="2023-02-21T16:38:12.957" v="2463"/>
          <ac:grpSpMkLst>
            <pc:docMk/>
            <pc:sldMk cId="378028635" sldId="284"/>
            <ac:grpSpMk id="165" creationId="{BB243E25-740E-F7FA-789E-C24B73907DFC}"/>
          </ac:grpSpMkLst>
        </pc:grpChg>
        <pc:grpChg chg="del mod">
          <ac:chgData name="Venkatasubramanian, Mani V." userId="fbe5ce37-0145-4c31-b84a-b36f8beac5f3" providerId="ADAL" clId="{19A91FA5-1B02-46D2-86E3-7D2C99B348E0}" dt="2023-02-21T16:38:20.367" v="2468"/>
          <ac:grpSpMkLst>
            <pc:docMk/>
            <pc:sldMk cId="378028635" sldId="284"/>
            <ac:grpSpMk id="169" creationId="{7E803E87-FEF8-B674-9E06-BC1E9D4F4C60}"/>
          </ac:grpSpMkLst>
        </pc:grpChg>
        <pc:grpChg chg="del mod">
          <ac:chgData name="Venkatasubramanian, Mani V." userId="fbe5ce37-0145-4c31-b84a-b36f8beac5f3" providerId="ADAL" clId="{19A91FA5-1B02-46D2-86E3-7D2C99B348E0}" dt="2023-02-21T16:39:14.647" v="2496"/>
          <ac:grpSpMkLst>
            <pc:docMk/>
            <pc:sldMk cId="378028635" sldId="284"/>
            <ac:grpSpMk id="174" creationId="{DECDFA58-B882-E3E8-1B06-7E677D5C2C83}"/>
          </ac:grpSpMkLst>
        </pc:grpChg>
        <pc:grpChg chg="del mod">
          <ac:chgData name="Venkatasubramanian, Mani V." userId="fbe5ce37-0145-4c31-b84a-b36f8beac5f3" providerId="ADAL" clId="{19A91FA5-1B02-46D2-86E3-7D2C99B348E0}" dt="2023-02-21T16:39:14.647" v="2496"/>
          <ac:grpSpMkLst>
            <pc:docMk/>
            <pc:sldMk cId="378028635" sldId="284"/>
            <ac:grpSpMk id="175" creationId="{40E133CC-ED23-EA76-CD44-945118464AD1}"/>
          </ac:grpSpMkLst>
        </pc:grpChg>
        <pc:grpChg chg="del mod">
          <ac:chgData name="Venkatasubramanian, Mani V." userId="fbe5ce37-0145-4c31-b84a-b36f8beac5f3" providerId="ADAL" clId="{19A91FA5-1B02-46D2-86E3-7D2C99B348E0}" dt="2023-02-21T16:39:14.647" v="2496"/>
          <ac:grpSpMkLst>
            <pc:docMk/>
            <pc:sldMk cId="378028635" sldId="284"/>
            <ac:grpSpMk id="180" creationId="{33D3A3C3-579E-1BE1-15F7-758FDEFE4A49}"/>
          </ac:grpSpMkLst>
        </pc:grpChg>
        <pc:grpChg chg="del mod">
          <ac:chgData name="Venkatasubramanian, Mani V." userId="fbe5ce37-0145-4c31-b84a-b36f8beac5f3" providerId="ADAL" clId="{19A91FA5-1B02-46D2-86E3-7D2C99B348E0}" dt="2023-02-21T16:39:14.647" v="2496"/>
          <ac:grpSpMkLst>
            <pc:docMk/>
            <pc:sldMk cId="378028635" sldId="284"/>
            <ac:grpSpMk id="201" creationId="{5160FBD3-4B5D-574E-74C7-D5543206F86E}"/>
          </ac:grpSpMkLst>
        </pc:grpChg>
        <pc:grpChg chg="mod">
          <ac:chgData name="Venkatasubramanian, Mani V." userId="fbe5ce37-0145-4c31-b84a-b36f8beac5f3" providerId="ADAL" clId="{19A91FA5-1B02-46D2-86E3-7D2C99B348E0}" dt="2023-02-21T16:39:14.647" v="2496"/>
          <ac:grpSpMkLst>
            <pc:docMk/>
            <pc:sldMk cId="378028635" sldId="284"/>
            <ac:grpSpMk id="203" creationId="{1A9A3B7C-B811-C3A3-8743-1FECFD54F32C}"/>
          </ac:grpSpMkLst>
        </pc:grp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2" creationId="{A1C36CD1-F579-2963-94F7-C679BA56F785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3" creationId="{E92DE248-7B2A-D9A4-156D-13465F0C444B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4" creationId="{008F0DC6-D20D-D84C-6A78-E161B4B76F40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5" creationId="{4D283090-CD4C-64B9-40D2-BA7523178D9F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6" creationId="{C0F1C239-EBD9-8A09-ED07-4BA8689E7256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7" creationId="{8DD2F28F-045F-982D-4C41-EF6E1609DD43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8" creationId="{602A607B-3860-0A1D-BA89-23A07C63C0AA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9" creationId="{B74E719B-0B04-258D-8979-91C2BE635EEF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10" creationId="{CE210DF2-8D5B-5F04-FE96-ECBEF4486E56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11" creationId="{C04A1876-2F13-9689-07B1-46493DA70920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12" creationId="{E7D28112-44D3-7F9C-369A-1E647A6A9A13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13" creationId="{DA89BE0F-AEC5-3DD3-E101-17C3CA5FB5AB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14" creationId="{FD861E4A-67E7-9EC1-7D89-E91BDFBD233E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15" creationId="{2FEF1736-8148-5430-3718-FC2DA2D9E649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16" creationId="{62867B0C-F728-6BFC-D1BD-B47415552EDA}"/>
          </ac:inkMkLst>
        </pc:inkChg>
        <pc:inkChg chg="add mod">
          <ac:chgData name="Venkatasubramanian, Mani V." userId="fbe5ce37-0145-4c31-b84a-b36f8beac5f3" providerId="ADAL" clId="{19A91FA5-1B02-46D2-86E3-7D2C99B348E0}" dt="2023-02-21T16:35:56.318" v="2319"/>
          <ac:inkMkLst>
            <pc:docMk/>
            <pc:sldMk cId="378028635" sldId="284"/>
            <ac:inkMk id="17" creationId="{C5DE04A8-6BCC-F3D4-97FA-9AA6EA77A121}"/>
          </ac:inkMkLst>
        </pc:inkChg>
        <pc:inkChg chg="add mod">
          <ac:chgData name="Venkatasubramanian, Mani V." userId="fbe5ce37-0145-4c31-b84a-b36f8beac5f3" providerId="ADAL" clId="{19A91FA5-1B02-46D2-86E3-7D2C99B348E0}" dt="2023-02-21T16:36:00.118" v="2325"/>
          <ac:inkMkLst>
            <pc:docMk/>
            <pc:sldMk cId="378028635" sldId="284"/>
            <ac:inkMk id="19" creationId="{92BFE679-F26E-D72D-F4F2-FFB5845E9C6D}"/>
          </ac:inkMkLst>
        </pc:inkChg>
        <pc:inkChg chg="add mod">
          <ac:chgData name="Venkatasubramanian, Mani V." userId="fbe5ce37-0145-4c31-b84a-b36f8beac5f3" providerId="ADAL" clId="{19A91FA5-1B02-46D2-86E3-7D2C99B348E0}" dt="2023-02-21T16:36:00.118" v="2325"/>
          <ac:inkMkLst>
            <pc:docMk/>
            <pc:sldMk cId="378028635" sldId="284"/>
            <ac:inkMk id="20" creationId="{C2205108-26C3-7151-1C05-2F023E999772}"/>
          </ac:inkMkLst>
        </pc:inkChg>
        <pc:inkChg chg="add">
          <ac:chgData name="Venkatasubramanian, Mani V." userId="fbe5ce37-0145-4c31-b84a-b36f8beac5f3" providerId="ADAL" clId="{19A91FA5-1B02-46D2-86E3-7D2C99B348E0}" dt="2023-02-21T16:35:58.758" v="2322" actId="9405"/>
          <ac:inkMkLst>
            <pc:docMk/>
            <pc:sldMk cId="378028635" sldId="284"/>
            <ac:inkMk id="21" creationId="{61C17B23-2BCB-B205-B656-837EDBC5EB8A}"/>
          </ac:inkMkLst>
        </pc:inkChg>
        <pc:inkChg chg="add mod">
          <ac:chgData name="Venkatasubramanian, Mani V." userId="fbe5ce37-0145-4c31-b84a-b36f8beac5f3" providerId="ADAL" clId="{19A91FA5-1B02-46D2-86E3-7D2C99B348E0}" dt="2023-02-21T16:36:00.118" v="2325"/>
          <ac:inkMkLst>
            <pc:docMk/>
            <pc:sldMk cId="378028635" sldId="284"/>
            <ac:inkMk id="22" creationId="{666AC663-C35D-0E2F-9A80-2E9ACE617BEE}"/>
          </ac:inkMkLst>
        </pc:inkChg>
        <pc:inkChg chg="add mod">
          <ac:chgData name="Venkatasubramanian, Mani V." userId="fbe5ce37-0145-4c31-b84a-b36f8beac5f3" providerId="ADAL" clId="{19A91FA5-1B02-46D2-86E3-7D2C99B348E0}" dt="2023-02-21T16:36:00.118" v="2325"/>
          <ac:inkMkLst>
            <pc:docMk/>
            <pc:sldMk cId="378028635" sldId="284"/>
            <ac:inkMk id="23" creationId="{BB5873CB-909B-C66B-E8F4-8E9A379CF25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25" creationId="{AB929A27-B723-8972-4C9B-8B8ED8B2702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26" creationId="{3CEABCEB-69EC-99D4-3A06-4D87462CB7FF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27" creationId="{BB3F21AA-79DD-62E3-FB24-52CBC3A85613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28" creationId="{360DD7A2-3412-FC8C-CE0D-96F053B7AAF4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29" creationId="{91C7AB9F-8903-EB3F-AA1C-66F76C7B168C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31" creationId="{2699FD9E-0D21-EC2B-DC53-6B3054D83261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32" creationId="{64DE1710-3F04-66F9-4965-6E8E8251CA89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33" creationId="{A652B990-5711-C0DD-D7FE-3051E9D30E6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34" creationId="{2A7021BE-826E-CE0C-E123-4AE81D41989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35" creationId="{A7388A7E-81DE-57D6-68B9-6FA329CD141E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36" creationId="{DA32DD40-C58C-959E-A649-2AA091FB144B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37" creationId="{139C5A7C-07DC-6248-56C5-C40F108C48DA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38" creationId="{6753CF73-23CE-3A98-AE69-AC4C21FC45B6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39" creationId="{2997718B-3072-10E1-BC00-F1603B957190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40" creationId="{9819BF63-D21A-1DB8-2779-3C230153BF58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41" creationId="{812C7F8E-3E1F-1C32-5273-2ED9F6CC6F39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42" creationId="{3B7A8B56-0BCE-A38F-1C17-AE79EBC37B98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43" creationId="{2ED795E4-EDFD-FC78-EF93-75582E450EB0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45" creationId="{882C05D8-FCFA-B68A-991E-52C837A50F7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46" creationId="{6B7A4398-0A27-7455-BC54-483FF2A20B4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47" creationId="{D65E3C39-2BC8-CF4D-4BAF-467C9F2CFBB1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48" creationId="{31C2664F-DCEA-48E7-15C7-1290867CD16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49" creationId="{68D556AA-C8E4-8B9A-2F46-BA1102A0EFA9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50" creationId="{DADE1AF5-842C-86E9-8519-37A9CCE3728A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51" creationId="{81850F78-D3FC-558F-071D-F2E959D7F5AB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52" creationId="{A0A5A624-3B5E-A398-E231-281B527CBD7E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53" creationId="{C4F28E04-B44E-0748-BFF8-879C83D669C9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54" creationId="{A157594B-178B-5E71-4B94-EFE4F172ABD3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55" creationId="{58257D3F-51D3-9E79-C049-A437880B0DA0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56" creationId="{BEBB3BF9-8ACB-32FC-322F-A97F58162731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57" creationId="{58B4382C-927D-5F41-414A-E38F2ED29A06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58" creationId="{EFBFD6C2-C8C5-C6C4-075A-7E27323D769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60" creationId="{3AC33EC2-792D-65CD-FDB8-A7FCD4C72425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61" creationId="{CECDE555-FE56-072B-849E-CCB5D0A69EAC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62" creationId="{5220A5AE-0BA1-2ABF-E482-99F15F7C6958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63" creationId="{A3E3055A-FF50-10B9-DAF7-5396B147237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64" creationId="{CAE69FF4-F77B-04BC-FD31-53AA115E6421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65" creationId="{BA321FE4-899A-E67F-2AB2-834CAE386D3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66" creationId="{B6834611-B68E-EB8B-BADF-C9D83EBC64B1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67" creationId="{73D6240D-B15E-7E3F-597C-B1BF2DAFC37F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68" creationId="{8F701525-210A-7FE4-F96E-8743B619659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69" creationId="{F3B81D85-42EF-8452-62B4-0D3F66CD88C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70" creationId="{49A97F21-56A3-9D0D-1E95-9528C04BE59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71" creationId="{D5F1F88A-893D-5BFB-7F88-904455FF2BDC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72" creationId="{F23761E4-C8EE-A6A0-E1DE-03AF93FE32BA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73" creationId="{71F37E65-6A25-F4D1-3421-334A768EB2FF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74" creationId="{3AE2B0DF-2A24-02F2-15BD-D92D12B17678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75" creationId="{87AAA915-6811-415C-E720-1CC67C01E05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76" creationId="{731B78A0-4FF8-28DD-BC3E-ABE5075EE91A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77" creationId="{4A4E48CA-913F-D6F4-5290-84E6A2F2AE3E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78" creationId="{054C691A-99FD-4929-DA85-2308FC2CC36F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79" creationId="{30B11B6F-76C2-3235-FC55-38CF4598A11E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80" creationId="{6547A79D-C3B1-AAF9-2578-8AE7D9D0A069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81" creationId="{11F9925B-1671-8F91-343D-0C1415639666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82" creationId="{2F105416-3DE4-5E2C-4D79-8225EACA4B8E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83" creationId="{02030A8C-5FD3-A496-7A57-74534DC42FA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84" creationId="{CC7C57AD-40A3-F08A-9FDC-6A8830F9818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85" creationId="{FA4C8227-26F3-53CA-F158-3914224212B1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86" creationId="{39CCDDEE-16A5-D4B6-44AD-2B3686DD76D4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87" creationId="{603E9B44-EF3B-2A98-393E-CA16BDC1D3A6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91" creationId="{C9E544AC-4DD5-D39D-B8BB-84311B0616CC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92" creationId="{4A6F927A-8660-842E-38D6-3746C3B9026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93" creationId="{EE76AEB6-EC09-5084-A460-5F2C244055D3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94" creationId="{7359D489-39A7-ABF8-882D-9824C5B2C4A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95" creationId="{C0E0CBD1-3C5D-C025-7BAF-054798AC9C89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96" creationId="{73B346C1-8441-3625-7A8A-AD6ECF5BED36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97" creationId="{F552AF51-EC7D-ECB2-6535-EF5F5F045FE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98" creationId="{7941A184-E232-F745-B9C6-5E51A7424BE8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99" creationId="{7391A121-EBE9-37F4-370A-4B7B19FB2026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00" creationId="{7BAAC619-F738-1E9B-549D-A23B46E13E64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01" creationId="{25E72B4C-82B0-5C2C-2D14-1B7F0493CA2A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02" creationId="{3E81817F-EE92-E751-8A55-2F4E5BD00CB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03" creationId="{13972A5B-7F51-5F9D-BBF0-BC5B6AEF806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04" creationId="{69245097-2F69-7272-19E8-5D2E39F04F6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05" creationId="{D89BC8E8-6FFB-9EF2-621A-5F4B20CEDA7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06" creationId="{8DA43B06-65EF-14CC-25B2-D0B6671046A3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07" creationId="{5ACACC69-DB79-5B5D-7D1A-4452DEAAE47B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08" creationId="{F19E52B2-E47C-47D6-D328-BC0B37B0A22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09" creationId="{DE4CD99A-E50D-E0B5-87B5-3B8359C11344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10" creationId="{CD162B7C-83F7-F591-3A13-50EEAE29F98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11" creationId="{30CD7385-F90F-A1FF-83A6-602748C1AC6A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12" creationId="{F45A5A26-D9DD-E769-F1E8-0811C3682A6C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15" creationId="{12E9EA0F-3F5A-A225-E64C-240199C69FE6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16" creationId="{06C661FA-7078-0C65-ADA1-8D83F8D71C2A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17" creationId="{24BF90C8-5A87-0F89-B016-0D2CE3F838EE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18" creationId="{BA1ED32F-7C87-F97D-AA23-D8C3648C6BA7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19" creationId="{76414618-C348-6FD8-B94A-03B26BE4AF4E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20" creationId="{659614E4-EE18-9DA4-4AC3-B1D8EA255681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21" creationId="{0FD33508-4738-3C53-D184-6421786193F0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22" creationId="{E6C0C953-359A-601E-84F3-E8876B13BCE4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23" creationId="{F428164C-625A-D3E5-3A5B-194A97209C44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24" creationId="{A624CA2D-50E6-20AB-2D79-D9B963C9E6FA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25" creationId="{6B4F3301-8632-4956-6D3A-4026676B13AA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26" creationId="{16035FCB-5EFB-4EEE-6664-34DB87F75C61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27" creationId="{7E7A7689-D4B1-2980-EA0D-BFB8B82DB87A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28" creationId="{ABF3BDB5-D5AB-5230-8F13-EF99E6A585AD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29" creationId="{E239EA71-7137-91A7-4023-EA9CD21A3862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30" creationId="{61CAE055-1581-5DA1-9CC7-9C872C0F92F4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31" creationId="{5A6F95E2-1D94-9037-D1BD-D89704A20936}"/>
          </ac:inkMkLst>
        </pc:inkChg>
        <pc:inkChg chg="add mod">
          <ac:chgData name="Venkatasubramanian, Mani V." userId="fbe5ce37-0145-4c31-b84a-b36f8beac5f3" providerId="ADAL" clId="{19A91FA5-1B02-46D2-86E3-7D2C99B348E0}" dt="2023-02-21T16:37:20.408" v="2431"/>
          <ac:inkMkLst>
            <pc:docMk/>
            <pc:sldMk cId="378028635" sldId="284"/>
            <ac:inkMk id="132" creationId="{C7B1E41F-2BF7-0529-25BF-F308AC4B96F5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34" creationId="{FFCBF3B1-77ED-BD06-2EE0-B56904FFC21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35" creationId="{85D77205-F0F2-0368-E7F0-55FF4183CC9E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36" creationId="{0BF20F8E-1ACF-2377-C0C9-436950515413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37" creationId="{AD3C7F39-74D8-074D-9E35-DC28AF9D566B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38" creationId="{30577027-DC74-73A0-B449-809FEF878880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41" creationId="{FACCA969-5C57-2FB9-14EE-C379DE2C7271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42" creationId="{5214988E-E5B0-75FA-82F5-850FEF22BFFF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43" creationId="{FC30FF5C-56E4-9B5D-B30C-55D4E638F85C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44" creationId="{F4D29164-A700-CE69-00B9-9433E9E931FF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45" creationId="{82E548EC-DD94-3BEC-A05B-3489D43C560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46" creationId="{40682DAF-A07D-E869-9EBF-5B52C3543276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47" creationId="{8C17E0EC-F9F9-754D-22A1-9F5D4C0B5A7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48" creationId="{DF8492DC-A2B0-4C41-F76B-D65E16813494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49" creationId="{325597BC-A36B-1D09-111C-F08ABBD118C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50" creationId="{252A4D5C-4E3E-09AF-20A2-3EFB1BBB34E9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51" creationId="{4D388782-45BC-6094-8BD3-DE4C8F4E5316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52" creationId="{493F5974-A8FA-67E8-DE28-2BBCF84E780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56" creationId="{47A761AC-26BD-9A72-FCA1-AFD84FBAAC9F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57" creationId="{39D188F2-1BDC-55FD-54CF-105BA4F47EC3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58" creationId="{5E9C7DD0-3B1B-BFE9-AF7E-55974041EB44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59" creationId="{438A305B-0D88-3F65-F5F0-CB6CE5FA2A7B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60" creationId="{C2156BC0-4D91-E331-2D4D-06CC6E09EB8C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61" creationId="{70B816B4-D7E8-154B-914F-77C0736D5E4C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62" creationId="{0DF093DF-A2A2-8264-A080-B50E7658F096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63" creationId="{03E954FD-2652-D513-D24F-8C3EFA217A53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66" creationId="{296B0793-4AF9-B733-1080-6A73158BE999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67" creationId="{B0B02053-BD59-1FF9-8EC9-24ED8B853E4C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68" creationId="{947C1F4D-C949-7845-A2DD-6F5948B0BBD9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70" creationId="{279DC093-29AF-B8C2-1405-C663D0F790C6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71" creationId="{7C98F1F4-139B-C4B0-2B47-0510503F54C2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72" creationId="{BA944620-9398-3870-B137-81D9771D3B54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73" creationId="{B76886EE-338B-1055-5E33-AABFE91F0C7B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76" creationId="{01B27846-1DD3-602D-6DE0-8D973B829A3F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77" creationId="{37B83EDA-AF7B-8EA0-ADD2-59F2F2010B4D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78" creationId="{2D0C55DE-5C8B-ED3B-8620-F364FAAB90B8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79" creationId="{3A554F37-AEAD-1FDC-F768-3861F215AB80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81" creationId="{01285861-741C-1270-BF7D-DCA7B08AA56E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82" creationId="{AAA6CE88-04E5-584C-59E6-C67519D63800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83" creationId="{3AAB1ADD-432F-0A65-E642-524BEFEF6180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84" creationId="{01CF9801-959A-361F-937B-1612DFA0D5C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85" creationId="{6B93E94F-FD8F-40D1-CD91-29F4FF4B857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86" creationId="{D2C631A8-8F87-5ECD-6E85-695FC31947A3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87" creationId="{9BEF91E5-E160-01C6-1AA9-8D18C3091370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88" creationId="{51388CA9-E677-AE72-AC75-67F4F1C30B24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89" creationId="{86E77A85-D50F-9BDE-8145-D28C85C583D4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90" creationId="{15CD4CA5-3065-7C9F-E595-509B3331B0DF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91" creationId="{ADA9214B-F798-C347-855C-6DC9BE4CCE43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92" creationId="{68EA8AA6-3818-A844-1D43-8CD0FCDFCB6A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93" creationId="{8706EF05-FA52-DD66-121C-3F109ACC4E8E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94" creationId="{DE18C22C-7D9F-619A-7916-B417C471763F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95" creationId="{7C506B0D-2F83-B5A9-9A63-89DFA8646C2A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96" creationId="{897D0395-827F-27F6-4220-36A971B6AC20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97" creationId="{271E9326-2397-B8D7-B62B-60DF233BF90C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98" creationId="{7B4CF521-3549-A2E2-0550-8331920D70A3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199" creationId="{76D56DD5-95D7-197C-65CF-4508BFBF4CD5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200" creationId="{02E2FC27-1CD8-36EE-50CC-28CFC8DA9DD7}"/>
          </ac:inkMkLst>
        </pc:inkChg>
        <pc:inkChg chg="add mod">
          <ac:chgData name="Venkatasubramanian, Mani V." userId="fbe5ce37-0145-4c31-b84a-b36f8beac5f3" providerId="ADAL" clId="{19A91FA5-1B02-46D2-86E3-7D2C99B348E0}" dt="2023-02-21T16:39:14.647" v="2496"/>
          <ac:inkMkLst>
            <pc:docMk/>
            <pc:sldMk cId="378028635" sldId="284"/>
            <ac:inkMk id="202" creationId="{F6FEC44B-EACD-039D-B06F-FA1CF9F08F49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42:10.917" v="2715"/>
        <pc:sldMkLst>
          <pc:docMk/>
          <pc:sldMk cId="4133004688" sldId="285"/>
        </pc:sldMkLst>
        <pc:grpChg chg="del mod">
          <ac:chgData name="Venkatasubramanian, Mani V." userId="fbe5ce37-0145-4c31-b84a-b36f8beac5f3" providerId="ADAL" clId="{19A91FA5-1B02-46D2-86E3-7D2C99B348E0}" dt="2023-02-21T16:39:29.727" v="2523"/>
          <ac:grpSpMkLst>
            <pc:docMk/>
            <pc:sldMk cId="4133004688" sldId="285"/>
            <ac:grpSpMk id="15" creationId="{9D69DAE5-D869-138B-0E4C-1178B4211BE1}"/>
          </ac:grpSpMkLst>
        </pc:grpChg>
        <pc:grpChg chg="del mod">
          <ac:chgData name="Venkatasubramanian, Mani V." userId="fbe5ce37-0145-4c31-b84a-b36f8beac5f3" providerId="ADAL" clId="{19A91FA5-1B02-46D2-86E3-7D2C99B348E0}" dt="2023-02-21T16:39:36.280" v="2529"/>
          <ac:grpSpMkLst>
            <pc:docMk/>
            <pc:sldMk cId="4133004688" sldId="285"/>
            <ac:grpSpMk id="16" creationId="{CF8BAB07-46B8-1771-A089-C12E0BD18F85}"/>
          </ac:grpSpMkLst>
        </pc:grpChg>
        <pc:grpChg chg="del mod">
          <ac:chgData name="Venkatasubramanian, Mani V." userId="fbe5ce37-0145-4c31-b84a-b36f8beac5f3" providerId="ADAL" clId="{19A91FA5-1B02-46D2-86E3-7D2C99B348E0}" dt="2023-02-21T16:39:33.784" v="2525"/>
          <ac:grpSpMkLst>
            <pc:docMk/>
            <pc:sldMk cId="4133004688" sldId="285"/>
            <ac:grpSpMk id="29" creationId="{0795CC83-70B0-8FC0-6A4B-F5D435E8E358}"/>
          </ac:grpSpMkLst>
        </pc:grpChg>
        <pc:grpChg chg="del mod">
          <ac:chgData name="Venkatasubramanian, Mani V." userId="fbe5ce37-0145-4c31-b84a-b36f8beac5f3" providerId="ADAL" clId="{19A91FA5-1B02-46D2-86E3-7D2C99B348E0}" dt="2023-02-21T16:39:36.280" v="2529"/>
          <ac:grpSpMkLst>
            <pc:docMk/>
            <pc:sldMk cId="4133004688" sldId="285"/>
            <ac:grpSpMk id="31" creationId="{B57D2352-178A-559A-BA85-C9B30E89532B}"/>
          </ac:grpSpMkLst>
        </pc:grpChg>
        <pc:grpChg chg="mod">
          <ac:chgData name="Venkatasubramanian, Mani V." userId="fbe5ce37-0145-4c31-b84a-b36f8beac5f3" providerId="ADAL" clId="{19A91FA5-1B02-46D2-86E3-7D2C99B348E0}" dt="2023-02-21T16:39:36.280" v="2529"/>
          <ac:grpSpMkLst>
            <pc:docMk/>
            <pc:sldMk cId="4133004688" sldId="285"/>
            <ac:grpSpMk id="35" creationId="{555F8EFD-8C35-EA76-E718-44EF99B371C8}"/>
          </ac:grpSpMkLst>
        </pc:grpChg>
        <pc:grpChg chg="del mod">
          <ac:chgData name="Venkatasubramanian, Mani V." userId="fbe5ce37-0145-4c31-b84a-b36f8beac5f3" providerId="ADAL" clId="{19A91FA5-1B02-46D2-86E3-7D2C99B348E0}" dt="2023-02-21T16:39:52.787" v="2549"/>
          <ac:grpSpMkLst>
            <pc:docMk/>
            <pc:sldMk cId="4133004688" sldId="285"/>
            <ac:grpSpMk id="55" creationId="{854D6BE3-3A95-E006-71D7-CDE3194E62E3}"/>
          </ac:grpSpMkLst>
        </pc:grpChg>
        <pc:grpChg chg="del mod">
          <ac:chgData name="Venkatasubramanian, Mani V." userId="fbe5ce37-0145-4c31-b84a-b36f8beac5f3" providerId="ADAL" clId="{19A91FA5-1B02-46D2-86E3-7D2C99B348E0}" dt="2023-02-21T16:40:00" v="2567"/>
          <ac:grpSpMkLst>
            <pc:docMk/>
            <pc:sldMk cId="4133004688" sldId="285"/>
            <ac:grpSpMk id="56" creationId="{DA019418-EF1E-1392-A65F-4FAE63682945}"/>
          </ac:grpSpMkLst>
        </pc:grpChg>
        <pc:grpChg chg="del mod">
          <ac:chgData name="Venkatasubramanian, Mani V." userId="fbe5ce37-0145-4c31-b84a-b36f8beac5f3" providerId="ADAL" clId="{19A91FA5-1B02-46D2-86E3-7D2C99B348E0}" dt="2023-02-21T16:40:23.217" v="2611"/>
          <ac:grpSpMkLst>
            <pc:docMk/>
            <pc:sldMk cId="4133004688" sldId="285"/>
            <ac:grpSpMk id="74" creationId="{BF792556-23B7-9050-5997-C6D631F7EC82}"/>
          </ac:grpSpMkLst>
        </pc:grpChg>
        <pc:grpChg chg="del mod">
          <ac:chgData name="Venkatasubramanian, Mani V." userId="fbe5ce37-0145-4c31-b84a-b36f8beac5f3" providerId="ADAL" clId="{19A91FA5-1B02-46D2-86E3-7D2C99B348E0}" dt="2023-02-21T16:40:11.221" v="2595"/>
          <ac:grpSpMkLst>
            <pc:docMk/>
            <pc:sldMk cId="4133004688" sldId="285"/>
            <ac:grpSpMk id="77" creationId="{818E4076-9AEC-B72A-51B7-9855926BE2DA}"/>
          </ac:grpSpMkLst>
        </pc:grpChg>
        <pc:grpChg chg="del mod">
          <ac:chgData name="Venkatasubramanian, Mani V." userId="fbe5ce37-0145-4c31-b84a-b36f8beac5f3" providerId="ADAL" clId="{19A91FA5-1B02-46D2-86E3-7D2C99B348E0}" dt="2023-02-21T16:40:23.217" v="2611"/>
          <ac:grpSpMkLst>
            <pc:docMk/>
            <pc:sldMk cId="4133004688" sldId="285"/>
            <ac:grpSpMk id="102" creationId="{CB419262-9EC1-8A6E-EB5B-CF5A125F8405}"/>
          </ac:grpSpMkLst>
        </pc:grpChg>
        <pc:grpChg chg="del mod">
          <ac:chgData name="Venkatasubramanian, Mani V." userId="fbe5ce37-0145-4c31-b84a-b36f8beac5f3" providerId="ADAL" clId="{19A91FA5-1B02-46D2-86E3-7D2C99B348E0}" dt="2023-02-21T16:40:23.217" v="2611"/>
          <ac:grpSpMkLst>
            <pc:docMk/>
            <pc:sldMk cId="4133004688" sldId="285"/>
            <ac:grpSpMk id="103" creationId="{AFDB28EC-53CA-3BFE-C638-762BB14D31A6}"/>
          </ac:grpSpMkLst>
        </pc:grpChg>
        <pc:grpChg chg="del mod">
          <ac:chgData name="Venkatasubramanian, Mani V." userId="fbe5ce37-0145-4c31-b84a-b36f8beac5f3" providerId="ADAL" clId="{19A91FA5-1B02-46D2-86E3-7D2C99B348E0}" dt="2023-02-21T16:40:23.217" v="2611"/>
          <ac:grpSpMkLst>
            <pc:docMk/>
            <pc:sldMk cId="4133004688" sldId="285"/>
            <ac:grpSpMk id="106" creationId="{C42215AF-9729-778A-6F56-10E008BFC162}"/>
          </ac:grpSpMkLst>
        </pc:grpChg>
        <pc:grpChg chg="del mod">
          <ac:chgData name="Venkatasubramanian, Mani V." userId="fbe5ce37-0145-4c31-b84a-b36f8beac5f3" providerId="ADAL" clId="{19A91FA5-1B02-46D2-86E3-7D2C99B348E0}" dt="2023-02-21T16:40:27.607" v="2620"/>
          <ac:grpSpMkLst>
            <pc:docMk/>
            <pc:sldMk cId="4133004688" sldId="285"/>
            <ac:grpSpMk id="119" creationId="{612E0895-7C5F-5816-2FD1-50E791B2700A}"/>
          </ac:grpSpMkLst>
        </pc:grpChg>
        <pc:grpChg chg="del mod">
          <ac:chgData name="Venkatasubramanian, Mani V." userId="fbe5ce37-0145-4c31-b84a-b36f8beac5f3" providerId="ADAL" clId="{19A91FA5-1B02-46D2-86E3-7D2C99B348E0}" dt="2023-02-21T16:40:27.607" v="2620"/>
          <ac:grpSpMkLst>
            <pc:docMk/>
            <pc:sldMk cId="4133004688" sldId="285"/>
            <ac:grpSpMk id="128" creationId="{CF13A259-FB13-A39D-8DA9-914493529608}"/>
          </ac:grpSpMkLst>
        </pc:grpChg>
        <pc:grpChg chg="del mod">
          <ac:chgData name="Venkatasubramanian, Mani V." userId="fbe5ce37-0145-4c31-b84a-b36f8beac5f3" providerId="ADAL" clId="{19A91FA5-1B02-46D2-86E3-7D2C99B348E0}" dt="2023-02-21T16:40:30.188" v="2626"/>
          <ac:grpSpMkLst>
            <pc:docMk/>
            <pc:sldMk cId="4133004688" sldId="285"/>
            <ac:grpSpMk id="129" creationId="{5B2CAC4C-957B-464D-C858-4010A80DC3AA}"/>
          </ac:grpSpMkLst>
        </pc:grpChg>
        <pc:grpChg chg="del mod">
          <ac:chgData name="Venkatasubramanian, Mani V." userId="fbe5ce37-0145-4c31-b84a-b36f8beac5f3" providerId="ADAL" clId="{19A91FA5-1B02-46D2-86E3-7D2C99B348E0}" dt="2023-02-21T16:40:42.857" v="2634"/>
          <ac:grpSpMkLst>
            <pc:docMk/>
            <pc:sldMk cId="4133004688" sldId="285"/>
            <ac:grpSpMk id="135" creationId="{899ACFE3-D989-3538-EB29-A9E6451CAB55}"/>
          </ac:grpSpMkLst>
        </pc:grpChg>
        <pc:grpChg chg="del mod">
          <ac:chgData name="Venkatasubramanian, Mani V." userId="fbe5ce37-0145-4c31-b84a-b36f8beac5f3" providerId="ADAL" clId="{19A91FA5-1B02-46D2-86E3-7D2C99B348E0}" dt="2023-02-21T16:40:42.857" v="2634"/>
          <ac:grpSpMkLst>
            <pc:docMk/>
            <pc:sldMk cId="4133004688" sldId="285"/>
            <ac:grpSpMk id="137" creationId="{B03E0069-D360-585A-686A-6FA494AAA311}"/>
          </ac:grpSpMkLst>
        </pc:grpChg>
        <pc:grpChg chg="del mod">
          <ac:chgData name="Venkatasubramanian, Mani V." userId="fbe5ce37-0145-4c31-b84a-b36f8beac5f3" providerId="ADAL" clId="{19A91FA5-1B02-46D2-86E3-7D2C99B348E0}" dt="2023-02-21T16:40:52.037" v="2658"/>
          <ac:grpSpMkLst>
            <pc:docMk/>
            <pc:sldMk cId="4133004688" sldId="285"/>
            <ac:grpSpMk id="143" creationId="{44B8FD0C-9016-7C27-9C49-8C49BDC63278}"/>
          </ac:grpSpMkLst>
        </pc:grpChg>
        <pc:grpChg chg="del mod">
          <ac:chgData name="Venkatasubramanian, Mani V." userId="fbe5ce37-0145-4c31-b84a-b36f8beac5f3" providerId="ADAL" clId="{19A91FA5-1B02-46D2-86E3-7D2C99B348E0}" dt="2023-02-21T16:40:52.037" v="2658"/>
          <ac:grpSpMkLst>
            <pc:docMk/>
            <pc:sldMk cId="4133004688" sldId="285"/>
            <ac:grpSpMk id="167" creationId="{D1883C01-9420-5567-7077-E6DD184AC1BD}"/>
          </ac:grpSpMkLst>
        </pc:grpChg>
        <pc:grpChg chg="del mod">
          <ac:chgData name="Venkatasubramanian, Mani V." userId="fbe5ce37-0145-4c31-b84a-b36f8beac5f3" providerId="ADAL" clId="{19A91FA5-1B02-46D2-86E3-7D2C99B348E0}" dt="2023-02-21T16:41:30.010" v="2662"/>
          <ac:grpSpMkLst>
            <pc:docMk/>
            <pc:sldMk cId="4133004688" sldId="285"/>
            <ac:grpSpMk id="168" creationId="{6CF2D448-6376-9618-901C-9C13D0C55904}"/>
          </ac:grpSpMkLst>
        </pc:grpChg>
        <pc:grpChg chg="del mod">
          <ac:chgData name="Venkatasubramanian, Mani V." userId="fbe5ce37-0145-4c31-b84a-b36f8beac5f3" providerId="ADAL" clId="{19A91FA5-1B02-46D2-86E3-7D2C99B348E0}" dt="2023-02-21T16:42:09.767" v="2712"/>
          <ac:grpSpMkLst>
            <pc:docMk/>
            <pc:sldMk cId="4133004688" sldId="285"/>
            <ac:grpSpMk id="172" creationId="{5C59B2D0-584E-9DA1-7334-983E2E4BD2BC}"/>
          </ac:grpSpMkLst>
        </pc:grpChg>
        <pc:grpChg chg="del mod">
          <ac:chgData name="Venkatasubramanian, Mani V." userId="fbe5ce37-0145-4c31-b84a-b36f8beac5f3" providerId="ADAL" clId="{19A91FA5-1B02-46D2-86E3-7D2C99B348E0}" dt="2023-02-21T16:42:10.917" v="2715"/>
          <ac:grpSpMkLst>
            <pc:docMk/>
            <pc:sldMk cId="4133004688" sldId="285"/>
            <ac:grpSpMk id="175" creationId="{B7A73D66-2EA8-D2C8-2FB4-12A50DFAB1C1}"/>
          </ac:grpSpMkLst>
        </pc:grpChg>
        <pc:grpChg chg="mod">
          <ac:chgData name="Venkatasubramanian, Mani V." userId="fbe5ce37-0145-4c31-b84a-b36f8beac5f3" providerId="ADAL" clId="{19A91FA5-1B02-46D2-86E3-7D2C99B348E0}" dt="2023-02-21T16:42:10.917" v="2715"/>
          <ac:grpSpMkLst>
            <pc:docMk/>
            <pc:sldMk cId="4133004688" sldId="285"/>
            <ac:grpSpMk id="178" creationId="{D39C7C92-3144-3BE5-0283-381E5BA3A766}"/>
          </ac:grpSpMkLst>
        </pc:grp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2" creationId="{B9741EF3-6AEC-F14A-18F2-435640ED263F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3" creationId="{A9C30987-6534-9E3A-89B3-495D064481B8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4" creationId="{1EBF6573-D3CC-48A8-B286-640E928061BA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5" creationId="{88BE4A4F-AFA1-FF7E-E59B-4A1570D51236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6" creationId="{29E27A73-17C0-43FC-34D4-9A2D259C1DE9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7" creationId="{EBE6DE28-5BEF-ACA9-C63F-10D2D297187B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8" creationId="{05FE9AA1-0B8B-A1B9-529C-4B02F2ADB6B8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9" creationId="{4F992C80-2066-6679-66E5-83219BD216C1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10" creationId="{A9B22C1F-FA06-BBEC-8E0D-743E7B682BB2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11" creationId="{4FDEA2AA-C879-F181-E788-7EEB64897B4D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12" creationId="{42DF2F69-5F3B-F08D-1CAF-6BA58A826CF2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13" creationId="{91B5023D-28FA-6447-A221-E8E3B96474C1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14" creationId="{BF609791-A739-3A59-15DD-0B80B33B5F60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17" creationId="{36DC69B7-E016-C615-99AD-31C28D28A4BC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18" creationId="{02B65623-6298-0CA3-62B7-D5F071A217BC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19" creationId="{F3CF303F-9FAF-5550-8528-0B70892881F6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20" creationId="{581A361A-088C-DBEF-3D65-0D3601099F16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21" creationId="{69699744-F4DC-D149-61F2-53CC69F8DDCC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22" creationId="{A9EA5860-30DB-AF71-96F6-C70F5E37A896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23" creationId="{A67AE96E-5099-D78F-8DDB-539B5DE2DF07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24" creationId="{CF5FDFB3-CF72-FEDA-3626-18EA3388FC8B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25" creationId="{9C29B7D3-C84F-82AA-B7FC-A92573F3A54B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26" creationId="{6A01F2C0-AB18-FE57-9A7F-AB06E075DDDC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27" creationId="{72988233-AC0D-D304-82FA-5C3BFB212433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28" creationId="{C9FF97D2-067D-EA89-89B4-6EF8E25C126E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30" creationId="{D3EC09A1-C802-D110-EFBE-41F85E0623CC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32" creationId="{0D07039F-4566-2D35-8A76-C68958FAF795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33" creationId="{8DFFA88B-0A13-8218-5ECD-5A5C41C55850}"/>
          </ac:inkMkLst>
        </pc:inkChg>
        <pc:inkChg chg="add mod">
          <ac:chgData name="Venkatasubramanian, Mani V." userId="fbe5ce37-0145-4c31-b84a-b36f8beac5f3" providerId="ADAL" clId="{19A91FA5-1B02-46D2-86E3-7D2C99B348E0}" dt="2023-02-21T16:39:36.280" v="2529"/>
          <ac:inkMkLst>
            <pc:docMk/>
            <pc:sldMk cId="4133004688" sldId="285"/>
            <ac:inkMk id="34" creationId="{45597069-C478-13D9-2BB3-45952B4A9998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36" creationId="{61A1AB9F-17BB-CA86-0DFB-0646377EB07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37" creationId="{E73BDC50-FC70-63BF-FEE7-3E421BD31FB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38" creationId="{ABA58A75-FCE7-5B0D-38BB-21EBAF372E79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39" creationId="{DE713785-FB75-A570-7BA5-A15DD8895FF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40" creationId="{AEA4B938-1202-3A33-66B5-4FA75F0CB632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41" creationId="{308AC8D2-3F46-E444-4005-F718BA626982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42" creationId="{2D0EEABB-DFDE-746F-46F9-FE39EF63559F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43" creationId="{C7EFFFA0-8696-CBB0-E6EC-1DEF0C95BE86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44" creationId="{94F28225-C09C-C048-B696-43A644010FC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45" creationId="{6476E6F0-C1A0-2343-58CC-8DCAC994C9C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46" creationId="{493DAAE4-A679-7A67-F919-51A2566B9136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47" creationId="{CC842C4A-7F3A-B776-12A6-9EB40BAED096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48" creationId="{F60A717B-8998-828C-4C69-B937FD861C14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49" creationId="{B8F35384-6683-8A9A-8944-A990BAB421FD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50" creationId="{04B3463A-A230-3AC7-314F-E122C9AC15CC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51" creationId="{B2887108-ADD0-5122-571A-C2F7F3B895BD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52" creationId="{8318DF92-A7D5-DAFD-57B3-F1E2E11FC85F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53" creationId="{73B80602-019E-435C-1C92-0773ED9120DC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54" creationId="{E046CD85-3EF8-0BF4-F67F-72EFA5F60707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57" creationId="{E35248A0-7BEA-F874-7FC2-1C0F781ACAC7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58" creationId="{A3DA10AE-83FC-2C31-A77E-3512570B02F4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59" creationId="{FE088CBD-01DF-42AA-A75D-383625BD948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60" creationId="{3808A88B-7D6A-C3E2-4E84-F80FF464285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61" creationId="{06558D94-E623-DFD1-5B2F-DA8C8ECC147C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62" creationId="{AC34ABFF-2CA1-FB27-1917-41D836816EDF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63" creationId="{BFE04529-94DF-1747-B683-C54C64211E6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64" creationId="{E6675983-4E39-7C8E-016F-29BEFF4821C8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65" creationId="{3CA72BB9-36D9-180E-402F-A4C0A5A837F2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66" creationId="{051C2BC7-50FA-07D5-04C8-AA3208AE795A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67" creationId="{671E832C-7393-723E-FBEF-BED3836816EB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68" creationId="{72BD8459-4C24-2451-61F9-0D5E46EB3B9C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69" creationId="{33685C54-2DF1-213F-86B8-35D8BCBEBE9B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70" creationId="{A27F7162-DB09-B221-A2A7-4D2205A87E8C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71" creationId="{069BDEFF-0FB6-4472-491A-347944F0D09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72" creationId="{88F0FC2F-933D-603A-4C4F-ECD0DF7AACE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73" creationId="{79D1C196-C4AB-927A-6175-BEDE3A89A3DF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75" creationId="{7C856D55-9E94-DCBB-B077-D54B60CDF5D7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76" creationId="{EECF633C-36EA-40C4-6556-EB91BE5580CE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78" creationId="{68273E32-B48A-C619-0B08-E6B82597D65E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79" creationId="{961FDA4F-22E1-A57A-097F-D056E673D64D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80" creationId="{449B08F8-8E6A-8664-82A2-2A5E0C53B776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81" creationId="{76604A7E-ADAB-07B1-5EAB-74222AB7547B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82" creationId="{DA9EB5B2-6396-940B-3736-6477CB3F57C4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83" creationId="{2A6EA71E-91F4-9F9C-2D29-BDAD93F6DC52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84" creationId="{6C28B65E-F428-3BB9-2A8E-634043B081A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85" creationId="{6856B87A-8EF2-FB9A-34DC-76D2CA59696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86" creationId="{13A1729A-0799-AC60-4A9B-4D796090BF4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87" creationId="{60CB6822-D8A9-0966-21F4-02EF37AFF982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88" creationId="{B85693FC-20C2-1EEE-D7D8-ED8AC0E61E86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89" creationId="{9290D03F-7E32-83BF-DEC5-AFF75F02EDD8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90" creationId="{40EC6A7D-33F0-4DA7-0D09-8FC452B87F2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91" creationId="{E5A1B9FD-F490-084B-0F52-C4562EB45042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92" creationId="{BBA8CEFB-7EEF-C82D-B5F2-581F6B8ADC2F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93" creationId="{4C711560-15C3-23CB-AFA9-05DBE0B62E79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94" creationId="{DF950EC9-0341-379F-9F7A-7555B1541835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95" creationId="{27F0BE74-BD20-FD8B-BABB-27424C04E82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96" creationId="{B9D33CD2-3A14-8651-F228-408341DC857C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97" creationId="{FED732F4-8643-31BF-A32D-93DE76DF372F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98" creationId="{FA7D4DFD-8A07-16D7-2E4E-3C13F2FA4D1B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99" creationId="{D57236CC-2BDC-6E7D-7398-FABE6A06024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00" creationId="{DEBB4966-42B3-AC0C-5645-4A040739C759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01" creationId="{EC08A6C4-EBFC-5526-9DD1-C5978A4F5ED5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04" creationId="{1FE8228E-A004-ADA1-535E-4921F02CC246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05" creationId="{242E2CAB-AD2E-B8D0-4D02-55513D1C79BB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07" creationId="{D34B5D1B-9C3D-7AD6-14D2-3D359A794B4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08" creationId="{5B216156-A9C1-415B-D47D-AB01EEC0C027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09" creationId="{223A686D-EF0D-FDF3-111A-119287C67A38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10" creationId="{1F37AEEC-F8BB-9E2F-8969-F82D3E08D8CE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11" creationId="{B9157810-6182-C66B-020C-762FF5D017C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12" creationId="{F43687CF-CFB8-36C1-1561-C1E36FF711B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13" creationId="{80497DF0-A995-B824-891A-B02A408C2CC6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14" creationId="{E67FF7AB-A02F-F149-105B-EFC1852B6BE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15" creationId="{503D19C0-4210-E0A6-9BC1-5F3F3C3D8DC2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16" creationId="{EB8F57EE-A875-6714-1ABD-F5B5DA8A44F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17" creationId="{159072B6-5D96-0946-C447-D5B52673EEF4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18" creationId="{58467DA6-9955-A52B-19FA-B65EE5851A3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20" creationId="{E3A705FE-9CBF-317F-090F-8B50CF9DB532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21" creationId="{C1E0BA7D-518B-CFB9-7F6E-C02553CB44A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22" creationId="{F28EBC81-317D-21BE-241C-9EC16C115A9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23" creationId="{6232E812-9F71-4276-AD77-A731C86EF7FC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24" creationId="{06678BC6-37DD-729A-5B4A-9FBF051673EA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25" creationId="{FCD1B84C-4EAB-2DAF-0D32-CD7BE7404DA6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26" creationId="{4FF410FD-7981-5543-983B-2097F7BDABA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27" creationId="{936A946D-2A6B-6B57-0050-7AD4BD8F8D3F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30" creationId="{CE2FF2A7-108A-D5DC-A8FF-0AEE81941FEB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31" creationId="{1CEFD132-FE5D-E1AB-274E-97B4B167100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32" creationId="{058946C8-9FAE-D3F3-92DF-F147EE295D0C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33" creationId="{D50228FD-6F34-0BE4-66D6-33FE209E6C4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34" creationId="{63D08DF4-B2F3-4489-5331-6ECAEDFE9F6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36" creationId="{CCA092D0-2AF8-8AFB-17AE-3BFD1F40A68D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38" creationId="{0EA76A0D-196A-8A54-A3B9-DF4084B8F8D4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39" creationId="{B254B7AA-17DC-D2BF-5207-06365149D1A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40" creationId="{D4049B2B-5276-2570-4BB2-1782ED47F51E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41" creationId="{77FF51D4-B36D-AB9F-EEAC-C786F31DDC58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42" creationId="{BD64443F-18C8-C4BB-7838-0B247F27E44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44" creationId="{4192C6CC-A917-3DCB-C78A-1DF817B42DC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45" creationId="{B2D7424A-8957-3716-CC88-C244C77AF22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46" creationId="{EBB1B5A6-F695-3D17-0CAC-3F2C05CB3D7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47" creationId="{993AB149-7648-20B9-91B7-C32D50B54D8C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48" creationId="{65F7924C-77B0-DB24-9BD9-DE63FE38049E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49" creationId="{AFC376C4-BE53-86EB-D5E2-767E3B086079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50" creationId="{79620C2A-03F4-EFCC-04F8-8C8359A7C662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51" creationId="{5C5ED026-D717-2BA3-A6F7-EDF5B880F60E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52" creationId="{9A06C341-DC76-6B4D-75A9-75C96521A50C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53" creationId="{6B2D40AC-F942-1C3F-FB87-4C6136652D7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54" creationId="{A07E2865-7590-A23A-2B4D-ECC96598317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55" creationId="{2D4D35DA-D7F8-39AA-C9F8-698559C035BB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56" creationId="{9711215E-1740-599C-D61D-69CA13BF960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57" creationId="{A9DA303E-EE34-37F0-29BE-1FD14C117535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58" creationId="{8BCD40C8-D151-7FAA-D817-9CE90BB923C0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59" creationId="{C1E82CE7-57E7-DDA1-0088-C5CE3E0898C3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60" creationId="{72546AB5-7680-F04E-530F-FBA5EF032561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61" creationId="{46D46B97-0A3D-6296-A307-2CE7CC393458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62" creationId="{2861CF4F-AF12-9D32-C59A-B39F2A86D742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63" creationId="{99149540-8C7F-5A26-33B4-E0DE3CB0FCD7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64" creationId="{437CB559-1BF1-8878-396E-DA0827839735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65" creationId="{A6032203-66C2-FB9A-E2AD-8781EF863004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66" creationId="{E7AF5801-58C8-0DFE-4F98-7FF0196A1259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69" creationId="{373D62C1-0FCA-072D-0B67-E50EEF4D9409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70" creationId="{901D4E72-2640-6776-997D-4D95A7ACB71E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71" creationId="{29E36BB0-8786-16E4-138E-EB2E5803FBB9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73" creationId="{834F031B-C8F1-2BA8-E9D2-42E98BC5191A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74" creationId="{DB022AC9-B563-CADE-4A95-E5A52F70F3CA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76" creationId="{D2D69703-1B90-A88B-475A-30E611422707}"/>
          </ac:inkMkLst>
        </pc:inkChg>
        <pc:inkChg chg="add mod">
          <ac:chgData name="Venkatasubramanian, Mani V." userId="fbe5ce37-0145-4c31-b84a-b36f8beac5f3" providerId="ADAL" clId="{19A91FA5-1B02-46D2-86E3-7D2C99B348E0}" dt="2023-02-21T16:42:10.917" v="2715"/>
          <ac:inkMkLst>
            <pc:docMk/>
            <pc:sldMk cId="4133004688" sldId="285"/>
            <ac:inkMk id="177" creationId="{8D6AB1AD-8615-4A95-8C5F-C1135B1FA60F}"/>
          </ac:inkMkLst>
        </pc:inkChg>
      </pc:sldChg>
      <pc:sldChg chg="addSp delSp modSp mod">
        <pc:chgData name="Venkatasubramanian, Mani V." userId="fbe5ce37-0145-4c31-b84a-b36f8beac5f3" providerId="ADAL" clId="{19A91FA5-1B02-46D2-86E3-7D2C99B348E0}" dt="2023-02-21T16:43:23.721" v="2807"/>
        <pc:sldMkLst>
          <pc:docMk/>
          <pc:sldMk cId="1122523426" sldId="286"/>
        </pc:sldMkLst>
        <pc:grpChg chg="del mod">
          <ac:chgData name="Venkatasubramanian, Mani V." userId="fbe5ce37-0145-4c31-b84a-b36f8beac5f3" providerId="ADAL" clId="{19A91FA5-1B02-46D2-86E3-7D2C99B348E0}" dt="2023-02-21T16:43:03.847" v="2791"/>
          <ac:grpSpMkLst>
            <pc:docMk/>
            <pc:sldMk cId="1122523426" sldId="286"/>
            <ac:grpSpMk id="10" creationId="{75B9A7CE-4DD2-2AEC-AC93-B51F2D7BD320}"/>
          </ac:grpSpMkLst>
        </pc:grpChg>
        <pc:grpChg chg="del mod">
          <ac:chgData name="Venkatasubramanian, Mani V." userId="fbe5ce37-0145-4c31-b84a-b36f8beac5f3" providerId="ADAL" clId="{19A91FA5-1B02-46D2-86E3-7D2C99B348E0}" dt="2023-02-21T16:41:47.942" v="2682"/>
          <ac:grpSpMkLst>
            <pc:docMk/>
            <pc:sldMk cId="1122523426" sldId="286"/>
            <ac:grpSpMk id="21" creationId="{CC354183-E654-30B3-CD82-C4C0DFE6DC1D}"/>
          </ac:grpSpMkLst>
        </pc:grpChg>
        <pc:grpChg chg="del mod">
          <ac:chgData name="Venkatasubramanian, Mani V." userId="fbe5ce37-0145-4c31-b84a-b36f8beac5f3" providerId="ADAL" clId="{19A91FA5-1B02-46D2-86E3-7D2C99B348E0}" dt="2023-02-21T16:43:03.847" v="2791"/>
          <ac:grpSpMkLst>
            <pc:docMk/>
            <pc:sldMk cId="1122523426" sldId="286"/>
            <ac:grpSpMk id="22" creationId="{C5061867-3524-DBA0-9E98-CC7AA6D07746}"/>
          </ac:grpSpMkLst>
        </pc:grpChg>
        <pc:grpChg chg="del mod">
          <ac:chgData name="Venkatasubramanian, Mani V." userId="fbe5ce37-0145-4c31-b84a-b36f8beac5f3" providerId="ADAL" clId="{19A91FA5-1B02-46D2-86E3-7D2C99B348E0}" dt="2023-02-21T16:43:03.847" v="2791"/>
          <ac:grpSpMkLst>
            <pc:docMk/>
            <pc:sldMk cId="1122523426" sldId="286"/>
            <ac:grpSpMk id="25" creationId="{CD306B2B-BC2B-4D77-253E-DF5931DD12E2}"/>
          </ac:grpSpMkLst>
        </pc:grpChg>
        <pc:grpChg chg="del mod">
          <ac:chgData name="Venkatasubramanian, Mani V." userId="fbe5ce37-0145-4c31-b84a-b36f8beac5f3" providerId="ADAL" clId="{19A91FA5-1B02-46D2-86E3-7D2C99B348E0}" dt="2023-02-21T16:43:03.847" v="2791"/>
          <ac:grpSpMkLst>
            <pc:docMk/>
            <pc:sldMk cId="1122523426" sldId="286"/>
            <ac:grpSpMk id="34" creationId="{CE0EB605-1C05-7FFD-6D3A-925D72F8CC1D}"/>
          </ac:grpSpMkLst>
        </pc:grpChg>
        <pc:grpChg chg="del mod">
          <ac:chgData name="Venkatasubramanian, Mani V." userId="fbe5ce37-0145-4c31-b84a-b36f8beac5f3" providerId="ADAL" clId="{19A91FA5-1B02-46D2-86E3-7D2C99B348E0}" dt="2023-02-21T16:43:03.847" v="2791"/>
          <ac:grpSpMkLst>
            <pc:docMk/>
            <pc:sldMk cId="1122523426" sldId="286"/>
            <ac:grpSpMk id="49" creationId="{EF6B3E28-A709-3C3C-3898-A4718E0B199B}"/>
          </ac:grpSpMkLst>
        </pc:grpChg>
        <pc:grpChg chg="del mod">
          <ac:chgData name="Venkatasubramanian, Mani V." userId="fbe5ce37-0145-4c31-b84a-b36f8beac5f3" providerId="ADAL" clId="{19A91FA5-1B02-46D2-86E3-7D2C99B348E0}" dt="2023-02-21T16:43:03.847" v="2791"/>
          <ac:grpSpMkLst>
            <pc:docMk/>
            <pc:sldMk cId="1122523426" sldId="286"/>
            <ac:grpSpMk id="74" creationId="{A10007CB-829D-E902-6B11-F49BAB05778B}"/>
          </ac:grpSpMkLst>
        </pc:grpChg>
        <pc:grpChg chg="del mod">
          <ac:chgData name="Venkatasubramanian, Mani V." userId="fbe5ce37-0145-4c31-b84a-b36f8beac5f3" providerId="ADAL" clId="{19A91FA5-1B02-46D2-86E3-7D2C99B348E0}" dt="2023-02-21T16:43:03.847" v="2791"/>
          <ac:grpSpMkLst>
            <pc:docMk/>
            <pc:sldMk cId="1122523426" sldId="286"/>
            <ac:grpSpMk id="79" creationId="{84BF567F-60E2-36CD-F09B-A5C05EB9E17D}"/>
          </ac:grpSpMkLst>
        </pc:grpChg>
        <pc:grpChg chg="del mod">
          <ac:chgData name="Venkatasubramanian, Mani V." userId="fbe5ce37-0145-4c31-b84a-b36f8beac5f3" providerId="ADAL" clId="{19A91FA5-1B02-46D2-86E3-7D2C99B348E0}" dt="2023-02-21T16:42:38.086" v="2754"/>
          <ac:grpSpMkLst>
            <pc:docMk/>
            <pc:sldMk cId="1122523426" sldId="286"/>
            <ac:grpSpMk id="85" creationId="{9BBECF3B-D701-C74A-821B-A3E59D1D2B4B}"/>
          </ac:grpSpMkLst>
        </pc:grpChg>
        <pc:grpChg chg="del mod">
          <ac:chgData name="Venkatasubramanian, Mani V." userId="fbe5ce37-0145-4c31-b84a-b36f8beac5f3" providerId="ADAL" clId="{19A91FA5-1B02-46D2-86E3-7D2C99B348E0}" dt="2023-02-21T16:42:43.036" v="2763"/>
          <ac:grpSpMkLst>
            <pc:docMk/>
            <pc:sldMk cId="1122523426" sldId="286"/>
            <ac:grpSpMk id="88" creationId="{F8BBFA54-29D7-6AA4-399C-F95516F688D7}"/>
          </ac:grpSpMkLst>
        </pc:grpChg>
        <pc:grpChg chg="del mod">
          <ac:chgData name="Venkatasubramanian, Mani V." userId="fbe5ce37-0145-4c31-b84a-b36f8beac5f3" providerId="ADAL" clId="{19A91FA5-1B02-46D2-86E3-7D2C99B348E0}" dt="2023-02-21T16:43:03.847" v="2791"/>
          <ac:grpSpMkLst>
            <pc:docMk/>
            <pc:sldMk cId="1122523426" sldId="286"/>
            <ac:grpSpMk id="97" creationId="{1FA8841C-22AC-0719-CEF0-BADCAAD74BC8}"/>
          </ac:grpSpMkLst>
        </pc:grpChg>
        <pc:grpChg chg="del mod">
          <ac:chgData name="Venkatasubramanian, Mani V." userId="fbe5ce37-0145-4c31-b84a-b36f8beac5f3" providerId="ADAL" clId="{19A91FA5-1B02-46D2-86E3-7D2C99B348E0}" dt="2023-02-21T16:43:03.847" v="2791"/>
          <ac:grpSpMkLst>
            <pc:docMk/>
            <pc:sldMk cId="1122523426" sldId="286"/>
            <ac:grpSpMk id="108" creationId="{86F156F7-7764-41A0-3662-2B0FB0CF72EA}"/>
          </ac:grpSpMkLst>
        </pc:grpChg>
        <pc:grpChg chg="del mod">
          <ac:chgData name="Venkatasubramanian, Mani V." userId="fbe5ce37-0145-4c31-b84a-b36f8beac5f3" providerId="ADAL" clId="{19A91FA5-1B02-46D2-86E3-7D2C99B348E0}" dt="2023-02-21T16:43:11.166" v="2793"/>
          <ac:grpSpMkLst>
            <pc:docMk/>
            <pc:sldMk cId="1122523426" sldId="286"/>
            <ac:grpSpMk id="125" creationId="{E3E56D20-B220-BFE4-0EEF-3749AEF92FEA}"/>
          </ac:grpSpMkLst>
        </pc:grpChg>
        <pc:grpChg chg="del mod">
          <ac:chgData name="Venkatasubramanian, Mani V." userId="fbe5ce37-0145-4c31-b84a-b36f8beac5f3" providerId="ADAL" clId="{19A91FA5-1B02-46D2-86E3-7D2C99B348E0}" dt="2023-02-21T16:43:23.721" v="2807"/>
          <ac:grpSpMkLst>
            <pc:docMk/>
            <pc:sldMk cId="1122523426" sldId="286"/>
            <ac:grpSpMk id="127" creationId="{AD227E7A-09F7-CC0E-0FC2-1DDBAEFF9366}"/>
          </ac:grpSpMkLst>
        </pc:grpChg>
        <pc:grpChg chg="mod">
          <ac:chgData name="Venkatasubramanian, Mani V." userId="fbe5ce37-0145-4c31-b84a-b36f8beac5f3" providerId="ADAL" clId="{19A91FA5-1B02-46D2-86E3-7D2C99B348E0}" dt="2023-02-21T16:43:23.721" v="2807"/>
          <ac:grpSpMkLst>
            <pc:docMk/>
            <pc:sldMk cId="1122523426" sldId="286"/>
            <ac:grpSpMk id="141" creationId="{B8E85774-86FB-4288-AC1A-5C875A36E0D1}"/>
          </ac:grpSpMkLst>
        </pc:grp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2" creationId="{987BEDF8-6B1B-A4BA-FA42-08A0425B09E7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3" creationId="{B8D12C1E-934A-51E9-6E15-392F0264D31E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4" creationId="{BCEEC8F5-17F7-0363-6842-6C259A0DDB5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" creationId="{4665E00C-3A6C-2CB2-CBA6-6DE4FBDA9DDB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" creationId="{7D22E201-3997-6665-5A1E-5BF18B5C9832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7" creationId="{E1646378-4C97-8BF2-2E35-63BF02DB00A4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8" creationId="{664F7B06-919B-B515-9A2B-C23528C9878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9" creationId="{5F7CDFD5-9DEF-3496-36B3-10C56EFCD8E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" creationId="{A94631A1-FE0F-A545-54E3-1EC8BB792525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2" creationId="{93430C0B-BE7F-2337-C9AF-482A8572C57B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" creationId="{0020664D-4CA5-FA69-FF66-679403352EA7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4" creationId="{D9E69D5E-0076-C627-7AD5-86E064B1395F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5" creationId="{3280C52E-C99C-EE5A-1E09-3FB36E772CDF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6" creationId="{99198C9F-0F6B-DB58-D5D7-82039DCD5301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7" creationId="{E6197C54-95BF-362B-D8F5-25F4461D756F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8" creationId="{9D9FF4EB-14CB-943A-DF8D-3B515B5D2421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9" creationId="{7ACA2C88-147F-1356-C081-630ACFA6E50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20" creationId="{1DAC3CA6-DE6D-378A-AB23-E3176473E143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23" creationId="{9CF64D58-59D3-AAF7-AC83-00D3F2CED924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24" creationId="{46C91F90-4AFB-D092-F7BA-9DDE535761E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26" creationId="{92197360-FFC7-984A-A2C1-95AFCE6E634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27" creationId="{6469EB0F-47BA-34A2-1B2C-836EBE7E0D6E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28" creationId="{981FF488-299D-971F-87FC-18D37B1DBA73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29" creationId="{03F33E99-FF42-312C-6095-668F69F1C314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30" creationId="{96140A13-3763-9817-7CF6-22C7D5331322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31" creationId="{31972947-037F-FDEF-E8DB-83D9406E79F1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32" creationId="{5206567B-6CC0-CCCE-E4A1-674B9C65E45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33" creationId="{620AAA13-8E84-ACAC-FFAF-AEEDC281B77A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35" creationId="{445A50EA-FF34-531A-4895-944CC1F9FF80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36" creationId="{157CD610-005D-7429-4E54-0779474DCB61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37" creationId="{C31F3E2A-6765-0AD0-AD69-12431C85DA46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38" creationId="{EC16FEE0-0EDE-A5B6-93FC-D8489A5737B0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39" creationId="{C59A5653-D74E-F9AD-7850-B589B2FCAE2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40" creationId="{E9439509-A91B-C383-7390-5B328D22FB9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41" creationId="{3158E782-4E5A-9240-AC0F-9EC9D152AA6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42" creationId="{71FC8EAD-473A-DF47-8BD3-778EFE3B4447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43" creationId="{5691E0B6-7477-4BC7-87DB-BBD1E23FF88B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44" creationId="{76750E46-0691-7E68-2378-7E92C5D6F1C1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45" creationId="{BEEFCA58-A2D4-8E95-6426-9422B0284865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46" creationId="{D85C612A-9747-7A98-C300-97EDF7CF05BF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47" creationId="{F3C61989-A2B5-D340-E677-1455EE70265B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48" creationId="{B3C82FCD-0F54-0330-A166-5EBD320D3ECE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0" creationId="{C535E944-849C-9A94-52BC-58CE355CB766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1" creationId="{DF782AF1-C0BE-4A43-06C6-91BF7C08789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2" creationId="{595AE67A-5ED1-9B5E-AC8C-CE3C408952C1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3" creationId="{D7934C30-C72C-422A-9EA9-B95D087F59AA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4" creationId="{0E8F5681-B740-D0E5-CDFF-D1F95CE7B42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5" creationId="{485B7461-417E-CFF2-32A5-FEC47CCBF45B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6" creationId="{DAD2A703-2A94-324E-5CF7-001E031E5D3B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7" creationId="{4EC93473-3A8C-4A1D-CD78-38BDB2EF50B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8" creationId="{BD25A4D7-7605-726E-E41C-FF74B644CE4B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59" creationId="{AB52121B-CC6E-2B02-C60E-F7E10F0C054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0" creationId="{083648A9-B839-302F-1C1A-91AD133CA149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1" creationId="{A17A357C-0E0D-75E5-6A2E-7BAC0E0BBD20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2" creationId="{328F2CE6-619E-93C9-7451-D765E474E55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3" creationId="{169411D1-0666-AAB5-D265-CC59D5871526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4" creationId="{EE365BA2-ADBB-13D3-2722-03E2D3625D2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5" creationId="{B8B05343-36B5-0C0C-0E29-1A8A6FAED67E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6" creationId="{AA98BBBE-7B7F-8FAF-C392-FC2F814E068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7" creationId="{EFB30FCB-40DE-F231-D84E-8075C077C134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8" creationId="{C0C3CD95-199A-63FE-8219-BDEF6AFC7920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69" creationId="{E3AC1083-59F1-42CF-2227-0854D0C6E0EA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70" creationId="{4C442EE0-79F9-3CC9-D0F8-F492E601ED2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71" creationId="{88F75CAE-A86B-34AF-6E97-E9BA50EE4771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72" creationId="{BD961809-BE6D-421E-A528-5D17ACA30F8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73" creationId="{E660FFF8-CD76-EC4E-112D-1512AEF64F84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75" creationId="{7E032FDE-2F66-C17F-3F6D-EB9F7083221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76" creationId="{35FDBD47-8E3B-169D-CBF0-448E70BAF2D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77" creationId="{556E585F-A0A4-A316-5A96-99F381DFE2D5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78" creationId="{52275D86-0A85-6E3F-E51B-2800CF26899E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80" creationId="{6F81A185-9959-F78E-4850-01190B275540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81" creationId="{BCCC2BB6-97D8-4091-E9B5-33E18B32718F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82" creationId="{F3E6DCCB-0548-C280-223E-34466ED8A16F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83" creationId="{ABA8F3E0-FDF4-4BD5-AF65-E37FABB4F88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84" creationId="{FAA6B8B5-40F6-F19B-A89D-58431AF470A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86" creationId="{60AF82A2-F53C-0AE2-04E5-9518673AE5A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87" creationId="{2A104951-008E-A6C6-C9B2-07D900F242C3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89" creationId="{B2B38C02-A27B-33F7-ECEE-F639A616306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90" creationId="{FE4C2FDD-6B76-44B8-2A52-274E54CAD4E5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91" creationId="{6D74F20A-15B9-7FCE-0D83-C50F3CAA321A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92" creationId="{F676CE6B-0FDF-8EBB-9C5B-1E3B5378B1E0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93" creationId="{6C73A042-ACEA-F226-220E-64522C3D5744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94" creationId="{815AF7BF-5664-9BBE-0B34-5D3BAC00B9A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95" creationId="{BB725ACE-3D13-AF93-724E-B96DCC5E424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96" creationId="{B9C3663B-3C12-A81E-4CD8-3E5505170A8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98" creationId="{DEF52D02-D940-D373-F2D1-71D637EFD266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99" creationId="{011F16DC-314B-70A4-C873-9FF4C4DC8A3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00" creationId="{D715939B-3443-9DC1-1E60-B27D82283F07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01" creationId="{0C662238-EF85-DDEF-5DD6-3265C092648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02" creationId="{D309531A-5C51-6E58-7851-326590BF3B2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03" creationId="{BF1784CE-75C6-797C-C0AA-78F331B38BC5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04" creationId="{078F1F74-6CD4-E7E8-6C66-0A4ECF1FD4C0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05" creationId="{4671C70E-4EE5-899A-CCB0-BF79EA1AD6E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06" creationId="{3560FD66-6A7A-829E-820B-673D55919FC0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07" creationId="{AE835AFE-3E22-5F75-ECD2-9DE6293585B4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09" creationId="{7B7A8394-D163-5322-8862-73BDBAABDB1D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0" creationId="{E333AB13-FF2E-8A29-0346-9AE80D19E48B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1" creationId="{C2BA5B1E-CF6B-26E4-FDF1-7AECC58A4C99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2" creationId="{BC7A9144-94FD-9706-39CE-5D1EE6C172E5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3" creationId="{4D0950E9-EA4E-795E-212A-690999BDB9A7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4" creationId="{963C20FC-9348-7A43-FFE6-D8D245582337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5" creationId="{FC3AEDD6-63F5-7BE3-FBEE-798D9054C4CA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6" creationId="{44BED39E-DFEF-908D-6FC0-2849F588E25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7" creationId="{5D3FDD6E-5DE0-6D91-EE1E-F9795D0E2BE5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8" creationId="{DB2A54EA-39B1-5541-291C-1E9C90789C4F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19" creationId="{221E8263-B1FA-3F29-0F6E-F380336F6DC3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20" creationId="{48ED46DE-6781-19C5-E671-5EC79F79ECA8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21" creationId="{4B56AFE7-3131-FF65-EF94-48B125373B11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22" creationId="{CAB3E6AC-6F81-ABC5-8256-4C91B61AE2D1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23" creationId="{249D7355-7412-D21F-E8B4-15E4090D8155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24" creationId="{7D328354-0E33-61D0-C2D0-39E2EF12686C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26" creationId="{2ED30F17-CAF8-3E68-6982-E402833C80E5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28" creationId="{BA741A2C-6B41-D4EB-AD15-9E9E0D5D69D5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29" creationId="{CB0A18FA-C4EE-5DD5-CE9D-8C9A797EEF5A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0" creationId="{A1B649FE-F069-F89C-CFCD-9B99B6A60EB2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1" creationId="{B1A6F41A-C61A-F223-3824-700B74E2DFB4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2" creationId="{60CCF885-A9CA-7C5A-B417-5373199A4591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3" creationId="{0B549D9A-C575-C102-0A7B-A7E3BE94A649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4" creationId="{984CA82D-94D2-F898-9615-F7B22F20CBC4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5" creationId="{0A877BBD-E5EF-99F4-7AC9-FA590EF541AB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6" creationId="{E10F753D-DD34-4CBE-7C47-328BBCA8AF6E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7" creationId="{3C5D2B3D-CF8A-D5B3-5963-E9C863828EF9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8" creationId="{1CE75563-E7DE-DC4C-9253-62FBD04F39D6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39" creationId="{37C9D579-2492-3297-F4DD-94A68AD0833F}"/>
          </ac:inkMkLst>
        </pc:inkChg>
        <pc:inkChg chg="add mod">
          <ac:chgData name="Venkatasubramanian, Mani V." userId="fbe5ce37-0145-4c31-b84a-b36f8beac5f3" providerId="ADAL" clId="{19A91FA5-1B02-46D2-86E3-7D2C99B348E0}" dt="2023-02-21T16:43:23.721" v="2807"/>
          <ac:inkMkLst>
            <pc:docMk/>
            <pc:sldMk cId="1122523426" sldId="286"/>
            <ac:inkMk id="140" creationId="{4035BA10-0D9B-BACD-4F6C-D4D905F3CA1D}"/>
          </ac:inkMkLst>
        </pc:inkChg>
      </pc:sldChg>
      <pc:sldChg chg="addSp delSp modSp add mod">
        <pc:chgData name="Venkatasubramanian, Mani V." userId="fbe5ce37-0145-4c31-b84a-b36f8beac5f3" providerId="ADAL" clId="{19A91FA5-1B02-46D2-86E3-7D2C99B348E0}" dt="2023-02-21T16:47:44.859" v="2981"/>
        <pc:sldMkLst>
          <pc:docMk/>
          <pc:sldMk cId="592707625" sldId="287"/>
        </pc:sldMkLst>
        <pc:grpChg chg="del">
          <ac:chgData name="Venkatasubramanian, Mani V." userId="fbe5ce37-0145-4c31-b84a-b36f8beac5f3" providerId="ADAL" clId="{19A91FA5-1B02-46D2-86E3-7D2C99B348E0}" dt="2023-02-21T16:44:47.434" v="2811" actId="478"/>
          <ac:grpSpMkLst>
            <pc:docMk/>
            <pc:sldMk cId="592707625" sldId="287"/>
            <ac:grpSpMk id="141" creationId="{B8E85774-86FB-4288-AC1A-5C875A36E0D1}"/>
          </ac:grpSpMkLst>
        </pc:grpChg>
        <pc:grpChg chg="del mod">
          <ac:chgData name="Venkatasubramanian, Mani V." userId="fbe5ce37-0145-4c31-b84a-b36f8beac5f3" providerId="ADAL" clId="{19A91FA5-1B02-46D2-86E3-7D2C99B348E0}" dt="2023-02-21T16:47:06.515" v="2955"/>
          <ac:grpSpMkLst>
            <pc:docMk/>
            <pc:sldMk cId="592707625" sldId="287"/>
            <ac:grpSpMk id="152" creationId="{EC748C69-B971-E1F4-FF38-8FCFB6EB5414}"/>
          </ac:grpSpMkLst>
        </pc:grpChg>
        <pc:grpChg chg="del mod">
          <ac:chgData name="Venkatasubramanian, Mani V." userId="fbe5ce37-0145-4c31-b84a-b36f8beac5f3" providerId="ADAL" clId="{19A91FA5-1B02-46D2-86E3-7D2C99B348E0}" dt="2023-02-21T16:47:06.515" v="2955"/>
          <ac:grpSpMkLst>
            <pc:docMk/>
            <pc:sldMk cId="592707625" sldId="287"/>
            <ac:grpSpMk id="153" creationId="{6632A61D-B1AA-5E08-097F-2B77E993CFB3}"/>
          </ac:grpSpMkLst>
        </pc:grpChg>
        <pc:grpChg chg="del mod">
          <ac:chgData name="Venkatasubramanian, Mani V." userId="fbe5ce37-0145-4c31-b84a-b36f8beac5f3" providerId="ADAL" clId="{19A91FA5-1B02-46D2-86E3-7D2C99B348E0}" dt="2023-02-21T16:46:02.641" v="2870"/>
          <ac:grpSpMkLst>
            <pc:docMk/>
            <pc:sldMk cId="592707625" sldId="287"/>
            <ac:grpSpMk id="182" creationId="{9401E21E-CA0C-A6B5-1083-359C378668D9}"/>
          </ac:grpSpMkLst>
        </pc:grpChg>
        <pc:grpChg chg="del mod">
          <ac:chgData name="Venkatasubramanian, Mani V." userId="fbe5ce37-0145-4c31-b84a-b36f8beac5f3" providerId="ADAL" clId="{19A91FA5-1B02-46D2-86E3-7D2C99B348E0}" dt="2023-02-21T16:46:51.596" v="2952"/>
          <ac:grpSpMkLst>
            <pc:docMk/>
            <pc:sldMk cId="592707625" sldId="287"/>
            <ac:grpSpMk id="185" creationId="{4A010695-80D0-471F-6518-07E9A20BCA0C}"/>
          </ac:grpSpMkLst>
        </pc:grpChg>
        <pc:grpChg chg="del mod">
          <ac:chgData name="Venkatasubramanian, Mani V." userId="fbe5ce37-0145-4c31-b84a-b36f8beac5f3" providerId="ADAL" clId="{19A91FA5-1B02-46D2-86E3-7D2C99B348E0}" dt="2023-02-21T16:46:51.596" v="2952"/>
          <ac:grpSpMkLst>
            <pc:docMk/>
            <pc:sldMk cId="592707625" sldId="287"/>
            <ac:grpSpMk id="210" creationId="{2E9DA7A8-2FF0-22BE-1BC6-4DB6AD7B6BE0}"/>
          </ac:grpSpMkLst>
        </pc:grpChg>
        <pc:grpChg chg="del mod">
          <ac:chgData name="Venkatasubramanian, Mani V." userId="fbe5ce37-0145-4c31-b84a-b36f8beac5f3" providerId="ADAL" clId="{19A91FA5-1B02-46D2-86E3-7D2C99B348E0}" dt="2023-02-21T16:46:51.596" v="2952"/>
          <ac:grpSpMkLst>
            <pc:docMk/>
            <pc:sldMk cId="592707625" sldId="287"/>
            <ac:grpSpMk id="211" creationId="{41305039-81AB-8B11-2F45-59B1850EA835}"/>
          </ac:grpSpMkLst>
        </pc:grpChg>
        <pc:grpChg chg="del mod">
          <ac:chgData name="Venkatasubramanian, Mani V." userId="fbe5ce37-0145-4c31-b84a-b36f8beac5f3" providerId="ADAL" clId="{19A91FA5-1B02-46D2-86E3-7D2C99B348E0}" dt="2023-02-21T16:46:47.766" v="2950"/>
          <ac:grpSpMkLst>
            <pc:docMk/>
            <pc:sldMk cId="592707625" sldId="287"/>
            <ac:grpSpMk id="218" creationId="{0AD4E735-8775-9032-4269-DC2CE0DCA013}"/>
          </ac:grpSpMkLst>
        </pc:grpChg>
        <pc:grpChg chg="del mod">
          <ac:chgData name="Venkatasubramanian, Mani V." userId="fbe5ce37-0145-4c31-b84a-b36f8beac5f3" providerId="ADAL" clId="{19A91FA5-1B02-46D2-86E3-7D2C99B348E0}" dt="2023-02-21T16:46:44.701" v="2944"/>
          <ac:grpSpMkLst>
            <pc:docMk/>
            <pc:sldMk cId="592707625" sldId="287"/>
            <ac:grpSpMk id="227" creationId="{5B8D6DFA-8474-A4A6-A68A-FD3B37F7352B}"/>
          </ac:grpSpMkLst>
        </pc:grpChg>
        <pc:grpChg chg="del mod">
          <ac:chgData name="Venkatasubramanian, Mani V." userId="fbe5ce37-0145-4c31-b84a-b36f8beac5f3" providerId="ADAL" clId="{19A91FA5-1B02-46D2-86E3-7D2C99B348E0}" dt="2023-02-21T16:46:44.701" v="2944"/>
          <ac:grpSpMkLst>
            <pc:docMk/>
            <pc:sldMk cId="592707625" sldId="287"/>
            <ac:grpSpMk id="260" creationId="{C5864C0A-DF85-611D-A9ED-BDCCF3D424A4}"/>
          </ac:grpSpMkLst>
        </pc:grpChg>
        <pc:grpChg chg="del mod">
          <ac:chgData name="Venkatasubramanian, Mani V." userId="fbe5ce37-0145-4c31-b84a-b36f8beac5f3" providerId="ADAL" clId="{19A91FA5-1B02-46D2-86E3-7D2C99B348E0}" dt="2023-02-21T16:46:47.766" v="2950"/>
          <ac:grpSpMkLst>
            <pc:docMk/>
            <pc:sldMk cId="592707625" sldId="287"/>
            <ac:grpSpMk id="261" creationId="{FB6E3895-AA0A-6B0B-8227-B3FACC77DB25}"/>
          </ac:grpSpMkLst>
        </pc:grpChg>
        <pc:grpChg chg="del mod">
          <ac:chgData name="Venkatasubramanian, Mani V." userId="fbe5ce37-0145-4c31-b84a-b36f8beac5f3" providerId="ADAL" clId="{19A91FA5-1B02-46D2-86E3-7D2C99B348E0}" dt="2023-02-21T16:47:14.711" v="2964"/>
          <ac:grpSpMkLst>
            <pc:docMk/>
            <pc:sldMk cId="592707625" sldId="287"/>
            <ac:grpSpMk id="267" creationId="{02F2B172-1E95-5B38-27B5-F7BAD68A25FF}"/>
          </ac:grpSpMkLst>
        </pc:grpChg>
        <pc:grpChg chg="del mod">
          <ac:chgData name="Venkatasubramanian, Mani V." userId="fbe5ce37-0145-4c31-b84a-b36f8beac5f3" providerId="ADAL" clId="{19A91FA5-1B02-46D2-86E3-7D2C99B348E0}" dt="2023-02-21T16:47:14.711" v="2964"/>
          <ac:grpSpMkLst>
            <pc:docMk/>
            <pc:sldMk cId="592707625" sldId="287"/>
            <ac:grpSpMk id="269" creationId="{87E4C6EA-0042-9A3B-B0CB-4B32C66E2AA7}"/>
          </ac:grpSpMkLst>
        </pc:grpChg>
        <pc:grpChg chg="del mod">
          <ac:chgData name="Venkatasubramanian, Mani V." userId="fbe5ce37-0145-4c31-b84a-b36f8beac5f3" providerId="ADAL" clId="{19A91FA5-1B02-46D2-86E3-7D2C99B348E0}" dt="2023-02-21T16:47:14.711" v="2964"/>
          <ac:grpSpMkLst>
            <pc:docMk/>
            <pc:sldMk cId="592707625" sldId="287"/>
            <ac:grpSpMk id="272" creationId="{9BA71B48-C12C-5567-6C2A-009F4C115AFB}"/>
          </ac:grpSpMkLst>
        </pc:grpChg>
        <pc:grpChg chg="del mod">
          <ac:chgData name="Venkatasubramanian, Mani V." userId="fbe5ce37-0145-4c31-b84a-b36f8beac5f3" providerId="ADAL" clId="{19A91FA5-1B02-46D2-86E3-7D2C99B348E0}" dt="2023-02-21T16:47:44.859" v="2981"/>
          <ac:grpSpMkLst>
            <pc:docMk/>
            <pc:sldMk cId="592707625" sldId="287"/>
            <ac:grpSpMk id="281" creationId="{4C375D8D-6BC6-FD41-9A25-96D19103F2B5}"/>
          </ac:grpSpMkLst>
        </pc:grpChg>
        <pc:grpChg chg="del mod">
          <ac:chgData name="Venkatasubramanian, Mani V." userId="fbe5ce37-0145-4c31-b84a-b36f8beac5f3" providerId="ADAL" clId="{19A91FA5-1B02-46D2-86E3-7D2C99B348E0}" dt="2023-02-21T16:47:44.859" v="2981"/>
          <ac:grpSpMkLst>
            <pc:docMk/>
            <pc:sldMk cId="592707625" sldId="287"/>
            <ac:grpSpMk id="291" creationId="{76D91017-803E-D61C-5760-98C6D4250DAA}"/>
          </ac:grpSpMkLst>
        </pc:grpChg>
        <pc:grpChg chg="mod">
          <ac:chgData name="Venkatasubramanian, Mani V." userId="fbe5ce37-0145-4c31-b84a-b36f8beac5f3" providerId="ADAL" clId="{19A91FA5-1B02-46D2-86E3-7D2C99B348E0}" dt="2023-02-21T16:47:44.859" v="2981"/>
          <ac:grpSpMkLst>
            <pc:docMk/>
            <pc:sldMk cId="592707625" sldId="287"/>
            <ac:grpSpMk id="298" creationId="{1C9D0987-A159-FCBC-98F4-D76114CDA5DD}"/>
          </ac:grpSpMkLst>
        </pc:grp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2" creationId="{987BEDF8-6B1B-A4BA-FA42-08A0425B09E7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3" creationId="{B8D12C1E-934A-51E9-6E15-392F0264D31E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4" creationId="{BCEEC8F5-17F7-0363-6842-6C259A0DDB5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5" creationId="{4665E00C-3A6C-2CB2-CBA6-6DE4FBDA9DDB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6" creationId="{7D22E201-3997-6665-5A1E-5BF18B5C9832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7" creationId="{E1646378-4C97-8BF2-2E35-63BF02DB00A4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8" creationId="{664F7B06-919B-B515-9A2B-C23528C98788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9" creationId="{5F7CDFD5-9DEF-3496-36B3-10C56EFCD8ED}"/>
          </ac:inkMkLst>
        </pc:inkChg>
        <pc:inkChg chg="add 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0" creationId="{4DAA2AF4-73D1-31D8-CA38-E23031EC1DFE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" creationId="{A94631A1-FE0F-A545-54E3-1EC8BB792525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2" creationId="{93430C0B-BE7F-2337-C9AF-482A8572C57B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3" creationId="{0020664D-4CA5-FA69-FF66-679403352EA7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4" creationId="{D9E69D5E-0076-C627-7AD5-86E064B1395F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5" creationId="{3280C52E-C99C-EE5A-1E09-3FB36E772CDF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6" creationId="{99198C9F-0F6B-DB58-D5D7-82039DCD5301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7" creationId="{E6197C54-95BF-362B-D8F5-25F4461D756F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8" creationId="{9D9FF4EB-14CB-943A-DF8D-3B515B5D2421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9" creationId="{7ACA2C88-147F-1356-C081-630ACFA6E50D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20" creationId="{1DAC3CA6-DE6D-378A-AB23-E3176473E143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1" creationId="{0D96A0E4-3825-183B-E818-F51FD2E83632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2" creationId="{D5B15BC8-A4F3-413E-3F01-CD0AB2E4125F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23" creationId="{9CF64D58-59D3-AAF7-AC83-00D3F2CED924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24" creationId="{46C91F90-4AFB-D092-F7BA-9DDE535761E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" creationId="{21AAF307-A162-3069-4F87-10B1AE35B4D4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26" creationId="{92197360-FFC7-984A-A2C1-95AFCE6E6348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27" creationId="{6469EB0F-47BA-34A2-1B2C-836EBE7E0D6E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28" creationId="{981FF488-299D-971F-87FC-18D37B1DBA73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29" creationId="{03F33E99-FF42-312C-6095-668F69F1C314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30" creationId="{96140A13-3763-9817-7CF6-22C7D5331322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31" creationId="{31972947-037F-FDEF-E8DB-83D9406E79F1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32" creationId="{5206567B-6CC0-CCCE-E4A1-674B9C65E458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33" creationId="{620AAA13-8E84-ACAC-FFAF-AEEDC281B77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34" creationId="{25606097-72C4-D7E1-5616-86BDE851A755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35" creationId="{445A50EA-FF34-531A-4895-944CC1F9FF80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36" creationId="{157CD610-005D-7429-4E54-0779474DCB61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37" creationId="{C31F3E2A-6765-0AD0-AD69-12431C85DA46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38" creationId="{EC16FEE0-0EDE-A5B6-93FC-D8489A5737B0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39" creationId="{C59A5653-D74E-F9AD-7850-B589B2FCAE2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40" creationId="{E9439509-A91B-C383-7390-5B328D22FB9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41" creationId="{3158E782-4E5A-9240-AC0F-9EC9D152AA6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42" creationId="{71FC8EAD-473A-DF47-8BD3-778EFE3B4447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43" creationId="{5691E0B6-7477-4BC7-87DB-BBD1E23FF88B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44" creationId="{76750E46-0691-7E68-2378-7E92C5D6F1C1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45" creationId="{BEEFCA58-A2D4-8E95-6426-9422B0284865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46" creationId="{D85C612A-9747-7A98-C300-97EDF7CF05BF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47" creationId="{F3C61989-A2B5-D340-E677-1455EE70265B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48" creationId="{B3C82FCD-0F54-0330-A166-5EBD320D3ECE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49" creationId="{F2159CBE-E90E-1232-1A91-4990B564DF89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50" creationId="{C535E944-849C-9A94-52BC-58CE355CB766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51" creationId="{DF782AF1-C0BE-4A43-06C6-91BF7C087898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52" creationId="{595AE67A-5ED1-9B5E-AC8C-CE3C408952C1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53" creationId="{D7934C30-C72C-422A-9EA9-B95D087F59AA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54" creationId="{0E8F5681-B740-D0E5-CDFF-D1F95CE7B42D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55" creationId="{485B7461-417E-CFF2-32A5-FEC47CCBF45B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56" creationId="{DAD2A703-2A94-324E-5CF7-001E031E5D3B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57" creationId="{4EC93473-3A8C-4A1D-CD78-38BDB2EF50BD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58" creationId="{BD25A4D7-7605-726E-E41C-FF74B644CE4B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68" creationId="{C0C3CD95-199A-63FE-8219-BDEF6AFC7920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69" creationId="{E3AC1083-59F1-42CF-2227-0854D0C6E0EA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70" creationId="{4C442EE0-79F9-3CC9-D0F8-F492E601ED28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71" creationId="{88F75CAE-A86B-34AF-6E97-E9BA50EE4771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72" creationId="{BD961809-BE6D-421E-A528-5D17ACA30F8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73" creationId="{E660FFF8-CD76-EC4E-112D-1512AEF64F84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74" creationId="{A92864D8-AF79-2BD3-11F6-04D745AC3D97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75" creationId="{7E032FDE-2F66-C17F-3F6D-EB9F7083221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76" creationId="{35FDBD47-8E3B-169D-CBF0-448E70BAF2DD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77" creationId="{556E585F-A0A4-A316-5A96-99F381DFE2D5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78" creationId="{52275D86-0A85-6E3F-E51B-2800CF26899E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79" creationId="{B0A063C4-EADC-AD52-DBD2-AD58E7EB4704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80" creationId="{6F81A185-9959-F78E-4850-01190B275540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81" creationId="{BCCC2BB6-97D8-4091-E9B5-33E18B32718F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82" creationId="{F3E6DCCB-0548-C280-223E-34466ED8A16F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83" creationId="{ABA8F3E0-FDF4-4BD5-AF65-E37FABB4F888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84" creationId="{FAA6B8B5-40F6-F19B-A89D-58431AF470A8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85" creationId="{A4768713-8099-C5AC-C024-15653DD34F18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86" creationId="{60AF82A2-F53C-0AE2-04E5-9518673AE5A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87" creationId="{2A104951-008E-A6C6-C9B2-07D900F242C3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88" creationId="{268D9AA2-49C4-C4E0-2879-A41D17553FB3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89" creationId="{B2B38C02-A27B-33F7-ECEE-F639A6163068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90" creationId="{FE4C2FDD-6B76-44B8-2A52-274E54CAD4E5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91" creationId="{6D74F20A-15B9-7FCE-0D83-C50F3CAA321A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92" creationId="{F676CE6B-0FDF-8EBB-9C5B-1E3B5378B1E0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93" creationId="{6C73A042-ACEA-F226-220E-64522C3D5744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94" creationId="{815AF7BF-5664-9BBE-0B34-5D3BAC00B9AD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95" creationId="{BB725ACE-3D13-AF93-724E-B96DCC5E424D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96" creationId="{B9C3663B-3C12-A81E-4CD8-3E5505170A8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97" creationId="{C3694E41-EB7B-AF70-3794-FFD0EDE682CF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98" creationId="{DEF52D02-D940-D373-F2D1-71D637EFD266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99" creationId="{011F16DC-314B-70A4-C873-9FF4C4DC8A3D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00" creationId="{D715939B-3443-9DC1-1E60-B27D82283F07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01" creationId="{0C662238-EF85-DDEF-5DD6-3265C0926488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02" creationId="{D309531A-5C51-6E58-7851-326590BF3B2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03" creationId="{BF1784CE-75C6-797C-C0AA-78F331B38BC5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04" creationId="{078F1F74-6CD4-E7E8-6C66-0A4ECF1FD4C0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05" creationId="{4671C70E-4EE5-899A-CCB0-BF79EA1AD6E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06" creationId="{3560FD66-6A7A-829E-820B-673D55919FC0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07" creationId="{AE835AFE-3E22-5F75-ECD2-9DE6293585B4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08" creationId="{6894B189-89B2-CEFA-54CA-80E13BBD89F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09" creationId="{7B7A8394-D163-5322-8862-73BDBAABDB1D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0" creationId="{E333AB13-FF2E-8A29-0346-9AE80D19E48B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1" creationId="{C2BA5B1E-CF6B-26E4-FDF1-7AECC58A4C99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2" creationId="{BC7A9144-94FD-9706-39CE-5D1EE6C172E5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3" creationId="{4D0950E9-EA4E-795E-212A-690999BDB9A7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4" creationId="{963C20FC-9348-7A43-FFE6-D8D245582337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5" creationId="{FC3AEDD6-63F5-7BE3-FBEE-798D9054C4CA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6" creationId="{44BED39E-DFEF-908D-6FC0-2849F588E25C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7" creationId="{5D3FDD6E-5DE0-6D91-EE1E-F9795D0E2BE5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8" creationId="{DB2A54EA-39B1-5541-291C-1E9C90789C4F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19" creationId="{221E8263-B1FA-3F29-0F6E-F380336F6DC3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20" creationId="{48ED46DE-6781-19C5-E671-5EC79F79ECA8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21" creationId="{4B56AFE7-3131-FF65-EF94-48B125373B11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22" creationId="{CAB3E6AC-6F81-ABC5-8256-4C91B61AE2D1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23" creationId="{249D7355-7412-D21F-E8B4-15E4090D8155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24" creationId="{7D328354-0E33-61D0-C2D0-39E2EF12686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25" creationId="{6051E488-43D3-6180-E1D6-FC5B2A44318A}"/>
          </ac:inkMkLst>
        </pc:inkChg>
        <pc:inkChg chg="del">
          <ac:chgData name="Venkatasubramanian, Mani V." userId="fbe5ce37-0145-4c31-b84a-b36f8beac5f3" providerId="ADAL" clId="{19A91FA5-1B02-46D2-86E3-7D2C99B348E0}" dt="2023-02-21T16:44:47.434" v="2811" actId="478"/>
          <ac:inkMkLst>
            <pc:docMk/>
            <pc:sldMk cId="592707625" sldId="287"/>
            <ac:inkMk id="126" creationId="{2ED30F17-CAF8-3E68-6982-E402833C80E5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27" creationId="{6A542A4D-3840-2303-43ED-45A4B81A239F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42" creationId="{A8F0BEC6-69F2-9564-0369-D587D66C8F9F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43" creationId="{18061410-E2CB-2A7E-D25D-D77D91A46BF5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44" creationId="{A11E13C2-4A9E-DCAA-E521-E887C5ED1D7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45" creationId="{9EC42AAB-76B1-F4E3-0573-6713EC25B27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46" creationId="{31E9D5CE-7DD4-4FDB-7317-F2CE3C33F96E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47" creationId="{21BC4539-47D3-FA28-AB97-339F0A48B0AF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48" creationId="{7BD76DD0-0A80-DCEB-260C-BC236160401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49" creationId="{4CB94AA7-9A5D-5314-A6E0-A5AE8BAADF4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50" creationId="{73A6E403-D9EB-8333-4E8C-F85DC083E4A5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51" creationId="{6A281B0F-90B3-3E69-718C-BDD3C4F5C946}"/>
          </ac:inkMkLst>
        </pc:inkChg>
        <pc:inkChg chg="add">
          <ac:chgData name="Venkatasubramanian, Mani V." userId="fbe5ce37-0145-4c31-b84a-b36f8beac5f3" providerId="ADAL" clId="{19A91FA5-1B02-46D2-86E3-7D2C99B348E0}" dt="2023-02-21T16:45:44.001" v="2839" actId="9405"/>
          <ac:inkMkLst>
            <pc:docMk/>
            <pc:sldMk cId="592707625" sldId="287"/>
            <ac:inkMk id="154" creationId="{D2F3E9F4-25A7-4655-80EB-C104EB02BA26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55" creationId="{C37FE132-F9B0-B2B1-A74D-05879231F4D3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56" creationId="{184EB013-E989-A501-5C40-F22D8EDC162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57" creationId="{13748729-2BE9-D627-42FE-520C04AA1A04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58" creationId="{DD18A078-5AAA-052D-E993-15CD5A0D3308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59" creationId="{6A4E7F09-E16C-B84D-A0DC-8424CC16B6E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60" creationId="{4B658853-9BD8-6301-0544-E0BE26DF71A6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61" creationId="{7B5FBFD0-349F-240C-47A4-B477F39BB1C2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62" creationId="{2E55F0BB-4FE3-6AF6-8916-9A7A7FF7F41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63" creationId="{5B44C2E9-888F-0E82-018C-0DC54EDA519D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64" creationId="{34ABD491-5446-091E-3695-87189502B2E6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65" creationId="{11C37CD4-D536-FFA1-D45C-4589E8230613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66" creationId="{D46B1738-EEDD-D7EB-8027-7ED906F6FC39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67" creationId="{0E82FFE9-6148-4965-D10C-26A5A682C279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68" creationId="{69838739-9250-311A-864E-D9B92760701E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69" creationId="{8E5D0A1E-53EF-3A04-FBBE-43C8E8605D5F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70" creationId="{22B02772-5129-3CD3-E107-A99C3AC61D8E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71" creationId="{2DC53E3D-60FE-15F8-39B3-313A4A79CDA1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72" creationId="{B415F130-DDBC-6E56-41C6-4D795AD8E332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73" creationId="{8A1D6B20-360E-3797-91E5-4C999BBD93F6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74" creationId="{21069DD9-D9DC-5155-DCF2-08088F24AF5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75" creationId="{6BF5980D-9485-8125-ED0C-1E0276C3C80D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76" creationId="{4BCD5825-0FC0-78A7-66C2-E54B182A6D1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77" creationId="{36DC534D-F2B5-23E5-926B-97964CB28A2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78" creationId="{725FA5AE-7C09-4075-D748-8F29CFB4D96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79" creationId="{C1974F25-9806-0F69-6B31-D3FFF61D9E66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80" creationId="{68B3796D-77C2-AAC5-953B-7A62A6F23678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81" creationId="{61EB9BE8-BF1E-8704-B419-DEF60F39E5F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83" creationId="{A6E813E3-0B7A-F8C3-08A9-281FCC2B14D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84" creationId="{C9C728BF-3337-E840-B50B-69F5AAB56B4F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86" creationId="{6944C1B3-8E3C-E8DB-AC57-D4C628B1F85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87" creationId="{2598C811-3788-4A51-F177-1D6DD46F5675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88" creationId="{46550B61-EDF8-22E6-907D-D638CBB813F2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89" creationId="{1EDEF617-9364-8784-96A2-4C5BA1DDD22F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90" creationId="{5D503E6E-DBB8-AF2A-FDAF-A6ED0B4B391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91" creationId="{FD4128C5-1572-AAC6-8246-9C8D6219363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92" creationId="{6FE5077D-18BF-D208-680F-7F3A6C71F7A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93" creationId="{4D7B7E33-C99B-A572-CF22-BBA97EC08D81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94" creationId="{7E2FA514-07EB-CA1E-4D7D-B37765356E8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95" creationId="{430417D9-FDDD-1FE2-527E-9951B40FF196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96" creationId="{213AA991-3925-F337-C3AA-BDAD69F6A03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97" creationId="{928A326C-E55E-E36C-37DD-1DCE5BECE99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98" creationId="{3C410968-79E5-2174-98BE-0EF7C10CB873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199" creationId="{62D7FB86-04D3-6348-0C1E-131D66394B3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00" creationId="{03DD337D-9763-AC45-B534-DB878DFEB8A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01" creationId="{C446ED11-09EA-063E-B75D-B50274F3478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02" creationId="{C8C4277A-2300-C254-A37D-9CEA5ECAE9B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03" creationId="{C8B8ECCC-EE0F-DBD3-4A78-1F40257E207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04" creationId="{9D4E176D-1A4C-9453-9BE6-1B8936598036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05" creationId="{B206D445-75D8-B8E0-E99D-18D179FC6D39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06" creationId="{55DDE532-400E-E622-0739-EC2CEF3BC85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07" creationId="{93310FC5-E30B-6811-BCCA-D9BE8D37DF41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08" creationId="{7D50F966-6466-FB57-BE6C-DDA2D022DADF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09" creationId="{7B160788-6ABB-0573-601E-8EF0F04F8799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12" creationId="{74CB7E53-7997-9C24-0646-AA35169C2CA3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13" creationId="{61325C78-AD59-5D68-F10B-B1E750A2153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14" creationId="{AE560D16-E9AE-D033-4A30-AE3595256221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15" creationId="{9D134B15-0DDB-4B2C-090C-81C4CA346292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16" creationId="{C048F9D8-1053-6F2B-B440-0294B049B33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17" creationId="{47782413-D5C5-8489-A958-115D3B7DB56F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19" creationId="{9CC90859-2525-0A92-001C-5570D282FF44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20" creationId="{B3406B89-D291-C29C-0AA2-ED96C991B43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21" creationId="{76F76C51-7F2E-6CD2-32D3-0D2EF62FAED9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22" creationId="{71E4BA65-328C-165F-B29B-40A694296AC1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23" creationId="{B181F0AE-97FF-BC88-FFBB-4004A9CBA629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24" creationId="{AACE84FF-EE2B-45D7-F327-D696276C2EE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25" creationId="{95E9F060-D75B-9253-9695-64F2CAA5773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26" creationId="{E2BA6FD9-C09A-FA20-7866-E3D5997B094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28" creationId="{C9C2F931-0A37-3D76-9BE6-9CDBA63AE219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29" creationId="{B4BECE49-5EFD-B596-BE55-69BA4AB7D94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30" creationId="{5B23A86A-7C30-FD44-FB68-E05DB7F233A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31" creationId="{4C7705EC-FC03-C890-62A2-C084A4FA9232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32" creationId="{18D907B2-234E-40C1-CE5C-51561048A70E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33" creationId="{D985D72D-957F-8411-9A0D-E3E07803B098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34" creationId="{817E6443-AC3D-FCFA-A028-85ECEAC73E5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35" creationId="{162399BA-71E4-885D-33C3-861A8D7238F1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36" creationId="{AECEECEA-E378-3362-A988-9B43CC11D9C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37" creationId="{908743A7-8902-A55B-8E72-8D6567336E61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38" creationId="{E5DC221F-B899-8FFC-81C1-D7300D6723E8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39" creationId="{8CCBD738-32BC-B3E1-BB09-4D2EFC9D0BA2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40" creationId="{6835D884-0380-A26A-5E9B-AFBEA6BDDE93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41" creationId="{6A3ED2C0-6542-87BD-F401-AF51A82357BE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42" creationId="{091877B8-C6E7-0E9F-85D1-8CE2D4387A18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43" creationId="{EF846BA9-F1A1-905F-B76A-1244D36632F5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44" creationId="{E5EBC35C-34F0-CBD0-AC93-476FB1DFE02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45" creationId="{743E285E-71A3-21F8-E011-7C3AC0B99AB2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46" creationId="{B2ECFD32-ED12-BCA5-7F0F-B4B22071476E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47" creationId="{90B669AB-B62E-F767-D528-F50E43A01D05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48" creationId="{20A65991-C480-2538-739B-E0CC6BD09CE5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49" creationId="{45E130B1-EB34-D364-5430-DE31D2B0071D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0" creationId="{3A831896-EF74-A51C-EC15-706A7A4FDE9D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1" creationId="{BEE10F68-676E-801F-7177-FBF5FF776692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2" creationId="{6E715DBD-060F-3DBB-42FB-BC3FE806068D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3" creationId="{273E4FF2-EB80-D83E-CB43-0439005B52FF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4" creationId="{79AAC9AA-BD4B-BF4B-A891-AA8894B8DCE9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5" creationId="{B423092B-396B-F667-D8CB-B0BDFF09426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6" creationId="{2A6158C2-39D4-C8EF-E869-FF50D078A305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7" creationId="{3DB210BC-77D7-0D57-E7E0-C2D501F71FDD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8" creationId="{0835A0D2-C120-34AA-6B6F-4A0818B328AE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59" creationId="{CA96AEB5-FA85-E7CB-E540-64F57DDB17B6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62" creationId="{31B6108B-56F2-F942-282D-749C5AB5601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63" creationId="{43D76194-1FBD-0144-1F91-80A96136186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64" creationId="{0F9D5186-6E03-5598-4D3E-9BBB614028C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65" creationId="{90AC4894-49B3-5328-A564-B2E22964BEB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66" creationId="{9362CFD8-E104-917E-3E8E-AAFD3ED08A78}"/>
          </ac:inkMkLst>
        </pc:inkChg>
        <pc:inkChg chg="add mod">
          <ac:chgData name="Venkatasubramanian, Mani V." userId="fbe5ce37-0145-4c31-b84a-b36f8beac5f3" providerId="ADAL" clId="{19A91FA5-1B02-46D2-86E3-7D2C99B348E0}" dt="2023-02-21T16:47:14.711" v="2964"/>
          <ac:inkMkLst>
            <pc:docMk/>
            <pc:sldMk cId="592707625" sldId="287"/>
            <ac:inkMk id="268" creationId="{A3FA88D5-2B72-D339-1BEB-1776AACDC94A}"/>
          </ac:inkMkLst>
        </pc:inkChg>
        <pc:inkChg chg="add">
          <ac:chgData name="Venkatasubramanian, Mani V." userId="fbe5ce37-0145-4c31-b84a-b36f8beac5f3" providerId="ADAL" clId="{19A91FA5-1B02-46D2-86E3-7D2C99B348E0}" dt="2023-02-21T16:46:55.201" v="2953" actId="9405"/>
          <ac:inkMkLst>
            <pc:docMk/>
            <pc:sldMk cId="592707625" sldId="287"/>
            <ac:inkMk id="270" creationId="{1662B2A9-1299-9201-2DBB-561AB8055DA5}"/>
          </ac:inkMkLst>
        </pc:inkChg>
        <pc:inkChg chg="add mod">
          <ac:chgData name="Venkatasubramanian, Mani V." userId="fbe5ce37-0145-4c31-b84a-b36f8beac5f3" providerId="ADAL" clId="{19A91FA5-1B02-46D2-86E3-7D2C99B348E0}" dt="2023-02-21T16:47:14.711" v="2964"/>
          <ac:inkMkLst>
            <pc:docMk/>
            <pc:sldMk cId="592707625" sldId="287"/>
            <ac:inkMk id="271" creationId="{88EAF207-E4C0-3DCE-C2CC-B2DEAF2F781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73" creationId="{F19D1339-777B-562C-BECC-661B294D47F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74" creationId="{FB6D2B08-E792-686D-8602-BAFC645860C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75" creationId="{806BECC9-0794-3868-9AAB-BB795EF0AA55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76" creationId="{3E216217-DF43-CC63-E9B3-161F94329A91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77" creationId="{C5B5C776-7147-071E-F82B-C853FADB9CC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78" creationId="{5ED87A0A-39CE-E446-3E73-9ED68BF53673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79" creationId="{56AC53ED-5E61-D1E2-4630-4EC595993275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80" creationId="{35E5C231-F2F6-8784-32DD-C0A39786915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82" creationId="{3AF68FBA-ADB3-2A5D-5E07-AFF56DBA1C6C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83" creationId="{38866C96-71E1-2AB9-D042-4C1EB899940D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84" creationId="{E881E644-7439-7C3A-9F42-3C122BCFD34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85" creationId="{A6B66196-E18A-8705-4372-B9273DC8355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86" creationId="{5758B1DE-4D7B-B047-05A4-AAA7884A1BED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87" creationId="{252B6D92-6D98-63EA-3DFA-D037746AAF5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88" creationId="{488B4DFD-D1BD-B073-116F-2CB9015A170A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89" creationId="{DD320A6C-B74C-00AF-2BFE-F59D61A0D3F0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90" creationId="{C071D0B1-48E0-2C6F-4462-58B24FEF8123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92" creationId="{19D432F3-F616-E7FA-AC14-DAF0440B9D8B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93" creationId="{0DE8A2BC-86AF-A3F2-656B-89A9653A2CDE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94" creationId="{F10636FF-7DF0-0545-E2F8-5E9A612C5281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95" creationId="{2B28876D-0874-8798-920D-AEB667B739C9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96" creationId="{E4ACD019-8B8A-3C4A-6FB3-ABB21F401317}"/>
          </ac:inkMkLst>
        </pc:inkChg>
        <pc:inkChg chg="add mod">
          <ac:chgData name="Venkatasubramanian, Mani V." userId="fbe5ce37-0145-4c31-b84a-b36f8beac5f3" providerId="ADAL" clId="{19A91FA5-1B02-46D2-86E3-7D2C99B348E0}" dt="2023-02-21T16:47:44.859" v="2981"/>
          <ac:inkMkLst>
            <pc:docMk/>
            <pc:sldMk cId="592707625" sldId="287"/>
            <ac:inkMk id="297" creationId="{05D6FD06-D966-8D4A-4DE8-5AE57BCE9EA3}"/>
          </ac:inkMkLst>
        </pc:inkChg>
      </pc:sldChg>
      <pc:sldChg chg="addSp delSp modSp add mod">
        <pc:chgData name="Venkatasubramanian, Mani V." userId="fbe5ce37-0145-4c31-b84a-b36f8beac5f3" providerId="ADAL" clId="{19A91FA5-1B02-46D2-86E3-7D2C99B348E0}" dt="2023-02-21T16:53:02.785" v="3089"/>
        <pc:sldMkLst>
          <pc:docMk/>
          <pc:sldMk cId="3652563339" sldId="288"/>
        </pc:sldMkLst>
        <pc:grpChg chg="del mod">
          <ac:chgData name="Venkatasubramanian, Mani V." userId="fbe5ce37-0145-4c31-b84a-b36f8beac5f3" providerId="ADAL" clId="{19A91FA5-1B02-46D2-86E3-7D2C99B348E0}" dt="2023-02-21T16:49:24.485" v="2991"/>
          <ac:grpSpMkLst>
            <pc:docMk/>
            <pc:sldMk cId="3652563339" sldId="288"/>
            <ac:grpSpMk id="22" creationId="{B391B8EE-A647-5CB7-F01E-DC91877CC572}"/>
          </ac:grpSpMkLst>
        </pc:grpChg>
        <pc:grpChg chg="del mod">
          <ac:chgData name="Venkatasubramanian, Mani V." userId="fbe5ce37-0145-4c31-b84a-b36f8beac5f3" providerId="ADAL" clId="{19A91FA5-1B02-46D2-86E3-7D2C99B348E0}" dt="2023-02-21T16:52:08.245" v="3068"/>
          <ac:grpSpMkLst>
            <pc:docMk/>
            <pc:sldMk cId="3652563339" sldId="288"/>
            <ac:grpSpMk id="88" creationId="{80629BC7-5F82-35DE-B564-7F9776BD9F87}"/>
          </ac:grpSpMkLst>
        </pc:grpChg>
        <pc:grpChg chg="mod">
          <ac:chgData name="Venkatasubramanian, Mani V." userId="fbe5ce37-0145-4c31-b84a-b36f8beac5f3" providerId="ADAL" clId="{19A91FA5-1B02-46D2-86E3-7D2C99B348E0}" dt="2023-02-21T16:49:31.540" v="2994"/>
          <ac:grpSpMkLst>
            <pc:docMk/>
            <pc:sldMk cId="3652563339" sldId="288"/>
            <ac:grpSpMk id="125" creationId="{5ADEC030-F8D7-5B9C-4344-C936289839BE}"/>
          </ac:grpSpMkLst>
        </pc:grpChg>
        <pc:grpChg chg="del">
          <ac:chgData name="Venkatasubramanian, Mani V." userId="fbe5ce37-0145-4c31-b84a-b36f8beac5f3" providerId="ADAL" clId="{19A91FA5-1B02-46D2-86E3-7D2C99B348E0}" dt="2023-02-21T16:44:54.146" v="2813" actId="478"/>
          <ac:grpSpMkLst>
            <pc:docMk/>
            <pc:sldMk cId="3652563339" sldId="288"/>
            <ac:grpSpMk id="141" creationId="{B8E85774-86FB-4288-AC1A-5C875A36E0D1}"/>
          </ac:grpSpMkLst>
        </pc:grpChg>
        <pc:grpChg chg="del mod">
          <ac:chgData name="Venkatasubramanian, Mani V." userId="fbe5ce37-0145-4c31-b84a-b36f8beac5f3" providerId="ADAL" clId="{19A91FA5-1B02-46D2-86E3-7D2C99B348E0}" dt="2023-02-21T16:49:52.433" v="3004"/>
          <ac:grpSpMkLst>
            <pc:docMk/>
            <pc:sldMk cId="3652563339" sldId="288"/>
            <ac:grpSpMk id="143" creationId="{687279E0-76AF-37DF-F5DC-1E5BAD3AF436}"/>
          </ac:grpSpMkLst>
        </pc:grpChg>
        <pc:grpChg chg="del mod">
          <ac:chgData name="Venkatasubramanian, Mani V." userId="fbe5ce37-0145-4c31-b84a-b36f8beac5f3" providerId="ADAL" clId="{19A91FA5-1B02-46D2-86E3-7D2C99B348E0}" dt="2023-02-21T16:50:31.995" v="3043"/>
          <ac:grpSpMkLst>
            <pc:docMk/>
            <pc:sldMk cId="3652563339" sldId="288"/>
            <ac:grpSpMk id="150" creationId="{4A7C604C-0282-DF8A-6836-D7FA661AAD4C}"/>
          </ac:grpSpMkLst>
        </pc:grpChg>
        <pc:grpChg chg="del mod">
          <ac:chgData name="Venkatasubramanian, Mani V." userId="fbe5ce37-0145-4c31-b84a-b36f8beac5f3" providerId="ADAL" clId="{19A91FA5-1B02-46D2-86E3-7D2C99B348E0}" dt="2023-02-21T16:50:08.991" v="3014"/>
          <ac:grpSpMkLst>
            <pc:docMk/>
            <pc:sldMk cId="3652563339" sldId="288"/>
            <ac:grpSpMk id="153" creationId="{9788FAF9-F243-0DFE-7DFE-C4EF3F3BD184}"/>
          </ac:grpSpMkLst>
        </pc:grpChg>
        <pc:grpChg chg="del mod">
          <ac:chgData name="Venkatasubramanian, Mani V." userId="fbe5ce37-0145-4c31-b84a-b36f8beac5f3" providerId="ADAL" clId="{19A91FA5-1B02-46D2-86E3-7D2C99B348E0}" dt="2023-02-21T16:50:14.495" v="3017"/>
          <ac:grpSpMkLst>
            <pc:docMk/>
            <pc:sldMk cId="3652563339" sldId="288"/>
            <ac:grpSpMk id="160" creationId="{D6798A12-675C-6061-74EF-574D68C51D45}"/>
          </ac:grpSpMkLst>
        </pc:grpChg>
        <pc:grpChg chg="del mod">
          <ac:chgData name="Venkatasubramanian, Mani V." userId="fbe5ce37-0145-4c31-b84a-b36f8beac5f3" providerId="ADAL" clId="{19A91FA5-1B02-46D2-86E3-7D2C99B348E0}" dt="2023-02-21T16:50:17.905" v="3026"/>
          <ac:grpSpMkLst>
            <pc:docMk/>
            <pc:sldMk cId="3652563339" sldId="288"/>
            <ac:grpSpMk id="163" creationId="{4D8A5DEB-14C0-24A3-3809-369BA1FB87E0}"/>
          </ac:grpSpMkLst>
        </pc:grpChg>
        <pc:grpChg chg="del mod">
          <ac:chgData name="Venkatasubramanian, Mani V." userId="fbe5ce37-0145-4c31-b84a-b36f8beac5f3" providerId="ADAL" clId="{19A91FA5-1B02-46D2-86E3-7D2C99B348E0}" dt="2023-02-21T16:50:18.460" v="3028"/>
          <ac:grpSpMkLst>
            <pc:docMk/>
            <pc:sldMk cId="3652563339" sldId="288"/>
            <ac:grpSpMk id="172" creationId="{E708D7F0-F8F9-30A1-1BB2-DB2D3ECF18EF}"/>
          </ac:grpSpMkLst>
        </pc:grpChg>
        <pc:grpChg chg="del mod">
          <ac:chgData name="Venkatasubramanian, Mani V." userId="fbe5ce37-0145-4c31-b84a-b36f8beac5f3" providerId="ADAL" clId="{19A91FA5-1B02-46D2-86E3-7D2C99B348E0}" dt="2023-02-21T16:50:23.540" v="3031"/>
          <ac:grpSpMkLst>
            <pc:docMk/>
            <pc:sldMk cId="3652563339" sldId="288"/>
            <ac:grpSpMk id="174" creationId="{BE9F1439-A92E-3BAC-37D3-81454AAF811A}"/>
          </ac:grpSpMkLst>
        </pc:grpChg>
        <pc:grpChg chg="del mod">
          <ac:chgData name="Venkatasubramanian, Mani V." userId="fbe5ce37-0145-4c31-b84a-b36f8beac5f3" providerId="ADAL" clId="{19A91FA5-1B02-46D2-86E3-7D2C99B348E0}" dt="2023-02-21T16:50:31.995" v="3043"/>
          <ac:grpSpMkLst>
            <pc:docMk/>
            <pc:sldMk cId="3652563339" sldId="288"/>
            <ac:grpSpMk id="177" creationId="{F2ACE941-026F-D286-822C-B5D95C5A0A39}"/>
          </ac:grpSpMkLst>
        </pc:grpChg>
        <pc:grpChg chg="del mod">
          <ac:chgData name="Venkatasubramanian, Mani V." userId="fbe5ce37-0145-4c31-b84a-b36f8beac5f3" providerId="ADAL" clId="{19A91FA5-1B02-46D2-86E3-7D2C99B348E0}" dt="2023-02-21T16:50:31.995" v="3043"/>
          <ac:grpSpMkLst>
            <pc:docMk/>
            <pc:sldMk cId="3652563339" sldId="288"/>
            <ac:grpSpMk id="181" creationId="{E742CAC5-F77F-6EE0-B44F-3D76668FBCEB}"/>
          </ac:grpSpMkLst>
        </pc:grpChg>
        <pc:grpChg chg="del mod">
          <ac:chgData name="Venkatasubramanian, Mani V." userId="fbe5ce37-0145-4c31-b84a-b36f8beac5f3" providerId="ADAL" clId="{19A91FA5-1B02-46D2-86E3-7D2C99B348E0}" dt="2023-02-21T16:50:48.911" v="3046"/>
          <ac:grpSpMkLst>
            <pc:docMk/>
            <pc:sldMk cId="3652563339" sldId="288"/>
            <ac:grpSpMk id="189" creationId="{BAFCC966-0C26-7833-E753-34CF73786F1A}"/>
          </ac:grpSpMkLst>
        </pc:grpChg>
        <pc:grpChg chg="mod">
          <ac:chgData name="Venkatasubramanian, Mani V." userId="fbe5ce37-0145-4c31-b84a-b36f8beac5f3" providerId="ADAL" clId="{19A91FA5-1B02-46D2-86E3-7D2C99B348E0}" dt="2023-02-21T16:50:48.911" v="3046"/>
          <ac:grpSpMkLst>
            <pc:docMk/>
            <pc:sldMk cId="3652563339" sldId="288"/>
            <ac:grpSpMk id="192" creationId="{0294BB00-1428-A2FD-1A2D-FF788BEFCC38}"/>
          </ac:grpSpMkLst>
        </pc:grpChg>
        <pc:grpChg chg="del mod">
          <ac:chgData name="Venkatasubramanian, Mani V." userId="fbe5ce37-0145-4c31-b84a-b36f8beac5f3" providerId="ADAL" clId="{19A91FA5-1B02-46D2-86E3-7D2C99B348E0}" dt="2023-02-21T16:51:57.557" v="3055"/>
          <ac:grpSpMkLst>
            <pc:docMk/>
            <pc:sldMk cId="3652563339" sldId="288"/>
            <ac:grpSpMk id="195" creationId="{C46C1D06-407E-3A67-A0A5-AEEDD6F8733B}"/>
          </ac:grpSpMkLst>
        </pc:grpChg>
        <pc:grpChg chg="del mod">
          <ac:chgData name="Venkatasubramanian, Mani V." userId="fbe5ce37-0145-4c31-b84a-b36f8beac5f3" providerId="ADAL" clId="{19A91FA5-1B02-46D2-86E3-7D2C99B348E0}" dt="2023-02-21T16:52:02.855" v="3063"/>
          <ac:grpSpMkLst>
            <pc:docMk/>
            <pc:sldMk cId="3652563339" sldId="288"/>
            <ac:grpSpMk id="201" creationId="{BAFC8D48-585F-ECC2-0445-3814C40BF8CE}"/>
          </ac:grpSpMkLst>
        </pc:grpChg>
        <pc:grpChg chg="del mod">
          <ac:chgData name="Venkatasubramanian, Mani V." userId="fbe5ce37-0145-4c31-b84a-b36f8beac5f3" providerId="ADAL" clId="{19A91FA5-1B02-46D2-86E3-7D2C99B348E0}" dt="2023-02-21T16:52:03.845" v="3065"/>
          <ac:grpSpMkLst>
            <pc:docMk/>
            <pc:sldMk cId="3652563339" sldId="288"/>
            <ac:grpSpMk id="209" creationId="{950FB96F-A42A-B54F-86A7-B1F179CD32E2}"/>
          </ac:grpSpMkLst>
        </pc:grpChg>
        <pc:grpChg chg="del mod">
          <ac:chgData name="Venkatasubramanian, Mani V." userId="fbe5ce37-0145-4c31-b84a-b36f8beac5f3" providerId="ADAL" clId="{19A91FA5-1B02-46D2-86E3-7D2C99B348E0}" dt="2023-02-21T16:52:08.245" v="3068"/>
          <ac:grpSpMkLst>
            <pc:docMk/>
            <pc:sldMk cId="3652563339" sldId="288"/>
            <ac:grpSpMk id="211" creationId="{A4DC7849-4359-4F6E-305B-4D044D6B1AC1}"/>
          </ac:grpSpMkLst>
        </pc:grpChg>
        <pc:grpChg chg="del mod">
          <ac:chgData name="Venkatasubramanian, Mani V." userId="fbe5ce37-0145-4c31-b84a-b36f8beac5f3" providerId="ADAL" clId="{19A91FA5-1B02-46D2-86E3-7D2C99B348E0}" dt="2023-02-21T16:52:10.574" v="3073"/>
          <ac:grpSpMkLst>
            <pc:docMk/>
            <pc:sldMk cId="3652563339" sldId="288"/>
            <ac:grpSpMk id="214" creationId="{B4E15EA8-661E-CF7F-02C9-8A00DF24C88B}"/>
          </ac:grpSpMkLst>
        </pc:grpChg>
        <pc:grpChg chg="mod">
          <ac:chgData name="Venkatasubramanian, Mani V." userId="fbe5ce37-0145-4c31-b84a-b36f8beac5f3" providerId="ADAL" clId="{19A91FA5-1B02-46D2-86E3-7D2C99B348E0}" dt="2023-02-21T16:52:10.574" v="3073"/>
          <ac:grpSpMkLst>
            <pc:docMk/>
            <pc:sldMk cId="3652563339" sldId="288"/>
            <ac:grpSpMk id="219" creationId="{0A51406E-13B1-88FC-2426-EA95D9BCF413}"/>
          </ac:grpSpMkLst>
        </pc:grpChg>
        <pc:grpChg chg="del mod">
          <ac:chgData name="Venkatasubramanian, Mani V." userId="fbe5ce37-0145-4c31-b84a-b36f8beac5f3" providerId="ADAL" clId="{19A91FA5-1B02-46D2-86E3-7D2C99B348E0}" dt="2023-02-21T16:52:25.304" v="3081"/>
          <ac:grpSpMkLst>
            <pc:docMk/>
            <pc:sldMk cId="3652563339" sldId="288"/>
            <ac:grpSpMk id="225" creationId="{5061DEA0-AB0E-2176-638A-FC8B5551634D}"/>
          </ac:grpSpMkLst>
        </pc:grpChg>
        <pc:grpChg chg="mod">
          <ac:chgData name="Venkatasubramanian, Mani V." userId="fbe5ce37-0145-4c31-b84a-b36f8beac5f3" providerId="ADAL" clId="{19A91FA5-1B02-46D2-86E3-7D2C99B348E0}" dt="2023-02-21T16:52:25.304" v="3081"/>
          <ac:grpSpMkLst>
            <pc:docMk/>
            <pc:sldMk cId="3652563339" sldId="288"/>
            <ac:grpSpMk id="227" creationId="{3F5049BF-0D9B-24FD-CE01-6AC56E12E476}"/>
          </ac:grpSpMkLst>
        </pc:grpChg>
        <pc:grpChg chg="mod">
          <ac:chgData name="Venkatasubramanian, Mani V." userId="fbe5ce37-0145-4c31-b84a-b36f8beac5f3" providerId="ADAL" clId="{19A91FA5-1B02-46D2-86E3-7D2C99B348E0}" dt="2023-02-21T16:52:54.756" v="3085"/>
          <ac:grpSpMkLst>
            <pc:docMk/>
            <pc:sldMk cId="3652563339" sldId="288"/>
            <ac:grpSpMk id="231" creationId="{78DDA0FE-5C85-4853-B58E-BFF22BEA4E34}"/>
          </ac:grpSpMkLst>
        </pc:grpChg>
        <pc:grpChg chg="mod">
          <ac:chgData name="Venkatasubramanian, Mani V." userId="fbe5ce37-0145-4c31-b84a-b36f8beac5f3" providerId="ADAL" clId="{19A91FA5-1B02-46D2-86E3-7D2C99B348E0}" dt="2023-02-21T16:53:02.785" v="3089"/>
          <ac:grpSpMkLst>
            <pc:docMk/>
            <pc:sldMk cId="3652563339" sldId="288"/>
            <ac:grpSpMk id="235" creationId="{161910D0-08F8-3C2E-7A8A-AC051CBB43A5}"/>
          </ac:grpSpMkLst>
        </pc:grp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2" creationId="{987BEDF8-6B1B-A4BA-FA42-08A0425B09E7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3" creationId="{B8D12C1E-934A-51E9-6E15-392F0264D31E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4" creationId="{BCEEC8F5-17F7-0363-6842-6C259A0DDB5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5" creationId="{4665E00C-3A6C-2CB2-CBA6-6DE4FBDA9DDB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6" creationId="{7D22E201-3997-6665-5A1E-5BF18B5C9832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7" creationId="{E1646378-4C97-8BF2-2E35-63BF02DB00A4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8" creationId="{664F7B06-919B-B515-9A2B-C23528C98788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9" creationId="{5F7CDFD5-9DEF-3496-36B3-10C56EFCD8ED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10" creationId="{215669AF-B443-CA48-CC1B-498400FBCE6A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" creationId="{A94631A1-FE0F-A545-54E3-1EC8BB792525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2" creationId="{93430C0B-BE7F-2337-C9AF-482A8572C57B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3" creationId="{0020664D-4CA5-FA69-FF66-679403352EA7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4" creationId="{D9E69D5E-0076-C627-7AD5-86E064B1395F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5" creationId="{3280C52E-C99C-EE5A-1E09-3FB36E772CDF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6" creationId="{99198C9F-0F6B-DB58-D5D7-82039DCD5301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7" creationId="{E6197C54-95BF-362B-D8F5-25F4461D756F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8" creationId="{9D9FF4EB-14CB-943A-DF8D-3B515B5D2421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9" creationId="{7ACA2C88-147F-1356-C081-630ACFA6E50D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20" creationId="{1DAC3CA6-DE6D-378A-AB23-E3176473E143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1" creationId="{498C518E-DC17-7706-132E-5C02AA0C4A7F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23" creationId="{9CF64D58-59D3-AAF7-AC83-00D3F2CED924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24" creationId="{46C91F90-4AFB-D092-F7BA-9DDE535761EC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5" creationId="{400960C5-A4F3-6BBE-611D-46007BB24419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26" creationId="{92197360-FFC7-984A-A2C1-95AFCE6E6348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27" creationId="{6469EB0F-47BA-34A2-1B2C-836EBE7E0D6E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28" creationId="{981FF488-299D-971F-87FC-18D37B1DBA73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29" creationId="{03F33E99-FF42-312C-6095-668F69F1C314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30" creationId="{96140A13-3763-9817-7CF6-22C7D5331322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31" creationId="{31972947-037F-FDEF-E8DB-83D9406E79F1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32" creationId="{5206567B-6CC0-CCCE-E4A1-674B9C65E458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33" creationId="{620AAA13-8E84-ACAC-FFAF-AEEDC281B77A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34" creationId="{6CA04894-D9A2-EE0D-65FE-66F077B114DB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35" creationId="{445A50EA-FF34-531A-4895-944CC1F9FF80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36" creationId="{157CD610-005D-7429-4E54-0779474DCB61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37" creationId="{C31F3E2A-6765-0AD0-AD69-12431C85DA46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38" creationId="{EC16FEE0-0EDE-A5B6-93FC-D8489A5737B0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39" creationId="{C59A5653-D74E-F9AD-7850-B589B2FCAE2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40" creationId="{E9439509-A91B-C383-7390-5B328D22FB9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41" creationId="{3158E782-4E5A-9240-AC0F-9EC9D152AA6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42" creationId="{71FC8EAD-473A-DF47-8BD3-778EFE3B4447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43" creationId="{5691E0B6-7477-4BC7-87DB-BBD1E23FF88B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44" creationId="{76750E46-0691-7E68-2378-7E92C5D6F1C1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45" creationId="{BEEFCA58-A2D4-8E95-6426-9422B0284865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46" creationId="{D85C612A-9747-7A98-C300-97EDF7CF05BF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47" creationId="{F3C61989-A2B5-D340-E677-1455EE70265B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48" creationId="{B3C82FCD-0F54-0330-A166-5EBD320D3ECE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49" creationId="{660F1F8E-81DD-8D36-7F77-CF425EC34576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50" creationId="{C535E944-849C-9A94-52BC-58CE355CB766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51" creationId="{DF782AF1-C0BE-4A43-06C6-91BF7C087898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52" creationId="{595AE67A-5ED1-9B5E-AC8C-CE3C408952C1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53" creationId="{D7934C30-C72C-422A-9EA9-B95D087F59AA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54" creationId="{0E8F5681-B740-D0E5-CDFF-D1F95CE7B42D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55" creationId="{485B7461-417E-CFF2-32A5-FEC47CCBF45B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56" creationId="{DAD2A703-2A94-324E-5CF7-001E031E5D3B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57" creationId="{4EC93473-3A8C-4A1D-CD78-38BDB2EF50BD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58" creationId="{BD25A4D7-7605-726E-E41C-FF74B644CE4B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68" creationId="{C0C3CD95-199A-63FE-8219-BDEF6AFC7920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69" creationId="{E3AC1083-59F1-42CF-2227-0854D0C6E0EA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70" creationId="{4C442EE0-79F9-3CC9-D0F8-F492E601ED28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71" creationId="{88F75CAE-A86B-34AF-6E97-E9BA50EE4771}"/>
          </ac:inkMkLst>
        </pc:inkChg>
        <pc:inkChg chg="del mod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72" creationId="{BD961809-BE6D-421E-A528-5D17ACA30F8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73" creationId="{E660FFF8-CD76-EC4E-112D-1512AEF64F84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74" creationId="{C67B7C46-D2BC-8823-905A-C2C8184629AE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75" creationId="{7E032FDE-2F66-C17F-3F6D-EB9F7083221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76" creationId="{35FDBD47-8E3B-169D-CBF0-448E70BAF2DD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77" creationId="{556E585F-A0A4-A316-5A96-99F381DFE2D5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78" creationId="{52275D86-0A85-6E3F-E51B-2800CF26899E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79" creationId="{F00C5845-D02F-3BDD-8F41-DD66B395E3F2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80" creationId="{6F81A185-9959-F78E-4850-01190B275540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81" creationId="{BCCC2BB6-97D8-4091-E9B5-33E18B32718F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82" creationId="{F3E6DCCB-0548-C280-223E-34466ED8A16F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83" creationId="{ABA8F3E0-FDF4-4BD5-AF65-E37FABB4F888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84" creationId="{FAA6B8B5-40F6-F19B-A89D-58431AF470A8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85" creationId="{E145068B-A5B8-F894-6059-E1847C9BA29B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86" creationId="{60AF82A2-F53C-0AE2-04E5-9518673AE5A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87" creationId="{2A104951-008E-A6C6-C9B2-07D900F242C3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89" creationId="{B2B38C02-A27B-33F7-ECEE-F639A6163068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90" creationId="{FE4C2FDD-6B76-44B8-2A52-274E54CAD4E5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91" creationId="{6D74F20A-15B9-7FCE-0D83-C50F3CAA321A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92" creationId="{F676CE6B-0FDF-8EBB-9C5B-1E3B5378B1E0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93" creationId="{6C73A042-ACEA-F226-220E-64522C3D5744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94" creationId="{815AF7BF-5664-9BBE-0B34-5D3BAC00B9AD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95" creationId="{BB725ACE-3D13-AF93-724E-B96DCC5E424D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96" creationId="{B9C3663B-3C12-A81E-4CD8-3E5505170A8C}"/>
          </ac:inkMkLst>
        </pc:inkChg>
        <pc:inkChg chg="add mod">
          <ac:chgData name="Venkatasubramanian, Mani V." userId="fbe5ce37-0145-4c31-b84a-b36f8beac5f3" providerId="ADAL" clId="{19A91FA5-1B02-46D2-86E3-7D2C99B348E0}" dt="2023-02-21T16:49:31.540" v="2994"/>
          <ac:inkMkLst>
            <pc:docMk/>
            <pc:sldMk cId="3652563339" sldId="288"/>
            <ac:inkMk id="97" creationId="{C935C84A-CB62-8265-D1B1-7BBBFDF0E8BF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98" creationId="{DEF52D02-D940-D373-F2D1-71D637EFD266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99" creationId="{011F16DC-314B-70A4-C873-9FF4C4DC8A3D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00" creationId="{D715939B-3443-9DC1-1E60-B27D82283F07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01" creationId="{0C662238-EF85-DDEF-5DD6-3265C0926488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02" creationId="{D309531A-5C51-6E58-7851-326590BF3B2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03" creationId="{BF1784CE-75C6-797C-C0AA-78F331B38BC5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04" creationId="{078F1F74-6CD4-E7E8-6C66-0A4ECF1FD4C0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05" creationId="{4671C70E-4EE5-899A-CCB0-BF79EA1AD6E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06" creationId="{3560FD66-6A7A-829E-820B-673D55919FC0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07" creationId="{AE835AFE-3E22-5F75-ECD2-9DE6293585B4}"/>
          </ac:inkMkLst>
        </pc:inkChg>
        <pc:inkChg chg="add mod">
          <ac:chgData name="Venkatasubramanian, Mani V." userId="fbe5ce37-0145-4c31-b84a-b36f8beac5f3" providerId="ADAL" clId="{19A91FA5-1B02-46D2-86E3-7D2C99B348E0}" dt="2023-02-21T16:49:31.540" v="2994"/>
          <ac:inkMkLst>
            <pc:docMk/>
            <pc:sldMk cId="3652563339" sldId="288"/>
            <ac:inkMk id="108" creationId="{6288E7E7-4EB7-E249-27D6-2DF5A23348AD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09" creationId="{7B7A8394-D163-5322-8862-73BDBAABDB1D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0" creationId="{E333AB13-FF2E-8A29-0346-9AE80D19E48B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1" creationId="{C2BA5B1E-CF6B-26E4-FDF1-7AECC58A4C99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2" creationId="{BC7A9144-94FD-9706-39CE-5D1EE6C172E5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3" creationId="{4D0950E9-EA4E-795E-212A-690999BDB9A7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4" creationId="{963C20FC-9348-7A43-FFE6-D8D245582337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5" creationId="{FC3AEDD6-63F5-7BE3-FBEE-798D9054C4CA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6" creationId="{44BED39E-DFEF-908D-6FC0-2849F588E25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7" creationId="{5D3FDD6E-5DE0-6D91-EE1E-F9795D0E2BE5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8" creationId="{DB2A54EA-39B1-5541-291C-1E9C90789C4F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19" creationId="{221E8263-B1FA-3F29-0F6E-F380336F6DC3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20" creationId="{48ED46DE-6781-19C5-E671-5EC79F79ECA8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21" creationId="{4B56AFE7-3131-FF65-EF94-48B125373B11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22" creationId="{CAB3E6AC-6F81-ABC5-8256-4C91B61AE2D1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23" creationId="{249D7355-7412-D21F-E8B4-15E4090D8155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24" creationId="{7D328354-0E33-61D0-C2D0-39E2EF12686C}"/>
          </ac:inkMkLst>
        </pc:inkChg>
        <pc:inkChg chg="del">
          <ac:chgData name="Venkatasubramanian, Mani V." userId="fbe5ce37-0145-4c31-b84a-b36f8beac5f3" providerId="ADAL" clId="{19A91FA5-1B02-46D2-86E3-7D2C99B348E0}" dt="2023-02-21T16:44:54.146" v="2813" actId="478"/>
          <ac:inkMkLst>
            <pc:docMk/>
            <pc:sldMk cId="3652563339" sldId="288"/>
            <ac:inkMk id="126" creationId="{2ED30F17-CAF8-3E68-6982-E402833C80E5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27" creationId="{34190D43-4621-F150-AECC-11EE4A1146DF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42" creationId="{53255D64-1498-DCE9-BC67-8D203DA203CD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44" creationId="{63F7EDF9-F9DA-B522-2244-4869E4384BD5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45" creationId="{8C2534EA-7BDC-3A5F-9F9A-4C5E4B1436AC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46" creationId="{4724CFEF-FC54-A0FD-FF3F-EEEEBCBA506E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47" creationId="{9A329F23-BA68-7CB1-FEB6-087AD3C6CAAA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48" creationId="{472B847D-730A-D276-36D7-B7D90F253130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49" creationId="{6208A07C-7C50-F2E0-3A84-ED0D152D9CE5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51" creationId="{A921CFE8-9E16-5C0F-73CC-3B16715FCDCA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52" creationId="{AA28F6F6-D6CA-68E9-5204-2E7A05DE70C7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54" creationId="{3A5028E5-A840-8FE6-0095-2C2C6C957450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55" creationId="{BE0BECF9-FD68-A256-2DA2-5B42687CEAE6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56" creationId="{1B81D8C4-779A-15C1-339C-69B30C306AA9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57" creationId="{6D781894-B957-B972-F5AB-271512DD0DDD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58" creationId="{1B94E463-A295-4B91-9CEE-C0118EB3AC91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59" creationId="{8756A21D-35D0-1436-D001-A448B5544CED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61" creationId="{FFB3F231-6D1B-ACEC-B0AC-629A2F84F5F8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62" creationId="{6155BDD3-EA5F-897D-6B56-5D0785B831D5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64" creationId="{701397C3-468B-D3D9-D74D-EA869686659F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65" creationId="{47B169C1-882C-B038-181B-5B9D185AFF4F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66" creationId="{DF35B691-CAC4-E646-95B6-0CE78ECAA5C5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67" creationId="{5201847C-704A-3579-87B3-16E606D650E1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68" creationId="{5ACDD816-7025-D1FC-FB06-29DAB04F78B8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69" creationId="{58F2D350-97A1-E005-6FC3-FFBB7A4262A7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70" creationId="{8B0A9578-7F0D-DA07-F015-248424F662AD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71" creationId="{AA3FF7BD-A161-739C-47FA-DD7D7C08134A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73" creationId="{FF79D565-B744-6FC6-471A-A8760D292EFD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75" creationId="{F8A9040D-F76D-57FF-1F21-16773B6AD634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76" creationId="{E14E0A43-3BCF-50B3-FF91-183F48296592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78" creationId="{E259B280-2198-FDA0-DC92-4CBACCD7A652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79" creationId="{59B65720-8340-0150-5319-06CE4E6493AC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80" creationId="{44629B34-F290-3229-36D4-30673B831EFE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82" creationId="{3D4374BB-AAF4-87F5-9429-680D77F9EEBF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83" creationId="{4993D69E-4EB8-087E-6DAC-069B1DAB8EBE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84" creationId="{E4CC861D-5147-47EB-7EA2-03CA3442307D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85" creationId="{0E120F5F-6718-C3ED-0D75-3DEBBF46D6C8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86" creationId="{AF80BD61-D7D7-8D13-E22C-45AD05343E19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87" creationId="{DA7DBAB3-3F15-6D24-BEFD-4E20D18C7F17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88" creationId="{B56F84A6-FB57-D356-4F53-4C3D7496135D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90" creationId="{0DEC4709-2939-B1A2-1013-36F6398A31A7}"/>
          </ac:inkMkLst>
        </pc:inkChg>
        <pc:inkChg chg="add mod">
          <ac:chgData name="Venkatasubramanian, Mani V." userId="fbe5ce37-0145-4c31-b84a-b36f8beac5f3" providerId="ADAL" clId="{19A91FA5-1B02-46D2-86E3-7D2C99B348E0}" dt="2023-02-21T16:50:48.911" v="3046"/>
          <ac:inkMkLst>
            <pc:docMk/>
            <pc:sldMk cId="3652563339" sldId="288"/>
            <ac:inkMk id="191" creationId="{51ED1CFD-49A7-01A7-C573-4782632C234C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193" creationId="{848D431C-4612-90F6-0ACE-597326E619BD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194" creationId="{E134D04D-F67F-C35D-5737-F45E7953680A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196" creationId="{271B581A-8AA1-3BDF-8E88-72F84BD65236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197" creationId="{5F958B4A-D517-A9E9-218D-4DED9E30C723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198" creationId="{33826915-3D49-9A86-912A-36B44B065BA8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199" creationId="{BEF45598-A8F9-7181-E4FA-C414ECA3AD63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00" creationId="{AAB02E49-78B7-2BB7-5D7C-17B9A91F16DA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02" creationId="{AF85DF5A-7714-0327-6239-89E694D94C06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03" creationId="{486A870A-54DD-5E83-B69D-ADA8677A5FCF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04" creationId="{3A9F3633-A421-3A9D-0EA7-745B6364A899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05" creationId="{C1213AB8-FFCA-1803-D814-F4F0FA3B9E1E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06" creationId="{306C5589-D49C-4AD4-32F6-474D3FE188FA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07" creationId="{8EDB3025-A55B-DE23-6580-F9D98E68EB78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08" creationId="{34C42477-1D02-B0CF-980D-D553DCA30A52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10" creationId="{3489DABA-9602-1E37-D165-C8C438B72BB4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12" creationId="{335C3E22-F392-066E-D108-BF3644CC97A9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13" creationId="{169D936A-09B9-73D2-B39C-910671154B58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15" creationId="{A1B7E1F7-E280-D845-DDE3-453E86C011C9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16" creationId="{DC262D21-39C8-4408-422A-935414DD5E69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17" creationId="{D333AD18-C19A-60F8-2619-62566087E255}"/>
          </ac:inkMkLst>
        </pc:inkChg>
        <pc:inkChg chg="add mod">
          <ac:chgData name="Venkatasubramanian, Mani V." userId="fbe5ce37-0145-4c31-b84a-b36f8beac5f3" providerId="ADAL" clId="{19A91FA5-1B02-46D2-86E3-7D2C99B348E0}" dt="2023-02-21T16:52:10.574" v="3073"/>
          <ac:inkMkLst>
            <pc:docMk/>
            <pc:sldMk cId="3652563339" sldId="288"/>
            <ac:inkMk id="218" creationId="{556E6F04-6504-95FC-D080-B55CC0361930}"/>
          </ac:inkMkLst>
        </pc:inkChg>
        <pc:inkChg chg="add mod">
          <ac:chgData name="Venkatasubramanian, Mani V." userId="fbe5ce37-0145-4c31-b84a-b36f8beac5f3" providerId="ADAL" clId="{19A91FA5-1B02-46D2-86E3-7D2C99B348E0}" dt="2023-02-21T16:52:25.304" v="3081"/>
          <ac:inkMkLst>
            <pc:docMk/>
            <pc:sldMk cId="3652563339" sldId="288"/>
            <ac:inkMk id="220" creationId="{9BA662C5-96CE-5B3D-4A51-2B5B60443B17}"/>
          </ac:inkMkLst>
        </pc:inkChg>
        <pc:inkChg chg="add mod">
          <ac:chgData name="Venkatasubramanian, Mani V." userId="fbe5ce37-0145-4c31-b84a-b36f8beac5f3" providerId="ADAL" clId="{19A91FA5-1B02-46D2-86E3-7D2C99B348E0}" dt="2023-02-21T16:52:25.304" v="3081"/>
          <ac:inkMkLst>
            <pc:docMk/>
            <pc:sldMk cId="3652563339" sldId="288"/>
            <ac:inkMk id="221" creationId="{7E000F41-F6A6-1DEF-4E74-FD496DB323C5}"/>
          </ac:inkMkLst>
        </pc:inkChg>
        <pc:inkChg chg="add mod">
          <ac:chgData name="Venkatasubramanian, Mani V." userId="fbe5ce37-0145-4c31-b84a-b36f8beac5f3" providerId="ADAL" clId="{19A91FA5-1B02-46D2-86E3-7D2C99B348E0}" dt="2023-02-21T16:52:25.304" v="3081"/>
          <ac:inkMkLst>
            <pc:docMk/>
            <pc:sldMk cId="3652563339" sldId="288"/>
            <ac:inkMk id="222" creationId="{CF3DA794-1013-D7B6-83FF-6636F95D0970}"/>
          </ac:inkMkLst>
        </pc:inkChg>
        <pc:inkChg chg="add mod">
          <ac:chgData name="Venkatasubramanian, Mani V." userId="fbe5ce37-0145-4c31-b84a-b36f8beac5f3" providerId="ADAL" clId="{19A91FA5-1B02-46D2-86E3-7D2C99B348E0}" dt="2023-02-21T16:52:25.304" v="3081"/>
          <ac:inkMkLst>
            <pc:docMk/>
            <pc:sldMk cId="3652563339" sldId="288"/>
            <ac:inkMk id="223" creationId="{F4E587C3-2263-AC72-1F8F-5780041A1F59}"/>
          </ac:inkMkLst>
        </pc:inkChg>
        <pc:inkChg chg="add mod">
          <ac:chgData name="Venkatasubramanian, Mani V." userId="fbe5ce37-0145-4c31-b84a-b36f8beac5f3" providerId="ADAL" clId="{19A91FA5-1B02-46D2-86E3-7D2C99B348E0}" dt="2023-02-21T16:52:25.304" v="3081"/>
          <ac:inkMkLst>
            <pc:docMk/>
            <pc:sldMk cId="3652563339" sldId="288"/>
            <ac:inkMk id="224" creationId="{39191227-7235-F200-2612-CFC859A94590}"/>
          </ac:inkMkLst>
        </pc:inkChg>
        <pc:inkChg chg="add mod">
          <ac:chgData name="Venkatasubramanian, Mani V." userId="fbe5ce37-0145-4c31-b84a-b36f8beac5f3" providerId="ADAL" clId="{19A91FA5-1B02-46D2-86E3-7D2C99B348E0}" dt="2023-02-21T16:52:25.304" v="3081"/>
          <ac:inkMkLst>
            <pc:docMk/>
            <pc:sldMk cId="3652563339" sldId="288"/>
            <ac:inkMk id="226" creationId="{7EC638C3-49EA-A9A9-41F8-52E4F0A85475}"/>
          </ac:inkMkLst>
        </pc:inkChg>
        <pc:inkChg chg="add mod">
          <ac:chgData name="Venkatasubramanian, Mani V." userId="fbe5ce37-0145-4c31-b84a-b36f8beac5f3" providerId="ADAL" clId="{19A91FA5-1B02-46D2-86E3-7D2C99B348E0}" dt="2023-02-21T16:52:54.756" v="3085"/>
          <ac:inkMkLst>
            <pc:docMk/>
            <pc:sldMk cId="3652563339" sldId="288"/>
            <ac:inkMk id="228" creationId="{EFE15FA7-7E99-BCFD-3975-76130953B520}"/>
          </ac:inkMkLst>
        </pc:inkChg>
        <pc:inkChg chg="add mod">
          <ac:chgData name="Venkatasubramanian, Mani V." userId="fbe5ce37-0145-4c31-b84a-b36f8beac5f3" providerId="ADAL" clId="{19A91FA5-1B02-46D2-86E3-7D2C99B348E0}" dt="2023-02-21T16:52:54.756" v="3085"/>
          <ac:inkMkLst>
            <pc:docMk/>
            <pc:sldMk cId="3652563339" sldId="288"/>
            <ac:inkMk id="229" creationId="{9C9DA950-3F61-85B8-DB9E-A4A47F5A5AC7}"/>
          </ac:inkMkLst>
        </pc:inkChg>
        <pc:inkChg chg="add mod">
          <ac:chgData name="Venkatasubramanian, Mani V." userId="fbe5ce37-0145-4c31-b84a-b36f8beac5f3" providerId="ADAL" clId="{19A91FA5-1B02-46D2-86E3-7D2C99B348E0}" dt="2023-02-21T16:52:54.756" v="3085"/>
          <ac:inkMkLst>
            <pc:docMk/>
            <pc:sldMk cId="3652563339" sldId="288"/>
            <ac:inkMk id="230" creationId="{C7E6BB45-6CEF-564B-E4AB-E5D0594234AB}"/>
          </ac:inkMkLst>
        </pc:inkChg>
        <pc:inkChg chg="add mod">
          <ac:chgData name="Venkatasubramanian, Mani V." userId="fbe5ce37-0145-4c31-b84a-b36f8beac5f3" providerId="ADAL" clId="{19A91FA5-1B02-46D2-86E3-7D2C99B348E0}" dt="2023-02-21T16:53:02.785" v="3089"/>
          <ac:inkMkLst>
            <pc:docMk/>
            <pc:sldMk cId="3652563339" sldId="288"/>
            <ac:inkMk id="232" creationId="{11B7F3A9-06DD-AE54-61DF-985327B6852A}"/>
          </ac:inkMkLst>
        </pc:inkChg>
        <pc:inkChg chg="add mod">
          <ac:chgData name="Venkatasubramanian, Mani V." userId="fbe5ce37-0145-4c31-b84a-b36f8beac5f3" providerId="ADAL" clId="{19A91FA5-1B02-46D2-86E3-7D2C99B348E0}" dt="2023-02-21T16:53:02.785" v="3089"/>
          <ac:inkMkLst>
            <pc:docMk/>
            <pc:sldMk cId="3652563339" sldId="288"/>
            <ac:inkMk id="233" creationId="{69CE3FA5-46A3-5851-F7E3-A36093906E06}"/>
          </ac:inkMkLst>
        </pc:inkChg>
        <pc:inkChg chg="add mod">
          <ac:chgData name="Venkatasubramanian, Mani V." userId="fbe5ce37-0145-4c31-b84a-b36f8beac5f3" providerId="ADAL" clId="{19A91FA5-1B02-46D2-86E3-7D2C99B348E0}" dt="2023-02-21T16:53:02.785" v="3089"/>
          <ac:inkMkLst>
            <pc:docMk/>
            <pc:sldMk cId="3652563339" sldId="288"/>
            <ac:inkMk id="234" creationId="{69F9E0CE-32C4-40B4-FB49-5DEA5E34EF28}"/>
          </ac:inkMkLst>
        </pc:inkChg>
      </pc:sldChg>
      <pc:sldChg chg="add">
        <pc:chgData name="Venkatasubramanian, Mani V." userId="fbe5ce37-0145-4c31-b84a-b36f8beac5f3" providerId="ADAL" clId="{19A91FA5-1B02-46D2-86E3-7D2C99B348E0}" dt="2023-02-21T16:45:13.456" v="2814" actId="2890"/>
        <pc:sldMkLst>
          <pc:docMk/>
          <pc:sldMk cId="1580767251" sldId="28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4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24575,'0'0'0,"5"0"0,16 0 0,27 0 0,42 2 0,41 3 0,69-7 0,0-4-8191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0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0 24575,'0'0'0,"-2"0"0,-2 6 0,-7 13 0,-3 11 0,1 0-8191</inkml:trace>
  <inkml:trace contextRef="#ctx0" brushRef="#br0" timeOffset="1">18 1083 24575,'0'0'0,"0"0"0,0 0 0,0 0 0,-3 0 0,-4 2 0,0 0-8191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0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24575,'4'2'0,"36"24"0,32 22 0,57 66 6,-6 14-320,-68-70-99,87 93 277,102 104-1094,-200-213-4874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2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24575,'1'0'0,"-1"0"0,1 0 0,-1 1 0,1-1 0,0 0 0,-1 0 0,1 0 0,-1 1 0,1-1 0,-1 0 0,1 1 0,-1-1 0,1 1 0,-1-1 0,2 1 0,-2 0 0,14 12 0,0 0 0,23 31 0,19 37 0,-1 6 0,44 95 0,-70-119 0,-3 0 0,28 101 0,-47-134-273,-1 1 0,-1 0 0,-2 0 0,0 40 0,-5-32-6553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2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15 398 24575,'-2'8'0,"-2"10"2,1 1 1,0-1-1,1 1 0,1 0 0,1-1 0,1 1 0,1 0 0,0 0 1,6 20-1,-2-13-41,2-1-1,1-1 1,1 1 0,2-2 0,0 1 0,16 22 0,-8-17-121,2-1 0,1 0 1,1-2-1,52 44 0,-40-42-156,1-2-1,1-1 1,62 29 0,-46-30 75,1-2 0,1-3 0,1-3 0,0-1 0,1-4 1,87 7-1,-82-15 152,0-3 0,0-3 0,0-3 0,0-2 0,-1-3 0,0-3 0,-1-2 0,-1-3 0,-1-3 0,0-2 0,107-63 0,-114 56-11,-2-4 1,-2-1-1,-1-2 1,-2-3-1,-1-1 1,-3-2-1,-1-2 1,-2-2 0,-3-1-1,-2-2 1,-2-1-1,38-87 1,-49 86 170,-2 0 1,-3-2 0,17-101-1,-24 87-2185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3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1 24575,'-2'0'0,"1"0"0,-1 0 0,1 1 0,-1-1 0,1 0 0,-1 1 0,1 0 0,0-1 0,-1 1 0,1 0 0,0 0 0,-1 0 0,1 0 0,0 0 0,0 0 0,0 0 0,0 0 0,-2 2 0,1 1 0,-1-1 0,1 1 0,-1 0 0,1 0 0,-2 7 0,-1 5 0,1 1 0,0-1 0,2 1 0,0 0 0,0 0 0,2 20 0,12 107 0,68 305-1371,31-6 1393,-49-200-103,-56-223 74,-1-1 6,-1 0 1,2 22-1,-7-30 1,1-11 0,0 0 0,0 0 0,0 0 0,0 0 0,0 0 0,0 0 0,0 0 0,0 0 0,0 0 0,0 1 0,0-1 0,-1 0 0,1 0 0,0 0 0,0 0 0,0 0 0,0 0 0,0 0 0,0 0 0,0 0 0,0 0 0,-1 0 0,1 0 0,0 0 0,0 0 0,0 0 0,0 0 0,0 0 0,0 0 0,0 0 0,-1 0 0,1 0 0,0 0 0,0 0 0,0 0 0,0 0 0,0 0 0,0 0 0,0 0 0,-1 0 0,-1-2 0,0 0 0,0 0 0,1 0 0,-1 0 0,-2-3 0,-102-153 1208,75 110-1035,-238-420-1301,248 426 1069,2-1 0,2-1-1,-15-56 1,28 82 53,1 0 0,0 0 0,1 0 1,1-1-1,1 1 0,0-1 0,1 1 0,2-1 0,0 1 1,0 0-1,8-19 0,-6 21 4,2 0 1,0 1 0,1 0-1,0 0 1,2 1-1,-1 0 1,21-22-1,-20 26 101,0 1-1,0 0 1,1 0-1,1 1 0,-1 1 1,1 0-1,0 0 1,1 1-1,24-8 0,-20 9-79,1 2 0,-1 0 0,1 1 0,0 0-1,-1 2 1,1 0 0,0 1 0,-1 1 0,1 0-1,30 9 1,-24-4-13,-1 1-1,0 1 0,-1 1 0,0 1 1,-1 1-1,0 1 0,25 20 0,-35-24 44,-1 1 0,1-1 0,-2 2-1,15 17 1,-20-22-46,-1 0-1,1 0 0,-1 0 1,0 0-1,-1 1 0,1-1 1,-1 1-1,-1-1 0,1 1 1,-1 0-1,0 10 0,-1-6-2,-1 0 0,0 0 0,-1 0 0,-1 0 0,0 0 0,0 0 0,-1 0 0,0-1 0,-11 19 0,-6 5 0,-33 44 0,49-72 0,-49 63 0,25-34 0,1 1 0,-26 46 0,52-78 0,0 1 0,0-1 0,0 0 0,0 1 0,1 0 0,-1-1 0,1 1 0,0 5 0,1-7 0,0 0 0,0-1 0,0 1 0,1 0 0,-1-1 0,1 1 0,-1-1 0,1 1 0,0-1 0,0 1 0,1-1 0,-1 0 0,0 1 0,1-1 0,-1 0 0,4 4 0,15 13 0,1 0 0,1-1 0,33 21 0,-20-15 0,275 177-1365,-248-166-5461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3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393 0 24575,'-4'3'0,"-25"23"0,-28 31 0,30-29 0,-70 77 0,74-77 0,2 0 0,-19 32 0,33-48 0,1 0 0,0 1 0,1 0 0,0 0 0,1 0 0,1 0 0,-4 22 0,6-26 0,1 0 0,0 0 0,0 0 0,0 0 0,1 0 0,1 0 0,0 0 0,0-1 0,0 1 0,1-1 0,1 0 0,6 14 0,1-5 0,1-2 0,1 1 0,0-2 0,19 19 0,12 10 0,-41-39 0,0 0 0,1 0 0,-2 0 0,1 0 0,0 1 0,-1-1 0,0 1 0,0-1 0,2 6 0,-3-7 0,-1 0 0,1 1 0,-1-1 0,0 0 0,0 0 0,0 1 0,0-1 0,-1 0 0,1 1 0,-1-1 0,0 0 0,0 0 0,0 0 0,-3 6 0,-3 3 0,0 0 0,0-1 0,-2 0 0,-13 16 0,-45 37 0,15-14 0,11-6-1365,31-32-5461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4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292 759 24575,'0'0'0,"0"2"0,0 4 0,1 9 0,4 9 0,3 13 0,4 12 0,0 8 0,1 2 0,0-6 0,-2-9 0,-3-15 0,-3-13 0,-3-11-8191</inkml:trace>
  <inkml:trace contextRef="#ctx0" brushRef="#br0" timeOffset="1">0 0 24575,'0'0'0,"2"0"0,6 4 0,10 8 0,15 9 0,9 4 0,-3-3-8191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4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24575,'0'0'0,"6"-2"0,13-3 0,19-1 0,16-3 0,10-1 0,6-2 0,2 1 0,8 0 0,2 1 0,-13 3-8191</inkml:trace>
  <inkml:trace contextRef="#ctx0" brushRef="#br0" timeOffset="1">101 564 24575,'0'0'0,"0"0"0,2-2 0,12-3 0,19-2 0,21-1 0,26-6 0,29-6 0,24-7 0,13-10-1344,-6-5 1344,-28 4-6847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4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229 429 24575,'1'2'0,"-1"0"0,1-1 0,-1 1 0,1-1 0,0 0 0,0 1 0,0-1 0,-1 0 0,1 1 0,1-1 0,-1 0 0,0 0 0,0 0 0,1 1 0,2 2 0,10 9 0,0 0 0,1-1 0,0 0 0,0-1 0,1-1 0,1-1 0,-1 0 0,30 10 0,-34-15 0,0-1 0,0 0 0,0 0 0,1-1 0,0-1 0,-1 0 0,1-1 0,-1 0 0,1-1 0,0 0 0,-1-1 0,0-1 0,23-7 0,-23 6 0,-1-1 0,0 0 0,-1-1 0,1-1 0,-1 1 0,0-2 0,-1 1 0,0-1 0,0-1 0,10-12 0,-13 14 0,-1-1 0,0 0 0,0 0 0,-1-1 0,1 1 0,-2-1 0,1 0 0,-2 0 0,1 0 0,-1 0 0,0-1 0,-1 1 0,0-17 0,-1 14-1,-1 1 0,0 0 0,-1-1 0,0 1 0,-1 0 0,0 0 0,-1 0 1,0 0-1,-7-11 0,4 10 4,-1 0 0,0 0 1,-1 0-1,0 1 1,-1 0-1,-17-15 0,9 12-53,0 1 0,-1 1-1,-1 0 1,1 2-1,-2 0 1,1 1-1,-1 1 1,-1 1-1,-28-5 1,24 7-48,1 2 1,-1 1-1,0 1 1,1 1-1,-1 1 1,0 2-1,1 0 1,0 2-1,-1 0 1,2 2-1,-1 1 1,1 1-1,-39 20 0,13 2-6237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5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540 0 24575,'-10'0'0,"0"1"0,0 1 0,1-1 0,-1 1 0,1 1 0,-1 0 0,-9 4 0,-2 3 0,-38 24 0,33-15-18,0 1 0,1 1 0,1 1 0,1 1 0,1 1 0,1 1 0,1 0-1,2 2 1,0 0 0,2 2 0,-20 46 0,16-24-175,2 1 0,3 1 0,1 1 0,3-1 0,3 2 0,-3 102-1,11-109 5,2 1 0,2-1 0,3 1 0,1-1 0,3-1 0,2 0 0,36 89 0,-36-110 189,0 0 0,2-1 0,1-1 0,0 0 0,2-1 0,1-1 0,1-1 0,0 0 0,2-2 0,0 0 0,1-2 0,1 0 0,41 20 0,-26-18-426,50 17 0,26-1-3832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5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24575,'-1'2'0,"0"-1"0,0 0 0,0 1 0,0-1 0,0 0 0,0 1 0,0-1 0,0 1 0,1 0 0,-1-1 0,1 1 0,-1 0 0,0 2 0,0 25 0,1-23 0,2 26 0,0-1 0,15 63 0,30 61 0,-34-122 0,1 0 0,2-1 0,1-1 0,1 0 0,2-2 0,27 33 0,-30-43 0,1-1 0,0 0 0,1-1 0,1-1 0,0-1 0,1-1 0,1-1 0,0-1 0,34 14 0,-45-22-105,1 0 0,-1-1 0,1 0 0,0-1 0,-1 0 0,1-1 0,0 0 0,0-1 0,0 0 0,0-1 0,0 0 0,13-4 0,10-6-6721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6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24575,'0'0'0,"2"-2"0,8-2 0,16-3 0,28 0 0,32 1 0,24 2 0,8 1 0,-8 2 0,-23 0-8191</inkml:trace>
  <inkml:trace contextRef="#ctx0" brushRef="#br0" timeOffset="1">337 660 24575,'0'0'0,"0"0"0,2 0 0,10-2 0,18-4 0,22-7 0,24-13 0,33-22 0,31-21 0,4-4-1597,-24 10-4997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1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24575,'0'5'0,"1"0"0,-1 1 0,3 5 0,0 6 0,40 329-792,-17 1-44,-25-334 835,20 428 1,-38-3 0,8-368-333,-3-1 0,-2 0 0,-29 80 1,18-81-4899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6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24 24575,'1'33'2,"2"0"-1,1 0 1,1 0-1,2-1 0,18 51 1,0-18-367,52 96-1,-53-115 306,3-2 0,45 58 0,-54-81 65,0-1 0,1 0 0,1-2 0,1 0 1,0-1-1,33 19 0,-35-25-15,2-1 0,-1 0-1,1-2 1,1 0 0,-1-1 0,28 4 0,-36-9 4,-1 0 1,1-1-1,0-1 1,0 0-1,-1 0 1,1-2-1,0 1 1,-1-2-1,1 0 1,-1 0-1,0-1 1,17-8-1,-13 4-393,0-2 0,23-17 0,18-23-5565,-57 50 5942</inkml:trace>
  <inkml:trace contextRef="#ctx0" brushRef="#br0" timeOffset="1">1 248 24575,'0'0'0,"2"-2"0,8-5 0,16-6 0,20-7 0,19-3 0,14-5 0,17 0 0,15-4 0,9-3-728,-8 2 728,-22 6-7463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7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24575,'0'0'0,"6"-2"0,13-2 0,15-3 0,21-2 0,27-4 0,27-7 0,8-2 0,-16 4-8191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7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615 0 24575,'-12'1'0,"-7"3"0,-39 12 0,32-8 0,-28 9 0,1 1 0,1 3 0,-60 34 0,90-42 0,0 1 0,1 1 0,-32 30 0,40-32 0,1 1 0,0 0 0,1 1 0,1 0 0,0 0 0,-8 18 0,14-24 0,0 1 0,0 0 0,1 0 0,0 1 0,1-1 0,0 1 0,1-1 0,0 1 0,1-1 0,0 1 0,0 0 0,4 20 0,-2-24 0,0 1 0,1 0 0,0 0 0,0-1 0,0 1 0,1-1 0,0 0 0,0 0 0,1-1 0,0 1 0,0-1 0,1 0 0,-1 0 0,1-1 0,1 1 0,-1-1 0,11 5 0,-11-6 0,0-1 0,0-1 0,1 1 0,-1-1 0,1 0 0,0 0 0,-1-1 0,1 0 0,0 0 0,0-1 0,0 0 0,0 0 0,13-3 0,4-1 0,-1-2 0,39-16 0,-37 13 0,42-11 0,-48 17 0,0 0 0,0 1 0,1 2 0,22 0 0,-30 1 0,-1 1 0,1 0 0,0 0 0,-1 1 0,0 1 0,1 0 0,-1 0 0,11 7 0,-18-9 0,0 1 0,0 0 0,-1 0 0,1 0 0,-1 0 0,1 0 0,-1 0 0,0 1 0,0 0 0,-1 0 0,5 8 0,-4-7 0,-1 1 0,0 0 0,0 0 0,-1 1 0,0-1 0,0 0 0,0 13 0,-2-2 0,0 1 0,-2 0 0,0-1 0,-1 1 0,-8 22 0,2-12 0,0 0 0,-2 0 0,-2-1 0,0-1 0,-2 0 0,0-2 0,-2 1 0,-1-2 0,0 0 0,-2-2 0,-1 0 0,0-1 0,-1-1 0,-2-1 0,-26 14 0,33-21-341,-1-1 0,0-2-1,-28 10 1,34-15-6485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7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24575,'8'0'0,"0"-1"0,0 0 0,10-3 0,9-1 0,-4 2 0,0 1 0,-1 1 0,1 1 0,26 3 0,-41-2 0,1 1 0,-1 0 0,0 0 0,0 0 0,-1 1 0,1 1 0,0-1 0,-1 1 0,0 0 0,0 1 0,0 0 0,-1 0 0,1 0 0,10 13 0,-10-9 0,0 0 0,-1 1 0,0 0 0,0 0 0,-1 0 0,-1 1 0,1 0 0,-2 0 0,0 0 0,0 1 0,-1-1 0,0 0 0,0 17 0,-2-3 0,-1 1 0,-1 0 0,-2-1 0,0 0 0,-8 26 0,5-29 0,3-7 0,-5 26 0,9-40 0,0 0 0,0 1 0,0-1 0,0 0 0,0 0 0,0 1 0,0-1 0,0 0 0,1 1 0,-1-1 0,0 0 0,1 0 0,-1 1 0,1-1 0,0 0 0,-1 0 0,1 0 0,0 0 0,0 0 0,-1 0 0,1 0 0,0 0 0,0 0 0,0 0 0,2 1 0,2 0 0,0 1 0,0-1 0,0 0 0,0 0 0,6 1 0,35 6-320,0-2 1,68 3-1,-101-9-86,63 3-6420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8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24575,'7'0'0,"-1"-1"0,1 0 0,11-3 0,4-1 0,14 0 0,52 0 0,-85 5 0,0 0 0,1 0 0,-1 0 0,0 1 0,4 0 0,-6-1 0,-1 1 0,1-1 0,0 0 0,-1 0 0,1 1 0,-1-1 0,1 0 0,-1 1 0,1-1 0,-1 1 0,1-1 0,-1 0 0,1 1 0,-1-1 0,1 1 0,-1 0 0,0-1 0,1 1 0,-1-1 0,0 1 0,0-1 0,1 1 0,-1 0 0,0-1 0,0 1 0,0 0 0,0-1 0,0 1 0,0 0 0,0-1 0,0 2 0,-1 4 0,0 0 0,-1-1 0,1 1 0,-2 0 0,1-1 0,-3 6 0,-6 13 0,9-17 0,0 1 0,0-1 0,0 1 0,1 0 0,0-1 0,1 1 0,-1 0 0,1 0 0,1-1 0,2 15 0,-1-13 0,1 1 0,0-1 0,1-1 0,0 1 0,0 0 0,1-1 0,0 0 0,9 12 0,3 1 0,2-1 0,0-1 0,41 31 0,74 41 0,-20-15 0,-109-73 0,1 1 0,-1 1 0,0-1 0,0 1 0,0 0 0,5 8 0,-9-11 0,0 0 0,0 0 0,0 0 0,0 0 0,0 0 0,-1 0 0,1 1 0,-1-1 0,1 0 0,-1 0 0,0 1 0,0-1 0,0 0 0,0 0 0,0 0 0,0 1 0,-1-1 0,1 0 0,-1 0 0,0 0 0,1 0 0,-3 4 0,-2 3 0,0-1 0,-1 0 0,0 0 0,-1 0 0,1-1 0,-1 0 0,-1-1 0,1 1 0,-1-1 0,0-1 0,-10 6 0,-8 4 0,-1-2 0,-41 14 0,32-15-273,0-2 0,0-1 0,-1-2 0,-41 4 0,28-9-6553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8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24575,'6'6'0,"55"53"0,12 22 0,26 42-519,-37-36-149,-5 3 0,-3 1 0,-5 4 0,-4 1 0,-3 2 0,37 139 0,-63-174 398,-2 0-1,8 100 0,-19-126 136,-3-1-1,-1 1 1,-2 0-1,-1 0 1,-17 66-1,10-68 148,-1-2-1,-2 0 1,-1 0-1,-35 55 1,20-44-108,-2-2 1,-56 58 0,-3-13-1048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38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24575,'0'10'0,"60"332"-190,75 220-1880,-31-138 873,-23 2 1388,-30 50-1012,-44-381-3283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38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1 318 24575,'4'-3'0,"71"-51"-72,3 4-1,106-52 0,-139 82-154,0 1 1,1 3-1,1 1 0,96-16 0,-110 27 245,1 2 1,-1 0-1,39 5 0,-47 0-41,0 0 0,0 2 0,-1 1 0,43 16 0,-52-15-18,0 0 0,0 1-1,0 1 1,-1 0-1,-1 1 1,1 0-1,-2 1 1,1 0 0,13 18-1,-14-13 39,0 0-1,-1 1 1,-1 0-1,0 1 1,-2 0 0,0 0-1,7 24 1,-8-13-19,-1 0 1,-1 0-1,-1 0 1,-2 1 0,0 0-1,-3-1 1,0 1-1,-2-1 1,-1 1-1,-14 50 1,4-37-127,-1 0-1,-3-1 1,-1-1 0,-2-1-1,-2-1 1,-2-1 0,-1-1-1,-40 44 1,29-42 137,-2-1 0,-1-2 0,-2-1 0,-1-3 0,-2-1 0,-79 40 0,110-63 15,-1-1 0,-30 9 0,29-13-4724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38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91 873 24575,'0'0'0,"5"-3"0,16-11 0,-1 0 0,-1-2 0,-1 0 0,0-1 0,-1-1 0,-1 0 0,0-1 0,-2-1 0,21-37 0,-15 18 0,-2-1 0,-2 0 0,-1-1 0,14-68 0,-23 83 0,-1 1 0,-2 0 0,-1-1 0,0 1 0,-5-50 0,1 64 0,0 0 0,0 1 0,-1-1 0,0 1 0,-1 0 0,-1 0 0,-4-10 0,4 13 0,1 0 0,-1 1 0,0 0 0,0 0 0,-1 0 0,0 0 0,0 1 0,0 0 0,-1 0 0,-10-5 0,9 5 0,0 2 0,-1-1 0,1 1 0,-1 0 0,0 0 0,0 1 0,0 1 0,0-1 0,0 1 0,-1 1 0,1 0 0,-16 2 0,18-1 0,0 0 0,0 1 0,0 0 0,0 0 0,0 1 0,1 0 0,-1 0 0,1 1 0,0-1 0,0 1 0,0 1 0,0-1 0,1 1 0,0 0 0,0 0 0,-8 11 0,5-4 0,1-1 0,0 1 0,1 1 0,1-1 0,0 1 0,1 0 0,0 0 0,1 1 0,0-1 0,-1 26 0,3-22 0,1 0 0,1 1 0,1-1 0,0 0 0,2 0 0,-1-1 0,2 1 0,9 22 0,0-10-72,0-2-1,2 1 1,1-2-1,1 0 1,1-1-1,28 28 0,-10-16-96,2-3 0,85 60 0,-94-74 160,1-2 1,0-1 0,59 23 0,-73-34 4,0-1 1,0-1 0,0 0-1,1-1 1,-1-1 0,1-1 0,0 0-1,-1-2 1,27-2 0,-28-1-195,0 1 1,0-2-1,0 0 1,-1-1-1,27-15 1,-2-3-5728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39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302 889 24575,'0'0'0,"0"2"0,4 10 0,7 16 0,7 17 0,6 14 0,4 9 0,-2 3 0,-4 0 0,-6-7 0,-9-12 0,-7-15 0,-5-14 0,-3-11-8191</inkml:trace>
  <inkml:trace contextRef="#ctx0" brushRef="#br0" timeOffset="1">0 18 24575,'0'0'0,"4"0"0,7-4 0,7-2 0,1-2-8191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1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0 428 24575,'9'0'0,"79"6"0,11 1 0,44 1-341,445 18-2265,3-30 938,-390-9 1083,-144 6 428,80-18-1,-116 19 124,27-10-1,-42 14 78,1-1 0,0-1 1,-1 1-1,1-1 0,-1-1 0,0 1 1,5-6-1,-8 8 30,-1-1 0,0 1 0,0-1 0,0 0 0,0 0 0,-1 1 0,1-1 1,-1 0-1,1-1 0,-1 1 0,0 0 0,0 0 0,-1 0 0,1-1 0,-1 1 0,1 0 0,-1-1 0,0 1 0,0 0 0,-1-1 1,0-4-1,-1 0 131,0 1 0,-1-1 1,0 1-1,0 0 0,-1 0 1,0 0-1,0 1 1,-8-10-1,-1 0-115,-2 0 0,0 2 0,-1-1 1,0 2-1,-24-16 0,-95-47-1347,43 32-4419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39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24575,'0'0'0,"2"0"0,7-2 0,8-2 0,14-3 0,14-2 0,19-1 0,16 1 0,9 2 0,1 2 0,-5 4 0,-12 4 0,-14 3 0,-15 3 0,-15 0-8191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39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1676 24575,'0'0'0,"4"-2"0,10-3 0,21-3 0,29-6 0,26-3 0,16-4 0,16-7 0,18-14-1215,12-11 1215,-9 1 0,-29 8-6976</inkml:trace>
  <inkml:trace contextRef="#ctx0" brushRef="#br0" timeOffset="1">2104 0 24575,'1'4'0,"-1"-1"0,0 1 0,1-1 0,-1 0 0,1 1 0,0-1 0,2 4 0,2 9 0,144 418-522,-115-340-201,95 257 449,27 74 299,-153-416-16,46 137-160,-40-112 83,-1 1 0,4 43 0,-10-64 99,-2 0 0,0 23 0,-1-33-114,1 0 1,-1-1 0,0 1 0,0 0-1,0 0 1,0 0 0,0-1 0,-1 1-1,0-1 1,0 1 0,0-1 0,0 0-1,-5 6 1,-9 2-5210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40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1 137 24575,'5'-3'0,"26"-20"0,-18 12 0,19-11 0,-12 11 3,1 0-1,0 1 1,0 2-1,1 0 1,43-9-1,-35 12-40,0 1-1,1 1 1,-1 2 0,36 3-1,-15 3-148,-1 1 0,-1 3 1,0 2-1,77 27 0,-96-26 192,-1 1 1,0 1-1,0 1 1,-2 2-1,0 0 1,-1 2-1,-1 1 1,30 31-1,-40-35-6,-1 0 0,-2 1 0,1 0 0,-2 1-1,14 28 1,-20-34-16,0 1 0,0 0 0,-1 0 0,-1 0 0,0 0 0,-1 1 0,0-1 0,-1 1 0,-2 21 0,-1-19 14,0 0 0,-1-1 1,-1 1-1,-1 0 0,0-1 1,-1 0-1,-1 0 0,-15 25 1,4-13-48,-1 0 0,-1-2 0,-35 34 0,15-21-151,-2-3 1,-2-1 0,0-2 0,-72 38-1,36-29 230,-165 58 0,173-76-334,58-21-5174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40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449 0 24575,'0'0'0,"-1"0"0,1 0 0,-1 1 0,0-1 0,1 0 0,-1 0 0,1 0 0,-1 1 0,1-1 0,-1 0 0,1 1 0,-1-1 0,1 0 0,0 1 0,-1 0 0,0-1 0,-10 12 0,-1-1 0,2 2 0,-19 26 0,20-25 0,-133 192 9,16 12-114,103-170-52,-28 83 0,44-108 133,1 0 0,1 1-1,1-1 1,2 1 0,0 0 0,1 25 0,2-39 24,0 0 0,0-1 0,1 1 0,0-1 0,1 1 0,0-1 0,1 0 0,9 18 0,-9-20 0,1-1 0,0 1 0,0-1 0,0 1 0,1-2 0,0 1 0,0 0 0,1-1 0,0-1 0,13 9 0,-11-9 26,0 1 1,1-2-1,0 1 0,0-1 1,0 0-1,0-1 0,0 0 1,0-1-1,1 0 0,14-1 1,-17-1-9,-1 0 0,1 0 0,-1 0 0,0-1 0,0 0 0,0-1 0,0 0 0,0 0 1,0 0-1,-1-1 0,1 0 0,-1 0 0,0 0 0,0-1 0,6-6 0,0-4-18,-1 0 0,0 0 0,-1-1 0,0-1 0,10-26 0,-11 22 0,1 2 0,1-1 0,19-25 0,-26 41 0,0-1 0,0 1 0,0 0 0,0 0 0,1 0 0,0 1 0,0 0 0,0 0 0,7-4 0,-7 6 0,-1-1 0,0 1 0,0 0 0,0 0 0,1 1 0,-1-1 0,0 1 0,1 0 0,-1 0 0,0 0 0,1 1 0,-1-1 0,6 3 0,1 0 0,0 2 0,-1-1 0,1 1 0,-1 1 0,-1 0 0,19 14 0,49 50 0,-67-60 0,35 36 0,-1 3 0,72 103 0,-112-146 24,0 0 0,0-1 0,1 1 0,6 5 0,-9-9-130,0 0 0,0-1 0,1 1 0,-1-1 0,0 0 0,1 1-1,-1-1 1,1 0 0,-1-1 0,1 1 0,0 0 0,-1-1 0,5 1 0,8-1-6720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41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460 671 24575,'0'0'0,"0"0"0,0 4 0,3 8 0,6 13 0,7 14 0,6 11 0,7 7 0,5 7 0,2 5 0,-4 0 0,-4-4 0,-8-9 0,-7-14 0,-6-14-8191</inkml:trace>
  <inkml:trace contextRef="#ctx0" brushRef="#br0" timeOffset="1">1 1 24575,'0'0'0,"4"0"0,6 4 0,9 5 0,-1 1-8191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51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79 24575,'-2'-3'0,"0"0"0,-1 0 0,0 0 0,1 0 0,-1 0 0,-4-2 0,-3-4 0,2 1 0,4 3 0,-1 0 0,0 0 0,0 1 0,0 0 0,-1 0 0,1 0 0,-8-3 0,13 7 0,-1-1 0,1 1 0,-1 0 0,1 0 0,0 0 0,-1 1 0,1-1 0,-1 0 0,1 0 0,0 0 0,-1 0 0,1 0 0,-1 0 0,1 0 0,0 1 0,-1-1 0,1 0 0,0 0 0,-1 1 0,1-1 0,0 0 0,-1 1 0,1-1 0,0 0 0,-1 0 0,1 1 0,0-1 0,0 1 0,0-1 0,-1 0 0,1 1 0,0-1 0,0 0 0,0 1 0,0-1 0,0 2 0,-5 19 0,4-18 0,-5 39 8,2 0-1,1 59 0,14 91-327,37 170-481,20-1 192,-37-203 529,-30-153 80,45 264-101,-39-211 39,-3 1 1,-4 92 0,-2-132-46,0 0 0,0-1 1,-2 0-1,0 0 0,-1 0 0,-1 0 1,-1-1-1,0 0 0,-15 24 0,-1-8-4943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51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40 24575,'4'-2'0,"4"-3"0,1 1 0,0 0 0,0 1 0,0 0 0,0 0 0,0 1 0,18-2 0,-26 4 0,26-4 0,0 1 0,-1 1 0,1 2 0,31 3 0,-39-1 0,1 1 0,-1 1 0,0 1 0,0 1 0,0 0 0,26 14 0,-25-8-33,0 0-1,-1 1 1,-1 0-1,0 2 1,-1 0 0,0 1-1,-2 1 1,1 0-1,-2 2 1,-1-1-1,0 1 1,-1 1 0,-1 1-1,-1-1 1,-1 1-1,-1 1 1,10 42-1,-13-35 23,-1-1 0,-2 1 0,-1 0-1,-1 0 1,-1-1 0,-2 1 0,-1 0-1,-1-1 1,-1 0 0,-2 0-1,0 0 1,-2-1 0,-1-1 0,-2 1-1,0-2 1,-27 38 0,11-25-114,-2-1 1,-1-1-1,-2-2 1,-67 52-1,32-35-42,-132 72-1,88-65-905,84-45-4294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52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0 897 24575,'5'2'0,"-1"-1"0,-1-1 0,1 1 0,-1-1 0,1 0 0,-1 0 0,1 0 0,-1 0 0,1-1 0,-1 1 0,1-1 0,-1 0 0,0 0 0,1 0 0,-1 0 0,3-2 0,5-3 0,-1 0 0,0 0 0,12-10 0,-1-2 6,0-1-1,-2-1 0,0 0 1,19-27-1,-15 14-27,-2-1-1,24-50 0,-17 17-186,-2-1 0,29-125 1,-45 151 208,-2 0 0,5-80 0,-12 116 0,-2-19 0,1 24 0,0 0 0,0 0 0,0 0 0,0 0 0,0 0 0,0 0 0,-1 0 0,1 0 0,0 0 0,-1 0 0,1 1 0,-1-1 0,1 0 0,-1 0 0,1 0 0,-2-1 0,1 2 0,1 0 0,0 0 0,-1 0 0,1 0 0,-1 0 0,1 0 0,-1 0 0,1 0 0,-1 0 0,1 0 0,0 0 0,-1 0 0,1 0 0,-1 0 0,1 1 0,0-1 0,-1 0 0,1 0 0,-1 0 0,1 1 0,0-1 0,-1 0 0,1 0 0,0 1 0,-1-1 0,1 0 0,0 1 0,0-1 0,-1 1 0,-6 8 92,1 0 1,0 1 0,0 0-1,1 0 1,-6 16 0,-2 7-69,1 1 0,2 0 1,2 1-1,-7 53 0,10-32-27,2 0 0,5 65-1,0-92 4,1 0 0,1 0 0,14 50 0,-14-68 0,0 0 0,0-1 0,1 1 0,1-1 0,-1 0 0,2 0 0,-1-1 0,1 0 0,1 0 0,0-1 0,0 1 0,13 9 0,-8-10-97,0 0-1,0-1 1,1 0-1,0-1 1,0-1-1,1 0 1,-1-1-1,1 0 1,0-1-1,0-1 1,0 0-1,0-2 0,18 0 1,30-5-6729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52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0,4 7 0,10 11 0,8 13 0,7 14 0,3 12 0,-1 0 0,-6-7 0,-4-14 0,-5-13 0,-5-12-8191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53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24575,'0'0'0,"0"0"0,0 0 0,0 0 0,4-2 0,16-2 0,26-3 0,13-2 0,-4 1-8191</inkml:trace>
  <inkml:trace contextRef="#ctx0" brushRef="#br0" timeOffset="1">1580 53 24575,'0'0'0,"0"0"0,0 0 0,4 0 0,10 0 0,21-2 0,24 0 0,22-1 0,13-1 0,2-1 0,-8-3 0,-19 1-8191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1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24575,'0'0'0,"4"9"0,7 27 0,7 29 0,3 24 0,-1 21 0,-1 8 0,-5-3-769,-4-9 769,-3-19 0,-4-24-7422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53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0 272 24575,'0'0'0,"2"-2"0,9-6 0,18-8 0,27-8 0,31-10 0,37-11 0,65-25-3341,0-2-1509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50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0 482 24575,'7'13'0,"-6"-12"0,2 4 0,0 0 0,1-1 0,-1 0 0,1 0 0,9 8 0,-12-12 0,-1 0 0,1 1 0,-1-1 0,1 0 0,0 0 0,-1 0 0,1 1 0,0-1 0,-1 0 0,1 0 0,0 0 0,0 0 0,-1 0 0,1 0 0,0 0 0,-1 0 0,1-1 0,0 1 0,-1 0 0,1 0 0,0 0 0,-1-1 0,1 1 0,-1 0 0,1-1 0,0 1 0,0-1 0,15-15 0,-13 12 0,32-32 3,0 2-1,2 2 1,2 1-1,49-30 1,181-89-159,-172 104-812,136-46 0,-150 66-5144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51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1 764 24575,'0'0'0,"7"-4"0,26-10 0,35-19 0,39-20 0,34-19 0,19-12-2717,5-9 2717,-6-11 0,-15-9 0,-26 6 0,-34 20-5474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51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24575,'3'0'0,"1"1"0,-1-1 0,1 1 0,-1-1 0,0 1 0,1 0 0,4 3 0,7 1 0,44 17-62,-1 2 0,59 35-1,106 85-2121,-131-74 1661,-3 4 0,-4 4 0,-3 4 0,91 116 0,-113-119 506,-4 3 1,-3 2-1,-4 2 0,-3 3 1,45 125-1,-64-129-164,-3 1-1,-4 1 0,-4 1 1,-4 1-1,-4 0 0,-3 0 1,-9 104-1,-7-61-1470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14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1 166 24575,'7'0'0,"24"0"0,37-2 0,45-4 0,45-5 0,28-7-2840,13-3 2840,7-3 0,-1 2 0,-11 2 0,-13 4 0,-16 5 0,-15 5 0,-21 1-129,-22 2 129,-29 2 0,-24 5 0,-22 0-5222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15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24575,'0'0'0,"3"0"0,8 0 0,13 0 0,31 4 0,45 3 0,47 2 0,47 2-2305,50-5 2305,71-11-4237,-18-5 2588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2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93 24575,'0'0'0,"0"0"0,0 0 0,2 0 0,14 2 0,29 2 0,33-1 0,42-11 0,35-17 0,4-10-1706,-25 1-4779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1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24575,'10'-7'0,"1"4"0,0 1 0,-1 0 0,1 0 0,0 1 0,0 0 0,13 1 0,-14 0 0,16 0 0,0 1 0,1 1 0,-1 1 0,0 2 0,-1 0 0,1 2 0,26 11 0,-39-13 0,1 2 0,-1 0 0,-1 0 0,1 1 0,-2 1 0,13 10 0,-16-11 0,-1-1 0,0 1 0,0 1 0,-1-1 0,0 1 0,0 0 0,-1 1 0,0-1 0,4 13 0,-7-15 0,0 1 0,0-1 0,-1 1 0,0 0 0,0 0 0,0-1 0,-1 1 0,-1 9 0,-1-5 0,0-1 0,-1 0 0,0 1 0,-8 19 0,-2-5 0,-1 0 0,-1-1 0,-28 35 0,12-20-227,-2-2-1,-2 0 1,-1-3-1,-1-1 1,-49 33-1,43-39-6598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2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538 1 24575,'0'0'0,"-1"0"0,0 1 0,1-1 0,-1 0 0,0 1 0,1-1 0,-1 1 0,0-1 0,1 1 0,-1-1 0,1 1 0,-1-1 0,1 1 0,-1-1 0,1 1 0,-1 0 0,0 0 0,-1 3 0,-16 21 0,-15 28 0,23-36 0,-44 76 0,-244 467-1750,271-504 1598,-36 103 0,58-141 124,0 0 1,1 0-1,1 1 1,0 0-1,2 0 0,0-1 1,1 1-1,1 0 0,1 0 1,5 21-1,-3-26 28,0 1 0,1-1 0,1 0 0,1 0 0,0-1 0,0 0 0,1 0 0,11 13 0,-6-11 0,0-1 0,1-1 0,0 0 0,1 0 0,1-2 0,16 11 0,9 0-243,1-2 0,0-1 0,55 15 0,4-5-4618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2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24575,'0'0'0,"0"0"0,4 0 0,20 2 0,31 2 0,38 3 0,44-6 0,68-20-2465,0-7-3261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2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 24575,'8'-4'0,"-1"-1"0,30-10 0,-1 1 0,1 3 0,1 1 0,39-5 0,-42 9 0,65-2 0,-85 7 0,0 2 0,0 0 0,0 1 0,0 0 0,-1 1 0,1 1 0,14 6 0,-25-9 0,0 1 0,0 1 0,0-1 0,0 1 0,0-1 0,-1 1 0,1 0 0,-1 0 0,0 1 0,1-1 0,-2 1 0,1-1 0,0 1 0,-1 0 0,1 0 0,-1 0 0,0 1 0,-1-1 0,1 0 0,-1 1 0,1 5 0,0 2 0,-1-1 0,0 1 0,-1 0 0,0 0 0,-1 0 0,0 0 0,-4 14 0,-1-1 0,-1 0 0,-2 0 0,0-1 0,-2 0 0,0-1 0,-20 29 0,-1-5 0,-69 77 0,93-116 0,4-3 0,-1 0 0,-7 11 0,11-15 0,0 0 0,1 1 0,-1-1 0,0 0 0,1 1 0,-1-1 0,1 1 0,-1-1 0,1 1 0,0-1 0,0 1 0,0-1 0,-1 1 0,1-1 0,1 1 0,-1-1 0,0 1 0,1 1 0,1 1 0,0 0 0,0 0 0,1 0 0,0-1 0,-1 1 0,1-1 0,1 0 0,-1 1 0,4 2 0,-1-1 0,44 38 0,74 74 0,-111-102 0,0 1 0,-1-1 0,0 2 0,-1 0 0,-1 0 0,10 26 0,-16-34 0,-1 0 0,-1 0 0,1 0 0,-2 0 0,1 0 0,-1 1 0,0 13 0,-2-16 0,1 0 0,-1 0 0,-1-1 0,1 1 0,-1 0 0,0-1 0,-1 0 0,1 1 0,-1-1 0,-8 11 0,4-7 14,0-1-1,-1 0 0,-1-1 0,1 0 1,-1 0-1,0-1 0,-1 0 1,-14 8-1,4-5-384,-1 0-1,0-1 1,-29 8 0,16-7-6455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3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24575,'0'0'0,"0"0"0,2 0 0,10 0 0,22 0 0,30 0 0,39 0 0,39 0 0,42-5-2162,32-8 2162,50-8-3251,-22 1 473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3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0 24575,'0'0'0,"-1"0"0,1 0 0,-1 0 0,1 1 0,0-1 0,-1 0 0,1 0 0,-1 0 0,1 1 0,0-1 0,-1 0 0,1 0 0,0 1 0,-1-1 0,1 0 0,0 1 0,-1-1 0,1 0 0,0 1 0,-3 2 0,-2 3 0,0 1 0,0 0 0,0 0 0,1 0 0,0 0 0,0 1 0,-4 13 0,6-17 0,-34 102 0,-5 65-565,1 68-1697,7 52 1012,10 45-1491,23 683-1362,94 2 3085,12-347-1400,19 3 1341,-29-204 780,434 1557-355,-92-774 419,90-52 1997,-417-984 4897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4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73 24575,'-7'7'0,"0"4"0,1 1 0,0 0 0,1 0 0,0 1 0,1-1 0,0 1 0,1 0 0,1 0 0,0 1 0,1-1 0,0 0 0,1 1 0,0-1 0,1 0 0,1 1 0,0-1 0,0 0 0,2 0 0,-1 0 0,9 17 0,0-5 0,2 0 0,0 0 0,2-1 0,0-1 0,2-1 0,0 0 0,2-1 0,23 20 0,-12-15 0,2-1 0,1-2 0,0-1 0,75 34 0,-92-48 0,0-1 0,1-1 0,0-1 0,0 0 0,0-2 0,23 3 0,-34-6 0,1 1 0,-1-2 0,0 1 0,0-1 0,1 0 0,-1 0 0,0-1 0,0 0 0,0 0 0,-1-1 0,1 0 0,-1 0 0,1-1 0,-1 1 0,0-1 0,0-1 0,0 1 0,9-11 0,-9 9 0,0-1-1,-1-1 1,0 1-1,-1-1 0,1 1 1,-1-1-1,-1-1 1,0 1-1,0 0 1,4-18-1,-6 13 3,1 0 1,-2 0-1,1 0 0,-2 0 0,0 0 0,-5-24 0,0 12-18,-2-1 0,-1 2 0,-1-1 0,-1 1 0,-1 0 0,-27-38 0,20 36-9,-1 2 1,-1 0-1,-1 1 1,-1 1-1,-2 1 1,0 2-1,0 0 0,-2 2 1,0 0-1,-1 2 1,-1 1-1,0 2 1,-1 0-1,-1 2 0,1 2 1,-1 0-1,-1 2 1,1 2-1,-1 1 1,-33 0-1,49 4 25,0-1 0,0 2 0,1 1 0,-1 0 0,1 0 0,-1 2 0,-26 11 0,35-13 0,1 1 0,0 0 0,-1 0 0,2 0 0,-1 1 0,0 0 0,1 0 0,-6 7 0,8-8 0,-1 1 0,1 0 0,1 0 0,-1 0 0,1 1 0,-1-1 0,2 1 0,-1-1 0,0 1 0,1-1 0,-1 10 0,2-6 0,0 1 0,0-1 0,1 0 0,1 0 0,-1 1 0,1-1 0,1 0 0,3 9 0,2 1 0,1 0 0,19 31 0,-5-15-212,2-2-1,2 0 1,49 47 0,106 72-637,-53-62-130,-17-18-3916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5.0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24575,'3'0'0,"0"1"0,0-1 0,0 1 0,0-1 0,-1 1 0,1 0 0,0 0 0,0 0 0,-1 1 0,1-1 0,-1 0 0,1 1 0,-1 0 0,4 3 0,0 1 0,0 0 0,0 0 0,9 13 0,-4-2 0,-2 0 0,0 0 0,-1 0 0,-1 1 0,0 0 0,-1 1 0,-1 0 0,4 35 0,-6-23 0,-1-1 0,-1 1 0,-2-1 0,-10 59 0,8-72 0,1-9 0,1 0 0,-1 0 0,1 15 0,1-20 0,0-1 0,1 0 0,-1 0 0,0 1 0,1-1 0,0 0 0,-1 0 0,1 0 0,0 0 0,0 0 0,0 0 0,1 0 0,-1 0 0,0 0 0,1 0 0,-1-1 0,1 1 0,2 2 0,1-1 13,1 1-1,-1-1 1,1 0 0,0 0-1,0-1 1,10 4-1,39 6-1079,-49-11 681,35 6-6440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5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0 156 24575,'1'0'0,"0"0"0,0 0 0,0 0 0,-1 1 0,1-1 0,0 0 0,0 1 0,0-1 0,0 0 0,-1 1 0,2 0 0,6 4 0,21 7 0,0-2 0,1-1 0,1-1 0,42 6 0,-15-7 0,82-2 0,-89-7-19,0-2 0,0-2-1,0-3 1,-1-2-1,-1-1 1,82-34 0,78-51-1889,-127 54-4240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1 370 24575,'1'3'0,"3"10"0,1-1 0,1 0 0,9 15 0,26 35 0,-24-39 0,62 83 0,-63-87 0,1 0 0,1-2 0,25 20 0,-37-32 0,1 0 0,1-1 0,-1 0 0,15 7 0,-19-10 0,1 0 0,-1 0 0,1 0 0,-1-1 0,1 1 0,-1-1 0,1 0 0,-1 0 0,1 0 0,-1 0 0,1-1 0,0 0 0,-1 1 0,5-3 0,43-20 0,-6 2 0,122-40 0,18-6 0,-175 62 0,0 1 0,0-2 0,-1 1 0,1-1 0,14-13 0,-19 15 0,-1 0 0,0-1 0,0 1 0,-1-1 0,0 0 0,1 0 0,-1-1 0,-1 1 0,1 0 0,-1-1 0,0 0 0,1-8 0,0 0 0,-1 0 0,-1-1 0,0 1 0,-2 0 0,1-1 0,-2 1 0,1 0 0,-2-1 0,0 1 0,-9-24 0,-6-6 0,-45-79 0,33 69 0,15 22-1365,5 9-5461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6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24575,'3'0'0,"-1"1"0,1-1 0,0 1 0,0-1 0,-1 1 0,1 0 0,0 0 0,-1 1 0,1-1 0,3 3 0,24 19 0,-29-22 0,10 9 0,-1 0 0,-1 0 0,0 1 0,0 1 0,-1 0 0,-1 0 0,11 22 0,-9-13 0,0 1 0,-2 1 0,9 43 0,-14-52 0,2 1 0,7 23 0,-9-33 0,1 0 0,-1 0 0,1 0 0,0 0 0,0-1 0,1 1 0,-1-1 0,1 0 0,0 0 0,6 5 0,-1-3 9,0-1 0,0 1 0,1-2 0,-1 1 0,1-2 0,0 1 0,0-1 0,0-1 0,13 2 0,15 1-445,44-1 0,-62-4-147,61 2-6243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6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10 0,7 19 0,7 16 0,6 11 0,6 2 0,-2-2 0,-5-12-8191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55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358 409 24575,'0'46'0,"-1"15"0,9 72 0,-5-112 0,1-1 0,0-1 0,1 1 0,2-1 0,0 0 0,0 0 0,18 28 0,-16-32 0,2 0 0,0-1 0,1 0 0,0-1 0,1-1 0,1 0 0,0 0 0,0-1 0,1-1 0,0-1 0,1 0 0,29 12 0,-25-14 0,1 0 0,0-1 0,0-1 0,0-1 0,1-1 0,0-1 0,-1-1 0,1 0 0,0-2 0,27-4 0,-36 3 0,1-1 0,-1-1 0,1 0 0,21-10 0,-26 10 0,-1-1 0,0 1 0,-1-2 0,1 1 0,-1-1 0,0 0 0,0-1 0,6-7 0,-3 0 0,-1 0 0,0-1 0,0 1 0,-2-2 0,0 1 0,0-1 0,6-26 0,-7 18 0,-2-1 0,0 0 0,-1 0 0,-2-39 0,-2 45 11,0 0 0,-2 1 1,-1-1-1,0 1 0,-1 0 0,-13-31 0,7 27-51,0 1 0,-1 0 0,-1 0 0,-28-31 0,14 22-58,-2 1 0,-1 2 0,-1 1 0,-2 2 0,0 1 0,-43-22 0,29 20 98,-1 3 0,-82-27 0,95 39 0,0 1 0,-1 1 0,0 3 0,-64-3 0,81 9 0,-1 0 0,0 1 0,0 1 0,0 0 0,-26 10 0,36-10 0,-1 1 0,1 1 0,-1 0 0,1 0 0,1 1 0,-1 0 0,1 1 0,0 0 0,0 0 0,-12 15 0,18-18 0,0 0 0,0 0 0,0 0 0,1 0 0,0 1 0,0-1 0,0 1 0,0-1 0,1 1 0,-1 0 0,1-1 0,1 1 0,-1 0 0,0 0 0,1 0 0,0 0 0,1 0 0,-1 0 0,1-1 0,0 1 0,0 0 0,0 0 0,4 8 0,1 1 0,2 0 0,-1 0 0,2-1 0,0-1 0,0 1 0,17 15 0,3 1-25,1-1 1,1-1 0,2-2-1,0-2 1,2 0 0,54 25-1,-31-22 20,0-2 0,2-3 1,96 20-1,-89-28-115,0-4 0,1-3 0,0-2 0,0-4 0,0-2 0,0-4 1,-1-2-1,0-3 0,97-30 0,-90 17-5874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56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7 283 24575,'-5'-14'0,"5"13"0,-1-1 0,1 1 0,0-1 0,0 1 0,0-1 0,0 0 0,0 1 0,0-1 0,0 1 0,0-1 0,1 1 0,-1-1 0,0 1 0,1-1 0,0 1 0,-1-1 0,1 1 0,0 0 0,0-1 0,1-1 0,3-2 0,-1-1 0,1 1 0,8-6 0,-9 8 0,29-25 0,2 2 0,0 1 0,44-22 0,-52 33 0,0 2 0,1 0 0,1 2 0,0 1 0,37-7 0,-50 13 0,21 0 0,-33 2 0,1 1 0,-1 1 0,0-1 0,0 0 0,1 1 0,-1 0 0,0 0 0,0 1 0,8 2 0,-12-3 0,1-1 0,0 1 0,0-1 0,0 1 0,0 0 0,-1-1 0,1 1 0,0 0 0,-1 0 0,1-1 0,0 1 0,-1 0 0,1 0 0,-1 0 0,1 0 0,-1 0 0,0 0 0,1 0 0,-1 0 0,0 0 0,0 0 0,0 0 0,0 0 0,0 0 0,0 0 0,0 0 0,0 1 0,-1 3 0,0-1 0,0 1 0,0-1 0,-4 8 0,4-10 0,-67 125 0,11-24 0,53-94 0,-1 1 0,2-1 0,-5 14 0,8-19 0,-1-1 0,1 0 0,-1 0 0,1 1 0,0-1 0,0 0 0,0 0 0,1 1 0,-1-1 0,1 0 0,-1 0 0,1 1 0,0-1 0,3 5 0,0-2 0,0 0 0,0-1 0,0 0 0,0 1 0,1-2 0,0 1 0,10 7 0,43 24 0,-48-30 0,90 48 0,57 34 0,-155-86 0,3 1 0,0 0 0,0 1 0,0 0 0,4 5 0,-8-9 0,0 1 0,0 0 0,-1 0 0,1 0 0,0 0 0,-1 0 0,1 0 0,-1 0 0,1 0 0,-1 0 0,1 1 0,-1-1 0,0 0 0,0 0 0,1 0 0,-1 0 0,0 0 0,0 1 0,0-1 0,0 0 0,0 0 0,-1 0 0,1 1 0,0-1 0,-1 0 0,1 0 0,-1 2 0,-1 0 0,0 0 0,0-1 0,0 1 0,-1 0 0,1-1 0,-1 1 0,1-1 0,-4 2 0,-27 17 0,-5-2 0,-63 22 0,15-7 0,82-32 20,-1 0 0,1 0-1,0 0 1,0 1-1,-5 4 1,7-6-126,1 1 0,-1-1 0,1 1 0,0 0 0,-1-1 0,1 1 1,0 0-1,0 0 0,0 0 0,1 0 0,-1-1 0,0 1 0,0 4 0,0 13-6720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2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24575,'0'5'0,"1"14"0,1 0 0,2 0 0,-1 0 0,11 28 0,-11-36 0,9 26 0,1 0 0,2-1 0,34 60 0,-48-95 0,4 7 0,0 0 0,0-1 0,7 8 0,-10-13 0,-1 0 0,1-1 0,0 1 0,-1-1 0,1 0 0,0 0 0,0 1 0,0-1 0,0 0 0,0 0 0,0-1 0,0 1 0,0 0 0,0-1 0,1 1 0,-1-1 0,0 0 0,4 0 0,-3 0 0,0 0 0,-1-1 0,1 0 0,0 0 0,-1 0 0,1 0 0,0 0 0,-1 0 0,1-1 0,2-1 0,1-2 0,1-1 0,7-7 0,4-8 0,-1 0 0,-1-1 0,21-37 0,4-7 0,-39 62 0,1 1 0,-1 0 0,1 0 0,-1 0 0,1 0 0,0 1 0,0-1 0,7-3 0,-8 5 0,0 0 0,1 0 0,-1 0 0,1 0 0,-1 1 0,0-1 0,1 1 0,-1-1 0,1 1 0,-1 0 0,1 0 0,-1 0 0,1 1 0,-1-1 0,5 2 0,2 0 0,0 2 0,0-1 0,0 1 0,0 0 0,-1 1 0,9 6 0,47 39 0,-49-37 0,104 88-1365,-71-58-5461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57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0,6 6 0,9 11 0,8 11 0,6 5 0,3 2 0,3 0 0,-4-6 0,-6-8-8191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7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24575,'0'0'0,"2"4"0,4 4 0,5 6 0,3 1 0,-1-1-8191</inkml:trace>
  <inkml:trace contextRef="#ctx0" brushRef="#br0" timeOffset="1">202 994 24575,'0'0'0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7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24575,'0'0'0,"2"2"0,6 12 0,12 19 0,7 11 0,0-1-8191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57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24575,'0'0'0,"2"0"0,2 0 0,1 0-8191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58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21 24575,'-3'5'0,"-1"0"0,1 0 0,0 0 0,1 1 0,-1-1 0,1 0 0,0 1 0,-1 6 0,0-1 0,-11 38 4,3 1 0,-9 78 0,11 107-154,10-161-74,22 143 0,-16-184 166,1-1 1,18 44-1,-18-55 45,2 0-1,1-1 0,1 0 0,18 24 0,-16-26 2,1-1 0,1-1 0,1-1 0,0 0 0,0-1-1,1-1 1,1 0 0,1-1 0,-1-2 0,36 15 0,-36-19 1,1 0 1,0-1 0,-1-1-1,1 0 1,1-2 0,-1 0 0,0-2-1,0 0 1,1-1 0,-1-1-1,0-1 1,22-6 0,-20 3 10,1-2 0,-1 0 0,-1-2 0,1 0 0,-2-2 0,0 0 0,0-1 0,-1-1 0,25-24 0,-23 18 0,-2-2 0,0 0 0,-1-1 0,-2-1 0,0 0 0,-1-1 0,15-37 0,-19 33 0,-1 0 0,0 0 0,-3-1 0,0 0 0,-2-1 0,2-57 0,-7 62 0,-1 0 0,-1 0 0,-1 0 0,-2 0 0,0 0 0,-2 1 0,-1 0 0,-14-32 0,8 31-32,0 0 0,-2 1 1,-1 0-1,0 2 0,-2 0 0,-1 1 1,-1 1-1,-1 1 0,0 0 0,-1 2 1,-2 1-1,-38-21 0,32 21-5,-1 2-1,-1 2 1,0 0-1,-1 3 1,0 0-1,-1 3 1,1 0-1,-2 3 1,1 0-1,-39 3 0,48 2 28,-1 1-1,-29 7 0,42-6 38,0 0 0,1 2 0,-1 0 1,1 0-1,-19 12 0,27-15 29,1 1 0,0 0-1,0 0 1,0 0 0,0 1 0,1-1 0,-1 1 0,1 0 0,0 0 0,-3 6-1,4-8-41,1 1 0,0 0-1,0 0 1,0 0 0,0 0-1,1 0 1,-1 0 0,1 0-1,0 0 1,0 0 0,0 0-1,0 0 1,0 0 0,1 0-1,-1 0 1,1 0-1,0 0 1,2 4 0,0 1-6,1 0 0,0-1 0,1 0 0,-1 1-1,2-2 1,9 12 0,1-2-13,30 22-1,-11-13-50,1-2 0,2-1 0,41 18 1,126 40-169,-60-33-922,-20-11-4580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58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24575,'-1'1'0,"1"-1"0,-1 1 0,1-1 0,0 1 0,-1-1 0,1 1 0,0 0 0,-1-1 0,1 1 0,0-1 0,0 1 0,0 0 0,0-1 0,0 1 0,0 0 0,0 1 0,-1-1 0,0 19 0,-1-1 0,2 1 0,3 22 0,11 62 0,-2-49 0,2 0 0,31 78 0,-16-64 0,52 89 0,-74-146-115,-3-3-23,1-1-1,0 1 0,1-1 0,-1 0 0,2 0 0,-1-1 0,1 0 0,9 8 0,-2-8-6687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58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0 139 24575,'1'0'0,"0"0"0,0 0 0,0 0 0,0 0 0,0 1 0,0-1 0,0 0 0,0 1 0,0-1 0,1 1 0,3 1 0,20 11 0,0 0 0,34 25 0,45 41 0,6 12 0,151 111 0,-254-198 0,-3-1 0,0 0 0,0-1 0,0 1 0,0-1 0,0 0 0,1 0 0,-1 0 0,9 1 0,-12-3 0,0 0 0,0 0 0,-1 0 0,1 0 0,0 0 0,0 0 0,0 0 0,0-1 0,-1 1 0,1 0 0,0 0 0,0-1 0,-1 1 0,1-1 0,0 1 0,0-1 0,-1 1 0,1-1 0,0 1 0,-1-1 0,1 1 0,-1-1 0,2-1 0,-1-1 0,1 1 0,-1-1 0,0 0 0,0 0 0,0 0 0,1-3 0,0-8 0,1-1 0,-1 1 0,-1-1 0,-1-18 0,-9-61 0,-26-110 112,13 85-1589,12 53-5349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59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1 24575,'-4'0'0,"-1"0"0,1 0 0,0 1 0,0 0 0,0-1 0,0 2 0,0-1 0,0 0 0,0 1 0,0 0 0,1 0 0,-1 0 0,1 0 0,-1 0 0,1 1 0,-4 3 0,-3 3 0,1 1 0,0 0 0,0 0 0,1 1 0,0 1 0,1-1 0,1 1 0,0 0 0,0 1 0,-5 16 0,3-1 0,1 0 0,0 1 0,-3 49 0,9-64 0,1-1 0,0 1 0,0-1 0,1 1 0,1-1 0,6 24 0,-7-33 0,0 1 0,1-1 0,0 0 0,0 0 0,0 0 0,0-1 0,0 1 0,1-1 0,0 1 0,-1-1 0,1 0 0,1 1 0,-1-2 0,0 1 0,1 0 0,-1-1 0,1 1 0,0-1 0,0 0 0,0 0 0,0-1 0,0 1 0,0-1 0,7 1 0,-3-1 0,1 0 0,-1-1 0,1-1 0,-1 1 0,1-1 0,-1-1 0,1 1 0,-1-1 0,0-1 0,0 0 0,0 0 0,9-5 0,3-3 0,-1-1 0,0 0 0,23-20 0,22-27 0,-63 58 0,0 0 0,0 0 0,1 0 0,-1 0 0,0 0 0,1 1 0,-1-1 0,0 0 0,1 1 0,-1-1 0,1 1 0,-1-1 0,1 1 0,-1 0 0,1-1 0,-1 1 0,1 0 0,-1 0 0,3 1 0,-1-1 0,-1 1 0,0 0 0,1 0 0,-1 0 0,0 0 0,0 1 0,0-1 0,1 0 0,-1 1 0,-1 0 0,4 2 0,7 9 0,0 1 0,10 16 0,-10-14 0,23 26 0,-16-26-227,0 0-1,1-2 1,0 0-1,1-1 1,27 11-1,0-1-6598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00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24575,'0'0'0,"0"1"0,1 27 0,1 0 0,7 33 0,17 53 0,-19-86 0,28 98 0,96 230 0,-122-336 0,-10-20 0,1 0 0,0 0 0,0 0 0,0 0 0,0 0 0,0 0 0,0 0 0,-1-1 0,1 1 0,0 0 0,0 0 0,0 0 0,0 0 0,0 0 0,0 0 0,-1 0 0,1 1 0,0-1 0,0 0 0,0 0 0,0 0 0,0 0 0,0 0 0,-1 0 0,1 0 0,0 0 0,0 0 0,0 0 0,0 0 0,0 0 0,0 0 0,0 1 0,0-1 0,0 0 0,-1 0 0,1 0 0,0 0 0,0 0 0,0 0 0,0 0 0,0 1 0,0-1 0,0 0 0,0 0 0,0 0 0,0 0 0,0 0 0,0 0 0,0 1 0,0-1 0,0 0 0,0 0 0,0 0 0,0 0 0,0 0 0,0 0 0,0 1 0,0-1 0,0 0 0,0 0 0,0 0 0,1 0 0,-1 0 0,0 0 0,0 0 0,-12-6 0,12 5 0,-111-85 118,-4-3-1601,90 72-5343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00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24575,'0'0'0,"0"4"0,3 16 0,6 26 0,5 26 0,7 27 0,4 29 0,-2 19-1450,-5-7 1450,-5-28-6741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2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792 0 24575,'-1'0'0,"1"0"0,-1 0 0,1 0 0,-1 1 0,1-1 0,-1 0 0,1 0 0,-1 0 0,1 1 0,-1-1 0,1 0 0,-1 1 0,1-1 0,-1 0 0,0 1 0,-3 2 0,-43 30 0,-1 0 0,-48 41 0,82-61 0,0 1 0,1 0 0,0 1 0,1 0 0,1 1 0,0 1 0,-10 22 0,14-23 0,0 1 0,1 1 0,1-1 0,1 1 0,0 0 0,1 0 0,1 0 0,1 28 0,2-17 0,2 0 0,1 0 0,2-1 0,13 46 0,-18-71 0,2 4 0,-1 0 0,0 0 0,-1 0 0,0 0 0,1 9 0,-2-14 0,0 0 0,-1 0 0,1 0 0,0 0 0,-1 0 0,1 0 0,-1 0 0,0 0 0,0 0 0,0 0 0,0 0 0,0-1 0,0 1 0,0 0 0,0 0 0,-1-1 0,1 1 0,-1-1 0,1 0 0,-1 1 0,0-1 0,-2 2 0,-7 2 0,0 1 0,-1-2 0,0 0 0,0 0 0,0-1 0,-14 2 0,-60 10-682,-158 5-1,211-19-6143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02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24575,'0'0'0,"0"0"0,0-2 0,6-2 0,13-5 0,22-2 0,24-4 0,27 0 0,68-1 0,8 4-8191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03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166 467 24575,'0'0'0,"-7"2"0,3 2 0,0 0 0,0 1 0,1-1 0,-1 1 0,1-1 0,0 1 0,0 0 0,-3 7 0,2-4 0,-20 41 0,2 2 0,3 0 0,-24 97 0,39-132 0,1 0 0,0 1 0,2 0 0,0-1 0,2 32 0,-1-42 0,1 0 0,1-1 0,-1 1 0,1-1 0,0 1 0,0-1 0,0 0 0,7 10 0,-6-12 0,-1 1 0,1-1 0,0 0 0,1 0 0,-1 0 0,0 0 0,1-1 0,0 1 0,-1-1 0,1 0 0,0 0 0,0 0 0,5 0 0,-5 0 0,1-1 0,-1 0 0,1-1 0,-1 1 0,1-1 0,0 0 0,-1 0 0,1 0 0,-1-1 0,1 0 0,0 0 0,7-2 0,4-4 0,-1 1 0,19-12 0,-18 9 0,25-10 0,-20 12 0,1 1 0,0 2 0,0 0 0,35-2 0,91 6 0,19 12 0,-69-5 0,-94-6 0,16 0 0,-1 0 0,24-3 0,-37 2 0,-1-1 0,1 0 0,-1-1 0,0 1 0,1-1 0,-1 0 0,0 0 0,0-1 0,0 1 0,0-1 0,-1 0 0,6-5 0,-5 3 0,0 0 0,-1 0 0,1-1 0,-1 1 0,0-1 0,-1 0 0,0 0 0,0 0 0,0-1 0,0 1 0,1-10 0,0 0 0,-1 1 0,-1-1 0,-1 0 0,0-17 0,-3-4-71,-1 0 0,-2 0 0,-1 0-1,-2 1 1,-2 0 0,-14-34 0,0 11-95,-2 2-1,-58-94 1,64 118 166,-2 1 0,-1 1 0,-53-55 0,71 81-171,-1 0 0,1 0-1,-1 1 1,0 0 0,0 0-1,-7-4 1,1 5-5824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2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24575,'0'35'0,"5"-35"0,20-1 0,-1 2 0,1 1 0,-1 1 0,0 0 0,1 2 0,-2 1 0,1 1 0,-1 2 0,0 0 0,37 20 0,-54-25 0,0 0 0,0 0 0,0 0 0,-1 1 0,1 0 0,-1 0 0,0 0 0,-1 0 0,6 9 0,-7-9 0,-1 0 0,1 0 0,-1 1 0,0-1 0,-1 0 0,1 1 0,-1 0 0,0-1 0,0 1 0,-1 0 0,0-1 0,0 8 0,-2 3 0,0 0 0,-1 0 0,-1-1 0,-1 1 0,0-1 0,0 0 0,-11 17 0,-3 3 0,-40 56 0,16-38 0,-81 80 0,97-107 0,26-25 0,0 0 0,0 1 0,-1-1 0,1 0 0,0 0 0,0 1 0,1-1 0,-1 0 0,0 1 0,0-1 0,0 3 0,1-4 0,0 0 0,0 1 0,0-1 0,0 0 0,0 1 0,0-1 0,0 0 0,0 0 0,0 1 0,0-1 0,1 0 0,-1 0 0,0 1 0,0-1 0,0 0 0,0 0 0,1 1 0,-1-1 0,0 0 0,0 0 0,0 0 0,1 0 0,-1 1 0,0-1 0,14 4 0,7-1 0,0-1 0,35 0 0,48-9 0,-62 4 0,62-4 0,364-17 0,-416 25-1365,-14 1-5461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3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4 0,2 7 0,6 9 0,12 13 0,15 10 0,18 3 0,6-4 0,-6-9-8191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3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2 0,2 5 0,0 2 0,1 0-8191</inkml:trace>
  <inkml:trace contextRef="#ctx0" brushRef="#br0" timeOffset="1">114 536 24575,'0'0'0,"0"0"0,0 0 0,0 2 0,1 4 0,2 4 0,-1-1-8191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4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24575,'0'0'0,"2"0"0,4 0 0,2 0-8191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5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0 321 24575,'0'-109'0,"1"187"0,14 118 0,-10-165 0,1-1 0,2 1 0,1-1 0,1-1 0,1 0 0,27 49 0,-28-62 0,0-1 0,1-1 0,1 1 0,0-2 0,1 0 0,15 12 0,-18-17 0,0 0 0,1-1 0,0 0 0,0-1 0,1 0 0,-1-1 0,1 0 0,1-1 0,16 4 0,-24-7 0,1-1 0,-1 1 0,1-1 0,0 0 0,-1 0 0,1 0 0,0-1 0,-1 0 0,1 0 0,-1 0 0,1-1 0,-1 0 0,0 0 0,0 0 0,0 0 0,0-1 0,0 0 0,0 0 0,-1-1 0,1 1 0,-1-1 0,0 0 0,0 0 0,-1 0 0,5-6 0,0-3 0,-4 7 0,-1 1 0,1-1 0,6-5 0,-10 10 0,1 0 0,0 0 0,0 0 0,0 1 0,0-1 0,0 0 0,0 0 0,0 1 0,0-1 0,1 1 0,-1-1 0,0 1 0,0-1 0,0 1 0,1 0 0,-1 0 0,0-1 0,0 1 0,1 0 0,-1 0 0,0 0 0,2 1 0,16 4 0,21 9 0,9 3 0,82 17 0,-97-28 0,66 6 0,-91-12 0,0 0 0,0-1 0,0 1 0,0-2 0,0 1 0,0-1 0,-1-1 0,1 1 0,13-7 0,-15 5 0,-1 0 0,1 0 0,-1-1 0,0 0 0,0 0 0,0 0 0,0-1 0,-1 1 0,0-2 0,-1 1 0,6-8 0,-4 3 0,0-1 0,0 0 0,-1 0 0,-1 0 0,0-1 0,-1 1 0,0-1 0,2-25 0,-4 20 0,-1 0 0,-1 0 0,-1 0 0,0 1 0,-9-33 0,2 21 0,-2 0 0,-23-47 0,-39-44 0,32 65-341,-2 1 0,-2 2-1,-63-55 1,91 92-6485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6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24575,'0'0'0,"0"0"0,0 0 0,0 0 0,0 0 0,-1 0 0,1 0 0,0 0 0,0 0 0,0 0 0,-1 1 0,1-1 0,0 0 0,0 0 0,0 0 0,0 0 0,-1 0 0,1 1 0,0-1 0,0 0 0,0 0 0,0 0 0,0 0 0,0 1 0,0-1 0,-1 0 0,1 0 0,0 0 0,0 1 0,0-1 0,0 0 0,0 0 0,0 0 0,0 1 0,0-1 0,0 0 0,-1 5 0,1 0 0,-1 0 0,1 0 0,0 0 0,0-1 0,1 9 0,8 29 0,-8-38 0,21 70 0,48 109 0,-60-160 0,100 224 0,-97-223 0,-8-17-48,-5-11 151,-4-14-1048,4 17 470,-5-18-6351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6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24575,'0'0'0,"0"0"0,9 4 0,51 38 0,-44-30 0,96 74 0,101 73 0,-172-133 0,0-1 0,2-2 0,65 25 0,-87-41 0,44 10 0,-53-15 0,0-1 0,-1 0 0,1 0 0,0-1 0,15-3 0,-23 3 0,0-1 0,0 1 0,0-1 0,-1 0 0,1-1 0,0 1 0,-1-1 0,1 1 0,-1-1 0,1 0 0,-1-1 0,0 1 0,0 0 0,0-1 0,0 0 0,0 0 0,0 1 0,-1-2 0,0 1 0,1 0 0,-1 0 0,0-1 0,-1 1 0,1-1 0,-1 0 0,1 1 0,1-9 0,-1-1 0,0 0 0,-1 0 0,-1 0 0,0 0 0,0 1 0,-1-1 0,-1 0 0,0 0 0,-7-23 0,-3 2 0,-1 0 0,-22-41 0,-46-74-1365,63 114-5461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7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555 1 24575,'-4'0'0,"0"1"0,1-1 0,-1 1 0,0 0 0,0 0 0,1 1 0,-1-1 0,-5 4 0,-10 3 0,-169 70 0,147-58 0,1 2 0,-55 40 0,82-53 0,1 1 0,0 1 0,1 0 0,1 0 0,-1 1 0,2 1 0,-15 22 0,19-26 0,1 0 0,0 1 0,0-1 0,1 1 0,0 0 0,1 0 0,0 0 0,0 0 0,1 0 0,1 1 0,-1-1 0,3 17 0,0-15 0,1 1 0,0-1 0,1 1 0,0-1 0,1 0 0,0-1 0,1 1 0,0-1 0,1 0 0,10 13 0,-6-11 0,1 0 0,0-1 0,0 0 0,1 0 0,1-2 0,0 0 0,18 10 0,-25-16 0,1 0 0,0 0 0,0-1 0,0 0 0,1-1 0,-1 0 0,1 0 0,14 1 0,-18-3 0,0 0 0,0-1 0,0 1 0,0-1 0,0 0 0,-1 0 0,1 0 0,0-1 0,0 0 0,-1 0 0,1 0 0,-1 0 0,0-1 0,1 0 0,-1 1 0,5-6 0,-2 0 0,0 0 0,-1 0 0,0-1 0,-1 1 0,1-1 0,-2-1 0,6-12 0,-6 11 0,1 1 0,0 0 0,0 1 0,1-1 0,14-16 0,-17 23 0,0 1 0,0-1 0,0 1 0,0 0 0,0 0 0,1 0 0,-1 0 0,1 0 0,-1 1 0,1 0 0,0-1 0,4 0 0,-1 1 0,0 1 0,-1-1 0,1 1 0,-1 0 0,1 1 0,10 1 0,-1 2 0,-1 1 0,0 0 0,0 1 0,0 0 0,15 10 0,-7-2 19,-1 1 0,0 1 0,-2 1 1,1 1-1,23 27 0,78 110-1327,-117-148 1136,10 14-6654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3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24575,'0'0'0,"2"-2"0,6-1 0,15-2 0,19-1 0,23-2 0,30 0 0,24 4 0,16 2-1255,9 0 1255,6 0 0,2-2 0,-11-1 0,-19-3 0,-25-1-211,-23-3 211,-23 0 0,-19 3-6725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7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24575,'0'0'0,"0"5"0,7 30 0,0-1 0,3 1 0,15 38 0,-16-48 0,123 328 0,-118-322-1365,-11-27-5461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7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11 581 24575,'-1'0'0,"-2"0"0,0 0 0,1 0 0,1 0 0,2 0 0,11 0 0,22 0 0,26-1 0,20-4 0,12-3 0,0-4 0,-17 1-8191</inkml:trace>
  <inkml:trace contextRef="#ctx0" brushRef="#br0" timeOffset="1">817 0 24575,'0'0'0,"0"0"0,0 4 0,4 9 0,11 19 0,12 29 0,9 27 0,5 23 0,0 21-1022,-1 4 1022,-7-22-7169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8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24575,'4'4'0,"1"2"0,0 1 0,-1-1 0,0 1 0,3 8 0,8 13 0,36 63 0,30 44-584,29 42-1753,28 36 1268,27 31-872,24 26 815,20 21-1441,18 22 1926,17 22 118,12 22-1566,9 25 1295,7 32-293,7 36 676,4 38-149,1 34 359,88 223-25,312 891-1,-371-654 227,-89 23 0,-158-567 0,15 661 0,-82-727 0,-16 0 0,-74 420 0,-135 249 0,-74-20 0,153-564 0,13-28 0,17-35 65,-79 307 1562,114-407 4873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19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24575,'0'0'0,"2"4"0,12 24 0,23 44 0,29 58 0,31 58 0,35 52-4970,29 31 4970,16 7-2881,15 2 2881,35 6 0,-21-44-340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4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24575,'-1'1'0,"0"-1"0,1 0 0,-1 0 0,0 1 0,0-1 0,1 1 0,-1-1 0,0 1 0,1-1 0,-1 1 0,0-1 0,1 1 0,-1-1 0,1 1 0,-1 0 0,1-1 0,-1 1 0,1 0 0,-1 0 0,-7 17 0,7-17 0,-2 7 0,0 1 0,1 0 0,0 0 0,0 0 0,0 13 0,-3 48-48,5 87 0,17 78-1217,4-42 563,9 32-1016,11 33 741,78 401-1812,-69-392 2304,235 1118-2530,-225-1127 1995,128 581 156,-45 7 240,-115-588 725,-9-31 133,-7-34 601,-4-45-58,18 236 6264,-24-371-10665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5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0 485 24575,'1'0'0,"1"0"0,-1 0 0,1 1 0,-1-1 0,0 1 0,1 0 0,-1-1 0,0 1 0,0 0 0,2 1 0,7 4 0,9 3 0,0-1 0,0-1 0,31 6 0,69 14 0,53-1-497,55-4-1492,47-8 818,46-10-1526,45-12 1336,644-62-2137,3-39 1677,-74 7 473,751-32 549,-1432 118 1498,262-29 281,-8-38 3589,-436 65-2698,52-10-1075,-95 22 384,64-2 0,-82 8-864,0 1-1,-1 0 1,1 1 0,0 0 0,25 8 0,-30-6-161,0-1 1,0 2-1,0-1 1,-1 1-1,0 0 1,0 1-1,0 0 1,-1 0-1,10 10 0,-7-4-93,-1 0-1,0 0 1,0 1-1,-2 0 1,13 27-1,-7-3-17,12 44 0,-6 3-620,16 148-1,-14 94-1531,-20-319 2039,19 475-1140,25 440-3860,-14-575 3829,81 373 1,6-202 822,13-1 458,-26-105-231,-45-171-374,214 915 551,-234-953 695,-25-114 108,3 104 0,-17-154-537,-2 0 0,-1 0-1,-2 0 1,-2-1 0,-12 44-1,9-50 34,-2-1 0,-1 0 0,-2-1 0,-1 0 1,-26 38-1,26-47-171,-1 0 1,0-2-1,-2 0 1,-1 0-1,0-2 1,-1 0-1,-31 19 1,15-15 21,-1-1-1,-1-3 1,-1 0 0,-1-3 0,-51 12 0,-8-5 216,-110 9 1,-25-10-660,-40-6-183,-37-5-1165,-30-3 705,-32-1-1192,-37 1 1197,-3369 105-3658,3355-94 4602,37-4 92,47-6 274,49-5-72,50-8 515,54-6-196,51-4 1031,47-2-576,32 1 2223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6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358 216 24575,'-2'0'0,"1"0"0,-1 1 0,1-1 0,-1 1 0,1-1 0,-1 1 0,1-1 0,-1 1 0,1 0 0,-1 0 0,-1 1 0,-3 2 0,-16 9 0,0 2 0,2 0 0,-1 2 0,2 0 0,0 1 0,1 1 0,1 0 0,1 2 0,0 0 0,-18 34 0,16-20 0,1 1 0,2 1 0,1 1 0,-15 69 0,24-81 0,1 0 0,1 0 0,1 0 0,2 1 0,1-1 0,0 1 0,2-1 0,9 34 0,-4-30-105,2-1 0,1 0 1,1-1-1,1-1 0,2 0 0,30 43 0,-23-42 86,0-2 1,2 0-1,1-1 0,1-2 1,46 33-1,-41-35 3,2-2-1,1-1 1,0-1 0,1-2-1,0-1 1,2-2 0,-1-2-1,1-1 1,1-2-1,-1-1 1,1-3 0,40 0-1,-37-4-141,0-3 0,0-1 0,-1-2-1,0-1 1,0-2 0,-1-3 0,42-18-1,-46 15 167,-1-2 0,-1-1 0,0-1 0,-2-2 0,0-1 0,-2-2 0,47-50 0,-46 40-16,-1-1 0,-2-1 0,-2-2-1,-2 0 1,-1-2 0,31-84 0,-42 93-67,-1 0 1,-2-1-1,-2 0 0,-1 0 1,-1-1-1,-2 1 0,-1-1 0,-2 0 1,-1 1-1,-8-41 0,5 51 75,-2 0 0,0 1 0,-1 0 0,-2 0 0,0 1 0,-1 0 0,-1 1 0,-1 0 0,-1 1 0,0 0 0,-2 1 0,-19-18 0,10 15 0,0 0 0,-1 1 0,-1 2 0,-1 0 0,-1 2 0,0 2 0,-1 0 0,-38-11 0,23 12 0,-1 1 0,0 3 0,-79-6 0,87 13 0,0 2 0,0 1 0,0 2 0,0 2 0,-37 10 0,53-9 19,1 0-1,1 2 1,-36 17-1,43-18-149,1 1 0,-1 1 1,2-1-1,-1 2 0,1 0 0,-12 14 0,-9 18-4078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6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21 177 24575,'-2'-1'0,"1"0"0,0-1 0,-1 1 0,1 0 0,0-1 0,0 1 0,-1-1 0,1 1 0,1-1 0,-3-2 0,2 2 0,1 1 0,-1 1 0,1-1 0,0 0 0,-1 1 0,1-1 0,-1 0 0,1 0 0,0 1 0,0-1 0,-1 0 0,1 0 0,0 0 0,0 1 0,0-1 0,0-1 0,0 1 0,1 0 0,-1 1 0,1-1 0,-1 1 0,1-1 0,0 1 0,-1-1 0,1 1 0,0-1 0,-1 1 0,1-1 0,0 1 0,-1 0 0,1 0 0,0-1 0,0 1 0,1 0 0,16-5 0,1 2 0,0 0 0,0 1 0,30 1 0,-25 1 0,122-1 0,62-2 0,-196 3 0,0-2 0,1 1 0,-1-1 0,0-1 0,20-7 0,-29 8 0,0 1 0,0-1 0,0 0 0,0 1 0,0-1 0,-1 0 0,1-1 0,0 1 0,-1 0 0,0-1 0,3-3 0,-4 4 0,0 0 0,0 0 0,0-1 0,0 1 0,0-1 0,0 1 0,-1 0 0,1-1 0,-1 0 0,0 1 0,0-1 0,0 1 0,0-1 0,0 1 0,0-1 0,-1-3 0,-4-8-1365,-1 2-5461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7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 24575,'-24'2'0,"21"-2"0,-1 0 0,1 0 0,-1 0 0,1 1 0,0-1 0,-6 2 0,8-1 0,0 0 0,0-1 0,0 1 0,0 0 0,0 0 0,-1-1 0,2 1 0,-1 0 0,0 0 0,0 0 0,0 0 0,0 0 0,1 0 0,-1 1 0,0-1 0,1 0 0,-1 0 0,1 0 0,-1 1 0,1-1 0,-1 2 0,1 2 0,-1 0 0,1 0 0,0 0 0,1-1 0,-1 1 0,1 0 0,0 0 0,0-1 0,0 1 0,1 0 0,2 4 0,-1 0 0,88 226-69,-23-66-707,-17-27 720,-6 3 0,41 230 0,-74-280-1141,-10-70-4784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7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1 289 24575,'3'-2'0,"1"-1"0,1 0 0,-1 1 0,1 0 0,0 0 0,4-1 0,0 0 0,137-38 0,-15 16-295,37-2-887,261-22 16,6 12-82,-199 17 996,606-44-1347,-753 59-850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3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0 248 24575,'0'0'0,"4"0"0,13 0 0,29 0 0,39 0 0,38-2 0,37-3 0,19-1-1956,8-9 1956,-1-10 0,-8-15 0,-14-13 0,-29-2 0,-36 8-6235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7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24575,'0'0'0,"0"0"0,-2 6 0,-3 9 0,-1 10 0,-1 13 0,1 23 0,1 20 0,3 16 0,0 3 0,1-8 0,3-14 0,3-17 0,1-16 0,-2-16-8191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8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0 24575,'-24'49'0,"-34"63"0,-63 113 0,16 7 0,103-227 0,-4 12 0,-1 0 0,2 0 0,0 0 0,-3 26 0,8-40 0,-1-1 0,1 1 0,1 0 0,-1-1 0,0 1 0,0-1 0,1 1 0,0-1 0,-1 1 0,1-1 0,0 1 0,0-1 0,1 0 0,-1 1 0,0-1 0,1 0 0,-1 0 0,1 0 0,0 0 0,-1 0 0,1-1 0,3 3 0,3 2 0,1-1 0,-1 0 0,1 0 0,14 4 0,20 7 23,0-2-1,1-2 0,1-1 0,71 6 1,184-2-1244,-280-15 965,42 1-6570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8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236 170 24575,'5'5'0,"26"33"0,-16-19 0,0-1 0,31 28 0,-40-41 0,0 0 0,0-1 0,1 1 0,-1-1 0,1-1 0,0 0 0,1 0 0,-1 0 0,0-1 0,1 0 0,-1 0 0,13 1 0,-14-3 0,0 0 0,-1 0 0,1 0 0,0-1 0,-1 0 0,1 0 0,-1 0 0,1-1 0,-1 1 0,0-1 0,1-1 0,-1 1 0,0-1 0,0 0 0,-1 0 0,1 0 0,-1-1 0,1 0 0,-1 1 0,0-2 0,4-5 0,-4 5 0,0-1 0,-1 0 0,1 0 0,-1 0 0,-1-1 0,1 1 0,-1-1 0,0 0 0,-1 1 0,1-1 0,-1 0 0,-1 0 0,1 0 0,-1 0 0,-1 0 0,1 0 0,-2-7 0,0 6 0,0-1 0,-1 1 0,0 0 0,0 0 0,0 1 0,-1-1 0,0 1 0,-1 0 0,0 0 0,0 0 0,0 1 0,-1-1 0,0 1 0,0 0 0,0 1 0,-1 0 0,0 0 0,0 0 0,0 1 0,-1 0 0,1 0 0,-1 1 0,0 0 0,-9-2 0,3 2 8,-1 0 0,0 1 0,1 1 0,-1 0 0,0 1 0,0 0 0,0 2 0,0 0 0,1 0 0,-1 1 0,1 1 0,-1 0 0,1 1 0,-13 7 0,8-2-173,-1 0 0,2 1 0,0 1 0,0 1 0,1 1 0,1 0 0,0 1 0,-26 33 0,8 0-6661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9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272 282 24575,'-1'0'0,"-1"1"0,1-1 0,-1 1 0,1-1 0,-1 1 0,1 0 0,-1 0 0,1 0 0,0-1 0,0 1 0,-1 0 0,0 2 0,-4 2 0,-15 10 0,1 0 0,1 2 0,1 0 0,1 1 0,0 1 0,-24 35 0,27-31 0,1 2 0,1-1 0,1 1 0,1 1 0,-8 33 0,13-38 0,1 1 0,1 0 0,1 0 0,0 0 0,2 0 0,1 0 0,3 25 0,2-18-40,1-1 0,1 1 0,2-1-1,1-1 1,1 0 0,19 32 0,-4-14-142,3-1 1,56 64-1,-50-68 182,2-3 0,1 0 0,2-3 0,2-1 0,1-2 0,83 43 0,-89-55 0,1-2 0,1-2 0,1-1 0,0-2 0,0-2 0,1-2 0,1-2 0,82 2 0,-98-9 0,0-1 0,-1-1 0,1-1 0,-1-2 0,0-1 0,0 0 0,-1-2 0,0-1 0,0-2 0,-1 0 0,-1-1 0,0-1 0,-1-1 0,0-1 0,-2-2 0,28-27 0,-20 14-87,-1-2 0,-2 0 1,-1-1-1,-2-2 0,-1 0 0,-2-1 0,-2-1 0,-1-1 0,-2 0 0,-2-1 1,-1-1-1,8-67 0,-15 70 15,-2 0 0,-1 0 0,-2 0 0,-2 0 1,-15-74-1,10 80 93,-1 2 1,-2-1-1,0 1 1,-3 1-1,0 0 1,-2 1-1,-28-39 1,25 43-78,-1 0-1,-1 2 1,-1 1 0,-49-37-1,39 36-97,-1 1-1,-1 2 0,-56-22 0,40 22 5,-2 3 0,0 2 0,-1 2 0,0 3-1,-108-5 1,119 13 70,-1 2-1,1 3 0,0 0 1,-70 19-1,88-17 41,0 2-1,0 1 1,1 0-1,0 2 1,1 1 0,0 0-1,1 2 1,1 1 0,-21 18-1,31-24 29,1 1 0,0 0 0,0 0-1,1 1 1,0 0 0,1 0-1,1 1 1,0 0 0,-9 26 0,11-23-1611,-4 23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29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1 440 24575,'0'-13'0,"0"7"0,1-40 0,1 0 0,3 1 0,20-90 0,-22 124 0,1-1 0,0 1 0,1 0 0,8-16 0,-10 22 0,0 1 0,1-1 0,-1 1 0,1 0 0,0 0 0,0 0 0,0 0 0,0 1 0,1-1 0,-1 1 0,1 0 0,5-2 0,4 0 0,1 0 0,-1 1 0,1 1 0,-1 0 0,1 1 0,0 0 0,0 1 0,17 2 0,121 15 0,-149-15 0,56 9-1365,-11-1-5461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0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1 213 24575,'0'0'0,"0"0"0,1 0 0,0 0 0,0 0 0,0 1 0,-1-1 0,1 0 0,0 0 0,0 1 0,-1-1 0,1 0 0,0 1 0,0 0 0,8 4 0,17 3 0,0 0 0,34 4 0,61 7 0,49-5-452,45-8-1355,557-59-1692,-5-74 1354,-571 86 1619,-33 4-2,-35 6 1294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0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7 0,4 22 0,9 37 0,10 41 0,6 47 0,5 37-2462,1 32 2462,-2 16-2910,-6 8 2910,-7 0 0,-7-12 0,-7-10 0,-8-7 0,-4-14 0,-2-31-1421,1-46 23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1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590 0 24575,'-13'6'0,"-6"5"0,0 2 0,-21 19 0,-34 35 0,49-42 0,7-9 0,-252 257 0,258-258 0,0 1 0,1 0 0,1 0 0,1 1 0,0 0 0,1 1 0,-10 30 0,12-22 0,0-1 0,2 1 0,1 1 0,1-1 0,1 28 0,16 132-1365,-3-99-5461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1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0 141 24575,'0'0'0,"0"-2"0,4-2 0,5-3 0,8-2 0,13-3 0,21-3 0,22-4 0,16 1 0,8 1 0,-3 1 0,-14 3 0,-20 5-8191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2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24575,'0'0'0,"5"4"0,20 10 0,24 17 0,20 12 0,18 9 0,13 2 0,8-3-709,2-7 709,-9-11 0,-16-11 0,-24-10-7482</inkml:trace>
  <inkml:trace contextRef="#ctx0" brushRef="#br0" timeOffset="1">862 0 24575,'0'0'0,"-1"0"0,-5 8 0,-9 15 0,-12 19 0,-10 26 0,-12 33 0,-8 26 0,4 2-1094,12-19-6003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4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24575,'8'1'0,"-1"-1"0,1 1 0,0 1 0,-1 0 0,13 4 0,-16-5 0,26 9 9,0 2-1,56 31 0,50 46-481,-86-51 230,-1 1-1,-3 2 1,-1 3 0,-2 1 0,59 83 0,-78-93 165,-1 1-1,-2 2 1,-1 0-1,-2 1 1,-2 0-1,-2 2 1,-1 0-1,-2 0 1,6 50-1,-13-48 33,-2 0 1,-1 0-1,-2 1 1,-3-1-1,-16 81 0,6-68-125,-3-1 0,-2 0 0,-49 97-1,26-77-125,-2-2 0,-56 68 0,-119 110-597,84-118-1861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2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391 826 24575,'-1'-1'0,"0"-1"0,0 1 0,0 0 0,0 0 0,0 0 0,0 0 0,0 0 0,-3-2 0,2 1 0,-3-1 0,1 0 0,0 1 0,-1-1 0,1 1 0,-1 0 0,0 0 0,1 1 0,-1-1 0,0 1 0,0 0 0,0 0 0,0 1 0,0-1 0,0 1 0,0 1 0,0-1 0,0 0 0,-8 3 0,3-1 0,-1 1 0,1 1 0,-1 0 0,1 0 0,0 1 0,0 0 0,-12 10 0,8-4 1,0 1 0,0 0 0,1 1 0,1 0-1,0 1 1,1 1 0,1 0 0,0 0 0,1 1-1,1 0 1,0 1 0,-9 29 0,9-18-18,1 0 1,1 1-1,2-1 0,0 1 1,2 0-1,2 0 1,3 38-1,0-41-17,1-1 0,1 1 0,1-1 0,1 0 0,1-1 0,1 0 0,2 0 0,0-1 0,1 0 0,2-1 0,0 0 1,1-1-1,1-1 0,1 0 0,1-2 0,1 0 0,23 18 0,-18-20-7,1 0 0,0-2 0,1-1-1,1-1 1,0-1 0,0-1 0,1-1 0,0-2 0,1-1 0,42 4 0,-39-8-43,1-1 0,0-2 0,0-1 0,0-1 0,-1-2 0,1-2 0,-1 0 1,-1-2-1,35-15 0,-30 7 64,-1 0 0,0-3 0,-1-1 0,-2-1 0,0-2 0,-1-1 1,-2-2-1,0 0 0,30-40 0,-30 29-183,-1-1 0,-3-1 0,-1-1-1,-2-2 1,-2 0 0,-1-1 0,17-66 0,-24 61 156,-1-1 1,-3 0-1,-2 0 1,-2-1-1,-3 0 1,-6-78-1,0 92 32,0 1-1,-3 0 0,0 0 1,-3 1-1,-1 0 1,-1 1-1,-2 0 0,-2 1 1,-35-54-1,34 65-68,0 0 0,-2 0 0,-1 2 0,0 1 0,-1 0 0,-1 2 0,-1 0-1,0 2 1,-49-23 0,28 19 0,0 2 0,-1 2-1,0 3 1,-1 1 0,-49-5-1,8 8-2429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3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1 264 24575,'0'-19'0,"0"0"0,2-21 0,-1 34 0,0-1 0,0 1 0,1 0 0,0-1 0,0 1 0,6-12 0,-3 9 0,1 1 0,1-1 0,-1 1 0,1 0 0,1 0 0,0 1 0,0 0 0,0 1 0,1-1 0,-1 2 0,1-1 0,1 1 0,-1 1 0,1-1 0,19-4 0,-8 3 0,-1 2 0,1 0 0,0 2 0,0 0 0,0 1 0,0 1 0,25 4 0,73 19-1365,-70-10-5461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3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1 472 24575,'3'0'0,"70"3"0,-22 0 0,79 2 0,57-4-551,55-6-1656,41-10 1013,1024-110-2023,-1012 89 3217,-33-6-299,-33-5-897,-33-7 897,-34-4 186,-37 3-100,-33 9 1311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7 0,2 23 0,6 29 0,12 34 0,19 39 0,18 34-2087,11 19 2087,5 20 0,-2 6-2599,-9-4 2599,-10-3 0,-11-9 0,-11-22-1528,-11-30 1528,-9-35-380,-5-37-1217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4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1 24575,'-8'0'0,"1"1"0,-1 0 0,1 0 0,0 1 0,-1 0 0,-10 5 0,-41 21 0,37-16 0,19-11 0,-21 11 0,-29 19 0,46-26 0,0 1 0,0-1 0,1 1 0,0 0 0,0 1 0,0-1 0,1 1 0,-6 9 0,4-3 0,1 1 0,1 0 0,0 0 0,0 0 0,2 1 0,0 0 0,0-1 0,2 1 0,-1 20 0,3 9 0,12 83 0,54 321-1365,-57-390-5461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4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24575,'0'0'0,"0"0"0,0 0 0,0 2 0,4 8 0,4 13 0,10 17 0,16 15 0,17 11 0,14 4 0,10-1 0,-2-4 0,-8-12 0,-16-14-8191</inkml:trace>
  <inkml:trace contextRef="#ctx0" brushRef="#br0" timeOffset="1">650 0 24575,'0'0'0,"-2"4"0,-3 10 0,-2 19 0,-3 20 0,-7 26 0,-7 30 0,-4 19 0,3-2-899,6-23-6393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5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1 519 24575,'0'0'0,"0"-2"0,5-2 0,13-7 0,28-8 0,48-12 0,60-6 0,59-6-2864,49-1 2864,29-1-3439,6-2 3439,-12-2 0,-32-3 0,-43 1 0,-52 4-1270,-53 11 652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5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24575,'0'0'0,"6"6"0,18 26 0,29 45 0,22 59 0,8 62-3614,-5 51 3614,-11 30-2650,-18 8 2650,-14-4 0,-12-21 0,-6-25 0,0-25-1697,3-29 1697,1-36 0,-2-43-230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6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549 1 24575,'0'0'0,"0"0"0,0 0 0,0 2 0,2 13 0,5 26 0,4 25 0,3 18 0,1 13 0,-1 8 0,0-3 0,-3-11 0,-5-17 0,-4-17 0,-3-21 0,-3-18 0,1-12-8191</inkml:trace>
  <inkml:trace contextRef="#ctx0" brushRef="#br0" timeOffset="1">1 738 24575,'0'0'0,"0"0"0,2-2 0,14-7 0,25-7 0,30-4 0,34-3 0,30-2 0,12 0-1405,-11 5 1405,-29 5-6786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6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0,1 0 0,9 5 0,14 12 0,14 13 0,11 8 0,3 5 0,-2 0 0,-10-8-8191</inkml:trace>
  <inkml:trace contextRef="#ctx0" brushRef="#br0" timeOffset="1">537 212 24575,'0'0'0,"-2"2"0,-2 5 0,-7 8 0,-10 19 0,-17 30 0,-18 29 0,-14 16 0,-9 4-1011,4-9 1011,14-23-7180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2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24575,'0'0'0,"2"0"0,3 0 0,3-4 0,3-3 0,0 0-8191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4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24575,'0'0'0,"0"2"0,-2 2 0,-2 5 0,-3 6 0,1 10 0,0 12 0,4 14 0,5 11 0,14 15 0,24 22 0,25 19 0,18 7-1232,20 3 1232,23-4 0,54 3-2731,-3-19-1497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6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2 0,2 0 0,1 1-8191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7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4 0,0 5 0,0 4 0,0 1-8191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7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1094 24575,'0'0'0,"0"-2"0,6-2 0,15-3 0,34-3 0,48-5 0,52-1 0,44-2-2496,23-3 2496,13-4 0,-3-4-2663,-15-2 2663,-21-1 0,-25-2-1420,-30 2 1420,-35 4-155,-36 7-1302</inkml:trace>
  <inkml:trace contextRef="#ctx0" brushRef="#br0" timeOffset="1">270 1 24575,'3'6'0,"35"74"0,5 17 0,14 43-358,116 420-808,-54 18 538,-107-503 623,66 332-1706,-61-337-2612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8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24575,'0'4'0,"0"1"0,1-1 0,0 1 0,0-1 0,2 6 0,2 9 0,127 723-796,-129-724 827,6 66 237,-8-74-524,-1 0 1,-1 0 0,1-1 0,-2 1 0,-4 20-1,-1-13-5906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8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0 299 24575,'0'0'0,"0"0"0,6-2 0,17-6 0,25-7 0,34-12 0,34-9 0,23-7-1364,9-4 1364,-4 1 0,-17 4 0,-30 10-6827</inkml:trace>
  <inkml:trace contextRef="#ctx0" brushRef="#br0" timeOffset="1">313 299 24575,'0'0'0,"0"0"0,0 0 0,0 0 0,4 4 0,9 11 0,15 16 0,21 16 0,14 9 0,9 4 0,3-6 0,-1-8 0,-6-8 0,-11-8 0,-15-9-8191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38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24575,'0'0'0,"0"0"0,-2 2 0,-3 7 0,-6 8 0,-6 18 0,-9 23 0,-7 24 0,-6 20 0,0 5 0,7-9 0,9-22-8191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3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24575,'0'0'0,"2"0"0,10 0 0,17-2 0,21-3 0,32-2 0,34-2 0,24-1 0,18-2-1531,13-4 1531,-7-1 0,-31 3-6660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3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24575,'0'0'0,"2"5"0,0-2 0,-1 0 0,1 0 0,-1 1 0,0-1 0,-1 0 0,1 1 0,0-1 0,-1 0 0,0 1 0,0-1 0,0 1 0,0-1 0,-2 7 0,2-8 0,-1 0 0,0 0 0,1 0 0,-1-1 0,0 1 0,0 0 0,0 0 0,-1-1 0,1 1 0,0-1 0,0 1 0,-1-1 0,1 1 0,-1-1 0,0 0 0,1 0 0,-1 0 0,0 0 0,1 0 0,-1 0 0,0 0 0,0-1 0,0 1 0,0 0 0,-2-1 0,11 0 0,0 0 0,1 1 0,-1 0 0,0 0 0,0 0 0,11 4 0,-13-4 0,43 14-1365,-1 1-5461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2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24575,'0'-1'0,"0"0"0,1 1 0,-1-1 0,1 0 0,-1 0 0,1 0 0,0 1 0,-1-1 0,1 0 0,0 0 0,0 1 0,-1-1 0,1 1 0,0-1 0,0 1 0,0-1 0,0 1 0,-1-1 0,2 1 0,20-6 0,-19 5 0,14-2 0,1 1 0,0 1 0,0 0 0,-1 1 0,1 1 0,25 4 0,-18 0 0,0 1 0,-1 0 0,0 2 0,23 11 0,-31-11 0,0 0 0,-1 1 0,0 0 0,0 2 0,-1-1 0,-1 2 0,0 0 0,0 0 0,15 22 0,-20-24 0,-1 2 0,0-1 0,-1 1 0,0-1 0,-1 2 0,0-1 0,-1 1 0,0-1 0,-1 1 0,-1 0 0,0 0 0,0 0 0,-1 20 0,-4-4 0,0 0 0,-1-1 0,-2 1 0,-1-1 0,-2-1 0,0 1 0,-26 50 0,9-31 0,-1 0 0,-3-2 0,-48 55 0,4-15 120,58-69-615,-1 0 0,-34 23 0,43-34-6331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3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393 30 24575,'-1'-1'0,"0"-1"0,0 1 0,0 0 0,0-1 0,-1 1 0,1 0 0,0 0 0,-3-1 0,3 1 0,-3-1 0,0-1 0,0 1 0,-1 1 0,1-1 0,0 0 0,-1 1 0,1 0 0,-1 0 0,0 1 0,1-1 0,-1 1 0,1 0 0,-1 0 0,0 0 0,1 1 0,-1 0 0,0-1 0,-7 4 0,1 0 0,0 0 0,1 1 0,0 0 0,0 0 0,0 1 0,-14 12 0,4-1 0,1 1 0,1 1 0,1 1 0,1 0 0,1 2 0,1-1 0,0 2 0,-13 31 0,20-38 0,0 0 0,2 0 0,-1 0 0,2 1 0,1-1 0,0 1 0,0 0 0,2 0 0,0 0 0,2 0 0,-1 0 0,2 0 0,0 0 0,1 0 0,1 0 0,7 20 0,-2-16-1,0-1-1,1-1 1,1 1-1,1-2 1,1 1-1,17 18 0,-10-15-49,2-1 0,0 0 0,1-2 0,26 16 0,-1-6-322,1-2-1,0-2 1,2-3 0,80 24 0,-29-16-5686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5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556 0 24575,'-2'5'0,"0"0"0,0-1 0,1 1 0,0 0 0,0 0 0,0 0 0,0 6 0,-2 7 0,-30 227-106,-6 38-2099,-59 223 795,58-350 811,-70 179 0,81-261 265,-4-2-1,-2-2 1,-47 69-1,39-78-1599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4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53 24575,'0'0'0,"0"0"0,0-2 0,2-2 0,4-3 0,9-4 0,12 0 0,15 2 0,15 3 0,7 4 0,4 2 0,-2 1 0,-6 5 0,-10 3 0,-13-1-8191</inkml:trace>
  <inkml:trace contextRef="#ctx0" brushRef="#br0" timeOffset="1">0 812 24575,'0'0'0,"0"0"0,6 2 0,11 1 0,18-3 0,28-2 0,34-6 0,28-6 0,9-5-1056,-18 0-6079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4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551 1 24575,'-7'0'0,"0"1"0,0 0 0,1 0 0,-1 1 0,0-1 0,0 2 0,-7 2 0,-45 26 0,50-26 0,-20 13-52,1 1 0,1 1 0,0 1-1,2 1 1,1 1 0,0 2 0,2 0-1,1 2 1,-22 34 0,22-25-203,1 1-1,2 1 1,1 0 0,3 1 0,1 1 0,1 0-1,-6 48 1,9-19 17,3 0 0,3 0-1,3 1 1,12 87 0,68 272-1446,48 32 1705,-17-73-255,-75-227-617,-28-113 849,3 57 0,-10-83 5,-1-1 1,-2 1 0,0 0 0,-9 38-1,-4-13-1705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5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0 327 24575,'0'0'0,"2"-2"0,6-4 0,17-9 0,33-9 0,33-9 0,30-6 0,31-1-1519,19 1 1519,13 4 0,14 4-2330,0 4 2330,-29 5 0,-42 8-4342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5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2892 24575,'0'0'0,"12"4"0,33 4 0,48 4 0,50-3 0,42-4-2792,42-15 2792,25-20-2518,-16-12 2518,-49 2-2881</inkml:trace>
  <inkml:trace contextRef="#ctx0" brushRef="#br0" timeOffset="1">2396 0 24575,'0'0'0,"0"2"0,0 4 0,0 11 0,2 26 0,4 37 0,9 37 0,19 37 0,25 31-2308,19 7 2308,12-5 0,2-16 0,-9-27 0,-19-39-5883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5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24575,'6'0'0,"11"1"0,0 1 0,0 0 0,0 1 0,31 10 0,-4 1-96,0 2 0,-2 2-1,0 2 1,-1 1 0,-1 3 0,-1 1-1,46 38 1,-60-41 28,-1 1-1,0 1 1,-2 2 0,26 38-1,-33-41 88,-2 0 0,0 0 1,-2 2-1,0-1 0,-2 1 0,6 29 0,-11-37-19,-1 0 0,-1 0 0,0 0 0,-2 1 0,0-1 0,0 1 0,-2-1 0,0 0 0,-1 0 0,-9 28 0,4-25 0,0 1 0,-1-1 0,-1 0 0,-1-1 0,-1 0 0,-1 0 0,-26 29 0,21-29 8,-1-1 1,0 0 0,-1-2-1,-1 0 1,-33 19-1,43-29-102,-1 0 0,1-1 0,-1 0 0,0-1 0,0 0 0,0-1 0,-1 0 0,1-1 0,-1 0 0,1-1 0,-1-1 0,0 0 0,-15-2 0,-10-7-5854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6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806 0 24575,'-1'1'0,"-1"-1"0,0 1 0,0-1 0,1 1 0,-1 0 0,0-1 0,1 1 0,-1 0 0,0 0 0,1 0 0,-2 2 0,-6 3 0,-11 8 0,1 0 0,1 1 0,0 1 0,-18 22 0,9-7 0,-38 59 0,43-55-71,2 2 0,2 0 0,1 1-1,1 1 1,-11 48 0,19-56 22,2 0 0,1 1 0,1-1 0,2 1 0,1 0 0,1 0 0,7 44 0,-2-53 58,0-1 0,2 0 0,0 0 0,1 0 0,2-1 0,0 0 0,1-1 0,1 0 0,0-1-1,2 0 1,20 21 0,-12-17-176,1-1 0,1-1 0,1-1 0,0-1 0,2-1 0,0-2 0,45 21 0,-14-14-5976</inkml:trace>
  <inkml:trace contextRef="#ctx0" brushRef="#br0" timeOffset="1">0 1854 24575,'0'0'0,"8"0"0,15 2 0,25 0 0,37 0 0,36 0 0,26-2 0,23-4-1807,14-4 1807,-3-5 0,-25 0 0,-38 2-6384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6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24575,'0'0'0,"7"5"0,22 14 0,31 22 0,27 37 0,25 50 0,9 57-3578,-7 44 3578,-29 33-2510,-45 21 2510,-57 6 0,-64-3 0,-71 12 0,-11-46-2103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7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24575,'3'15'0,"0"-5"0,37 149 0,2 11-730,15 61-2192,17 52 1654,19 37-880,-9-43 1318,80 277-1238,-19 6 972,-80-245 783,-16-30-937,-16-39 1002,-10-42 506,-9-47 193,-1 22 1824,-12-139-577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28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52 657 24575,'11'-1'0,"76"-6"0,22-4 0,63-10-693,66-13-2079,67-15 1389,73-15-1377,77-11 1398,82-4-1328,85 5 1567,71 9-676,67 10 1161,54 13-114,871 4 391,2 49 311,-940 1 50,-75-2 0,-78-5 0,-74-5 0,-75-7 54,-70-3 161,-66-5 18,-55 0 481,-50 1-187,-45 4 863,-127 8-1408,104-5 2120,-101 8-769,64 7-1,-84-5-1096,1 1-1,-1 0 0,1 1 1,-1 0-1,-1 1 0,1 1 1,-1 0-1,0 1 0,15 12 0,-11-5-23,0 0-1,-2 1 0,0 1 0,0 0 0,23 36 1,-16-16 16,-2 0 1,-1 2 0,23 64 0,24 135 398,-25-21-1396,38 377-1672,-26-166 1316,20-4-1133,90 206 1670,30-7 675,-165-531-122,69 213 35,-9-25-188,-13-29-560,-20-31 616,-24-30 356,-28-154-201,-2 1 0,-1-1 0,-2 1 0,-8 45 0,5-60 103,0-1 1,-2 0 0,-1-1 0,0 1 0,-1-1 0,-2-1 0,0 1 0,-18 24-1,14-25-78,-1 0 0,-1-1 0,-1-1 0,-31 25 0,19-21 9,0-2-1,-1 0 0,-48 21 0,20-16 392,-112 30 1,-117 2-436,-56-25-860,-57-23 185,-56-16-1142,-50-8 968,-44-2-707,-38 3 952,-32 7-230,-34 9 550,-1210 26-77,-6 22 374,155-4-32,1111-33 6,42-5 0,42-9 0,38-7 0,38-6 0,47-4 78,55 4 237,58 9-22,60 8 565,62 5-183,58 2 1779,40-1 1065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0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914 126 24575,'0'-10'0,"0"0"0,-1 0 0,0 0 0,-1 0 0,-3-13 0,5 21 0,-2-1 0,1 0 0,0 0 0,-1 0 0,1 1 0,-1-1 0,0 0 0,1 1 0,-1 0 0,-1-1 0,1 1 0,0 0 0,0 0 0,-1 0 0,1 0 0,-1 1 0,0-1 0,1 1 0,-1-1 0,0 1 0,-6-1 0,2 0 0,0 1 0,-1 0 0,1 1 0,-1 0 0,1 0 0,-1 1 0,1 0 0,0 0 0,-1 0 0,-8 4 0,-26 8-176,0 1 0,1 3 1,0 1-1,1 2 0,-63 42 0,65-35 150,2 1 1,0 1-1,2 3 1,2 0-1,0 2 1,3 1-1,1 2 1,-35 59-1,43-61 28,2 0 0,2 1-1,1 1 1,2 0 0,2 1-1,1 0 1,2 1 0,1 0-1,3 0 1,-1 50 0,6-61 1,1 1 1,2-1 0,0-1-1,2 1 1,1-1 0,1 0-1,12 27 1,-6-24-71,2 0 1,0-1-1,2-1 0,1-1 1,39 44-1,-18-30-139,2-2 0,2-2 0,1-2 0,2-1 0,1-3 0,1-2 1,2-2-1,100 38 0,-103-50 255,-1-1 0,2-3 0,94 10 0,-81-18-376,0-2 1,102-11-1,-22-13-3590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5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0 401 24575,'9'2'0,"0"-1"0,70 26 0,-50-16 0,89 33 0,47 14-455,40 9-1365,-5-11 217,224 32 1,-256-64 1175,303 3 0,-257-37-970,-35-17 901,-137 17 279,-1-1 0,53-22 1,-72 23 437,0-1 1,-1-1-1,0 0 1,-1-2-1,26-22 1,-38 29-15,0 0 0,-1-1 0,1 0 0,-2-1-1,1 1 1,-1-1 0,9-18 0,-13 20-60,1 1-1,-1-1 0,0 1 1,-1-1-1,1 0 1,-1 0-1,-1 0 0,1 0 1,-1 1-1,0-1 1,-1 0-1,0 0 1,-2-9-1,-1 2 135,-1 0 0,0 0 0,-1 1 0,-1 0 1,0 0-1,0 0 0,-19-22 0,2 8-271,0 1 0,-34-28 0,25 27-29,-2 0-1,-1 2 0,-1 2 0,-1 1 0,-1 3 0,-54-21 0,51 26-6468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1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24575,'8'16'0,"54"75"0,3 7 0,19 37-407,257 485-2326,-249-445 997,318 615 147,-393-759 1506,116 215-55,-90-174 11,65 83 0,-52-90-124,-12-21-749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1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905 43 24575,'-13'-4'0,"2"1"0,-46-8 5,-77-5 0,-58 8-132,71 7-67,0 5-1,-124 21 1,244-25 202,1 0 0,-1 0 0,1 0 0,-1 0 0,0 0 0,1 0 0,-1 0 0,1 1 0,-1-1 0,1 0 0,-1 0 0,1 0 0,-1 1 0,0-1 0,1 0 0,-1 1 0,13 4 439,138 22-327,-56-10-123,162 38 3,-202-40 0,-1 2 0,87 41 0,-116-46 0,-1 2 0,-1 1 0,0 1 0,0 0 0,-2 2 0,0 1 0,-1 0 0,-1 1 0,-1 1 0,22 34 0,7 21-1365,-29-49-5461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1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606 1 24575,'-6'1'0,"0"0"0,0 0 0,1 1 0,-1-1 0,1 1 0,-1 1 0,1-1 0,0 1 0,-6 3 0,-2 2 0,-14 6 0,0 2 0,2 1 0,0 2 0,0 0 0,2 1 0,-36 41 0,48-48 0,0 2 0,1-1 0,1 1 0,1 1 0,-11 25 0,14-28 0,1 0 0,1 0 0,0 1 0,1-1 0,0 1 0,1-1 0,1 28 0,2-23 0,1 1 0,1-1 0,0 0 0,1-1 0,1 1 0,10 19 0,57 96 0,-56-105 0,-9-15 0,-1 1 0,0 0 0,7 19 0,-13-29 0,0 0 0,0 0 0,0 1 0,0-1 0,-1 0 0,1 0 0,-1 1 0,0-1 0,-1 0 0,1 0 0,-1 1 0,1-1 0,-1 0 0,-1 0 0,1 0 0,-1 0 0,-2 5 0,1-4 0,-1 0 0,0 1 0,0-1 0,0-1 0,0 1 0,-9 6 0,0-1 0,-22 12 0,-27 10-118,-88 33-1,97-43-1009,9-4-5698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2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628 1 24575,'-10'0'0,"-15"0"0,-1 1 0,0 2 0,1 0 0,-1 2 0,-26 8 0,38-8 0,0 0 0,0 1 0,0 1 0,1 0 0,0 0 0,1 2 0,-1-1 0,2 2 0,-1-1 0,-10 13 0,16-15 0,1-1 0,0 1 0,0 1 0,0-1 0,1 1 0,0-1 0,0 1 0,1 1 0,0-1 0,-2 12 0,3-10 0,1 1 0,0-1 0,1 1 0,0 0 0,1-1 0,0 1 0,0 0 0,4 13 0,3 2 0,1-1 0,1 1 0,1-2 0,1 1 0,22 32 0,89 109 0,-49-71 0,-39-42 0,-32-48 0,-1 0 0,1 1 0,-1-1 0,0 1 0,0 0 0,-1-1 0,2 12 0,-3-15 0,0 0 0,0 1 0,0-1 0,0 0 0,0 0 0,-1 1 0,1-1 0,-1 0 0,1 0 0,-1 0 0,0 0 0,0 1 0,0-1 0,0 0 0,0-1 0,-2 3 0,0-1 0,1 0 0,-1-1 0,0 1 0,0-1 0,-1 0 0,1 0 0,0 0 0,-1 0 0,-3 1 0,-7 2 0,-1 0 0,1-1 0,-20 3 0,-49 2 0,-111 2 86,91-6-1537,31-1-5375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2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6 0,0 13 0,0 15 0,4 17 0,5 22 0,8 24 0,8 16 0,5 4-784,1-8 784,-3-18 0,-4-21 0,-6-24-7407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3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24575,'0'0'0,"2"0"0,2 2 0,1 0-8191</inkml:trace>
  <inkml:trace contextRef="#ctx0" brushRef="#br0" timeOffset="1">1197 436 24575,'-3'4'0,"0"0"0,0 0 0,0 0 0,0 0 0,-3 7 0,-4 7 0,-41 60 0,7-11 0,-38 75 0,71-119 0,1 1 0,0 0 0,2 0 0,1 1 0,1 0 0,1 0 0,-2 38 0,6-45 0,1 1 0,1-1 0,0 0 0,2 0 0,0 0 0,1 0 0,1 0 0,0-1 0,2 0 0,0 0 0,0-1 0,2 1 0,0-2 0,1 1 0,19 23 0,-13-23-11,0-1 0,1 0 0,0-1 0,2 0 0,-1-2 0,1 0 0,1-1 0,26 10 0,-10-7-465,2-2 0,0-1 0,70 11 0,-18-12-5712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3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1106 24575,'-3'5'0,"-12"16"0,-1-2 0,-1 0 0,-35 31 0,12-12 0,14-13 0,-33 34 0,48-46 0,1-1 0,-18 28 0,27-39 0,1 1 0,-1-1 0,0 0 0,1 0 0,-1 0 0,1 0 0,0 1 0,-1-1 0,1 0 0,0 0 0,0 1 0,-1-1 0,1 2 0,1-2 0,-1 0 0,1 0 0,-1 0 0,0 0 0,1 0 0,0 0 0,-1 0 0,1 0 0,0 0 0,-1-1 0,1 1 0,0 0 0,0 0 0,0-1 0,0 1 0,1 1 0,18 9 0,0-1 0,1 0 0,39 12 0,-18-7 0,151 60-116,163 59-415,-267-105 419,2-5 0,95 14 1,-142-32 111,73 1 0,-100-7 0,-1-1 0,1 0 0,-1-2 0,0 0 0,0 0 0,0-2 0,25-10 0,-34 11-9,0 1-1,0-1 1,0-1 0,0 1 0,-1-1 0,0 0-1,0-1 1,0 0 0,-1 0 0,0 0 0,0 0-1,4-8 1,-4 4-24,0 0 0,-1 1 0,0-2 0,-1 1-1,0 0 1,-1-1 0,0 1 0,1-13 0,-2 1-64,-1 0 0,0 0-1,-6-29 1,-18-61-291,2 39-340,-62-137-1,-63-58-369,68 147 1005,-104-120-1,-114-89-93,182 218 187,85 88 204,20 18 312,10 6-506,0 0 0,0 0-1,-1 0 1,1 0-1,0 0 1,0 0-1,0 0 1,0 0 0,-1 0-1,1 0 1,0 0-1,0 0 1,0 0-1,0 0 1,-1 0 0,1 0-1,0 0 1,0 0-1,0 1 1,0-1-1,0 0 1,-1 0 0,1 0-1,0 0 1,0 0-1,0 0 1,0 0-1,0 0 1,0 1 0,0-1-1,-1 0 1,1 0-1,0 0 1,0 2 43,0 0-1,0 0 1,0 1 0,0-1 0,1 0 0,-1 0 0,1 0 0,-1 0-1,1-1 1,1 4 0,30 70 1574,34 61-1220,27 53-798,19 45-1173,18 37 452,15 31-1785,-5-14 2115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4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533 1438 24575,'-6'-7'0,"0"0"0,1 0 0,-1-1 0,2 1 0,-8-14 0,6 9 0,-37-70 0,4 8 121,-127-251-1573,18-9 827,123 265 402,-22-88 0,41 129 177,1 0 0,1 0 0,1 0 1,2-1-1,1 1 0,3-32 0,-2 52 46,0 0 0,1 1 0,0-1 0,0 1 0,1-1 0,0 1 0,5-9 0,-7 14 0,0-1 0,1 1 0,-1 1 0,1-1 0,-1 0 0,1 0 0,0 0 0,0 1 0,0-1 0,0 1 0,0 0 0,0-1 0,0 1 0,0 0 0,1 0 0,-1 0 0,0 1 0,1-1 0,-1 0 0,1 1 0,-1 0 0,0-1 0,1 1 0,-1 0 0,1 0 0,3 1 0,-1 0 51,1 1 1,0-1 0,-1 1 0,1 0 0,-1 0 0,1 1 0,-1 0-1,0 0 1,7 5 0,4 5 470,23 24 0,15 20-529,84 118-1,27 80-476,115 263 484,-272-502 0,-5-9 0,1 0 0,-1 0 0,1-1 0,6 8 0,-10-14-2,0 0 1,0 0 0,0 1-1,0-1 1,0 0 0,1 0 0,-1 0-1,0 0 1,0 1 0,0-1 0,0 0-1,0 0 1,1 0 0,-1 0-1,0 0 1,0 1 0,0-1 0,1 0-1,-1 0 1,0 0 0,0 0 0,0 0-1,1 0 1,-1 0 0,0 0-1,0 0 1,0 0 0,1 0 0,-1 0-1,0 0 1,0 0 0,0 0 0,1 0-1,-1 0 1,0 0 0,0 0-1,1 0 1,-1 0 0,0 0 0,0 0-1,0-1 1,0 1 0,1 0 0,-1 0-1,0 0 1,0 0 0,0 0-1,0-1 1,1 1 0,-1 0 0,0 0-1,0 0 1,0-1 0,5-13 275,-5 12-203,23-164 1275,-15 97-1308,1-15-38,21-125 0,-29 207 0,1-8 0,0 0 0,1 0 0,1 0 0,4-9 0,-7 16 0,0 1 0,1 0 0,-1-1 0,1 1 0,-1 0 0,1 0 0,0 0 0,0 0 0,0 1 0,0-1 0,0 0 0,0 1 0,1 0 0,-1-1 0,0 1 0,1 0 0,-1 0 0,1 0 0,-1 0 0,6 0 0,-2 0 0,0 1 0,-1 0 0,1 0 0,0 1 0,0 0 0,0 0 0,11 3 0,-4 1 0,1 1 0,18 10 0,-6 0 0,36 26 0,20 27-681,-2 3 0,103 121 0,-119-117 307,-3 2 0,-4 3 0,-3 2 0,77 165-1,-105-186-3902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4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1 534 24575,'9'-2'0,"-1"2"0,213-36 0,-161 23 0,98-35 0,-107 28 0,70-39 0,-95 44 0,0-2 0,-1 0 0,-1-2 0,26-24 0,-44 37 0,0-1 0,0 1 0,-1-1 0,0 0 0,0-1 0,5-10 0,-9 15 0,1 0 0,-1-1 0,0 1 0,0-1 0,-1 1 0,1-1 0,-1 1 0,1-1 0,-1 1 0,0-1 0,0 0 0,-1 1 0,1-1 0,-1 1 0,0-1 0,0 1 0,-2-6 0,1 4 0,-1 0 0,0 0 0,0 1 0,0-1 0,0 1 0,-1 0 0,1 0 0,-9-7 0,5 5 0,-1 1 0,0 0 0,0 0 0,-15-5 0,2 2 0,0 1 0,0 2 0,-36-6 0,25 7 0,1 1 0,-1 2 0,0 1 0,0 1 0,-54 10 0,75-9 0,0 0 0,0 2 0,0-1 0,0 1 0,-10 6 0,18-9 0,0 1 0,0 0 0,1-1 0,-1 1 0,1 0 0,-1 1 0,1-1 0,0 0 0,0 0 0,0 1 0,0 0 0,0-1 0,0 1 0,1 0 0,0 0 0,-1 0 0,1 0 0,0 0 0,0 0 0,0 0 0,1 0 0,-1 5 0,1-2 5,0-1-1,1 1 1,0 0 0,0-1-1,1 1 1,-1-1-1,1 0 1,3 7-1,2 2-707,15 23 0,15 14-6123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5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665 1138 24575,'-2'-1'0,"1"1"0,-1 0 0,0 0 0,1 0 0,-1 0 0,0 0 0,1 0 0,-1 1 0,0-1 0,1 0 0,-1 1 0,-2 0 0,-3 1 0,-76 22 0,1 3 0,1 3 0,-117 63 0,196-91 0,-88 49 0,75-42 0,1 1 0,0 1 0,-21 22 0,34-32 0,-1 1 0,0 0 0,0 0 0,1 0 0,0 0 0,-1 0 0,1 0 0,0 0 0,0 0 0,0 1 0,0-1 0,0 1 0,0-1 0,1 0 0,-1 1 0,1-1 0,0 5 0,0-5 0,1 0 0,-1 0 0,1 0 0,0 0 0,0-1 0,0 1 0,0 0 0,0 0 0,0-1 0,1 1 0,-1 0 0,0-1 0,1 0 0,0 1 0,-1-1 0,1 0 0,0 0 0,-1 1 0,1-2 0,0 1 0,3 1 0,2 2-1,1-1 1,0 0-1,-1-1 0,1 0 0,0 0 1,0-1-1,1 0 0,-1 0 0,0-1 0,9 0 1,-6-2 3,0 1 0,0-2 0,0 1 0,0-1 0,0-1 0,17-8 0,-10 2-23,0-1 0,-1 0 0,0-2 1,-1 1-1,0-2 0,-1 0 0,23-30 0,-14 12-131,-2-1 1,-2-1-1,-1 0 0,-2-2 1,-1 0-1,-1-1 1,17-72-1,-19 46-46,-2 0-1,-4-1 1,-2 0 0,-3-72 0,-6 48 177,-16-87 1,9 117-5,-2 0-1,-29-80 1,19 81-4,19 50 29,0-1 1,-1 1-1,1-1 0,-9-8 0,12 15 8,1 0-1,-1 1 1,1-1 0,-1 0-1,1 0 1,-1 1 0,0-1-1,1 1 1,-1-1 0,0 1 0,0-1-1,1 1 1,-1-1 0,0 1-1,0 0 1,0-1 0,0 1 0,0 0-1,1 0 1,-1-1 0,0 1-1,0 0 1,0 0 0,0 0-1,0 0 1,-1 1 0,1 0 15,-1 0 0,1 0 1,0 0-1,0 0 0,0 0 0,0 0 1,0 0-1,1 1 0,-1-1 0,0 0 0,1 1 1,-1-1-1,0 0 0,1 1 0,0-1 1,-1 1-1,1 2 0,-3 10 21,2 1 0,-1 28-1,9 78-44,15 41-161,19 50-243,129 388 0,10-171-925,-136-345-2898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5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4 0,3 4 0,1 6 0,1 5 0,1 10 0,3 12 0,3 15 0,1 13 0,0 8 0,0 3 0,-4-6 0,-2-12 0,-4-18-8191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45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1526 24575,'0'0'0,"0"0"0,0-8 0,3-8 0,1 0 0,0 0 0,12-25 0,0-4 0,-13 35 0,32-110 0,-27 90 0,-2 0 0,2-32 0,-7 50 0,-1 1 0,0-1 0,-1 1 0,0-1 0,-5-18 0,4 23 0,0 0 0,0 1 0,-1 0 0,0-1 0,0 1 0,-1 0 0,1 1 0,-1-1 0,-1 1 0,-7-9 0,6 9 0,7 6 0,15 9 0,16 4 5,0-1-1,1-2 1,44 10 0,-18-9-137,68 4 0,-54-11-133,0-2-1,79-9 1,-111 2 194,0-2-1,-1-2 1,0-2-1,0-1 1,47-20-1,-66 21 38,0 0 0,0-1 0,-2-2 0,1 0 0,-2-1 0,0 0 0,28-30 0,-36 33 14,-1 0 1,0 0 0,-1-1-1,0-1 1,-1 0-1,-1 0 1,0 0-1,0 0 1,-2-1-1,1 0 1,-2 0-1,0 0 1,2-22 0,-4 19 19,-1 0 0,-1 0 0,-1 0 1,0 0-1,-8-29 0,2 23-1,0 0-1,-1 1 1,-18-33-1,4 19-192,-1 1-1,-1 1 0,-2 1 1,-38-36-1,31 36 90,-64-47 0,78 66 97,-1 1 0,0 1 0,-1 0 0,-45-15 0,61 25 62,-1 0 1,1 0-1,-1 0 0,0 1 1,0 0-1,0 1 0,1-1 1,-1 1-1,0 1 0,0-1 1,-11 4-1,15-4-18,1 1-1,-1 1 0,0-1 1,1 0-1,-1 1 0,1-1 1,-1 1-1,1 0 0,0 0 1,0 0-1,0 0 0,-3 3 1,3-2-17,0 1 0,0 0 0,0-1 0,0 1 0,1 0 0,-1 0 0,1 0 0,0 0 0,0 0 0,0 6 0,0 5-19,1 0 0,0 0 0,2 0 0,-1-1 0,7 23 0,5 11-183,28 69 0,52 89-1280,-18-65 568,6-4 0,161 209 1,-122-202-863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56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344 1 24575,'-2'0'0,"0"0"0,0 0 0,0 1 0,0-1 0,1 1 0,-1-1 0,0 1 0,0-1 0,0 1 0,1 0 0,-1 0 0,-2 2 0,3-3 0,-10 7 0,0 1 0,0-1 0,1 2 0,0 0 0,1 0 0,-11 14 0,5-5 0,1 1 0,-19 37 0,19-28 0,2 1 0,1 1 0,-13 53 0,-6 96 0,27-142 0,1 0 0,5 72 0,-1-88 0,2 0 0,0 0 0,1 0 0,1-1 0,1 1 0,16 30 0,-5-19 0,1-1 0,1-1 0,2-1 0,1 0 0,34 32 0,-33-39 0,1 0 0,1-2 0,1 0 0,1-2 0,0-1 0,34 14 0,-41-22 0,0-1 0,0-1 0,1-2 0,-1 0 0,1-1 0,1-1 0,-1 0 0,34-3 0,-39-1 0,-1 0 0,1-2 0,-1 0 0,0-1 0,0 0 0,0-1 0,-1-1 0,1-1 0,-2 0 0,1-1 0,-1-1 0,16-11 0,-15 7 0,0-1 0,-1 0 0,-1-1 0,-1-1 0,0 0 0,-1 0 0,0-1 0,-1-1 0,-1 1 0,11-33 0,-8 13 0,-2-1 0,-1 0 0,-2 0 0,4-59 0,-10 72 0,0 0 0,-2 0 0,-1 0 0,-5-27 0,3 35 0,-1 0 0,0 0 0,-1 0 0,-1 1 0,0 0 0,-15-24 0,7 18-24,-1 2 0,-1 0 0,-1 1 0,0 0 0,-2 1 0,0 2 0,-1 0 0,0 1 0,-1 1 0,-32-15 0,13 10-145,-1 2 0,-1 2-1,0 1 1,-1 3 0,-51-7 0,48 11 134,-1 3-1,-73 2 0,91 4 19,1 1-1,0 1 0,-1 2 0,2 1 1,-35 12-1,53-15 18,0 0 0,0 1 0,1 0 0,0 0 0,-17 13 0,23-15 0,0 0 0,0 0 0,0 0 0,1 0 0,-1 0 0,1 0 0,0 1 0,0-1 0,0 1 0,0 0 0,1 0 0,-1-1 0,1 1 0,0 0 0,0 0 0,0 0 0,1 0 0,-1 6 0,2-4 0,-1 1 0,1 0 0,1-1 0,-1 1 0,1-1 0,0 1 0,0-1 0,1 0 0,6 11 0,1-1 0,1-1 0,19 22 0,1-4-17,1-1 0,2-2 0,1-1 0,70 43 0,-33-30-25,133 55 0,43-12-1047,-162-64-4352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56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24575,'7'6'0,"-5"-3"0,19 18 0,-2 0 0,28 40 0,-39-48 0,0 1 0,0 0 0,-2 0 0,1 0 0,-2 1 0,7 24 0,-11-32 0,0 0 0,-1-1 0,1 1 0,-1-1 0,0 1 0,-1 0 0,0-1 0,0 1 0,0-1 0,-1 1 0,1-1 0,-6 12 0,0-5 0,0-1 0,-1 0 0,0-1 0,0 0 0,-11 10 0,18-19 0,-1 0 0,0 0 0,0 1 0,0-1 0,0 0 0,-2 6 0,4-8 0,0 1 0,-1 0 0,1-1 0,0 1 0,0 0 0,0 0 0,0-1 0,0 1 0,0 0 0,0-1 0,0 1 0,0 0 0,0 0 0,0-1 0,0 1 0,1 0 0,-1-1 0,0 1 0,0 0 0,1-1 0,-1 1 0,1-1 0,-1 1 0,0 0 0,1-1 0,-1 1 0,1-1 0,-1 1 0,1-1 0,0 1 0,5 3 0,0-1 0,0 0 0,0 0 0,0-1 0,1 0 0,-1 0 0,1 0 0,8 1 0,-8-2 0,47 9-1365,-1-2-5461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56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11 0,0 13 0,0 13 0,0 4 0,2 0 0,3-5 0,-1-9-8191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57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 0 24575,'0'0'0,"0"0"0,-10 5 0,-23 15 0,-1-1 0,-47 20 0,65-33 0,-2 0 0,1-1 0,-1 0 0,1-1 0,-1-2 0,0 1 0,-22-2 0,31-2 0,9 1 0,5 0 0,15 1 34,0 1-1,31 7 0,38 14-1230,-83-21 929,53 15-6558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57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0,10 0 0,20 4 0,22 7 0,17 7 0,12 6 0,1 2 0,-10-3 0,-18-5-8191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58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24575,'0'0'0,"2"0"0,16-1 0,37-2 0,60-1 0,65-2 0,73-1-4552,-6 2 913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2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24575,'9'-1'0,"-3"2"0,15 0 0,1 1 0,-1 0 0,1 2 0,-1 1 0,0 0 0,-1 2 0,1 0 0,-1 1 0,-1 1 0,0 1 0,0 1 0,-1 1 0,21 16 0,-24-16 0,0 1 0,-2 0 0,1 1 0,-2 0 0,0 1 0,-1 0 0,0 1 0,-1 0 0,-1 1 0,-1 0 0,0 1 0,-1-1 0,-1 1 0,-1 1 0,5 26 0,-8-26-16,-1 1-1,0-1 1,-2 1-1,0-1 0,-1 0 1,-7 27-1,3-21-34,-2 0 0,-1 0 0,-1-1 0,-16 28 0,2-13-11,-1 0 0,-2-2 0,-2-1 0,-1-1 1,-38 33-1,-26 15 62,93-83 0,-2 3 0,0 0 0,0-1 0,1 1 0,-5 7 0,6-10 0,1 1 0,-1 0 0,1-1 0,0 1 0,0 0 0,-1-1 0,1 1 0,0 0 0,0-1 0,0 1 0,0 0 0,0 0 0,0-1 0,0 1 0,0 0 0,0-1 0,0 1 0,0 0 0,0 0 0,1-1 0,-1 1 0,0 0 0,0-1 0,1 1 0,-1 0 0,0-1 0,1 1 0,-1-1 0,1 1 0,-1-1 0,1 1 0,0 0 0,2 1 0,0 0 0,0 0 0,0 0 0,0 0 0,1 0 0,-1-1 0,0 0 0,1 0 0,6 2 0,39 3 0,-36-4 0,217 9 49,1-15-1499,-212 4 1186,84-3-5520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3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24575,'0'0'0,"5"1"0,-2 0 0,1 1 0,-1 0 0,0 0 0,-1 0 0,1 0 0,0 0 0,0 1 0,3 4 0,-1-2 0,52 59-62,-3 3 0,63 102 0,-44-50-253,-6 3 0,89 226-1,-74-81-930,-75-238-4567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3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3 0,1 0 0,0 0 0,0 0 0,1-1 0,4 12 0,-1-2 0,98 256-309,16-6-198,71 177 389,-141-288-1092,-38-107-4837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6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24575,'1'5'0,"-1"-1"0,1 1 0,0-1 0,0 1 0,1-1 0,-1 0 0,4 8 0,0-2 0,9 19 0,33 55 0,28 23 0,-71-102 0,79 105-701,109 114 0,-161-193 676,1-2-1,1 0 1,55 34-1,-70-51-13,1-2-1,0 0 0,1-1 0,0 0 1,1-2-1,0-1 0,0 0 1,40 4-1,-50-9 40,1 0 0,-1-1 0,1-1 0,-1 0 0,1 0 0,-1-1 0,0-1 0,1 0 0,-1 0 0,-1-1 0,1-1 0,0 1 0,-1-2 0,0 0 0,0 0 0,-1 0 0,0-1 0,0-1 0,0 0 0,-1 0 0,0 0 0,-1-1 0,0 0 0,0-1 0,-1 0 0,0 0 0,5-13 0,-3 2 0,-1 1 0,-1-1 0,-1 0 0,-1-1 0,3-36 0,-6 14 0,-7-82 0,-3 59-528,-21-81 1,8 67-4748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3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1 324 24575,'0'0'0,"0"-2"0,4-2 0,10-7 0,17-7 0,18-5 0,23-6 0,29-3 0,19 1 0,3 0-762,-14 5 762,-26 7-7429</inkml:trace>
  <inkml:trace contextRef="#ctx0" brushRef="#br0" timeOffset="1">1142 0 24575,'1'0'0,"0"0"0,-1 1 0,1-1 0,0 0 0,0 0 0,0 1 0,-1-1 0,1 1 0,0-1 0,-1 1 0,1-1 0,1 2 0,3 1 0,15 10 0,1 1 0,-2 0 0,26 26 0,-35-30 0,0 1 0,-1 0 0,0 1 0,-1 0 0,0 1 0,-1-1 0,7 18 0,-6-6 0,-1 2 0,-1-1 0,6 51 0,-9-52 0,-2-17-80,0 0 0,0 0-1,1 0 1,0 0 0,0 0-1,0-1 1,1 1 0,0-1-1,1 1 1,-1-1 0,1 0 0,1-1-1,-1 1 1,1-1 0,-1 0-1,9 7 1,8 3-6746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4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0,8 12 0,18 19 0,21 19 0,23 16 0,28 9 0,64 7-2028,4-10-4135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4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0 484 24575,'0'5'0,"12"263"0,-6-224 0,1-1 0,2 0 0,2-1 0,17 44 0,-21-69 0,1-1 0,0 1 0,1-2 0,0 1 0,1-1 0,14 15 0,-20-25 0,1 0 0,0-1 0,1 1 0,-1-1 0,1 0 0,0-1 0,0 1 0,9 3 0,-11-6 0,1 1 0,-1-1 0,1 0 0,-1 0 0,1-1 0,0 1 0,-1-1 0,1 0 0,0 0 0,-1-1 0,1 1 0,0-1 0,6-2 0,0-2 0,0 1 0,-1-1 0,0-1 0,0 0 0,0 0 0,-1-1 0,0 0 0,14-15 0,59-72 0,-82 93 0,36-48 0,-19 24 0,33-35 0,-43 53 0,0 1 0,1 0 0,0 1 0,0 0 0,0 0 0,1 0 0,-1 1 0,1 0 0,0 1 0,19-4 0,2 1 0,0 2 0,33-1 0,95 3 0,-38 1 0,-119 1 0,14 0 0,0 0 0,0-2 0,26-5 0,-37 6 0,0 0 0,0-1 0,-1 1 0,1-1 0,-1 0 0,1 0 0,-1 0 0,1 0 0,-1-1 0,0 1 0,0-1 0,0 0 0,0 0 0,-1 0 0,1 0 0,-1 0 0,0-1 0,0 1 0,2-5 0,0-1 0,-1-1 0,0 0 0,-1 0 0,0 0 0,-1 0 0,0 0 0,0-15 0,-2 2 0,-1 1 0,-7-32 0,1 21-18,-1 0 0,-22-50 0,-37-58 206,37 81-938,-35-96 1,51 105-6077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5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5 0,9 97 0,-3-39 0,-1 59 0,-1-22 0,-4-95 0,1 0 0,-1 1 0,1-1 0,1 0 0,-1 0 0,3 6 0,-3-8 0,1 0 0,-1 0 0,1 0 0,0 0 0,0-1 0,0 1 0,0-1 0,1 1 0,-1-1 0,1 0 0,3 2 0,23 12-1365,2-4-5461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5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24575,'1'5'0,"-1"0"0,1 0 0,2 7 0,1 13 0,-4-21 0,0 0 0,-1 0 0,1 0 0,-1 0 0,0 0 0,0 0 0,0 0 0,0 0 0,-1-1 0,-4 8 0,6-10 0,-1 1 0,0-1 0,0 0 0,0 1 0,0-1 0,0 0 0,0 0 0,0 0 0,0 0 0,-1 0 0,1 0 0,0 0 0,-1 0 0,1-1 0,-1 1 0,1 0 0,0-1 0,-1 1 0,0-1 0,1 0 0,-1 1 0,1-1 0,-1 0 0,1 0 0,-1 0 0,0 0 0,1 0 0,-1 0 0,1 0 0,-3-1 0,4 1 0,-1 0 0,1-1 0,0 1 0,-1 0 0,1 0 0,0 0 0,-1 0 0,1 0 0,0 0 0,-1 0 0,1-1 0,0 1 0,-1 0 0,1 0 0,0 0 0,0-1 0,-1 1 0,1 0 0,0-1 0,0 1 0,-1 0 0,7-3 0,12 1 0,-1 3-1365,1 1-5461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0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27 24575,'-57'0'0,"66"-6"0,0 2 0,0 0 0,0 1 0,0 1 0,1-1 0,-1 2 0,1-1 0,-1 1 0,1 1 0,-1-1 0,13 3 0,-6-1 0,0 2 0,0 0 0,0 0 0,-1 2 0,21 8 0,-15-3 0,0 1 0,-1 0 0,0 2 0,0 1 0,-2 0 0,0 1 0,0 1 0,-2 1 0,0 0 0,20 28 0,-29-34 0,-1-1 0,0 1 0,-1 0 0,0 1 0,0-1 0,-1 1 0,-1 0 0,0 0 0,2 17 0,-4-11 0,0 1 0,-1-1 0,-1 0 0,-1 0 0,-7 31 0,-2-6 0,-2-1 0,-23 50 0,-45 76 0,68-141 0,10-22 0,-2 4 0,1 0 0,0 0 0,1 0 0,-4 13 0,7-21 0,0-1 0,0 1 0,0 0 0,0-1 0,0 1 0,0 0 0,0 0 0,0-1 0,0 1 0,0 0 0,0-1 0,1 1 0,-1 0 0,0-1 0,0 1 0,1 0 0,-1-1 0,0 1 0,1 0 0,-1-1 0,1 1 0,-1-1 0,1 1 0,-1-1 0,1 1 0,-1-1 0,1 1 0,0-1 0,-1 0 0,2 1 0,2 1 0,0-1 0,0 1 0,0-1 0,6 1 0,-5-1 0,53 9 28,1-2 0,66 1 0,119-11-700,-181 0-105,31 0-6049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1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5 0,2 57 0,10 65 0,19 59 0,-16-102 0,99 481-1995,-96-491-4201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1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24575,'0'0'0,"4"7"0,8 22 0,16 33 0,21 41 0,18 41 0,8 26-2916,2 14 2916,-2 6 0,-6-9 0,-9-20 0,-10-24 0,-11-30 168,-12-31-168,-10-26 0,-9-23-5443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2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24575,'0'0'0,"0"4"0,2 5 0,2 5 0,3 3 0,2 9 0,3 13 0,1 16 0,1 14 0,0 10 0,-1 0 0,-1-3 0,2-9 0,2-11 0,6-12 0,13-14 0,11-10 0,-2-9-8191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6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1187 24575,'0'0'0,"2"-7"0,32-32 0,-2 4 0,46-77 0,-65 89 0,0-1 0,-2 0 0,10-28 0,-20 51 0,1-7 0,0 0 0,2-10 0,-3 17 0,-1 0 0,0-1 0,0 1 0,0-1 0,0 1 0,0 0 0,0-1 0,0 1 0,0 0 0,0-1 0,-1 1 0,1-1 0,0 1 0,-1 0 0,0 0 0,1-1 0,-1 1 0,0 0 0,1 0 0,-1 0 0,-1-2 0,1 3 0,0 0 0,1-1 0,-1 1 0,0 0 0,0 0 0,0-1 0,0 1 0,0 0 0,0 0 0,0 0 0,1 0 0,-1 0 0,0 0 0,0 1 0,0-1 0,0 0 0,0 0 0,0 0 0,1 1 0,-1-1 0,0 1 0,0-1 0,0 0 0,1 1 0,-1 0 0,0-1 0,0 1 0,0 0 0,-4 4 0,0-1 0,-6 9 0,6-7 0,0 0 0,1 0 0,0 0 0,1 1 0,-1 0 0,1 0 0,0 0 0,1 0 0,0 0 0,-2 8 0,3-6 0,0 1 0,1 0 0,-1-1 0,2 1 0,-1 0 0,2-1 0,1 11 0,2-1 0,2 0 0,-1-1 0,2 1 0,1-1 0,0-1 0,23 33 0,-21-34 0,1-1 0,1 0 0,0-1 0,27 21 0,-32-28 0,0-1 0,1-1 0,0 0 0,0 0 0,0-1 0,1 0 0,-1 0 0,1-1 0,0 0 0,18 2 0,-18-4 1,1-1 1,0 0-1,-1-1 0,1 0 0,0-1 0,-1 0 1,0 0-1,1-1 0,-1-1 0,0 0 0,0 0 0,13-8 1,-4 0-42,-1-1 0,0 0 1,-1-1-1,-1-1 0,17-19 1,-12 9-34,-1-1 1,0 0-1,-2-1 1,27-58 0,-29 49-19,-2-2 1,-1 0-1,13-67 1,-18 58 41,-3-1 0,-1 0 0,-3 0 1,-1-1-1,-3 1 0,-2 0 0,-16-68 1,12 77 40,-23-56 1,23 74 3,-1 0 0,0 1 0,-27-38 1,33 52 3,0 1 0,-1-1 0,1 1 0,-1 0 0,-1 0 0,1 0 0,-1 1 0,1 0 0,-13-7 0,17 10-1,-1 1 1,1-1 0,0 1-1,0 0 1,0-1 0,-1 1-1,1 0 1,0 0 0,0 0-1,-1 0 1,1 0 0,0 0 0,0 0-1,-1 0 1,1 1 0,0-1-1,0 0 1,0 1 0,-2 0-1,2 0 20,-1 0 0,0 0 0,1 1 1,-1-1-1,1 1 0,0-1 0,-1 1 0,1-1 0,0 1 0,0 0 0,-1 3 0,-2 2 141,1 0 0,0 1 0,1 0 0,0 0 1,-2 12-1,2 2-85,0 24 1,9 69-76,19 34-347,4-30-218,55 137 1,67 107-44,-83-211 608,-12-31-1012,-13-29-4051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2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0,2 2 0,1 1-8191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3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24575,'0'0'0,"4"0"0,8 0 0,13 4 0,16 5 0,11 3 0,-3-1-8191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3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0 568 24575,'0'0'0,"4"-2"0,13-4 0,27-11 0,51-16 0,76-13 0,83-7-4615,70 0 4615,61 3-3939,52 3 3939,39 3-3951,11 0 3951,-20-5-2641,-11-15 2641,-84 5 6955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6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1 100 24575,'1'45'0,"8"50"0,14 42 0,-20-122 0,12 61-162,2 0-1,40 102 0,-44-145 130,1-1 1,2-1-1,1 0 0,2-1 1,0-1-1,2-1 0,41 43 1,-50-59 32,1 0 0,0-2 0,1 1 0,0-2 0,18 10 0,-26-16 0,0 0 0,1-1 0,-1 0 0,1 0 0,-1-1 0,12 2 0,-14-3 0,1 0 0,-1 0 0,1 0 0,0-1 0,-1 0 0,0 1 0,1-2 0,-1 1 0,1 0 0,6-5 0,-5 3 9,-1 0-1,0-1 1,0 1 0,-1-1 0,1 0 0,-1-1-1,1 1 1,-1-1 0,-1 0 0,1 0-1,-1 0 1,0-1 0,0 1 0,0-1 0,-1 1-1,0-1 1,0 0 0,2-10 0,-2 3 55,0 1 1,-1-1 0,-1 1 0,0-1-1,-1 1 1,0-1 0,-1 1 0,-3-16-1,-7-9-64,-2 1 0,-1 0 0,-23-40 0,36 73 0,1 1 0,0 1 0,0-1 0,0 0 0,0 0 0,1 0 0,-1 0 0,0 0 0,1 0 0,0 0 0,-1 0 0,1-3 0,0 5 0,0-1 0,0 1 0,0 0 0,1-1 0,-1 1 0,0 0 0,0-1 0,0 1 0,1 0 0,-1 0 0,0-1 0,0 1 0,1 0 0,-1 0 0,0 0 0,1-1 0,-1 1 0,0 0 0,0 0 0,1 0 0,-1 0 0,0 0 0,1 0 0,-1 0 0,1-1 0,18 2 0,132 35 0,-68-14 0,108 21 0,-126-31 0,65 3 0,-113-14 0,1 0 0,-1-1 0,0-1 0,22-4 0,-35 4 0,1 0 0,0 0 0,-1 0 0,0-1 0,1 0 0,-1 0 0,0 0 0,0 0 0,0-1 0,0 1 0,-1-1 0,1 0 0,-1 0 0,1-1 0,-1 1 0,0-1 0,0 1 0,-1-1 0,1 0 0,3-7 0,-3 2 0,0-1 0,0 1 0,-1 0 0,0-1 0,-1 0 0,0 1 0,0-1 0,-2-16 0,-1 3 0,-2 1 0,-9-39 0,0 20 0,-2 2 0,-1 0 0,-36-64 0,16 45 0,-64-81 0,63 96-1365,11 14-5461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6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0 24575,'3'5'0,"114"260"0,-64-141 0,-39-93 0,7 15 0,21 73 0,-40-111 0,0 0 0,0 0 0,-1 0 0,-1 0 0,1 0 0,-2 15 0,0-18 0,0 0 0,0-1 0,0 1 0,0 0 0,-1-1 0,0 1 0,0-1 0,0 1 0,-1-1 0,0 0 0,1 0 0,-6 5 0,3-4 0,0 0 0,0 0 0,-1-1 0,0 0 0,0 0 0,-12 6 0,4-4 0,0-1 0,-22 6 0,0-3 24,0-2 0,-1-1 0,0-2 0,-53-3 0,41-3-519,0-2 0,-88-21 0,88 12-6331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7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24575,'0'3'0,"1"25"4,1-1 0,1 0-1,13 51 1,-2-30-112,26 58-1,-9-37-59,2-1 0,3-2 0,3-2 0,2-1 0,73 83-1,-89-119 156,1-1 0,47 37 0,-62-54 9,1-1 0,-1-1 0,2 0 0,-1-1 0,1 0 0,0-1 0,0 0 0,0-1 0,26 5 0,-32-9 45,0 1 1,0-1 0,0 0 0,0-1 0,0 1 0,0-1 0,0-1-1,0 0 1,0 1 0,-1-2 0,1 1 0,-1-1 0,1 0-1,6-5 1,1-2 88,-1 0 0,0-1 0,-1-1-1,19-22 1,-29 30-129,2 1 0,-1-1-1,0 1 1,1 0 0,0-1-1,-1 1 1,1 1 0,0-1-1,1 1 1,-1 0 0,0-1 0,1 2-1,-1-1 1,1 1 0,0-1-1,-1 1 1,1 0 0,0 1 0,9-1-1,19 3 0,-1 1 0,46 11 0,-29-5 0,-16-3 0,107 14 0,-118-18 0,-1-1 0,1-1 0,0-1 0,31-5 0,-45 4 0,0 0 0,0 0 0,0 0 0,0-1 0,-1-1 0,14-7 0,-17 9 0,-1-1 0,0 1 0,0-1 0,1 0 0,-2 0 0,1 0 0,0 0 0,-1-1 0,1 1 0,-1-1 0,0 0 0,0 0 0,0 1 0,-1-1 0,2-5 0,-1 1 0,-1 0 0,0 0 0,0 1 0,-1-1 0,0 0 0,-2-15 0,-1 6 0,-1-1 0,-7-19 0,-4-3-61,-1 1 0,-42-73-1,-61-69-350,5 5-920,78 113-4931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49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40 549 24575,'-1'0'0,"1"0"0,-1 1 0,1-1 0,-1 0 0,1 0 0,0 0 0,-1 1 0,1-1 0,-1 0 0,1 1 0,0-1 0,-1 0 0,1 1 0,0-1 0,-1 0 0,1 1 0,-1 0 0,-1 3 0,-1 0 0,1 0 0,0 0 0,0 1 0,0-1 0,1 1 0,-2 4 0,-4 36 0,6-35 0,-2 16 0,1-1 0,1 0 0,1 1 0,1-1 0,2 0 0,0 1 0,2-1 0,0 0 0,2-1 0,18 43 0,-8-31-51,3-1 0,0 0-1,2-2 1,2-1 0,1 0-1,1-2 1,2-1 0,1-2-1,57 44 1,-55-50-19,0-1-1,1-2 0,1-1 1,49 18-1,-53-25 45,1-1-1,0-2 0,1-1 0,-1-1 1,50 1-1,-52-6 27,0-2 0,0-1 0,-1-1 0,0-1 0,0-1 0,41-16 0,-37 10 0,0-2 0,-2-1 0,0-2 0,0 0 0,28-25 0,-28 18 0,-2-1 0,0-1 0,-2-1 0,-1-1 0,-1-1 0,-2-1 0,-1-1 0,-1-1 0,-2-1 0,24-64 0,-33 72 0,-1 0 0,-2 0 0,0 0 0,-2-1 0,-1 0 0,0 1 0,-2-1 0,-2 0 0,0 0 0,-8-35 0,3 32 0,-1 0 0,-1 1 0,-2 0 0,-1 1 0,-1 0 0,-1 1 0,-2 0 0,-32-41 0,23 38-72,-1 2-1,-2 1 1,0 1 0,-2 1 0,-1 1-1,0 2 1,-2 2 0,0 0 0,-1 2-1,-40-13 1,23 12-41,-2 3-1,0 1 0,-1 3 1,0 3-1,-1 1 1,-74 2-1,85 6-9,-87 13 0,103-8 73,0 0 1,1 2 0,0 1-1,-27 14 1,41-17 41,1 0 1,-1 1-1,2 0 0,-19 16 1,27-21 15,1 0 0,-1 1 1,1-1-1,-1 1 0,1 0 0,0 0 1,0 0-1,0 0 0,0 0 1,1 0-1,-1 1 0,1-1 1,0 0-1,0 1 0,0-1 0,0 1 1,1-1-1,-1 1 0,1-1 1,0 1-1,0 0 0,1 5 1,0-4 29,1 0 0,0-1 0,-1 1 0,2 0 0,-1-1 1,0 0-1,1 1 0,0-1 0,0 0 0,0 0 1,1-1-1,5 6 0,4 2 51,1-1 0,25 15 0,80 35-100,329 108-43,-224-90 55,69 34-990,-186-68-3956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0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24575,'-1'8'0,"0"-1"0,-1 1 0,0 0 0,0 0 0,-6 13 0,1-4 0,-6 17 0,-19 34 0,32-66 23,3-4-281,-1 0-872,3-1-5696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0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0 24575,'0'0'0,"0"0"0,-2 0 0,-4 2 0,-11 3 0,-18 1 0,-18 3 0,-9 2 0,-1-2 0,10-2 0,13-3 0,19-3 0,19-3 0,10-3-8191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7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152 453 24575,'1'15'0,"2"-2"0,0 0 0,1 1 0,0-1 0,9 15 0,16 32-107,3-2 0,2-1-1,3-2 1,59 68-1,-62-83 69,2-2 1,75 62-1,-91-85 40,0 0 0,1-2 0,1 0 0,0-2 0,1 0 0,0-1 0,0-2 0,26 7 0,-41-13-1,0-1 0,0 0 0,0 0 0,1-1 0,-1 1 0,0-2 0,0 1 0,0-1 0,14-4 0,-18 4 0,1-1 0,-1 0 0,1 0 0,-1-1 0,0 1 0,0-1 0,0 0 0,0 0 0,-1 0 0,1 0 0,-1-1 0,1 1 0,-1-1 0,0 0 0,-1 0 0,1 0 0,2-7 0,-1 2 0,0 0 0,-1 0 0,-1 0 0,1-1 0,-2 1 0,1-1 0,0-14 0,-2 4 0,-1 0 0,-7-38 0,-2 15-74,-1 0 0,-3 1 0,-1 0 0,-3 2 0,0 0 0,-3 0 0,-31-43 0,12 27-44,-2 2-1,-2 2 1,-2 2 0,-54-44-1,51 52-22,-99-63 0,114 85 84,-1 1 1,0 2-1,-1 1 0,-42-11 1,23 13 56,49 13 0,1 1 0,-1-1 0,0 1 0,0 0 0,0 0 0,-10 2 0,14-1 8,0-1-1,0 0 1,1 1 0,-1 0 0,0-1 0,1 1-1,-1 0 1,0 0 0,1 0 0,-1 0-1,1 0 1,0 0 0,-1 1 0,1-1-1,0 0 1,0 1 0,0-1 0,0 1-1,0-1 1,0 1 0,0 0 0,0-1 0,1 1-1,-1 0 1,1-1 0,-1 1 0,1 0-1,-1 0 1,1-1 0,0 5 0,0 0 146,1 1 1,0-1-1,0 1 1,0-1-1,1 1 1,0-1-1,4 10 1,2 2-100,2 0 0,0-1-1,0 0 1,2-1 0,21 25 0,2-5-126,45 35 0,-21-24-352,3-4-1,1-2 0,121 58 1,-70-47-5345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7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24575,'0'0'0,"4"0"0,8 0 0,11 0 0,4 0 0,-1 0-8191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8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24575,'-1'113'0,"4"161"0,-2-271 0,-1 15 0,1-1 0,1 1 0,1 0 0,0-1 0,10 28 0,-12-41 5,1-1 1,0 0-1,0 0 0,0 0 0,0 0 0,1 0 0,-1 0 1,1 0-1,-1-1 0,1 1 0,0-1 0,0 0 1,0 0-1,1 0 0,-1 0 0,0 0 0,1-1 0,-1 0 1,1 0-1,-1 0 0,6 1 0,4 0-301,1 0 0,0-2 1,-1 1-1,19-3 0,21-4-6530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8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24575,'0'0'0,"0"0"0,-2 0 0,-2 0 0,-3 0 0,-4 2 0,-3 1 0,-2-1 0,2 0 0,3 0 0,4-1 0,14-1 0,28 2 0,18 4 0,0 1-8191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9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24575,'0'0'0,"0"0"0,0 0 0,5 0 0,195-15 0,-34 0 0,-122 14 60,48 4 0,-76-1-272,0 0 0,-1 1 0,1 1-1,-1 0 1,0 1 0,22 11 0,-7 1-6614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0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24575,'0'0'0,"5"0"0,14 0 0,19 0 0,21 0 0,28 0 0,28 0 0,17 0 0,3 0-975,-14 0 975,-27 0-7216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0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1 0,19 45 0,-9-24 0,114 285-609,-14 9-263,-71-201 771,0-3 101,96 310 0,-127-396 0,-2 0 0,5 52 0,-11-71-367,0 1 0,-2 12 0,-3 1-5141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0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24575,'1'0'0,"1"0"0,0 0 0,-1 0 0,1 0 0,-1 0 0,1 1 0,-1-1 0,1 0 0,-1 1 0,1-1 0,-1 1 0,1-1 0,1 2 0,2 0 0,32 17 0,-1 0 0,-1 3 0,0 1 0,35 31 0,-38-28 0,-2 3 0,42 49 0,-57-59 0,0 1 0,-2 1 0,0 0 0,-1 1 0,14 37 0,-22-50 0,-1 0 0,-1 0 0,0 1 0,0-1 0,-1 0 0,0 1 0,0 0 0,-1-1 0,-1 1 0,1-1 0,-2 1 0,1-1 0,-1 1 0,-1-1 0,1 0 0,-2 0 0,1 0 0,-1 0 0,-6 8 0,-2 2 9,0-1-1,-2-1 1,0 0-1,-1 0 0,-1-2 1,-24 20-1,-114 72-377,88-65-686,19-11-5771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1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61 24575,'0'12'0,"20"306"0,-15-282 0,0-9 0,-1 31 0,-5-51 0,-2-7 0,-5-10 0,0-5 0,1 0 0,1-1 0,0 1 0,1-2 0,-5-26 0,7 20 0,0-1 0,1 0 0,3-33 0,-1 48 0,1-1 0,0 0 0,1 1 0,6-19 0,-7 24 0,1 1 0,-1-1 0,1 1 0,0 0 0,0-1 0,0 1 0,1 0 0,-1 0 0,1 0 0,0 1 0,-1-1 0,1 1 0,0-1 0,1 1 0,3-2 0,-1 1 0,-1 1 0,1 1 0,-1-1 0,1 1 0,0 0 0,-1 0 0,1 1 0,0 0 0,0 0 0,0 0 0,-1 1 0,1-1 0,0 1 0,0 1 0,-1-1 0,9 4 0,1 1 0,0 1 0,0 1 0,-1 0 0,23 17 0,-18-10 0,-2 0 0,1 1 0,-2 2 0,0-1 0,-1 2 0,-1 0 0,-1 1 0,-1 0 0,0 1 0,-2 0 0,0 1 0,-2 0 0,0 0 0,7 34 0,-14-52 0,-1-12 0,1-6 0,6-42 0,2 1 0,3 0 0,35-102 0,-10 74 0,-31 71 0,2 0 0,-1 1 0,1-1 0,14-13 0,-20 23 0,0 0 0,0-1 0,0 1 0,1 0 0,-1 1 0,1-1 0,0 0 0,-1 1 0,1-1 0,0 1 0,0 0 0,0 0 0,0 0 0,5 0 0,-5 1 0,0 0 0,-1 0 0,1 0 0,0 1 0,0-1 0,-1 1 0,1 0 0,0 0 0,-1 0 0,1 0 0,-1 0 0,1 0 0,-1 1 0,0-1 0,1 1 0,2 3 0,5 5 0,1 2 0,-2-1 0,1 1 0,-2 0 0,0 1 0,9 18 0,11 26-89,42 119-1,1 70-220,-18-59 196,-23-106-1151,-20-59-5058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1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291 693 24575,'0'0'0,"4"4"0,5 6 0,7 14 0,6 14 0,3 11 0,0 4 0,-5-4 0,-6-10 0,-5-12 0,-4-10-8191</inkml:trace>
  <inkml:trace contextRef="#ctx0" brushRef="#br0" timeOffset="1">0 0 24575,'0'0'0,"0"0"0,0 0 0,0 0 0,0 0 0,0 0 0,2 2 0,3 3 0,0 0-8191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2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24575,'0'0'0,"3"0"0,6 0 0,12 2 0,24 5 0,31 2 0,25-3 0,7-5 0,-15-3-8191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1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0 704 24575,'7'-7'0,"-2"4"0,0 0 0,0 0 0,0 0 0,0 1 0,0 0 0,0 0 0,1 0 0,-1 0 0,10 0 0,-10 1 0,65-13 9,94-5-1,74 8-220,201 6-1467,-6 0 329,1381-69-4867,-1557 62 5759,1584-82-85,149-52-829,-1938 141 1336,863-78-1147,5 31 338,194 45 845,4 29 0,-136-1 0,1300-84 0,-1909 39 0,405-25 0,0 14 0,821 18 0,-1 48 0,-1544-29 0,1518 26 0,-929-31 0,205-1 0,-2 19 0,1789 167 0,-1762-99-253,-2-35-6,739-110 4132,-1259 16-982,-319 41-3456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17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24575,'0'0'0,"0"0"0,6-2 0,11-2 0,14-3 0,25-2 0,37-3 0,45-2 0,52-1-2333,77-11 2333,-6 0-5858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3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1117 2 24575,'-4'-1'0,"1"1"0,0-1 0,-1 1 0,1 0 0,-1 0 0,-5 1 0,-5 1 0,-83 7-2,-108 26-1,102-15-97,7-4-15,-138 27-162,162-26 211,-84 31 0,148-46 65,-6 4-7,-1 0-1,-15 8 1,27-12 17,-1 0-1,1 0 1,0 0 0,1 0 0,-1 1-1,0-1 1,1 1 0,-1 0-1,1-1 1,0 1 0,0 0 0,0 0-1,0 1 1,-2 5 0,3-7 18,1 0 0,-1 0 0,1 0 0,0 0 0,0 0 0,0 0 0,0 0 0,0 0 0,0 0 0,0 0 0,1 0 0,-1 0 0,1 0 0,-1 0 0,1 0 0,0 0 0,0 0 0,0 0 0,2 2 0,0 1-30,1-1 1,0 1-1,0-1 0,1 0 1,7 6-1,9 5 3,46 24 0,28 6 0,-22-11 0,-33-15 0,-2 1 0,61 44 0,-86-54 0,-1 0 0,0 2 0,-1-1 0,12 17 0,-16-19 0,-1 0 0,-1 1 0,0 0 0,0-1 0,-1 2 0,0-1 0,3 13 0,-5-14 0,0 1 0,-1 0 0,0-1 0,-1 1 0,0-1 0,0 1 0,-4 15 0,1-10 0,-1-1 0,0 0 0,-1-1 0,-9 20 0,-3-3 0,-1-1 0,-1-1 0,-34 38 0,-211 209 0,230-242 0,26-24 0,4-6 0,0 0 0,0 1 0,1-1 0,0 1 0,0 0 0,0 0 0,0 0 0,1 0 0,-4 7 0,6-11 0,0 1 0,0 0 0,0 0 0,0 0 0,0 0 0,0 0 0,0 0 0,0 0 0,0 0 0,0 0 0,0 0 0,1 0 0,-1 0 0,0 0 0,1 0 0,-1 0 0,1-1 0,-1 1 0,1 0 0,-1 0 0,1 0 0,-1-1 0,1 1 0,1 1 0,2 1 0,0 0 0,0 0 0,9 4 0,-13-7 0,20 10 0,1-1 0,0-1 0,34 8 0,71 8 0,192 10-846,2-24-640,-230-9-4373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5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24575,'0'0'0,"1"5"0,6 19 0,0 0 0,2 0 0,23 42 0,-23-47 0,21 38-31,61 84 0,52 44-1129,113 99 992,-193-225-231,2-2 0,100 67 0,-80-70-5205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5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 24575,'0'0'0,"-3"5"0,-4 20 0,1 1 0,0-1 0,-2 36 0,5-36 0,-36 396-344,36-305 172,18 193 0,-6-247 234,3 1 1,2-2-1,3 0 1,29 68-1,-8-43-583,3-2 0,57 86 0,-45-88-5731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6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1 24575,'-7'2'0,"1"0"0,0 1 0,0-1 0,0 2 0,0-1 0,1 0 0,-1 1 0,1 0 0,-9 10 0,-1 1 0,-22 31 0,26-31 0,1 1 0,0 0 0,2 0 0,-13 30 0,17-34 0,1-1 0,0 1 0,0 0 0,1 1 0,1-1 0,0 0 0,1 0 0,1 15 0,1-10 0,1-1 0,1 0 0,0 1 0,1-1 0,1-1 0,1 1 0,15 27 0,-14-30 0,1 0 0,0 0 0,1-1 0,0-1 0,1 1 0,0-1 0,1-1 0,20 14 0,-27-21 0,0 0 0,0 0 0,0-1 0,0 0 0,0 0 0,1 0 0,-1-1 0,0 1 0,1-1 0,-1-1 0,1 1 0,-1-1 0,1 0 0,0 0 0,-1-1 0,1 1 0,-1-1 0,1 0 0,-1-1 0,0 1 0,0-1 0,1 0 0,-1-1 0,0 1 0,-1-1 0,8-5 0,-3 1 0,0-1 0,10-11 0,-13 13 0,0 0 0,1 0 0,-1 0 0,1 1 0,0 0 0,9-5 0,-14 9 0,1 1 0,0-1 0,0 0 0,0 1 0,-1 0 0,1-1 0,0 1 0,0 0 0,0 0 0,0 1 0,-1-1 0,1 1 0,0-1 0,0 1 0,-1 0 0,1 0 0,0 0 0,-1 0 0,1 1 0,-1-1 0,4 3 0,5 4 0,1 1 0,19 19 0,-25-21 0,111 111-1365,-83-84-5461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6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24575,'0'0'0,"2"2"0,4 4 0,6 11 0,5 14 0,8 15 0,8 19 0,9 20 0,7 16 0,1 3-610,2-4 610,1-12 0,-1-15 0,-5-18 0,-11-18-7581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7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1015 24575,'0'4'0,"1"27"0,2 1 0,7 37 0,20 64 0,-27-123 0,72 269-989,-10-40 677,-53-193 267,9 73-1,-20-110 38,0 1-1,-1 0 0,0-1 0,-1 1 0,-2 12 0,2-20 14,0 1 0,0-1 0,1 1 0,-2-1-1,1 1 1,0-1 0,0 0 0,-1 1 0,1-1 0,-3 2-1,3-3 8,0 0 0,-1 0 0,1 0 0,0 0 0,-1 0-1,1 0 1,-1-1 0,1 1 0,-1 0 0,1-1-1,-1 1 1,1-1 0,-1 0 0,1 1 0,-1-1 0,0 0-1,-2 0 1,1 0 71,0-1 0,1 1-1,-1-1 1,1 0 0,-1 1-1,0-1 1,1 0 0,-1 0-1,1-1 1,-5-2 0,1 0-40,1-1 0,-1 0 1,-5-6-1,-2-4 7,1 0 1,1-1 0,-12-19-1,-22-55-1521,21 33-5355</inkml:trace>
  <inkml:trace contextRef="#ctx0" brushRef="#br0" timeOffset="1">0 0 24575,'0'0'0,"0"4"0,0 9 0,0 5 0,0 0-8191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7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2 0,7 4 0,13 11 0,10 8 0,-1 0-8191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8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0,6 0 0,11 4 0,9 3 0,-1 0-8191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8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2 0,0 1-8191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09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 24575,'0'0'0,"0"0"0,2 0 0,4 2 0,7 4 0,4 4 0,-2-1-8191</inkml:trace>
  <inkml:trace contextRef="#ctx0" brushRef="#br0" timeOffset="1">1176 1 24575,'0'0'0,"0"0"0,0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21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24575,'0'0'0,"5"0"0,61 0-9,1048 11-1037,-1042-8 1079,238 4 222,-3-16-1732,-251 5-4470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3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24575,'101'106'0,"-11"-11"0,-68-96 0,-22-12 0,0 11 4,0 1 0,1-1-1,-1 1 1,0 0 0,1-1-1,0 1 1,-1 0-1,1 0 1,0-1 0,-1 1-1,1 0 1,0 0 0,0 0-1,0 0 1,0 0 0,0 0-1,0 0 1,0 0 0,1 0-1,-1 1 1,0-1 0,3-1-1,1 0-138,1 0 1,0 0-1,0 1 0,7-1 1,-5 0-642,7 0-6050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4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3 0,1 12 0,0 0 0,1-1 0,0 1 0,8 23 0,26 58 0,4-13-142,3-1-1,4-2 0,3-2 1,4-3-1,75 83 1,-105-133 142,0 0 0,1-2 0,33 22 0,-38-31 0,1-1 0,0-1 0,1-1 0,0-1 0,26 7 0,23 3-1223,-8-7-4890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24575,'0'0'0,"2"0"0,8 0 0,16 0 0,16 1 0,13 2 0,9-3 0,0 0 0,-6-1 0,-13 0-8191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5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0 938 24575,'0'0'0,"0"0"0,4 0 0,7 0 0,9 0 0,11-2 0,14 0 0,21-6 0,13-6 0,-6 1-8191</inkml:trace>
  <inkml:trace contextRef="#ctx0" brushRef="#br0" timeOffset="1">774 1 24575,'0'0'0,"0"0"0,0 1 0,0 8 0,0 18 0,1 29 0,4 29 0,0 16 0,-1 2 0,-1-4 0,1-14 0,0-21-8191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5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24575,'16'1'0,"-15"-1"0,0 0 0,1 0 0,-1 0 0,0 0 0,1 0 0,-1 0 0,0 0 0,1 1 0,-1-1 0,0 1 0,1-1 0,-1 1 0,0-1 0,0 1 0,1-1 0,-1 1 0,0 0 0,0 0 0,2 1 0,-1 2 0,1 0 0,-1 0 0,1 0 0,-1 0 0,-1 0 0,1 0 0,0 1 0,-1-1 0,0 0 0,1 6 0,7 43 0,4 76 0,-4-28 0,-7-90-273,-1 1 0,2-1 0,-1-1 0,8 17 0,1-5-6553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5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1 436 24575,'0'0'0,"0"0"0,0 0 0,3 0 0,6 0 0,1 0-8191</inkml:trace>
  <inkml:trace contextRef="#ctx0" brushRef="#br0" timeOffset="1">683 0 24575,'3'9'0,"171"631"-538,-163-592 538,-5-20 0,1 1 0,1-1 0,13 26 0,-20-50 0,1-1 0,-1 0 0,1 0 0,0 0 0,0 0 0,1 0 0,-1 0 0,0 0 0,1-1 0,0 1 0,-1-1 0,6 3 0,-5-3 0,0-1 0,0 0 0,0 0 0,0 0 0,0-1 0,0 1 0,0-1 0,0 1 0,0-1 0,0 0 0,0 0 0,0-1 0,0 1 0,6-2 0,4-1-638,24-10 0,14-9-5739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6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0,5 2 0,7 3 0,11 2 0,20 2 0,21-1 0,11-1 0,-7-3-8191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6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8 0,0 17 0,0 26 0,0 24 0,4 20 0,3 3 0,0-16-8191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7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 1 24575,'5'74'0,"-1"-3"0,-6 2-212,-21 133-1,-36 68-212,15-124 425,34-125 0,0 0 0,-2-1 0,-24 39 0,26-50 0,10-13 4,0-1-1,0 1 1,0 0 0,0 0 0,0 0-1,0 0 1,0 0 0,0 0 0,0 0-1,0-1 1,0 1 0,0 0 0,0 0-1,0 0 1,0 0 0,0 0 0,0 0-1,0 0 1,-1-1 0,1 1 0,0 0 0,0 0-1,0 0 1,0 0 0,0 0 0,0 0-1,0 0 1,0 0 0,0 0 0,-1 0-1,1 0 1,0 0 0,0 0 0,0 0-1,0 0 1,0 0 0,0 0 0,0 0-1,-1 0 1,1 0 0,0 0 0,0 0-1,0 0 1,0 0 0,0 0 0,0 0-1,-1 0 1,1 0 0,0 0 0,0 0-1,0 0 1,0 0 0,0 0 0,0 0 0,0 0-1,0 0 1,0 0 0,-1 1 0,1-1-1,0 0 1,0 0 0,0 0 0,0 0-1,0 0 1,0 0 0,2-13 457,5-8-414,1 0 0,17-32 0,92-177-1412,-40 75-5461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7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0,10 0 0,16 0 0,21 0 0,29 2 0,69 0 0,10 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21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24575,'4'0'0,"329"9"-253,-134-2-1076,509 2-576,-2-47-285,-623 28-324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22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0,6 6 0,22 15 0,43 23 0,73 27 0,96 29 0,100 27-5292,85 14 5292,57 2-5031,30 0 5031,-3-1-3364,-28-11 3364,-55-19 0,-71-24 0,-86-24-1319,-89-23 8134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22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24575,'0'0'0,"0"-2"0,1-3 0,19 0 0,41 3 0,68 9 0,95 20 0,102 35-5009,74 34 5009,41 23-5125,15 15 5125,6 11-3427,-14 1 3427,-42-14 0,-53-25 0,-72-29-1432,-84-28 8234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23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1 569 24575,'0'0'0,"13"0"0,33 0 0,62 8 0,87 19 0,80 32-7393,63 32 7393,48 30-3476,24 27 3476,-7 13-1759,-37-9 1759,-53-22 0,-67-32-1459,-75-32 7355</inkml:trace>
  <inkml:trace contextRef="#ctx0" brushRef="#br0" timeOffset="1">2799 0 24575,'0'0'0,"2"0"0,15 0 0,38 6 0,61 18 0,68 35 0,61 38-4984,48 48 4984,40 58-3731,-38-4 4255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26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1109 7621 24575,'-13'0'0,"-1"-1"0,0-1 0,0 0 0,1-1 0,-1-1 0,1 0 0,-25-12 0,5-1 0,-54-36 0,23 7-197,2-3 1,2-3-1,3-2 0,2-2 0,2-3 1,3-2-1,-43-69 0,43 49-65,3-2-1,4-1 1,3-3-1,5-1 1,-38-140 0,50 128 262,4-2 0,4 1 0,-1-179 0,18 163 0,5 1 0,6 0 0,28-120 0,69-160-1060,25 5 0,62-95 63,45 16 8,-161 338 698,137-170 1,-139 209 367,4 3 1,123-103-1,88-27-77,17 28 0,282-111-603,19 38-257,-389 171 760,253-100 100,13 33 0,131 33-213,8 61-280,5 41-58,1 20 162,-300 4 324,1166-47-815,-1394 43 880,1073-68 0,-4-24 0,900-151 0,-853 71 12,-320 43-144,292-16 108,-714 110 442,-2 41 1,-380 6-419,-1 5 0,-1 4 0,115 34 0,-86-9 0,146 70 0,110 77 0,-365-179 0,370 201 0,-6 14 0,-229-134 0,449 297 0,-19 30 0,-32-34 870,-231-163-489,153 114-381,51 35 0,439 256 1395,-228-216-1049,-534-301-183,343 172-163,269 129-81,-646-319 81,181 103 0,-14 22 0,-213-126 458,161 153 0,-233-194-450,-3 3 0,-1 1 0,-3 2 0,-2 1 0,55 105-1,-64-94 207,-2 2 0,-4 0 0,-2 1 0,21 135-1,-37-164-124,-1 1 0,-3 75 1,-3-89-99,-1-1 0,-2 0 0,0-1 0,-1 1 0,-16 39 0,6-32-73,0-2 1,-2 0-1,-1 0 1,-27 30-1,-17 14-1957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27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0 133 24575,'5'2'0,"4"4"0,1 0 0,-1-1 0,1-1 0,0 1 0,1-2 0,-1 1 0,1-2 0,-1 1 0,14 1 0,8-3 0,0-1 0,-1-1 0,41-7 0,91-27 0,-25-7 0,-115 32 0,0 0 0,0-1 0,35-24 0,-57 34 0,-1 1 0,1 0 0,-1 0 0,0 0 0,1-1 0,-1 1 0,0 0 0,1-1 0,-1 1 0,0 0 0,1-1 0,-1 1 0,0-1 0,0 1 0,1 0 0,-1-1 0,0 1 0,0-1 0,0 1 0,1-1 0,-2 0 0,1 1 0,0-1 0,0 1 0,-1-1 0,1 1 0,0 0 0,-1-1 0,1 1 0,-1 0 0,1-1 0,0 1 0,-1 0 0,1 0 0,-1-1 0,1 1 0,-1 0 0,1 0 0,-1 0 0,1-1 0,-2 1 0,-12-3 0,0 0 0,0 1 0,-1 1 0,-23 0 0,21 1 0,-33 0 0,-74 11 0,-48 18 0,66-11 0,30-6-1365,14-3-5461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0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24575,'0'11'0,"0"-6"0,-2 37 0,-10 56 0,0-10 0,12-85 0,-6 95 0,6-84 0,1 0 0,0-1 0,1 1 0,7 26 0,-8-36-97,0-1-1,0 0 1,1 1-1,-1-1 1,1 0-1,0 0 1,0 0-1,0 0 1,0 0-1,0-1 1,1 1-1,-1-1 0,5 4 1,9 2-6729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1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24575,'0'0'0,"2"0"0,6 0 0,9 0 0,17 0 0,28 1 0,30 4 0,22-2 0,6-4 0,-8 0 0,-24-1-8191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1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24575,'0'0'0,"2"2"0,9 8 0,16 21 0,18 33 0,17 36 0,14 39 0,2 10-2293,-12-20-3605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5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24575,'1'21'0,"1"-1"0,0 1 0,11 39 0,-6-31 0,122 454-845,-22-90 749,-21 82-1112,-79-429-4834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5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394 1 24575,'-1'0'0,"0"-1"0,0 1 0,0 0 0,0 0 0,0 1 0,0-1 0,0 0 0,0 0 0,0 0 0,0 1 0,1-1 0,-1 0 0,-2 1 0,-23 12 0,-31 20 0,4-1 0,-87 33 0,50-24 0,89-41 0,0 0 0,1 0 0,-1 1 0,0-1 0,1 1 0,-1-1 0,0 0 0,1 1 0,-1-1 0,1 1 0,-1-1 0,0 1 0,1 0 0,0-1 0,-1 1 0,1-1 0,-1 1 0,1 0 0,0 0 0,-1-1 0,1 1 0,0 0 0,0-1 0,0 1 0,-1 0 0,1 0 0,0-1 0,0 1 0,0 0 0,0 0 0,0 0 0,0-1 0,1 1 0,-1 1 0,1 1 0,1 1 0,0 0 0,0-1 0,0 1 0,4 5 0,1 1 0,8 14 0,212 312 0,-141-226-16,86 115-1333,-118-152-5477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4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24575,'-1'166'0,"2"188"0,1-282 0,2 0 0,4-1 0,29 123 0,-29-168-1365,-3-7-5461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22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24575,'109'5'0,"-7"10"0,44 21-551,40 26-1654,-5 10 1286,219 122 0,-269-119 561,-3 5 0,147 123 0,-103-46 373,-128-111-176,59 81 0,-83-99-43,-2 0 0,-2 1 0,0 0 0,-2 1 0,-1 1 0,13 50 0,-20-56 192,-1 1 0,-1 0 1,-2 0-1,0 0 0,-2 0 1,-1 0-1,-1 0 0,-9 46 1,1-36 11,-1-1 0,-1 0 0,-2 0 0,-2-2 0,-1 0 0,-1-1 0,-25 34 0,-3-6 0,-3-1 0,-83 77 0,33-47-726,-181 126 0,-136 30 239,275-176 1743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6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24575,'9'370'0,"0"-261"0,30 145 0,-38-252 0,22 95 0,-18-83 0,0 1 0,1-1 0,0-1 0,12 19 0,-16-29-114,0 1 1,0-1-1,1 0 0,-1 0 0,1-1 1,0 1-1,-1 0 0,1-1 0,1 1 1,-1-1-1,6 3 0,3-2-6712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6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24575,'32'32'122,"123"127"-148,-10 7-597,-109-118 302,49 84 1,-65-93 294,-1 0 0,27 85 1,-41-109 59,-1 0 0,0 1 1,-2 0-1,2 24 0,-4-34-28,0 0 0,-1 1 1,1-1-1,-2 0 0,1 0 0,0 0 0,-1 0 0,0 0 1,-1 0-1,1-1 0,-1 1 0,0-1 0,-1 1 0,-4 5 1,0-3-7,1 0 0,-1-1 0,-1 0 0,1 0 0,-1-1 0,0 0 0,-1-1 0,-17 8 0,0-3 0,0 0 0,-33 5 0,3-4-183,0-2 1,-71 1-1,76-8-6479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57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1072 24575,'0'0'0,"0"2"0,2 6 0,4 13 0,3 17 0,3 13 0,0 13 0,-4 9 0,-2-3 0,-4-10 0,0-16-8191</inkml:trace>
  <inkml:trace contextRef="#ctx0" brushRef="#br0" timeOffset="1">0 1 24575,'0'0'0,"2"1"0,5 6 0,4 2 0,1 0-8191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37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24575,'0'-2'0,"0"0"0,0 0 0,1 0 0,-1 1 0,0-1 0,-1 0 0,1-2 0,0-1 0,17 12 0,38 10 0,88 15 0,-94-22 0,420 99-1491,-323-67 629,163 70 0,-165-46 32,-27-9-3316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37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24575,'0'0'0,"1"4"0,6 7 0,4 13 0,5 19 0,2 21 0,2 18 0,-2 9 0,-4 12 0,-2 17 0,-1 13-1021,1 9 1021,0 6 0,1-6 0,-2-28-7170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53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53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204 468 24575,'-2'0'0,"0"-1"0,0 0 0,0 0 0,0 0 0,0 0 0,0 0 0,0 0 0,0-1 0,0 1 0,0-1 0,1 1 0,-3-4 0,-1 1 0,-3-4 0,-1-1 0,2 0 0,-1-1 0,1 1 0,1-1 0,0-1 0,0 1 0,-6-18 0,-1-9 0,-10-48 0,14 46 0,-19-51 0,0-1 0,28 91 0,0 0 0,0 0 0,0 0 0,0 1 0,0-1 0,0 0 0,0 0 0,0 0 0,0 0 0,0 0 0,0 0 0,0 0 0,0 0 0,0 0 0,0 0 0,0 0 0,0 0 0,0 0 0,0 0 0,0 0 0,0 0 0,0 0 0,0 0 0,-1 0 0,1 0 0,0 0 0,0 0 0,0 0 0,0 0 0,0 0 0,0 0 0,0 7 0,1 13 0,2 17 6,17 68 0,20 39-102,-25-93-74,60 200-1073,28 95 1216,-14 1-256,-64-216-828,-19-94-4162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54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1 335 24575,'6'0'0,"780"-122"-1110,-632 89 901,539-111-1965,-616 130 2255,108-7 0,-168 20 137,-1 1-1,1 1 0,0 1 0,-1 0 0,31 8 1,-36-6-80,0 0 0,0 1 0,-1 0 0,1 0 0,-1 1 0,-1 0 0,1 1 0,-1 0 0,10 11 0,0 2-36,-1 2 0,0 1 0,-2 0 0,-1 1 0,-1 0 0,18 42 1,47 165-341,-51-131-38,22 159-1,-43-196 203,-2 0-1,-4 1 1,-11 114-1,6-144 75,-3 1 0,0 0 0,-2-1 0,-2-1 0,-1 0 0,-2 0 0,-1-1 0,-1-1 0,-2 0 0,-37 48 0,27-45-130,-2-2-1,-1-1 0,-57 43 1,39-38-276,-2-2 1,-60 28-1,10-14-395,-3-5 1,-156 43-1,64-35 419,-2-8-1,-2-9 1,-231 9-1,208-40 400,161-7-1533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55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29 535 24575,'-1'-1'0,"-1"1"0,0 0 0,0 0 0,0 0 0,1 0 0,-1 0 0,-2 0 0,0 1 0,1-1 0,-3-1 0,14-1 0,54-7 0,-39 7 0,799-88-1149,-479 63 1042,-280 26 80,0 2 0,0 3 0,87 18 1,-125-16 261,-1 2 0,26 11 0,-17-6 385,-33-13-618,0 0-1,1 0 0,-1 0 0,0 0 0,1 0 1,-1 0-1,1 0 0,-1 0 0,0 0 0,1 0 0,-1 0 1,0 0-1,1 0 0,-1 0 0,0 0 0,1-1 1,-1 1-1,0 0 0,1 0 0,-1 0 0,0 0 0,0-1 1,1 1-1,-1 0 0,0 0 0,0-1 0,1 1 1,-1 0-1,0-1 0,0 1 0,0 0 0,0 0 1,1-1-1,-1 0 0,5-14-8,-3 9 10,9-30-3,2 0 0,2 2 0,36-63 0,-40 79 0,2 0 0,0 1 0,1 1 0,0 1 0,1 0 0,1 0 0,0 2 0,28-19 0,-19 18 0,-1 1 0,2 1 0,45-15 0,-53 21 0,0 2 0,0 0 0,1 1 0,-1 0 0,1 2 0,29 1 0,-39 1 0,-1 0 0,1 1 0,0 0 0,-1 0 0,0 1 0,1 0 0,-1 1 0,0-1 0,0 2 0,10 6 0,-9-4 0,0 1 0,0-1 0,-1 2 0,0-1 0,-1 1 0,0 0 0,8 14 0,-6-8 0,-1 0 0,-1 1 0,-1 0 0,0 0 0,-1 0 0,-1 1 0,0 0 0,-1 0 0,-1 0 0,0 31 0,-3-34 0,0-1 0,-5 25 0,5-34 0,0 0 0,-1 0 0,1 0 0,-1 0 0,1 0 0,-1 0 0,0-1 0,0 1 0,-1-1 0,1 1 0,-1-1 0,0 0 0,-3 3 0,6-6 0,-1 1 0,0-1 0,1 1 0,-1-1 0,1 1 0,-1-1 0,0 0 0,1 1 0,-1-1 0,0 0 0,0 0 0,1 0 0,-1 1 0,0-1 0,0 0 0,1 0 0,-1 0 0,0 0 0,1 0 0,-1 0 0,0 0 0,0-1 0,1 1 0,-1 0 0,0 0 0,1-1 0,-1 1 0,0 0 0,1-1 0,-1 1 0,-1-1 0,1-1 0,-1 1 0,1-1 0,0 0 0,-1 1 0,1-1 0,0 0 0,0 0 0,0 0 0,1 0 0,-1 0 0,0-2 0,-2-6 0,2 0 0,-1-1 0,1 1 0,1-1 0,0 1 0,0-1 0,1 0 0,2-11 0,0 7 0,1 0 0,0 0 0,1 1 0,1-1 0,8-15 0,-5 15 1,0 0 0,2 1-1,-1 0 1,2 1 0,0 0-1,0 0 1,2 1 0,-1 1-1,1 1 1,1 0 0,0 0-1,0 2 1,1 0 0,17-7-1,-14 8-9,-1 1-1,1 1 1,0 1-1,1 0 0,-1 1 1,1 1-1,-1 1 1,1 1-1,0 1 0,-1 0 1,1 2-1,28 6 1,-22-1-29,0 2 1,-1 0 0,0 1 0,-1 2-1,0 1 1,-1 0 0,0 2 0,-2 0-1,30 30 1,-30-25 15,-1 0 0,-1 2-1,-1 0 1,-1 2 0,-1-1-1,-1 2 1,-2 0 0,18 47 0,-24-51 22,8 42 0,-13-53 0,-1 0 0,0 1 0,-1-1 0,0 1 0,-3 15 0,-2-14 343,4-11-106,3-9-130,9-20-107,22-36 0,-16 31 0,-15 30 0,50-94 0,-38 74 0,1 1 0,22-26 0,-28 38 0,0-1 0,1 2 0,0-1 0,0 1 0,1 1 0,13-8 0,-15 10 0,0 1 0,1 1 0,-1 0 0,1 0 0,-1 0 0,1 1 0,0 1 0,0 0 0,12 0 0,-8 1 0,-1 1 0,1 1 0,-1 0 0,0 1 0,0 0 0,14 6 0,-9-2 0,0 1 0,-1 1 0,27 18 0,-1 6 0,-1 2 0,41 45 0,-45-43 0,6 5 4,2-2 0,59 40 0,-75-61-29,0-1 0,2-1 0,0-2 0,1-1-1,40 11 1,-13-10-220,1-2 0,102 6 0,127-10-1017,-282-9 1171,44 1-21,267 4-75,-5 18 207,-164-1-967,-28-1-3791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55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24575,'3'12'0,"23"80"0,3 12 0,11 46-554,7 46-1661,194 1067-557,-206-1036 2772,-7-33-177,-7-39-531,2 42 266,-19-143-881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22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24575,'0'0'0,"4"4"0,12 13 0,23 18 0,22 18 0,15 16 0,17 17 0,18 17-1375,13 11 1375,2 2 0,-9-8 0,-4-12 0,-10-20 0,-23-21-6816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56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1051 0 24575,'0'0'0,"-1"4"0,-7 7 0,-12 14 0,-19 29 0,-28 29 0,-23 17 0,-14 8-1312,-10 0 1312,-8-3 0,1-6 0,6-7 0,11-7 0,19-15 0,25-18-6879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56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779 1 24575,'0'0'0,"0"4"0,-2 5 0,-6 10 0,-16 24 0,-22 30 0,-28 29 0,-30 25 0,-26 20-2362,-16 14 2362,10-13 0,27-31-5829</inkml:trace>
  <inkml:trace contextRef="#ctx0" brushRef="#br0" timeOffset="1">1170 124 24575,'0'0'0,"0"0"0,0 0 0,-2 0 0,-4 4 0,-11 7 0,-20 12 0,-35 25 0,-38 27 0,-34 23-2016,-32 20 2016,-24 22-2951,9 1 2951,37-23-3224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56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1065 1 24575,'0'0'0,"0"0"0,-2 0 0,-4 4 0,-13 4 0,-30 12 0,-41 12 0,-37 14 0,-31 11-1902,-26 17 1902,-39 43-3002,17 2-285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57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459 1 24575,'0'0'0,"-4"4"0,-20 12 0,-52 23 0,-92 29 0,-19 4-8191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21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2012 222 24575,'-3'0'0,"0"-1"0,0 1 0,0 0 0,1 0 0,-1 1 0,0-1 0,0 1 0,0-1 0,-4 2 0,1 0 0,-48 15 0,0 2 0,-67 35 0,99-44 0,-115 57-495,4 4 0,3 7-1,4 5 1,3 6-1,-167 157 1,178-137 495,-171 216 0,235-260 0,3 2 0,3 1 0,4 3 0,2 1 0,-35 101 0,43-79-212,4 2 0,4 0 0,4 1 0,-4 120 0,34 395-848,117 413 1060,-74-762 0,144 408 0,-152-543 0,5-3 0,73 124 0,-74-161 0,4-3 0,3-2 0,97 103 0,-38-67 0,5-5 0,244 172 0,-247-208-175,4-5 1,2-6 0,170 64 0,-62-46-473,252 53 0,-235-80 548,3-12-1,2-11 1,449 3-1,-241-55 100,0-16 0,293-14 0,148 42 0,16-1 0,-509-10-345,227-6-325,617 55 670,-384 61-308,-1 25-124,-576-78 387,262 43 45,-3 25 0,-70 14 0,253 57 0,-133-80 0,5-28 0,280 38 0,-126-14 0,1-26 0,-46-53 0,-1-42 0,757-99 0,170-16 0,-1281 112 0,238-32 0,-6-47 0,82-81 0,-412 110 0,884-255 0,-529 166 0,11 39 0,-78 59 0,3 21 0,220-23 0,464-154 0,-422-7-42,-654 172 42,-3-7 0,-3-6 0,204-129 0,-296 158 230,-2-2 0,-1-3 0,60-61 0,-77 61-180,-1-2 0,-3-1 1,71-114-1,-71 89-50,-3-2 0,53-149 0,-62 128 0,-5-1 0,15-110 0,-25 78 0,-5 0 0,-7-1 0,-5 0 0,-25-179 0,0 152 0,-7 2 0,-6 1 0,-7 2 0,-96-216 0,106 296 0,-3 2 0,-62-90 0,-122-117 0,138 190 0,-132-108 0,-120-51 0,216 173 37,-3 6 0,-3 5 0,-247-90 0,-137 0-388,-8 22-273,-813-147-2827,513 159 2328,-2 19 95,-276-9 517,-5 50 86,85 51-94,175 3 330,-280-24 96,1-14 67,-396-13 41,0 32-19,1452 27 14,-1453-2 109,3-16-116,1113 9 2,-1987-27 260,-604 28-265,1758-4 370,-116 0 173,-1 23-100,-457 102-195,12 117-394,982-109 1165,465-72 4294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7:29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24575,'0'0'0,"0"3"0,1-2 0,0 1 0,0 0 0,0-1 0,1 1 0,-1-1 0,0 1 0,1-1 0,2 3 0,3 2 0,42 40-46,2-3 1,2-2-1,113 66 0,-100-73-227,2-3 0,105 33 0,-78-37-262,138 20 0,103-13-295,1-31 733,346-44-1224,-135 3 377,-214 28 803,4 22-170,-243-2 156,142 32-1,-174-25 121,0 2 0,0 4-1,61 30 1,-89-35 513,0 2 1,-1 1 0,-1 1-1,-2 2 1,44 42-1,-74-65-387,0 0 0,0 1 0,0-1 0,1 0 0,-1 0 0,0 0 0,0 0 0,1-1 0,-1 1 0,0 0 0,1-1 0,-1 1 0,1 0 0,-1-1 0,1 0 0,-1 1 0,1-1 0,-1 0 0,1 0 0,-1 0 0,1 0 0,0 0 0,-1 0 0,1 0 0,-1 0 0,1-1 0,-1 1 0,1-1 0,-1 1 0,1-1 0,-1 1 0,0-1 0,3-1 0,83-45 126,-14 7-231,9 1-397,1 5 1,2 3-1,0 3 0,175-30 0,-113 37-937,0 7 1,188 7-1,-130 17 370,313 55 1,191 87-419,-474-97 1264,-28-14-398,-29-18 510,-35-19 244,-114-6 147,0-1 1,55-12-1,-67 10-184,1 0 0,-1-2 0,-1 0 1,1 0-1,26-18 0,-31 16-160,-1 1 1,0-2-1,0 0 1,-1 0-1,-1 0 1,1-2 0,-2 1-1,9-14 1,4-15-60,-2-1-1,-2-1 1,15-52 0,-2-10-609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8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24575,'5'4'0,"0"0"0,1 0 0,-1 0 0,0 0 0,-1 1 0,1 0 0,-1 0 0,6 9 0,1 0 0,33 46-167,-3 2 0,-3 1-1,41 93 1,68 218-839,119 590-2023,-246-870-458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8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24575,'15'-4'0,"-6"3"0,0 1 0,0 1 0,0 0 0,0 0 0,0 1 0,9 3 0,-7-3 0,55 15-107,0 2-1,113 50 1,-142-50 33,0 1 0,33 25 0,-46-28 49,-1 1 0,-2 2-1,32 34 1,-41-41 25,-2 1 0,0 0 0,-1 0 0,0 1 0,-1 0 0,-1 0 0,6 18 0,-11-26 0,0 0 0,0 0 0,-1 0 0,1 0 0,-2 0 0,1 0 0,-1 0 0,0 0 0,-1 1 0,1-1 0,-1 0 0,-1 0 0,0 0 0,0-1 0,0 1 0,0 0 0,-1-1 0,0 1 0,-6 7 0,1-3 0,-1-1 0,0 0 0,-1 0 0,0-1 0,0-1 0,-1 0 0,-21 13 0,-6-1 0,-47 18 0,-150 46 312,24-10-1882,161-54-4718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20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24575,'0'0'0,"2"2"0,4 3 0,5 1 0,1 1-8191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9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24575,'0'0'0,"-2"5"0,-11 29 0,2 0 0,1 0 0,-8 61 0,15-71 0,2-1 0,0 1 0,2 0 0,0-1 0,2 1 0,9 38 0,-9-47 0,-2-12 0,-1 0 0,1 0 0,-1 0 0,1 0 0,0 0 0,0 0 0,0 0 0,0-1 0,1 1 0,-1 0 0,1-1 0,-1 1 0,1-1 0,0 0 0,0 1 0,0-1 0,4 3 0,8 3 0,0 0 0,25 9 0,0 0 0,11 9 40,-1 2 0,67 52 0,79 82-1525,-147-119-5341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22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361 1 24575,'-2'3'0,"0"2"0,0-1 0,0 0 0,1 1 0,-1 0 0,0 7 0,-1 5 0,-24 130-872,-9 176-1,16 154-1641,14-299 2205,6-161 307,-19 335-928,11-268 590,-5-1 0,-25 93 1,29-145 199,-1-1 1,-21 45-1,24-62 217,0 0 0,-1-1 0,-1 1-1,1-2 1,-2 1 0,0-1 0,-17 14 0,16-16-1011,-20 11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19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24575,'0'0'0,"2"3"0,5 10 0,4 13 0,3 15 0,2 10 0,1 13 0,-1 10 0,-1 6 0,1-1 0,-1-7 0,-1-9 0,0-12 0,-4-15 0,-2-13-8191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21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10 24575,'-17'-4'0,"3"1"0,5 1 0,-1 2 0,1-1 0,-16 2 0,20 0 0,0-1 0,0 1 0,1 1 0,-1-1 0,0 1 0,1 0 0,-1 0 0,1 0 0,-6 4 0,0 1 0,0 2 0,0 0 0,1 0 0,0 0 0,1 1 0,0 1 0,0-1 0,-6 14 0,-1 4 0,1 0 0,-13 39 0,17-35 0,1 0 0,1 1 0,2 0 0,1 0 0,1 1 0,2-1 0,2 1 0,1-1 0,1 1 0,8 35 0,-8-57 0,1 0 0,0-1 0,1 0 0,0 0 0,1 0 0,7 14 0,-9-21 0,-1 0 0,1-1 0,0 1 0,0-1 0,1 1 0,-1-1 0,1 0 0,-1 0 0,1-1 0,0 1 0,0-1 0,0 0 0,1 0 0,-1 0 0,0 0 0,1-1 0,-1 0 0,9 2 0,2-2 0,0-1 0,0 0 0,0-1 0,-1 0 0,1-1 0,26-8 0,84-33 0,-125 43 0,50-21 0,-17 7 0,54-15 0,-80 27 0,1 0 0,-1 1 0,0 1 0,1-1 0,-1 1 0,0 0 0,1 1 0,-1 0 0,0 0 0,1 0 0,12 6 0,-10-3 0,0 0 0,-1 1 0,0 0 0,0 1 0,-1 0 0,0 0 0,14 14 0,-8-5-341,0 1 0,-2 0-1,16 25 1,-6-3-6485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4:59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547 198 24575,'-1'-3'0,"0"1"0,0-1 0,0 1 0,0 0 0,0-1 0,0 1 0,-1 0 0,1 0 0,-4-4 0,-3-6 0,-80-128 0,83 132 0,-3-3 0,6 14 0,2 8 0,8 72 0,64 789-1956,-6-65 1595,-9-415-184,-52-370 645,-2-11 452,-1-1 1,0 1-1,-1-1 1,0 13-1,-2-25-552,0 0 0,0 0 0,0 0 0,0 0 0,-1 0 0,1 0 0,-2-1 0,-1-2 0,-11-14 0,-49-60 0,51 65 0,-1 0 0,0 1 0,-21-14 0,19 16 0,0 1 0,-1 0 0,0 2 0,0 0 0,-1 1 0,0 0 0,-23-4 0,31 9 0,0 1 0,-1 0 0,1 0 0,0 1 0,0 0 0,-16 3 0,18-1 0,1-1 0,-1 1 0,1 1 0,0 0 0,0 0 0,0 0 0,0 1 0,1 0 0,-11 8 0,7-3 0,1 1 0,0-1 0,0 2 0,1-1 0,0 2 0,1-1 0,0 1 0,-9 21 0,4-2 0,1 0 0,-9 47 0,15-58 0,2 0 0,0 0 0,1 0 0,1 0 0,1 1 0,1-1 0,0 0 0,2 0 0,0 0 0,2 0 0,0-1 0,12 29 0,-4-19-67,2 0 0,1-1 0,1-2-1,2 1 1,0-2 0,2 0 0,0-2-1,2 0 1,36 27 0,-26-25-29,1-2 0,1-1 0,0-2 0,2-1 0,0-2 0,78 24 0,-76-31 96,0-2 0,0-2 0,0-1 0,1-2 0,-1-2 0,51-5 0,-40-2 0,0-1 0,-1-3 0,0-3 0,70-26 0,-87 27 0,-1-2 0,0-2 0,-1 0 0,-1-2 0,0-1 0,-2-2 0,0 0 0,-2-2 0,0-1 0,37-46 0,-42 43-33,-1-1 1,-1 0-1,-2-1 1,-1-1 0,-1 0-1,18-60 1,-28 71 6,0-1 0,-1 1 0,0-1 0,-2 0-1,-1-25 1,-1 29 18,-1 0-1,-1 1 0,0-1 0,-1 1 0,-1 0 0,0 0 0,-10-19 0,6 16-21,-2 1-1,0 0 0,-1 0 1,0 1-1,-2 1 0,1 0 0,-2 1 1,0 0-1,-1 1 0,0 1 1,-20-11-1,12 9-55,-1 2 1,0 1-1,-1 1 0,0 1 1,0 1-1,-1 1 1,-48-5-1,24 8-55,0 3 1,0 1-1,0 3 0,-91 17 1,38 3-788,-123 44 0,93-19-1852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00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0 112 24575,'4'0'0,"-3"0"0,107 13 0,5-6 0,56-1-488,52-2-1464,42-4 855,617-32-818,3-29 792,-820 57 1117,197-15-336,-31 6-1026,-38 4 945,-38 6 97,42 7 399,-143 1 703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01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522 0 24575,'0'0'0,"-1"0"0,-4 4 0,-7 10 0,-16 19 0,-16 16 0,-10 10 0,-6 6 0,-1 5 0,-1 5 0,1-2 0,6-6 0,9-9 0,13-16-8191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01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1136 0 24575,'0'0'0,"-2"0"0,-6 4 0,-17 13 0,-23 22 0,-25 25 0,-26 25 0,-29 24-1871,-19 15 1871,-12 7 0,-6-2-2461,8-17 2461,32-27-3859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01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872 0 24575,'0'0'0,"-2"2"0,-4 8 0,-19 22 0,-29 24 0,-33 21 0,-33 16-1901,-31 9 1901,-13 2-1597,17-15 1597,32-23-4693</inkml:trace>
  <inkml:trace contextRef="#ctx0" brushRef="#br0" timeOffset="1">1880 146 24575,'0'0'0,"-2"0"0,-5 6 0,-10 11 0,-19 16 0,-21 20 0,-18 19 0,-14 15 0,-12 8-1136,2-4 1136,17-16-7055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02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 0 24575,'0'0'0,"-2"6"0,-6 15 0,-21 32 0,-35 44 0,-18 20 0,3-10-8191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13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175 120 24575,'-3'14'0,"-6"10"0,-24 45 0,3-10 0,7-5 0,-22 75 0,36-97 0,2 0 0,1 1 0,1-1 0,1 36 0,4-28-86,3 1 0,1-1 0,2 0-1,2 0 1,1-1 0,2 0 0,2 0-1,2-1 1,30 58 0,-24-61 87,0 0 0,2-1 0,2-1 0,1-1 1,1-2-1,2 0 0,1-2 0,1-2 0,50 34 1,-64-49-5,0-1 1,0-1 0,1 0 0,0-1 0,29 8 0,-39-15 5,-1 1-1,0-1 1,1 0 0,-1-1-1,0 0 1,1 0-1,11-2 1,-13 0 8,-1 1 0,0-1 0,0 1 0,0-1 1,0-1-1,-1 1 0,1-1 0,-1 1 0,1-1 0,-1-1 0,7-6 0,1-3 140,-2 0 0,0-1 0,0-1 0,13-27 0,-13 24-166,0 0 0,24-32-1,-24 40 16,0 0 0,1 1 0,0 0 0,0 0 0,1 2 0,0-1 0,0 1 0,1 1 0,0 0 0,0 1 0,22-5 0,13-1 0,97-9 0,-113 16 0,-30 4 0,85-11 0,-69 7 0,-1 0 0,33-12 0,-43 13 0,0 0 0,0 0 0,0 0 0,-1-1 0,0 0 0,1-1 0,-2 1 0,1-1 0,0 0 0,-1-1 0,0 1 0,0-1 0,-1 0 0,0 0 0,0-1 0,0 1 0,-1-1 0,0 0 0,0 0 0,0 0 0,1-11 0,0-1 0,-2 0 0,0-1 0,-1 1 0,-1-1 0,-3-21 0,-1 6 0,-2 0 0,-12-36 0,4 27-158,-3 1 0,-1 0-1,-2 2 1,-51-78 0,-125-139 27,82 116-1081,79 96-4845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15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24575,'0'2'0,"0"0"0,1 0 0,0 0 0,-1 0 0,1 0 0,0 0 0,0-1 0,0 1 0,2 3 0,1 2 0,8 18 0,-1 1 0,11 36 0,7 56 0,-8-32 0,-18-75-455,0 0 0,9 18 0,-4-15-6371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23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1 280 24575,'16'0'0,"32"5"0,-21-1 0,77 12 0,47 10-495,43 10-1488,-189-35 1951,689 122-2527,7-51 2126,-478-70-659,-164-6 833,97-17 0,-133 17 293,0-2-1,-1 0 1,0-1-1,0-2 0,25-13 1,-41 19 112,0-1 0,0 0 1,0 0-1,0 0 0,-1-1 0,0 0 0,0 0 1,5-7-1,-8 9 1,0 0 1,0-1-1,0 1 1,-1-1 0,1 1-1,-1-1 1,0 1-1,0-1 1,0 0-1,-1 1 1,1-1-1,-1 0 1,0 0-1,0 0 1,0 1 0,-1-7-1,-2-1 93,0 0 0,0 0 0,-1 0 0,-1 1-1,0-1 1,-11-17 0,-46-53 603,30 44-1110,-1 3 0,-74-59 1,61 58-6560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15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24575,'0'0'0,"0"0"0,0 0 0,0 0 0,0 0 0,1-2 0,4 0 0,0-1-8191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15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0,9 2 0,11 1 0,12 0 0,8-1 0,6-1 0,-1-2 0,-5-1 0,-10-1-8191</inkml:trace>
  <inkml:trace contextRef="#ctx0" brushRef="#br0" timeOffset="1">0 68 24575,'0'0'0,"0"0"0,2 0 0,10 2 0,14 4 0,17 3 0,12 2 0,13-1 0,19-4 0,10-3 0,-13-2-8191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16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1 559 24575,'0'8'0,"53"406"-82,-50-393 49,1 4-14,27 155-301,-22-140 288,2-1 1,22 54-1,-30-85 60,1 0 0,0 0 0,0 0 0,8 9 0,-11-16 0,0 1 0,0-1 0,1 1 0,-1-1 0,0 0 0,1 0 0,-1 1 0,1-1 0,-1 0 0,1 0 0,0-1 0,-1 1 0,1 0 0,0 0 0,0-1 0,0 1 0,-1-1 0,1 0 0,0 1 0,0-1 0,0 0 0,0 0 0,0 0 0,0 0 0,-1 0 0,3-1 0,0-1 15,-1 1-1,1-1 0,-1 1 1,0-1-1,0-1 0,0 1 1,0 0-1,0-1 1,0 1-1,0-1 0,-1 0 1,1 0-1,2-4 0,2-4 111,0-1-1,8-17 0,-3-1-66,14-54 1,-7 19-61,-17 59 2,0-1 0,1 1 0,-1 0 0,2 0 0,-1 0 0,0 0 0,1 1 0,0-1 0,1 1 0,-1 0 0,1 0 0,0 0 0,0 1 0,0 0 0,1 0 0,-1 0 0,1 1 0,0 0 0,9-4 0,20-6 0,-18 7 0,0 0 0,17-10 0,-29 13 0,0 0 0,0-1 0,0 1 0,0-1 0,0-1 0,-1 1 0,0 0 0,0-1 0,7-10 0,-7 7 0,0 0 0,0 0 0,-1 0 0,0-1 0,0 1 0,-1-1 0,0 0 0,-1 1 0,1-1 0,-2-15 0,0 5 0,-2 0 0,0 0 0,-2 0 0,-6-22 0,-4-4-290,-2 0 1,-42-80-1,-64-79-408,-52-46-406,106 159-4416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16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24575,'0'0'0,"4"0"0,3 2 0,4 4 0,4 5 0,2 8 0,-1 9 0,-1 11 0,-3 8 0,-3 5 0,-4 1 0,-2-4 0,0-9 0,0-8 0,-1-12 0,1-10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16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717 0 24575,'0'0'0,"0"0"0,0 0 0,0 0 0,0 2 0,3 8 0,10 16 0,8 14 0,8 15 0,4 6 0,1-2 0,-5-12-8191</inkml:trace>
  <inkml:trace contextRef="#ctx0" brushRef="#br0" timeOffset="1">0 2143 24575,'2'0'0,"10"0"0,19 2 0,28 1 0,42-1 0,39-2 0,29-5-2296,26-5 2296,13-6-1653,38-4 1653,-21 0-4242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17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0 551 24575,'4'8'0,"91"166"0,-95-173 0,30 51 0,44 57 0,-53-82 0,1-1 0,2-1 0,42 35 0,-53-49 0,24 14 0,-30-22 0,-1 1 0,0-1 0,1-1 0,0 1 0,0-1 0,10 1 0,-15-2 0,0-1 0,0 0 0,1 0 0,-1 0 0,0 0 0,0 0 0,0 0 0,0 0 0,1-1 0,-1 1 0,0-1 0,0 0 0,0 0 0,0 0 0,0 0 0,0 0 0,0 0 0,2-2 0,-2 1 0,0 0 0,1-1 0,-1 0 0,-1 1 0,1-1 0,0 0 0,-1 0 0,1 1 0,-1-1 0,0-1 0,1-3 0,0-2 0,0 0 0,-1 0 0,0 0 0,0 0 0,-1 0 0,-1-1 0,-1-15 0,1 25 0,1-1 0,0 0 0,0 1 0,0-1 0,0 0 0,0 1 0,0-1 0,0 0 0,0 1 0,0-1 0,0 0 0,0 1 0,0-1 0,0 1 0,0-1 0,1 0 0,-1 0 0,1 1 0,0-1 0,-1 1 0,1-1 0,0 1 0,0 0 0,-1-1 0,1 1 0,0 0 0,0 0 0,0-1 0,0 1 0,-1 0 0,3 0 0,19-2 0,0-2 0,-1 0 0,1-1 0,-1-2 0,0 0 0,0-1 0,-1-1 0,23-14 0,-24 12 0,-2-1 0,1 0 0,18-20 0,-27 23 0,0 0 0,-1 0 0,0-1 0,-1-1 0,0 1 0,-1-1 0,6-12 0,-6 7 0,-1 0 0,0-1 0,-1 0-1,-1 1 1,-1-1 0,0 0 0,-1 0 0,-1-1-1,-3-31 1,-2 18-92,-1 1 0,-1 0 0,-1 0 0,-21-47 0,15 46-79,-2 1 0,-1 1 1,-1 0-1,-2 2 0,0 0 1,-2 1-1,-36-33 0,-2 7-6192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18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 24575,'-2'10'0,"-7"25"0,2 0 0,-4 52 0,7 75 0,5-132 0,1-1 0,2 0 0,0 1 0,12 33 0,-4-24 0,2-1 0,29 55 0,-35-76 0,-2-7 0,0 1 0,-1 0 0,0 0 0,4 20 0,-8-28 0,0 0 0,-1 0 0,0 0 0,0 1 0,0-1 0,0 0 0,0 0 0,0 1 0,-1-1 0,0 0 0,0 0 0,0 0 0,0 0 0,0 0 0,0 0 0,-1 0 0,1 0 0,-1-1 0,0 1 0,0-1 0,0 1 0,-4 3 0,1-2 12,-1 1 0,0-1 0,0 0 0,-1 0 0,1 0 0,-1-1 0,0 0-1,0 0 1,-12 2 0,2-1-506,-1-1-1,-31 2 0,6-5-6331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36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24575,'0'0'0,"4"2"0,6 2 0,8 3 0,10-2 0,16-5 0,13-6 0,3 0 0,-8-1-8191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37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0,2 2 0,4 2 0,7 3 0,13 0 0,25-4 0,26-1 0,21-3 0,6-2 0,-16-1-8191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38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1 247 24575,'0'0'0,"0"0"0,0 0 0,2 0 0,13-4 0,24-11 0,1-1 0,157-40 0,14-4 0,-39-5-1365,-98 35-5461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23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0 245 24575,'0'0'0,"0"0"0,0 0 0,0 0 0,4 0 0,7 0 0,19-2 0,30-4 0,31-7 0,30-10 0,32-18-1694,17-14 1694,-11-1 0,-33 8-6497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38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0,6 2 0,11 4 0,18 6 0,20 3 0,16 4 0,13 2 0,19 2 0,17-2 0,-5-4-631,-21-5-6929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38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39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0,0 0 0,0 2 0,0 2 0,0 1-8191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9:41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3632 24575,'-11'-14'0,"9"9"0,0 0 0,0 0 0,0 0 0,1 0 0,0-1 0,0 1 0,0 0 0,1-1 0,-1-8 0,7-52 0,-6 64 0,6-36 0,2 0 0,22-63 0,39-72 0,-55 138 0,90-206-409,17 5-1,155-190-413,38 23 0,-141 205-271,329-291-1,-75 165 1095,29 41 0,38 33 0,-369 199 0,3 5 0,143-30 0,-122 46 0,0 7 0,1 6 0,1 7 0,257 15 0,-312 3-216,0 5-1,104 27 0,-132-21 55,0 3-1,-1 3 1,97 50-1,-79-27 163,-3 4 0,-2 3 0,98 87 0,-88-58 0,-3 3 0,90 121 0,172 295 0,-200-212 0,-22 13 0,-19-42 0,66 113 2,35 83-12,-104-188-15,36 81 6,-97-255 80,48 113 369,-74-161-243,-2 1-1,13 71 1,-25-101 86,-2 0 1,0 1 0,-1-1-1,-1 1 1,-4 24-1,2-29-12,-1 0-1,-1 0 0,0 0 0,-1 0 0,-1-1 0,0 0 0,-10 16 0,-6 3-62,0-1 0,-2-1 0,-1 0 0,-2-3 1,-41 36-1,8-16-271,-116 73 1,79-66-219,-130 54 0,-113 25 249,246-99-175,-442 162-1829,-12-33 440,-193-26 1606,-9-58 0,61-38-1183,0-55-1,234-48 1184,339 35 0,-207-75 0,206 54 4,3-5 0,3-6 0,-120-81 1,144 78-46,2-4 0,4-3 0,3-4 0,-74-87 0,81 74-163,3-4 0,-64-114 1,85 120 93,4-2 0,-59-165 0,58 103 108,14 25-9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0:42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1 472 24575,'0'0'0,"0"1"0,0 0 0,1 0 0,-1 0 0,0-1 0,0 1 0,1 0 0,-1 0 0,1-1 0,-1 1 0,1 0 0,-1-1 0,2 2 0,1 3 0,53 75 0,2-3 0,4-2 0,4-3 0,81 70 0,-33-49 0,-85-72 0,2-2 0,37 19 0,-48-29 0,0 0 0,1-2 0,0 0 0,37 6 0,-42-10 0,0-2 0,0 0 0,0-1 0,0-1 0,1 0 0,-1-1 0,20-5 0,-7-2 0,0-1 0,-1-1 0,0-2 0,0 0 0,-1-2 0,28-21 0,138-121 0,-137 104 0,-20 19 0,1 1 0,44-30 0,-68 56 0,0 0 0,0 0 0,1 1 0,0 1 0,0 0 0,1 1 0,-1 0 0,24-2 0,10 3 0,64 2 0,12-1 0,-99 0 0,0-2 0,0-2 0,-1 0 0,0-1 0,39-18 0,109-65 0,-132 67 0,215-138 0,-10-16 0,-233 168 40,0-1 0,22-22 0,-31 28-146,0 1 0,0-1 0,-1 0 0,1 0 0,-1-1 0,0 1-1,0-1 1,0 1 0,0-1 0,-1 1 0,0-1 0,0 0 0,0-5 0,-1-11-6720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58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1 24575,'-1'0'0,"-1"0"0,0 0 0,0 1 0,0-1 0,1 1 0,-1 0 0,0-1 0,1 1 0,-1 0 0,0 0 0,1 0 0,-2 1 0,-18 17 0,20-19 0,-10 12 0,1-1 0,1 2 0,0-1 0,0 1 0,-8 17 0,-27 75 0,22-42-126,3 0-1,3 1 0,-9 79 0,17-66-42,3 0 1,6 113-1,2-152 200,2 0 1,1 0 0,1-1-1,3 1 1,27 70 0,-29-90-152,1 1 1,1-1-1,1-1 0,0 1 1,1-2-1,1 0 1,0 0-1,1-2 1,1 1-1,1-2 1,0 0-1,29 18 0,5-6-5693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59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0 308 24575,'1'5'0,"1"0"0,0 0 0,0-1 0,0 1 0,1-1 0,4 8 0,6 7 0,90 141-402,167 197-1,-259-345 403,50 55 0,-54-59 0,1-1 0,1-1 0,-1 1 0,1-1 0,0-1 0,11 6 0,-17-10 15,0 0 0,1 0 0,-1 0 0,0 0 0,1 0 0,-1-1 0,1 0 0,-1 1 0,1-1 0,-1-1 0,1 1 0,-1 0 0,1-1 0,-1 0 0,1 1 0,-1-1 0,6-3 0,2-2 71,-1 0 1,0 0-1,-1-1 0,10-8 1,13-10 16,3 5-103,0 1 0,67-26 0,32-16 0,-117 52 0,0-1 0,-1-1 0,0 0 0,-1-2 0,21-20 0,-30 26 0,0 0 0,0 0 0,-1-1 0,-1 1 0,1-1 0,-1 0 0,0-1 0,-1 1 0,0-1 0,0 1 0,-1-1 0,0 0 0,-1 0 0,1-12 0,-2 1 0,-1 1 0,-1-1 0,0 1 0,-2-1 0,0 1 0,-12-30 0,3 14 0,-2 1 0,-31-50 0,20 43-341,-2 2 0,-1 1-1,-62-61 1,43 55-6485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59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24575,'3'8'0,"105"406"0,-83-307 0,-20-84 0,11 39 0,-14-53 0,2 0 0,-1 0 0,1-1 0,7 12 0,-10-18-45,0-1-1,0 1 1,0-1-1,1 0 1,-1 0-1,0 0 1,1 0-1,-1 0 1,0 0-1,1 0 1,0 0-1,-1 0 1,1 0-1,-1-1 1,1 1-1,0-1 1,-1 1-1,1-1 1,0 0-1,-1 0 1,1 0-1,0 0 1,0 0-1,-1 0 0,1 0 1,0 0-1,0-1 1,-1 1-1,3-1 1,13-5-6781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2:59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24575,'0'0'0,"0"0"0,8 2 0,21 8 0,27 12 0,28 10 0,31 3 0,24-6-1146,0-10 1146,-23-8-7045</inkml:trace>
  <inkml:trace contextRef="#ctx0" brushRef="#br0" timeOffset="1">1187 626 24575,'0'0'0,"0"0"0,2 0 0,12 0 0,21-2 0,19-3 0,12-2 0,13-1 0,11-6 0,5-8 0,-5-4 0,-18 3-8191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0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1 526 24575,'0'0'0,"2"3"0,8 12 0,19 21 0,23 28 0,15 22 0,8 15 0,0 10-977,-2 0 977,-11-4 0,-13-14 0,-15-22-7214</inkml:trace>
  <inkml:trace contextRef="#ctx0" brushRef="#br0" timeOffset="1">1086 0 24575,'0'0'0,"2"2"0,12 11 0,28 26 0,32 40 0,19 48 0,2 43-3084,-10 31 3084,-20 20 0,-28 0-1865,-39-13 1865,-36-17 0,-30-24-1443,-17-27 1443,-9-31 0,-7-32-614,2-27 614,17-22-1185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24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0 24575,'-1'1'0,"0"-1"0,-1 1 0,1-1 0,0 1 0,-1 0 0,1-1 0,0 1 0,0 0 0,-1 0 0,1 0 0,0 0 0,0 0 0,-1 1 0,-3 3 0,-8 8 0,0 0 0,0 1 0,2 1 0,-14 21 0,-34 71 0,40-66 0,2 1 0,-23 86 0,35-104 0,0 0 0,2 0 0,0 1 0,2 0 0,1-1 0,1 1 0,4 26 0,-3-38 0,1 0 0,1 0 0,0 0 0,1 0 0,0-1 0,1 0 0,0 0 0,1 0 0,1-1 0,13 17 0,-15-22 0,0 0 0,0 0 0,1 0 0,-1 0 0,1-1 0,1 0 0,-1-1 0,1 0 0,0 0 0,0 0 0,0-1 0,0-1 0,1 1 0,-1-1 0,1 0 0,-1-1 0,11 0 0,-9-1 0,0 0 0,-1-1 0,1 0 0,0-1 0,-1 0 0,1-1 0,10-4 0,-6 1 0,-1 0 0,0-1 0,-1 0 0,14-11 0,6-9 0,-1-1 0,37-44 0,-60 63 0,11-12 0,-7 7 0,1-1 0,17-13 0,-25 25 0,-1-1 0,0 1 0,1 0 0,0 1 0,0-1 0,0 1 0,0 0 0,0 0 0,0 0 0,0 1 0,1 0 0,6-1 0,-4 2 0,-1 0 0,1 1 0,0 0 0,0 0 0,0 0 0,-1 1 0,1 0 0,-1 1 0,1 0 0,7 4 0,3 3 0,-1 0 0,30 25 0,-4 3-341,-1 3 0,-2 1-1,38 51 1,-29-28-6485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5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24575,'1'0'0,"-1"0"0,7 0 0,16 0 0,18 0 0,15 0 0,16 2 0,18 0 0,12-1 0,1-2 0,-10-2 0,-16-2 0,-14-1 0,-16 1 0,-17 1-8191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6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24575,'0'0'0,"0"0"0,0 0 0,12-2 0,26-3 0,35-2 0,44-2 0,40 1 0,17 1-1893,-6 2 1893,-33 2-6298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1519 41 24575,'-15'-1'0,"-19"-2"0,-4-2 0,-271-9-260,171 9-547,110 4 755,-358-11-106,1 23-69,362-9 202,-52 5 4,63-5 21,0 1 1,0 0-1,-22 9 0,32-12-4,1 1-1,-1 0 0,1-1 0,0 1 0,-1 0 0,1 0 0,0 0 0,-3 2 0,4-2 14,0-1 0,0 1 0,-1-1 0,1 0-1,0 1 1,0-1 0,-1 1 0,1-1-1,0 1 1,0-1 0,0 1 0,0-1 0,0 1-1,0-1 1,0 1 0,0-1 0,0 1-1,0-1 1,0 2 0,1-1 57,0 1 0,0 0-1,0 0 1,0-1 0,0 1 0,0-1-1,1 1 1,-1-1 0,0 0 0,1 1 0,-1-1-1,1 0 1,3 2 0,25 14 57,1-2 1,0 0-1,34 10 0,-28-11-120,35 13-3,75 30 0,-100-37 0,47 29 0,-79-40 0,1 1 0,-1 1 0,-1 0 0,23 23 0,-32-28 0,0-1 0,0 1 0,-1 0 0,0 0 0,0 0 0,-1 1 0,0-1 0,0 1 0,0 0 0,-1 0 0,0 0 0,0 0 0,-1 0 0,1 13 0,-2-11 0,0-1 0,-1 1 0,0-1 0,-1 0 0,0 1 0,-5 13 0,-2-3 0,-17 31 0,-8 5-93,-54 66 1,-53 44-533,73-86 643,31-37-18,-39 50 0,74-90-1,0 1 0,0 0 0,0-1 0,1 1 0,-1 0 0,1 0 0,0 0 0,0 0 1,0 0-1,-1 7 0,2-9 7,0 1 0,0 0 0,0 0 0,1-1 1,-1 1-1,1 0 0,0-1 0,-1 1 0,1 0 0,0-1 1,0 1-1,0-1 0,0 1 0,0-1 0,0 1 1,0-1-1,1 0 0,-1 0 0,0 0 0,1 0 0,-1 1 1,2-1-1,7 6 135,0-1 0,0-1 0,20 8 0,41 9-45,12-3-435,1-3-1,144 9 1,175-22-240,-289-8-870,-20 0-3696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2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24575,'1'58'-14,"2"0"-1,2 0 1,4 0-1,1-1 1,3-1-1,3 0 1,28 68-1,-14-55-101,4-1 0,2-1 0,4-3 0,93 118-1,-78-122 117,-47-53 0,0 0 0,0-1 0,0 0 0,1 0 0,15 7 0,-21-12 8,1 1 0,0-1 0,0 0 0,-1 0-1,1 0 1,0-1 0,0 1 0,0-1-1,0 0 1,0 0 0,-1 0 0,1-1 0,7-1-1,-5 1 17,-1-1 0,0 0 0,-1 0 0,1-1 0,0 0 0,-1 1 0,1-2 0,-1 1 0,5-4 0,-1-2 15,0 0-1,0 0 1,-1-1 0,-1 1-1,1-2 1,-2 1 0,1-1 0,5-15-1,-8 16-38,0 1 0,0-1 0,-1 0 0,0 0 0,0-1 0,-1 1 0,-1 0 0,0 0 0,0-1 0,-3-15 0,1 24 0,2 6 0,4-7 0,5 1-1365,1-1-5461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3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641 0 24575,'-2'6'0,"-130"410"-481,34 9-279,97-418 771,-94 471-11,66-328 0,13-65 26,-45 136 0,51-194-180,-1 0 0,-1-1 1,-1-1-1,-1 0 0,-2 0 0,0-2 1,-1 0-1,-37 37 0,11-23-5475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4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480 0 24575,'-1'0'0,"0"0"0,1 0 0,-1 0 0,1 0 0,-1 0 0,0 0 0,1 0 0,-1 1 0,1-1 0,-1 0 0,0 0 0,1 0 0,-1 1 0,0 0 0,-2 0 0,-17 10 0,0 0 0,2 1 0,-1 1 0,-25 24 0,13-8 0,2 1 0,0 1 0,2 1 0,-41 64 0,38-47 0,3 2 0,-41 105 0,60-136 0,1 0 0,1 0 0,1 0 0,1 1 0,-3 35 0,7-53 0,0 1 0,0-1 0,0 0 0,1 0 0,-1 0 0,1 0 0,-1 1 0,1-1 0,0 0 0,0 0 0,0 0 0,1-1 0,-1 1 0,1 0 0,0 0 0,-1-1 0,1 1 0,1-1 0,-1 1 0,0-1 0,0 0 0,1 0 0,-1 0 0,1 0 0,0 0 0,4 1 0,8 4 0,0-1 0,0 0 0,1-1 0,27 4 0,68 5 0,-63-9 0,-42-5 0,0 1 0,0 0 0,0 0 0,0 0 0,9 3 0,-12-3 0,-1 0 0,0 1 0,0-1 0,1 0 0,-1 1 0,0 0 0,-1-1 0,1 1 0,0 0 0,0 0 0,-1 0 0,1 0 0,-1 0 0,2 4 0,40 85 0,-4-7 0,25 32-1365,-36-69-5461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4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12 0,5 18 0,2 20 0,4 14 0,3 7 0,4 1 0,4-5 0,2-10 0,-3-14 0,-1-13 0,-1-13 0,-5-10 0,-5-6-8191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5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24575,'0'5'0,"1"26"3,1 0-1,11 51 0,23 60-56,-24-98-27,16 62-323,60 234 130,-25 4 308,-63-343-34,3 20 0,-1 0 0,-1 27 0,-1-46-1,0-1 1,0 1-1,-1-1 0,1 0 1,0 1-1,0-1 1,-1 1-1,1-1 1,-1 0-1,1 1 0,-1-1 1,0 0-1,1 0 1,-1 1-1,0-1 0,-1 1 1,1-2 5,1 1-1,-1-1 1,0 0 0,0 0 0,1 0 0,-1 1-1,0-1 1,0 0 0,0 0 0,1 0-1,-1 0 1,0 0 0,0-1 0,0 1 0,1 0-1,-1 0 1,0 0 0,0-1 0,1 1 0,-1 0-1,0-1 1,0 1 0,1-1 0,-1 1-1,1-1 1,-1 1 0,0-1 0,0 0 0,-6-5 71,0-1 1,1 0 0,-1 0 0,1 0 0,1-1 0,0 0 0,0 0 0,-7-16 0,4 7-89,2 0 0,0-1-1,-5-31 1,2-30-1353,7 5-5461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5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607 1 24575,'0'0'0,"0"0"0,-2 0 0,-3 0 0,-2 0 0,-2 2 0,1 2 0,1 1-8191</inkml:trace>
  <inkml:trace contextRef="#ctx0" brushRef="#br0" timeOffset="1">1 34 24575,'0'0'0,"0"0"0,0 2 0,4 6 0,9 14 0,9 12 0,10 9 0,2 5 0,-4-8-8191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5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505 1 24575,'-1'0'0,"0"0"0,0 1 0,0-1 0,0 0 0,0 1 0,1-1 0,-1 1 0,0-1 0,1 1 0,-1 0 0,0-1 0,1 1 0,-1 0 0,0-1 0,1 1 0,-1 0 0,1 0 0,-1-1 0,1 1 0,0 0 0,-1 0 0,1 0 0,0 1 0,-2 1 0,-7 21 0,0 0 0,2 0 0,-6 31 0,-6 82 0,13-67 0,6 110 0,3-133 0,3 0 0,1 0 0,18 57 0,-21-91 0,0 0 0,1 0 0,10 19 0,-13-29 0,-1 0 0,1 0 0,1 0 0,-1 0 0,0 0 0,1-1 0,-1 1 0,1-1 0,0 0 0,-1 0 0,1 0 0,0 0 0,0 0 0,1 0 0,-1-1 0,0 0 0,1 1 0,4 0 0,-3-2 8,0 1-1,1-1 0,-1-1 1,0 1-1,0-1 0,0 0 0,0 0 1,0 0-1,-1-1 0,1 1 1,0-1-1,0 0 0,4-4 1,5-2-498,0-1 1,21-19 0,4-8-6337</inkml:trace>
  <inkml:trace contextRef="#ctx0" brushRef="#br0" timeOffset="1">0 12 24575,'0'0'0,"0"0"0,0 0 0,2 0 0,10 0 0,21 0 0,22 0 0,18 2 0,9 1 0,-5 0 0,-16-1-8191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24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317 621 24575,'3'-7'0,"15"-25"0,18-35 0,-31 57 0,-1 0 0,-1 0 0,0-1 0,0 0 0,1-11 0,-3 5 0,0 1 0,-1-1 0,-1 0 0,-1 0 0,0 1 0,-1-1 0,-1 1 0,0-1 0,-1 1 0,-1 1 0,-10-20 0,7 17 0,-1 1 0,-1-1 0,-1 2 0,0-1 0,-1 2 0,-1 0 0,0 0 0,-32-23 0,34 29 0,-1 1 0,0 0 0,-23-10 0,29 16 0,1-1 0,-1 1 0,0 1 0,1-1 0,-1 1 0,0 0 0,0 1 0,0-1 0,-14 2 0,19 0 0,-1-1 0,0 1 0,0-1 0,1 1 0,-1 0 0,1 0 0,-1 0 0,1 0 0,-1 1 0,1-1 0,-1 1 0,1-1 0,0 1 0,0 0 0,0 0 0,0 0 0,0 0 0,1 0 0,-1 1 0,0-1 0,1 0 0,0 1 0,0-1 0,-1 1 0,1-1 0,1 1 0,-1 0 0,0-1 0,1 1 0,-1 0 0,1 0 0,0-1 0,0 1 0,0 0 0,0 0 0,1 3 0,0 1 0,1 1 0,0-1 0,1 0 0,0 0 0,0 0 0,0 0 0,1 0 0,8 11 0,1-2 0,0 0 0,18 16 0,-16-18 0,1-1 0,0-1 0,1 0 0,0-1 0,1 0 0,0-2 0,1 0 0,0-1 0,0-1 0,27 6 0,-22-8 0,0-1 0,1-1 0,-1-1 0,1-1 0,0-1 0,0-2 0,-1 0 0,31-7 0,-41 6 0,0-1 0,0 0 0,0-1 0,-1 0 0,0-1 0,0-1 0,0 0 0,-1-1 0,0 0 0,-1-1 0,19-17 0,-30 26 0,0-1 0,0 1 0,0 0 0,1 0 0,-1 0 0,0-1 0,0 1 0,0 0 0,1 0 0,-1 0 0,0 0 0,0-1 0,1 1 0,-1 0 0,0 0 0,0 0 0,1 0 0,-1 0 0,0 0 0,0 0 0,1 0 0,-1 0 0,0 0 0,0 0 0,1 0 0,-1 0 0,0 0 0,1 0 0,-1 0 0,0 0 0,0 0 0,1 0 0,-1 0 0,0 0 0,0 0 0,1 0 0,-1 1 0,0-1 0,8 11 0,-8-9 0,18 37 0,14 48 0,-17-45 0,20 40 0,-35-81 0,0 0 0,1 0 0,-1 0 0,1 0 0,-1 0 0,1 0 0,0 0 0,-1 0 0,1 0 0,0-1 0,-1 1 0,1 0 0,0-1 0,0 1 0,0 0 0,0-1 0,0 1 0,0-1 0,1 1 0,-1-1 0,0 0 0,1 0 0,-1 0 0,0-1 0,0 1 0,0 0 0,0-1 0,0 1 0,0-1 0,0 1 0,0-1 0,0 0 0,0 1 0,0-1 0,0 0 0,0 0 0,-1 1 0,2-3 0,9-9 0,-1 0 0,0-1 0,13-24 0,20-48 0,-32 63 0,22-51 0,-14 29 0,46-76 0,-62 115 0,0 0 0,1 0 0,0 1 0,0-1 0,0 1 0,0 0 0,1 1 0,5-5 0,-7 6 0,0 1 0,0 0 0,0-1 0,0 1 0,0 0 0,0 1 0,0-1 0,0 0 0,1 1 0,-1 0 0,0 0 0,0 0 0,0 0 0,1 0 0,-1 0 0,5 2 0,1 1 0,0 0 0,1 1 0,-1 0 0,-1 1 0,1-1 0,12 10 0,45 41 0,-54-44 0,45 42-1365,-6-4-5461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6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1429 24575,'0'0'0,"2"0"0,9 0 0,11 2 0,15 2 0,25 3 0,26-2 0,8-2 0,-12-1-8191</inkml:trace>
  <inkml:trace contextRef="#ctx0" brushRef="#br0" timeOffset="1">796 0 24575,'0'0'0,"0"2"0,0 10 0,0 18 0,4 27 0,3 34 0,2 17 0,0-11-8191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6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0,4 8 0,5 11 0,8 10 0,10 7 0,3 1 0,-3-7-8191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6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2 0,5 3 0,1 0-8191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7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24575,'-2'12'0,"-5"21"3,1 1 1,-1 63-1,12 70-132,37 169-514,-22-240 665,44 134 0,-63-228-22,8 23 0,0 0 0,24 43 0,-29-61 0,1 0 0,0 0 0,1 0 0,-1-1 0,10 8 0,-11-11 0,0 1 0,0-1 0,1 0 0,-1-1 0,1 1 0,0-1 0,0 0 0,0 0 0,8 1 0,-6-2 6,0 0 0,0 0 0,0-1 0,0 0 0,0-1 1,14-2-1,-6 0-436,0-1 1,15-7 0,30-16-5799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7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1263 24575,'0'0'0,"4"0"0,5 0 0,10 0 0,18-2 0,19-3 0,19-5 0,16-10 0,1-3 0,-17 3-8191</inkml:trace>
  <inkml:trace contextRef="#ctx0" brushRef="#br0" timeOffset="1">716 1 24575,'0'0'0,"0"7"0,0 19 0,2 26 0,5 40 0,2 35 0,1 11-1459,-3-19-5273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7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24575,'0'1'0,"0"0"0,1 0 0,-1 0 0,0 0 0,0 0 0,1 0 0,-1 0 0,0 0 0,1-1 0,0 3 0,3 5 0,162 427-840,-104-198 659,-50-178 182,-3 0 0,2 67 1,-10-96-14,-2-1 0,-1 1 0,-12 57 0,11-74 12,0 1 0,-2-1 0,0 0 0,0 0 0,-1 0 0,-1 0 1,0-1-1,0-1 0,-2 1 0,-12 14 0,17-22 54,-1 0 0,1 0-1,-1-1 1,1 1 0,-1-1 0,0 0 0,-1-1 0,1 1 0,0-1 0,-1 0 0,1-1 0,-1 1-1,0-1 1,-6 1 0,9-2-45,0 0 0,0 0 0,0 0 0,0 0-1,0-1 1,0 0 0,0 1 0,0-1 0,0 0 0,0 0-1,0 0 1,1-1 0,-1 1 0,0-1 0,1 0 0,-1 1-1,1-1 1,0 0 0,-1-1 0,1 1 0,0 0-1,0 0 1,1-1 0,-1 1 0,0-1 0,1 0 0,-1 0-1,0-4 1,-1 1-9,1-1 0,0 1 0,1-1 0,0 0 0,0 0 0,1 0 0,0-12 0,1 3 0,1 1 0,6-25 0,5-3-455,2 0 0,34-68 0,-3 25-6371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8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24575,'0'0'0,"5"0"0,12 0 0,17 2 0,22 2 0,22 3 0,16-6 0,5-6 0,-13-3-8191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9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1 24575,'-7'0'0,"0"0"0,-1 0 0,1 1 0,0-1 0,0 2 0,0-1 0,0 1 0,0 0 0,0 1 0,0-1 0,-10 7 0,0 1 0,1 2 0,0-1 0,0 2 0,-15 16 0,-50 66 0,54-59-116,2 2-1,2 0 1,1 2-1,2 1 1,2 0-1,-18 63 1,23-59 107,2 1 0,3 1 0,1 0 1,2 0-1,3 0 0,3 50 0,1-65 9,2-1 0,12 50 0,-13-68 0,1-1 0,1 1 0,0 0 0,0-1 0,1 0 0,1-1 0,0 1 0,13 14 0,-18-23-1,0-1 0,0 0 0,1 1 0,-1-1 0,1-1 0,-1 1 0,1 0 0,0-1 0,-1 1 0,1-1 0,4 2 0,-5-3 9,0 1 0,0-1 0,-1 0 0,1 0 0,0 0-1,0 0 1,0 0 0,0 0 0,0-1 0,-1 1 0,1-1 0,0 1 0,0-1 0,-1 0 0,1 1 0,0-1 0,-1 0 0,1 0 0,2-2 0,0 0 83,0-1 0,1 0 1,-1-1-1,-1 1 1,1-1-1,-1 1 1,4-7-1,17-38-72,-19 35-25,2 1-1,12-21 0,-17 32 7,-1 0 0,1 1 0,-1-1 0,1 1 0,-1-1 0,1 1 0,0 0 0,0-1 0,0 1 0,0 0 0,0 0 0,0 1 0,0-1 0,0 0 0,0 1 0,0-1 0,0 1 0,0 0 0,1-1 0,3 1 0,3 1 0,1 0 0,-1 1 0,15 3 0,-10-1 0,49 11 0,131 24 0,-181-37 0,0-1 0,0 0 0,0-1 0,1 0 0,18-4 0,-27 3 0,0 0 0,0 0 0,0-1 0,0 0 0,0 0 0,0 0 0,-1-1 0,1 0 0,-1 1 0,1-2 0,-1 1 0,0 0 0,0-1 0,-1 0 0,1 0 0,3-5 0,-4 5 0,0-1 0,0-1 0,0 1 0,0 0 0,-1-1 0,0 1 0,0-1 0,-1 0 0,1 0 0,-1 0 0,-1 1 0,1-1 0,-1-9 0,-1 7 0,0 1 0,0-1 0,-1 0 0,0 1 0,0 0 0,-1-1 0,0 1 0,-1 0 0,-4-8 0,-3 0 0,0 0 0,-1 1 0,0 0 0,-1 1 0,0 1 0,-1 0 0,-30-20 0,24 20 0,-43-20 0,53 27 0,0 2 0,-1-1 0,1 1 0,-1 1 0,0 0 0,-15-1 0,23 3 7,-1 0 0,0 0 0,1 1 0,-1-1 0,0 1 0,1-1 0,-1 1 0,1 1 0,0-1 0,-1 0-1,1 1 1,0-1 0,0 1 0,-1 0 0,-1 3 0,1-2-154,0 1-1,0 0 0,1 0 1,0 0-1,0 0 0,0 1 1,0-1-1,1 1 1,-3 7-1,-7 25-6678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9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322 1 24575,'0'0'0,"-1"0"0,1 0 0,-1 0 0,1 0 0,-1 1 0,1-1 0,-1 0 0,1 0 0,-1 1 0,1-1 0,-1 0 0,1 1 0,0-1 0,-1 1 0,1-1 0,-1 0 0,1 1 0,0-1 0,-1 2 0,-5 10 0,2-3 0,1 0 0,1 0 0,0 0 0,0 0 0,-1 17 0,4 48 0,-1-65 0,25 232 0,-8-113 0,-15-116 0,-1 0 0,-1 0 0,0 1 0,-2 20 0,1-30 0,0 1 0,0 0 0,0 0 0,0-1 0,-1 1 0,0-1 0,1 1 0,-1-1 0,0 0 0,-1 1 0,1-1 0,0 0 0,-1-1 0,0 1 0,0 0 0,0-1 0,0 1 0,-6 2 0,-3 1 15,0 0 0,-1-1 0,0-1 0,0 0 0,0 0 0,0-2 0,-22 3 0,7-4-510,0 0 0,-47-6 0,41 0-6331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9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24575,'0'0'0,"-2"2"0,-4 14 0,-5 25 0,-3 40 0,5 46 0,12 45 0,14 37-2500,13 19 2500,8 5-2685,8-5 2685,3-21 0,5-28 0,6-33-1218,9-34 1218,-2-34-239,-13-30-1310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38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24575,'0'8'0,"15"228"16,20 0-156,-12-87-540,60 626 519,-81-700 161,-3-64-21,1-10 21,0-1 0,0 0-1,0 0 1,0 0-1,0 0 1,0 0-1,-1 0 1,1 0-1,0 0 1,0 0 0,0 0-1,0 0 1,0 0-1,0 0 1,0 0-1,0 0 1,0 0-1,-1 0 1,1 1 0,0-1-1,0 0 1,0 0-1,0 0 1,0 0-1,0 0 1,0-1-1,-1 1 1,1 0-1,0 0 1,0 0 0,0 0-1,0 0 1,0 0-1,0 0 1,0 0-1,0 0 1,0 0-1,-1 0 1,1 0 0,0 0-1,0 0 1,0 0-1,0 0 1,0-1-1,-11-14 202,11 15-200,-14-27-723,0-1-5943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0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219 218 24575,'0'-1'0,"-1"0"0,1 0 0,-1 0 0,1 0 0,-1 0 0,1 0 0,-1 0 0,1 1 0,-1-1 0,-1-1 0,1 1 0,0 1 0,0-1 0,0 1 0,0-1 0,-1 1 0,1-1 0,0 1 0,0 0 0,0 0 0,0 0 0,-1 0 0,1 0 0,0 0 0,0 0 0,0 0 0,0 0 0,-1 0 0,1 0 0,-2 2 0,-1-1 0,0 1 0,0 0 0,0 0 0,-5 4 0,-2 2 0,0 1 0,0 0 0,1 0 0,0 1 0,0 1 0,1 0 0,1 0 0,-8 14 0,6-9 0,2 1 0,0 1 0,1 0 0,0 0 0,-4 26 0,5-11 0,2 1 0,1-1 0,1 0 0,2 1 0,2-1 0,8 53 0,-6-63 0,2 1 0,0-1 0,1 0 0,1 0 0,1-1 0,13 22 0,-15-32 0,1 0 0,0 0 0,1 0 0,0-1 0,1 0 0,1-1 0,-1 0 0,2-1 0,-1 0 0,1 0 0,14 7 0,-14-10 0,0-1 0,0 0 0,1 0 0,-1-2 0,1 1 0,0-1 0,22 1 0,-24-3 0,-1-1 0,0-1 0,1 1 0,-1-2 0,0 1 0,0-2 0,0 1 0,0-1 0,0-1 0,12-6 0,-10 4-1,0-1-1,-1 0 1,0-1-1,-1 0 1,0-1 0,0 0-1,-1-1 1,11-14-1,-10 10 8,0-1-1,-1 0 0,-1-1 1,0 0-1,9-30 0,-10 20-102,-1 1-1,-1-1 0,-1 0 0,-2 0 1,0 0-1,-2 0 0,-1 0 1,-6-42-1,0 33 71,-2 1 1,-1 0-1,-1 1 0,-2 0 0,-1 1 1,-32-53-1,28 57 29,-2 0 0,0 1-1,-2 2 1,0 0 0,-2 1 0,-1 1 0,-32-22 0,41 34-2,-1 0 0,-1 1 0,-19-9 0,30 16 0,0 1 0,0-1 0,-1 1 0,1 0 0,0 1 0,-1 0 0,1 0 0,-1 1 0,1 0 0,-1 0 0,-7 1 0,12 0-1,0 0 1,0-1 0,0 1-1,0 0 1,1 0-1,-1 1 1,0-1-1,1 0 1,-1 1-1,1 0 1,0 0-1,-1 0 1,1 0-1,0 0 1,0 0-1,0 0 1,0 0 0,1 1-1,-1-1 1,1 1-1,-1 0 1,1-1-1,-2 6 1,1 0 20,0-1 0,1 1 1,0-1-1,0 1 1,1 0-1,0-1 0,0 1 1,3 11-1,0-3 90,1 1 0,0 0 0,2-1 0,0 0 0,0 0 0,2-1 0,12 21 0,2-4-189,1 0 0,32 33 0,94 81-832,10-14-412,-77-67-4417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0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302 738 24575,'0'0'0,"0"0"0,0 0 0,2 0 0,4 5 0,7 14 0,9 19 0,7 18 0,2 12 0,-3 3 0,-6-7 0,-6-15-8191</inkml:trace>
  <inkml:trace contextRef="#ctx0" brushRef="#br0" timeOffset="1">0 1 24575,'0'0'0,"0"0"0,2 0 0,6 2 0,10 4 0,11 5 0,8 3 0,-2-1-8191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1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69 196 24575,'0'0'0,"0"0"0,-1 0 0,1 0 0,0 0 0,-1 0 0,1 0 0,0 1 0,-1-1 0,1 0 0,0 0 0,0 0 0,-1 1 0,1-1 0,0 0 0,0 0 0,-1 1 0,1-1 0,0 0 0,0 0 0,0 1 0,0-1 0,-1 0 0,1 1 0,-1 2 0,-4 5 0,1 1 0,0 0 0,0 0 0,1 1 0,-3 14 0,6-24 0,-12 54-115,3 1 0,2 1 0,2-1 0,3 1 0,2-1 0,2 1 0,3 0 0,21 92 0,-17-113 119,2 1 1,29 64-1,-29-79-15,0-1 0,1 0 0,1-1 0,1 0 0,28 29 0,-34-40-16,1 0 0,1 0 0,-1-1 1,1 0-1,1-1 0,-1 0 0,1-1 0,12 5 1,-15-7 24,-1-1 0,1 0 0,0-1 0,0 0 1,0 0-1,0 0 0,0-1 0,0 0 1,0-1-1,-1 0 0,1 0 0,0-1 0,8-2 1,-6 1 0,-1-1 0,1-1 0,-1 1 0,0-1 0,0-1 0,-1 0 0,11-9 0,-8 5 5,-1 0 0,0-1 0,-1-1-1,14-19 1,-11 9-29,0 0 0,-1-1 0,-2 0 0,0-1 0,9-44 0,-12 41-12,-2-1 0,-2 1-1,0-1 1,-2 1-1,-4-46 1,-2 38-19,0 0 0,-3 0 0,-23-64 0,11 51 21,-2 2 0,-2 0 1,-2 2-1,-2 1 1,-1 1-1,-41-43 1,44 56 176,-49-41 0,62 59-67,0 1 1,-1 0-1,0 1 1,0 1-1,-1 1 0,-17-7 1,28 12-46,-1 0 1,0 1-1,0 0 1,0 0-1,0 0 0,-1 0 1,1 1-1,0 0 1,-7 2-1,10-2-22,0 1 1,0-1-1,1 1 0,-1 0 0,1 0 0,-1 0 0,1 1 1,-1-1-1,1 0 0,0 1 0,0 0 0,-1-1 0,1 1 0,0 0 1,1 0-1,-1 0 0,0 1 0,1-1 0,-1 0 0,1 1 1,-3 4-1,3-3-8,-1 0 0,1 0 0,0 0 0,0 0 0,1 0 0,-1 1 0,1-1 0,0 0 0,0 0 0,1 8 0,1-3 0,0-1 0,0 0 0,1 0 0,7 15 0,0-5 0,0 0 0,24 29 0,59 55-169,-30-45-193,83 59 0,80 35-808,-92-72-4071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1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24575,'3'4'0,"19"33"0,24 58 0,-22-46 0,179 411-1012,-147-290 1012,-50-148 0,-2 0 0,0 0 0,-2 1 0,-1-1 0,-2 41 0,0-52-6,0-1-1,-2 1 1,1 0 0,-1-1-1,-1 0 1,0 0 0,0 0-1,-1 0 1,-6 9 0,9-15 43,-1 0 1,0-1 0,0 1 0,0-1 0,0 1-1,0-1 1,-1 0 0,0 0 0,1-1-1,-1 1 1,0-1 0,-1 1 0,1-1 0,0-1-1,0 1 1,-1-1 0,1 1 0,-1-1 0,1-1-1,-1 1 1,0 0 0,1-1 0,-7 0 0,2-2-188,-1 0 0,0 0 1,1-1-1,0 0 1,0-1-1,0 1 1,-17-11-1,-13-12-6676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2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0,0 7 0,2 5 0,0 0-8191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2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24575,'0'0'0,"7"4"0,20 4 0,29 6 0,23 4 0,5 0 0,-10-2-8191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2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3 0,5 6 0,12 9 0,20 6 0,20 2 0,13-4 0,0-6 0,-13-5-8191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3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293 148 24575,'-3'14'0,"0"0"0,-6 111 0,9-16-358,16 128 0,-8-172 179,4-2 0,2 1 0,30 84 0,-29-109 93,37 67 0,-40-85 52,1-2 0,1 0-1,1 0 1,27 26 0,-35-38 34,0-1 0,0 0 0,1 0 0,0-1 0,0 0 0,0-1 0,11 5 0,-16-8 0,1 1 0,0-1 0,1 0 0,-1-1 0,0 1 0,0-1 0,0 1 0,0-1 0,0 0 0,1-1 0,-1 1 0,0-1 0,0 0 0,0 0 0,0 0 0,0 0 0,0-1 0,4-2 0,-2 0 38,0 0 0,0 0 0,0 0-1,-1-1 1,0 0 0,0 0 0,0-1 0,4-5 0,0-2 239,-1-1 0,13-26 0,-10 11-287,0 0 1,-3 0 0,0-1 0,-2 0-1,-1 0 1,-1-1 0,-2 0-1,-3-57 1,-2 47-53,-2 0-1,-2 0 1,-2 1 0,-1 0 0,-3 0 0,-19-43-1,13 42 63,-2 0 0,-2 1 0,-2 2 0,-2 0 0,-52-57 0,54 69 0,-1 1 0,-1 1 0,-1 2 0,-1 1 0,-1 1 0,-1 1 0,-56-25 0,70 37 0,0 1 0,-1 0 0,1 2 0,-1 0 0,0 0 0,0 2 0,-32-1 0,43 4 0,0-1 0,0 1 0,1 0 0,-1 1 0,0-1 0,-8 5 0,12-5 0,0 0 0,0 1 0,0 0 0,1-1 0,-1 1 0,1 0 0,-1 0 0,1 0 0,0 1 0,0-1 0,0 1 0,0-1 0,0 1 0,1-1 0,-3 6 0,2-2 0,0-1 0,1 1 0,0-1 0,0 1 0,0-1 0,1 1 0,0 0 0,0-1 0,0 1 0,1-1 0,1 7 0,2 6 0,1-2 0,10 26 0,0-6-26,3-1-1,1-1 0,1-1 0,2 0 1,32 35-1,145 136-134,-104-120-214,3-4 1,161 99-1,-173-128-5248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3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451 1 24575,'-5'0'0,"1"0"0,-1 0 0,1 0 0,-1 1 0,1-1 0,-1 1 0,-5 2 0,-30 12 0,37-14 0,-19 10 0,0 0 0,2 2 0,-1 0 0,1 1 0,1 1 0,-31 32 0,24-18 0,1 0 0,1 1 0,-32 56 0,46-69 0,1 0 0,1 0 0,1 1 0,1 0 0,0 1 0,-4 24 0,8-32 0,1 0 0,0 0 0,1 0 0,0 0 0,0 1 0,2-1 0,-1 0 0,1-1 0,1 1 0,0 0 0,0 0 0,7 12 0,-7-18 0,-1 0 0,1-1 0,0 1 0,0 0 0,1-1 0,-1 0 0,1 0 0,0 0 0,0 0 0,0-1 0,1 1 0,-1-1 0,1 0 0,0-1 0,0 1 0,0-1 0,0 0 0,0 0 0,0-1 0,1 1 0,-1-1 0,1 0 0,-1 0 0,1-1 0,-1 0 0,11-1 0,-7 0 0,-1 0 0,0 0 0,0-1 0,0-1 0,0 1 0,0-1 0,0-1 0,-1 1 0,1-1 0,8-7 0,-6 4 0,-1-1 0,1-1 0,-1 0 0,-1 0 0,0-1 0,8-11 0,-13 16 0,1 0 0,-1 1 0,1 0 0,7-7 0,-10 10 0,1 0 0,-1 0 0,1 0 0,-1 0 0,1 0 0,0 0 0,-1 1 0,1-1 0,0 0 0,-1 1 0,1 0 0,0-1 0,0 1 0,0 0 0,-1 0 0,1 0 0,0 0 0,3 1 0,2 1 0,-1-1 0,0 1 0,-1 1 0,1-1 0,0 1 0,-1 0 0,7 5 0,35 30 0,-46-37 0,197 206 81,-100-98-1527,-61-70-5380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4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24575,'3'9'0,"68"166"-653,92 345 0,-106-226 469,-49-230 122,-3-1 1,-5 108-1,-1-156 62,0 0 0,-1 0 0,0 0 0,-2 0 0,1 0 0,-8 16 0,10-29 2,0 1 0,0-1-1,-1 1 1,1-1-1,-1 1 1,0-1-1,0 0 1,0 0 0,0 0-1,0 0 1,0 0-1,0-1 1,0 1-1,-1-1 1,1 1 0,-1-1-1,1 0 1,-1 0-1,0 0 1,1 0 0,-1 0-1,0-1 1,0 1-1,1-1 1,-1 0-1,0 1 1,0-1 0,-3-1-1,-1 0 92,0 0 0,0-1 0,1 0 0,-1 0 0,1-1-1,-1 0 1,1 0 0,0 0 0,0-1 0,-10-7 0,7 2-52,-1 0 1,1 0-1,0-1 1,1 0-1,0-1 1,1 0-1,-10-18 1,5 4-515,1-1 0,-12-41 1,3-13-6026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38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0 149 24575,'6'-3'0,"28"-13"0,1 1 0,49-14 0,77-12 0,-91 26-118,1 3-1,132-5 1,-168 16 74,0 3-1,1 1 1,-1 1-1,0 2 1,-1 1 0,0 2-1,58 23 1,-74-24 44,-1 1 0,0 0 0,-1 1 0,0 1 0,-1 0 0,0 1 0,25 27 0,-34-32 0,0 1 0,0 0 0,-1 0 0,0 0 0,-1 1 0,0-1 0,5 15 0,-7-16 0,0 1 0,-1 0 0,0-1 0,0 1 0,-1 0 0,0 0 0,0 0 0,0-1 0,-1 1 0,-3 10 0,-1-2 0,0 1 0,-1-1 0,-1 0 0,-1 0 0,-13 20 0,-2-2 0,-31 36 0,19-30 177,-66 59 1,75-77-89,0-2 0,-1-1-1,-54 28 1,65-39-284,-1-2 0,1 0 0,-1 0 0,0-2 0,0 0 0,-30 2 0,40-5-6631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4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0,0 3 0,0 2 0,0 0-8191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5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0,4 6 0,4 9 0,6 10 0,2 8 0,0 3 0,-1-7 0,-3-8-8191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5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24575,'0'0'0,"4"2"0,12 13 0,21 26 0,20 32 0,14 44 0,4 39-2468,-8 40 2468,-14 27-2103,-25 15 2103,-32 4 0,-40-7 0,-60 16 0,-13-35-3620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6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0,6 0 0,19 0 0,36 4 0,40 3 0,40 2 0,33 2-1942,20 0 1942,11-5 0,3-7-2423,-25-6 2423,-42-1-3826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6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24575,'0'0'0,"0"1"0,3 66 0,12 53-496,48 191 0,61 113-367,-68-251 859,63 208-401,-109-347 265,-4-11-43,1 0 0,1-1 0,1 0-1,16 30 1,-11-33-4688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6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602 0 24575,'-4'0'0,"-1"1"0,0-1 0,0 1 0,1 0 0,-1 0 0,0 1 0,1-1 0,-7 4 0,-2 2 0,-18 13 0,31-20 0,-59 45 0,-78 75 0,76-64 0,16-16 0,-49 46 0,66-59 0,-29 37 0,54-60 0,-1 1 0,1 0 0,0 0 0,0 0 0,0 0 0,1 0 0,-4 9 0,6-11 0,-1 0 0,1 0 0,0 0 0,0 0 0,0 0 0,0 0 0,0 0 0,1 0 0,-1 0 0,1 0 0,0 0 0,0 0 0,0 0 0,0-1 0,0 1 0,2 3 0,6 7 0,0 1 0,0-1 0,21 21 0,40 30 0,-58-53 0,84 67-975,165 104 0,-185-135-5266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7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24575,'-2'0'0,"-1"0"0,1 0 0,-1 0 0,0 1 0,0-1 0,0 0 0,-4 2 0,6-1 0,0-1 0,-1 1 0,1 0 0,0 0 0,0 0 0,0 0 0,0 0 0,0 0 0,-1 0 0,2 0 0,-1 0 0,0 0 0,0 1 0,0-1 0,0 2 0,-4 8 0,0 1 0,1-1 0,0 1 0,1 0 0,1 0 0,-2 16 0,0 79 0,7-36 0,2 0 0,20 93 0,53 135 0,-64-247-1365,-13-41-5461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7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24575,'19'0'0,"5"3"2,0 1-1,-1 1 0,0 1 0,0 1 1,0 1-1,27 14 0,-17-6-29,-2 3 0,0 0-1,40 34 1,-47-34-20,-2 2 0,0 0-1,-2 2 1,0 0 0,-1 1-1,21 36 1,-32-46 35,-1 0 0,0 1 0,-1 0 0,0 0 0,-2 0 0,1 1 0,-2 0 0,0 0 0,-1 0 0,-1 0 0,0 0 0,-1 0 0,-4 28 0,-1-21 13,-1-1 0,0 1 0,-2-2 0,-1 1 0,-1-1 0,0-1 0,-2 1 0,-21 28 0,10-19 0,-2 0 0,-2-2 0,0-1 0,-41 32 0,-25 5-1261,65-48-5045</inkml:trace>
  <inkml:trace contextRef="#ctx0" brushRef="#br0" timeOffset="1">1176 637 24575,'0'0'0,"0"2"0,0 6 0,0 14 0,0 17 0,0 18 0,-2 12 0,0 2 0,-1-6 0,2-16-8191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7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1 146 24575,'0'0'0,"2"4"0,4 4 0,10 6 0,14 6 0,16 4 0,6 1 0,-7-4-8191</inkml:trace>
  <inkml:trace contextRef="#ctx0" brushRef="#br0" timeOffset="1">1233 0 24575,'0'0'0,"-2"6"0,-4 11 0,-8 26 0,-4 41 0,1 37 0,6 23 0,14 15-1595,11-1 1595,13-11 0,13-20 0,10-26-574,5-33 574,6-42 0,-3-31 0,-11-15-6022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8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88 211 24575,'-7'4'0,"-1"5"0,1-1 0,-1 1 0,2 0 0,-1 0 0,1 1 0,1 0 0,0 0 0,0 1 0,1-1 0,0 1 0,1 0 0,0 0 0,-1 15 0,1-6 0,1 1 0,2 0 0,0-1 0,1 1 0,1 0 0,6 27 0,-1-19 0,2-1 0,0 0 0,2 0 0,1-1 0,1-1 0,26 39 0,-23-42 0,1-1 0,1 0 0,0-2 0,2 0 0,1-1 0,0-1 0,26 17 0,-34-27 0,0 0 0,0-1 0,1-1 0,-1 0 0,1-1 0,23 5 0,-29-8 0,1-1 0,0 0 0,-1 0 0,1-1 0,0 0 0,0 0 0,-1-1 0,1-1 0,-1 1 0,1-1 0,-1-1 0,12-4 0,-9 2 0,-1-1 0,-1 0 0,1 0 0,-1-1 0,-1 0 0,1 0 0,-1-1 0,8-10 0,6-10 0,22-37 0,-41 61 0,0-1 0,0 1 0,1-1 0,-1 0 0,1 1 0,8-7 0,-9 9 0,0 0 0,0 0 0,0 0 0,1 0 0,-1 1 0,0-1 0,1 1 0,-1 0 0,1 0 0,4 0 0,7 0 0,0 0 0,-1 1 0,28 4 0,8 1 0,-30-4 0,0-2 0,-1 0 0,1-1 0,-1 0 0,1-2 0,-1-1 0,0 0 0,0-1 0,-1-1 0,34-17 0,-46 20 0,1 0 0,-1-1 0,0 1 0,-1-1 0,1 0 0,-1 0 0,0-1 0,0 0 0,4-7 0,-6 8 0,0 0 0,-1-1 0,0 1 0,0-1 0,0 0 0,0 1 0,-1-1 0,0 0 0,0 0 0,-1 0 0,0 0 0,0-7 0,-2-4 0,0-1 0,-2 1 0,0 0 0,0 0 0,-15-32 0,3 14 0,-36-55 0,27 53-170,-2 1-1,-1 1 0,-2 2 1,-2 0-1,0 3 0,-2 0 1,-39-25-1,18 20-6655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39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621 24 24575,'0'0'0,"-2"-3"0,-1 1 0,0 0 0,0 0 0,0 0 0,0 0 0,-1 0 0,1 0 0,-1 1 0,1 0 0,-1 0 0,1 0 0,-1 0 0,0 0 0,0 1 0,1-1 0,-1 1 0,0 0 0,0 1 0,-6 0 0,-2 1 0,0 1 0,0 0 0,0 1 0,-18 8 0,-4 5 0,1 1 0,1 1 0,0 2 0,1 2 0,2 0 0,0 2 0,2 1 0,1 2 0,1 0 0,-38 57 0,44-55 0,2 1 0,-14 36 0,22-46 0,2 1 0,0 0 0,1 0 0,-2 27 0,6-39 0,2-1 0,-1 1 0,2 0 0,-1-1 0,1 1 0,0-1 0,1 1 0,0-1 0,1 0 0,4 10 0,-5-13 0,1 0 0,1 0 0,-1-1 0,1 1 0,0-1 0,0 0 0,0 0 0,1 0 0,0-1 0,0 0 0,0 0 0,0 0 0,1 0 0,0-1 0,8 4 0,-7-4 0,0-1 0,1 1 0,0-2 0,-1 1 0,1-1 0,0 0 0,0 0 0,-1-1 0,1 0 0,0-1 0,0 0 0,0 0 0,-1-1 0,9-2 0,4-3 0,-1 0 0,1-1 0,-2-1 0,21-14 0,188-143 0,-123 85 0,-102 79 0,10-7 0,0 0 0,1 0 0,0 1 0,23-9 0,-33 15 0,1 1 0,0 0 0,-1 0 0,1 0 0,0 0 0,0 1 0,-1 0 0,1-1 0,0 1 0,0 1 0,0-1 0,0 1 0,-1-1 0,1 1 0,0 0 0,0 0 0,-1 1 0,1-1 0,-1 1 0,1-1 0,-1 1 0,0 0 0,6 5 0,1 2 0,-1 1 0,0-1 0,0 2 0,13 20 0,25 51 0,-42-72 0,49 103-682,73 219-1,-119-308-6143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8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1 24575,'0'5'0,"-114"659"0,103-609 0,11-55-1,0 0 1,0 0-1,0 1 0,0-1 0,0 0 0,0 0 0,0 0 0,0 0 1,0 1-1,0-1 0,0 0 0,0 0 0,0 0 0,0 1 0,0-1 1,0 0-1,0 0 0,0 0 0,0 0 0,0 1 0,0-1 0,0 0 1,0 0-1,1 0 0,-1 0 0,0 1 0,0-1 0,0 0 1,0 0-1,0 0 0,0 0 0,1 0 0,-1 0 0,0 1 0,0-1 1,0 0-1,1 0 0,6-4 70,10-12-953,-15 13 366,18-18-6308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9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24575,'0'0'0,"4"0"0,16 4 0,24 5 0,15 3 0,-4-1-8191</inkml:trace>
  <inkml:trace contextRef="#ctx0" brushRef="#br0" timeOffset="1">1412 268 24575,'0'0'0,"0"0"0,2 0 0,6 4 0,10 5 0,15 7 0,26 0 0,30-8 0,11-7 0,-11-4-8191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29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1 748 24575,'0'0'0,"0"6"0,4 13 0,6 24 0,11 34 0,9 27 0,7 13 0,6-2-1100,2-14 1100,-8-24-7091</inkml:trace>
  <inkml:trace contextRef="#ctx0" brushRef="#br0" timeOffset="1">1165 1 24575,'0'0'0,"8"1"0,25 15 0,41 32 0,49 57 0,34 60 0,9 51-4972,-24 31 4972,-53 16 0,-83 9 0,-92 3 0,-88-1 0,-61-24-3189,-7-49 3189,39-59-30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0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1 24575,'-8'6'0,"5"-3"0,-21 21 0,1 1 0,-29 41 0,34-42 0,-78 111 0,79-107 0,2 0 0,0 1 0,-11 36 0,15-31-20,1 1-1,2 1 0,2-1 1,1 1-1,2 0 0,1 1 1,2-1-1,9 68 0,-4-74-23,1 0 0,1-1 0,1 0 0,2 0 0,1-1 0,1-1 0,2 0 0,0 0 0,2-2 1,1 0-1,21 25 0,-16-26-580,32 26 1,19 7-5608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1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0 480 24575,'1'9'0,"0"-1"0,0-1 0,1 0 0,-1 1 0,2-1 0,-1 0 0,1-1 0,0 1 0,1 0 0,0-1 0,0 0 0,0 0 0,0 0 0,1 0 0,0-1 0,1 1 0,-1-1 0,1-1 0,0 1 0,0-1 0,11 6 0,-6-5 0,-1 0 0,1 0 0,0-1 0,0-1 0,0 0 0,0-1 0,1 0 0,-1 0 0,1-1 0,-1-1 0,1 0 0,18-3 0,-4-3 0,-26 6 0,1 0 0,0 0 0,-1-1 0,1 1 0,-1 0 0,1 0 0,0-1 0,-1 1 0,1 0 0,-1-1 0,1 1 0,-1 0 0,1-1 0,-1 1 0,1-1 0,-1 1 0,1-1 0,-1 1 0,0-1 0,1 0 0,-1 1 0,0-1 0,0 1 0,1-1 0,-1 0 0,0 1 0,0-1 0,0 1 0,0-1 0,1 0 0,-1 1 0,0-1 0,0 0 0,-1-1 0,0 0 0,-1-1 0,1 1 0,-1-1 0,0 1 0,0-1 0,0 1 0,0 0 0,0 0 0,-4-3 0,0 0 0,-15-13 0,-9-8 0,-46-52 0,69 69 0,0 0 0,0 0 0,1-1 0,0 0 0,1 0 0,0 0 0,1-1 0,0 0 0,0 0 0,-3-20 0,7 28 0,-1 0 0,1 0 0,0 0 0,0 0 0,0 0 0,0 0 0,1 0 0,-1 0 0,1 0 0,0 1 0,0-1 0,0 0 0,0 0 0,0 1 0,1-1 0,-1 0 0,3-2 0,-2 3 0,0-1 0,1 1 0,-1 0 0,1 0 0,0 1 0,-1-1 0,1 0 0,0 1 0,0-1 0,0 1 0,0 0 0,0 0 0,1 1 0,-1-1 0,5 0 0,6 0 0,0 1 0,-1 0 0,1 1 0,-1 1 0,1 0 0,-1 1 0,0 0 0,0 1 0,24 11 0,-4 1 0,0 1 0,44 32 0,7 19 0,-51-40 0,-19-17 0,0-1 0,1-1 0,0 0 0,0-1 0,1-1 0,0 0 0,32 8 0,-14-7 0,0-2 0,68 4 0,-96-9 0,0-1 0,1 0 0,-1-1 0,1 1 0,-1-1 0,0-1 0,0 1 0,1-1 0,-1 0 0,7-4 0,-7 4 0,-1 0 0,0 0 0,1 0 0,0 1 0,-1 0 0,10-1 0,35 2 0,-25 1 0,8-1 0,37 0 0,118-14 0,-176 13 0,-1-2 0,1 0 0,19-7 0,-27 8 0,1 0 0,-1 0 0,-1 0 0,1-1 0,0 1 0,0-1 0,-1 0 0,0 0 0,1-1 0,-1 1 0,0 0 0,-1-1 0,3-4 0,-1 1 0,-1-1 0,0 0 0,-1 1 0,0-1 0,0 0 0,0 0 0,-1 0 0,0-1 0,-1 1 0,0 0 0,0 0 0,-3-16 0,-2 0 0,0 0 0,-2 0 0,-9-24 0,2 14 0,-2 1 0,0 1 0,-2 0 0,-2 1 0,-32-40 0,96 136 0,10 23 0,3 23-326,-5 2-1,51 160 0,42 251-653,-144-519 980,87 402-1039,-82-369-4153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2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0 24575,'5'4'0,"17"16"0,-2 2 0,33 45 0,-40-50 0,0-1 0,-1 2 0,-1-1 0,11 23 0,-19-34 0,0 1 0,-1 0 0,1 0 0,-2 0 0,1 0 0,-1 0 0,0 0 0,0 0 0,-1 0 0,0 1 0,0-1 0,-3 14 0,0-10 0,0-1 0,-1 0 0,0 0 0,-1 0 0,0 0 0,-1-1 0,0 0 0,0 0 0,-1 0 0,0-1 0,-1 0 0,-9 8 0,2-4 0,0 0 0,-1-1 0,0 0 0,-1-2 0,0 0 0,-19 7 0,18-9-341,1-2 0,-1 0-1,-37 5 1,18-8-6485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2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24575,'0'0'0,"2"4"0,6 14 0,13 37 0,15 45 0,11 39 0,6 41-2715,4 21 2715,2 1-1683,0-9 1683,0-18 0,-4-26-1223,-5-30 1223,-4-29-262,-6-24 262,-11-25-2308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3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1539 24575,'0'-3'0,"0"0"0,1 1 0,-1-1 0,1 0 0,0 0 0,0 0 0,0 1 0,0-1 0,2-2 0,1-4 0,8-19 0,-1-1 0,-2 1 0,-1-2 0,-1 1 0,-1-1 0,-2 0 0,1-37 0,-5 47 0,-1 0 0,0 0 0,-1 0 0,-1 0 0,-1 0 0,-1 0 0,-1 1 0,0 0 0,-2 0 0,0 1 0,-20-33 0,23 43 0,0 2 0,-1-1 0,0 0 0,0 1 0,0 0 0,-1 1 0,0-1 0,0 1 0,0 0 0,-10-4 0,14 7 0,0 1 0,0 0 0,-1 0 0,1 0 0,0 0 0,-1 0 0,1 1 0,0-1 0,-1 1 0,1 0 0,-1 0 0,1 0 0,-1 1 0,1-1 0,0 1 0,-1 0 0,1 0 0,0 0 0,0 0 0,0 1 0,0-1 0,0 1 0,0-1 0,0 1 0,0 0 0,0 1 0,1-1 0,-5 5 0,4-3 0,-1 0 0,1 1 0,0-1 0,0 1 0,1 0 0,-1 0 0,1 0 0,-3 9 0,3-3 0,-1 0 0,1 1 0,0 16 0,2-13 2,0-1-1,1 1 1,1 0-1,0 0 0,1-1 1,1 1-1,0-1 1,1 0-1,0 0 1,1-1-1,13 21 1,-8-17-27,1 0 0,1-1 1,0 0-1,1-1 1,1-1-1,0 0 0,1-1 1,17 11-1,-4-6-85,1-2-1,0 0 1,1-2-1,1-2 0,33 9 1,-5-5-69,115 13 1,-118-23 169,1-3-1,-1-2 1,0-3 0,108-16 0,-130 10-2,-1-1 1,0-1-1,50-23 0,-60 21 4,0-1 0,-1 0 0,-1-2 0,-1-1 0,27-24 0,-37 29-1,0 0 0,-1 0-1,16-23 1,-23 29 9,0 0-1,0 0 1,-1-1-1,0 1 1,0 0-1,0-1 1,0 0-1,-1 1 1,0-1-1,0 0 1,0 0-1,-1-8 1,0 11 11,0 1 1,-1 0 0,1 0-1,-1-1 1,1 1 0,-1 0-1,0 0 1,0 0 0,0 0-1,0 0 1,0 0 0,0 0-1,-1 0 1,1 0 0,-1 1-1,1-1 1,-1 0-1,1 1 1,-1-1 0,0 1-1,0 0 1,0 0 0,0-1-1,0 1 1,0 0 0,0 1-1,-2-2 1,-4 0 69,1 1 0,-1-1 1,0 1-1,1 1 0,-1 0 0,0 0 1,-8 1-1,-10 2-40,0 1 0,1 2 0,-1 0 1,1 2-1,-29 13 0,11-1-67,-82 51-1,64-27 75,52-37-31,0 1 0,1 0 0,0 1 0,-8 11 0,13-17-16,1 0 0,0 0-1,0 1 1,1-1 0,-1 1-1,1-1 1,-1 1 0,1 0-1,0-1 1,1 1 0,-1 0 0,1 0-1,-1 0 1,1 0 0,0 0-1,0-1 1,2 7 0,-1-5-3,1-1 1,-1 1 0,1-1 0,0 0 0,1 0 0,-1 1-1,1-2 1,-1 1 0,1 0 0,1-1 0,-1 1 0,0-1-1,8 6 1,-3-4 0,0 1 0,1-1 0,-1-1 0,1 0 0,0 0 0,1-1 0,-1 0 0,0 0 0,1-1 0,-1-1 0,1 1 0,0-2 0,0 1 0,14-2 0,-6-1 0,-1 0 0,-1-1 0,1-1 0,0-1 0,-1 0 0,0-1 0,25-13 0,-19 6-62,-1 0-1,0-2 1,0 0 0,-2-2-1,0 0 1,-1-1 0,0-1-1,-2 0 1,0-1-1,-1-1 1,15-30 0,-14 21 51,-2 0 1,-2-1 0,0-1 0,-2 0 0,-2 0 0,-1-1 0,-1 0 0,2-40 0,-7 25 10,-2 0 0,-2-1 0,-3 2 0,-1-1 0,-20-68 0,6 47 0,-4 1 0,-64-127 0,68 155 0,-2 1 0,-1 1 0,-47-55 0,68 89 0,-1 1 0,1-1 0,-1 1 0,1 0 0,-6-3 0,9 5 0,0 1 0,-1 0 0,1 0 0,0 0 0,0-1 0,-1 1 0,1 0 0,0 0 0,-1 0 0,1 0 0,0 0 0,-1 0 0,1 0 0,0 0 0,0 0 0,-1 0 0,1 0 0,0 0 0,-1 0 0,1 0 0,0 0 0,-1 0 0,1 0 0,0 0 0,-1 0 0,1 0 0,0 0 0,-1 0 0,1 1 0,0-1 0,0 0 0,-1 0 0,1 0 0,0 1 0,0-1 0,-1 0 0,1 0 0,0 1 0,0-1 0,0 0 0,0 0 0,-1 1 0,1-1 0,0 0 0,0 1 0,0-1 0,0 0 0,0 0 0,0 1 0,0-1 0,0 0 0,0 1 0,0-1 0,0 1 0,-1 6 0,1 1 0,1-1 0,0 0 0,3 15 0,22 86 0,23 59-474,35 93-1576,52 172 1240,-62-158-1413,-9-10 428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3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24575,'3'6'0,"82"130"0,-41-69 0,-38-57-1,172 250-508,-148-222 412,2-1 0,1-2 0,2-1 1,58 44-1,-75-65 89,0-1 1,2 0-1,-1-2 1,29 12-1,-38-19 5,1 1 0,-1-2-1,1 1 1,0-1-1,-1-1 1,1 0 0,0-1-1,0 0 1,-1 0-1,21-4 1,-17 0 3,-1 0 0,0 0 0,-1-2 0,1 1 0,-1-2 0,0 0 0,0 0 0,-1-1 0,0 0 0,0-1 0,10-11 0,-5 2 0,0 0 0,-1-1 0,0-1 0,-2 0 0,16-32 0,-17 25 0,-1 0 0,-1 0 0,-1-1 0,-2 0 0,8-53 0,-13 54 0,0 1 0,-2 0 0,0-1 0,-2 1 0,-1 0 0,-11-42 0,9 49 246,-10-23 0,12 36-173,0-1 0,0 1 0,-1 0 0,0 0 0,0 0 1,-9-9-1,13 15-70,-1-1 0,0 0 1,0 1-1,1-1 0,-1 0 1,0 1-1,0-1 1,0 1-1,0-1 0,0 1 1,0 0-1,0-1 0,-1 1 1,1 0-3,1 0 0,-1 0 0,0 0-1,1 0 1,-1 0 0,1 0 0,-1 0 0,1 0 0,-1 1 0,1-1 0,-1 0 0,1 0 0,-1 1 0,1-1 0,-1 0 0,1 1-1,0-1 1,-2 1 0,1 1-1,-1 0 0,1 0 1,0 0-1,0 1 0,0-1 0,0 0 0,0 0 0,0 1 0,1-1 0,-1 3 0,-1 6 0,1 0 0,0 0 0,1 0 0,0 0 0,1 0 0,0 0 0,6 21 0,-2-10 0,2-1 0,15 34 0,53 89-1365,18 13-5461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4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24575,'0'6'0,"67"354"-265,-26-54-524,9 61 249,-31-258 112,5-2-1,5-1 1,75 183 0,-88-252-4456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4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24575,'12'-6'0,"-1"2"0,-1 1 0,1 0 0,0 1 0,0 1 0,1-1 0,17 2 0,1 1 0,41 8 0,4 5-146,-1 4 1,-1 2-1,-1 4 0,77 37 0,-116-46 135,-1 2 1,-1 1-1,0 2 1,-2 1-1,37 33 1,-52-41 4,0 2 1,-1-1 0,0 2 0,-1 0-1,-1 0 1,-1 1 0,0 0 0,-1 1-1,-1 0 1,-1 0 0,7 25-1,-11-31 43,-1 0-1,0 0 0,-1-1 0,-1 1 1,0 0-1,0 0 0,-1 0 0,-1 0 0,-3 17 1,0-13 14,-1 0 1,0-1 0,-1 0 0,0 0-1,-2 0 1,-12 17 0,-16 17-41,-62 63 0,-53 37 37,36-38-9,81-74-1382,11-10-5483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39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24575,'0'0'0,"2"0"0,5 4 0,4 5 0,5 7 0,3 8 0,2 11 0,2 10 0,0 4 0,-2 2 0,-2-3 0,-3-3 0,-2-4 0,-3-7 0,-4-7 0,-3-8 0,-2-8 0,-1-5-8191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5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24575,'3'-7'0,"-2"6"0,0 0 0,0 0 0,0 0 0,1 0 0,-1 0 0,1 0 0,-1 0 0,1 0 0,-1 0 0,1 1 0,-1-1 0,1 1 0,-1-1 0,1 1 0,3-1 0,1 0 0,0 1 0,1 0 0,6 1 0,4 1 0,1 0 0,-1 2 0,0 0 0,0 1 0,0 1 0,0 1 0,-1 0 0,0 1 0,-1 1 0,0 0 0,0 1 0,-1 0 0,0 2 0,18 18 0,-16-13 0,-1 1 0,0 1 0,-2 0 0,0 1 0,-1 0 0,-1 1 0,0 0 0,-2 1 0,-1 0 0,8 33 0,-12-41 0,-2-1 0,0 1 0,0 0 0,-1-1 0,-1 1 0,0 0 0,-1 0 0,0 0 0,-1-1 0,-1 1 0,0-1 0,-1 1 0,-1-1 0,-7 16 0,0-9-273,0 0 0,-2 0 0,0-1 0,-24 23 0,-9 5-6553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5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39 654 24575,'0'0'0,"5"0"0,0-2 0,1 1 0,0-1 0,-1 0 0,0-1 0,1 1 0,-1-1 0,0 0 0,0 0 0,7-7 0,3-3 0,20-23 0,-25 24 0,-1 0 0,0 0 0,0-1 0,-1-1 0,-1 1 0,0-1 0,-1 0 0,6-21 0,-8 17 0,0 0 0,-1-1 0,0 1 0,-2 0 0,0-1 0,-3-30 0,-1 25 0,-1 1 0,0 0 0,-14-38 0,14 49 0,-1 0 0,-1 0 0,1 1 0,-2-1 0,0 1 0,0 1 0,-1-1 0,-11-10 0,16 17 0,-1 1 0,0 0 0,1 0 0,-1 1 0,0-1 0,-1 1 0,1 0 0,0 0 0,-1 0 0,1 1 0,-1-1 0,1 1 0,-1 0 0,-5 0 0,7 1 0,0 0 0,0 0 0,0 0 0,0 0 0,0 1 0,0 0 0,0-1 0,0 1 0,0 0 0,0 0 0,0 1 0,1-1 0,-1 1 0,1-1 0,-1 1 0,1 0 0,-1 0 0,1 0 0,0 0 0,0 0 0,0 1 0,-3 4 0,3-4 0,0 1 0,0 0 0,0 0 0,1 0 0,-1 0 0,1 0 0,0 0 0,0 0 0,0 0 0,0 6 0,1-1 0,1 0 0,-1 0 0,1 0 0,4 12 0,0 0 2,2 0 0,1 0-1,0 0 1,22 35 0,-10-23-43,2-1 0,26 29 0,-28-37-72,2-2 0,0 0-1,0-2 1,46 31 0,-55-43 113,-1 0-1,2-1 1,-1-1-1,1 0 1,0-1-1,0 0 1,1-1-1,-1-1 1,1 0-1,0-1 1,27 0 0,-26-3-157,0-1 1,1 0-1,-1-2 1,-1 0 0,1 0-1,-1-2 1,27-12 0,13-14-6099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5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24575,'5'7'0,"14"24"0,0 1 0,26 63 0,15 70 0,6 65 0,-65-226 0,2 6 0,-1-11 0,2-6 0,39-86 0,-6 30-226,2 2 1,80-94-1,-97 130 177,1 0 1,51-40-1,-61 55 50,0 1 0,0 1 1,1 0-1,0 1 0,1 1 0,0 0 0,0 1 0,20-5 1,-19 8-11,0 0 0,0 1 0,1 0 0,-1 1 1,0 1-1,0 1 0,0 0 0,0 1 0,0 1 1,18 6-1,-16-3 15,0 1 0,0 0 0,0 2 0,-2 0 1,1 1-1,-1 0 0,-1 2 0,15 14 0,-16-14-37,-2 1 0,0 1 1,-1 0-1,0 0 0,-1 1 0,-1 0 0,0 1 0,9 26 1,-14-29-62,0 1 1,0-1 0,-1 1-1,-1 0 1,-1 0 0,0 0 0,-1 0-1,0 0 1,-1 0 0,-1 0-1,-4 16 1,-9 21-5873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6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1115 1124 24575,'-6'1'0,"-1"0"0,1 0 0,0 0 0,-1 1 0,1 0 0,-10 4 0,13-5 0,-30 14 0,0 1 0,-37 24 0,-62 48 0,83-54 0,-15 10 0,-162 115 0,215-151 0,4-4 0,0 1 0,1 0 0,-9 10 0,13-11 0,4-5 0,7-5 0,-2-2 0,-1 1 0,0-1 0,0-1 0,-1 1 0,9-18 0,15-53 0,-17 39-109,-3-1-1,-1 0 1,-2 0-1,-1-1 1,-3 1-1,-3-49 1,-2 38 14,-3 2 0,-3-1 0,-1 1 0,-29-84 1,5 46 94,-59-106 0,-66-71 0,129 219 0,-2 2 0,-48-50 0,78 91 0,-1 0 0,0 1 0,0-1 0,0 1 0,-4-3 0,6 5 0,1 0 0,0-1 0,0 1 0,-1 0 0,1 0 0,0 0 0,0 0 0,-1 0 0,1 0 0,0 0 0,-1 0 0,1-1 0,0 1 0,0 0 0,-1 0 0,1 0 0,0 1 0,-1-1 0,1 0 0,0 0 0,0 0 0,-1 0 0,1 0 0,0 0 0,0 0 0,-1 0 0,1 1 0,0-1 0,0 0 0,-1 0 0,1 0 0,0 0 0,0 1 0,-1-1 0,1 0 0,0 0 0,0 1 0,0-1 0,0 0 0,0 0 0,-1 1 0,1-1 0,0 0 0,0 0 0,0 1 0,0 2 0,-1 0 0,1 0 0,0 0 0,0 0 0,1 0 0,-1 0 0,0 0 0,2 3 0,3 13 0,1 0 0,10 21 0,23 42 0,-39-82 0,289 508-707,-233-416 777,126 194 23,23-22-1238,-132-186-4117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6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24575,'-1'0'0,"-1"0"0,0 1 0,0-1 0,0 1 0,1 0 0,-1 0 0,0-1 0,1 1 0,-1 0 0,1 0 0,-1 1 0,1-1 0,-1 0 0,1 0 0,0 1 0,0-1 0,0 1 0,-1-1 0,2 1 0,-1-1 0,0 1 0,0 0 0,0-1 0,1 1 0,-1 0 0,0 2 0,1-3 0,1 1 0,-1 0 0,0-1 0,1 1 0,-1-1 0,1 1 0,-1-1 0,1 1 0,0-1 0,-1 1 0,1-1 0,0 1 0,0-1 0,0 0 0,0 0 0,1 1 0,-1-1 0,2 2 0,3 1 0,0-1 0,-1 1 0,9 3 0,-1-2 0,0 0 0,0-1 0,0 0 0,1-1 0,-1-1 0,1 0 0,0 0 0,-1-2 0,1 1 0,0-2 0,0 0 0,-1-1 0,1 0 0,0-1 0,-1 0 0,0-1 0,15-7 0,-18 7 0,55-20 0,-57 22 0,0 1 0,0-1 0,0 1 0,0 1 0,0-1 0,13 2 0,14 5 0,0 1 0,42 15 0,-18-5 0,125 24-1365,-132-32-5461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7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24575,'4'6'0,"0"-1"0,0 1 0,-1 0 0,1 0 0,-1 0 0,0 1 0,2 9 0,50 152 13,-18-48-293,301 707-3033,-216-594 3003,-93-185 207,2-1 0,59 68 0,-35-60-562,-9-17-2662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8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24575,'-1'0'0,"0"1"0,0-1 0,0 1 0,0 0 0,0 0 0,0-1 0,1 1 0,-1 0 0,0 0 0,0 0 0,1 0 0,-1 0 0,0 0 0,1 0 0,-1 0 0,1 0 0,-1 3 0,0-4 0,-2 8 0,1 0 0,0 1 0,0-1 0,0 0 0,1 1 0,0-1 0,1 13 0,0 14 0,1 1 0,2-1 0,2 0 0,1 0 0,2 0 0,1-1 0,2 0 0,1-1 0,1 0 0,31 52 0,-34-69 0,1-1 0,0-1 0,1 0 0,17 16 0,-23-24 0,1 0 0,0-1 0,1 1 0,-1-2 0,1 1 0,0-1 0,0 0 0,1-1 0,-1 1 0,13 2 0,-15-6 0,-1 1 0,1-1 0,-1 0 0,1 0 0,-1-1 0,1 1 0,-1-1 0,1 0 0,-1-1 0,0 1 0,0-1 0,0 0 0,0 0 0,0-1 0,0 0 0,0 0 0,-1 0 0,1 0 0,-1-1 0,5-4 0,0-2 0,1 0 0,-2-1 0,1 0 0,-2 0 0,1-1 0,10-24 0,-12 21 0,-1 0 0,0-1 0,-1 1 0,4-30 0,-7 33 0,0-1 0,-1 1 0,0-1 0,-1 1 0,-1-1 0,-4-20 0,5 29 0,0 2 0,5 9 0,144 258 134,-27-53-1633,-83-138-5327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5:48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24575,'0'4'0,"0"40"0,2 1 0,3-1 0,1 0 0,2 0 0,2 0 0,2-1 0,35 81 0,-42-114 0,0 1 0,10 18 0,-13-27 0,0 1 0,-1-1 0,1 0 0,0 1 0,0-1 0,0 0 0,0 0 0,1-1 0,-1 1 0,0 0 0,1-1 0,3 2 0,-5-2 0,0-1 0,0 0 0,0 0 0,0 1 0,0-1 0,0 0 0,0 0 0,1 0 0,-1 0 0,0 0 0,0 0 0,0-1 0,0 1 0,0 0 0,0 0 0,0-1 0,0 1 0,2-2 0,-1 1 0,1-1 0,-1 0 0,0 0 0,0 0 0,4-5 0,4-6 0,-1 0 0,0 0 0,-2-1 0,12-26 0,17-63 0,-31 88 0,6-19 0,34-120 0,-45 154 0,0-1 0,0 1 0,0-1 0,0 1 0,0-1 0,0 1 0,0-1 0,0 1 0,1-1 0,-1 1 0,0-1 0,0 1 0,1 0 0,-1-1 0,0 1 0,0-1 0,1 1 0,-1 0 0,0-1 0,1 1 0,-1 0 0,1-1 0,0 1 0,0 0 0,-1 1 0,1-1 0,0 0 0,0 1 0,-1-1 0,1 1 0,-1-1 0,1 1 0,0-1 0,-1 1 0,1-1 0,-1 1 0,1 0 0,0 0 0,66 89 0,-12-15 0,-55-74 0,0-1 0,0 0 0,0 0 0,1 0 0,-1 1 0,0-1 0,0 0 0,0 0 0,0 0 0,0 1 0,0-1 0,1 0 0,-1 0 0,0 0 0,0 0 0,0 1 0,0-1 0,1 0 0,-1 0 0,0 0 0,0 0 0,0 0 0,1 0 0,-1 0 0,0 0 0,0 0 0,1 1 0,-1-1 0,0 0 0,0 0 0,0 0 0,1 0 0,-1 0 0,0 0 0,0-1 0,1 1 0,-1 0 0,0 0 0,0 0 0,0 0 0,1 0 0,-1 0 0,0 0 0,0 0 0,0 0 0,1-1 0,-1 1 0,0 0 0,0 0 0,5-13 0,-4 6 0,6-10 0,0 0 0,0 1 0,2 0 0,0 0 0,0 1 0,2 1 0,0-1 0,0 2 0,1-1 0,1 2 0,14-12 0,-21 19 0,-1 1 0,1 0 0,0 0 0,0 1 0,0 0 0,0 0 0,1 0 0,-1 1 0,1 0 0,-1 0 0,1 1 0,0-1 0,0 2 0,0-1 0,0 1 0,0 0 0,0 0 0,-1 1 0,1 0 0,0 0 0,0 0 0,0 1 0,-1 0 0,9 4 0,9 5-12,-2 0-1,0 2 1,0 0-1,29 24 1,74 76-614,24 49-740,-94-99-4771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0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1 284 24575,'0'12'0,"2"35"0,3 0 0,12 57 0,-14-92 0,41 185 0,-34-162 0,2-1 0,1 1 0,27 48 0,-34-73 0,0 0 0,1 0 0,0 0 0,1-1 0,0 0 0,0 0 0,1-1 0,0 0 0,0-1 0,1 0 0,0 0 0,0-1 0,1-1 0,18 8 0,-10-6 0,1-2 0,0 0 0,0-1 0,0-1 0,0-1 0,1-1 0,-1-1 0,0-1 0,1 0 0,33-8 0,-31 4 0,-1-1 0,0-1 0,0-1 0,-1-1 0,0 0 0,0-2 0,-1-1 0,0 0 0,20-18 0,-27 19 0,0-1 0,-1-1 0,0 0 0,-1 0 0,0-1 0,13-24 0,-18 27 0,0-1 0,-1-1 0,0 1 0,-1 0 0,-1-1 0,0 0 0,-1 0 0,0 0 0,0-19 0,-3 5 0,-1 0 0,-1 0 0,-1 1 0,-2-1 0,-12-35 0,-57-124 0,-27-13-57,64 130-1251,30 53-5518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1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0 24575,'-3'1'0,"0"-1"0,1 0 0,0 0 0,0 0 0,0 1 0,0-1 0,0 1 0,0 0 0,0-1 0,0 1 0,1 0 0,-1 0 0,0 0 0,0 0 0,1 0 0,-1 1 0,0-1 0,-1 3 0,-3 2 0,1 1 0,0 0 0,0 0 0,1 0 0,-6 13 0,-12 41 0,20-55 0,-9 30 0,1 1 0,2 0 0,2 1 0,-2 50 0,7-32 0,2 0 0,12 72 0,-10-109 0,0 4 0,2 43 0,-5-60 0,0 0 0,-1 0 0,0 1 0,0-1 0,0 0 0,-1 0 0,1 0 0,-2 0 0,1 0 0,-1-1 0,-5 11 0,4-11 0,-1 0 0,1 0 0,-1 0 0,0-1 0,0 1 0,-1-1 0,-7 5 0,-2-1 0,0-1 0,-16 6 0,-1-2 37,0-2 0,-46 9 0,-68-1-1513,60-11-5350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0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0 0,10 0 0,10 0 0,3 0-8191</inkml:trace>
  <inkml:trace contextRef="#ctx0" brushRef="#br0" timeOffset="1">1289 190 24575,'0'0'0,"2"0"0,4 0 0,9 0 0,11 0 0,11 0 0,5 0 0,3 0 0,1 0 0,1 0 0,1 0 0,-1 0 0,-5 0 0,-9 0 0,-11 0 0,-9 0-8191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58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67 795 24575,'-9'0'0,"5"-1"0,1 1 0,-1 0 0,0 1 0,1-1 0,-5 1 0,7 0 0,0-1 0,0 1 0,0-1 0,0 1 0,0-1 0,0 1 0,0-1 0,0 1 0,0 0 0,0 0 0,0 0 0,0 0 0,1-1 0,-1 1 0,0 0 0,1 0 0,-1 0 0,0 0 0,0 2 0,-2 6 0,0 0 0,1-1 0,0 1 0,1 0 0,-1 1 0,1 10 0,1 2 0,4 33 0,-2-39 0,1-1 0,0 1 0,1-1 0,1 0 0,1 0 0,0-1 0,0 0 0,2 0 0,0 0 0,0-1 0,1 0 0,1 0 0,0-1 0,13 12 0,0-4 0,1 0 0,1-2 0,1 0 0,0-2 0,1-1 0,44 18 0,-44-23 0,0-1 0,1-1 0,-1-1 0,1-1 0,1-2 0,-1-1 0,38-1 0,-55-2 0,0-1 0,0 0 0,0 0 0,0-2 0,11-3 0,-17 5 0,-1-1 0,0 0 0,0 0 0,0 0 0,0-1 0,0 1 0,0-1 0,0 0 0,-1 0 0,1 0 0,-1-1 0,0 1 0,0-1 0,4-7 0,-4 4 0,0 0 0,0-1 0,0 1 0,-1-1 0,0 0 0,-1 0 0,0 0 0,0 0 0,-1 0 0,0 0 0,0 0 0,0 0 0,-3-11 0,-2-2 0,0 0 0,-1 0 0,-15-35 0,6 25 0,-2 0 0,0 2 0,-31-39 0,46 64 0,4 3 0,8 4 0,-8-1 0,108 46 0,46 20 0,-124-56 0,0-2 0,1-1 0,34 4 0,-52-11 0,0 0 0,0-1 0,-1-1 0,1-1 0,0 0 0,0-1 0,0-1 0,26-7 0,-35 8 0,0-1 0,0 1 0,0-1 0,0 0 0,-1 0 0,1-1 0,-1 0 0,0 0 0,0 0 0,-1 0 0,1-1 0,-1 0 0,0 0 0,0 0 0,0 0 0,-1-1 0,0 1 0,0-1 0,0 0 0,-1 0 0,0 0 0,3-13 0,-3 5 0,-1 1 0,0-1 0,-1 0 0,0 0 0,-1 0 0,-5-20 0,-25-82 0,15 68 0,-1 1 0,-3 0 0,-2 2 0,-1 1 0,-56-79 0,-75-50 0,130 148 0,11 12 40,2 0 0,-16-22 0,24 31-164,1-1 0,-1 1 1,1-1-1,0 0 0,0 0 0,0 0 1,1-1-1,0 1 0,0 0 0,0-1 1,0-9-1,6-20-6702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59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941 51 24575,'-7'-7'0,"-1"3"0,1 1 0,-1 0 0,0 0 0,0 0 0,0 1 0,-17-3 0,16 4 0,-37-7 0,-1 2 0,-92 1 0,104 6 0,1 2 0,0 1 0,0 2 0,-61 19 0,81-20 0,0 1 0,1 0 0,-1 1 0,1 0 0,1 1 0,-1 0 0,-20 20 0,25-20 0,0 0 0,1 0 0,0 1 0,1 0 0,0 1 0,0-1 0,1 1 0,0 0 0,1 0 0,0 1 0,-3 12 0,4-8 0,1 0 0,0 0 0,1 0 0,0 0 0,2 0 0,-1 0 0,2 0 0,0 0 0,1 0 0,5 15 0,-4-17 0,0 0 0,2 0 0,0-1 0,0 0 0,1 0 0,0 0 0,1-1 0,0 0 0,1-1 0,0 0 0,15 12 0,9 3 0,2-1 0,65 31 0,-64-36 0,-1 0 0,0 3 0,34 28 0,-60-43 0,-1 1 0,-1-1 0,1 2 0,-1-1 0,7 12 0,-12-17 0,0 1 0,0 0 0,0-1 0,-1 1 0,1 0 0,-1 0 0,0 0 0,0 0 0,0 0 0,-1 0 0,1 0 0,-1 0 0,0 0 0,0 0 0,-1 0 0,1 0 0,-2 5 0,0-3 0,-1 1 0,0-1 0,0 0 0,0 0 0,-1 0 0,0 0 0,0-1 0,0 0 0,-10 10 0,-1-2 0,-1 0 0,-20 12 0,3-4 0,-2-2 0,0-1 0,-1-2 0,-67 21 0,40-21 0,0-2 0,-72 7 0,131-21 0,-11 2 0,0-1 0,-26 0 0,39-1 0,1-1 0,0 1 0,0 0 0,0 0 0,0 0 0,0-1 0,0 1 0,0 0 0,0-1 0,-1 0 0,2 1 0,-1 0 0,1-1 0,0 1 0,0 0 0,0 0 0,0 0 0,0 0 0,0 0 0,0-1 0,0 1 0,0 0 0,-1 0 0,1 0 0,0 0 0,0-1 0,0 1 0,0 0 0,0 0 0,0 0 0,0 0 0,0-1 0,0 1 0,0 0 0,0 0 0,0 0 0,1 0 0,-1-1 0,0 1 0,0 0 0,0 0 0,0 0 0,0 0 0,0-1 0,0 1 0,0 0 0,1 0 0,0-1 0,0-1 0,1 1 0,0 0 0,-1 0 0,1 0 0,0 0 0,-1 0 0,1 0 0,2-1 0,26-7-1365,3 2-5461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8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24575,'0'0'0,"-2"6"0,0 23 0,-1 32 0,5 37 0,6 38 0,6 29-2291,8 22 2291,5 10 0,0-1-1637,-3-11 1637,-7-18 0,-6-26-983,-6-34 983,-3-34-3280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8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24575,'5'-3'0,"1"0"0,0 0 0,0 0 0,0 1 0,0 0 0,0 0 0,1 1 0,-1 0 0,1 0 0,-1 0 0,10 1 0,3 1 0,1 1 0,22 5 0,-10 0 0,-1 1 1,0 1-1,0 2 0,50 25 0,-58-23-84,0 0 1,-1 2-1,-1 0 0,0 2 0,-1 0 1,23 27-1,-25-23 63,0 1 0,-2 1 0,-1 0 0,-1 1 1,-1 1-1,10 27 0,-16-35 23,-1 1 1,-1-1 0,-1 2-1,0-1 1,-1 0 0,-1 1-1,-1-1 1,-1 1 0,0 0-1,-4 20 1,-1-16-3,0-1 0,-2 0 0,0 0 0,-2 0 0,-20 38 0,6-22 0,-1-1 0,-34 39 0,20-32-250,-2-2 1,-2-3-1,-1-1 0,-55 37 1,24-25-5992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9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89 24575,'-5'53'0,"-1"243"0,4-100 0,1-170 0,1-26 0,0 1 0,0-1 0,0 0 0,0 1 0,0-1 0,0 1 0,0-1 0,-1 0 0,1 1 0,0-1 0,0 0 0,0 1 0,0-1 0,0 1 0,-1-1 0,1 0 0,0 1 0,0-1 0,0 0 0,-1 0 0,1 1 0,0-1 0,-1 0 0,1 1 0,0-1 0,0 0 0,-1 0 0,1 0 0,-1 1 0,0-2 0,0 1 0,1 0 0,-1-1 0,0 1 0,0-1 0,1 1 0,-1-1 0,0 0 0,1 1 0,-1-1 0,1 0 0,-1 1 0,0-2 0,-23-33 0,2-1 0,1-1 0,-21-55 0,28 59 0,-14-54 0,24 74 0,1-1 0,1 1 0,1 0 0,0-1 0,0 0 0,1 1 0,3-18 0,-3 28 0,1 0 0,-1 0 0,1 0 0,0 0 0,0 0 0,0 0 0,0 0 0,1 0 0,-1 0 0,1 1 0,0-1 0,0 1 0,0-1 0,0 1 0,0 0 0,0 0 0,1 0 0,2-2 0,-1 2 0,1-1 0,0 1 0,-1 1 0,1-1 0,0 1 0,0 0 0,0 0 0,0 0 0,0 1 0,8-1 0,13 2 0,-1 1 0,1 1 0,-1 0 0,31 10 0,-17-1 0,-1 1 0,37 19 0,-49-20 0,0 2 0,-1 1 0,-1 2 0,27 22 0,-34-24 0,0 1 0,-2 1 0,0 0 0,-1 1 0,23 37 0,-37-54 0,7 8 0,-7-9 0,0-1 0,1 1 0,-1-1 0,0 1 0,1 0 0,-1-1 0,0 1 0,1-1 0,-1 0 0,0 1 0,0-1 0,0 1 0,0-1 0,1 1 0,-1-1 0,0 1 0,0-2 0,18-59 0,45-105 0,-9 50 0,-47 103 0,0 1 0,1 0 0,1 0 0,0 1 0,0 0 0,21-17 0,-27 26 0,0 0 0,0-1 0,0 1 0,0 1 0,1-1 0,-1 0 0,1 1 0,-1 0 0,1 0 0,-1 0 0,1 0 0,0 0 0,0 1 0,-1 0 0,1-1 0,0 1 0,0 1 0,-1-1 0,1 1 0,0-1 0,7 3 0,-4 0 0,0 1 0,0-1 0,0 1 0,0 1 0,-1-1 0,0 1 0,0 0 0,0 0 0,9 12 0,1 2 0,-2 0 0,0 1 0,18 36 0,24 71 0,65 193 0,-99-258 0,-11-30-1365,-4-10-5461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09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459 614 24575,'0'0'0,"6"6"0,9 9 0,10 14 0,8 15 0,5 11 0,-3 3 0,-9-6 0,-15-11 0,-10-15 0,-7-11-8191</inkml:trace>
  <inkml:trace contextRef="#ctx0" brushRef="#br0" timeOffset="1">0 1 24575,'0'0'0,"6"0"0,11 1 0,12 4 0,11 0 0,3 1 0,-7 0-8191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3:10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24575,'0'0'0,"0"0"0,6 0 0,15 0 0,22 0 0,23-1 0,15-6 0,7-2 0,-12 0-8191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07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07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624 0 24575,'-18'6'0,"2"-3"0,-15 9 4,0 1 0,1 1-1,0 2 1,2 1 0,-43 32-1,19-8-271,-83 89 0,103-96 212,-46 64 0,68-83 57,1 0 0,0 1 0,1 0 0,0 1 1,1-1-1,1 2 0,-5 22 0,10-32-1,0-1 0,0 0 0,1 1 0,0-1 0,0 1 0,0-1 0,1 0 0,1 1 0,-1-1 0,1 0 0,0 0 0,0 0 0,1 0 0,0 0 0,1 0 0,-1-1 0,1 0 0,0 1 0,1-2 0,-1 1 0,1 0 0,1-1 0,-1 0 0,10 7 0,-3-3 1,1 0 0,0-2 0,1 1 0,0-2 0,0 0 1,0 0-1,1-2 0,23 6 0,-5-5-55,0-1 1,66-1-1,-38-6-254,110-19 0,54-33-940,-106 18-4311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07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0,8 13 0,17 28 0,18 27 0,17 30 0,19 32 0,18 24-2012,12 15 2012,4 6 0,-7-7 0,-13-16 0,-15-21 0,-13-24-780,-16-29 780,-16-27-5399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0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24575,'0'0'0,"6"0"0,13 2 0,17 3 0,15 0 0,11-2 0,8-4 0,9-6 0,12-5 0,3-3 0,-16 2-8191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07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 1 24575,'-16'0'0,"-42"0"0,-94 2 0,126 0 0,1 1 0,-1 1 0,-44 14 0,56-14 0,1 2 0,-26 13 0,35-17 0,0 0 0,0 1 0,0 0 0,0 0 0,1 0 0,-1 1 0,1-1 0,0 1 0,0-1 0,0 1 0,1 0 0,-5 8 0,7-12 0,0 1 0,0-1 0,0 1 0,-1-1 0,1 0 0,0 1 0,0-1 0,0 1 0,0-1 0,0 1 0,0-1 0,0 1 0,0-1 0,0 1 0,0-1 0,0 1 0,0-1 0,0 1 0,0-1 0,0 1 0,1-1 0,-1 1 0,0-1 0,0 1 0,1-1 0,-1 1 0,1-1 0,0 1 0,-1-1 0,1 1 0,0-1 0,-1 0 0,1 1 0,0-1 0,0 0 0,0 0 0,-1 1 0,1-1 0,0 0 0,0 0 0,1 0 0,4 0 0,1-1 0,-1 0 0,9-2 0,-11 2 0,23-4 0,10-4 0,1 2 0,1 2 0,47 0 0,-81 5 0,-1 1 0,1-1 0,-1 1 0,1 0 0,-1 0 0,1 1 0,-1 0 0,1-1 0,-1 1 0,0 1 0,0-1 0,0 1 0,6 5 0,2 3 0,-1 0 0,17 23 0,11 11 0,-19-28-455,2 0 0,25 16 0,-2-4-6371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08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469 1 24575,'-9'0'0,"-3"2"0,1 0 0,-1 1 0,1 0 0,-1 1 0,1 0 0,0 1 0,0 0 0,-12 8 0,-1 3 0,1 1 0,-28 26 0,20-15 0,2 2 0,1 2 0,1 0 0,2 2 0,1 1 0,-27 53 0,44-75 0,1 1 0,1 0 0,-5 18 0,8-27 0,1 0 0,0 1 0,1-1 0,0 0 0,-1 0 0,2 1 0,-1-1 0,0 0 0,1 1 0,0-1 0,0 0 0,4 7 0,-2-5 0,0 0 0,1-1 0,0 0 0,0 0 0,1 0 0,0 0 0,0-1 0,0 0 0,8 6 0,8 5 0,29 16 0,-44-28 0,54 31 0,-14-9 0,54 41 0,-94-62 0,0 0 0,0 1 0,0-1 0,0 1 0,7 11 0,-12-15 0,1 0 0,-1 0 0,0 0 0,0 0 0,0 0 0,-1 0 0,1 1 0,0-1 0,-1 0 0,0 1 0,1-1 0,-1 0 0,0 1 0,0-1 0,0 0 0,-1 1 0,1-1 0,0 0 0,-1 1 0,0-1 0,1 0 0,-1 0 0,-2 4 0,-1 1 0,-1 0 0,0 0 0,0 0 0,-1-1 0,-10 11 0,-37 25 0,47-37 0,-66 44 0,28-19 0,25-15 0,18-15 0,1 0 1,0 0-1,0 0 0,-1 1 0,1-1 0,0 0 0,0 0 1,0 0-1,-1 1 0,1-1 0,0 0 0,0 0 1,0 1-1,0-1 0,0 0 0,0 0 0,-1 1 0,1-1 1,0 0-1,0 0 0,0 1 0,0-1 0,0 0 0,0 1 1,0-1-1,0 0 0,0 0 0,0 1 0,0-1 1,0 0-1,1 0 0,-1 1 0,0-1 0,0 0 0,0 0 1,0 1-1,0-1 0,0 0 0,1 0 0,-1 1 0,0-1 1,0 0-1,0 0 0,1 0 0,-1 1 0,13 3-1330,-13-4 1287,20 2-6783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0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503 1 24575,'0'0'0,"-7"3"0,2 1 0,0 1 0,-8 9 0,0 0 0,-126 123 0,12-12 0,87-83 0,-35 50 0,64-77 0,1 0 0,0 1 0,-11 24 0,19-34 0,-1 1 0,1-1 0,1 0 0,-1 1 0,1 0 0,0-1 0,0 1 0,1 0 0,0-1 0,0 1 0,1 0 0,1 10 0,2-6 0,0-1 0,0 1 0,0-1 0,2 0 0,-1-1 0,1 1 0,0-1 0,1 0 0,0-1 0,1 0 0,9 9 0,8 5 0,2-1 0,38 24 0,-33-26 0,17 12 0,-49-31 0,1 1 0,0-1 0,0 1 0,-1-1 0,1 1 0,0 0 0,-1-1 0,1 1 0,0 0 0,-1-1 0,1 1 0,-1 0 0,1 0 0,-1-1 0,1 1 0,-1 0 0,0 0 0,0 0 0,1 0 0,-1 0 0,0 0 0,0-1 0,0 3 0,0-2 0,-1 0 0,1 1 0,-1-1 0,0 0 0,1 0 0,-1 0 0,0 0 0,0 0 0,0 0 0,0 0 0,0 0 0,0 0 0,0 0 0,0 0 0,0 0 0,-2 0 0,-23 14 0,-42 16 0,18-8 0,-55 30-1365,66-31-5461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09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24575,'0'207'40,"0"229"-916,1-404 876,2 75 0,-2-88 0,2-1 0,0 1 0,10 28 0,-12-41 0,1-1 0,1 0 0,-1 0 0,1 0 0,0 0 0,0 0 0,0 0 0,1-1 0,-1 0 0,1 1 0,0-2 0,1 1 0,-1 0 0,1-1 0,-1 0 0,1 0 0,0 0 0,0 0 0,0-1 0,1 0 0,-1 0 0,1 0 0,-1-1 0,9 1 0,2 1-613,20-1 0,12-2-5516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09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0 24575,'-1'1'0,"0"-1"0,-1 1 0,1 0 0,0-1 0,0 1 0,0 0 0,0 0 0,0 0 0,0 0 0,1 0 0,-1 0 0,0 0 0,0 0 0,1 0 0,-2 2 0,0 1 0,-7 10 0,2 0 0,-1 0 0,-5 20 0,-13 48 0,21-66 0,-54 243 0,53-216 0,2-1 0,1 1 0,3 0 0,5 53 0,-2-72 0,2-1 0,0 0 0,1 0 0,1-1 0,1 1 0,21 38 0,-22-48 0,1-1 0,0 0 0,1 0 0,0-1 0,1 0 0,0-1 0,1 0 0,0-1 0,0 0 0,1 0 0,0-1 0,24 11 0,-7-8-455,0-1 0,55 11 0,72 3-6270,-154-23 6623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0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856 788 24575,'-7'0'0,"0"1"0,0 0 0,-1 0 0,-11 4 0,-1 1 0,-204 59 0,126-34 0,34-10 0,-80 36 0,114-42 0,1 0 0,1 2 0,1 1 0,-44 38 0,62-49 0,1 1 0,1 1 0,-1-1 0,1 1 0,1 0 0,0 1 0,-7 13 0,11-19 0,1 0 0,0 0 0,0-1 0,0 1 0,0 0 0,0 0 0,1 0 0,0 0 0,0 0 0,0 6 0,1-7 0,-1 0 0,1 0 0,0 0 0,0 0 0,1-1 0,-1 1 0,0 0 0,1 0 0,-1-1 0,1 1 0,0-1 0,0 0 0,0 0 0,0 1 0,4 1 0,1 2 0,1-1 0,-1-1 0,1 1 0,1-1 0,-1-1 0,16 6 0,55 8 0,-40-11 0,59 0 0,41-8 0,-72 1 0,138-14 0,-165 9 0,0-2 0,0-1 0,42-17 0,-34 6-90,-1-2 0,-1-1 0,0-3 0,-3-2 0,0-1 1,-1-3-1,54-54 0,-75 65 90,-1-2 0,-1 0 0,-1-1 0,-1-1 0,-1 0 0,-2-1 0,0-1 0,19-56 0,-27 63 0,-1 0 0,0-1 0,-2 0 0,0 0 0,-1 0 0,-2 0 0,0 0 0,-1 0 0,-1 0 0,-1 1 0,0-1 0,-2 0 0,-11-30 0,5 25 0,-1 0 0,-2 1 0,0 0 0,-2 2 0,-19-24 0,7 14 0,-1 2 0,-57-47 0,15 24 0,60 48 0,0-1 0,-1 2 0,1-1 0,-23-6 0,32 12 0,-1-1 0,0 0 0,1 1 0,-1-1 0,1 1 0,-1 0 0,1 0 0,-1 0 0,-4 1 0,6-1 0,0 1 0,0-1 0,-1 1 0,1-1 0,0 1 0,0 0 0,0 0 0,0-1 0,0 1 0,0 0 0,0 0 0,0 0 0,1 0 0,-1 0 0,0 0 0,0 0 0,1 0 0,-1 0 0,1 0 0,-1 1 0,1-1 0,-1 2 0,-1 2 0,1 1 0,0 0 0,1 0 0,-1 0 0,1 0 0,0 0 0,2 9 0,1 6 0,1 0 0,12 35 0,41 81-360,35 30-1078,-36-81 1260,4-2 0,4-3 0,3-2 0,3-4 0,4-3 1,122 93-1,-65-70-4251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0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479 1323 24575,'-5'-2'0,"0"1"0,0 0 0,1-1 0,-1 0 0,0 0 0,1-1 0,0 1 0,0-1 0,-5-4 0,6 5 0,-20-15 2,1-2 0,1 0 0,0-1-1,2-1 1,-25-34 0,14 12-46,2-2 0,-24-53 0,21 31-57,3-2 0,3 0 0,3-2 0,3-1 0,-16-126 0,32 166 101,1-63 0,2 90 0,0 0 0,1 0 0,-1 0 0,1 0 0,1 0 0,-1 1 0,1-1 0,2-6 0,-3 9 0,1 0 0,-1 1 0,0-1 0,1 1 0,-1-1 0,1 1 0,0-1 0,-1 1 0,1 0 0,0 0 0,0-1 0,0 2 0,0-1 0,0 0 0,0 0 0,0 0 0,0 1 0,0-1 0,0 1 0,0 0 0,4 0 0,3-1 35,0 2 1,0-1-1,0 1 0,0 1 1,12 2-1,0 3 162,25 10 0,-3 3-236,-1 2 1,71 50-1,69 70-516,-49-24 555,31 24 0,-155-137-3,-9-5 7,1 0 0,-1 0 0,0 0 0,0 0 1,0 0-1,0-1 0,0 1 0,0 0 0,1 0 1,-1 0-1,0 0 0,0 0 0,0 0 1,0 0-1,0-1 0,0 1 0,0 0 0,0 0 1,0 0-1,0 0 0,0 0 0,1 0 0,-1-1 1,0 1-1,0 0 0,0 0 0,0 0 0,0 0 1,0 0-1,0-1 0,0 1 0,0 0 0,0 0 1,0 0-1,-1-1 0,-5-20 432,5 16-360,-82-270 68,73 230-146,2 0-1,2 0 1,2 0 0,1-62-1,4 95 3,0 0 0,0-1 0,1 1 0,1 0 0,0 0 0,1 0 0,7-17 0,-9 26 0,0-1 0,0 0 0,0 0 0,1 1 0,0 0 0,-1-1 0,1 1 0,1 0 0,-1 0 0,0 0 0,1 1 0,-1-1 0,1 1 0,0 0 0,0 0 0,0 0 0,0 1 0,0-1 0,0 1 0,0 0 0,0 0 0,1 1 0,-1-1 0,7 1 0,-2 0 0,0 1 0,0 0 0,0 0 0,0 1 0,-1 0 0,1 1 0,8 3 0,2 2 0,0 2 0,19 12 0,7 8-250,-2 2 0,42 40-1,71 86-369,-111-105 465,-1 2-1,-3 2 0,-3 1 1,-2 2-1,-3 2 1,-2 0-1,29 89 1,-37-78-5421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1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216 297 24575,'0'0'0,"0"0"0,0 0 0,0-7 0,-1-2 0,0-1 0,0 1 0,-1 0 0,0-1 0,-1 1 0,0 0 0,0 1 0,-1-1 0,0 0 0,-1 1 0,0 0 0,-8-11 0,1 4 0,0 1 0,-1 0 0,-1 0 0,0 2 0,-18-13 0,29 23 0,-3-3 0,1 1 0,-1 1 0,1-1 0,-1 1 0,0 0 0,-1 0 0,-10-3 0,17 6 0,-1 0 0,1 0 0,0 0 0,-1-1 0,1 1 0,0 0 0,-1 0 0,1 0 0,0 0 0,-1 0 0,1 0 0,0 1 0,-1-1 0,1 0 0,0 0 0,-1 0 0,1 0 0,0 0 0,-1 0 0,1 1 0,0-1 0,0 0 0,-1 0 0,1 0 0,0 1 0,0-1 0,-1 0 0,1 0 0,0 1 0,0-1 0,0 0 0,-1 0 0,1 1 0,0-1 0,0 0 0,0 1 0,0-1 0,0 0 0,0 1 0,0-1 0,0 0 0,-1 1 0,1-1 0,0 0 0,0 1 0,1-1 0,-1 0 0,0 1 0,0-1 0,5 18 0,9 11 0,37 54 0,-29-48 0,0-3 0,-12-18 0,16 28 0,-28-48 0,1 0 0,1 0 0,-1-1 0,1 1 0,1-7 0,-1-1 0,0-54 0,10 71 0,9 0 0,1-1 0,0-1 0,-1-1 0,35-4 0,-42 4 0,1-1 0,92-10 0,-87 8 0,0 0 0,0-2 0,29-10 0,-43 14 0,-1-1 0,1 0 0,-1 0 0,1 0 0,-1 0 0,0-1 0,0 1 0,0-1 0,3-3 0,-5 5 0,1-1 0,-1 1 0,-1-1 0,1 1 0,0-1 0,0 0 0,-1 1 0,1-1 0,0 0 0,-1 1 0,0-1 0,1 0 0,-1 0 0,0 1 0,0-1 0,0 0 0,0 0 0,0 1 0,-1-1 0,1 0 0,0 0 0,-2-2 0,1 0 0,-1 0 0,-1 0 0,1 0 0,0 1 0,-1-1 0,0 1 0,0-1 0,0 1 0,0 0 0,-1 0 0,1 0 0,-1 0 0,1 1 0,-1 0 0,0 0 0,0 0 0,-6-3 0,1 2 0,0 0 0,0 1 0,0-1 0,-1 2 0,1-1 0,0 1 0,-15 1 0,20 0 0,-1 0 0,1 0 0,-1 1 0,1 0 0,0 0 0,-1 0 0,1 0 0,0 1 0,-1-1 0,1 1 0,-4 3 0,8-5 0,-1 0 0,1 1 0,-1-1 0,1 1 0,-1-1 0,1 1 0,-1-1 0,1 1 0,0-1 0,-1 1 0,1-1 0,0 1 0,-1-1 0,1 1 0,0 0 0,0-1 0,0 1 0,-1 0 0,1-1 0,0 1 0,0-1 0,0 1 0,0 0 0,0-1 0,0 1 0,0 0 0,0-1 0,1 1 0,-1 0 0,0-1 0,0 1 0,0 0 0,1 0 0,1 2 0,0-1 0,-1 0 0,1 0 0,0 0 0,0 0 0,0 0 0,3 2 0,5 3-682,19 9-1,15 6-6143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2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832 932 24575,'-1'1'0,"0"-1"0,0 0 0,0 0 0,0 1 0,0-1 0,0 1 0,0-1 0,0 1 0,0 0 0,0-1 0,0 1 0,0 0 0,-1 1 0,-3 2 0,-112 94 0,5-3 0,-62 29 0,88-65 0,81-55 0,-7 4 0,1 0 0,0 1 0,-19 20 0,29-28 0,0 0 0,0 0 0,0 0 0,0 0 0,0 0 0,0 0 0,1 0 0,-1 1 0,1-1 0,-1 0 0,1 0 0,-1 1 0,1-1 0,0 1 0,-1-1 0,1 0 0,0 1 0,0-1 0,0 0 0,0 1 0,0-1 0,0 1 0,1-1 0,0 3 0,0-3 0,0 1 0,0 0 0,1-1 0,-1 0 0,0 1 0,1-1 0,0 0 0,-1 0 0,1 1 0,0-1 0,-1-1 0,1 1 0,0 0 0,0 0 0,0-1 0,0 1 0,0-1 0,2 1 0,15 2 0,-1-2 0,1 0 0,0-1 0,0 0 0,33-7 0,-23 3-47,0-2-1,0-1 0,0-2 0,-1 0 1,0-2-1,-1-1 0,0-1 0,-1-1 1,-1-2-1,0 0 0,-1-2 0,-1-1 1,0 0-1,-2-2 0,0 0 0,-2-2 1,0 0-1,27-46 0,-31 41 48,-1 0 0,-2-1 0,0-1 0,-2 0 0,-2 0 0,-1-1 0,-1 0 0,3-50 0,-7 52 0,-3 1 0,0-1 0,-2 1 0,0-1 0,-3 1 0,0 1 0,-1-1 0,-2 1 0,-21-45 0,13 40 0,-2 1 0,-1 0 0,-1 2 0,-2 0 0,-1 1 0,-1 2 0,-1 1 0,-49-37 0,46 40 0,-1 2 0,-2 1 0,0 2 0,0 1 0,-2 2 0,0 1 0,0 1 0,-59-11 0,73 20 0,-1 0 0,0 1 0,0 1 0,0 1 0,-33 5 0,45-4 0,0 1 0,0 0 0,1 1 0,-1-1 0,1 2 0,0-1 0,0 1 0,0 0 0,0 1 0,1 0 0,-1 0 0,1 1 0,1 0 0,-1 0 0,-8 11 0,7-6 2,1 1 1,0 0-1,1 0 0,0 0 0,1 1 1,1 0-1,0 0 0,0 0 0,2 0 1,-1 1-1,2-1 0,-1 18 0,3-5-26,0 0 0,1 0-1,2 0 1,0-1 0,14 42-1,-3-23-173,3-1 0,39 72-1,-21-56-11,54 67-1,-52-79 189,2-1-1,2-2 1,81 64-1,-89-82 17,1-2 0,0-1-1,2-2 1,1-2 0,0-1-1,48 14 1,-61-25-17,0-1-1,0-1 1,0-1-1,1-2 1,-1 0-1,1-2 1,-1 0-1,1-2 1,-1-1-1,50-12 1,-54 9 25,0-2-1,0 0 1,-1 0-1,0-2 1,0-1-1,-1 0 1,-1-2-1,0 0 1,0-1-1,-2 0 1,1-2-1,24-30 1,-32 34 17,-2 1 1,1-1-1,-1 0 1,-1 0-1,0-1 1,-1 0-1,5-18 1,-7 20 48,-1 1 1,-1-1-1,0 0 0,0 1 1,-1-1-1,0 0 1,-1 0-1,0 1 1,-1-1-1,-3-10 1,0 4 38,-1 1 0,-1 0 1,0 0-1,-2 1 1,1 0-1,-2 0 0,0 1 1,-1 1-1,0-1 1,-1 2-1,0 0 0,-1 0 1,-26-18-1,21 22-107,18 8 0,0 0 0,0 0 0,-1-1 0,1 1 0,0 0 0,0 0 0,-1 0 0,1 0 0,0 0 0,0 0 0,-1 0 0,1 0 0,0 0 0,0 0 0,-1 0 0,1 0 0,0 0 0,-1 0 0,1 0 0,0 0 0,0 0 0,-1 0 0,1 0 0,0 0 0,0 1 0,-1-1 0,1 0 0,0 0 0,0 0 0,-1 0 0,1 1 0,0-1 0,0 0 0,0 0 0,-1 0 0,1 1 0,0-1 0,0 0 0,0 0 0,0 1 0,0-1 0,0 0 0,-1 0 0,1 1 0,0-1 0,0 0 0,0 0 0,0 1 0,0-1 0,0 0 0,0 1 0,0-1 0,0 0 0,0 0 0,0 1 0,0-1 0,1 0 0,-1 1 0,1 4 0,1-1 0,0 1 0,1 0 0,-1-1 0,4 5 0,26 38-36,3-2-1,64 67 0,100 72-1712,-115-115 1591,129 83-1,-150-114-190,2-3 0,137 53-1,-78-48-4617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2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2 0,0 4 0,2 9 0,3 13 0,-1 10 0,1-2-8191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1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1472 24575,'74'121'0,"-57"-95"0,192 260 0,-203-279 0,-1 0 0,1-1 0,0 1 0,0-1 0,1 0 0,8 6 0,-13-11 0,-1 0 0,1 0 0,0 0 0,-1-1 0,1 1 0,0 0 0,0-1 0,-1 1 0,1-1 0,0 0 0,0 0 0,-1 1 0,1-1 0,0 0 0,0-1 0,0 1 0,0 0 0,-1 0 0,1-1 0,0 1 0,0-1 0,-1 0 0,1 1 0,0-1 0,-1 0 0,1 0 0,-1 0 0,1 0 0,-1 0 0,0 0 0,3-3 0,1-1 0,0-1 0,0 0 0,-1 0 0,0 0 0,6-11 0,15-42 0,-24 58 0,36-100-477,24-111-1,11-111-1153,-22 86 1077,69-197 147,-84 336 264,3 1 1,68-118 0,-63 142-601,-8 21-2731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3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24575,'0'0'0,"0"0"0,0 0 0,0 0 0,0 0 0,0-2 0,0-1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3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1778 24575,'0'-13'0,"1"1"0,1 0 0,0 0 0,5-18 0,1 6 0,13-27 0,50-86 0,-21 45 0,51-136-367,-82 174 245,-3-1 0,13-77-1,-21 76 123,-3 0 0,-2 0 0,-2 0 0,-3 1 0,-12-72 0,7 85 0,-2 1 0,-2 0 0,-1 1 0,-3 0 0,-1 1 0,-1 1 0,-38-60 0,41 78 0,0 0 0,-21-21 0,29 34 0,0 1 0,-1 1 0,1-1 0,-2 1 0,1 0 0,0 0 0,-1 1 0,0 0 0,-11-4 0,15 7 0,1 0 0,0 0 0,0 1 0,-1-1 0,1 1 0,0-1 0,-1 1 0,1 0 0,-1 1 0,1-1 0,0 0 0,-1 1 0,1 0 0,0 0 0,0 0 0,0 0 0,-1 0 0,1 1 0,0 0 0,-3 2 0,1 0 0,1 0 0,0 0 0,0 0 0,0 1 0,0 0 0,1-1 0,0 1 0,0 1 0,0-1 0,1 0 0,-3 8 0,-1 4 9,1 0-1,1 1 0,1-1 0,-1 19 1,3 78-215,6-32-54,5 0 0,2-1 0,5-1 0,3 0 0,55 140 0,-45-149 72,4-1 0,2-2 1,4-1-1,2-2 0,3-3 1,72 78-1,-76-98-38,2-2 0,2-2-1,1-2 1,2-2 0,100 53 0,-49-41-2836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7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24575,'0'0'0,"8"0"0,15-2 0,28-2 0,36-5 0,40-4 0,29-2 0,19 0-1940,7 0 1940,-5 3 0,-23 0 0,-32-1 0,-38 3-6251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7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24575,'0'0'0,"0"0"0,7-2 0,21-3 0,40-2 0,53-3 0,52-7 0,42-9-2807,15-14 2807,-21-5 0,-45 4-5384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7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24575,'5'-7'0,"-1"6"0,-1-1 0,1 1 0,-1-1 0,1 1 0,0 0 0,0 1 0,0-1 0,-1 1 0,6-1 0,36 4 0,-19 0 4,-1 2-1,0 1 1,0 1-1,-1 1 1,47 22 0,-32-10-102,-1 3 1,61 46-1,-64-41-130,-1 2 0,-2 1-1,-1 2 1,-2 1 0,48 71 0,-57-72 185,-2 0 0,-1 1 0,-1 1 0,-3 0 1,0 1-1,-3 1 0,9 52 0,-14-49-101,-1 0-1,-3 0 1,-4 47-1,-2-32-144,-23 96 1,-1-50-24,-83 190 1,-31 3 173,-10-10-123,147-275 253,-29 58-731,13-25-2545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8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0 24575,'-2'1'0,"0"-1"0,0 0 0,0 1 0,0-1 0,0 1 0,0-1 0,0 1 0,0 0 0,0 0 0,0 0 0,0 0 0,-3 3 0,0 0 0,0 1 0,-8 9 0,5-4 0,1 0 0,0 1 0,0 0 0,1 0 0,-5 12 0,-18 63 0,19-55 0,3 0 0,0 0 0,2 1 0,-2 51 0,7-65 0,1 0 0,0 0 0,2-1 0,0 1 0,1 0 0,0-1 0,2 0 0,0 0 0,16 31 0,-9-27 3,0-1-1,2 0 0,0-1 1,1 0-1,1-1 1,0-1-1,2-1 0,0 0 1,33 20-1,-26-21-107,1 0 0,1-2 0,0-1-1,0-2 1,1 0 0,1-2 0,40 5-1,-22-7-89,1-3 0,0-2 0,0-2 0,-1-2 0,1-2 0,51-13 0,-4-6-5813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8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102 131 24575,'0'0'0,"5"-2"0,16-2 0,27-5 0,26-3 0,19-4 0,12-4 0,-1-4 0,-13 0 0,-21 5-8191</inkml:trace>
  <inkml:trace contextRef="#ctx0" brushRef="#br0" timeOffset="1">0 856 24575,'0'0'0,"0"0"0,4-1 0,11-4 0,29-6 0,42-6 0,34-9 0,36-18-1632,59-40 1632,-7-6-6559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8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24575,'0'0'0,"0"4"0,2 13 0,8 26 0,14 39 0,18 41 0,16 35 0,8 25-3014,0 4 3014,-9-18 0,-11-34 0,-14-40-5177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9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5 710 24575,'2'-12'0,"64"-175"0,5-14 0,-60 162 0,-1-1 0,-2-1 0,3-46 0,-11 84 0,1-8 0,-1 0 0,0 0 0,-2-15 0,1 23 0,1 0 0,-1 1 0,0-1 0,0 0 0,0 1 0,0-1 0,0 1 0,-2-3 0,2 4 0,0-1 0,0 1 0,0 0 0,0 0 0,0 0 0,0 0 0,0 1 0,0-1 0,-1 0 0,1 0 0,0 1 0,-1-1 0,1 1 0,0-1 0,-1 1 0,-1-1 0,-1 1 0,0 0 0,1 0 0,-1 0 0,0 0 0,0 1 0,1-1 0,-1 1 0,0 0 0,1 0 0,-1 0 0,-5 4 0,1-1 0,2 0 0,-1 0 0,0 1 0,-9 8 0,10-7 0,1 1 0,-1-1 0,1 1 0,1 0 0,-1 0 0,1 1 0,1-1 0,-1 1 0,1 0 0,1 0 0,-1 0 0,1 0 0,1 0 0,-2 16 0,2-6 0,1 1 0,1-1 0,1 0 0,0 0 0,1-1 0,6 20 0,-3-18-53,1 0 0,1 0 0,1 0 0,0-1 0,2 0 0,0-1 0,1 0 0,0-1 0,2 0 0,15 14 0,-5-8-44,2-1 0,-1-1 0,2-1 0,1-2 0,49 24-1,-51-29 98,2-2 0,-1 0 0,34 6 0,-2-5-585,63 3-1,66-4-5252,-188-10 5822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0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286 372 24575,'-2'1'0,"1"0"0,0 0 0,-1 0 0,1-1 0,-1 2 0,1-1 0,0 0 0,0 0 0,0 0 0,0 1 0,0-1 0,0 0 0,-1 3 0,-3 3 0,-41 56 0,-49 90 0,72-111 0,2 2 0,3 0 0,-19 65 0,19-29 0,16-69 0,1 1 0,0-1 0,1 0 0,0 1 0,2 11 0,-2-19 0,1-1 0,0 0 0,0 0 0,1 0 0,-1 0 0,0 0 0,1 0 0,0-1 0,-1 1 0,1 0 0,0-1 0,1 1 0,-1-1 0,0 0 0,1 0 0,-1 0 0,1 0 0,3 2 0,6 2 0,0 0 0,0-1 0,16 5 0,-17-6 0,36 12-14,138 51 45,-146-50-93,0 1 1,59 40 0,-56-28-53,-1 2 0,-2 1 0,-2 3 0,-1 1 0,-1 1 0,-3 2 0,52 82 1,-62-83 143,-1 1 1,-3 0-1,24 75 1,-32-80-41,-2 1 0,-2 0 1,0 1-1,-1 69 0,-7-71 10,-1 0 0,-2-1 0,-1 1 0,-1-1 0,-3-1 0,0 1 0,-2-2 0,-2 0 0,-1 0 0,-1-1 0,-31 44 0,36-61 0,-21 23 0,27-31 0,0-2 0,-1 1 0,0 0 0,0-1 0,0 0 0,-11 5 0,15-8 0,0 0 0,-1 0 0,1 0 0,-1-1 0,1 1 0,-1 0 0,0-1 0,1 0 0,-1 0 0,1 0 0,-1 0 0,0 0 0,1 0 0,-1 0 0,1-1 0,-1 0 0,1 1 0,-1-1 0,1 0 0,-1 0 0,1 0 0,0 0 0,-1-1 0,1 1 0,0-1 0,0 1 0,-3-5 0,-1 0 0,2 0 0,-1-1 0,1 0 0,0 0 0,0 0 0,1 0 0,0 0 0,-3-12 0,-2-7 0,2 0 0,-3-30 0,1-95-192,19-35-574,5 84-28,4 1 0,52-156 0,101-185 96,220-333-626,-341 688 1091,-6 11 66,39-90 0,-84 165 189,5-13 387,7-22 0,-12 32-338,0 1 0,-1 0 0,1 0 0,-1 0 0,1-1 0,-1 1 0,0 0 1,0 0-1,-1-1 0,1 1 0,-1 0 0,-1-5 0,2 7 4,-1 0 0,1-1-1,-1 1 1,1 0 0,-1 1 0,0-1-1,0 0 1,1 0 0,-1 0-1,0 0 1,0 0 0,0 1 0,0-1-1,0 0 1,0 1 0,0-1-1,0 1 1,0-1 0,0 1 0,0-1-1,0 1 1,0 0 0,0 0-1,0-1 1,-2 1 0,0 0 4,0 0-1,-1 1 1,1-1 0,0 1 0,0-1 0,0 1-1,0 0 1,-5 2 0,0 1 123,1 0 1,0 0-1,0 1 0,1 0 1,-1 0-1,-5 6 1,0 2-114,0 0 0,-10 15 1,0 5-92,1 1-1,2 0 1,1 2-1,-17 49 1,19-37 52,2 1 0,-15 98 1,27-132 48,0 0 0,1 0 0,0 0 1,2 0-1,-1 0 0,5 17 0,-4-28-99,0 0 0,0 0 0,1-1 0,-1 1 0,1 0 0,0-1 0,0 0 0,1 1 0,-1-1 0,1 0 0,-1 0 0,1 0 0,0-1 0,0 1 0,0-1 0,1 1 0,-1-1 0,0 0 0,1 0 0,0-1 0,-1 1 0,6 1 0,3 0 0,0 0 0,0-1 0,0 0 0,0-1 0,24-1 0,-11-1 0,0-1 0,0-2 0,0 0 0,0-1 0,-1-2 0,0 0 0,0-2 0,23-12 0,-46 21 0,0-1 0,0 0 0,0 1 0,0-1 0,0 1 0,0-1 0,0 1 0,0 0 0,0-1 0,1 1 0,-1 0 0,0 0 0,0 0 0,0 0 0,2 0 0,-1 1 0,-1 0 0,0 0 0,0 1 0,0-1 0,0 0 0,0 1 0,0-1 0,0 1 0,-1-1 0,1 1 0,1 2 0,10 22 20,2 0 0,1-1 0,1-1 0,1 0 0,24 24 0,-3-8-763,75 58 1,-36-38-6084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1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197 1 24575,'0'0'0,"0"0"0,-2 4 0,-4 8 0,-7 15 0,-11 11 0,-19 15 0,-13 7 0,4-5-8191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0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0 990 24575,'3'5'0,"10"14"0,0 0 0,17 18 0,-30-36 0,0-1 0,0 0 0,0 0 0,0 0 0,1 1 0,-1-1 0,0 0 0,0 0 0,0 0 0,1 1 0,-1-1 0,0 0 0,0 0 0,1 0 0,-1 0 0,0 0 0,0 0 0,1 0 0,-1 1 0,0-1 0,0 0 0,1 0 0,-1 0 0,0 0 0,0 0 0,1 0 0,-1 0 0,0 0 0,0 0 0,1 0 0,-1-1 0,0 1 0,0 0 0,1 0 0,-1 0 0,0 0 0,0 0 0,1 0 0,-1 0 0,0-1 0,0 1 0,0 0 0,1 0 0,-1 0 0,0-1 0,0 1 0,0 0 0,1-1 0,5-14 0,-4 9 0,2-4 0,6-18 0,24-45 0,-29 65 0,0 0 0,0 0 0,1 1 0,0-1 0,0 1 0,1 1 0,0-1 0,0 1 0,15-9 0,-13 10 0,0 0 0,0 1 0,1 0 0,-1 1 0,19-4 0,-7 3 0,-1 2 0,22-1 0,9 4-220,84 10 0,51 21-282,-168-29 496,53 10 6,260 42 0,-331-55 0,85 7 0,-73-6 0,1-2 0,-1 1 0,1-2 0,16-3 0,-25 4 0,1 0 0,-1-1 0,0 1 0,1-1 0,-1 0 0,0 0 0,0-1 0,0 1 0,-1-1 0,1 0 0,0 0 0,-1 0 0,0 0 0,0-1 0,0 0 0,0 1 0,0-1 0,-1 0 0,0 0 0,0 0 0,0-1 0,0 1 0,-1 0 0,1-1 0,-1 1 0,0-1 0,0-6 0,0-4 0,0 1 0,-2-1 0,0 1 0,0-1 0,-2 1 0,1 0 0,-9-25 0,-5-5-166,-2 0 0,-26-47 1,-58-78-332,60 105 684,-3 1 1,-3 3-1,-68-67 1,83 99-38,32 27-150,-1 0 0,1 0 0,0 0 0,-1 0 0,1 0 0,-1 0 0,1 1 0,-1-1 0,1 1 0,-3-1 0,4 1 0,0 0 0,0 0 0,-1 0 0,1 0 0,0 0 0,0 0 0,0 0 0,-1 0 0,1 0 0,0 0 0,0 0 0,0 0 0,-1 1 0,1-1 0,0 0 0,0 0 0,0 0 0,0 0 0,0 0 0,-1 1 0,1-1 0,0 0 0,0 0 0,0 0 0,0 0 0,0 1 0,0-1 0,0 0 0,0 1 0,0 12 0,3-3 0,0 0 0,9 19 0,34 61 0,30 41-191,309 558-766,-312-542 957,51 127-137,-121-269 137,2 6 0,-1 1 0,0-1 0,4 18 0,-8-15-977,-2-8-3910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0 308 24575,'0'0'0,"0"0"0,2-2 0,12-4 0,25-11 0,37-14 0,55-24 0,78-41 0,4-4-8191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1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24575,'0'3'0,"1"21"0,1 1 0,8 35 0,-3-19 0,46 308-606,76 419 305,-91-583-956,-23-117-4770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1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24575,'0'0'0,"0"0"0,0 0 0,12 0 0,31 0 0,50 0 0,54 0 0,79-2-3017,3 0-2157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4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49 24575,'0'0'0,"-1"0"0,1 1 0,0-1 0,-1 0 0,1 0 0,0 0 0,-1 0 0,1 0 0,0 1 0,-1-1 0,1 0 0,0 0 0,0 1 0,-1-1 0,1 0 0,0 0 0,0 1 0,0-1 0,-1 0 0,1 1 0,0-1 0,0 0 0,0 1 0,-2 1 0,-19 37 0,2 1 0,-22 66 0,37-98 0,-15 47 0,2 0 0,-18 110 0,31-135 0,1 1 0,1 0 0,2 1 0,2-1 0,0-1 0,2 1 0,9 35 0,-7-49 0,0 0 0,1 0 0,1-1 0,0 0 0,1 0 0,1-1 0,0 0 0,1-1 0,1 0 0,0 0 0,1-2 0,1 1 0,0-2 0,0 0 0,1 0 0,31 15 0,-28-17 0,0 0 0,1-2 0,0 0 0,0-1 0,1-1 0,0-1 0,-1-1 0,2 0 0,-1-2 0,0 0 0,0-1 0,0-2 0,0 0 0,0 0 0,21-7 0,-13 0-50,-1-1 1,-1-1-1,0-1 0,0-2 0,-2 0 0,1-2 0,-2 0 0,0-2 0,-1 0 1,-1-2-1,-1 0 0,0-2 0,19-28 0,-25 30 53,-1-1-1,-1 0 1,-1 0 0,-1-2-1,-1 1 1,12-46 0,-16 48-4,-2 1 0,-1-1 1,0 0-1,-1 1 0,-1-1 0,-2 0 0,1 0 1,-2 0-1,-5-19 0,2 19 1,0 1 0,-1 0 0,-1 0 0,-1 1 0,-1 0 0,0 1 0,-16-21 0,11 19 0,-2 0 0,0 1 0,-1 1 0,-1 1 0,-28-19 0,14 14 0,-2 1 0,0 3 0,0 0 0,-2 3 0,0 0 0,0 3 0,-56-10 0,71 17 0,-1 0 0,0 2 0,1 1 0,-41 2 0,58 0 0,-1 0 0,1 0 0,-1 0 0,1 0 0,0 1 0,-1 0 0,1 0 0,0 1 0,0-1 0,0 1 0,-8 7 0,10-8 0,0 1 0,1 0 0,-1 0 0,1 0 0,0 0 0,0 1 0,0-1 0,1 1 0,-1-1 0,1 1 0,-1-1 0,1 1 0,0 0 0,1 0 0,-1-1 0,1 1 0,0 0 0,0 5 0,0 1 0,1 0 0,1 1 0,0-1 0,0 0 0,1 0 0,5 13 0,0-3 0,2 0 0,14 22 0,-5-15-47,0 0 0,2-1 1,1-1-1,2-1 0,0-1 0,39 28 0,-10-14-416,2-2 0,75 35 0,-19-18-5324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4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24575,'16'2'0,"0"0"0,0 1 0,-1 1 0,0 0 0,1 1 0,-1 1 0,-1 0 0,1 1 0,21 14 0,-21-11 0,0 1 0,0 1 0,-1 0 0,-1 1 0,0 1 0,-1 0 0,19 29 0,-24-33 0,-2 0 0,0 0 0,0 1 0,-1-1 0,0 1 0,-1 0 0,0 1 0,0-1 0,-2 0 0,1 1 0,-1 14 0,-1-26-32,0 1-1,0-1 1,0 1-1,-1 0 1,1-1-1,0 1 1,0-1-1,1 1 1,-1 0-1,0-1 1,0 1-1,0 0 1,0-1-1,0 1 1,1-1-1,-1 1 1,0-1-1,0 1 1,1-1-1,-1 1 1,1-1-1,-1 1 1,0-1-1,1 1 1,-1-1-1,1 1 1,-1-1-1,1 0 1,-1 1-1,1-1 1,-1 0-1,1 1 1,0-1-1,-1 0 1,1 0-1,-1 0 1,1 1-1,0-1 0,-1 0 1,1 0-1,0 0 1,10 0-6794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4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4 0,4 9 0,5 6 0,1-1-8191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5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24575,'0'0'0,"2"6"0,8 10 0,11 17 0,6 14 0,3 8 0,-1 3 0,-5 1 0,-5 3 0,-5 9 0,-2 1 0,-4-11-8191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5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1 468 24575,'2'33'0,"1"0"0,2-1 0,11 39 0,-7-30 0,-3-14 0,22 96 0,-19-92 0,23 54 0,-29-79 0,-1 0 0,1-1 0,1 1 0,-1-1 0,6 6 0,-8-10 0,0 1 0,0-1 0,0 0 0,0 0 0,1 0 0,-1 0 0,0-1 0,1 1 0,-1 0 0,1 0 0,-1-1 0,1 1 0,-1-1 0,1 1 0,0-1 0,-1 0 0,1 0 0,-1 0 0,1 0 0,0 0 0,-1 0 0,1 0 0,-1 0 0,4-1 0,0-1 0,1 0 0,-1-1 0,1 1 0,-1-1 0,0 0 0,0 0 0,4-5 0,32-30 0,-28 25 0,56-59 0,32-30 0,-92 94 0,-1 1 0,2 1 0,-1 0 0,1 0 0,0 0 0,0 2 0,0-1 0,20-5 0,-15 7 0,0 0 0,1 1 0,-1 1 0,0 0 0,29 3 0,8 4 0,22 1 0,-73-7 0,1 1 0,0-1 0,0 0 0,0-1 0,0 1 0,0 0 0,-1 0 0,1-1 0,0 1 0,0-1 0,-1 0 0,1 1 0,0-1 0,-1 0 0,1 0 0,0 0 0,-1 0 0,1 0 0,1-3 0,-1 2 0,-1 0 0,0-1 0,0 1 0,0 0 0,-1 0 0,1-1 0,0 1 0,-1-1 0,0 1 0,1 0 0,-1-1 0,0 1 0,0-1 0,0 1 0,-1-4 0,-1-9 0,-1 0 0,0 0 0,-9-24 0,-23-44 0,23 56 0,-10-22-119,-107-274-1127,109 253-5580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16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134 837 24575,'0'0'0,"1"1"0,-1-1 0,1 1 0,-1-1 0,1 1 0,-1-1 0,0 1 0,1-1 0,-1 1 0,0-1 0,1 1 0,-1 0 0,0-1 0,0 1 0,1-1 0,-1 2 0,1 0 0,3 9 0,-1 0 0,0 0 0,-1 0 0,0 0 0,0 20 0,-4 58 0,-20 71 0,6-59 0,16-99 6,-1-1 0,1 1 0,0 0 0,0 0 0,0 0 0,0 0 0,0-1 0,1 1 0,-1 0 0,0 0 0,1 0 0,-1-1 0,1 1 0,0 0 0,0 0 0,1 1 0,-1-1-111,1-1 0,-1 1 1,1-1-1,0 0 0,-1 0 0,1 0 1,0 0-1,0 0 0,0 0 0,0 0 0,-1 0 1,1-1-1,4 1 0,21 3-6721</inkml:trace>
  <inkml:trace contextRef="#ctx0" brushRef="#br0" timeOffset="1">0 0 24575,'0'0'0,"0"2"0,0 6 0,2 10 0,2 5 0,1-1-8191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2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24575,'1'9'0,"0"0"0,0 1 0,4 13 0,1 4 0,20 125-96,78 403-615,-84-464 711,51 280 0,-69-348-410,0 1-1,-4 44 1,-2-37-5743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2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1860 24575,'0'-9'0,"-4"-210"26,0 36-356,1-293-1273,-8-480 1531,11 950 72,0-4 0,4 19 0,37 101 1508,10-1-1206,161 294-1282,-11-26 95,-197-367 885,80 164-60,-13 4-193,-58-136 63,-2 0 1,8 58 0,-16-69-12,-1 0 0,-1 0 0,-1 0 0,-6 34 0,-4-8-4070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3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1 818 24575,'1'-7'0,"1"-1"0,1 0 0,0 0 0,1 0 0,8-12 0,-1 2 0,19-35 0,2 2 0,46-54 0,-51 74 0,1 0 0,1 3 0,2 0 0,38-26 0,-48 38 0,2 2 0,0 0 0,0 2 0,48-18 0,-60 26 0,-1 1 0,1 0 0,0 1 0,0 1 0,1-1 0,-1 2 0,0 0 0,0 0 0,0 1 0,0 0 0,0 1 0,0 0 0,0 1 0,15 5 0,-6 2 0,-1 0 0,0 1 0,-1 1 0,0 0 0,-1 1 0,0 1 0,19 22 0,0 3 0,56 82 0,-21 0 0,-42-67 0,-28-52 0,0-1 0,0 1 0,0 0 0,0 0 0,0-1 0,1 1 0,-1-1 0,0 1 0,4 1 0,-5-3 0,0 1 0,1-1 0,-1 0 0,0 0 0,1 0 0,-1 0 0,0 0 0,1 0 0,-1 0 0,0 0 0,1 0 0,-1 0 0,1 0 0,-1 0 0,0 0 0,1 0 0,-1 0 0,0 0 0,1-1 0,-1 1 0,0 0 0,1 0 0,0-1 0,0 0 0,0 0 0,0 0 0,0 0 0,0 0 0,0 0 0,0 0 0,1-2 0,9-19 0,16-43 0,-20 47 0,53-143 0,25-64 0,-73 196 0,1 1 0,1 0 0,21-29 0,-30 48 0,1 1 0,1 1 0,0-1 0,0 1 0,0 0 0,1 0 0,0 1 0,0 0 0,1 1 0,-1 0 0,1 0 0,0 0 0,16-4 0,-17 7-8,0 0 0,1 0 0,-1 1 0,0 0 0,1 1 0,-1 0 0,1 0 0,-1 1 0,16 3 0,-14-1 36,1 0 1,-1 1 0,0 0-1,-1 0 1,1 1-1,16 12 1,-6-1-277,-1 0 1,-1 1-1,-1 1 1,0 1-1,25 38 1,2 9-6579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3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669 1 24575,'-3'0'0,"-18"1"0,1 1 0,-1 1 0,-34 10 0,24-5 0,-95 24 0,-203 80 0,327-111 0,-52 24 0,48-21 0,10-3 0,13-4 0,29-9 0,-1 3 0,2 1 0,-1 3 0,57 0 0,-78 5 0,1 2 0,-1 0 0,0 2 0,0 1 0,0 1 0,0 1 0,-1 1 0,-1 1 0,34 18 0,88 72 0,-53-33 0,92 45-1365,-105-68-5461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3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12 0,0 26 0,4 44 0,8 51 0,11 42 0,10 33-2751,9 10 2751,8-4 0,5-15 0,4-26 0,3-32-1172,1-35 1172,-7-33 0,-13-28-4268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4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0 287 24575,'8'6'0,"0"1"0,0-1 0,0 0 0,12 5 0,-2 0 0,-8-5 0,21 14 0,54 24 0,-75-40 0,1 0 0,0 0 0,0-1 0,0 0 0,1-1 0,-1 0 0,1-1 0,-1-1 0,19 0 0,-19-2 0,1 0 0,-1 0 0,0-1 0,0-1 0,0 0 0,15-8 0,-11 4 0,-1-1 0,1 0 0,22-21 0,-12 5 0,-1 0 0,-1-2 0,32-48 0,5-27 0,-26 42 0,-34 59 0,2-2 0,0 0 0,-1 0 0,1 0 0,1 0 0,-1 1 0,3-3 0,-5 4 0,1 1 0,0-1 0,0 1 0,-1-1 0,1 1 0,0-1 0,0 1 0,0 0 0,-1 0 0,1-1 0,0 1 0,0 0 0,0 0 0,0 0 0,0 0 0,-1 0 0,1 0 0,0 0 0,0 0 0,0 1 0,0-1 0,0 0 0,-1 0 0,1 1 0,0-1 0,0 0 0,-1 1 0,1-1 0,1 2 0,2 1 0,-1 0 0,1 0 0,-1 1 0,1-1 0,-1 1 0,0 0 0,3 7 0,6 9 0,14 37 0,17 65 0,-10-2-666,31 223-1,-32 132-666,-45-153 951,8-277 135,-2 0 1,-3-1-1,-1 0 0,-2 0 0,-19 43 0,3-30-3415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4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466 15 24575,'-12'-3'0,"3"0"0,-3 0 0,0 1 0,0 1 0,1-1 0,-1 2 0,0 0 0,-12 1 0,16 0 0,0 0 0,0 1 0,0 0 0,0 0 0,1 0 0,-1 1 0,1 1 0,0-1 0,0 1 0,-7 5 0,4-1 0,1 0 0,0 0 0,1 1 0,0 0 0,1 1 0,-1 0 0,2 0 0,-1 1 0,2-1 0,-8 19 0,5-9 0,2 1 0,0 0 0,1 1 0,1 0 0,-1 24 0,3-13-43,3 1 0,0-1 0,3 1 0,0-1 0,13 42-1,58 159-469,-57-183 569,-17-46-56,7 14 0,-2 1 0,0 0 0,3 28 0,-8-43 0,-1 1 0,1 0 0,-1 0 0,-1-1 0,1 1 0,-1 0 0,0-1 0,0 1 0,-1-1 0,1 1 0,-1-1 0,-1 0 0,1 1 0,-1-1 0,0 0 0,-6 8 0,2-6-1,0 1 0,0-1-1,-1-1 1,0 1-1,-1-1 1,1-1-1,-18 9 1,-1-1 305,-40 11 0,59-22-244,3 0-54,-1 0 1,1 0-1,-1-1 1,1 1 0,-1-1-1,1-1 1,-1 1 0,-7-1-1,12 0-6,0 0 0,0-1 0,0 1 0,0 0 0,1 0 0,-1-1 0,0 1 0,0-1 0,1 1 0,-1 0 0,0-1 0,1 1 0,-1-1 0,0 0 0,1 1 0,-1-1 0,1 0 0,-1 1 0,1-1 0,-1 0 0,1 1 0,0-1 0,-1 0 0,1 0 0,0 0 0,-1 1 0,1-1 0,0 0 0,0-1 0,-1-2 0,1 0 0,0-1 0,1 1 0,-1 0 0,2-5 0,3-13 0,1 1 0,1 0 0,1 1 0,1 0 0,18-29 0,85-125-740,14 7-3,-118 157 780,138-174-288,7 11 0,-139 159 251,0 0 0,1 0 1,25-16-1,-38 29 25,1-1 0,-1 1 0,1 0 0,-1 0 0,1 0 0,-1 0 0,1 0 0,0 1 0,0-1 0,-1 1 0,1 0 0,0-1 0,0 1 0,-1 1 0,1-1 0,0 0 0,0 1 0,-1-1 0,1 1 0,0 0 0,-1 0 0,1 0 0,-1 0 0,1 0 0,-1 1 0,5 2 1,2 4 137,0 0 1,0 1 0,0 0 0,12 18 0,-20-27-161,24 35 118,-2 1 0,-1 1 1,27 63-1,38 125-164,-85-218 50,6 16-117,66 178-1145,-56-157-5571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5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709 0 24575,'-26'2'0,"19"-2"0,-1 1 0,0 0 0,1 0 0,-12 4 0,12-3 0,0 1 0,1 0 0,-1 1 0,0-1 0,1 1 0,0 1 0,0-1 0,0 1 0,0 0 0,1 0 0,0 1 0,0-1 0,0 1 0,1 1 0,0-1 0,0 0 0,1 1 0,-1 0 0,2 0 0,-1 0 0,-2 10 0,1 0 0,1 0 0,1-1 0,0 1 0,2 0 0,0 0 0,0 0 0,2 0 0,5 26 0,2-6 0,1-1 0,19 43 0,38 66 0,-52-112 0,-12-28 0,2 4 0,-1 1 0,0 0 0,0 0 0,3 14 0,-7-21 0,1-1 0,-1 1 0,0-1 0,0 1 0,0-1 0,0 1 0,0-1 0,-1 0 0,1 1 0,-1-1 0,1 1 0,-1-1 0,0 0 0,0 1 0,0-1 0,0 0 0,0 0 0,-1 0 0,1 0 0,-1 0 0,1 0 0,-1 0 0,0 0 0,-2 1 0,-1 1 0,-1-1 0,1 0 0,0 0 0,-1-1 0,0 1 0,0-1 0,0 0 0,-9 1 0,-6 0 0,-29 1 0,3-3-28,0-2-1,-83-13 1,64 1-914,-87-28 0,72 14-5280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8:25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2 0,11 12 0,22 19 0,17 11 0,-1-2-8191</inkml:trace>
  <inkml:trace contextRef="#ctx0" brushRef="#br0" timeOffset="1">2765 1630 24575,'0'0'0,"0"0"0,0 0 0,0 2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26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1145 237 24575,'-320'-28'0,"255"20"0,-305-60-522,262 39 509,-142-57 0,242 83 19,6 2 1,0 1 1,0-1 0,0 0 0,0 0 0,0 0-1,0 0 1,0 0 0,0 0 0,0 0 0,-1-2-1,4 1 176,8 1 0,84 10-94,-44-3-87,105 11-555,57 5-1660,43 5 1660,2173 159-4536,-2353-182 5105,-27-2 185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26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24575,'6'0'0,"1"1"0,-1-1 0,1 1 0,-1 1 0,0-1 0,9 4 0,7 1 0,42 15-197,0 2-1,-1 2 1,-1 4-1,-1 2 1,-2 3-1,-2 2 1,-1 3-1,-2 3 1,-2 1-1,87 94 1,-96-87-102,-1 3 1,-3 1-1,-2 1 0,46 96 0,-59-98 186,-2 2 0,-2 0 0,-3 1 0,-2 1 0,11 86 0,-22-97 113,-2 1 0,-1 0 0,-3 0 0,-2-1 0,-2 1 0,-20 80 0,8-69 0,-1-1 0,-4 0 0,-2-2 0,-53 88 0,-22 2-642,10-33-2531,89-111 3141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2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24575,'11'-3'0,"1"0"0,34-5 0,84-2 0,-107 9 0,97-3-280,125 12 0,-165 0 187,-2 3 1,124 34-1,-75-1 93,-115-39 0,0 1 0,-1 0 0,0 0 0,0 2 0,0-1 0,0 1 0,16 18 0,-23-22-123,0 1 1,-1-1-1,0 1 1,0 0-1,-1 0 0,1 0 1,-1 0-1,0 0 1,1 6-1,1 11-6004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27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24575,'1'4'0,"25"66"0,8 26 0,17 53-628,19 51-1887,20 48 1399,16 41-834,197 594-2262,-25 13 1293,-86-200 2943,-52 8-722,-105-428 664,-16-55 438,-11-56 80,-7-53 1558,-5-41 885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27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0 114 24575,'4'1'0,"62"22"0,32 10 0,69 14-759,71 6-2277,70-3 1627,69-9-1191,65-16 1285,49-19-1340,713-53-227,0-47 1379,-1013 78 1526,256-22-23,-48 4 23,-51 2 73,-49 2 97,-43 0 483,-39 2-152,-183 24-155,309-32 1069,-279 33-1446,1 2 0,-1 4 0,83 13 0,-123-12 304,0 2 1,0 0-1,0 2 1,-1 0-1,0 2 0,0 0 1,-1 2-1,-1 0 1,0 2-1,-1 0 1,30 27-1,-22-13 156,-1 1 0,-2 1 1,42 65-1,45 116 1034,-30-18-763,137 520-2936,-61 19 155,-42-180 1839,14-30-1419,13-2 1625,-31-111-390,-20-51 726,-30 1 301,-58-317-414,-2-1 1,-2 0-1,-1 0 0,-7 45 0,4-63-147,-1-1 0,-1 1 0,-1-1 0,-1 0 0,-1-1 0,0 0 0,-2 0 0,-23 33 0,17-32-63,-1 0 0,-1-1 0,-31 26 0,19-22 68,0-2 1,-61 34 0,34-28 342,-95 35 1,-117 17-206,-49-12-431,-48-9-674,-49-6 234,-716 64-2785,343-39 1949,282-24 703,-815 82 107,-1-41 767,1009-84 105,52-9 541,51-10-208,49-11 822,145 14-1092,0 0 0,0 0 0,0-2 0,1 0 0,-1-1 0,-20-12 0,30 14-66,-1 0 0,1 0 0,0-1 1,1 0-1,-1-1 0,1 1 0,1-1 0,-1 0 0,1 0 0,0-1 0,1 0 0,0 0 0,-6-13 0,6 6 335,-7-31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28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24575,'0'1'0,"1"0"0,-1-1 0,1 1 0,0 0 0,-1-1 0,1 1 0,0-1 0,-1 1 0,1-1 0,0 0 0,-1 1 0,1-1 0,0 1 0,0-1 0,0 0 0,-1 0 0,1 0 0,0 1 0,1-1 0,13 3 0,0-1 0,0 0 0,17 0 0,-10-1 0,101 2 0,58-3-572,57-4-1717,966-30-1830,-350-18 3917,-606 24-807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28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564 0 24575,'4'3'0,"22"15"0,-1 1 0,38 37 0,-19-15-148,-2 3 0,-3 1-1,48 70 1,-66-82 86,-1 1-1,-1 0 0,-3 1 1,0 1-1,-3 1 1,13 53-1,-21-66 67,-1-1 0,-1 1-1,-2 0 1,0 0 0,-1 0 0,-2 1-1,-7 40 1,2-38-66,0 0-1,-2-1 0,-1 0 1,-1 0-1,-1-1 0,-25 37 0,13-28-345,0-1-1,-3-2 0,-39 39 1,20-30 37,-1-1 0,-76 47-1,-161 70-2526,-9-22 1793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3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14 465 24575,'-10'4'0,"6"-2"0,7 1 0,7-2 0,-1 1 0,1-1 0,-1-1 0,12 0 0,-14-1 0,164-10 23,4-14-342,-146 21 168,182-29-1638,39-10 732,-28 3 484,423-72-1096,1 16 861,-360 61 808,-26 7 0,-33 8-256,-40 5-767,-43 7 725,28 2 74,-128 6 177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4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3 24575,'-10'-1'0,"8"0"0,-1 1 0,1 0 0,0 0 0,-1 0 0,1 0 0,-1 0 0,1 1 0,-4 0 0,6-1 0,-1 1 0,1-1 0,-1 1 0,1-1 0,-1 1 0,1-1 0,0 1 0,-1-1 0,1 1 0,0-1 0,-1 1 0,1-1 0,0 1 0,0 0 0,-1-1 0,1 1 0,0 0 0,0 0 0,-1 2 0,-3 17 0,1-1 0,-2 39 0,6 44 0,2-44 0,3 1 0,19 82 0,-15-101 0,2 1 0,1-2 0,2 0 0,25 44 0,-28-62-341,1 0 0,1-1-1,23 25 1,-3-11-6485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4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24575,'0'0'0,"7"0"0,18 0 0,24 0 0,21 0 0,15 0 0,14-2 0,10-5 0,1-4 0,-7-3 0,-14 0 0,-23 2-8191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4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0,5 11 0,14 22 0,13 24 0,12 27 0,15 32 0,11 22-1549,8 6 1549,2-8 0,-1-18 0,-5-23 0,-5-26-158,-11-24 158,-15-19-6484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5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 0 24575,'-2'0'0,"1"0"0,-1 0 0,1 0 0,-1 0 0,0 1 0,1-1 0,-1 0 0,1 1 0,-1-1 0,1 1 0,-1-1 0,-2 2 0,-3 2 0,0 0 0,0 1 0,0-1 0,1 1 0,-1 0 0,1 1 0,1 0 0,-11 12 0,-1 6 0,-17 28 0,9-8 0,-26 62 0,38-73 0,1 0 0,-13 63 0,23-85 0,1 1 0,0 0 0,0 0 0,1-1 0,1 1 0,0 0 0,0 0 0,1-1 0,1 1 0,0-1 0,8 20 0,-6-19 0,6 14 0,-1 0 0,12 51 0,-21-69 0,1 1 0,-1-1 0,-1 1 0,0 0 0,0-1 0,-1 1 0,0 0 0,0-1 0,-1 1 0,0-1 0,0 0 0,-1 1 0,-6 11 0,4-11 17,-1 0 0,1-1 1,-2 0-1,1 0 0,-1 0 0,-10 7 0,1 0-760,-35 20 1,23-18-6084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6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24575,'2'0'0,"1"0"0,-1 0 0,1 0 0,-1 0 0,1 1 0,-1-1 0,1 1 0,-1 0 0,1-1 0,-1 1 0,1 0 0,-1 1 0,0-1 0,0 0 0,0 1 0,0-1 0,0 1 0,0 0 0,0-1 0,0 1 0,0 0 0,-1 0 0,1 0 0,-1 1 0,0-1 0,2 4 0,6 10 0,-1 1 0,-1 0 0,6 18 0,12 59 0,-20-72 0,136 488 0,-129-471 0,-3-11 0,0 0 0,2-1 0,18 33 0,-29-59 0,0 0 0,0-1 0,1 1 0,-1-1 0,0 1 0,0-1 0,1 1 0,-1-1 0,0 1 0,1-1 0,-1 1 0,1-1 0,-1 0 0,1 1 0,-1-1 0,0 1 0,1-1 0,-1 0 0,1 0 0,0 1 0,-1-1 0,1 0 0,-1 0 0,1 0 0,-1 1 0,1-1 0,0 0 0,0 0 0,0-1 0,1 0 0,-1 0 0,0 0 0,0 0 0,1 0 0,-1 0 0,0 0 0,0 0 0,0-1 0,1-1 0,86-119 0,104-128 0,-185 242 0,1 0 0,0 0 0,0 0 0,1 1 0,13-8 0,-18 13 0,0-1 0,0 1 0,1 1 0,-1-1 0,1 1 0,-1-1 0,1 2 0,0-1 0,-1 0 0,1 1 0,0 0 0,0 0 0,-1 0 0,1 0 0,5 2 0,0 0 0,-1 1 0,1 1 0,-1 0 0,0 0 0,0 0 0,0 1 0,-1 1 0,0-1 0,13 12 0,-15-12 0,0 2 0,1-1 0,-2 0 0,1 1 0,-1 0 0,0 1 0,-1-1 0,1 1 0,-1 0 0,-1 0 0,4 11 0,-6-15 0,0 1 0,-1 0 0,1-1 0,-1 1 0,0 0 0,0 0 0,-1 0 0,1-1 0,-1 1 0,0 0 0,-1 0 0,1-1 0,-1 1 0,1-1 0,-2 0 0,1 1 0,0-1 0,-1 0 0,0 0 0,-5 6 0,-1 0 0,-1-1 0,-1 1 0,1-2 0,-1 1 0,-1-2 0,-14 8 0,-10 4 0,-1-2 0,-66 21 0,-83 9 0,183-47-28,-92 18 180,78-16-525,0-1 1,1 0 0,-27-3 0,30 0-6454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2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24575,'0'0'0,"9"2"0,23 4 0,24 3 0,23 0 0,22-3 0,22-5 0,11-6-1028,5-8 1028,-6-8 0,-18 1 0,-30 2-7163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6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0,4 3 0,5 8 0,5 13 0,3 12 0,2 9 0,0 9 0,2 6 0,0 6 0,1 4 0,-2 1 0,-1-5 0,-5-12-8191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8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24575,'3'1'0,"0"0"0,0 0 0,0 0 0,0 0 0,-1 0 0,1 1 0,0-1 0,-1 1 0,1 0 0,-1-1 0,0 1 0,1 1 0,1 2 0,3 0 0,21 22 0,-1 1 0,30 39 0,43 70 0,-45-59 0,-39-55-120,35 46 373,-40-56-627,0-1-1,0-1 1,15 12-1,-6-9-6451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9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24575,'5'0'0,"8"1"0,0 0 0,-1 0 0,1 1 0,16 5 0,46 20 0,-71-26 0,33 14 0,55 31 0,-75-36 0,0 2 0,0-1 0,-1 2 0,0 0 0,13 16 0,-26-25 0,1 0 0,-1 0 0,0 0 0,0 1 0,0-1 0,-1 1 0,0 0 0,1 0 0,-2 0 0,1 0 0,1 6 0,-3-6 0,1-1 0,-1 1 0,0 0 0,0-1 0,-1 1 0,0-1 0,1 1 0,-1-1 0,-1 1 0,1-1 0,-1 1 0,0-1 0,-2 4 0,-4 6 20,0-1 0,-1 0 0,-1 0 0,0-1 0,-19 18 0,1-5-763,-38 25 1,26-23-6084</inkml:trace>
  <inkml:trace contextRef="#ctx0" brushRef="#br0" timeOffset="1">694 480 24575,'0'0'0,"0"4"0,0 8 0,4 16 0,5 21 0,4 12 0,5 4 0,0-1 0,-2-6 0,-4-10 0,-5-12-8191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9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0,11 3 0,10 6 0,1 1-8191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39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24575,'0'0'0,"2"2"0,6 6 0,11 13 0,12 15 0,15 20 0,12 23 0,13 21 0,7 5-954,-11-16-6283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0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1095 89 24575,'0'-2'0,"-1"1"0,1 0 0,0-1 0,-1 1 0,1 0 0,-1-1 0,0 1 0,1 0 0,-1 0 0,0 0 0,0-1 0,0 1 0,0 0 0,0 0 0,-1 0 0,-18-15 0,20 15 0,-10-5 0,1 1 0,-1-1 0,0 2 0,0-1 0,-1 2 0,1-1 0,-23-3 0,-2 2 0,-43-1 0,40 5-73,1 2 1,-1 1-1,0 2 0,1 2 0,-1 1 1,2 2-1,-1 1 0,1 2 0,-57 28 1,43-13 42,1 1 1,2 3 0,1 1 0,-64 59 0,95-77 29,1 0 0,0 2 0,2-1 0,-16 25 0,23-32 0,0 1 0,1 0 0,0 0 0,1 0 0,0 0 0,0 0 0,1 1 0,0-1 0,1 1 0,0 0 0,0 11 0,2-6 3,1 0-1,1 1 1,0-1-1,1 0 1,0 0-1,1-1 1,1 1 0,0-1-1,1 0 1,1-1-1,10 14 1,-2-5-29,1 0 0,1-2 1,1 0-1,0-1 0,34 25 0,-21-21-21,1-2-1,1-1 0,0-2 0,2-1 0,0-2 1,0-1-1,2-2 0,-1-1 0,45 6 0,-68-15 139,1-1 0,-1 0 0,1-1 1,19-2-1,-27 1-71,0 0 0,-1-1 1,1 0-1,-1 0 1,0 0-1,1-1 0,-1 0 1,0 0-1,0 0 1,-1-1-1,8-5 1,-6 2 1,-1-1 1,1 1-1,-1-1 1,0 0 0,-1 0-1,0 0 1,0-1-1,-1 0 1,6-16 0,-1-4 186,10-54 1,-13 42-188,-2 0-1,-1 0 1,-2-1-1,-3 1 1,-10-71-1,12 112-21,0 0 0,0 0 0,0 0 0,0-1 0,0 1 0,0 0 0,0 0 0,0 0 0,1 0 0,-1 0 0,0 0 0,0 0 0,0 0 0,0 0 0,0 0 0,0 0 0,0 0 0,0 0 0,0 0 0,0 0 0,0-1 0,0 1 0,0 0 0,0 0 0,0 0 0,0 0 0,0 0 0,0 0 0,0 0 0,0 0 0,1 0 0,-1 0 0,0 0 0,0 0 0,0 0 0,0 0 0,0 0 0,0 0 0,0 0 0,0 0 0,0 0 0,0 0 0,0 0 0,0 0 0,0 0 0,1 0 0,-1 0 0,0 0 0,0 0 0,0 0 0,0 0 0,7 3 0,8 6 0,-15-9 0,50 32 30,-2 1 0,-2 3 0,81 82 0,-52-37-773,74 106 1,-111-134-6084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1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24575,'0'0'0,"1"6"0,6 21 0,20 49 0,-10-32 0,9 32 0,95 228 0,-104-270-455,2-2 0,42 54 0,-33-52-6371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1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24575,'0'5'0,"1"27"0,9 54 0,14 31 0,-10-61 0,29 70 0,31 49 0,-45-110 0,-27-61-66,2 3-78,-1 1-1,0-1 1,0 1 0,-1-1-1,0 1 1,0 0 0,-1 0-1,1 15 1,-4-5-6682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2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0 114 24575,'0'-2'0,"1"0"0,-1 0 0,0 0 0,1 0 0,0 0 0,-1 0 0,1 0 0,0 0 0,0 1 0,0-1 0,0 0 0,0 1 0,0-1 0,0 0 0,1 1 0,-1 0 0,0-1 0,3 0 0,2-3 0,1 0 0,-1 1 0,10-5 0,3 0 0,1 1 0,-1 1 0,38-9 0,-26 10 0,60-4 0,-82 10 0,0-1 0,0 2 0,0-1 0,0 1 0,0 1 0,0 0 0,9 3 0,-14-4 0,0 1 0,0 0 0,-1-1 0,1 1 0,-1 1 0,0-1 0,1 1 0,-1-1 0,0 1 0,0 0 0,-1 0 0,1 0 0,-1 0 0,1 1 0,-1-1 0,0 0 0,0 1 0,1 4 0,0-1 0,-1 1 0,0-1 0,0 0 0,-1 1 0,0 0 0,0-1 0,-1 1 0,0-1 0,-1 11 0,-1-7 0,0-1 0,-1 1 0,0-1 0,0 0 0,-1 0 0,-6 10 0,0-1 0,-2-1 0,0-1 0,-1 0 0,0 0 0,-2-1 0,-18 16 0,-120 87-1365,118-95-5461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2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0,0 5 0,0 8 0,0 13 0,2 10 0,2 3 0,3 2 0,0-2 0,-1-6 0,-2-8-8191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3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367 777 24575,'-10'0'0,"0"2"0,0 0 0,0 0 0,0 1 0,1 0 0,-14 6 0,-46 27 0,63-32 0,-21 11 0,1 1 0,0 2 0,1 1 0,2 0 0,-33 35 0,51-49 0,1 1 0,-7 10 0,10-15 0,1 0 0,-1 0 0,0 1 0,1-1 0,-1 0 0,1 0 0,-1 1 0,1-1 0,0 0 0,-1 1 0,1-1 0,0 0 0,0 1 0,0-1 0,0 0 0,0 1 0,0-1 0,1 0 0,-1 1 0,0-1 0,1 2 0,0-3 0,-1 1 0,0-1 0,1 1 0,-1-1 0,1 1 0,-1-1 0,1 1 0,-1-1 0,1 0 0,-1 1 0,1-1 0,-1 0 0,1 1 0,0-1 0,-1 0 0,1 0 0,0 0 0,-1 1 0,1-1 0,-1 0 0,1 0 0,0 0 0,-1 0 0,1 0 0,0 0 0,-1 0 0,1-1 0,0 1 0,-1 0 0,1 0 0,-1 0 0,1-1 0,1 1 0,1-2 0,-1 1 0,1-1 0,0 0 0,0 0 0,4-4 0,1-2 0,0-1 0,-1 1 0,0-2 0,0 1 0,8-16 0,-4 2 0,13-36 0,-13 26-24,-2-1 0,-2-1 0,-1 1 0,-1-1 0,0-62 0,-7 23-255,-20-124-1,-6 50 280,19 110 0,-25-64 0,33 101 0,0-3 0,0 0 0,-1 1 0,0-1 0,0 0 0,0 0 0,0 1 0,0 0 0,-1-1 0,0 1 0,-4-5 0,7 8 0,-1 0 0,1 0 0,0 0 0,-1-1 0,1 1 0,-1 0 0,1 0 0,0 0 0,-1 0 0,1 0 0,-1 0 0,1 0 0,0 0 0,-1 0 0,1 0 0,-1 0 0,1 0 1,0 0-1,-1 0 0,1 0 0,-1 0 0,1 0 0,0 1 0,-1-1 0,1 0 0,0 0 0,-1 0 0,1 1 0,0-1 0,-1 0 0,1 1 0,0-1 0,-1 0 0,1 0 0,0 1 0,0-1 0,-1 0 0,1 1 0,0-1 0,0 1 0,-1 0 0,-5 20 116,2 0 36,1 0 0,1 0-1,1 25 1,8 68-176,-7-113 27,11 97-233,4-1 0,4-1-1,5-1 1,4-1 0,4-1-1,56 114 1,-31-99 81,-46-89-147,2 0 1,0-2 0,22 23 0,-4-11-4954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2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4 0,3 3 0,0 0-8191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6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1 323 24575,'0'2'0,"0"0"0,1 0 0,-1-1 0,1 1 0,0 0 0,0 0 0,-1 0 0,1 0 0,1-1 0,-1 1 0,2 2 0,4 7 0,312 556-1317,-101-170-865,-94-179 1485,101 175 134,-217-379 545,11 18-15,-18-30 55,1 0-1,-1-1 1,0 1-1,1-1 1,-1 1 0,1-1-1,0 0 1,-1 1-1,1-1 1,0 0-1,0 0 1,3 1-1,-4-2 16,0 1 0,0-1-1,0 0 1,0 0 0,0 0-1,0-1 1,0 1 0,0 0 0,-1 0-1,1 0 1,0-1 0,0 1-1,0 0 1,0-1 0,0 1-1,-1-1 1,1 1 0,0-1 0,0 1-1,-1-1 1,1 0 0,0 1-1,-1-1 1,2-1 0,3-4 9,-1 0-1,0-1 1,0 0 0,5-12 0,23-69-46,4-40 94,-3-29 27,19-241 0,-23-168 72,-17 255-157,-11 283 20,7-88 720,-5 88-1074,2 0 0,8-28 0,1 17-5013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6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0,0 6 0,0 10 0,0 10 0,0 23 0,2 30 0,4 26 0,10 24 0,13 12-1561,13-5 1561,4-21 0,-5-29-6630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6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0,4 2 0,2 2-8191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7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24575,'1'11'0,"-1"0"0,2-1 0,3 16 0,1 3 0,82 339-1176,25-6-15,-97-310 1213,179 579-2384,-36 7 1107,-146-572-974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7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39 24575,'1'0'0,"-1"-1"0,0 1 0,0-1 0,1 1 0,-1-1 0,0 1 0,0-1 0,1 1 0,-1 0 0,0-1 0,1 1 0,-1-1 0,1 1 0,-1 0 0,1-1 0,-1 1 0,0 0 0,1 0 0,-1 0 0,1-1 0,0 1 0,1-1 0,9-4 0,1 0 0,-1 1 0,1 0 0,0 1 0,0 0 0,0 1 0,1 0 0,12 1 0,5 1 0,1 1 0,36 5 0,-16 2-157,0 2-1,0 3 0,-1 1 0,90 41 1,-122-47 156,0 2 1,-1 0-1,0 1 1,-1 1 0,24 22-1,-32-26-4,0 1 0,0 0-1,-1 1 1,0 0 0,-1 0-1,0 0 1,-1 0 0,0 1-1,0 0 1,4 19 0,-6-17 6,-1 0 1,0 0-1,-1 0 1,0 0 0,-1 1-1,-1-1 1,-2 14-1,-1-8-15,0 0 1,-1 0-1,-1-1 1,-11 23-1,-1-5-196,-2-1-1,-2-1 1,0 0-1,-31 32 1,-5-2 160,-2-2-1,-94 73 1,-151 86-1021,239-178-3941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8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32 0,6 32 0,-2-18 0,21 388 0,-21-318 0,-5-115 0,1 25 0,1 0 0,6 28 0,-6-47 0,0 1 0,0 0 0,1-1 0,0 1 0,0-1 0,1 0 0,0 0 0,0 0 0,0-1 0,1 0 0,7 8 0,-2-5 0,0-2 0,0 1 0,0-1 0,1 0 0,0-1 0,0-1 0,1 0 0,-1 0 0,1-1 0,20 4 0,-9-4 0,-1 0 0,1-2 0,0 0 0,43-4 0,6-8-1365,-10-3-5461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8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24575,'0'0'0,"4"6"0,8 17 0,13 25 0,11 24 0,7 14 0,0 5 0,-6-4 0,-6-14 0,-9-18-8191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8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24575,'0'0'0,"6"6"0,5 5 0,1 2-8191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1:49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24575,'0'0'0,"2"2"0,8 18 0,14 29 0,16 36 0,15 37 0,7 29-2257,-1 9 2257,-7-2 0,-9-7 0,-9-13 0,-7-16-272,-8-19 272,-5-22 0,-6-27-5662</inkml:trace>
  <inkml:trace contextRef="#ctx0" brushRef="#br0" timeOffset="1">11 11 24575,'11'-2'0,"10"0"3,0 1-1,0 1 1,0 1-1,-1 0 1,1 2-1,37 9 1,-16 1-85,0 2 1,49 23-1,-49-18-115,-1 2-1,-1 1 1,-1 2-1,-1 2 1,45 41-1,-66-51 215,-1 1 1,0 0-1,-1 1 0,24 41 0,-31-44-22,0 0 1,-2 0 0,1 0 0,-2 1-1,0 0 1,-1 0 0,2 29-1,-5-29-15,-1 1 0,0-1 0,-1 1 0,-1-1 0,-1 0-1,-1 0 1,0 0 0,-1 0 0,-1 0 0,0-1 0,-9 17 0,4-14-7,-1 0 0,-1-1 0,0 0 0,-1-1 0,-1 0 1,0-1-1,-2-1 0,-23 18 0,6-10 93,-1 0 0,0-3 0,-56 24 1,42-25-508,0-2 0,-66 14 0,47-19-4848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3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1 402 24575,'0'0'0,"0"0"0,4 4 0,3 7 0,4 9 0,3 9 0,0 5 0,-1 2 0,1 2 0,-3-2 0,-4-3 0,-2-8-8191</inkml:trace>
  <inkml:trace contextRef="#ctx0" brushRef="#br0" timeOffset="1">1 0 24575,'0'0'0,"0"0"0,2 2 0,4 3 0,6 1 0,3 5 0,3 2 0,-4-1-8191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08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2145 24575,'0'79'0,"-1"-110"4,-1 0-1,-2 1 1,-8-31-1,-29-90-184,39 144 158,-117-335-505,35 110 231,15-3 174,61 198 99,1 0 0,2 0-1,0-45 1,5 58 8,1-1 0,2 1 0,0 0 0,1-1 0,15-41 0,-10 40 16,1 1 0,1 1 0,1 0 0,1 1 0,1 0 0,2 1 0,0 0 0,34-34 0,-44 50 79,0 1 0,1 0 1,-1 0-1,1 0 0,0 1 1,14-6-1,-16 8-29,1 0 1,-1 1-1,0 0 1,1 0-1,-1 0 1,1 1-1,-1 0 1,1 0 0,-1 0-1,0 0 1,7 2-1,4 3-29,-1-1 1,0 2-1,0 0 0,-1 1 0,0 1 1,0 0-1,14 11 0,14 12-145,-2 1 0,-2 2 1,0 2-1,32 41 0,-13-6-116,69 113 1,-70-88 227,-4 3 0,-5 1 0,36 112 0,-59-149 12,-24-62-8,5 7 172,-2-9 138,0-6 152,1-10-386,0 0 0,1-26-1,-2 24-44,33-370-1028,9-67 533,-10 226 288,-23 169 93,34-99-1,-41 143 92,2 1 0,0 0 0,1 0 0,19-30 0,-25 44 0,1-1 0,-1 0 0,1 1 0,-1-1 0,1 1 0,0-1 0,5-2 0,-7 4 0,1 0 0,0 1 0,-1-1 0,1 1 0,0-1 0,0 1 0,-1 0 0,1 0 0,0-1 0,0 1 0,-1 0 0,1 1 0,0-1 0,0 0 0,0 0 0,-1 1 0,3 0 0,2 2 0,-1-1 0,0 1 0,0 0 0,0 0 0,0 1 0,0-1 0,4 6 0,11 11 0,25 31 0,39 64-111,12 42-333,-39-47-59,-4 3 0,-5 1 1,41 152-1,-46-102-314,39 315 0,-74-404-1322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09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8 613 24575,'5'5'0,"11"17"0,13 25 0,-20-30 0,1-1 0,1 0 0,1 0 0,15 16 0,-20-26 0,0 0 0,0 0 0,0-1 0,1 0 0,0 0 0,0-1 0,0 0 0,0-1 0,1 1 0,-1-1 0,1-1 0,0 0 0,0 0 0,0-1 0,0 0 0,0 0 0,0-1 0,0 0 0,0-1 0,0 0 0,0-1 0,0 1 0,0-2 0,-1 1 0,1-1 0,-1 0 0,1-1 0,12-8 0,-9 5 0,0-2 0,0 1 0,0-2 0,-1 1 0,-1-2 0,0 1 0,0-2 0,-1 1 0,10-17 0,-10 11 0,0 1 0,-1-1 0,-1-1 0,-1 1 0,0-1 0,5-33 0,-7 24 0,-2 0 0,-1 0 0,-1 0 0,-1 0 0,-1 0 0,-1 1 0,-2-1 0,-1 1 0,-1 0 0,-13-33 0,12 39 0,-2 0 0,0 1 0,-1 0 0,0 0 0,-20-22 0,23 32 0,0 1 0,0 0 0,-1 1 0,0 0 0,-10-7 0,13 11 0,-1-1 0,0 1 0,0 0 0,0 0 0,0 1 0,-1 0 0,1 0 0,-11-1 0,8 3 0,1 0 0,-1 0 0,0 1 0,0 0 0,1 1 0,-1 0 0,1 1 0,-1 0 0,1 0 0,0 1 0,0 0 0,1 1 0,-1-1 0,-11 10 0,7-4 0,1 0 0,0 1 0,0 1 0,1 0 0,0 0 0,1 1 0,-16 28 0,19-27 16,0 0 0,1 1 0,1 0 0,0 1 0,1-1 0,-4 29 0,6-21-385,1 0-1,1 0 1,5 45 0,9 14-6457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09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982 1010 24575,'-12'5'0,"-186"75"6,-49 24-1068,176-68 948,-88 63-1,117-69 117,1 3-1,2 0 0,-40 45 0,62-58-23,-18 25 0,28-35 19,1 1-1,0 0 0,1 0 1,-6 16-1,9-23 4,1 0 0,0 0 0,0 0 0,0 0 0,1 0 0,-1 0 0,1 0 0,0 0 0,0 1 0,1-1 0,-1 0 0,1 0 0,0 0 0,0 0 0,0 0 0,0 0 0,1-1 0,2 6 0,-1-4 0,1 0 0,0-1 0,0 1 0,1-1 0,-1 0 0,1 0 0,0 0 0,0-1 0,0 1 0,0-1 0,11 4 0,2 1 0,1-2-1,0 0 0,0 0 0,0-2 1,1-1-1,0 0 0,-1-1 1,1-1-1,0-1 0,0-1 0,21-4 1,-15 1 37,-1-1 0,0-2 0,-1 0 0,1-2 0,-1-1 1,-1 0-1,0-2 0,26-18 0,-19 9-29,0-2 0,-2-2 0,-1 0 1,-1-2-1,-1 0 0,-1-2 0,-2-1 0,-1-1 0,28-54 0,-31 47-9,-1-1-1,-3 0 0,0-1 0,-3-1 0,-1 0 1,-2-1-1,-2 0 0,1-55 0,-8 38 2,-3 0-1,-2 0 0,-2 0 1,-28-96-1,11 74 6,-4 1 1,-64-127-1,92 205-3,-56-101 55,46 86-56,0 0 0,-2 0 0,-21-21 0,32 35 2,0 1 0,0 0 0,-1 0 0,1 0 0,-1 1 0,1-1 0,-6-2 0,7 4 19,0 0-1,0-1 0,0 1 1,0 0-1,1 0 0,-1 0 1,0 0-1,0 0 1,0 0-1,0 0 0,0 0 1,1 0-1,-1 1 0,0-1 1,0 0-1,0 1 1,1-1-1,-1 0 0,0 1 1,0-1-1,1 1 0,-1-1 1,0 1-1,1-1 0,-1 1 1,0 0-1,1-1 1,-1 1-1,1 0 0,-1-1 1,1 1-1,-1 1 0,-1 2-1,0 1 0,0-1 0,0 0-1,1 1 1,0-1 0,-1 1 0,1 6 0,-2 37-41,3-41 29,1 56-193,2 0-1,4 0 1,2-1-1,2 0 1,39 116-1,-18-93 55,4-1 0,3-1 0,74 114-1,95 96 136,-161-237-629,2-1 0,103 87 0,-82-88-4057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0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1 770 24575,'14'-2'0,"-1"-2"0,0-1 0,0 0 0,-1 0 0,1-1 0,22-15 0,53-49 0,-61 46 0,-1-2 0,-1-1 0,-1-1 0,-2-1 0,31-53 0,-38 56 0,-1-2 0,-1 1 0,-2-2 0,-1 0 0,-1 0 0,-1 0 0,4-37 0,-11 50 0,0 1 0,0 0 0,-3-19 0,2 29 0,-1-1 0,0 0 0,0 1 0,-1-1 0,0 1 0,0 0 0,0-1 0,0 1 0,-1 0 0,0 1 0,-5-8 0,6 10 0,1 0 0,-1 0 0,0 0 0,0 1 0,0-1 0,0 1 0,0-1 0,0 1 0,0 0 0,0 0 0,-1 0 0,1 0 0,-1 0 0,1 0 0,-5 0 0,4 1 0,-1 0 0,1 0 0,-1 0 0,1 1 0,0-1 0,-1 1 0,1 0 0,0 0 0,-1 0 0,-3 2 0,-3 2 0,0 1 0,1 0 0,0 1 0,1-1 0,-1 2 0,-9 10 0,1 1 1,2 1 0,0 0 0,1 1-1,1 0 1,1 1 0,1 1 0,0-1 0,2 2-1,1 0 1,1 0 0,1 0 0,-4 36 0,8-38-4,1 0 1,1 0-1,0 1 1,2-1-1,1 0 1,6 24-1,-5-28-11,2 0 1,0-1-1,1 0 0,1 0 0,0-1 1,1 0-1,21 27 0,-17-28-19,0 0 1,1-1-1,1-1 1,0 0-1,1-1 0,0-1 1,0 0-1,2-1 1,-1-1-1,1 0 1,0-2-1,1 0 0,0-1 1,0-1-1,0 0 1,1-2-1,20 2 1,-8-4-67,0-1 0,0-2 0,0-1 1,-1-1-1,38-10 0,-18 0-502,0-2 1,62-29-1,-2-10-4492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0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24575,'1'4'0,"6"36"0,-3-22 0,108 384-716,-56-220-929,70 266-766,15 52 1353,15-8 1138,-87-301-268,-6-31-566,43 59 347,-67-153-685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1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556 1 24575,'-10'4'0,"-26"14"0,-45 17 0,-42 7 0,38-14 0,53-17 0,0 1 0,-54 31 0,80-40 0,0 1 0,1 0 0,0 0 0,0 0 0,0 1 0,0 0 0,0 0 0,1 0 0,0 1 0,0-1 0,-2 7 0,4-8 0,0 1 0,0 0 0,1-1 0,0 1 0,0 0 0,0 0 0,1 0 0,-1 0 0,1 0 0,0 0 0,1-1 0,-1 1 0,1 0 0,0 0 0,3 8 0,0-1 0,2 1 0,-1 0 0,2-1 0,0 0 0,0-1 0,1 0 0,12 14 0,6 2 0,41 36 0,9-3 0,-42-34 0,-1 1 0,33 36 0,-60-57 0,-1 1 0,0 0 0,0 0 0,0 0 0,-1 1 0,0-1 0,0 1 0,4 15 0,-7-17 0,1 0 0,-1 1 0,-1-1 0,1 1 0,-1 0 0,0-1 0,-1 1 0,1-1 0,-1 1 0,-1-1 0,-3 13 0,0-6 0,-1-1 0,0 0 0,-1 0 0,-1 0 0,0 0 0,0-1 0,-1-1 0,0 0 0,-21 18 0,2-5 0,-2-1 0,-47 26 0,7-10 77,-19 11-1519,66-34-5384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2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32 747 24575,'0'-5'0,"0"-1"0,-1 1 0,0 0 0,0-1 0,0 1 0,-1 0 0,1-1 0,-1 1 0,-1 0 0,-4-8 0,-5-14 0,12 22 0,7 19 0,15 28 1,40 55-1,37 36 1,-18-25-163,86 140-672,-129-185 835,-3 1-1,29 75 0,-50-102-36,-2 1 0,8 43 0,-15-57 25,-2 1-1,-1 0 1,0 0-1,-4 35 0,1-49-7,-4 19-1,4-27 38,1 0 0,-1 0 0,0 0 0,-1 0 0,1-1 0,-1 1 0,1 0 0,-1-1 0,0 1 0,-2 2 0,3-4 13,0 0 0,0 0-1,1-1 1,-1 1 0,0 0 0,0-1 0,-1 1 0,1-1 0,0 1 0,0-1 0,0 1-1,0-1 1,0 0 0,0 1 0,-1-1 0,1 0 0,0 0 0,0 0 0,0 0 0,-2 0-1,1-1-15,0 1 0,0-1 0,0 0 0,0 0 0,0 1-1,0-1 1,0-1 0,0 1 0,0 0 0,0 0 0,-1-2-1,-3-3 8,1 1 0,0-1-1,0 0 1,0-1 0,1 1 0,-6-12-1,0-3-10,-8-26 0,6 9-132,-8-40-1,-4-77-852,15 29 212,13-247 0,56-125-397,-24 293 728,13 8-1,-44 180 466,1 0 0,0 0-1,1 0 1,1 0-1,12-18 1,-19 32 40,1 1 1,0-1-1,0 1 0,1-1 1,-1 1-1,0 0 1,1 0-1,0 0 1,4-2-1,-5 3-34,0 0 0,0 0 0,0 1-1,0-1 1,0 1 0,0 0 0,0 0 0,0 0-1,0 0 1,0 0 0,0 0 0,0 0-1,0 0 1,1 1 0,-1-1 0,2 2 0,2 1 110,1 0-1,-1 0 1,-1 0 0,1 1 0,0 0 0,-1 0 0,0 0 0,6 7 0,3 4 213,21 31 0,-15-15-363,22 46 0,-6 3-154,-3 2 0,23 94 0,25 178-308,-29-33 307,-23 4-1,-29-309 156,1 3 0,0 0 0,-4 26 0,2-44 82,1-3 135,0-6 448,2-16 384,15-81-905,53-170-1,-30 164-143,-34 98 0,0 1 0,1 0 0,0 0 0,1 0 0,1 1 0,11-13 0,-16 19 0,1 1 0,-1 0 0,1 1 0,0-1 0,0 1 0,1 0 0,-1 0 0,0 0 0,1 1 0,0 0 0,0 0 0,0 1 0,-1-1 0,1 1 0,11 0 0,-10 1 0,0 0 0,0 1 0,0 0 0,0 0 0,0 1 0,0 0 0,0 0 0,0 0 0,-1 1 0,1 0 0,-1 1 0,0-1 0,7 6 0,2 3 0,-1 1 0,-1 0 0,0 0 0,-1 1 0,-1 1 0,0 0 0,10 19 0,2 8 0,27 71 0,-1 28 0,-39-107 0,-2 0 0,4 44 0,-11-71-112,-1-4-2,1-1 0,-1 0 0,0 1 1,0-1-1,0 0 0,0 1 0,0-1 0,0 0 0,-1 1 0,-1 3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3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601 1760 24575,'5'4'0,"6"5"0,0 0 0,1-2 0,0 1 0,19 7 0,54 18 0,-81-32 0,-1 0 0,-1 0 0,1 0 0,0 0 0,0 0 0,-1-1 0,1 1 0,0-1 0,0 0 0,0 0 0,0 0 0,4 0 0,-7-1 0,0 1 0,0 0 0,1 0 0,-1 0 0,0-1 0,0 1 0,0 0 0,1 0 0,-1-1 0,0 1 0,0 0 0,0 0 0,0-1 0,0 1 0,1 0 0,-1 0 0,0-1 0,0 1 0,0 0 0,0-1 0,0 1 0,0 0 0,0-1 0,0 1 0,0 0 0,0 0 0,0-1 0,0 1 0,0 0 0,0-1 0,-1 1 0,1 0 0,0 0 0,0-1 0,0 1 0,0 0 0,0 0 0,-1-1 0,1 1 0,-5-8 0,0 0 0,0 1 0,-1 0 0,0 0 0,0 0 0,-1 1 0,-10-8 0,2 1 0,-63-52-226,-138-87-1,-102-38-287,286 172 507,21 12 7,-5-3 0,1 0 0,-23-18 0,37 26-2,0 0 0,0 0 0,0 0 0,0 0 0,0 0 0,0 0 0,0 0 0,0 0 0,0 0 0,0-1 0,1 1 0,-1 0 0,1-1 0,-1 1 0,1 0 0,-1-1 0,1 1 0,0-1 0,-1-1 0,2 2 11,-1 0 0,1-1 0,-1 1 1,1 0-1,-1 0 0,1-1 0,0 1 1,0 0-1,0 0 0,0 0 0,-1 0 0,2 0 1,-1 0-1,0 0 0,0 1 0,0-1 1,0 0-1,0 0 0,1 1 0,-1-1 0,2 0 1,11-5 198,1 0 0,1 1 0,29-6 1,52-2-255,-86 11 70,54-4-24,67 2 0,-101 5 0,1 1 0,-1 2 0,0 1 0,39 12 0,-57-13 0,0 2 0,0-1 0,-1 1 0,0 1 0,0 0 0,0 1 0,-1 0 0,0 1 0,-1 0 0,0 1 0,0 0 0,-1 1 0,-1 0 0,11 16 0,-4-2 0,23 51 0,3 31 0,-21-54 0,-20-53 0,0 0 0,1 1 0,-1-1 0,0 0 0,0 0 0,0 0 0,0 1 0,0-1 0,0 0 0,0 0 0,0 0 0,0 0 0,0 1 0,1-1 0,-1 0 0,0 0 0,0 0 0,0 0 0,0 0 0,1 1 0,-1-1 0,0 0 0,0 0 0,0 0 0,0 0 0,1 0 0,-1 0 0,0 0 0,0 0 0,1 0 0,4-5 0,3-15 0,-7 16 0,54-177 0,-33 102 0,45-108 0,-63 175 0,2 1 0,-1 0 0,2 0 0,-1 1 0,16-19 0,-19 27 0,-1 0 0,0 0 0,0 1 0,0-1 0,1 1 0,-1 0 0,1-1 0,-1 1 0,1 0 0,-1 0 0,1 1 0,0-1 0,-1 1 0,1-1 0,0 1 0,0 0 0,-1 0 0,1 0 0,0 0 0,0 0 0,-1 1 0,1-1 0,0 1 0,-1 0 0,1 0 0,2 1 0,8 4 0,-1 0 0,0 1 0,0 0 0,11 9 0,-15-9 0,42 30 0,63 63 0,36 54 0,-133-138 0,8 9 0,-23-25 0,9 9 0,-9-12 0,-4-9 0,-33-76 10,-27-83-524,7-38-1502,-1-30 1512,8 24 504,11 44-93,-18-40-371,55 209 464,-20-57 0,17 52 0,1 0 0,-1 0 0,-1 0 0,1 0 0,-7-7 0,3 7 444,8 7-412,-1 0 0,1 0 0,0 0 0,0 0 0,0 0 0,0 0 0,0 0 0,-1 0 0,1 0 0,0 0 0,0 0 0,0 0 0,0 0 0,-1 0 0,1 0 0,0 0 0,0 0 1,0 0-1,0 0 0,0 0 0,-1 0 0,1 0 0,0 0 0,0 0 0,0 0 0,0 1 0,0-1 0,-1 0 0,1 0 0,0 0 0,0 1 91,-1 1 0,1-1 0,-1 0 0,1 0 0,0 1 0,0-1 0,0 0 0,0 0 1,0 1-1,0-1 0,0 0 0,0 2 0,5 29 149,14 51 0,13 24-272,23 46-1030,84 161 0,102 133-186,-179-342-3699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3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479 1394 24575,'-4'0'0,"-47"19"0,-67 34 0,94-41 0,1 1 0,0 1 0,1 1 0,-40 36 0,53-43 0,0 2 0,0-1 0,1 1 0,1 1 0,-1-1 0,1 1 0,1 0 0,0 1 0,1 0 0,0 0 0,1 0 0,-4 18 0,7-25 0,1 0 0,-1 0 0,1 0 0,0 0 0,0 0 0,1 0 0,-1 0 0,1 0 0,0 0 0,3 7 0,-3-9 0,0 0 0,1-1 0,-1 1 0,1 0 0,-1-1 0,1 1 0,0-1 0,0 0 0,0 1 0,1-1 0,-1 0 0,0 0 0,1-1 0,0 1 0,-1 0 0,1-1 0,0 0 0,3 2 0,-1-1 0,0-1 0,0 0 0,0 0 0,1 0 0,-1-1 0,0 1 0,0-1 0,0 0 0,0-1 0,1 1 0,7-3 0,-6 1 0,1-1 0,-1 0 0,0 0 0,0-1 0,0 0 0,0 0 0,6-5 0,1-2 0,-2-1 0,0 0 0,0-1 0,-1 0 0,0 0 0,13-26 0,-7 9-143,-2-2-1,-2 1 1,-1-2-1,-1 0 1,-2 0-1,-1-1 0,4-40 1,-6 14-18,-3 0 0,-2 0-1,-10-80 1,-2 59-265,-4 0 0,-3 0 0,-34-90 0,-114-217 409,105 269-245,-9 11 120,45 77 355,24 30-140,0 0-1,0 0 1,0 0 0,0 0-1,-1 0 1,1 0 0,0 0-1,0 1 1,-3-2-1,4 2-63,0 0 0,-1 0 0,1 0 0,0 0 0,0 0-1,0 0 1,0 0 0,0 0 0,-1 0 0,1 0-1,0 0 1,0 0 0,0 0 0,0 0 0,0 0 0,0 0-1,0 0 1,-1 0 0,1 1 0,0-1 0,0 0-1,0 0 1,0 0 0,0 0 0,0 0 0,0 0 0,0 0-1,0 0 1,-1 1 0,1-1 0,0 0 0,0 0-1,0 0 1,0 0 0,0 0 0,0 0 0,0 1 0,2 10 336,1-1-2,0-2 0,1 1 0,5 9 1,43 67-1,33 41-570,26 31-681,469 587-2257,-327-444 2233,12-20-333,-171-191 153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4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24575,'0'1'0,"0"0"0,0 0 0,0-1 0,0 1 0,0 0 0,0 0 0,0-1 0,0 1 0,0 0 0,1 0 0,-1-1 0,1 2 0,0 2 0,21 77 0,83 295-944,46 155 489,-144-506 455,5 16 0,1-1 0,32 64 0,-42-98-4,1 0 0,-1 0 0,1 0 0,9 9 0,-12-14 11,0 0 1,0 0-1,0 0 1,0 0-1,0-1 1,0 1-1,0 0 0,0-1 1,0 1-1,0-1 1,0 1-1,0-1 1,1 1-1,-1-1 1,0 0-1,0 0 1,0 1-1,1-1 1,-1 0-1,0 0 0,0 0 1,1-1-1,-1 1 1,0 0-1,0 0 1,1-1-1,-1 1 1,0 0-1,0-1 1,0 1-1,0-1 1,0 0-1,2 0 0,3-5 136,0 0 0,0 0 0,0 0 0,-1 0 1,0-1-1,0 0 0,6-11 0,3-5-122,4-3-21,28-32 0,-38 49 0,1 1 0,-1 0 0,1 0 0,1 1 0,-1 0 0,22-11 0,-27 16 0,1 0 0,0 1 0,0-1 0,0 1 0,0 0 0,0 0 0,0 0 0,0 1 0,0 0 0,0 0 0,1 0 0,-1 0 0,0 1 0,0 0 0,0 0 0,0 0 0,0 1 0,0 0 0,-1 0 0,1 0 0,-1 0 0,1 1 0,-1 0 0,8 6 0,-5-3 0,0 1 0,0 0 0,-1 0 0,0 1 0,-1-1 0,0 1 0,0 0 0,0 1 0,-1-1 0,0 1 0,-1 0 0,4 17 0,-4-8 0,0 1 0,-2-1 0,0 1 0,-1 0 0,-1-1 0,-1 1 0,-1-1 0,-8 33 0,0-13 0,-2 0 0,-2-2 0,-21 40 0,15-37 0,-2-2 0,-1 0 0,-2-2 0,-1-1 0,-2-1 0,-1-1 0,-44 36 0,69-64 0,1-1 0,0 1 0,-1 0 0,0-1 0,0 0 0,0 0 0,-8 3 0,13-6 0,0 0 0,0 0 0,0 0 0,0 0 0,0 0 0,0 0 0,0 0 0,0 0 0,-1 0 0,1 1 0,0-1 0,0 0 0,0 0 0,0 0 0,0 0 0,0 0 0,0 0 0,-1 0 0,1 0 0,0 0 0,0 0 0,0 0 0,0 0 0,0 0 0,0 0 0,-1 0 0,1 0 0,0 0 0,0-1 0,0 1 0,0 0 0,0 0 0,0 0 0,0 0 0,0 0 0,-1 0 0,1 0 0,0 0 0,0 0 0,0 0 0,0 0 0,0-1 0,0 1 0,0 0 0,0 0 0,0 0 0,0 0 0,0 0 0,0 0 0,0 0 0,0-1 0,0 1 0,-1 0 0,1 0 0,0 0 0,0 0 0,0 0 0,0 0 0,1 0 0,-1-1 0,0 1 0,0 0 0,0 0 0,0 0 0,0 0 0,0 0 0,2-4 0,-1 1 0,1 0 0,0 1 0,1-1 0,2-3 0,34-34-20,87-70-1,-72 66-184,554-528-1029,-562 525 1234,64-89 0,-102 124 0,0 0 0,-1 0 0,-1-1 0,0 0 0,0 0 0,5-21 0,-10 29 0,0 0 0,-1 0 0,1 0 0,-1 0 0,0-1 0,0 1 0,-1 0 0,1 0 0,-3-5 0,2 6 0,0 1 0,0-1 0,-1 1 0,0 0 0,1 0 0,-1 0 0,0 0 0,-1 0 0,1 0 0,0 0 0,-1 1 0,0-1 0,-5-3 0,2 3 43,1 0 1,-1 0-1,1 0 1,-1 1-1,0 0 1,0 1 0,0-1-1,0 1 1,0 0-1,-1 0 1,1 1-1,0 0 1,0 0-1,0 0 1,-1 1-1,-5 2 1,-2-1 62,1 2-1,0 0 1,0 0 0,0 2 0,1-1 0,-17 11-1,18-9-105,-1 1 0,2 1 0,-1 0 0,1 0 0,0 1 0,1 0 0,0 1 0,1 0 0,0 0 0,1 1 0,0 0 0,-8 21 0,11-23 0,1 1 0,-1-1 0,2 1 0,0 0 0,0 0 0,1 0 0,0 1 0,1-1 0,0 0 0,1 0 0,0 0 0,1 0 0,0 0 0,1 0 0,0 0 0,5 11 0,-1-8 5,1 0-1,0 0 0,1-1 0,0 0 1,1-1-1,0 0 0,1 0 0,22 16 1,-5-6-654,0-2 1,58 30-1,15-2-5635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5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344 1189 24575,'0'0'0,"-3"-3"0,-7-8 0,1 0 0,0-1 0,1 0 0,-11-20 0,2 2 0,-25-42-105,4-1 1,3-2-1,3-2 0,4 0 0,3-2 1,-23-132-1,28 43 105,20 141 0,0 0 0,1 1 0,2 0 0,7-35 0,-8 54 52,0 0 1,0 0-1,0 0 0,1 1 1,0-1-1,6-9 1,-7 15-40,-1-1 1,0 0-1,1 1 1,-1-1-1,0 1 1,1-1 0,0 1-1,-1 0 1,1 0-1,0 0 1,0 0 0,0 0-1,0 0 1,-1 0-1,1 0 1,0 1-1,1-1 1,-1 1 0,0 0-1,0-1 1,0 1-1,0 0 1,0 0 0,0 0-1,0 1 1,3 0-1,3 1-13,0 1 0,0 0 0,0 0 0,0 1 0,0 0 0,-1 1 0,0 0 0,0 0 0,0 0 0,-1 1 0,0 0 0,11 12 0,4 9 0,31 53 0,-49-76 0,87 158 0,58 88 0,-110-201-1365,-4-11-5461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3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24575,'3'0'0,"573"0"0,-575 0-119,-1 0 92,1-1 1,-1 1-1,0 0 1,0 0-1,0 0 1,0 0-1,0 0 1,0 0-1,0 0 1,1 0-1,-1 0 1,0 0-1,0 0 1,0 0-1,0 0 1,0 0-1,0 0 1,1 0-1,-1 0 1,0 0-1,0 0 1,0 0-1,0 0 1,0 0-1,0 0 1,0 0-1,1 0 1,-1 1-1,0-1 1,0 0-1,0 0 1,0 0-1,0 0 1,0 0-1,0 0 1,0 0-1,0 0 1,1 0-1,-1 1 1,0-1-1,0 0 1,0 0-1,0 0 1,0 0-1,0 0 0,0 0 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5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670 133 24575,'7'-7'0,"-6"6"0,0 0 0,0 0 0,-1 0 0,1 0 0,0 0 0,0 0 0,-1 0 0,1 0 0,-1 0 0,1 0 0,-1 0 0,1 0 0,-1-1 0,0 1 0,1 0 0,-1 0 0,0 0 0,0-1 0,0 1 0,0 0 0,0 0 0,0-1 0,0 1 0,-1 0 0,1 0 0,0-1 0,-1 1 0,1 0 0,-1 0 0,1 0 0,-1 0 0,1 0 0,-1 0 0,0 0 0,-1-1 0,-2-3 0,0 1 0,0 0 0,-1 0 0,1 0 0,-1 0 0,-8-4 0,-3 0 0,0 0 0,0 2 0,0-1 0,-1 2 0,0 0 0,-1 1 0,1 1 0,-1 1 0,-20-1 0,2 3 0,1 1 0,-1 2 0,-55 11 0,69-10 0,0 2 0,0 0 0,-36 17 0,49-19 0,1 1 0,-1 0 0,1 1 0,0-1 0,0 2 0,0-1 0,1 1 0,0 0 0,1 0 0,-12 17 0,13-16 0,1 1 0,0-1 0,0 1 0,1 0 0,0 0 0,0 0 0,1 1 0,-1 17 0,2-14 0,1 0 0,0 0 0,1-1 0,1 1 0,0 0 0,5 15 0,-2-13 0,0 0 0,2 0 0,-1-1 0,2 0 0,0 0 0,0-1 0,1 0 0,1-1 0,0 1 0,1-2 0,17 16 0,-13-16 0,0 0 0,1-2 0,0 1 0,1-2 0,0 0 0,0-1 0,0-1 0,1 0 0,0-2 0,27 4 0,-29-6 0,0 0 0,1-2 0,-1 0 0,0-1 0,0 0 0,0-1 0,0-1 0,0-1 0,-1 0 0,1-1 0,-1-1 0,19-9 0,-19 6 0,0-1 0,-1 0 0,0-1 0,-1-1 0,0 0 0,0-1 0,-1 0 0,17-27 0,-17 23 0,-1-2 0,-1 0 0,-1 0 0,-1 0 0,0-1 0,-2 0 0,5-22 0,-9 35 0,0 14 0,0-2 0,8 25 0,20 40 0,92 154-468,19-11-436,-96-148 287,88 97-1,-98-126-4966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5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383 0 24575,'-2'1'0,"1"1"0,0-1 0,0 0 0,0 0 0,0 0 0,0 1 0,0-1 0,0 1 0,-1 2 0,-2 3 0,-5 8 0,0 0 0,1 0 0,1 1 0,0-1 0,1 2 0,-7 32 0,9-25 0,1 1 0,1-1 0,1 1 0,2 31 0,4-14 0,15 71 0,22 35 0,55 135 0,-96-280 0,5 14 0,-1 1 0,-1 0 0,2 19 0,-5-31 0,-1-1 0,0 0 0,0 0 0,0 0 0,-1 0 0,0 1 0,0-1 0,0 0 0,-1 0 0,1 0 0,-1-1 0,0 1 0,-1 0 0,1-1 0,-5 7 0,0-4 0,1 0 0,-1 0 0,0-1 0,0 0 0,0-1 0,-1 1 0,0-1 0,0-1 0,-14 6 0,3-2 0,0-2 0,0 0 0,-30 4 0,30-7-136,0-1-1,0 0 1,0-2-1,-1 0 1,1-2-1,0 0 1,0-1-1,0 0 0,-31-11 1,3-6-6690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6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24575,'-2'0'0,"0"0"0,-1 0 0,0 0 0,0 0 0,1 0 0,-1 1 0,0-1 0,-3 2 0,5-1 0,-1-1 0,1 1 0,0 0 0,-1 0 0,1 1 0,0-1 0,0 0 0,-1 0 0,1 0 0,0 1 0,0-1 0,1 1 0,-1-1 0,0 1 0,0 1 0,-4 9 0,1 1 0,0-1 0,1 1 0,1 0 0,0-1 0,1 1 0,0 15 0,4 86 0,29 111-496,16 1-431,1 5 407,-9 42 473,-37-234 33,-2-1-1,-1 1 1,-3 0-1,0-1 0,-10 39 1,10-66 11,1 0 0,-2 0 0,1 0 0,-2 0 0,1-1 0,-2 1 0,1-1 0,-12 15 0,15-22 1,0-1 1,1 0 0,-1-1-1,0 1 1,0 0-1,0 0 1,-1-1 0,1 1-1,0-1 1,-1 0-1,1 0 1,0 0 0,-1 0-1,1 0 1,-1 0-1,0-1 1,-2 1 0,2-1 18,1 0 0,-1 0 1,1-1-1,0 1 0,-1-1 1,1 0-1,0 1 0,0-1 0,-1 0 1,1-1-1,0 1 0,0 0 1,0 0-1,0-1 0,0 1 1,1-1-1,-1 0 0,0 1 1,-1-3-1,-3-5 143,0 0 1,0-1-1,1 1 1,1-1-1,-1 0 1,1 0-1,1 0 1,0-1-1,-3-20 1,2 2-197,0 0 0,2-1 1,2 1-1,5-57 0,1 47-62,2 0-1,1 0 1,17-44 0,-3 26-16,3 1-1,2 1 1,2 1 0,65-85-1,-57 91-30,74-75 0,-86 99 87,1 1 0,1 1 0,2 1 0,39-21 0,-56 35 55,0 1 1,0 0-1,0 1 0,1 1 1,0 0-1,28-4 0,-33 8 21,-1-1 0,1 1 0,0 1 0,0 0 0,0 0 0,0 1-1,0 0 1,-1 0 0,1 1 0,-1 0 0,0 1 0,9 4 0,-3 1 120,-2 0-1,1 0 1,-1 1 0,0 1 0,-1 0-1,-1 1 1,1 0 0,-2 0 0,0 1 0,8 15-1,9 20-51,28 78-1,-46-107-83,3 9-96,64 144 320,-62-146-525,2 0-1,1-1 1,0-1-1,26 28 1,-8-17-6527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6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24575,'2'240'0,"15"-3"0,-5-142 0,-10-88 0,1-15 0,0-25 0,-1-45 0,2-15 0,-3 80 0,1-1 0,1 1 0,0 0 0,8-22 0,-9 30 0,0 1 0,1-1 0,-1 1 0,1 0 0,0 0 0,0 0 0,0 0 0,0 0 0,1 1 0,0-1 0,6-4 0,-4 5 0,0 0 0,0-1 0,0 2 0,0-1 0,0 1 0,1 0 0,11-2 0,-1 2 0,-1 1 0,1 0 0,0 2 0,0 0 0,0 1 0,17 3 0,3 4 0,39 15 0,-29-9 0,-44-14 0,-1 0 0,1 0 0,0-1 0,0 1 0,0-1 0,0 0 0,0 0 0,-1 0 0,1 0 0,4-1 0,-6 1 0,1-1 0,-1 1 0,1-1 0,-1 0 0,0 1 0,1-1 0,-1 0 0,0 0 0,0 0 0,1 0 0,-1-1 0,0 1 0,0 0 0,0 0 0,0-1 0,0 1 0,-1 0 0,1-1 0,1-2 0,5-16 0,0-1 0,-1 0 0,4-28 0,-6 26 0,1-1 0,13-34 0,-17 54 0,1 0 0,-1 1 0,1-1 0,1 0 0,-1 1 0,0-1 0,1 1 0,0 0 0,0 0 0,0 0 0,0 0 0,0 1 0,0-1 0,1 1 0,4-3 0,-3 3 0,0 0 0,0 1 0,0-1 0,0 1 0,1 0 0,-1 1 0,1-1 0,-1 1 0,0 0 0,1 0 0,8 2 0,2 1 0,0 0 0,-1 1 0,21 8 0,46 26 0,129 77-1876,-116-61-4439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7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24575,'3'12'0,"26"82"0,6 11 0,15 47-571,15 39-1713,222 597-509,-166-465 2696,-63-164-761,7 39 643,-54-157 551,-10-40-281,-1 0 0,0-1 1,0 1-1,0 0 1,1 0-1,-1-1 1,0 1-1,0 0 1,0 0-1,0 0 0,0-1 1,-1 1-1,1 1 1,-5-5-2541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7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696 1 24575,'1'2'0,"8"8"0,9 14 0,7 14 0,5 18 0,-2 22 0,-14 21 0,-23 12 0,-25 0-575,-21-8 575,-23-17 0,-23-18 0,-13-22 0,-1-26 0,10-30 0,16-27 0,18-17 0,21 3-7616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7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24575,'0'2'0,"3"9"0,6 21 0,9 32 0,12 46 0,13 50 0,12 45-3537,6 30 3537,3 15-2192,-2 0 2192,-7-19 0,-5-37 0,-11-47-1017,-11-47-428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8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83 792 24575,'0'-1'0,"0"-1"0,1 1 0,-1 0 0,1-1 0,0 1 0,-1 0 0,1-1 0,0 1 0,0 0 0,0 0 0,0 0 0,0 0 0,2-2 0,3-3 0,12-16 0,47-55 0,-53 60 0,1-1 0,16-35 0,-21 35 0,-1-1 0,0 0 0,-2 0 0,0-1 0,-1 1 0,-1-1 0,-1 0 0,0 0 0,-2 0 0,0-1 0,-2 1 0,0 0 0,-1 0 0,-1 1 0,-1-1 0,0 1 0,-2 0 0,0 0 0,-1 1 0,-12-21 0,8 19 0,-1-1 0,-16-18 0,22 30 0,0 1 0,-1 0 0,0 1 0,-1 0 0,1 0 0,-16-9 0,21 15 0,1 0 0,0-1 0,-1 1 0,1 0 0,-1 1 0,0-1 0,1 0 0,-1 1 0,1-1 0,-1 1 0,0 0 0,1 0 0,-1 0 0,0 0 0,1 0 0,-1 1 0,0-1 0,-2 2 0,3-1 0,-1 0 0,1 0 0,0 1 0,0-1 0,0 1 0,0 0 0,0-1 0,0 1 0,0 0 0,0 0 0,1 0 0,-1 0 0,1 1 0,-1-1 0,1 0 0,0 1 0,0-1 0,-1 4 0,0 0 0,1 0 0,-1 0 0,1 1 0,1-1 0,-1 0 0,1 1 0,0-1 0,2 11 0,1-1 0,0-1 0,10 26 0,-1-9 0,27 46 0,-12-32-268,2-1 0,2-2-1,1-1 1,56 55 0,-25-38-529,137 99-1,-76-74-4457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8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627 1 24575,'-13'0'0,"1"1"0,-21 5 0,23-4 0,-58 11 0,1 3 0,0 3 0,-104 46 0,153-56 0,1 0 0,0 1 0,1 0 0,0 1 0,-18 18 0,27-23 0,0 1 0,1 0 0,1 0 0,-1 0 0,1 1 0,0 0 0,1 0 0,0 0 0,0 0 0,0 1 0,1-1 0,1 1 0,-3 11 0,5-18 0,0 0 0,-1 0 0,1 0 0,0 0 0,0 0 0,0 0 0,0 0 0,1 0 0,-1 0 0,1 1 0,-1-2 0,1 0 0,-1-1 0,1 1 0,-1-1 0,1 1 0,-1 0 0,1-1 0,-1 1 0,1-1 0,-1 0 0,1 1 0,0-1 0,-1 1 0,1-1 0,-1 0 0,1 0 0,0 1 0,0-1 0,-1 0 0,1 0 0,0 0 0,-1 0 0,1 0 0,0 0 0,0 0 0,-1 0 0,1 0 0,0 0 0,0 0 0,10-2 0,0-1 0,0 0 0,-1 0 0,0-1 0,0 0 0,16-10 0,-7 5 0,105-57 0,-43 21 0,-67 38 0,1 0 0,-1 1 0,22-6 0,-30 10 0,0 1 0,1 0 0,-1 0 0,1 1 0,0-1 0,-1 2 0,1-1 0,-1 1 0,1 0 0,12 3 0,-7 0 0,0 1 0,-1 0 0,1 1 0,-1 0 0,15 12 0,46 42 0,-59-49 0,52 49-1365,-8-5-5461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8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467 0 24575,'-6'1'0,"0"-1"0,1 1 0,-1 0 0,0 1 0,1-1 0,-10 5 0,9-4 0,-8 5 2,-1-1-1,1 2 1,1 0-1,-1 1 1,1 0-1,1 1 1,0 0-1,0 1 1,1 0-1,0 1 0,1 0 1,0 1-1,-11 21 1,10-15-28,1 1 1,1 1-1,0 0 0,2 0 1,0 1-1,2-1 1,0 1-1,2 1 0,-2 25 1,5-7-85,2 0 1,2 0-1,1 0 1,2-1 0,2 0-1,18 52 1,-1-21-29,4-2 1,58 103 0,-19-58 137,-67-112 0,0 1 0,-1 0 0,1 0 0,0 0 0,-1 1 0,1 3 0,-2-6 0,1-1 0,-1 1 0,0 0 0,0 0 0,0-1 0,0 1 0,0 0 0,0-1 0,-1 1 0,1 0 0,0 0 0,0-1 0,0 1 0,-1 0 0,1-1 0,0 1 0,-1-1 0,1 1 0,0 0 0,-1-1 0,1 1 0,-1-1 0,1 1 0,-1-1 0,1 1 0,-1-1 0,1 1 0,-1-1 0,0 0 0,0 1 0,-2 1-6,-1-1 0,1 0 0,-1 0 0,1 0 0,-1 0 0,0 0 0,1-1 0,-1 0 1,-4 1-1,-39-5 300,11-1 335,-58-17-1,-32-18-1951,122 39 1202,-77-27-6705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4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1 218 24575,'0'0'0,"0"2"0,0 0 0,2 2 0,8 3 0,14 1 0,14-3 0,14-5 0,14-8 0,12-12 0,14-10 0,7-9 0,-1-3 0,-5 0 0,-14 5 0,-21 9-8191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9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24575,'-7'-1'0,"5"1"0,0 0 0,0 0 0,0 0 0,0 0 0,0 0 0,0 1 0,0-1 0,0 1 0,0-1 0,-1 2 0,2-2 0,0 1 0,1 0 0,-1-1 0,0 1 0,1 0 0,-1 0 0,1 0 0,-1-1 0,1 1 0,0 0 0,-1 0 0,1 0 0,0 0 0,-1 0 0,1 0 0,0 0 0,0 0 0,0 0 0,0 0 0,0 0 0,0 0 0,0 0 0,1 0 0,-1 0 0,0-1 0,1 2 0,2 13 0,2 0 0,0 0 0,0-1 0,12 21 0,105 203-540,-24-51 48,68 170 492,-142-296 0,-3 1 0,-2 1 0,19 128 0,-34-161-398,-3 0 0,-1 42 0,-5-33-5567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1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24575,'10'1'0,"-4"0"0,0 0 0,0 1 0,0-1 0,0 1 0,0 1 0,-1-1 0,1 1 0,-1 0 0,0 0 0,0 1 0,7 5 0,2 3 0,-1 1 0,18 22 0,-16-16 0,-1 0 0,-1 1 0,0 0 0,-2 1 0,0 1 0,-2 0 0,0 0 0,10 41 0,-16-45 0,1 0 0,-2 1 0,-1-1 0,0 0 0,-1 1 0,-1-1 0,-1 0 0,-1 0 0,0 0 0,-1 0 0,-1 0 0,-8 18 0,5-18 12,0-1 0,-2 0 0,0-1 0,-1 0 0,-1 0 0,0-1 0,-1-1 0,0 0 0,-29 22 0,22-21-198,-1 0 1,-1-2-1,0-1 0,-1-1 1,0 0-1,-1-2 1,-25 7-1,9-7-6640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0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232 358 24575,'0'5'0,"0"7"0,1 0 0,0 0 0,0 0 0,1-1 0,1 1 0,0-1 0,5 12 0,-7-19 0,1 0 0,0 0 0,0-1 0,0 1 0,0-1 0,1 1 0,-1-1 0,1 0 0,0 0 0,0 0 0,0 0 0,0-1 0,1 1 0,-1-1 0,1 0 0,-1 0 0,1 0 0,0 0 0,0-1 0,0 1 0,-1-1 0,2 0 0,6 1 0,-3-2 0,1 0 0,0-1 0,0 1 0,0-2 0,-1 1 0,1-1 0,0-1 0,-1 0 0,0 0 0,1 0 0,-1-1 0,-1 0 0,1-1 0,-1 0 0,11-8 0,-9 5 0,0 0 0,0 0 0,0-1 0,-1-1 0,-1 1 0,0-1 0,0 0 0,-1-1 0,0 0 0,8-20 0,-11 21 0,0 0 0,-1-1 0,0 0 0,-1 1 0,0-1 0,0 0 0,-1 0 0,-1 1 0,0-1 0,0 0 0,-1 0 0,0 1 0,-1 0 0,0-1 0,-1 1 0,-6-11 0,5 10 0,-1 1 0,-1-1 0,0 1 0,-1 0 0,0 1 0,0 0 0,-1 0 0,0 1 0,0 0 0,-1 1 0,0 0 0,0 0 0,-1 1 0,-12-5 0,5 4 0,-1 1 0,0 0 0,0 2 0,0 0 0,-1 1 0,1 1 0,-1 1 0,1 0 0,-1 2 0,0 0 0,1 1 0,0 1 0,-1 1 0,1 1 0,-34 13 0,48-16 14,-1 1-1,1 0 0,-1 0 0,1 0 1,0 1-1,0 0 0,0 0 1,-7 8-1,10-10-84,1 1 0,-1-1 1,1 0-1,-1 1 0,1-1 1,0 1-1,0 0 0,0-1 0,0 1 1,1 0-1,-1-1 0,1 1 1,0 0-1,-1 0 0,1 0 0,0-1 1,1 1-1,-1 0 0,0 0 1,2 4-1,11 23-6755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0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1 24575,'-1'0'0,"-1"1"0,1-1 0,0 1 0,0-1 0,0 1 0,0 0 0,0-1 0,0 1 0,0 0 0,0 0 0,0 0 0,-1 1 0,-1 2 0,-20 16 0,2 2 0,0 0 0,-33 49 0,47-61 0,0 1 0,1 1 0,1-1 0,0 1 0,1 0 0,0 0 0,1 0 0,0 1 0,0-1 0,2 1 0,0 0 0,0 15 0,2-12 0,1 0 0,0 0 0,2-1 0,-1 1 0,2-1 0,7 18 0,-2-12 0,0-1 0,1 0 0,24 31 0,5-4 0,1-1 0,62 50 0,-100-93 0,3 3 0,1 0 0,-1 0 0,0 0 0,4 8 0,-8-12 0,-1 0 0,0 0 0,0 0 0,0 0 0,0 1 0,0-1 0,-1 0 0,1 0 0,-1 1 0,1-1 0,-1 0 0,0 1 0,0-1 0,0 0 0,0 1 0,0-1 0,-1 0 0,1 1 0,-2 3 0,0-1 0,0-1 0,0 1 0,-1 0 0,1-1 0,-1 0 0,-1 1 0,-4 5 0,-4 1 0,-16 13 0,-9 4 0,-2-2 0,-1-1 0,0-2 0,-2-2 0,-1-2 0,-85 25 0,101-36-1365,10-5-5461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0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464 0 24575,'-3'0'0,"-1"1"0,0-1 0,0 1 0,1 0 0,-1 0 0,1 0 0,-1 1 0,1-1 0,-6 4 0,-29 22 0,30-21 0,-9 7 0,0 1 0,1 1 0,0 0 0,2 1 0,0 1 0,0 0 0,2 1 0,0 0 0,-9 21 0,15-27 0,1 1 0,0 0 0,1 0 0,1 0 0,0 0 0,0 0 0,2 0 0,-1 1 0,2-1 0,0 1 0,0 0 0,1-1 0,1 0 0,0 1 0,8 23 0,-2-16 0,1-1 0,1 0 0,1-1 0,0 0 0,1 0 0,17 17 0,94 96 0,-91-100 0,-23-23 0,-5-5 0,1 0 0,0 1 0,-1 0 0,0 0 0,0 0 0,-1 0 0,1 0 0,3 10 0,-6-14 0,-1 0 0,0 0 0,0 0 0,1 0 0,-1 0 0,0-1 0,0 1 0,0 0 0,0 0 0,0 0 0,0 0 0,-1 0 0,1 0 0,0 0 0,0 0 0,-1 0 0,1 0 0,0-1 0,-1 1 0,1 0 0,-1 0 0,1 0 0,-2 0 0,1 1 0,-1 0 0,0-1 0,0 1 0,0-1 0,-1 0 0,1 0 0,0 0 0,-4 1 0,-7 3 0,-1-1 0,0 0 0,-25 2 0,-46 0 0,56-5 0,-201 1-1365,179-5-5461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1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6 0,2 13 0,4 18 0,6 17 0,7 14 0,9 15 0,9 9 0,7 6 0,7-4 0,1-7 0,-4-18 0,-10-19-8191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1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24575,'0'5'0,"16"223"0,-8-142 0,13 161-392,23 243-700,-41-461 1092,13 94-12,-11-94 10,1-1-1,13 34 0,-17-56 3,0-1 0,1 0 0,-1 1 0,1-1 0,0 0 0,0 0 0,1-1 0,-1 1 0,1-1 0,8 8 0,-8-10 0,0 1 0,1 0 0,-1-1 0,1 0 0,-1 0 0,1 0 0,0 0 0,-1-1 0,1 0 0,0 0 0,0 0 0,9-1 0,1 0 145,1-1 1,-1 0 0,1-1-1,-1-1 1,0-1 0,16-5-1,88-40 467,-96 39-742,18-8 132,96-40-1,-114 50-1,0 0 0,1 2 0,47-6 0,-64 11 0,0 1 0,0 0 0,-1 0 0,1 1 0,0 0 0,8 1 0,-13-1 0,1 0 0,-1-1 0,0 1 0,0 0 0,0 0 0,0 1 0,0-1 0,0 0 0,0 1 0,0-1 0,0 1 0,-1-1 0,1 1 0,0 0 0,-1 0 0,0 0 0,1 0 0,-1 0 0,0 0 0,2 5 0,-2-2 0,1 1 0,-1 0 0,0 0 0,-1 0 0,0 0 0,0 1 0,0-1 0,0 0 0,-1 0 0,0 0 0,-2 6 0,-2 5 0,0-1 0,-14 27 0,11-28 0,0 0 0,-1-1 0,0 0 0,-2-1 0,1 0 0,-2-1 0,0 0 0,0 0 0,-1-2 0,0 1 0,-1-2 0,0 1 0,0-2 0,-22 9 0,25-12 0,0-1 0,1 0 0,-2-1 0,1-1 0,0 0 0,-1 0 0,1-1 0,-1 0 0,1-1 0,-1-1 0,1 0 0,-1 0 0,1-1 0,0 0 0,0-1 0,0-1 0,0 1 0,0-2 0,1 1 0,-1-2 0,-17-11 0,15 6-14,0 0 1,0-1-1,2 0 0,-1-1 0,2 0 0,-1 0 0,2-1 1,-16-30-1,6 1-476,-28-88 1,10-6-877,12 15-4356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2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24575,'0'0'0,"0"6"0,3 13 0,8 17 0,15 23 0,22 33 0,20 33 0,10 26-1843,3 26 1843,-5 11 0,-9 0-2215,-11-5 2215,-10-13 0,-14-20-1208,-14-24 1208,-10-28-159,-6-31-2607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2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1 678 24575,'14'-7'0,"-3"0"0,-1 0 0,0-1 0,0 0 0,-1-1 0,0 0 0,-1 0 0,9-12 0,-7 6 0,0 0 0,-1-1 0,-1 0 0,9-25 0,-7 10 0,-2-1 0,0-1 0,-3 1 0,4-67 0,-8 69 0,-5-55 0,2 73 0,0 0 0,0 1 0,-1-1 0,-1 1 0,0-1 0,0 1 0,-9-15 0,10 22 0,1 1 0,-1-1 0,0 0 0,-1 1 0,1 0 0,0 0 0,-1 0 0,-6-4 0,9 6 0,0 0 0,0 1 0,0-1 0,0 0 0,-1 1 0,1-1 0,0 1 0,0 0 0,-1-1 0,1 1 0,0 0 0,-1 0 0,1-1 0,0 1 0,-1 0 0,1 1 0,0-1 0,-1 0 0,1 0 0,0 0 0,-1 1 0,1-1 0,0 1 0,0-1 0,-1 1 0,1-1 0,0 1 0,0 0 0,0 0 0,0-1 0,0 1 0,0 0 0,-1 1 0,0 1 0,1-1 0,-1 0 0,1 1 0,0-1 0,-1 1 0,1-1 0,1 1 0,-1 0 0,-1 5 0,1 0 0,0 1 0,1 10 0,0-5-9,2-1 0,-1 1 0,2 0 1,0-1-1,0 0 0,1 0 0,1 0 0,7 16 0,-3-13 42,1 0 1,0 0-1,1-1 0,0 0 1,21 20-1,-9-15-219,0-1 1,1 0-1,1-2 0,0-1 1,1 0-1,1-2 1,37 13-1,14 0-6640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2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24575,'5'12'0,"31"58"0,46 91-721,102 282 0,-107-187 737,-26 3-304,-43-174 325,-8-72-269,0 1 0,-1-1-1,-1 0 1,-3 16 0,-2-9-5121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4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1235 24575,'1'5'0,"6"23"0,2 0 0,13 31 0,-9-27 0,32 84-82,140 332-588,-183-444 670,8 18 0,1 0 0,2-1 0,16 24 0,-27-43 0,0 0 0,0 1 0,0-1 0,0 0 0,0 0 0,0 0 0,1 0 0,-1 0 0,1-1 0,0 1 0,-1-1 0,1 0 0,0 0 0,0 0 0,0 0 0,0 0 0,0 0 0,4 0 0,-2-2 0,-1 1 0,1-1 0,-1 0 0,0 0 0,0 0 0,1 0 0,-1-1 0,0 0 0,0 0 0,0 0 0,-1 0 0,6-4 0,6-6 4,0 0 1,-1 0 0,0-1 0,-2-1-1,22-28 1,-9 5-76,27-56 0,-13 12-22,-3-3 0,-5 0 1,35-143-1,-36 82-7,17-214 0,-34 92 102,3-30-12,-16 294 9,3-27-17,12-56 0,-13 78 18,1-1 0,0 1-1,0 0 1,1 0-1,0 0 1,0 0 0,1 1-1,0 0 1,1 0-1,11-12 1,-7 10-124,1 2 0,0-1-1,0 1 1,1 1 0,0 0 0,0 1 0,0 0-1,21-5 1,33-5-5463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3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43 849 24575,'-14'-61'0,"3"0"0,2-1 0,4 0 0,1-1 0,9-101 0,-3 139 0,1 0 0,1 0 0,1 0 0,2 0 0,12-32 0,-13 44 0,0 0 0,0 1 0,2 0 0,-1 1 0,1-1 0,1 2 0,0-1 0,0 1 0,1 0 0,1 1 0,16-12 0,-16 14 0,-1 1 0,2 0 0,-1 1 0,0 0 0,1 0 0,0 2 0,0-1 0,0 1 0,17-1 0,-15 3 0,1 1 0,0 0 0,0 1 0,0 0 0,0 1 0,-1 1 0,25 8 0,-9 0-138,1 2 0,-1 1 0,-1 1 0,28 20 0,-16-7-91,-2 2-1,39 37 0,-39-27 235,-2 1 1,-2 1-1,-1 2 1,-2 1 0,-3 2-1,-1 1 1,-3 1-1,-2 2 1,23 68 0,-21-23 176,-22-81-163,-1 0 1,-1 0-1,0 0 1,-2 21 0,1-33 4,0 0 1,-1 0 0,1 0 0,-1 0 0,0 0 0,-1 4 0,2-7-12,0 0 0,0 0 0,0 0 0,0 0 1,0 0-1,0 0 0,0 0 0,0 1 1,0-1-1,0 0 0,0 0 0,0 0 0,0 0 1,0 0-1,0 0 0,0 0 0,0 0 1,0 0-1,-1 0 0,1 0 0,0 0 0,0 0 1,0 0-1,0 0 0,0 0 0,0 0 1,0 0-1,0 0 0,0 0 0,0 0 0,0 0 1,0 0-1,0 0 0,0 0 0,0 0 0,0 0 1,0 0-1,-1 0 0,1 0 0,0 0 1,0 0-1,0 0 0,0 0 0,0 0 0,0 0 1,0 0-1,0 0 0,0 0 0,0 0 1,0 0-1,0 0 0,0 0 0,0 0 0,0 0 1,0 0-1,0 0 0,0 0 0,0 0 1,-1 0-1,0-6 128,-1-7-206,2 7 65,0-1 0,1 1 0,-1 0 0,1-1 0,1 1 0,-1 0 0,1 0 0,4-10 0,-5 14 0,1-1 0,-1 1 0,0 0 0,1 1 0,-1-1 0,1 0 0,-1 0 0,1 0 0,0 1 0,0-1 0,-1 1 0,1 0 0,0-1 0,1 1 0,-1 0 0,0 0 0,0 0 0,0 0 0,1 1 0,-1-1 0,0 1 0,1-1 0,-1 1 0,0 0 0,1 0 0,4 0 0,12 3-341,0 1 0,0 1-1,19 7 1,13 6-6485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3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794 1020 24575,'0'-1'0,"-1"1"0,1-1 0,-1 1 0,1-1 0,-1 1 0,1 0 0,-1-1 0,1 1 0,-1-1 0,0 1 0,1 0 0,-2-1 0,0 0 0,-5-2 0,-1 0 0,1 1 0,-1-1 0,-8 0 0,12 2 0,-98-21 0,0 5 0,-188-7 0,186 27 0,90-1 0,0 0 0,0 0 0,0 2 0,-27 9 0,38-12 0,1 0 0,-1 1 0,1-1 0,-1 1 0,1-1 0,-1 1 0,1 0 0,0 0 0,0 0 0,0 0 0,0 1 0,0-1 0,1 0 0,-3 5 0,3-5 0,1-1 0,-1 1 0,1-1 0,-1 1 0,1-1 0,0 1 0,0-1 0,0 1 0,0-1 0,0 1 0,0-1 0,0 1 0,1-1 0,-1 1 0,0-1 0,1 0 0,-1 1 0,1-1 0,0 1 0,-1-1 0,1 0 0,0 0 0,0 1 0,0-1 0,0 0 0,0 0 0,0 0 0,0 0 0,0 0 0,2 1 0,16 12 0,2-1 0,36 19 0,-13-9 0,-3 1 0,243 122 0,-272-141 0,1 0 0,0-1 0,0-1 0,0 0 0,0 0 0,1-1 0,14 0 0,-22-2 0,0-1 0,1 1 0,-1-1 0,0 0 0,0-1 0,0 1 0,0-1 0,0-1 0,0 1 0,0-1 0,-1 0 0,1 0 0,-1 0 0,0-1 0,0 0 0,0 0 0,6-7 0,-5 4 0,-1 0 0,1 0 0,-1-1 0,-1 0 0,0 0 0,0 0 0,4-12 0,-2 1 0,-2 1 0,5-33 0,-5 7-193,-2 0 0,-6-71-1,-24-92-386,4 86 580,-5 1 0,-5 2 0,-77-179 0,96 265 0,10 24 0,5 8 0,0 0 0,0 0 0,0 1 0,0-1 0,0 0 0,0 0 0,0 0 0,0 0 0,0 0 0,0 0 0,0 0 0,0 0 0,0 0 0,0 0 0,0 0 0,0 0 0,0 0 0,0 0 0,0 0 0,0 0 0,0 0 0,0 0 0,0 0 0,0 0 0,0 0 0,0 1 0,0-1 0,0 0 0,0 0 0,0 0 0,0 0 0,0 0 0,0 0 0,0 0 0,0 0 0,0 0 0,0 0 0,0 0 0,0 0 0,0 0 0,0 0 0,0 0 0,0 0 0,0 0 0,0 0 0,-1 0 0,1 0 0,0 0 0,0 0 0,0 0 0,0 0 0,0 0 0,0 0 0,0 0 0,0 0 0,0 0 0,0 0 0,0 0 0,0 0 0,0 0 0,0 0 0,0 0 0,0 0 0,0 0 0,0 0 0,0 0 0,-1 0 0,7 20 0,60 126 0,-60-135 0,136 262-232,44 87-428,-30 13 187,-145-344 221,-2 0 0,-1 0 0,6 51 0,-13-58-4406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4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1 282 24575,'0'0'0,"0"-2"0,7-2 0,18-5 0,22-6 0,22-6 0,22-8 0,28-13 0,20-14-1373,-4 0 1373,-24 9-6818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4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24575,'0'19'0,"2"0"0,6 32 0,14 36 0,-20-80 0,125 354 0,-122-351 0,38 81 0,-37-81 0,0 0 0,0-1 0,1 0 0,1 0 0,-1-1 0,16 13 0,-18-17 0,0-1 0,0 0 0,1 0 0,-1 0 0,1-1 0,-1 0 0,1 0 0,0 0 0,0-1 0,0 0 0,0 0 0,0 0 0,0-1 0,0 0 0,1 0 0,-1-1 0,0 1 0,0-1 0,11-4 0,0 0 0,-1-1 0,0-1 0,-1 0 0,0-1 0,27-19 0,-25 14 0,-1 0 0,-1-1 0,0 0 0,-1-2 0,-1 1 0,0-2 0,-1 0 0,-1 0 0,-1-1 0,12-26 0,-16 30 0,-5 10 0,0 0 0,1 0 0,0 0 0,0 1 0,0-1 0,0 1 0,0-1 0,1 1 0,0 0 0,5-6 0,-7 9 0,-1-1 0,1 1 0,-1 0 0,1 0 0,-1-1 0,0 1 0,1 0 0,0 0 0,-1 0 0,1 0 0,-1 0 0,1 0 0,-1 0 0,1 0 0,-1 0 0,1 0 0,-1 0 0,1 0 0,-1 0 0,1 0 0,-1 0 0,1 1 0,-1-1 0,1 0 0,-1 0 0,1 1 0,11 11 0,-4 1 16,0-1 0,-1 2 1,-1-1-1,0 1 0,6 19 0,15 76-958,-24-93 422,11 49-6306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4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0,6 2 0,7 2 0,2 1-8191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5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24575,'0'14'0,"2"0"0,0 0 0,0 0 0,7 21 0,-6-26 0,71 214 0,17-4 0,33 42 0,-121-256 0,0 2 0,0-1 0,1 0 0,0 0 0,0-1 0,8 10 0,-11-15 0,-1 1 0,1-1 0,-1 1 0,1-1 0,-1 1 0,1-1 0,0 0 0,-1 1 0,1-1 0,0 0 0,-1 0 0,1 1 0,0-1 0,-1 0 0,1 0 0,0 0 0,0 0 0,-1 0 0,1 0 0,0 0 0,-1 0 0,1 0 0,0 0 0,-1 0 0,1 0 0,0-1 0,0 1 0,-1 0 0,1-1 0,-1 1 0,1 0 0,0-1 0,-1 1 0,1 0 0,-1-1 0,1 1 0,-1-1 0,1 1 0,-1-1 0,1 0 0,-1 1 0,1-1 0,-1 1 0,1-2 0,2-4 0,0 0 0,0 0 0,-1 0 0,2-6 0,-3 7 0,51-186 0,-34 114 0,33-89 0,-38 133-151,2 0-1,1 1 0,1 1 0,2 1 1,1 1-1,1 0 0,2 2 1,29-29-1,-2 11-6674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5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1 877 24575,'5'-9'0,"30"-48"0,74-133 0,-97 164 0,-1 0 0,-1-1 0,-1 0 0,-1-1 0,6-47 0,-11 47 0,-2 1 0,-3-50 0,0 58 0,-1 0 0,-1 0 0,-1 0 0,-11-32 0,13 45 0,0-1 0,0 1 0,-1 0 0,0 0 0,0 0 0,0 1 0,-6-7 0,9 11 0,0-1 0,-1 1 0,1 0 0,-1 0 0,0-1 0,1 1 0,-1 0 0,0 1 0,0-1 0,0 0 0,1 0 0,-1 1 0,0-1 0,0 1 0,0-1 0,0 1 0,0 0 0,0 0 0,0 0 0,0 0 0,0 0 0,0 1 0,0-1 0,0 0 0,0 1 0,0 0 0,0-1 0,-3 3 0,1-1 0,-1 1 0,1 1 0,0-1 0,0 1 0,0-1 0,1 1 0,-1 0 0,1 0 0,0 1 0,0-1 0,0 1 0,0-1 0,1 1 0,0 0 0,-2 6 0,2-4 0,0 0 0,0 0 0,1 0 0,0 0 0,0 0 0,1 0 0,-1 0 0,2 0 0,-1 0 0,1 0 0,2 9 0,0-6 0,1-1 0,0 0 0,1 0 0,-1 0 0,2-1 0,-1 1 0,1-1 0,0 0 0,1-1 0,0 0 0,0 0 0,15 11 0,-5-7 0,0 0 0,1 0 0,0-2 0,0 0 0,29 9 0,-15-9-78,-1-1 0,1-1-1,1-2 1,-1-2 0,51 0-1,-37-5-38,0-2-1,0-1 1,59-17-1,-75 15 118,-2-2 0,1-2 0,-1 0 0,48-28 0,-58 28 0,0-1 0,-1-1 0,-1-1 0,0 0 0,0-1 0,-2-1 0,20-26 0,-21 22 0,0-1 0,15-33 0,-22 40 0,-1 0 0,0 0 0,-1 0 0,0 0 0,1-19 0,-4 32 21,-1 0-1,0 0 0,0-1 1,0 1-1,0 0 1,0 0-1,0-1 1,0 1-1,0 0 0,0 0 1,-1-1-1,1 1 1,0 0-1,-1 0 1,1 0-1,-1 0 1,1 0-1,-1-1 0,0 1 1,1 0-1,-1 0 1,-1-1-1,1 2 0,0-1-1,0 1 1,-1 0 0,1 0-1,0 0 1,0 0-1,0 0 1,0 0-1,0 0 1,0 0 0,0 0-1,-1 0 1,1 1-1,0-1 1,0 1 0,0-1-1,0 0 1,0 1-1,0-1 1,0 1 0,0 0-1,0-1 1,-1 3-1,-9 6-19,0 0 0,0 1 0,1 0 0,0 1 0,1 1 0,0-1 0,1 1 0,0 1 0,-11 25 0,17-34 0,1 0 0,-1 1 0,1-1 0,0 0 0,0 1 0,1-1 0,-1 1 0,1-1 0,0 1 0,1-1 0,0 8 0,1-5 0,0-1 0,0 0 0,0-1 0,1 1 0,0 0 0,0-1 0,6 9 0,50 66-341,3-4 0,3-2-1,106 92 1,-125-127-6485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6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24575,'0'0'0,"2"4"0,6 11 0,11 20 0,14 26 0,15 34 0,14 32 0,6 28-1756,2 21 1756,-7 11 0,-7-5 0,-10-17 0,-8-17 0,-8-19 0,-6-18-525,-8-20 525,-6-25-5910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6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24575,'0'0'0,"2"4"0,6 7 0,11 12 0,17 19 0,12 14 0,8 10 0,3 8 0,-4 8 0,-9 0 0,-12-2 0,-11-8 0,-8-18-8191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7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0 403 24575,'0'0'0,"0"0"0,5 5 0,25 27 0,-1 2 0,39 61 0,-30-42 0,-1 0-45,83 117-457,-12 8 137,-96-158 365,-2 1 0,0 1 0,-2-1 0,9 32 0,-16-48 0,-1 0 0,1 0 0,0 0 0,-1-1 0,0 1 0,-1 0 0,1 0 0,-2 7 0,2-11 0,-1 1 0,1-1 0,-1 1 0,1-1 0,-1 1 0,0-1 0,0 0 0,1 1 0,-1-1 0,0 0 0,0 1 0,-1-1 0,1 0 0,0 0 0,0 0 0,0 0 0,-1 0 0,1 0 0,-1-1 0,1 1 0,0 0 0,-1-1 0,1 1 0,-1-1 0,0 1 0,1-1 0,-3 1 0,0-1 18,0 0 0,0 0-1,1-1 1,-1 1 0,0-1 0,1 0-1,-1 0 1,1 0 0,-1 0-1,1 0 1,-1-1 0,1 0 0,0 1-1,-5-5 1,1 1 65,0-1-1,0 0 0,0-1 1,1 0-1,-6-7 0,1-3-64,0 0 0,1-1 0,1 0 0,1-1 0,1 0 0,0 0 0,1-1 0,1 1 0,-4-38 0,5 15-66,1 0 1,3-1-1,9-73 1,-2 66-42,2 1 1,3 0 0,1 1 0,3 0 0,31-65 0,-28 76 52,0 1 0,3 1 1,1 1-1,1 1 1,2 1-1,2 1 1,33-29-1,-55 55 36,6-6 0,15-11 0,-23 20 0,-1 0 0,1 0 0,0 0 0,-1 0 0,1 1 0,0-1 0,0 1 0,0 0 0,7-1 0,-10 2 16,1 0 0,-1 0-1,0 0 1,1 0 0,-1 0 0,0 1 0,1-1-1,-1 0 1,0 1 0,1-1 0,-1 1 0,0 0 0,0-1-1,0 1 1,1 0 0,-1-1 0,1 2 0,1 1 89,0 0 1,-1 0 0,1 1 0,3 6 0,8 15-54,-2 1 0,12 37 0,-21-57-46,67 199-651,43 215 0,-99-354 240,-2 1 1,2 71-1,-12-89-5282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5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24575,'0'0'0,"0"0"0,0 0 0,0 0 0,0 2 0,0 5 0,-2 4 0,-2 12 0,-3 18 0,0 9 0,1-4-8191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7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 24575,'2'0'0,"-1"1"0,0-1 0,1 0 0,-1 0 0,0 0 0,1 0 0,-1 0 0,0-1 0,1 1 0,-1 0 0,2-1 0,2 0 0,201-37 0,177-27 0,-367 63 0,0 0 0,-1 0 0,1 1 0,29 2 0,-40-1 0,-1 1 0,1 0 0,-1 0 0,1 0 0,-1 1 0,0-1 0,0 1 0,0 0 0,0 0 0,0 1 0,0-1 0,-1 1 0,1 0 0,-1 0 0,0 0 0,0 0 0,0 1 0,4 4 0,1 5 0,0 0 0,-1 1 0,7 19 0,12 48 0,-19-60 0,36 118-1365,-25-83-5461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7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24575,'-5'4'0,"-1"0"0,0 0 0,1 1 0,0 0 0,0 0 0,1 1 0,-7 8 0,2-2 0,-3 4 0,0 1 0,2 1 0,0 0 0,0 0 0,2 1 0,0 0 0,-9 39 0,13-42 0,1 1 0,1 0 0,0 0 0,1 0 0,1 0 0,1-1 0,0 1 0,1 0 0,1 0 0,5 16 0,-5-25 0,-1 1 0,2-2 0,-1 1 0,1 0 0,1-1 0,-1 0 0,1 0 0,6 7 0,-6-9 0,-1-1 0,1 1 0,0-1 0,1 0 0,-1 0 0,1-1 0,-1 0 0,1 0 0,0 0 0,13 3 0,-9-3-341,1-1 0,0 0-1,14-1 1,29-2-6485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28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4 0,7 9 0,11 10 0,8 5 0,-2-1-8191</inkml:trace>
  <inkml:trace contextRef="#ctx0" brushRef="#br0" timeOffset="1">1971 1553 24575,'0'0'0,"2"-2"0,2-3 0,2 1-8191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2:33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24575,'-7'14'0,"3"-4"0,0 0 0,0 1 0,1-1 0,0 1 0,1 0 0,-2 21 0,3 68 0,1-96 0,3 50 0,3-1 0,18 82 0,-5-64 0,37 93 0,36 54 17,-5-11-237,-12 4-152,-5 78 372,-61-232 0,-3 1 0,-2 0 0,-4 64 0,-3-90 96,-2-66 383,3 10-479,-13-155 0,14 144 0,1-1 0,3 1 0,6-37 0,-2 41 0,-7 29 0,1 0 0,0-1 0,0 1 0,0 0 0,0 0 0,1 0 0,-1 0 0,0 0 0,1 0 0,1-1 0,-2 2 0,-1 1 0,1-1 0,0 1 0,0-1 0,0 1 0,-1 0 0,1-1 0,0 1 0,0 0 0,0 0 0,0-1 0,-1 1 0,1 0 0,0 0 0,0 0 0,0 0 0,0 0 0,0 0 0,0 0 0,0 1 0,-1-1 0,1 0 0,0 0 0,0 1 0,0-1 0,1 1 0,2 1 0,0 1 0,0 0 0,7 6 0,-10-9 0,20 19 0,-1 1 0,24 30 0,32 51 0,-74-98 0,128 198-388,-11 8-230,-52-92 476,-48-86-1032,-7-12-4695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51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131 232 24575,'0'0'0,"0"0"0,0 0 0,0 0 0,0 2 0,1 5 0,-1 0 0,1-1 0,1 1 0,-1-1 0,1 0 0,0 1 0,1-1 0,0 0 0,0 0 0,5 8 0,-2-5 0,1 0 0,0 0 0,0 0 0,1-1 0,11 10 0,-14-14 0,1 0 0,-1 0 0,1-1 0,0 0 0,0 0 0,0 0 0,1-1 0,-1 0 0,11 2 0,-6-2 0,0-1 0,-1 0 0,1-1 0,0 0 0,15-3 0,0-2 0,-1-1 0,1-1 0,-1-1 0,25-13 0,-24 10 0,0-2 0,-1 0 0,-1-2 0,-1-1 0,41-34 0,-58 44 0,0 0 0,0 0 0,-1 0 0,0-1 0,-1 0 0,7-11 0,-10 15 0,1 0 0,-1 0 0,0 0 0,0-1 0,-1 1 0,1 0 0,-1 0 0,1-1 0,-1 1 0,0 0 0,0-1 0,-1 1 0,1 0 0,-1-1 0,1 1 0,-1 0 0,0 0 0,-2-5 0,0 3 0,0-1 0,0 1 0,-1 1 0,0-1 0,1 0 0,-2 1 0,1-1 0,0 1 0,-1 1 0,0-1 0,0 0 0,0 1 0,-6-3 0,-4-1 0,-1 0 0,0 2 0,-26-7 0,3 3 0,-1 2 0,1 2 0,-1 2 0,0 2 0,0 1 0,0 2 0,0 1 0,-46 11 0,70-10 24,0 0 0,0 1 0,1 1 0,-17 8 0,24-10-173,1 0 1,0 1-1,0-1 1,1 2-1,-1-1 1,1 1-1,0 0 1,1 0-1,-9 12 1,8-9-3235,-7 18-1,13-27 3324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10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70 422 24575,'-6'-7'0,"-22"-17"0,26 22 0,-1 0 0,0 0 0,0 1 0,0-1 0,1 1 0,-1 0 0,-1 0 0,1 0 0,-5-1 0,8 3 0,0 0 0,-1 0 0,1-1 0,0 1 0,0 0 0,0 0 0,0 0 0,0 0 0,-1 0 0,2-1 0,-1 1 0,0 0 0,0 0 0,0 1 0,0 1 0,2 13 0,0 0 0,0 0 0,2 0 0,0 0 0,10 24 0,1-6 0,25 44 0,-32-64 0,0 0 0,2-1 0,-1 0 0,2 0 0,0-1 0,23 20 0,-28-27 0,-1-1 0,1-1 0,0 1 0,0-1 0,1 0 0,-1 0 0,0-1 0,1 1 0,0-2 0,-1 1 0,1-1 0,0 0 0,0 0 0,0-1 0,0 0 0,-1 0 0,1 0 0,13-4 0,-4 0 0,-1-1 0,0 0 0,25-14 0,42-28 0,-56 30 0,46-25 0,105-47 0,-145 76 0,1 1 0,0 1 0,1 2 0,0 1 0,0 2 0,37-2 0,-58 8 0,1 0 0,-1 1 0,0 0 0,0 1 0,0 0 0,0 1 0,-1 1 0,1 0 0,-1 1 0,0 0 0,0 1 0,0 0 0,-1 1 0,15 11 0,59 55 0,-48-39 0,-36-33 0,0 0 0,0-1 0,0 1 0,0 0 0,0 0 0,1 0 0,-1-1 0,0 1 0,0-1 0,0 1 0,0-1 0,1 1 0,-1-1 0,0 0 0,1 1 0,1-1 0,-2 0 0,0-1 0,0 1 0,0 0 0,0-1 0,0 1 0,-1-1 0,1 0 0,0 1 0,0-1 0,-1 0 0,1 1 0,0-1 0,-1 0 0,1 0 0,-1 0 0,1 1 0,-1-1 0,1 0 0,-1 0 0,0 0 0,1 0 0,-1 0 0,0-1 0,7-17 0,21-57 0,-23 66 0,0 0 0,1 0 0,0 1 0,1-1 0,10-10 0,-7 10 0,1 0 0,0 1 0,0 1 0,1 0 0,0 0 0,1 1 0,0 1 0,0 0 0,0 1 0,26-7 0,-4 4 0,1 1 0,1 3 0,37-1 0,193 9-895,-3 19 397,-222-19 603,69 8-136,-8 0-50,118-2 1,-204-11 69,0 0 0,0-1 1,0-1-1,29-8 0,-37 8 38,0-1 0,0 0-1,0 0 1,-1-1-1,1 0 1,-1-1-1,0 1 1,-1-2 0,12-10-1,-9 4 59,1-1-1,-2 0 1,0 0-1,-1 0 1,0-1-1,-1-1 1,-1 1-1,0-1 1,-1 0 0,-1-1-1,-1 1 1,0-1-1,-1 1 1,0-27-1,-2 35-235,-1 0-1,0 0 0,0 0 0,-1 1 1,0-1-1,0 1 0,0-1 1,-5-6-1,0 1-6674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41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1302 24575,'0'0'0,"-3"0"0,-1 1 0,1-1 0,0 1 0,0 0 0,0 0 0,0 0 0,0 1 0,1-1 0,-1 1 0,0-1 0,0 1 0,1 0 0,-1 0 0,1 0 0,0 1 0,0-1 0,0 0 0,-4 6 0,1-1 0,1 0 0,-1 0 0,2 1 0,-1-1 0,1 1 0,-3 10 0,4-10 0,0 0 0,1 1 0,0-1 0,1 1 0,0-1 0,0 0 0,0 1 0,1-1 0,1 1 0,-1-1 0,1 0 0,1 0 0,0 0 0,0 0 0,0 0 0,9 13 0,-5-10 0,1 0 0,0-1 0,1 0 0,0 0 0,1-1 0,0 0 0,0 0 0,1-1 0,0-1 0,14 7 0,0-1-52,1-2-1,0-1 1,1-2-1,0 0 1,0-2-1,1-1 1,34 3-1,-5-5-289,0-3 0,93-11 0,-17-9-487,-1-6-1,138-46 1,252-109-1372,-478 165 2181,712-243 20,-563 205 0,395-58 0,-454 99-259,1 6 0,-1 6-1,134 16 1,-165-3 51,0 5 1,-2 5-1,-1 3 1,141 57-1,-122-30 381,118 72 0,99 84 846,-325-201-632,3 2 380,-1-1 1,30 14-1,-41-21-651,0-1 1,1 1-1,-1 0 1,0-1-1,0 0 0,0 1 1,1-1-1,-1 0 0,0 0 1,0 0-1,0 0 1,1-1-1,-1 1 0,0-1 1,0 1-1,0-1 0,0 0 1,1 0-1,-1 0 0,-1 0 1,1 0-1,0 0 1,0 0-1,0-1 0,0 1 1,1-3-1,3-3 43,1-1 1,-2 0-1,1 0 0,7-16 1,-9 18-141,62-134 203,-21 42-226,-3 14-170,4 2 0,70-95-1,-85 136 88,2 1 0,1 2 0,2 1-1,2 2 1,77-55 0,-72 63-24,1 2-1,2 2 1,0 2 0,1 3-1,1 1 1,1 2 0,76-12-1,-28 13-184,1 5-1,192 6 0,-134 13 297,174 34 0,148 69 0,-194-26-657,164 44-985,-263-93 693,-133-31 918,84 0-1,-102-7 98,0-3 1,0 0 0,47-12 0,-55 8-59,0-1-1,-1-1 0,-1-1 1,1-2-1,22-14 1,-20 8-8,-1 0 0,-1-2 0,-1-1 0,-1-1 0,-1-1 0,-1-1 0,-1-1 0,18-30 0,-6 3 0,-3 0 0,-3-2 0,27-77 0,4-53-394,-39 113-1577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5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30 141 24575,'-1'-1'0,"0"1"0,-1-1 0,1 0 0,0-1 0,0 1 0,0 0 0,0 0 0,-1-2 0,0 1 0,0 0 0,1 0 0,-1 1 0,0-2 0,1 1 0,-1 0 0,1 0 0,0 0 0,0-1 0,0 1 0,0-1 0,-1-2 0,2 3 0,0 1 0,0 0 0,1-1 0,-1 1 0,0 0 0,0-1 0,1 1 0,-1 0 0,0 0 0,1-1 0,-1 1 0,1 0 0,0 0 0,-1 0 0,1-1 0,0 1 0,0 0 0,0 0 0,0 0 0,0 0 0,0 0 0,0 1 0,2-2 0,7-5 0,1 0 0,-1 2 0,1-1 0,0 1 0,1 1 0,13-4 0,3 1 0,45-6 0,-38 9 0,0 2 0,0 1 0,0 2 0,0 1 0,1 1 0,46 12 0,-71-12 0,0 0 0,0 1 0,0 0 0,-1 1 0,1 0 0,9 7 0,-14-8 0,0 1 0,-1 0 0,1 0 0,-1 0 0,0 0 0,0 1 0,0 0 0,-1 0 0,0 0 0,4 9 0,-4-5 0,1 1 0,-2-1 0,0 1 0,0-1 0,-1 1 0,0 0 0,0 12 0,-2-6 0,0 1 0,-1-1 0,-6 33 0,-5-6 0,-1-1 0,-28 64 0,-57 101-1365,89-191-5461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5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556 1 24575,'-1'0'0,"1"0"0,-1 0 0,1 0 0,-1 0 0,1 0 0,-1 1 0,1-1 0,-1 0 0,1 0 0,0 0 0,-1 1 0,1-1 0,-1 0 0,1 0 0,0 1 0,-1-1 0,1 1 0,-3 1 0,-8 8 0,0 0 0,0 1 0,-10 14 0,16-19 0,-61 76-215,4 2 0,3 3 0,5 2 0,3 3 0,-74 189 0,110-237 151,1-1 0,3 2 1,1 0-1,2 0 1,-2 75-1,9-95 42,2 0 0,1 1 0,1-1 0,1 0 0,2 0 0,0-1 0,1 0 0,2 0 0,0 0 0,2-1 0,21 35 0,-13-31-260,1-1 1,1 0-1,40 35 1,-6-13-4848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5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942 2624 24575,'0'0'0,"1"-2"0,8-3 0,19-5 0,37-8 0,38-5 0,14-2 0,-13 4-8191</inkml:trace>
  <inkml:trace contextRef="#ctx0" brushRef="#br0" timeOffset="1">1 1 24575,'0'0'0,"3"0"0,18 3 0,23 8 0,14 3 0,-3 0-8191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5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504 140 24575,'0'0'0,"4"3"0,5 6 0,5 7 0,3 9 0,7 21 0,6 26 0,2 22 0,2 11 0,-1 5-614,-4 2 614,-5-6 0,-7-15 0,-6-20 0,-5-23 0,-4-19-7577</inkml:trace>
  <inkml:trace contextRef="#ctx0" brushRef="#br0" timeOffset="1">1 150 24575,'0'0'0,"0"0"0,6-2 0,11-2 0,16-7 0,18-6 0,21-7 0,24-2 0,18-2 0,6 5-725,0 10 725,-3 11 0,-7 11 0,-11 9 0,-17 6-20,-17 3 20,-20-3-7446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6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55 24575,'0'-1'0,"0"0"0,0 0 0,0 0 0,0 0 0,1 0 0,-1 0 0,0 0 0,1 1 0,-1-1 0,1 0 0,-1 0 0,1-1 0,1 0 0,0 0 0,0 0 0,0 1 0,1-1 0,-1 0 0,0 1 0,1 0 0,-1-1 0,1 1 0,-1 0 0,5-1 0,5-1 0,17-1 0,-22 3 0,75-8 0,0 5 0,1 3 0,-1 3 0,162 26 0,-224-24 0,-1-1 0,0 2 0,0 1 0,0 0 0,18 10 0,-33-15 0,-1 1 0,1 0 0,-1 1 0,0-1 0,0 1 0,0-1 0,0 1 0,0 0 0,0 0 0,-1 0 0,1 0 0,-1 1 0,0-1 0,0 1 0,0-1 0,-1 1 0,1 0 0,0 4 0,-1-2 0,0-1 0,-1 1 0,0-1 0,0 1 0,-1-1 0,1 1 0,-1-1 0,0 1 0,-1-1 0,1 0 0,-1 0 0,0 0 0,-5 8 0,-2 5 0,-2-1 0,0-1 0,-18 20 0,-74 70-411,7-22-635,-153 102-1,-127 40 221,286-179-128,26-16-2953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7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492 1 24575,'-1'0'0,"-1"0"0,1 1 0,-1 0 0,1-1 0,0 1 0,-1 0 0,1 0 0,0-1 0,0 1 0,-1 0 0,1 0 0,0 1 0,-1 1 0,-5 3 0,-36 36-137,1 2 1,2 2-1,-38 57 0,38-43-45,3 2-1,-40 89 1,51-89 182,-22 78 0,38-103 0,2 0 0,1 1 0,-2 61 0,8-84-15,2 1-1,-1 0 1,2 0-1,0 0 1,1 0 0,1-1-1,1 1 1,8 19-1,-8-24-5,0 0-1,2-1 1,-1 1-1,1-1 1,1-1 0,0 0-1,0 0 1,1 0-1,0-1 1,0 0-1,19 11 1,-6-7 6,0 0 0,1-2 0,1 0 0,24 6 0,103 19-270,15-15-1659,-18-10-2453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7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24575,'0'0'0,"0"0"0,2 0 0,13 0 0,18 0 0,21 0 0,25-2 0,28-4 0,15-7 0,-2-6-821,-15 0 821,-25 2-7370</inkml:trace>
  <inkml:trace contextRef="#ctx0" brushRef="#br0" timeOffset="1">124 647 24575,'0'0'0,"0"0"0,8-2 0,19-3 0,42-4 0,54-6 0,52-7 0,46-4-2833,58-10 2833,-19 1-5358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7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0 24575,'-3'0'0,"-1"1"0,1-1 0,0 0 0,0 1 0,0 0 0,-1-1 0,1 2 0,0-1 0,0 0 0,-4 3 0,-1 1 0,0 0 0,-9 10 0,13-12 0,-28 27-160,1 1-1,2 1 0,1 2 0,1 1 1,-42 74-1,42-57-32,2 1 0,3 0 0,2 2 1,-13 57-1,19-51 61,3 0 0,3 0-1,0 115 1,11-90-255,4-1-1,22 104 1,64 164-775,28-13 633,-112-315 564,36 101 644,-39-105-715,0 2 1,-2-1-1,3 37 0,-7-33-3416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8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32 24575,'0'0'0,"4"-2"0,14-3 0,24-2 0,31 1 0,37 0 0,30 2 0,13 3-1461,-10 2 1461,-26 1 0,-33 0-6730</inkml:trace>
  <inkml:trace contextRef="#ctx0" brushRef="#br0" timeOffset="1">0 1706 24575,'0'0'0,"0"0"0,12 0 0,34 2 0,62 0 0,70 1 0,68-11-4392,80-18 4392,-17-5-3799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8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14 0,0 27 0,5 38 0,18 51 0,26 45 0,25 31-2681,19 15 2681,14-3-2847,13-21 2847,5-32 0,-12-40-1277,-25-43-109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8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24575,'1'-3'0,"1"1"0,0 0 0,0 0 0,0 0 0,0 0 0,0 0 0,0 1 0,0-1 0,0 0 0,1 1 0,-1 0 0,1 0 0,3-2 0,6-1 0,17-4 0,-28 8 0,19-5 0,1 2 0,-1 0 0,1 2 0,0 0 0,0 1 0,25 4 0,-21-1 0,0 2 0,-1 1 0,1 0 0,-2 2 0,25 11 0,-26-8 0,-1 0 0,0 2 0,0 0 0,-1 1 0,22 21 0,-28-21 0,0 0 0,-1 0 0,-1 2 0,0 0 0,-1 0 0,16 31 0,-21-34 0,-1 0 0,0 1 0,-1 0 0,0-1 0,-1 2 0,-1-1 0,0 0 0,-1 0 0,0 1 0,-1-1 0,-1 0 0,0 1 0,-1-1 0,-1 0 0,0 0 0,-1 0 0,0-1 0,-1 1 0,-1-1 0,0 0 0,-1 0 0,-10 14 0,3-8-455,-1 0 0,-24 22 0,12-16-6371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9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729 0 24575,'-1'0'0,"1"1"0,-1-1 0,1 0 0,-1 0 0,1 0 0,0 0 0,-1 1 0,1-1 0,-1 0 0,1 0 0,0 1 0,-1-1 0,1 0 0,-1 0 0,1 1 0,0-1 0,0 0 0,-1 1 0,1-1 0,-1 1 0,0 2 0,-13 14 0,-11 21 0,12-19 0,-159 263-641,127-198 321,-52 133-1,85-184 272,1 2-1,1 0 1,2 0 0,-6 58-1,13-76 30,1 0-1,0 0 0,1 0 1,1 0-1,1 0 1,0 0-1,1-1 0,1 0 1,0 1-1,1-2 1,16 29-1,-15-32 21,0 0 0,1-1 0,0 0 0,1-1 0,0 0 0,1 0 0,0-1 0,0-1 0,1 1 0,0-2 0,1 1 0,0-2 0,0 1 0,20 6 0,-1-3-356,-1-2-1,60 7 1,77-1-4990</inkml:trace>
  <inkml:trace contextRef="#ctx0" brushRef="#br0" timeOffset="1">1 1752 24575,'0'0'0,"0"0"0,2 0 0,11 0 0,30 0 0,34-2 0,33-2 0,32-7 0,27-12-1828,10-21 1828,-15-13 0,-35 3-6363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19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0,12 3 0,35 23 0,51 41 0,51 56 0,41 59-3662,11 46 3662,-15 37-4026,-34 21 4026,-48 2 0,-59-11-2472,-64-17 2472,-80 3 0,-23-42 1969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23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12 24575,'-13'-5'0,"9"4"0,2 0 0,-1 0 0,1 0 0,0 0 0,-1 0 0,1 1 0,-1 0 0,1-1 0,-5 1 0,7 0 0,-1 0 0,1 0 0,0 0 0,0 1 0,0-1 0,0 0 0,0 0 0,0 0 0,0 0 0,0 0 0,0 0 0,0 1 0,0-1 0,0 0 0,0 0 0,0 0 0,0 0 0,0 0 0,0 0 0,0 1 0,0-1 0,0 0 0,0 0 0,0 0 0,0 0 0,0 0 0,0 0 0,0 1 0,0-1 0,0 0 0,0 0 0,0 0 0,0 0 0,0 0 0,1 0 0,-1 0 0,0 1 0,0-1 0,0 0 0,6 7 0,14 15 0,1-2 0,27 22 0,55 34 0,-75-57 0,98 70-361,300 216-1587,189 131-547,-223-177 942,-307-207-281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5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1 235 24575,'0'0'0,"1"2"0,9 4 0,14 7 0,16 5 0,21 1 0,24-2 0,20-6 0,12-13 0,9-19-797,12-23 797,6-17 0,-7-10-1286,-22 3 1286,-30 14-6108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23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1005 1 24575,'-43'1'0,"-55"9"0,-39 14 0,71-11 0,37-8 0,-232 40 0,-3-17 0,243-28 0,10 0 0,0 1 0,0 0 0,-15 3 0,24-4 0,1 1 0,0-1 0,-1 1 0,1-1 0,0 1 0,0-1 0,-1 1 0,1 0 0,0 0 0,0-1 0,0 1 0,0 0 0,0 0 0,0 0 0,0 0 0,0 0 0,0 1 0,1-1 0,-1 0 0,0 0 0,1 0 0,-1 1 0,1-1 0,-1 0 0,0 3 0,1 1 0,0-1 0,-1 1 0,2 0 0,-1-1 0,1 1 0,1 8 0,4 11 0,1 1 0,18 39 0,30 46 0,85 121-2095,-71-130-4001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13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24575,'0'0'0,"0"0"0,-34 0 0,46 7 0,19 6 0,0-2 0,1-1 0,46 8 0,176 23 19,3-19-654,205-5 501,-84-5 147,-2 23-16,-149 4-61,0 1 868,-213-38-804,-6 0 0,-1-1 0,1 0 0,0-1 0,-1 1 0,1-2 0,10 0 0,-18 1-49,0 0-1,0 1 0,0-1 1,0 0-1,0 1 1,0-1-1,0 0 1,0 1-1,0-1 0,0 0 1,0 1-1,0-1 1,0 0-1,0 0 0,-1 1 1,1-1-1,0 0 1,0 1-1,0-1 1,-1 0-1,1 1-274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15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2914 24575,'0'14'0,"0"93"0,0-107 0,0 0 0,0 1 0,0-1 0,0 0 0,0 0 0,0 1 0,0-1 0,1 0 0,-1 0 0,0 0 0,0 0 0,0 1 0,0-1 0,0 0 0,1 0 0,-1 0 0,0 0 0,0 0 0,0 0 0,1 1 0,-1-1 0,0 0 0,0 0 0,0 0 0,1 0 0,-1 0 0,0 0 0,0 0 0,1 0 0,-1 0 0,0 0 0,10 0 0,-7 0 0,11 0 0,-1-1 0,1-1 0,-1 0 0,0 0 0,0-1 0,0-1 0,0 0 0,-1-1 0,1-1 0,-1 1 0,0-2 0,-1 0 0,0 0 0,0-1 0,0-1 0,15-15 0,71-86 0,-5 5 0,5 6 8,106-114-644,-147 149 526,144-156 94,105-90 16,-211 221-660,149-111 0,117-61 660,-73 57-115,144-112-98,-337 240 213,260-207 0,-313 253 604,0 2 1,86-44-1,-85 52-347,81-40 73,-84 39-329,38-28 0,-71 45-1,-1 0 0,0 0 0,0 0 0,0-1 0,-1 1 0,1-1 0,-1 0 0,0-1 0,-1 1 0,6-10 0,2-10-1365,0-1-5461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2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0,5 1 0,3 2 0,1 1 0,-1-1 0,9 7 0,-1-1 0,134 86 0,-7 15 0,-56-41-273,4-5 0,3-4 0,1-3 0,105 42 0,-152-78-6553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2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588 1 24575,'-2'0'0,"-1"0"0,1 0 0,-1 1 0,1-1 0,-1 1 0,1 0 0,-3 1 0,-4 1 0,-132 50 0,-60 18 0,14-18 0,186-53 0,-1 0 0,1 0 0,-1 1 0,1-1 0,0 1 0,-1-1 0,1 1 0,-1 0 0,1 0 0,0-1 0,0 1 0,-1 0 0,1 0 0,0 0 0,0 0 0,0 0 0,-2 3 0,3-2 0,-1 0 0,1 0 0,-1 1 0,1-1 0,0 0 0,0 0 0,0 0 0,0 1 0,0-1 0,0 0 0,1 0 0,-1 0 0,2 3 0,10 38 0,2-1 0,2-1 0,2-1 0,43 72 0,-34-72-273,2-1 0,1-1 0,2-2 0,58 50 0,-24-29-6553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3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73 24575,'-8'6'0,"5"-2"0,-8 6 0,1 2 0,-16 21 0,-155 246 0,64-92 0,102-166 0,7-9 0,-1 1 0,2 0 0,-9 18 0,15-29 0,1 0 0,-1 0 0,0 0 0,1 0 0,-1 0 0,1 0 0,0 0 0,0 0 0,0 0 0,0 0 0,0 0 0,0 0 0,1 0 0,-1 0 0,0 0 0,1 0 0,0 0 0,-1-1 0,1 1 0,0 0 0,0 0 0,0 0 0,0-1 0,2 3 0,2 0 0,-1 1 0,2 0 0,-1-1 0,0 0 0,1 0 0,7 3 0,16 8 0,0-1 0,2-1 0,-1-2 0,52 12 0,134 13 0,-40-22 0,-142-13 0,-1-2 0,1-1 0,40-9 0,-66 10 0,0 0 0,-1-1 0,1-1 0,-1 1 0,1-1 0,10-6 0,-17 8 0,0 0 0,0 1 0,0-1 0,0 0 0,0 0 0,0 0 0,0 0 0,-1 0 0,1 0 0,0 0 0,0 0 0,-1 0 0,1 0 0,-1 0 0,1-1 0,0-1 0,-1 1 0,0 0 0,0 0 0,0 0 0,0 0 0,0 0 0,-1 0 0,1 1 0,-1-1 0,1 0 0,-1 0 0,-1-3 0,-6-10 0,-1 1 0,0-1 0,-1 2 0,-21-23 0,21 24 0,-74-80-385,-4 5-1,-109-84 0,197 171 385,-168-143 17,135 112-515,2-1 0,-49-66 0,37 33-5053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3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6 0,2 13 0,5 26 0,4 29 0,5 18 0,4 9 0,4 1 0,1-5 0,-2-8 0,-2-14 0,-4-16 0,-4-16 0,-5-15 0,-3-13-8191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3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24575,'0'-1'0,"0"0"0,0 0 0,0 0 0,0 0 0,1 0 0,-1 1 0,0-1 0,0 0 0,1 0 0,-1 0 0,1 1 0,-1-1 0,1 0 0,-1 1 0,1-1 0,-1 0 0,1 1 0,-1-1 0,1 0 0,0 1 0,0-1 0,-1 1 0,1-1 0,0 1 0,0 0 0,-1-1 0,1 1 0,0 0 0,1-1 0,2 0 0,0 0 0,1 1 0,-1-1 0,8 1 0,0 1 0,-1 0 0,1 0 0,-1 2 0,0-1 0,0 1 0,0 1 0,0 0 0,0 1 0,-1 0 0,12 8 0,-3-1 0,-1 1 0,0 0 0,-1 2 0,21 23 0,-28-28 0,-1 1 0,0 0 0,-1 1 0,0 0 0,-1 0 0,7 16 0,-12-21 0,1-1 0,-1 1 0,0 0 0,-1 0 0,0 0 0,0 0 0,0 0 0,-1 0 0,0 0 0,-1 0 0,1 0 0,-1 0 0,-1 0 0,-2 9 0,-3 2-341,-1 0 0,-1 0-1,-21 31 1,14-25-6485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4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175 375 24575,'0'0'0,"0"5"0,1 32 0,0-20 0,-1 1 0,-1-1 0,-3 25 0,4-41 0,0 0 0,0 0 0,0-1 0,-1 1 0,1 0 0,0 0 0,-1 0 0,1 0 0,0-1 0,-1 1 0,1 0 0,-1 0 0,1-1 0,-1 1 0,0 0 0,1-1 0,-1 1 0,0 0 0,1-1 0,-1 1 0,0-1 0,-1 1 0,1-1 0,0 1 0,0-1 0,0 0 0,0 0 0,-1 0 0,1 0 0,0 0 0,0 0 0,0-1 0,0 1 0,0 0 0,-1-1 0,1 1 0,0 0 0,-1-2 0,-4-1 0,1 0 0,0-1 0,-1 0 0,1 0 0,-5-5 0,-1-3 0,0 0 0,1-1 0,1-1 0,0 1 0,1-1 0,0-1 0,1 0 0,1 0 0,0 0 0,1 0 0,0-1 0,-2-20 0,6 30 0,1 0 0,-1 0 0,1 1 0,0-1 0,1 0 0,1-9 0,-2 14 0,1 0 0,-1 0 0,0-1 0,1 1 0,-1 0 0,1 0 0,0-1 0,-1 1 0,1 0 0,0 0 0,0 0 0,-1 0 0,1 0 0,0 0 0,0 0 0,0 0 0,0 0 0,0 1 0,1-1 0,-1 0 0,0 1 0,0-1 0,0 1 0,1-1 0,-1 1 0,0-1 0,0 1 0,1 0 0,-1 0 0,0 0 0,1-1 0,-1 1 0,2 1 0,4 0 0,0 0 0,-1 0 0,1 1 0,0 0 0,-1 1 0,1 0 0,10 5 0,42 31 0,-50-33 0,43 31 0,56 38 0,-105-73 0,12 7 0,-15-9 0,0 0 0,1 0 0,-1 0 0,0 0 0,0 0 0,1 0 0,-1 0 0,0 0 0,0 0 0,1 0 0,-1 0 0,0 0 0,1 0 0,-1 0 0,0 0 0,0 0 0,1 0 0,-1 0 0,0 0 0,0 0 0,1-1 0,-1 1 0,0 0 0,0 0 0,0 0 0,1 0 0,-1-1 0,0 1 0,0 0 0,0 0 0,0 0 0,1-1 0,-1 1 0,0 0 0,0 0 0,0-1 0,0 1 0,0 0 0,0 0 0,0-1 0,0 1 0,0 0 0,1 0 0,-1-1 0,0 1 0,0 0 0,0 0 0,-1-1 0,1 1 0,0 0 0,0-1 0,0 1 0,-1-19 0,-5-25 0,0 2 0,-1-61 0,7 87 0,1 0 0,0 1 0,1-1 0,6-24 0,-6 35 0,0-1 0,0 1 0,0 0 0,1 0 0,-1 0 0,1 0 0,1 0 0,-1 1 0,1-1 0,-1 1 0,10-7 0,-10 8 0,1 0 0,-1 1 0,1 0 0,0 0 0,0 0 0,0 0 0,0 1 0,0-1 0,0 1 0,1 0 0,-1 0 0,0 1 0,0-1 0,1 1 0,-1 0 0,6 1 0,0 1 0,-1 0 0,1 0 0,-1 1 0,0 1 0,0 0 0,0 0 0,0 1 0,-1 0 0,0 0 0,0 1 0,0 0 0,6 7 0,9 9 0,-1 1 0,26 36 0,-15-12 0,38 70 0,15 57 0,-78-157-116,-4-8-62,0 0-1,0 0 1,1 0-1,0-1 1,0 0-1,11 12 1,-6-12-6648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4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24575,'0'0'0,"0"1"0,4 10 0,5 12 0,5 15 0,2 11 0,1 1 0,1-4 0,-1-10 0,-4-9-8191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6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531 20 24575,'-10'-2'0,"-12"-4"0,-1 2 0,0 0 0,0 2 0,-1 1 0,-33 1 0,19 3 0,0 2 0,-57 14 0,84-16 0,-73 22 0,73-21 0,1 0 0,0 1 0,-1 0 0,2 1 0,-16 10 0,25-15 0,-1-1 0,0 1 0,1-1 0,-1 1 0,1-1 0,-1 1 0,1-1 0,-1 1 0,1 0 0,-1-1 0,1 1 0,-1 1 0,1-2 0,0 0 0,0 0 0,0 0 0,0 0 0,0 1 0,0-1 0,0 0 0,0 0 0,1 0 0,-1 0 0,0 0 0,0 1 0,0-1 0,0 0 0,0 0 0,0 0 0,0 0 0,0 0 0,0 0 0,1 0 0,-1 1 0,0-1 0,0 0 0,0 0 0,0 0 0,0 0 0,0 0 0,1 0 0,-1 0 0,0 0 0,0 0 0,0 0 0,0 0 0,0 0 0,1 0 0,-1 0 0,2 0 0,1 0 0,-1 0 0,0 0 0,1 0 0,-1-1 0,4 0 0,38-12 0,-12 3 0,1 1 0,0 2 0,52-6 0,-82 13 0,-1 0 0,1 0 0,0 0 0,-1 0 0,1 0 0,0 0 0,-1 1 0,1-1 0,0 1 0,-1 0 0,1-1 0,-1 1 0,1 1 0,-1-1 0,0 0 0,1 0 0,-1 1 0,0 0 0,0-1 0,0 1 0,0 0 0,0 0 0,0 0 0,-1 0 0,1 0 0,-1 0 0,3 6 0,3 8 0,0 1 0,-2 0 0,0 0 0,4 30 0,32 289-312,-10-56 74,-24-243-398,19 65-1,-10-58-5731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5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4 0,2 9 0,0 6 0,0-1-8191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5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24575,'0'0'0,"5"14"0,70 275 0,104 391-802,-176-666 703,4 15 312,-7-27-336,0 0 1,0 0 0,1 0 0,-2 0-1,1 0 1,0 0 0,0 0-1,-1 0 1,1 1 0,-2 2-1,-3 1-6034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5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24575,'1'0'0,"-1"-1"0,0 1 0,0-1 0,0 1 0,1-1 0,-1 1 0,0 0 0,0-1 0,1 1 0,-1-1 0,0 1 0,1 0 0,-1-1 0,0 1 0,1 0 0,-1-1 0,1 1 0,-1 0 0,0 0 0,1-1 0,0 1 0,0-1 0,5-2 0,1 0 0,0 1 0,-1-1 0,1 1 0,0 1 0,0-1 0,0 1 0,12 0 0,5 0 2,0 1-1,-1 1 0,1 1 1,0 2-1,43 11 0,-26-3-34,-1 2 0,57 29-1,-71-30-9,-1 1 1,-1 1-1,-1 2 0,0 0 0,-1 1 1,27 29-1,-39-36 24,-1 1 0,0 0-1,-1 0 1,0 1 0,11 26 0,-15-29 14,-1 0 0,0 0 0,0 1-1,-1-1 1,0 1 0,-1 0 0,-1 0 0,0 21 0,-2-23 5,1 1 0,-2-1 0,1 0 0,-1 1 0,0-1 0,-1-1 0,0 1 0,-1 0 0,0-1 0,0 0 0,0 0 0,-1 0 0,-1-1 0,1 0 0,-12 9 0,-1 0 0,-2-1 0,0 0 0,0-2 0,-38 17 0,0-4-637,-103 29 1,116-42-5730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6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24575,'-1'0'0,"1"1"0,-1-1 0,1 1 0,-1-1 0,1 1 0,-1-1 0,1 1 0,-1-1 0,1 1 0,0 0 0,0-1 0,-1 1 0,1 0 0,0-1 0,-1 2 0,1-1 0,-3 12 0,0-1 0,0 1 0,1-1 0,0 18 0,3 53 0,0-62 0,4 90 0,-5-111 0,0 0 0,0 0 0,0 0 0,0 0 0,0 0 0,0 0 0,0 0 0,0 0 0,0 0 0,0 0 0,0 0 0,0 0 0,0 1 0,0-1 0,0 0 0,0 0 0,0 0 0,0 0 0,0 0 0,0 0 0,0 0 0,0 0 0,0 0 0,0 0 0,0 0 0,0 0 0,0 0 0,0 0 0,0 0 0,0 0 0,0 0 0,0 0 0,0 0 0,0 0 0,-1 1 0,1-1 0,0 0 0,0 0 0,0 0 0,0 0 0,0 0 0,0 0 0,0 0 0,0 0 0,0 0 0,0 0 0,0 0 0,0 0 0,0 0 0,0 0 0,0 0 0,0 0 0,0 0 0,0 0 0,0 0 0,-1 0 0,1 0 0,0 0 0,0 0 0,0 0 0,0 0 0,0 0 0,0 0 0,0 0 0,0 0 0,0-1 0,0 1 0,0 0 0,-4-5 0,-4-8 0,1-3 0,0 1 0,1-1 0,-5-22 0,9 32 0,1 0 0,0 0 0,0-1 0,1 1 0,-1-1 0,1 1 0,1 0 0,-1-1 0,1 1 0,0 0 0,1-1 0,2-5 0,-3 8 0,1 1 0,-1 0 0,1 0 0,0 0 0,0 0 0,0 0 0,0 1 0,1-1 0,-1 1 0,1-1 0,0 1 0,0 0 0,-1 0 0,1 0 0,0 1 0,1-1 0,-1 0 0,0 1 0,0 0 0,1 0 0,-1 0 0,1 0 0,-1 1 0,1-1 0,-1 1 0,1 0 0,3 0 0,3 1 0,0 0 0,-1 1 0,0 0 0,1 0 0,-1 1 0,0 0 0,0 1 0,15 8 0,1 4 0,43 35 0,-46-32 0,1-2 0,26 15 0,-45-29 0,1-1 0,-1 0 0,0 0 0,1-1 0,-1 1 0,1-1 0,0 0 0,-1 0 0,1-1 0,0 1 0,-1-1 0,1 0 0,0 0 0,0-1 0,-1 1 0,1-1 0,0 0 0,-1 0 0,1-1 0,-1 1 0,1-1 0,-1 0 0,0 0 0,6-5 0,23-15 0,-1-2 0,38-37 0,8-6 0,-76 65 0,0 1 0,0-1 0,0 1 0,0 0 0,0 0 0,1 0 0,-1 0 0,0 0 0,1 0 0,1 0 0,-2 0 0,0 1 0,-1 1 0,1-1 0,0 0 0,-1 0 0,1 0 0,-1 1 0,1-1 0,-1 1 0,1-1 0,-1 1 0,1 0 0,-1-1 0,1 1 0,-1 0 0,0 0 0,2 1 0,8 9 0,0 0 0,0 1 0,-1 0 0,0 0 0,14 26 0,-4-6 0,12 13 40,1 0 0,55 55 0,-70-82-226,2 0 1,0-1-1,1-1 0,1-2 1,0 0-1,1-1 1,30 13-1,-16-13-6640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26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202 558 24575,'0'0'0,"0"0"0,0 0 0,2 5 0,5 13 0,8 13 0,7 11 0,7 7 0,3 4 0,0-2 0,0-7 0,-2-9 0,-8-10-8191</inkml:trace>
  <inkml:trace contextRef="#ctx0" brushRef="#br0" timeOffset="1">1 0 24575,'0'0'0,"2"2"0,4 8 0,6 8 0,-1 1-8191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7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1351 4052 24575,'-8'0'0,"0"-1"0,0 0 0,0 0 0,1-1 0,-1 0 0,0 0 0,-7-4 0,-6-4 0,-25-15 0,-26-19-201,3-4 0,2-2 0,2-3 0,-112-119-1,67 43-421,6-6-1,-114-192 0,167 239 624,3-1 0,5-3 0,3-1 0,-46-170 0,69 192 0,4-1 0,-8-121 0,20 132 0,2 0 0,3-1 0,18-94 0,-5 83 7,3 0 0,3 2 0,4 1 0,40-77-1,-20 59-146,4 3 0,102-130-1,-86 134-519,3 4 0,94-81-1,-95 100 676,2 4 0,147-86 0,-121 90-251,2 4 0,143-45 0,-110 52-543,197-32 1,145 22-780,3 42 850,110 29 232,0 15-353,-128-8 519,903 34 310,-1255-59-5,1410 44-668,2-29 62,614-50 611,241 6-240,-2222 25 258,583 10 3403,-721-10-3428,53 3 2029,111 18 0,-167-19-1555,-1 1 0,1 0-1,0 1 1,12 6 0,-16-7-255,-1 1 0,0 0 0,0 0-1,0 0 1,-1 1 0,0 0 0,8 8 0,2 9 128,-1-1 1,0 2 0,16 36-1,-13-24-332,104 200-41,49 97-692,-118-216 725,-4 3 0,54 214 0,-60-142 0,19 214 0,-31-115 0,-14-1 0,-15-260 0,-2 0 0,-1 0 0,-8 38 0,7-52 0,-1-1 0,-1 0 0,0 0 0,-1 0 0,0-1 0,-1 0 0,-1 0 0,-12 16 0,-1-4 1,-1-1-1,-2 0 0,-1-2 1,0-1-1,-1-1 0,-39 22 1,7-10-42,-1-2 1,-74 26 0,22-17-250,-119 24 1,-122 0-938,-362-6-544,-50-28 386,186-8 476,554-20 909,-1192 44 0,636-21 0,2 23 0,-267 96 0,444-45 0,-22 5 0,-4-19 0,-83-20 0,-3-20 0,83-7 0,-1397 199 0,-386 18 0,2123-247-13,-946 75-685,942-74 868,-212 14 1877,250-21-1530,0-3 0,0-2 0,-80-17 1,107 14-105,1-1 1,0-1-1,0-2 0,1-1 1,-30-17-1,36 16-314,0-1 0,1-1 0,1-1 0,0 0 0,1-2-1,-23-27 1,22 19-69,0 0 0,2-2 0,-15-29 0,22 36-278,1 0 1,1-1-1,1 0 1,1 0-1,-3-24 1,6 24-6579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8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0,7 2 0,8 2 0,12 1 0,16 1 0,23 2 0,23 0 0,15-5 0,2-1 0,-7-2 0,-15-1 0,-20 0 0,-22 0-8191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8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 24575,'0'0'0,"0"0"0,4 0 0,14-2 0,35 0 0,43-1 0,37 2 0,32-3-1726,13-3 1726,-14-3 0,-35 1-6465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8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543 0 24575,'-2'0'0,"1"1"0,-1-1 0,0 0 0,0 1 0,1 0 0,-1-1 0,0 1 0,1 0 0,-1 0 0,1-1 0,-1 1 0,-1 2 0,-4 2 0,-14 10 0,0 2 0,-22 22 0,-34 43 0,29-27-257,2 2 0,-63 106-1,83-117 241,2 1-1,2 2 0,2 0 1,-20 75-1,36-106 18,0 0 0,1 1 0,-2 25 0,5-36 0,1-1 0,-1 1 0,1-1 0,0 0 0,1 0 0,0 1 0,0-1 0,0 0 0,1-1 0,0 1 0,7 10 0,-3-7 0,0 0 0,1 0 0,1-1 0,0 0 0,11 9 0,3 0 0,33 18 0,1-4-415,97 39-1,71 6-225,87-3-336,-193-55-3905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9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24575,'1'7'0,"-1"0"0,1 0 0,1 0 0,-1 0 0,1 0 0,5 10 0,-5-9 0,59 168 0,34 97 0,22-10 0,-20-102 0,-63-107 0,-31-48-1365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6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247 570 24575,'0'0'0,"2"4"0,2 6 0,3 8 0,2 9 0,3 8 0,4 14 0,0 12 0,0 5 0,-3-3 0,-4-11 0,-3-15 0,-4-18 0,-4-15 0</inkml:trace>
  <inkml:trace contextRef="#ctx0" brushRef="#br0" timeOffset="1">0 1 24575,'0'0'0,"0"0"0,0 1 0,2 5 0,5 6 0,4 1 0,6 4 0,7-1 0,2-1 0,-3-5-8191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9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1 410 24575,'0'0'0,"0"-2"0,5-4 0,20-7 0,26-9 0,23-8 0,25-9 0,19-10 0,15-11-1121,5-8 1121,-12 1 0,-29 13-7070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9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24575,'0'6'0,"13"384"0,-4-208 0,-9-180-4,1-4-97,-2-4-1159,1-6-5566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0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24575,'5'5'0,"59"77"0,93 158 0,-153-232 0,0-2 0,-1 0 0,0 0 0,4 13 0,-7-19 0,0 0 0,0 0 0,0 0 0,1 0 0,-1 0 0,0 0 0,0 0 0,0 0 0,0 0 0,0 0 0,0 0 0,0 1 0,0-1 0,0 0 0,0 0 0,0 0 0,0 0 0,0 0 0,0 0 0,0 0 0,0 0 0,0 0 0,0 0 0,0 1 0,0-1 0,0 0 0,0 0 0,0 0 0,0 0 0,0 0 0,0 0 0,0 0 0,0 0 0,0 0 0,0 0 0,0 1 0,0-1 0,0 0 0,0 0 0,0 0 0,-1 0 0,1 0 0,0 0 0,0 0 0,0 0 0,0 0 0,0 0 0,0 0 0,0 0 0,0 0 0,0 0 0,0 0 0,0 0 0,0 0 0,-1 0 0,1 0 0,0 0 0,0 0 0,0 0 0,-6-4 0,-8-12 0,-1-9 0,0 0 0,1 0 0,1-2 0,2 1 0,0-2 0,-11-49 0,22 74 0,-2-5 0,0-1 0,0 1 0,2-1 0,-1-10 0,1 18 0,0-1 0,0 0 0,0 1 0,0-1 0,0 0 0,1 1 0,-1-1 0,1 0 0,-1 1 0,1-1 0,0 1 0,0-1 0,-1 1 0,1 0 0,0-1 0,0 1 0,0 0 0,1-1 0,-1 1 0,0 0 0,0 0 0,1 0 0,-1 0 0,0 0 0,1 0 0,-1 1 0,1-1 0,2-1 0,0 2 0,0-1 0,1 0 0,-1 1 0,0 0 0,1 0 0,-1 0 0,0 0 0,1 1 0,5 1 0,5 2 0,22 10 0,-7 0 0,0 1 0,-1 1 0,-1 2 0,0 0 0,-2 2 0,40 38 0,-36-27 0,-1 0 0,-2 3 0,-1 0 0,37 65 0,-59-92 0,2 3 0,-1 0 0,0 1 0,0-1 0,5 19 0,-17-39 0,-10-32 0,3 0 0,1-1 0,-9-58 0,14 29 0,7 62 0,1-1 0,1 0 0,-1 1 0,5-19 0,-4 27 0,-1 0 0,1 0 0,-1 1 0,1-1 0,0 0 0,0 0 0,0 0 0,0 1 0,0-1 0,0 0 0,0 1 0,1-1 0,-1 1 0,1-1 0,-1 1 0,1 0 0,-1 0 0,1-1 0,0 1 0,-1 0 0,1 1 0,0-1 0,0 0 0,0 0 0,0 1 0,0-1 0,0 1 0,0 0 0,0-1 0,0 1 0,0 0 0,2 1 0,6 0 0,0 0 0,-1 1 0,0 0 0,1 0 0,14 7 0,4 3 20,0 2 0,0 0 0,-2 2 0,41 31-1,89 89-953,-132-115 404,10 11-6296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0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240 525 24575,'0'-1'0,"1"0"0,-1 0 0,1 1 0,-1-1 0,1 0 0,-1 1 0,1-1 0,-1 0 0,1 1 0,-1-1 0,1 1 0,0-1 0,-1 1 0,1-1 0,0 1 0,-1-1 0,1 1 0,1-1 0,2-1 0,4-3 0,-1-1 0,0 0 0,0 0 0,0 0 0,-1-1 0,0 0 0,0 0 0,-1-1 0,0 0 0,0 0 0,-1 0 0,5-10 0,-5 7 0,-1-1 0,0 1 0,0-1 0,-1 0 0,-1 0 0,0 0 0,-1 0 0,-1-21 0,-1 17 0,-1 0 0,0-1 0,-1 1 0,-1 1 0,-1-1 0,0 1 0,-1 0 0,0 0 0,-1 1 0,-1 0 0,0 0 0,-1 1 0,-1 0 0,-11-11 0,15 18 0,0 0 0,0 1 0,0 0 0,0 0 0,-1 1 0,-14-7 0,18 9 0,-1 1 0,0 0 0,1-1 0,-1 1 0,0 1 0,1-1 0,-1 1 0,0 0 0,0 0 0,0 0 0,1 1 0,-1 0 0,-9 2 0,9-1 0,-1 1 0,1 0 0,-1 0 0,1 0 0,0 0 0,0 1 0,0 0 0,1 0 0,-1 1 0,1-1 0,0 1 0,0 0 0,1 0 0,-1 0 0,1 0 0,0 1 0,1-1 0,-4 10 0,2-4 0,1 1 0,0 0 0,0 0 0,1 1 0,1-1 0,0 0 0,1 1 0,1 18 0,2-15 2,0 1 0,1-1 0,0 0 0,1 0 0,1-1 1,1 0-1,0 0 0,13 20 0,-2-9-73,1 0 0,1-1 0,36 33 0,-22-27-115,1-2 0,1-2 0,2-1 1,0-1-1,2-3 0,60 25 0,-52-27-2,1-3 1,1-3-1,1-1 1,0-2-1,69 4 1,-18-11-5295,-102-4 5464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0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24575,'0'0'0,"4"0"0,8 0 0,20 2 0,35 2 0,33 1 0,10 1 0,-13 0-8191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1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24575,'0'0'0,"6"-2"0,15-2 0,25-3 0,17 0 0,0 2-8191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1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24575,'0'9'0,"1"-1"0,1 0 0,-1-1 0,1 1 0,1 0 0,-1 0 0,6 10 0,-4-9 0,13 31 0,3 0 0,1-1 0,42 59 0,-47-77 0,0-1 0,2 0 0,0-1 0,1-1 0,1-1 0,1-1 0,35 21 0,-45-30 0,1-1 0,0-1 0,1 0 0,-1-1 0,1 0 0,0-1 0,0 0 0,19 1 0,-23-4 0,0 0 0,1 0 0,-1-1 0,0 0 0,0-1 0,0 0 0,0 0 0,0-1 0,0 0 0,-1-1 0,1 0 0,13-9 0,-12 7 0,0-2 0,-1 1 0,0-1 0,-1-1 0,1 0 0,-2 0 0,1 0 0,-1-1 0,-1 0 0,0 0 0,0-1 0,-1 0 0,8-22 0,-8 14 0,-1 0 0,0-1 0,-2 1 0,0-1 0,-1 0 0,-1 0 0,-4-33 0,-5 5 0,6 34 0,1 0 0,0-1 0,0-24 0,2 38 0,0 0 0,0 0 0,0 0 0,0 0 0,0 0 0,0 0 0,0 0 0,0 0 0,0 0 0,1 0 0,-1 0 0,0 0 0,1 0 0,-1 1 0,1-1 0,-1 0 0,1 0 0,-1 0 0,1 1 0,0-1 0,-1 0 0,1 0 0,0 1 0,0-1 0,-1 1 0,1-1 0,0 1 0,0-1 0,0 1 0,0-1 0,0 1 0,0 0 0,0-1 0,0 1 0,-1 0 0,1 0 0,0 0 0,0 0 0,0 0 0,0 0 0,0 0 0,2 0 0,3 1 0,1 0 0,-1 0 0,1 1 0,-1 0 0,13 5 0,33 20 0,-46-24 0,61 37-215,100 77-1,49 67-254,-77-47 470,-132-132-9,-7-5 14,0 0-1,1 0 1,-1 0-1,0 0 1,0 0-1,0 0 0,0 0 1,0-1-1,0 1 1,0 0-1,1 0 1,-1 0-1,0 0 1,0 0-1,0 0 0,0 0 1,0 0-1,0 0 1,0 0-1,0 0 1,0-1-1,0 1 0,0 0 1,1 0-1,-1 0 1,0 0-1,0 0 1,0 0-1,0 0 1,0-1-1,0 1 0,0 0 1,0 0-1,0 0 1,0 0-1,0 0 1,-2-18 502,1 15-419,-5-27 10,-11-69-38,14 75-62,1 1-1,2-30 0,0 48 3,0 1 0,1-1 0,-1 1 0,1-1 0,3-7 0,-4 11 0,1 0 0,0 0 0,-1-1 0,1 1 0,0 0 0,-1 0 0,1 0 0,0 0 0,0 0 0,0 0 0,0 0 0,0 1 0,0-1 0,0 0 0,0 0 0,0 1 0,1-1 0,-1 1 0,0-1 0,0 1 0,1 0 0,-1-1 0,0 1 0,3 0 0,1 0 0,0 0 0,0 0 0,0 1 0,-1-1 0,1 1 0,0 1 0,9 2 0,34 19 0,-48-23 0,50 28 40,-1 3 0,59 48 0,83 86-1525,-173-149-5341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2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24575,'4'4'0,"18"17"0,134 139 0,58 116-1033,-63-76 833,-150-199 199,56 66-19,-48-59 20,0 1 0,0-1 1,1-1-1,20 13 0,-27-19 21,0 1-1,1 0 1,-1-1 0,0 0-1,1 0 1,-1 0-1,1 0 1,0 0-1,-1-1 1,1 0 0,-1 1-1,1-1 1,0-1-1,-1 1 1,1 0 0,-1-1-1,6-1 1,-5 0 39,1 0-1,-1 0 1,0-1 0,0 1-1,0-1 1,0 0 0,-1 0-1,1 0 1,-1 0 0,1-1 0,-1 1-1,5-8 1,0-2-38,0-1 0,-1 0 0,-1 0 0,8-24 0,13-65-31,-23 83 14,3-7-88,46-185 297,-38 161-713,2 2 1,28-54-1,-20 56-6327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2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1002 86 24575,'-1'-2'0,"1"0"0,-1 0 0,1 1 0,-1-1 0,0 0 0,0 1 0,0-1 0,0 1 0,0-1 0,0 1 0,0-1 0,0 1 0,-1 0 0,1 0 0,0-1 0,-1 1 0,1 0 0,-3-1 0,-6-4 0,-1 1 0,1 0 0,-1 1 0,0 0 0,-1 0 0,-14-2 0,-18-2-14,0 1 0,-1 3-1,1 1 1,-90 6 0,54 6-263,-149 36 1,112-12 276,97-26 0,1 0 0,0 2 0,-31 19 0,47-26 0,-1 1 0,0-1 0,1 1 0,-1 0 0,1 0 0,0 1 0,0-1 0,0 1 0,1-1 0,-1 1 0,-1 4 0,3-6 0,0 1 0,1-1 0,-1 0 0,1 0 0,-1 0 0,1 1 0,0-1 0,0 0 0,0 0 0,0 1 0,0-1 0,1 0 0,-1 0 0,0 0 0,1 1 0,0-1 0,0 0 0,0 0 0,0 0 0,0 0 0,0 0 0,0 0 0,2 2 0,1 0 0,0 1 0,0-1 0,0 0 0,1 0 0,-1 0 0,1-1 0,8 5 0,-1-2 0,0 0 0,21 6 0,-4-4-1,1-2-1,0 0 1,0-2 0,0-2 0,0-1 0,1-1 0,48-6 0,-25-2 29,1-3 0,-2-1 1,72-28-1,-120 38 19,44-16 205,71-17-1,-103 32-254,0 0 0,-1 1-1,1 1 1,0 0 0,0 2-1,0 0 1,0 0 0,23 7-1,-19-2 26,0 1 1,-1 1-1,0 0 0,28 18 0,-10-2-760,39 33 0,-12-4-6088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3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86 24575,'3'12'0,"2"4"0,2-1 0,10 17 0,161 271-296,-95-166 10,-56-92 286,46 73 0,-57-97 0,-10-16 0,-2-7 0,0-12 0,-1-15 287,-1-59 0,-2 39-279,16-232 112,-9 233-491,1 1-1,3 0 1,30-84 0,-17 77-6455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6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 24575,'0'0'0,"5"0"0,14 2 0,19-2 0,15-1 0,17-6 0,21-5 0,20-6 0,12-4-816,-6 0 816,-22 4-7375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3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4 0,9 14 0,15 27 0,15 25 0,9 14 0,2 6 0,-3-2 0,-8-8 0,-10-16 0,-8-16 0,-6-16 0,-7-14-8191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3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699 1 24575,'-77'0'0,"0"2"0,0 4 0,1 3 0,-78 20 0,131-24 0,0 1 0,1 2 0,0 0 0,0 1 0,-22 12 0,37-16 0,1-1 0,-1 1 0,1 0 0,0 1 0,0-1 0,0 1 0,-8 12 0,11-13 0,0 0 0,0 1 0,1-1 0,-1 1 0,1 0 0,1 0 0,-1-1 0,1 1 0,0 0 0,0 0 0,0 10 0,1-7 0,1 1 0,0-1 0,1 0 0,0 0 0,0 0 0,1 0 0,0-1 0,1 1 0,-1-1 0,2 1 0,9 13 0,-10-16 0,0 0 0,1 0 0,0 0 0,1-1 0,-1 0 0,1 0 0,0 0 0,0-1 0,0 0 0,1 0 0,0 0 0,0-1 0,0 0 0,12 4 0,-14-7 0,-1 1 0,0-1 0,0 1 0,1-1 0,-1-1 0,0 1 0,0 0 0,1-1 0,-1 0 0,0 0 0,0-1 0,0 1 0,0-1 0,0 1 0,0-1 0,-1 0 0,1-1 0,5-4 0,4-4 0,-1 0 0,0-1 0,15-20 0,-7 8 0,-15 19 0,0-1 0,0 1 0,1 1 0,-1-1 0,1 1 0,0 0 0,1 0 0,-1 0 0,1 1 0,-1 0 0,1 0 0,0 1 0,0 0 0,0 0 0,0 1 0,1 0 0,-1 0 0,0 0 0,1 1 0,-1 0 0,12 2 0,6 2 20,-1 1 0,0 1 0,-1 0 0,0 2 0,35 17 0,104 67-1505,-116-61-5341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4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0 871 24575,'0'0'0,"0"2"0,1 0 0,-1 0 0,1-1 0,0 1 0,-1 0 0,1 0 0,0-1 0,0 1 0,0-1 0,0 1 0,0-1 0,2 3 0,3 4 0,76 108 0,-55-82 0,39 41 0,-48-60 0,-9-12 0,-9-3 0,0 0 0,1 0 0,-1 0 0,0 0 0,0 0 0,0 0 0,1 0 0,-1-1 0,0 1 0,0 0 0,0 0 0,1 0 0,-1 0 0,0 0 0,0-1 0,0 1 0,0 0 0,1 0 0,-1 0 0,0 0 0,0-1 0,0 1 0,0 0 0,0 0 0,0-1 0,0 1 0,0 0 0,0 0 0,0 0 0,0-1 0,1 1 0,-1 0 0,0 0 0,-1-1 0,1-7 0,0 0 0,-1 1 0,-1-1 0,1 0 0,-3-7 0,-3-14 0,6 27 0,1-3 0,-1 0 0,0 1 0,1-1 0,0-7 0,0 11 0,0-1 0,1 1 0,-1 0 0,0 0 0,1-1 0,-1 1 0,1 0 0,-1 0 0,1 0 0,-1 0 0,1-1 0,0 1 0,0 0 0,-1 0 0,1 0 0,0 1 0,0-1 0,0 0 0,0 0 0,0 0 0,2 0 0,0-1 0,0 1 0,-1 0 0,1 0 0,0 1 0,0-1 0,0 1 0,0-1 0,0 1 0,5 0 0,0 1 0,1 0 0,11 2 0,25 9 0,64 27 0,-50-17 0,-59-21 0,123 40 0,-93-32 0,1-2 0,34 4 0,-55-9 0,0-1 0,0-1 0,0 0 0,-1-1 0,1 0 0,13-2 0,-20 2 0,0 0 0,0 0 0,1 0 0,-2-1 0,1 1 0,0 0 0,0-1 0,0 0 0,-1 0 0,1 0 0,-1 0 0,1 0 0,-1-1 0,0 1 0,0-1 0,0 1 0,0-1 0,0 0 0,-1 1 0,1-1 0,-1 0 0,0 0 0,1-4 0,0-2 0,-1 0 0,0 1 0,0-1 0,-1 0 0,0 0 0,-2-13 0,-3-11 4,-15-50-1,-18-35-223,-7-2-47,-5 2 1,-5 2-1,-101-155 1,68 149 266,84 117 0,0 1 0,0-1 0,-9-6 0,13 11 0,0 0 0,0-1 0,-1 1 0,1 0 0,0 0 0,0 0 0,0-1 0,-1 1 0,1 0 0,0 0 0,0 0 0,-1 0 0,1 0 0,0 0 0,0-1 0,-1 1 0,1 0 0,0 0 0,0 0 0,-1 0 0,1 0 0,0 0 0,-1 0 0,1 0 0,0 0 0,0 0 0,-1 0 0,1 0 0,0 0 0,0 1 0,-1-1 0,1 0 0,0 0 0,0 0 0,-1 0 0,1 0 0,0 1 0,0-1 0,-1 0 0,1 0 0,0 0 0,0 1 0,0-1 0,0 0 0,-1 0 0,1 0 0,0 1 0,0-1 0,0 0 0,0 0 0,0 1 0,0-1 0,-1 5 0,1-1 0,0 0 0,0 0 0,1 0 0,-1 0 0,2 7 0,14 49 0,26 66 0,7 0-94,105 191 0,103 98-95,-136-245 13,-89-127-737,-9-11-4533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4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24575,'0'-2'0,"2"-1"0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16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24575,'0'0'0,"0"0"0,4 0 0,11 0 0,27 0 0,41-2 0,58-8 0,92-17 0,7-5-8191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32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1361 2419 24575,'-13'0'0,"-13"-1"0,26 1 0,0 0 0,0 0 0,0 0 0,-1 0 0,1 0 0,0 0 0,0 0 0,0 0 0,0 0 0,0 0 0,0 0 0,0 0 0,0 0 0,0 0 0,0 0 0,0 0 0,0 0 0,0 0 0,0 0 0,0 0 0,-1 0 0,1 0 0,0 0 0,0 0 0,0 0 0,0 0 0,0 0 0,0 0 0,0 0 0,0 0 0,0 0 0,0 0 0,0-1 0,0 1 0,0 0 0,0 0 0,0 0 0,0 0 0,0 0 0,0 0 0,0 0 0,0 0 0,0 0 0,0 0 0,0 0 0,0 0 0,0 0 0,0 0 0,0-1 0,0 1 0,0 0 0,0 0 0,0 0 0,0 0 0,0 0 0,0 0 0,0 0 0,0 0 0,0 0 0,6-4 0,9-3 0,61-13 0,-71 19 0,424-75-880,8 32-277,118 15 313,2 17 82,14-1 419,248-49-1099,-226 28 1442,-100 53-251,4 0-221,444 8 311,-696-10 137,555 26-32,-395-39 56,33 1 0,-284-1 0,742 14 0,-104-40 681,-3-43 374,-724 58 82,0-2 0,-1-4 0,116-37 0,170-94-1027,-148 57-112,-145 64 2,16-6 0,68-39 0,-120 56 0,0 0 0,-1-2 0,-1-1 0,0 0 0,0-1 0,-2-1 0,24-30 0,-26 26 0,0-1 0,-2-1 0,-1 0 0,18-47 0,-20 38 0,-1-1 0,-1 0 0,4-46 0,-8 29 0,-3 0 0,-2 0 0,-1 1 0,-4-1 0,-13-62 0,9 71 0,-2 0 0,-2 0 0,-2 2 0,-1-1 0,-2 2 0,-32-47 0,25 46 0,-3 1 0,0 2 0,-3 1 0,-1 1 0,-57-45 0,60 58-39,0 0 0,-1 3 0,-65-30 0,49 29-75,-1 3 0,-65-14 0,-104-2-229,0 20 187,-498 10-1166,416 5 975,-892 8-2759,-344 1-1445,675-23 4463,-2-13-799,75 2 678,-259-10 209,-339-8 0,561 42-35,4 42 22,366 18 508,14 50-1,166-15 435,10 22 623,233-103-1047,0 2 0,2 1-1,-40 33 1,53-37-440,0 1 1,0 0-1,2 1 0,0 0 0,1 1 0,-17 30 1,19-24 271,0 0 0,2 1 1,1 0-1,0 0 1,2 1-1,1 0 0,2 0 1,0 0-1,1 0 0,4 43 1,1-28-500,3 0 0,1 0 1,3-1-1,1 0 0,30 73 1,-1-26-5162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0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69 403 24575,'-8'13'0,"-1"3"0,1-1 0,1 1 0,0 1 0,2-1 0,-1 1 0,2 0 0,1 0 0,-3 20 0,0 76 0,9 127 0,-1-206 0,2 0 0,1 0 0,1 0 0,2 0 0,2-1 0,1-1 0,1 0 0,2 0 0,1-1 0,1-1 0,22 30 0,-16-31 0,38 42 0,-47-59 0,-1 0 0,2 0 0,-1-2 0,1 0 0,22 12 0,-28-18 0,1-1 0,0 1 0,0-2 0,1 1 0,-1-1 0,0-1 0,1 1 0,0-2 0,-1 1 0,1-1 0,-1-1 0,1 0 0,-1 0 0,18-5 0,-7 0 0,0-1 0,-1-1 0,-1 0 0,1-2 0,32-22 0,-25 13-66,-2-1-1,0-1 0,-1-1 1,-1-1-1,-1-1 0,-2 0 1,0-2-1,-1-1 0,27-56 1,-31 51 34,-1 0 0,-1-1 1,-2-1-1,-2 1 0,-1-2 1,-1 1-1,-2-1 0,-1-69 1,-6 60 31,-2 0 0,-3 1 0,-1-1 0,-2 2 0,-2-1 0,-1 2 0,-3 0 0,-1 0 0,-43-67 0,44 82-7,-1 1 0,-1 1 0,-1 1 0,-2 1 0,0 0 1,-1 2-1,-1 0 0,-1 2 0,0 1 0,-1 1 0,-1 1 1,-1 1-1,0 2 0,-1 1 0,0 1 0,-57-12 0,68 19 7,-1 1 0,-29-1 0,42 3 0,-1 1 0,1-1 0,-1 1 0,0 1 0,1-1 0,0 1 0,-1 0 0,1 0 0,0 1 0,-9 5 0,12-6 23,0 0 0,1 0-1,-1 1 1,0 0-1,1-1 1,-1 1-1,1 0 1,0 0-1,0 0 1,0 1-1,0-1 1,1 0-1,-1 1 1,1-1-1,0 1 1,0-1-1,0 1 1,0 0-1,1-1 1,0 6-1,-1 3 57,2-1 0,0 1 0,0-1 0,1 1 0,5 15 0,2 1-114,2 0 0,0 0 0,2-1 0,1 0 0,1-2 0,1 1 0,24 27 0,-9-17-35,1-1 0,2-1 0,70 53 1,-53-50-140,1-3 0,2-2 1,1-2-1,1-3 0,79 27 1,-69-35-6051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1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24575,'8'114'0,"-1"-30"0,-6-36 0,-6 50 0,-12 47 0,16-134 0,0-7 0,0 0 0,1 1 0,0-1 0,-1 0 0,1 1 0,0-1 0,1 5 0,0-8 0,-1 0 0,0 0 0,1 0 0,-1 0 0,1 0 0,-1 0 0,1 0 0,-1 0 0,1 0 0,0 0 0,0 0 0,-1-1 0,1 1 0,0 0 0,0 0 0,0-1 0,0 1 0,0-1 0,0 1 0,0-1 0,0 1 0,0-1 0,0 0 0,0 1 0,0-1 0,0 0 0,0 0 0,2 1 0,19-1-1365,1-1-5461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1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257 1 24575,'0'0'0,"0"0"0,-7 0 0,-40 11 0,7-2 0,6-3 0,0-2 0,-61 1 0,175-5-75,-39-1-1215,29 1-5536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1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180 123 24575,'0'0'0,"0"-2"0,3-3 0,8-2 0,13-3 0,14-3 0,16 0 0,17-1 0,16-1 0,9-2 0,-7 2 0,-18 4-8191</inkml:trace>
  <inkml:trace contextRef="#ctx0" brushRef="#br0" timeOffset="1">0 580 24575,'0'0'0,"2"0"0,14-2 0,29-2 0,51-3 0,62-6 0,57-8-3600,79-8 3600,-12 1-4591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7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1083 24575,'0'3'0,"5"11"0,1-1 0,9 17 0,-1-3 0,104 230 0,-12-27 0,-102-222 0,7 15 0,0 0 0,19 26 0,-28-47 0,-1 1 0,1-1 0,0 0 0,0 0 0,0 0 0,0 0 0,0-1 0,0 1 0,0-1 0,0 1 0,1-1 0,-1 0 0,1 1 0,-1-1 0,1 0 0,-1-1 0,1 1 0,4 0 0,-3-1 0,0 0 0,1-1 0,-1 1 0,0-1 0,0 0 0,0-1 0,0 1 0,0-1 0,-1 1 0,1-1 0,0 0 0,3-3 0,15-11 0,-1 0 0,-1-2 0,0 0 0,28-34 0,4-12-441,-3-2 1,-3-2-1,49-95 0,91-234-1096,-131 272 1630,110-231 4,21 14-1317,-142 273-2641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3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24575,'-3'16'0,"0"0"0,-5 92 0,7-94 0,-2 109 0,19 328-1920,-7-356 1746,5-1-1,45 163 1,-49-223-34,2-2 1,1 0-1,21 39 1,-28-61 183,0 0 1,1 0-1,0 0 1,1-1 0,0 0-1,1 0 1,-1-1-1,2 0 1,-1-1-1,1 0 1,0-1-1,19 10 1,-16-11 21,-1-1 0,1-1 0,-1 0 0,1-1 0,0 0 0,0-1 0,0 0-1,0-1 1,0-1 0,0 0 0,0 0 0,20-6 0,-4-1-49,1-2 0,-1 0 0,-1-2 0,35-20 0,-14 2-206,-1-1-1,-1-3 1,-2-2-1,60-61 0,145-185 418,-89 95 39,-140 164 359,30-26-1,-45 44-493,1 0 1,-1 1-1,0 0 0,1 0 1,0 0-1,10-3 1,-14 6-15,1 0 1,-1 0 0,1 1-1,-1-1 1,1 1-1,0 0 1,-1 0 0,1 0-1,0 0 1,-1 1-1,1-1 1,0 1 0,-1 0-1,6 2 1,-2 0-22,-1 1 0,1-1-1,-1 1 1,0 0 0,0 1 0,-1-1 0,1 1-1,4 6 1,4 5 44,19 29-1,57 104-55,-17-24 3,-52-93 707,44 51 0,-57-73-653,1 0 1,0-1 0,1-1-1,0 0 1,0 0 0,21 12 0,-28-19-72,0 1 0,1-1 0,-1 0 0,0 0 0,0 0 0,1-1 1,-1 1-1,0-1 0,1 1 0,-1-1 0,0 0 0,1 0 1,-1-1-1,0 1 0,5-2 0,-5 1-3,-1 0 0,1 0-1,0-1 1,0 1 0,-1-1 0,1 0 0,0 0-1,-1 0 1,0 0 0,1 0 0,-1 0-1,0-1 1,0 1 0,-1-1 0,1 0-1,2-3 1,-1-1 0,0 0 0,0 0 0,-1 0 0,0-1 0,0 1 0,-1-1 0,1-8 0,-1-2 0,-1 0 0,-2-20 0,-4-6-43,-1 1-1,-2 0 1,-21-59 0,-63-119-1977,51 137-3978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3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5 0,1 30 0,11 57 0,-5-48 0,-7-42 0,23 124 0,-20-112 0,1-1 0,1 1 0,0-1 0,1 0 0,0 0 0,16 23 0,-18-31 11,1-1 0,-1 1 0,1-1-1,0 1 1,0-1 0,0-1 0,0 1 0,1-1-1,9 5 1,-4-4-305,-1 0-1,0-1 0,1 0 1,19 2-1,18-2-6531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4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24575,'0'0'0,"-2"0"0,-2 0 0,-3 0 0,-2 2 0,-3 6 0,0 12 0,4 11 0,14 12 0,14 7 0,4-6-8191</inkml:trace>
  <inkml:trace contextRef="#ctx0" brushRef="#br0" timeOffset="1">1016 1039 24575,'0'0'0,"2"-2"0,14 0 0,25-1 0,27 1 0,30 1 0,67-2 0,5 0-8191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4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0,12 16 0,19 28 0,21 34 0,13 31 0,2 20-1347,-5 2 1347,-10-15 0,-16-27-6844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4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5674 504 24575,'0'0'0,"3"2"0,12 8 0,21 27 0,27 43 0,16 54 0,2 50-3254,-19 31 3254,-40 21-1926,-53 8 1926,-58 1 0,-59-9-2916,-60-21 2916,-36-32-2649,12-45 2649,45-45 2554</inkml:trace>
  <inkml:trace contextRef="#ctx0" brushRef="#br0" timeOffset="1">737 1 24575,'-4'0'0,"-12"6"0,-25 16 0,-36 35 0,-33 40 0,-23 46-3067,-2 44 3067,18 39-2357,39 38 2357,53 25 0,57 16-3300,59 1 3300,54-9 0,57-20 0,58-25-3136,69-21 3136,-22-49 3669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6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1 24575,'-4'7'0,"-1"2"0,-30 90 0,34-96 0,-28 102 0,4 3-395,5 2 0,4 0 0,-2 145 0,17-227 395,2-1 0,1 0 0,1 1 0,8 34 0,-9-53 0,1-1 0,0 1 0,0-1 0,1 0 0,0 0 0,0 0 0,1-1 0,0 1 0,0-1 0,1 0 0,0-1 0,0 1 0,1-1 0,-1-1 0,1 1 0,15 8 0,-11-8 21,1-1-1,0 0 0,0 0 1,0-2-1,1 1 1,0-2-1,-1 1 0,1-2 1,0 0-1,0 0 0,0-1 1,0-1-1,18-3 0,-16 1 88,0 0 0,-1-2 0,1 1 0,-1-2 0,-1 0 0,1 0 0,-1-2 0,0 1 0,0-2-1,-1 1 1,15-15 0,-8 3-108,-1 0 0,0-1 0,-2-1 0,0 0 0,-2-2 0,0 1 0,-2-2 0,0 0 0,-2 0 0,-1-1 0,10-43 0,-18 61 0,2-11 0,-3 19 0,0-1 0,0 1 0,0 0 0,1-1 0,-1 1 0,0-1 0,0 1 0,1 0 0,-1-1 0,0 1 0,1 0 0,-1-1 0,0 1 0,1 0 0,-1 0 0,1-1 0,-1 1 0,0 0 0,1 0 0,-1 0 0,1 0 0,-1-1 0,1 1 0,-1 0 0,0 0 0,1 0 0,-1 0 0,1 0 0,-1 0 0,1 0 0,-1 0 0,1 0 0,-1 0 0,1 1 0,10 2 0,0 1 0,0 1 0,-1 0 0,16 10 0,-8-5 0,9 6 80,169 92-622,7-10-23,-37-33 565,-125-51 0,0-3 0,47 7 0,-76-16 0,-1-1 0,0 0 0,0-1 0,1 0 0,-1-1 0,22-4 0,-27 4 0,0-1 0,0 0 0,0-1 0,-1 1 0,1-1 0,-1 0 0,0 0 0,0-1 0,0 0 0,0 1 0,-1-2 0,1 1 0,-1 0 0,4-6 0,-3 1 0,1 1-1,-1-1 1,-1 1 0,1-1-1,-2-1 1,1 1 0,2-14-1,-3 9 3,0 0-1,-2-1 0,0 0 0,-1-21 1,-2 8-12,-2 0 0,-1 0 0,-1 0 0,-18-47 0,1 18-15,-2 2 0,-3 0 0,-2 2-1,-3 1 1,-2 2 0,-1 1-1,-3 1 1,-81-74 0,86 93-1124,10 11-4593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6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1385 0 24575,'0'0'0,"-1"0"0,1 0 0,-1 0 0,1 1 0,-1-1 0,0 0 0,1 0 0,-1 0 0,1 1 0,-1-1 0,1 0 0,0 1 0,-1-1 0,1 0 0,-1 2 0,-3 1 0,-13 11 0,0 1 0,1 1 0,-19 24 0,-35 60 0,60-82-9,0 0 0,1 1 0,1 0 0,1 0 0,0 0 0,1 1 0,2 0 0,0 1 0,1-1 0,1 0 0,1 1 0,0 0 0,4 25 0,1-16-74,2 1-1,1-1 1,1 0 0,2 0 0,1-1 0,1-1 0,23 41 0,-8-25 91,2-1 0,2-1 0,59 61 0,-40-51-8,-45-48 0,0 1 0,-1 0 0,0 0 0,0 1 0,3 5 0,-6-10 0,-1-1 0,1 1 0,-1 0 0,0 0 0,0 0 0,1 0 0,-1-1 0,0 1 0,0 0 0,0 0 0,0 0 0,0 0 0,0 0 0,0-1 0,0 1 0,-1 0 0,1 0 0,0 0 0,0-1 0,-1 1 0,1 0 0,0 0 0,-1 0 0,1-1 0,-1 1 0,1 0 0,-1-1 0,1 1 0,-1 0 0,0-1 0,1 1 0,-1-1 0,-1 1 0,-4 3 0,0-1 0,-1 0 0,0 0 0,1 0 0,-1-1 0,0 0 0,-8 0 0,-112 17 0,-62-3-415,-759 24-4543,782-36 2899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8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24575,'14'-6'0,"4"1"0,-1 1 0,20-2 0,10 0 0,1 3 0,-1 1 0,91 9 0,-105-3 0,0 2 0,-1 1 0,1 2 0,-1 0 0,-1 3 0,43 20 0,-62-25 0,1 0 0,-2 1 0,1 0 0,-1 1 0,12 12 0,-18-15 0,0-1 0,0 1 0,0 0 0,-1 1 0,0-1 0,-1 1 0,1 0 0,-1 0 0,0 0 0,-1 0 0,2 10 0,-2-7 0,-1 1 0,0-1 0,-1 1 0,0 0 0,-1-1 0,-1 13 0,-2-3 0,-1 0 0,-10 26 0,-2-3-208,-2-2-1,-48 78 0,-67 71-92,-25 41 309,155-224-8,-14 27 0,17-32 0,0 0 0,1 0 0,-1 0 0,1 0 0,-1 0 0,1 0 0,0 0 0,-1 0 0,1 0 0,0 0 0,0 0 0,1 1 0,0 2 0,-1-4 0,1 1 0,-1-1 0,1 0 0,0 0 0,0 0 0,0 0 0,0 1 0,-1-1 0,1-1 0,1 1 0,-1 0 0,0 0 0,0 0 0,0 0 0,0-1 0,1 1 0,-1-1 0,0 1 0,0-1 0,1 1 0,-1-1 0,1 0 0,1 1 0,6 0 45,-1-1 1,16 0-1,-22 0-28,29-3 363,61-12 0,35-18-510,-80 20-67,118-33-2166,7-3-3132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8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24575,'5'7'0,"0"-1"0,16 33 0,-2 0 0,23 66 0,-25-61 0,72 192-349,95 234-399,-182-464 713,47 101 179,-38-85-575,2 0 1,24 32 0,-10-23-5482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8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24575,'0'1'0,"0"0"0,0 0 0,0-1 0,0 1 0,0 0 0,0 0 0,0-1 0,0 1 0,1 0 0,-1 0 0,0-1 0,0 1 0,1 0 0,0 0 0,1 3 0,32 74 0,113 223-371,15-3-361,37 73 187,-114-189 581,-69-140-533,-1 2 1,11 54-1,-19-55-4592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5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 24575,'0'0'0,"0"0"0,0 0 0,0 0 0,0 0 0,0 0 0,0-2 0,2-4 0,8-11 0,20-19 0,22-20 0,7-5 0,-6 8-8191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7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24575,'0'0'0,"0"0"0,3-2 0,6-3 0,10-8 0,10-5 0,0 0-8191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39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0 246 24575,'0'0'0,"0"-2"0,4-2 0,7-5 0,15-6 0,18-7 0,9-1 0,-4 4-8191</inkml:trace>
  <inkml:trace contextRef="#ctx0" brushRef="#br0" timeOffset="1">662 0 24575,'7'0'0,"20"1"0,-1 1 0,42 9 0,49 20 0,-96-25 0,0 1 0,-1 2 0,0 0 0,-1 1 0,29 20 0,-39-24 0,-1 0 0,0 1 0,0 0 0,-1 1 0,0 0 0,-1 0 0,0 0 0,0 1 0,0 0 0,-1 0 0,0 0 0,-1 1 0,6 17 0,-8-14 0,3 21 0,-5-27 0,0 1 0,1-1 0,1 0 0,-1 1 0,1-1 0,0 0 0,1 0 0,5 12 0,4-3-1365,0-3-5461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0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0,16 8 0,16 8 0,2 1-8191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0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24575,'0'11'0,"1"1"0,2 1 0,2 12 0,-3-17 0,134 462 0,-109-394-289,50 99-1,-55-133 248,1-1 1,3-1 0,52 62-1,-63-84 42,29 23 0,-38-35 0,1-1 0,0 0 0,0-1 0,0 0 0,1 0 0,-1 0 0,14 3 0,-18-6 1,1 0 0,0 0 0,0-1 0,0 0 0,-1 0 0,1 0-1,0 0 1,0 0 0,0-1 0,-1 0 0,1 0 0,0 0 0,-1 0 0,1 0-1,0-1 1,-1 1 0,0-1 0,4-3 0,4-3 134,0 0 1,0-2-1,14-16 0,-22 23-72,11-11 1,9-11-49,0 1 0,2 2 0,32-23 0,-28 27-15,0 1 0,2 2 0,0 1 0,0 1 0,34-8 0,168-32 0,-175 42 0,-55 10 0,17-3 0,36-11 0,-54 14 0,0 0 0,0 0 0,-1 0 0,1 0 0,0 0 0,0 0 0,-1 0 0,1 0 0,0-1 0,-1 1 0,0-1 0,1 1 0,-1-1 0,0 1 0,0-1 0,0 0 0,0 0 0,0 0 0,0 1 0,0-1 0,-1 0 0,1 0 0,-1 0 0,1 0 0,-1 0 0,0 0 0,0 0 0,0-3 0,0-4 0,-2 0 0,1-1 0,-1 1 0,-1 0 0,-3-9 0,6 15 0,-16-40 1,-35-69-1,-33-39 36,11 20-1438,44 75-5424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0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24575,'0'0'0,"0"1"0,4 3 0,0 1 0,-1 0 0,1 1 0,-1-1 0,4 11 0,-4-8 0,19 46 0,28 110 0,-21-58 0,-29-105 5,1 0-1,-1 0 0,0 0 1,0 0-1,0 0 0,1-1 1,-1 1-1,0 0 1,1 0-1,-1-1 0,1 1 1,-1 0-1,1 0 0,-1-1 1,1 1-1,0 0 0,-1-1 1,1 1-1,0-1 1,-1 1-1,2 0 0,-1-1-70,0-1-1,0 1 1,-1 0 0,1 0-1,0-1 1,0 1-1,-1-1 1,1 1-1,0 0 1,-1-1 0,1 0-1,0 1 1,-1-1-1,1 1 1,-1-1 0,1 0-1,-1 1 1,1-1-1,-1 0 1,0 1-1,1-2 1,9-16-6760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1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24575,'0'0'0,"4"0"0,18 0 0,40 0 0,57 0 0,60-4 0,44-4-3960,56-8 3960,-21 0-4231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1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0,2 0 0,10 4 0,30 7 0,42 9 0,52 7 0,49 4 0,64 13-3511,-12-2-1169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3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24575,'0'2'0,"0"6"0,0 15 0,2 29 0,4 35 0,5 28 0,9 21-1502,6 15 1502,2 6 0,5-4 0,2-14 0,-3-25 0,-7-33-6689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3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24575,'0'0'0,"1"-1"0,-1 1 0,1-1 0,-1 1 0,1-1 0,-1 1 0,1-1 0,-1 1 0,1 0 0,-1-1 0,1 1 0,-1 0 0,1-1 0,1 1 0,9-4 0,0 0 0,0 2 0,0-1 0,0 1 0,12 0 0,12 0 0,-1 1 0,0 1 0,57 9 0,-41 0 0,90 27 0,-115-28 0,0 2 0,-1 0 0,0 1 0,-1 2 0,36 25 0,-48-29 0,0 0 0,0 0 0,-1 1 0,-1 0 0,0 1 0,0 0 0,-1 0 0,-1 1 0,0 0 0,0 1 0,-1-1 0,6 19 0,-9-19-1,0-1 1,-1 1-1,0-1 0,-1 1 0,0 0 0,-1 0 1,0-1-1,-1 1 0,-3 18 0,0-14 4,0-1 0,-1 0 0,-1 0-1,0-1 1,-1 1 0,-12 17 0,3-8-72,-2 0-1,-33 35 1,-46 31-623,-208 146-674,232-184-4571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4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0 24575,'0'5'0,"4"16"0,11 36 0,-3-13 0,57 304 0,-68-339 0,0-6 0,-1-1 0,1 0 0,-1 1 0,0-1 0,0 1 0,0-1 0,0 1 0,0-1 0,-1 5 0,1-7 0,0 0 0,-1 0 0,1 0 0,0 0 0,0 0 0,0 0 0,0 0 0,0 0 0,0 0 0,0 1 0,-1-1 0,1 0 0,0 0 0,0 0 0,0 0 0,0 0 0,0 0 0,0 0 0,-1 0 0,1 0 0,0 0 0,0 0 0,0 0 0,0 0 0,0 0 0,0 0 0,-1 0 0,1-1 0,0 1 0,0 0 0,0 0 0,0 0 0,0 0 0,0 0 0,0 0 0,0 0 0,-1 0 0,1 0 0,0 0 0,0 0 0,0-1 0,0 1 0,0 0 0,0 0 0,0 0 0,0 0 0,0 0 0,0 0 0,0 0 0,0-1 0,0 1 0,0 0 0,0 0 0,-7-9 0,1 1 0,-6-15 0,3 7 0,-77-144 0,65 114 0,-26-76 0,46 118 0,-9-33 0,10 35 0,0 0 0,-1-1 0,1 1 0,0 0 0,0-1 0,0 1 0,1 0 0,-1 0 0,0-1 0,1 1 0,0 0 0,1-4 0,-1 5 0,-1 0 0,1 0 0,-1 1 0,1-1 0,0 0 0,-1 1 0,1-1 0,0 0 0,0 1 0,0-1 0,-1 1 0,1-1 0,0 1 0,0 0 0,0-1 0,0 1 0,0 0 0,0 0 0,0-1 0,0 1 0,0 0 0,0 0 0,0 0 0,0 0 0,0 0 0,1 1 0,4 0 0,0 0 0,-1 1 0,9 3 0,-13-5 0,46 22 0,-1 1 0,45 31 0,-65-38 0,131 83 0,-106-63 0,47 42 0,-92-73 0,-2-2 0,0 1 0,0-1 0,-1 0 0,1 1 0,-1 0 0,0 0 0,0 0 0,4 7 0,-7-11 0,0 0 0,0 0 0,0 0 0,-1 0 0,1 0 0,0 0 0,0 0 0,0 0 0,0 0 0,0 0 0,0 0 0,0 0 0,0 0 0,0 0 0,0 0 0,0 0 0,0 0 0,0 0 0,0 0 0,0 0 0,0 0 0,-1 0 0,1 0 0,0 0 0,0 0 0,0 0 0,0 0 0,0 0 0,0 0 0,0 0 0,0 0 0,0 0 0,0 0 0,0 0 0,0 0 0,0 0 0,0 0 0,0 0 0,0 0 0,0 1 0,0-1 0,-1 0 0,1 0 0,0 0 0,0 0 0,0 0 0,0 0 0,0 0 0,0 0 0,0 0 0,0 0 0,0 0 0,0 0 0,0 0 0,0 0 0,0 0 0,0 1 0,0-1 0,0 0 0,0 0 0,0 0 0,0 0 0,0 0 0,0 0 0,0 0 0,0 0 0,-4-3 0,2 0 0,-1 1 0,1-1 0,0 0 0,0 0 0,1 0 0,-1 0 0,1 0 0,0-1 0,-1 1 0,1 0 0,1-1 0,-1 1 0,0-1 0,1-4 0,-1-1 0,1 1 0,0-1 0,1 1 0,3-16 0,-3 19 0,0-1 0,1 1 0,0 0 0,0 0 0,0-1 0,1 1 0,0 1 0,0-1 0,0 0 0,0 1 0,6-6 0,-6 8 0,-1-1 0,1 1 0,0 0 0,0 0 0,0 0 0,1 0 0,-1 1 0,0-1 0,1 1 0,-1 0 0,1 0 0,-1 0 0,1 1 0,0-1 0,-1 1 0,1 0 0,-1 0 0,8 0 0,0 3 0,1-1 0,-1 2 0,0-1 0,0 2 0,-1-1 0,1 2 0,-1-1 0,12 9 0,17 13-90,0 2 0,55 54 0,60 78-180,-69-62 270,48 51 0,-101-121-1275,-8-9-5101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4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381 537 24575,'0'0'0,"2"4"0,4 8 0,9 18 0,8 17 0,3 12 0,0 1 0,-6-7 0,-5-13 0,-5-13-8191</inkml:trace>
  <inkml:trace contextRef="#ctx0" brushRef="#br0" timeOffset="1">0 0 24575,'0'0'0,"2"0"0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8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3 0,0 1 0,6 3 0,13 3 0,19 1 0,18-1 0,15-4 0,3-5 0,-12-1-8191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5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 24575,'0'0'0,"6"0"0,11 3 0,17 6 0,18 3 0,14 1 0,16-2 0,13-6 0,11-11 0,5-19 0,-6-16 0,-15-5 0,-23 6-8191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45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24575,'0'0'0,"4"6"0,13 18 0,18 35 0,17 33 0,11 35 0,2 28-2490,-8-2 2490,-13-28-5701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4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24575,'1'13'0,"3"29"6,17 79-1,23 41-82,-25-97-106,101 349-1127,-18-64 1375,-100-341-91,42 158 21,-37-133-424,-2-1 0,3 66-1,-10-66-4948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5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67 24575,'4'-11'0,"-2"7"0,1 0 0,-1 1 0,1-1 0,0 1 0,0 0 0,0-1 0,0 2 0,1-1 0,-1 0 0,1 1 0,0-1 0,7-2 0,-5 2 0,0 1 0,1 0 0,-1 1 0,1-1 0,-1 1 0,1 0 0,11 1 0,0 1 0,1 1 0,-1 1 0,0 1 0,0 0 0,21 9 0,-16-3 0,0 0 0,-1 1 0,0 1 0,-1 1 0,-1 1 0,0 0 0,0 2 0,-2 1 0,0 0 0,-1 1 0,-1 0 0,0 2 0,-2 0 0,0 1 0,-2 0 0,0 1 0,-1 0 0,8 26 0,-15-37 0,-1 0 0,0 0 0,-1 0 0,-1 0 0,0 0 0,0 1 0,-1-1 0,0 0 0,-1 1 0,-3 14 0,1-14 0,-1 0 0,0 0 0,0-1 0,-1 1 0,-1-1 0,0 0 0,0-1 0,-1 1 0,-11 11 0,-1-1-38,-2 0 0,0-2 0,-1 0 0,-1-1 0,-47 27 0,-135 56-639,178-89 665,-72 33-1201,18-9-4848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5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522 1 24575,'-2'6'0,"-20"41"0,-2-1 0,-49 70 0,-72 77 0,120-162 0,-172 213 0,192-238 0,-2 3 0,-13 19 0,20-28 0,0 0 0,0 0 0,0 0 0,-1 0 0,1 1 0,0-1 0,0 0 0,0 0 0,0 0 0,0 1 0,0-1 0,-1 0 0,1 0 0,0 0 0,0 1 0,0-1 0,0 0 0,0 0 0,0 1 0,0-1 0,0 0 0,0 0 0,0 0 0,0 1 0,0-1 0,0 0 0,0 0 0,0 1 0,1-1 0,-1 0 0,0 0 0,0 0 0,0 1 0,0-1 0,0 0 0,0 0 0,1 0 0,-1 0 0,0 1 0,0-1 0,0 0 0,0 0 0,1 0 0,-1 0 0,0 0 0,0 1 0,0-1 0,1 0 0,-1 0 0,0 0 0,0 0 0,0 0 0,1 0 0,-1 0 0,0 0 0,0 0 0,1 0 0,-1 0 0,18-2 0,-12 1 0,21-3 0,0 1 0,0 2 0,28 2 0,-41 0 0,-1 1 0,1 0 0,-1 1 0,1 1 0,-1 0 0,0 1 0,-1 0 0,14 8 0,6 8 0,-1 1 0,0 1 0,26 28 0,19 14 0,-66-57-151,0-1-1,0 0 0,1-1 0,0 0 1,1 0-1,-1-1 0,1-1 1,12 3-1,10 0-6674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5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102 570 24575,'0'0'0,"0"0"0,2 4 0,6 12 0,9 25 0,10 24 0,6 14 0,-1 5 0,-2-3 0,-4-15 0,-7-16 0,-7-17-8191</inkml:trace>
  <inkml:trace contextRef="#ctx0" brushRef="#br0" timeOffset="1">0 1 24575,'0'0'0,"2"0"0,7 7 0,14 11 0,12 5 0,-1 0-8191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57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0 24575,'0'0'0,"-1"0"0,-8 6 0,-8 13 0,-10 19 0,-4 19 0,0 16 0,4 18 0,14 22 0,19 17-999,27 8 999,28 14 0,38 51-2937,2-9-1318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57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24575,'0'4'0,"6"53"0,-1 85 0,-14 60 0,1-45 0,7-129 0,1 1 0,1-1 0,8 44 0,-8-63 0,1-1 0,1 1 0,0-1 0,0 0 0,0 0 0,1 0 0,0-1 0,1 1 0,0-1 0,0 0 0,0 0 0,1-1 0,0 1 0,0-1 0,1-1 0,7 6 0,-3-4 0,0-1 0,0 0 0,0-1 0,1 0 0,0 0 0,0-1 0,0-1 0,1 0 0,21 1 0,-23-3 0,0-1 0,0 0 0,-1 0 0,1-2 0,0 1 0,0-1 0,-1-1 0,1 0 0,-1 0 0,0-1 0,16-8 0,-13 4-682,16-13-1,4-8-6143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58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 24575,'0'0'0,"0"0"0,6-1 0,16-2 0,23 1 0,26-2 0,31-3 0,25-4 0,5 3-1050,-21 3-6091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58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4 0,0 2 0,2 3 0,3 5 0,2 3 0,2 4 0,1 4 0,1 5 0,1 6 0,-3 1 0,1-4 0,-3-7-8191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58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24575,'0'0'0,"0"0"0,5 0 0,5 0 0,-1 1 0,1 0 0,0 1 0,-1 0 0,12 3 0,45 22 0,-56-22 0,37 15 0,-1 3 0,-1 2 0,-2 1 0,51 41 0,-80-55 0,0 1 0,-1 1 0,-1 1 0,0-1 0,-1 2 0,0 0 0,-2 0 0,12 25 0,-10-16 0,-2 1 0,-1 0 0,0 1 0,-2 0 0,2 31 0,-6-41 0,-1 1 0,-1-1 0,0 0 0,-1 0 0,-1 0 0,-6 26 0,4-31 0,1-1 0,-2 1 0,0-1 0,0 0 0,-1 0 0,0-1 0,-1 1 0,0-1 0,-15 16 0,9-14 0,0 0 0,-1-1 0,0-1 0,0 0 0,-1-1 0,-1 0 0,-22 8 0,24-11 0,-1-1 0,0 0 0,-1-2 0,1 1 0,-1-2 0,1 0 0,-1-1 0,-21-1 0,30 0-54,1-1-1,0 0 0,0 0 1,0 0-1,0-1 1,0 0-1,0 0 0,1 0 1,-1-1-1,1 0 1,-1 0-1,1 0 0,0-1 1,0 1-1,0-1 0,1-1 1,-1 1-1,1-1 1,0 1-1,1-1 0,-1 0 1,1 0-1,0-1 1,-4-8-1,-6-22-6771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59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0,6 2 0,13 4 0,11 3 0,0 0-8191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4:59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0,13 8 0,30 21 0,27 27 0,22 26 0,22 34-1718,17 33 1718,1 20-2348,-15 11 2348,-26 0 0,-34-12 0,-39-17-1229,-36-23 1229,-20-29-308,-5-32-2280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0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0 24575,'0'0'0,"0"0"0,-2 1 0,1 0 0,0 0 0,-1-1 0,1 1 0,0 0 0,0 1 0,1-1 0,-1 0 0,0 0 0,0 0 0,1 0 0,-1 1 0,0 1 0,-3 5 0,-51 118 0,9 11 0,37-109 0,-67 218-537,-59 174 333,127-397 204,-36 108 0,44-128 8,-2 1-12,1 0 0,1 0 0,-1 1 0,0 4 0,1-8 9,0 0 0,0 0 0,0 0-1,0-1 1,0 1 0,1 0 0,-1 0 0,0 0 0,0 0-1,1-1 1,-1 1 0,0 0 0,1 0 0,-1-1 0,1 1-1,-1 0 1,1-1 0,-1 1 0,1 0 0,0-1 0,-1 1-1,1-1 1,0 1 0,-1-1 0,1 1 0,0-1 0,1 1-1,2 0 58,0 0 1,1-1-1,-1 1 0,1-1 0,-1 0 0,1 0 0,-1 0 0,0-1 0,6-1 0,2 1-65,238-34 3,248-24 0,-264 51 0,-200 7 0,-28 1 0,0 0 0,0 0 0,1-1 0,11-2 0,-17 3 0,1-1 0,0 1 0,-1-1 0,1 0 0,-1 1 0,1-1 0,-1 0 0,1 0 0,-1 0 0,0 0 0,1 0 0,-1-1 0,0 1 0,0 0 0,0-1 0,0 1 0,0 0 0,1-4 0,0 1 0,-1 0 0,0 0 0,0-1 0,0 1 0,0 0 0,-1-1 0,1 1 0,-1-1 0,0 1 0,-1-1 0,1 1 0,-1 0 0,-2-7 0,-1-3 0,-1 0 0,-12-25 0,-4 0 6,-32-45-1,-33-34-133,72 101 63,-56-74-117,-4 4-1,-3 3 1,-4 4-1,-104-79 1,105 103-1001,59 43-4731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0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24575,'-3'1'0,"1"-1"0,0 0 0,-1 0 0,1 1 0,-1-1 0,1 0 0,-5-1 0,-2 0 0,8 1 0,0 0 0,0 0 0,0 0 0,0 0 0,0 0 0,0 0 0,0 1 0,0-1 0,0 0 0,0 1 0,0-1 0,0 1 0,0-1 0,0 1 0,0-1 0,0 1 0,-1 1 0,1-1 0,0 0 0,1 1 0,-1-1 0,0 1 0,0-1 0,1 1 0,-1-1 0,1 1 0,-1 0 0,1-1 0,0 1 0,0 2 0,-1 11 0,2 0 0,0 0 0,0-1 0,2 1 0,6 23 0,18 55-374,48 107 0,-56-154 28,46 113 138,29 74 193,-18 3 19,-68-201-1150,-4-14-4586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1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24575,'1'0'0,"-1"0"0,1 0 0,0 0 0,-1 0 0,1 0 0,-1 0 0,1 0 0,-1 0 0,1 0 0,-1 0 0,1 0 0,-1 0 0,1 1 0,-1-1 0,1 0 0,3 2 0,14 4 0,-1 1 0,0 1 0,30 19 0,45 39 0,-60-42 0,-2 3 0,-1 0 0,-1 2 0,34 44 0,-48-54 0,-1 1 0,-1 0 0,-1 0 0,-1 1 0,0 0 0,-2 1 0,0 0 0,-2 1 0,4 22 0,-8-32-72,-1 0 1,0 0-1,-1 0 0,0 0 0,-1 0 0,-1 0 0,0 0 0,-1 0 1,0-1-1,-1 1 0,0-1 0,-1 0 0,0 0 0,-1-1 0,0 1 1,-1-1-1,0 0 0,-16 17 0,-3-2-6754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1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0 158 24575,'0'8'0,"2"48"0,15 99 0,29 53 0,-41-198 0,-4-20 0,0 1 0,4-25 0,2 0 0,1 1 0,1 0 0,2 0 0,1 1 0,19-35 0,-25 56 0,0 0 0,1 1 0,0 1 0,1-1 0,13-13 0,-18 20 0,0 0 0,0 1 0,1-1 0,-1 1 0,1 0 0,-1-1 0,1 1 0,0 1 0,0-1 0,0 1 0,0-1 0,0 1 0,0 0 0,0 1 0,0-1 0,0 1 0,1 0 0,-1 0 0,7 1 0,-4 1 0,1 0 0,-1 0 0,0 1 0,-1 0 0,1 1 0,0 0 0,-1 0 0,0 0 0,0 1 0,9 8 0,5 7 0,24 32 0,-42-49 0,69 92 0,-36-46 0,-24-36 0,-11-13 0,0 0 0,0 0 0,0 0 0,1 0 0,-1 0 0,0 1 0,0-1 0,0 0 0,0 0 0,0 0 0,0 0 0,0 0 0,1 0 0,-1 0 0,0 0 0,0 0 0,0 0 0,0 0 0,0 0 0,0 0 0,1 0 0,-1 0 0,0 0 0,0 0 0,0 0 0,0 0 0,0 0 0,1 0 0,-1 0 0,0 0 0,0 0 0,0 0 0,0 0 0,0 0 0,0 0 0,1 0 0,-1 0 0,0 0 0,0 0 0,0 0 0,0-1 0,0 1 0,0 0 0,0 0 0,0 0 0,1 0 0,-1 0 0,0 0 0,0 0 0,0-1 0,0 1 0,0 0 0,0 0 0,1-5 0,0 1 0,0-1 0,0 1 0,-1-1 0,0-9 0,1-2 0,18-157 0,-12 141 0,0 0 0,2 1 0,17-42 0,-22 65 0,0 0 0,0 0 0,0 1 0,1-1 0,0 1 0,1 0 0,7-8 0,-10 13 0,-1-1 0,1 1 0,0 0 0,0 0 0,0 1 0,0-1 0,0 1 0,0-1 0,0 1 0,0 0 0,1 0 0,-1 0 0,0 1 0,1-1 0,-1 1 0,1 0 0,-1-1 0,0 2 0,1-1 0,-1 0 0,6 2 0,-2 0 0,-1 0 0,1 1 0,-1 0 0,1 0 0,-1 0 0,0 1 0,0 0 0,0 0 0,-1 0 0,1 1 0,5 7 0,4 4 0,-1 2 0,15 24 0,15 34 0,51 119 0,-48-92 0,-37-83 60,12 20 0,-17-33-308,0 1 1,1-1-1,0-1 1,0 1-1,9 7 1,8 2-6579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2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347 826 24575,'0'0'0,"4"4"0,5 5 0,5 9 0,4 8 0,0 6 0,0 5 0,-2 6 0,-1 1 0,-6-1 0,-4-6 0,-3-10 0,-1-8 0,-2-9-8191</inkml:trace>
  <inkml:trace contextRef="#ctx0" brushRef="#br0" timeOffset="1">0 1 24575,'0'0'0,"2"1"0,3 4 0,0 0-8191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3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24575,'0'0'0,"4"4"0,5 5 0,15 4 0,27 5 0,32 0 0,23-2 0,14-7 0,10-7-962,-1-9 962,-6-11 0,-11-11 0,-19-3 0,-25 4-7229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1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5 0,1 19 0,1-1 0,0 1 0,8 26 0,24 72 0,100 258-973,-35-110 663,73 272 176,-159-496-995,-6-15-4516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1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24575,'3'4'0,"74"103"2,119 184-800,-149-205 571,-3 2-1,-4 1 0,-4 3 1,-4 0-1,20 100 1,-46-161-5803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58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620 1 24575,'-6'0'0,"1"1"0,-1 0 0,0 0 0,1 1 0,-1-1 0,1 1 0,0 0 0,-8 4 0,11-5 0,-41 20 0,-59 39 0,-35 36 0,38-21 0,75-54 0,-41 45 0,53-52 0,2 0 0,0 1 0,0 0 0,-13 29 0,18-31 0,0 0 0,1 0 0,1 0 0,0 0 0,1 1 0,0 0 0,0 15 0,3-14 0,0-1 0,0 1 0,1 0 0,1-1 0,1 0 0,0 1 0,1-1 0,0-1 0,1 1 0,0-1 0,1 0 0,1 0 0,13 16 0,-8-12 0,1-2 0,1 0 0,0-1 0,1 0 0,1-1 0,0-1 0,1 0 0,35 16 0,3-5-1365,-9-7-5461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2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0 135 24575,'1'14'0,"1"-6"0,0 1 0,0 0 0,1-1 0,7 15 0,9 17-22,1-1 0,3-1 0,45 61 0,-22-43-708,85 80 0,-53-66 169,3-4 1,116 72 0,-79-67-48,161 71 0,-186-102 505,1-3 0,2-4 0,118 23 0,-155-45-25,0-4 0,83 2 1,-96-10 31,0-1 0,-1-3 1,78-18-1,-76 10 79,-1-3 0,0-1 0,-1-3 0,-1-2 0,0-1 0,-2-2 0,-1-2 1,-2-2-1,0-2 0,-2-1 0,40-44 0,-44 38-41,-1-1-1,-1-2 1,-3-1-1,-1-1 1,-3-1-1,-1-1 1,-2-1-1,-2-1 1,-3-1-1,20-88 1,-24 55 325,2-140 1,-13 161-2525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3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24575,'0'0'0,"5"-3"0,19-4 0,-1 0 0,1 1 0,0 1 0,44-3 0,-29 7 0,-1 1 0,52 7 0,-56-2 0,-1 1 0,0 2 0,-1 1 0,0 1 0,0 2 0,-1 2 0,0 0 0,-2 2 0,1 1 0,-2 2 0,-1 1 0,29 26 0,-41-32 0,-2 1 0,0 0 0,0 1 0,-2 0 0,0 1 0,-1 1 0,0 0 0,-2 0 0,0 0 0,-1 1 0,-1 0 0,0 1 0,-2 0 0,3 23 0,-5-21 0,-1 1 0,-1-1 0,-1 1 0,-1 0 0,0-1 0,-2 0 0,-1 0 0,-1 0 0,-1 0 0,0-1 0,-2 0 0,-14 26 0,7-20 0,-2-1 0,0-1 0,-1-1 0,-2-1 0,-28 26 0,19-23 0,-1-1 0,-1-2 0,-57 32 0,87-54-78,-4 2-244,1 0 0,-1 0 1,-8 2-1,9-4-6504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3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545 1 24575,'-10'0'0,"-4"3"0,-1 1 0,1 0 0,-20 9 0,-41 23 0,66-31 0,-16 8 0,1 1 0,0 1 0,1 2 0,1 0 0,1 1 0,0 1 0,2 1 0,0 1 0,1 1 0,1 0 0,-20 36 0,20-26-95,2-1 0,2 2 0,0 0 0,3 0 0,0 1 0,-9 68 0,16-69 83,1 1-1,1-1 1,2 1 0,1-1-1,1 1 1,3-1-1,11 44 1,-8-51 4,0-2 0,1 1 0,1-2-1,2 1 1,0-1 0,1-1 0,2-1 0,19 22 0,-13-19 34,1-2 0,1-1 0,1-1 0,0-1 0,2-1 0,34 18-1,-24-18-147,2-1 0,0-2-1,1-2 1,1-1-1,0-2 1,0-2 0,1-2-1,0-2 1,0-1-1,66-5 1,-47-4-6067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3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24575,'0'0'0,"0"0"0,2 0 0,10 0 0,17-2 0,27-2 0,38-3 0,30-6 0,23-8-1480,23-8 1480,57-3 0,-11 4-6711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4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415 1 24575,'-9'7'0,"0"0"0,-1 0 0,0-1 0,0 0 0,-1-1 0,0 0 0,0-1 0,-14 4 0,-10 0 0,-45 6 0,79-14 0,-191 15 0,229-9 0,212 18-1109,-237-23 853,179 14-6570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4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24575,'0'0'0,"5"0"0,14-2 0,21-1 0,20 0 0,15 1 0,9 3 0,-1 1 0,-11 0 0,-17 0-8191</inkml:trace>
  <inkml:trace contextRef="#ctx0" brushRef="#br0" timeOffset="1">23 601 24575,'0'0'0,"2"0"0,15-2 0,31-2 0,30-3 0,34-2 0,31-3 0,17-4-1555,-10 0 1555,-30 1-6636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5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800 240 24575,'0'0'0,"-1"0"0,1-1 0,-1 1 0,1-1 0,-1 1 0,1-1 0,0 1 0,-1-1 0,1 1 0,0-1 0,-1 0 0,1 1 0,0-2 0,-3-2 0,-9-14 0,-1 1 0,0 0 0,-2 1 0,0 0 0,0 2 0,-2-1 0,0 2 0,0 0 0,-1 1 0,-1 1 0,0 1 0,0 0 0,-1 2 0,0 0 0,-1 1 0,1 1 0,-1 1 0,-1 1 0,-30-2 0,39 5 0,0 1 0,0 0 0,0 1 0,0 0 0,0 1 0,1 1 0,-1 0 0,1 0 0,-1 1 0,1 1 0,0 0 0,1 1 0,-1 0 0,1 1 0,0 0 0,1 0 0,0 1 0,-14 14 0,11-7-17,0 1-1,0 0 0,2 1 0,0 1 1,1-1-1,1 1 0,-11 31 0,7-9-350,1 1 0,-9 71 0,9-11-24,5 0 0,6 119 0,33 205-668,-24-332 1009,-3-44 34,15 208-412,-17-4 62,-5-217 129,-2 1 0,-8 35 1,0-29-2895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5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 24575,'0'0'0,"4"-2"0,14-3 0,31-4 0,38-4 0,30-2 0,30 2 0,20 2-1757,1 6 1757,-13 7 0,-19 7 0,-24 6-558,-28 3 558,-30-3-5876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5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0 173 24575,'0'0'0,"6"0"0,23 0 0,32 0 0,33-2 0,34-6 0,26-8-2060,16-10 2060,9-12 0,-10-6 0,-34 5-6131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6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388 0 24575,'0'0'0,"-2"2"0,-8 6 0,-16 13 0,-19 15 0,-14 22 0,-10 29 0,2 31 0,11 31-1614,16 32 1614,26 19 0,35 14-2393,35 3 2393,26-17 0,23-29 0,16-36 0,-1-37-1188,-20-35-1808</inkml:trace>
  <inkml:trace contextRef="#ctx0" brushRef="#br0" timeOffset="1">1194 234 24575,'21'1'0,"1"0"0,-1 2 0,30 7 0,61 26 0,-71-20-134,-1 3 0,-1 1 0,62 42 0,-71-40 27,-2 0-1,-1 2 1,-1 1 0,46 55-1,-61-63 108,1-1 0,-2 2 0,0-1 0,-2 1 0,1 1 0,-2 0 0,-1 0 0,0 0 0,-1 1 0,2 20 0,-5-18 0,-1 0 0,-1 0 0,0 0 0,-2 0 0,-1-1 0,0 1 0,-2 0 0,-13 39 0,10-39-15,-2-1-1,0 0 1,-1-1-1,-2 0 1,0 0-1,0-2 1,-2 1-1,0-2 1,-20 18-1,22-24 4,-1 1 1,0-2-1,0 0 0,-1-1 0,-1 0 0,0-1 0,0-1 0,0 0 0,-1-1 0,1-1 0,-1-1 0,-27 4 0,33-7-82,0-1-1,0 0 1,0-1-1,0 0 1,0 0-1,0-1 0,0-1 1,1 0-1,-1 0 1,1-1-1,-13-7 1,-25-19-5580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59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24575,'0'0'0,"2"0"0,10 0 0,25 1 0,33 4 0,25 2 0,23-2 0,13-6-1032,6-6 1032,-9-2 0,-27 1-7159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6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499 1 24575,'-25'18'0,"-37"32"-130,2 2 1,-79 88-1,113-109 48,2 0 0,1 1 0,1 2 0,2 0 0,1 1 0,-27 74 0,37-81 73,2 0-1,1 1 0,1 0 1,2 0-1,1 0 0,1 1 1,1-1-1,2 0 0,5 30 1,-2-34 0,0 0 0,2-1 0,1 0 1,0 0-1,2 0 0,1-1 0,1-1 0,0 0 1,2 0-1,27 32 0,-29-41-225,1-1-1,0 0 1,0 0-1,21 12 0,-3-6-5627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6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1 536 24575,'0'0'0,"2"0"0,14 4 0,27 7 0,35 5 0,40 6 0,36 3 0,21-1-2012,9-7 2012,-14-7 0,-35-6-6179</inkml:trace>
  <inkml:trace contextRef="#ctx0" brushRef="#br0" timeOffset="1">2229 0 24575,'0'0'0,"0"4"0,0 11 0,2 19 0,-2 22 0,0 14 0,2 5 0,2-4 0,2-14 0,1-15-8191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7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24575,'1'4'0,"13"16"0,17 30 0,22 39 0,27 47 0,19 44-3474,7 38 3474,-7 29 0,-26 18-2674,-38-1 2674,-43-13 0,-48-22-2226,-50-27 2226,-73-12 0,-4-38 183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7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24575,'5'12'0,"57"149"3,-11 7-13,-17-54-136,42 101-141,-49-154 121,50 87-1,-54-111 98,1-2 0,2-1 0,42 43 0,-46-55 49,1-1 1,2-1 0,0-1 0,0-2 0,41 21-1,-43-27 20,0-1 0,1-1 0,0-1 0,1-1 0,48 7 0,-52-12 0,0-1 0,-1 0 0,1-2 0,-1 0 0,1-2 0,-1 0 0,37-10 0,-47 9 33,1 0 0,-1-1-1,0 0 1,0-1-1,0 0 1,-1 0-1,1-1 1,14-14-1,-7 2-520,-1 0 0,25-37 0,36-74-5367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7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1 132 24575,'0'0'0,"0"0"0,6 2 0,11 2 0,14-1 0,19-7 0,30-14 0,31-17 0,10-9 0,-15 4-8191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38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24575,'0'0'0,"8"2"0,21 4 0,31 2 0,30-4 0,35-8 0,28-13-1989,-3-6 1989,-27 1-6202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46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102 199 24575,'-9'-10'0,"1"0"0,1-1 0,0 0 0,0 0 0,-5-15 0,0 3 0,1 2 0,-16-42 0,27 62 0,0 1 0,-1 0 0,1-1 0,0 1 0,0 0 0,0-1 0,0 1 0,-1-1 0,1 1 0,0 0 0,0-1 0,0 1 0,0-1 0,0 1 0,0-1 0,0 1 0,0 0 0,0-1 0,0 1 0,0-1 0,1 1 0,-1 0 0,0-1 0,0 1 0,0-1 0,0 1 0,1 0 0,-1-1 0,1 1 0,0 0 0,0 0 0,0 0 0,0 0 0,0 1 0,0-1 0,0 0 0,0 1 0,0-1 0,0 1 0,0-1 0,0 1 0,0-1 0,1 2 0,65 44 0,-41-27 0,343 277-834,-22 25 0,9 57 525,-338-359 309,-11-15 70,-6-4-97,-1 0-1,0 0 0,0 0 1,0 0-1,0 0 1,1 0-1,-1 0 0,0 0 1,0 0-1,0 0 0,0 0 1,0 0-1,1-1 0,-1 1 1,0 0-1,0 0 0,0 0 1,0 0-1,0 0 0,0 0 1,0-1-1,0 1 0,1 0 1,-1 0-1,0 0 0,0 0 1,0 0-1,0-1 0,0 1 1,0 0-1,0 0 1,0 0-1,0 0 0,0-1 1,0 1-1,0 0 0,0 0 1,0 0-1,0 0 0,-1-9-5150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46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0,4 4 0,10 11 0,21 22 0,19 27 0,14 22 0,10 15 0,13 19-1356,13 15 1356,4 6 0,-2-3 0,-7-13 0,-16-22 0,-21-28-6835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46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1530 24575,'0'-6'0,"-1"0"0,0 0 0,-1-8 0,-1-4 0,-8-60-218,0-145 1,13 163 108,3 1 0,2 0 0,17-66 0,-8 63-13,2 0 1,4 1-1,2 1 0,2 2 0,49-80 0,-53 104 49,2 1 0,1 1 0,1 0 0,2 3 0,0 0 0,3 2-1,0 1 1,1 1 0,63-36 0,-60 44-73,0 1-1,1 2 1,0 1 0,1 1-1,66-10 1,-55 16-161,1 2 0,0 1 0,0 3 0,58 8 0,-7 7-804,168 46 0,91 54-362,-294-93 1074,210 72 1048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0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24575,'3'5'0,"24"65"-125,-2 2-1,-4 0 0,-3 1 0,16 135 1,-25-89-85,-4 0 0,-15 155 1,-1-151 209,-42 188 0,45-279 144,-19 50 1,22-71-326,0 1 1,-1-2-1,0 1 1,0-1-1,-1 0 0,-1 0 1,-11 12-1,-12 3-5597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59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24575,'-14'13'0,"11"-10"0,0 1 0,0 0 0,0-1 0,1 1 0,-1 1 0,-1 4 0,8-8 0,123 17-1268,-125-18 1171,62 12-6729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1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1 566 24575,'0'0'0,"2"-1"0,6-9 0,12-12 0,15-16 0,29-14 0,32-8 0,30-3 0,31-1-1826,24 3 1826,13 7 0,10 6-2437,3 8 2437,-6 9 0,-4 11 0,32 19 0,-22 9-3928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1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24575,'0'0'0,"2"6"0,6 13 0,14 25 0,13 25 0,14 18 0,7 9 0,-1 5-768,-1-2 768,-4-6 0,-11-20-7423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1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24575,'0'0'0,"0"6"0,0 0 0,1 0 0,2 11 0,2 4 0,43 311 0,-10-63 0,-31-220 0,-7-133 0,0 51 0,-1 0 0,1 1 0,7-49 0,-7 78 0,1 0 0,0 0 0,-1 0 0,1 0 0,0 0 0,0 0 0,1 0 0,-1 1 0,1-1 0,-1 1 0,1-1 0,0 1 0,2-3 0,-2 3 0,0 1 0,0-1 0,1 1 0,-1 0 0,0 0 0,0 0 0,1 0 0,-1 0 0,1 1 0,-1-1 0,0 1 0,1 0 0,-1-1 0,1 1 0,-1 0 0,5 1 0,9 1 0,-1 0 0,0 1 0,-1 1 0,1 1 0,22 9 0,67 39 0,-75-38 0,-2 1 0,0 2 0,35 29 0,-61-46 0,-1 0 0,1-1 0,-1 1 0,1-1 0,0 1 0,-1-1 0,1 1 0,0-1 0,-1 1 0,1-1 0,0 1 0,0-1 0,-1 0 0,1 0 0,0 1 0,0-1 0,-1 0 0,1 0 0,1 0 0,-1 0 0,0-1 0,0 0 0,0 1 0,0-1 0,-1 0 0,1 0 0,0 1 0,0-1 0,-1 0 0,1 0 0,-1 0 0,1 0 0,0 0 0,-1 0 0,1-2 0,10-25 0,0 0 0,9-49 0,-3 12 0,29-69 0,-39 118 0,1 1 0,0-1 0,1 2 0,1-1 0,0 1 0,14-14 0,-20 23 0,0 1 0,1-1 0,0 2 0,0-1 0,1 0 0,-1 1 0,0 0 0,1 0 0,9-3 0,-12 5 0,1 0 0,0 0 0,-1 1 0,1-1 0,0 1 0,0 0 0,0 0 0,-1 0 0,1 1 0,0-1 0,-1 1 0,1 0 0,0 0 0,-1 0 0,1 1 0,-1-1 0,5 3 0,1 2 0,0 1 0,0 0 0,0 0 0,-1 1 0,0 0 0,-1 0 0,0 1 0,0 0 0,7 13 0,6 13 0,17 45 0,-34-75 0,4 11-103,64 141-1159,-52-121-5564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2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0 429 24575,'1'-1'0,"-1"-1"0,0 1 0,1-1 0,-1 1 0,1 0 0,0 0 0,0-1 0,-1 1 0,1 0 0,0 0 0,1-2 0,3-3 0,9-17 0,-1 0 0,-1 0 0,-1-1 0,11-37 0,-18 44 0,1 1 0,-2-1 0,0 1 0,-1-1 0,-1 0 0,-1 0 0,0 0 0,-3-18 0,2 28 0,0 1 0,-1 0 0,1 0 0,-1 0 0,0 0 0,-1 0 0,0 0 0,0 0 0,0 1 0,0 0 0,-7-9 0,4 11 0,6 3 0,0 0 0,0 0 0,0 0 0,-1 1 0,1-1 0,0 0 0,0 0 0,0 0 0,0 1 0,0-1 0,0 0 0,0 0 0,-1 1 0,1-1 0,0 0 0,0 0 0,0 1 0,0-1 0,0 0 0,0 0 0,0 1 0,0-1 0,0 0 0,1 0 0,-1 1 0,0-1 0,0 0 0,0 0 0,0 1 0,3 8 0,-1 0 0,1 0 0,1 0 0,0 0 0,9 14 0,9 13-114,1-1-1,2-1 1,1-1-1,2-1 1,1-1-1,1-2 0,2-1 1,0-1-1,2-2 1,1-2-1,1 0 1,1-3-1,1-1 1,0-2-1,2-2 1,-1-1-1,70 14 1,-42-17-6016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2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3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24575,'0'0'0,"10"-2"0,12 0 0,3 0-8191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3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24575,'0'0'0,"2"-2"0,8-3 0,20 1 0,25-3 0,37 1 0,73 0 0,10 0-8191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4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0,13 0 0,23 3 0,33 8 0,38 5 0,36 4 0,7-1-1431,-21-4-5329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5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24575,'0'0'0,"1"5"0,3 6 0,10 22 0,-1-4 0,132 347-724,-17-42 126,76 126-657,-174-400-4359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5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24575,'5'-7'0,"-1"5"0,-1 0 0,0 1 0,1-1 0,-1 1 0,1-1 0,0 1 0,-1 0 0,8-1 0,0 1 0,23 1 0,-7 2 3,0 0-1,0 3 0,33 8 0,78 33-146,-96-29 25,-1 2 0,0 1-1,-2 2 1,0 2 0,46 38-1,-63-43 138,-1 0-1,0 2 1,29 39-1,-38-42-31,0 0 0,-1 1 0,-1 0 0,-1 1 0,11 31 0,-17-40 12,0-1 1,-1 1-1,0-1 1,0 1 0,-1 0-1,-1 0 1,0 0 0,-2 13-1,1-16 2,-1 0 0,0 0 1,0 0-1,-1 0 0,0-1 0,-1 0 0,1 1 0,-1-1 0,-1 0 0,1-1 0,-10 11 0,1-3 0,-2-1 0,1-1 0,-2 0 0,1-1 0,-29 15 0,-90 38 0,132-64 0,-95 40-1219,13-8-4876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0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24575,'0'0'0,"6"0"0,15 2 0,21 2 0,22 3 0,14 2 0,9 1 0,5 1 0,2 0 0,-4-1 0,-5-3 0,-10 0 0,-18-1-8191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6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24575,'0'0'0,"2"6"0,4 13 0,7 16 0,7 16 0,8 17 0,4 13 0,3 8 0,1 1 0,-3-8 0,-6-16 0,-8-18 0,-4-17 0,-6-13-8191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6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24575,'37'-3'0,"-7"0"0,-16 3 0,0 0 0,0 1 0,0 1 0,-1 0 0,1 1 0,-1 1 0,1 0 0,-1 1 0,0 0 0,23 14 0,-10-2 0,0 0 0,-1 2 0,38 38 0,-37-31-85,-1 0 0,-1 2 0,-2 0 0,0 2 0,29 56 0,-41-67 76,-2 0 0,0 1 0,-1 0 0,-1 0 0,-1 1-1,-1 0 1,-1-1 0,-1 1 0,0 0 0,-2 1 0,-2 27 0,0-31 9,-1 0 0,-1 0 0,0 0 0,-1 0 0,-1-1 0,-1 0 0,0 0 0,-2 0 0,1-1 0,-2-1 0,0 1 0,-1-1 0,-1-1 0,-18 19 0,11-18 22,0 0-1,-1-1 1,0 0-1,-27 12 0,4-6-705,-51 17-1,20-14-5625</inkml:trace>
  <inkml:trace contextRef="#ctx0" brushRef="#br0" timeOffset="1">1165 666 24575,'0'0'0,"0"0"0,0 4 0,2 14 0,2 22 0,3 20 0,0 18 0,-3 14 0,-3 7 0,-2-1 0,-4-8 0,-1-21-8191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6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7 0,4 18 0,3 26 0,2 14 0,0-5-8191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7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0 114 24575,'0'2'0,"1"0"0,-1 0 0,0 0 0,0 0 0,1 0 0,-1-1 0,1 1 0,0 2 0,3 5 0,22 66-228,4-1 1,2-2-1,58 92 0,-28-68-93,125 149 1,-169-222 398,1-2 1,1 0-1,33 26 1,-50-45-75,-1 0 1,1-1 0,-1 1-1,1-1 1,0 1-1,0-1 1,0 0 0,-1 0-1,1 0 1,0 0 0,0 0-1,1-1 1,-1 1-1,0-1 1,0 0 0,4 0-1,-4-1-5,-1 0 1,0 0-1,1 0 0,-1 0 0,0 0 1,0-1-1,0 1 0,0-1 0,0 1 1,0-1-1,-1 0 0,1 1 1,0-1-1,-1 0 0,1 0 0,-1 0 1,0-1-1,0 1 0,1 0 0,0-4 1,2-5 0,0-1 0,0 1 0,3-24 0,0-41 0,-5-9 149,-3 1 1,-19-125-1,-50-165-1526,56 313-4710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7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854 304 24575,'0'-5'0,"0"-8"0,-1 1 0,0-1 0,-1 0 0,0 1 0,-1-1 0,-8-20 0,8 24 0,-1 0 0,-1 1 0,1 0 0,-2 0 0,1 0 0,-1 1 0,0-1 0,0 2 0,-15-13 0,4 6 0,0 2 0,0 0 0,-1 1 0,-1 1 0,0 1 0,0 0 0,0 2 0,-1 0 0,0 1 0,0 1 0,-28-2 0,26 4 0,0 2 0,0 0 0,0 1 0,1 2 0,-1 0 0,0 1 0,1 1 0,0 1 0,0 1 0,-31 15 0,27-9 0,0 2 0,0 1 0,-33 27 0,46-32 0,-1 1 0,2 0 0,0 0 0,0 1 0,1 1 0,0-1 0,-10 22 0,17-29 0,1 0 0,0 0 0,0-1 0,0 1 0,1 0 0,0 1 0,-1 7 0,2-11 0,0 0 0,0 0 0,0 0 0,1 0 0,-1 0 0,1 0 0,0 0 0,0 0 0,0 0 0,0 0 0,0-1 0,1 1 0,-1 0 0,1-1 0,0 1 0,3 3 0,-1-2 0,1 0 0,0 0 0,0 0 0,0-1 0,0 0 0,1 0 0,-1 0 0,1-1 0,6 3 0,9 1 0,27 4 0,-38-8 0,185 21 0,2-15 0,-183-8 0,-1 1 0,0 0 0,14 4 0,-20-3 0,-1 0 0,1 0 0,-1 1 0,0-1 0,1 2 0,-1-1 0,8 7 0,-2-1-682,17 19-1,-15-12-6143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7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1 287 24575,'27'32'0,"-1"1"0,34 58 0,-28-37 0,-3 1 0,-2 1 0,32 101 0,-56-150 0,-4-20 0,1 8 0,-8-78-133,4 0 1,9-132-1,18 33-2427,6-9-2673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8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0 243 24575,'1'1'0,"-1"0"0,1 0 0,0 1 0,-1-1 0,1 0 0,0 0 0,0 1 0,-1-1 0,1 0 0,0 0 0,0 0 0,0 0 0,0 0 0,3 1 0,-3 0 0,7 4 0,0 0 0,0-1 0,0 0 0,0 0 0,1-1 0,0 0 0,0 0 0,0-1 0,0 0 0,0 0 0,14 1 0,-16-3 0,0-1 0,1 0 0,-1 0 0,0 0 0,0-1 0,0 0 0,0-1 0,0 1 0,0-1 0,-1 0 0,1-1 0,-1 0 0,1 0 0,-1 0 0,0-1 0,7-5 0,-5 2 0,-1 0 0,0 0 0,0 0 0,-1-1 0,0 0 0,-1 0 0,7-13 0,-4 5 0,-1 0 0,-1 0 0,6-23 0,-11 36 0,3-12 0,-4 15 0,0 0 0,0 0 0,0-1 0,0 1 0,0 0 0,0 0 0,0 0 0,0-1 0,0 1 0,0 0 0,0 0 0,0 0 0,0-1 0,0 1 0,0 0 0,0 0 0,1 0 0,-1-1 0,0 1 0,0 0 0,0 0 0,0 0 0,0 0 0,1 0 0,-1-1 0,0 1 0,0 0 0,0 0 0,1 0 0,-1 0 0,0 0 0,0 0 0,0 0 0,1 0 0,-1 0 0,0 0 0,0 0 0,0 0 0,1 0 0,-1 0 0,0 0 0,0 0 0,1 0 0,-1 0 0,2 2 0,-1 1 0,1 0 0,-1-1 0,1 1 0,-1 0 0,1 4 0,37 153 0,-37-152 0,81 510-981,-26 6 0,-53-480 971,16 207-172,-19-243 182,-1 0 0,-2 14 0,2-21 0,0-1 0,0 1 0,0-1 0,0 1 0,0 0 0,0-1 0,-1 1 0,1-1 0,0 1 0,0-1 0,-1 1 0,1-1 0,0 0 0,-1 1 0,1-1 0,0 1 0,-1-1 0,1 0 0,-1 1 0,0-1 0,1 0 0,-1 1 0,1-1 0,0 0 0,-1 0 0,1 0 0,-1 0 0,1 0 0,-1 0 0,1-1 0,0 1 0,-1 0 0,1 0 0,-1 0 0,1 0 0,0 0 0,-1-1 0,1 1 0,0 0 0,-1 0 0,-2-3 0,0 1 0,0-1 0,0 0 0,-4-5 0,-12-21 0,0 1 0,2-2 0,-14-34 0,-3-13 65,3-2 0,3-1 1,-26-131-1,40 137-13,4 0 0,3-1 0,3 0 0,8-98 0,1 121-74,2 1 0,20-71 0,-16 84 6,2 1-1,2 0 1,32-60 0,-38 83 16,0-1 0,1 1 0,0 1 0,1 0 0,23-22 0,-28 30 0,1 0 0,-1 0 0,1 1 0,0 0 0,1 0 0,-1 0 0,1 1 0,-1 0 0,1 1 0,0-1 0,0 2 0,0-1 0,16 0 0,-14 2 34,0 0 0,0 1 1,-1 1-1,1-1 1,-1 1-1,1 1 1,16 6-1,-13-3 88,-1 1-1,1 0 0,-1 1 1,19 16-1,-8-3 55,-1 1 1,-1 2-1,-1 0 1,20 30-1,-4 3-858,47 97-1,-61-107-6143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9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1 491 24575,'2'9'0,"77"169"0,-53-123 0,95 190 0,-113-231 0,-6-13 0,0-6 0,-1-11 0,0 12 0,0-11 0,1 1 0,1 0 0,0 0 0,8-22 0,-9 31 0,0 0 0,0 1 0,1 0 0,-1-1 0,1 1 0,0 0 0,0 0 0,1 0 0,-1 1 0,1-1 0,-1 1 0,1 0 0,0 0 0,0 0 0,1 1 0,-1-1 0,7-2 0,0 2 0,1 1 0,0-1 0,0 2 0,0 0 0,0 0 0,0 1 0,14 2 0,128 11 0,-83-6 0,122-1 0,-176-7 0,1-1 0,-1-1 0,0 0 0,0-1 0,-1-1 0,1-1 0,-1 0 0,0-1 0,-1-1 0,0 0 0,0-1 0,-1-1 0,0 0 0,0-1 0,-1 0 0,12-15 0,-10 9 0,-1-1 0,0 0 0,-2-2 0,0 1 0,-1-1 0,-1-1 0,-1 0 0,11-38 0,-13 30 0,-1 0 0,-1 0 0,-2-1 0,-1 1 0,-1-1 0,-3-35 0,0 48 0,0 0 0,-1 0 0,-1 1 0,0-1 0,-13-28 0,14 38 0,0 0 0,-1 0 0,0 0 0,-1 1 0,1-1 0,-1 1 0,-1 0 0,1 1 0,-1-1 0,0 1 0,0 0 0,0 1 0,-1-1 0,-11-5 0,10 7 0,-1 0 0,1 0 0,-1 1 0,0 0 0,0 0 0,0 1 0,-16 0 0,11 1 0,1 1 0,-1 1 0,1 0 0,-23 8 0,16-3 0,1 0 0,1 1 0,0 2 0,0 0 0,1 0 0,-31 26 0,42-31 0,0 0 0,0 1 0,1 0 0,0 0 0,0 0 0,0 1 0,-6 12 0,10-17 0,0 0 0,1 0 0,-1 0 0,0 0 0,1 0 0,-1 0 0,1 0 0,0 0 0,0 0 0,0 1 0,0-1 0,0 0 0,0 0 0,0 0 0,1 0 0,-1 0 0,1 0 0,-1 0 0,1 0 0,0 0 0,0 0 0,0 0 0,0 0 0,0-1 0,1 1 0,-1 0 0,0-1 0,1 1 0,-1-1 0,1 1 0,-1-1 0,1 0 0,3 3 0,4 1 0,1 0 0,-1-1 0,1 0 0,0-1 0,0 1 0,0-2 0,0 0 0,1 0 0,20 1 0,1-3 0,63-6 0,-19-4 0,-75 10 0,1 0 0,-1 0 0,0 0 0,1 0 0,-1 0 0,0 0 0,0 1 0,1-1 0,-1 0 0,0 1 0,0-1 0,1 1 0,-1-1 0,0 1 0,0 0 0,0 0 0,0-1 0,0 1 0,0 0 0,0 0 0,0 0 0,0 0 0,1 2 0,1 2 0,0 0 0,-1 0 0,0 1 0,3 8 0,-4-11 0,40 178 0,-41-177 0,27 151-367,69 702-4399,-90-522 3858,-10-233 392,-22 124 1,11-148 634,12-68 108,0 1 0,-1-1 1,-1 1-1,-7 14 0,11-23-172,-1 0 0,1 0 0,-1 0-1,0 1 1,1-1 0,-1-1 0,0 1 0,0 0 0,0 0 0,-1-1-1,1 1 1,-3 1 0,3-3 20,0 1 0,0-1 0,0 1-1,1-1 1,-1 1 0,0-1 0,0 0 0,0 0-1,0 0 1,0 0 0,0 0 0,0-1 0,-3 0 0,-1-1 60,0-1 1,0 0 0,1 0 0,-1 0 0,1-1 0,0 0 0,0 0 0,0 0 0,-7-9 0,-5-7-136,-27-41 0,-68-140 425,20-10-1464,41 81-3841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9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24575,'0'0'0,"0"0"0,0 2 0,0 5 0,-2 12 0,0 23 0,-1 21 0,1-1-8191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59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0 24575,'-1'0'0,"0"0"0,0 0 0,1 1 0,-1-1 0,0 0 0,0 0 0,0 0 0,1 1 0,-1-1 0,0 1 0,1-1 0,-2 1 0,-2 1 0,-10 7 0,0 1 0,1 1 0,-18 16 0,-6 9-4,1 1-1,-35 49 0,50-58-189,1 2 0,2 0-1,1 1 1,-15 38 0,19-32 200,2 0 0,1 1 0,1 0 0,3 0 1,1 1-1,1 0 0,3-1 0,1 1 0,2 0 0,1 0 0,3 0 0,0-1 1,3 0-1,13 37 0,-12-45-6,10 33 0,-19-60 3,-1 0 0,1 0-1,-1 0 1,1 0 0,-1 0 0,0 1 0,0-1-1,-1 0 1,0 5 0,0-7 33,1 1 0,-1-1-1,1 1 1,-1-1 0,0 1 0,0-1 0,0 0 0,0 1-1,0-1 1,0 0 0,0 0 0,0 0 0,-1 0-1,1 0 1,0 0 0,-1 0 0,1 0 0,-1-1 0,-1 2-1,-2-1-6,1 1-1,-1-1 0,0 0 0,0 0 0,0 0 0,0-1 1,0 0-1,0 0 0,-7-1 0,-2-1-527,0 0-1,-15-6 1,8 2-6327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0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24575,'0'0'0,"2"-2"0,7-3 0,8-1 0,12-3 0,10 1 0,14 1 0,16 3 0,9 2 0,-9 3-8191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0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0 210 24575,'3'2'0,"0"0"0,0 0 0,0 0 0,-1 0 0,4 4 0,3 3 0,79 71 0,-87-79 0,-1-1 0,0 0 0,0 1 0,1-1 0,-1 0 0,0 1 0,1-1 0,-1 0 0,1 0 0,-1 1 0,0-1 0,1 0 0,-1 0 0,1 0 0,-1 1 0,1-1 0,-1 0 0,1 0 0,0 0 0,-1-1 0,0 1 0,1-1 0,-1 1 0,0-1 0,1 1 0,-1-1 0,0 0 0,0 1 0,1-1 0,-1 1 0,0-1 0,0 0 0,0 1 0,0-2 0,21-138 0,-1 9 0,-20 129 0,1-1 0,-1 1 0,1 0 0,-1-1 0,1 1 0,0 0 0,0-1 0,0 1 0,0 0 0,0 0 0,1 0 0,-1 0 0,1 0 0,2-3 0,-3 4 0,0 1 0,0 0 0,-1-1 0,1 1 0,0 0 0,0 0 0,-1 0 0,1-1 0,0 1 0,0 0 0,-1 0 0,1 0 0,0 0 0,0 0 0,0 1 0,-1-1 0,1 0 0,1 0 0,1 2 0,-1-1 0,1 0 0,-1 0 0,1 1 0,-1 0 0,0-1 0,3 4 0,6 5 0,0 2 0,-1-1 0,11 17 0,26 46 0,2 13-418,-4 1-1,-3 3 1,28 95-1,-32-62 381,41 236 0,-69-300-43,-3 1 0,-3 0 0,-3 65 0,-1-120 92,0-1-105,0 0 1,-1 1-1,1-1 0,-1 1 1,0-1-1,0 0 0,-1 1 0,0-1 1,0 0-1,-3 6 0,-4-2-5003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0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1 337 24575,'12'0'0,"18"0"0,59 9 0,-74-7 0,0 2 0,0 0 0,0 1 0,-1 0 0,26 14 0,-23-9-4,-1 2 0,0 0 0,-1 0-1,0 1 1,-1 1 0,-1 1 0,0 0 0,-1 0-1,14 24 1,-4-1-238,-2 0 0,-1 2 0,15 48 0,-13-20 179,-2 1 0,-4 0 0,9 84 0,-17-68 80,-3 0 0,-10 111 0,-3-109-18,6-74 1,0 1 0,0-1 0,-1 0 0,-6 12 0,9-22 0,-1 1 0,1-1 0,-1-1 0,0 1 0,0 0 0,0 0 0,0-1 0,-1 1 0,1-1 0,-4 3 0,4-4 0,0 0 0,0 0 0,0 0 0,0 0 0,0 0 0,0 0 0,0-1 0,-1 1 0,1-1 0,0 1 0,0-1 0,-5 0 0,2-1 0,0 0 0,0 0 0,0 0 0,0-1 0,0 0 0,0 0 0,0 0 0,1 0 0,-1-1 0,1 0 0,0 0 0,-1 0 0,-2-4 0,-6-5 11,1-1 0,0 0 0,1 0 0,-10-17 0,4 3-148,-21-44 0,20 28-82,1 0 1,2-1 0,3-1-1,1 0 1,-5-47 0,10 35 106,3-1 0,2 0-1,11-94 1,1 74 10,4 2-1,3 0 0,4 1 1,3 1-1,3 1 0,51-95 1,-61 134 61,1 1 1,42-55 0,-56 83 75,-1-1 0,1 1 0,0 1 1,0-1-1,0 1 0,1 0 0,0 0 1,0 0-1,10-4 0,-13 7-4,0 0 0,1 0 1,-1 0-1,1 1 0,-1-1 0,1 1 0,-1 0 0,1 0 1,-1 0-1,1 1 0,-1-1 0,1 1 0,-1 0 1,0 0-1,1 0 0,-1 0 0,0 1 0,0-1 0,0 1 1,6 4-1,0 1 9,0 0 0,0 1 1,-1 0-1,14 18 0,-1 2-40,25 43 0,-10-3 3,-2 2 0,41 123 0,18 158 0,-55-149 191,17 255 0,-54-446-148,1 42-1054,-3-45-3800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0 677 24575,'5'-2'0,"200"-99"0,-148 70-142,-2-2-1,-1-2 0,-2-3 1,-2-2-1,61-62 1,6-26 142,-91 96 0,-1-1 0,23-43 0,-46 72 0,-1 3 0,0 0 0,-1 0 0,1 0 0,0 0 0,-1 0 0,1-1 0,0 1 0,-1 0 0,0 0 0,1-1 0,-1 1 0,0 0 0,0-1 0,0 1 0,0-2 0,0 3 3,0 0 1,0-1 0,0 1-1,0 0 1,0 0 0,-1 0-1,1 0 1,0 0 0,0 0-1,0 0 1,0 0 0,0 0-1,-1 0 1,1 0 0,0 0-1,0 0 1,0 0 0,0 0-1,-1 0 1,1 0-1,0 0 1,0 1 0,0-1-1,0 0 1,0 0 0,-1 0-1,1 0 1,0 0 0,0 0-1,0 0 1,0 0 0,0 0-1,0 1 1,0-1 0,0 0-1,-1 0 1,1 0 0,0 1-1,-7 7 93,0 0 0,1 1 0,0 0 0,1 0-1,0 0 1,-8 19 0,6-12-54,-12 26-42,-17 56 0,30-78 0,1 1 0,1 0 0,0 0 0,0 43 0,4-54 0,0 0 0,1-1 0,1 1 0,-1-1 0,7 17 0,-7-22 0,0-1 0,1 0 0,-1 0 0,1 0 0,0 0 0,0 0 0,0 0 0,0 0 0,0-1 0,1 1 0,-1-1 0,1 0 0,0 0 0,-1 1 0,1-2 0,0 1 0,0 0 0,1-1 0,3 2 0,2-1 0,0 0 0,0-1 0,0 0 0,0 0 0,1-1 0,15-2 0,-17 1 0,0 1 0,0 0 0,0 0 0,0 0 0,0 1 0,0 0 0,0 0 0,0 1 0,15 6 0,-8-1 0,0 2 0,-1 0 0,-1 1 0,24 21 0,43 53 0,-8 6 0,-20-23 0,-50-65 0,-1 0 0,0-1 0,1 1 0,0 0 0,-1-1 0,1 0 0,0 1 0,0-1 0,0 0 0,0 0 0,0 0 0,3 1 0,-4-2 0,0 1 0,0-1 0,0 0 0,0-1 0,1 1 0,-1 0 0,0 0 0,0 0 0,0-1 0,0 1 0,0 0 0,0-1 0,0 1 0,0-1 0,0 1 0,0-1 0,0 0 0,0 1 0,0-1 0,0 0 0,0 0 0,-1 0 0,1 1 0,0-1 0,1-2 0,2-4 0,0 0 0,0 0 0,0 0 0,-1 0 0,3-9 0,11-41 0,-13 41 0,14-62 0,20-66 0,-37 141 0,0 0 0,1-1 0,-1 1 0,1 0 0,3-5 0,-4 7 0,-1 0 0,1 0 0,0 1 0,0-1 0,-1 0 0,1 1 0,0-1 0,0 1 0,0-1 0,0 1 0,-1 0 0,1-1 0,0 1 0,0 0 0,0 0 0,0-1 0,0 1 0,0 0 0,0 0 0,0 0 0,0 0 0,0 0 0,0 0 0,2 1 0,1 0 0,0 0 0,1 1 0,-1 0 0,0 0 0,0 0 0,0 0 0,6 5 0,24 24 0,-25-23 0,85 93 0,-76-81 0,-16-18 0,1 1 0,-1 0 0,1 0 0,0-1 0,-1 1 0,4 1 0,-5-4 0,0 1 0,0-1 0,0 1 0,-1-1 0,1 0 0,0 1 0,0-1 0,0 0 0,0 0 0,0 0 0,0 0 0,-1 0 0,1 0 0,0 0 0,0 0 0,0 0 0,0 0 0,0 0 0,0-1 0,-1 1 0,1 0 0,0-1 0,0 1 0,0 0 0,0-2 0,3 0 0,-1 0 0,0-1 0,0 0 0,0 0 0,-1 0 0,1 0 0,3-6 0,13-26 0,-12 21 0,10-20 0,-10 16 0,2 1 0,0 1 0,1 0 0,0 0 0,16-17 0,-22 29 0,-1 1 0,1 1 0,-1-1 0,1 0 0,0 1 0,0 0 0,0 0 0,0 0 0,1 0 0,-1 1 0,0 0 0,1 0 0,-1 0 0,1 0 0,-1 1 0,1-1 0,6 2 0,6 0 0,0 1 0,0 1 0,22 6 0,-39-9 0,247 80 0,-65-19 0,-167-56-195,0 0 0,1-2 0,0 0 0,0 0 0,0-1 0,22-1 0,-29-2-6631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2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1 441 24575,'0'0'0,"2"0"0,29 1 0,-6 2 0,66 4 0,64 1 0,72-2-746,78-7-2237,73-7 1389,55-5-1798,1409-56-2755,-1200 43 5294,-153 6 384,-31-4 351,-36-3 118,-42-4 80,-52-3 238,-48-1-36,-45 1 530,-46 3-214,-46 1 979,-106 21-314,-1-2 1,63-27-1,-54 14-609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02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6:37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2972 5381 24575,'0'0'0,"0"0"0,0 0 0,0 0 0,-8 0 0,-18-2 0,0 0 0,0-2 0,-27-8 0,15 3 0,-81-15 117,-440-106-1223,440 94 907,1-6-1,2-5 1,2-5 0,2-5-1,3-4 1,3-5 0,-159-131 0,178 119-140,4-3 1,-144-183-1,139 142-168,-133-245-1,160 245 395,4-3-1,7-3 1,5-1-1,-51-242 1,79 266-17,4 0 0,1-147-1,14 162 87,4 0 0,4 0-1,26-102 1,-18 123 44,3 0 0,3 2 0,2 0 0,41-69 0,-35 79 0,3 2 0,2 2 0,2 1 0,82-83 0,-63 81 0,2 3 0,2 2 0,2 3 0,128-67 0,-108 72 0,2 4 0,1 3 0,163-38 0,195-6-381,7 29-302,-181 21 413,498-66 180,274-28-448,-679 88 422,452-48 128,-481 41-12,591-60 0,159 59 0,-792 50 0,495 79 0,-234 32-169,-8 24-91,-280-71 212,-244-66 52,236 67 373,-193-51-208,118 58-1,-128-49-168,0 2 0,94 76 0,-114-79 0,-1 3 0,-1 1 0,-2 1 0,44 64 0,-42-46 128,-2 2-1,-2 1 0,-3 1 0,-3 1 1,20 71-1,-29-73 0,-2 0 0,-3 2 1,-2-1-1,-3 1 0,-6 103 1,-5-97 68,-2 1 1,-4-1-1,-36 109 1,-90 178 663,129-329-855,-312 740 368,262-620-373,-138 235 0,154-308 0,-2-3 0,-4-2 0,-2-1 0,-2-4 0,-73 62 0,38-49-230,-150 92 0,-118 26-697,183-114 184,-356 101-1,-197-24 4,457-113 185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28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789 414 24575,'0'-1'0,"0"0"0,0 0 0,-1 1 0,1-1 0,0 0 0,0 0 0,0 0 0,0 1 0,-1-1 0,1 0 0,0 0 0,-1 1 0,1-1 0,0 0 0,-1 1 0,1-1 0,-1 0 0,-1 0 0,2 0 0,-4-4 0,-1 1 0,1-1 0,-1 1 0,0 0 0,0 0 0,0 1 0,-11-6 0,-43-17 0,39 20 0,0 0 0,-1 1 0,1 1 0,-1 0 0,0 2 0,0 1 0,0 0 0,0 2 0,0 0 0,0 1 0,0 1 0,1 1 0,-1 1 0,1 1 0,0 1 0,0 1 0,1 0 0,0 1 0,1 1 0,0 1 0,0 1 0,1 0 0,1 2 0,-27 26 0,28-22 2,0 1-1,1 0 0,0 1 1,2 1-1,0 0 0,-11 31 1,12-21-161,1 0-1,2 0 1,1 1 0,-3 39 0,6-14 23,3 0 0,3 1 0,1-1 0,4 0 0,15 62 0,-5-47 136,3-1 0,3-1 0,4-1 0,2-1 0,52 87 0,-45-96 0,3-2 0,2-2 0,2-1 0,3-3 0,101 89 0,-84-90 0,2-2 0,119 65 0,-139-90 0,1-2 0,0-2 0,2-2 0,0-2 0,72 13 0,-90-24-81,0-1 0,0-1 0,0-2 0,0-1 0,0-1-1,58-12 1,-67 9 52,0-2 0,0 0 0,-1-1 0,0-1 0,0 0 0,-1-2-1,-1 0 1,1-2 0,-2 0 0,22-20 0,-19 12 3,-1-1 0,-1-1 1,-1-1-1,-1 0 0,-1-1 0,-1-1 1,-1 0-1,-2-1 0,10-31 0,-5 4-154,-3-1 0,-2 0-1,6-100 1,-13 67 180,-4 0 0,-4 1 0,-28-157 0,18 178 0,-2 0 0,-4 1 0,-2 1 0,-4 1 0,-49-89 0,36 86 0,-4 2 0,-2 1 0,-4 3 0,-83-83 0,86 101 0,-2 1 0,-2 2 0,-1 3 0,-2 2 0,-113-54 0,120 69-3,0 2 0,-2 2 0,0 2-1,-90-12 1,108 21 28,-1 2 0,0 2-1,0 0 1,0 2 0,0 2-1,0 0 1,1 2 0,-55 19-1,67-18-136,-1 2 0,1 0-1,1 1 1,0 0-1,0 2 1,-23 20-1,-3 13-4028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29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3 777 24575,'0'-14'0,"-1"-32"0,-1 23 0,2-1 0,1 1 0,1-1 0,7-33 0,-9 54 0,2 0 0,-1 0 0,0 0 0,0 0 0,1 1 0,0-1 0,-1 0 0,1 1 0,0-1 0,0 1 0,1 0 0,-1 0 0,0 0 0,1 0 0,-1 0 0,1 0 0,0 0 0,-1 1 0,1 0 0,4-2 0,5-1 0,-1 1 0,1 0 0,0 1 0,14 0 0,38-1 0,118 10 0,-11 0 0,-165-7 0,5 0 0,-1 0 0,1-1 0,19-4 0,-28 5 0,1-1 0,-1 1 0,0-1 0,0 0 0,0 0 0,0 0 0,0 0 0,0 0 0,0-1 0,0 1 0,0-1 0,-1 1 0,1-1 0,0 1 0,-1-1 0,1 0 0,-1 0 0,0 0 0,0 0 0,0 0 0,0 0 0,0 0 0,1-4 0,0-1 0,-1-1 0,0 1 0,-1-1 0,0 1 0,-1-14 0,-8-38 0,6 45 0,-18-89 34,-10-60-1433,23 91-5427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32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24575,'9'7'0,"0"-2"0,0 0 0,0-1 0,1 0 0,14 5 0,42 5 0,-54-12 0,332 36-477,3-28-1186,-320-9 1582,707 4-4073,-1-10 3436,226-31-28,-888 32 1319,-22 1-1498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32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24575,'0'3'0,"4"5"0,-1 0 0,1 0 0,0-1 0,7 10 0,6 10 0,37 74-516,-5 3 0,-5 1 0,52 186-1,-20 25-902,-14 6 773,215 911-31,-241-1099-2707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0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0 24575,'-1'1'0,"0"-1"0,0 1 0,0-1 0,-1 1 0,1-1 0,0 1 0,0 0 0,0 0 0,0-1 0,0 1 0,1 0 0,-2 2 0,-2 0 0,-12 13-4,1 0 0,1 0-1,0 1 1,-20 36 0,20-26 17,0 0 0,3 0 1,-10 31-1,6 1-269,1 0 0,4 1 0,-3 63 0,4 276-761,29 1-29,2 154 68,-35-312 150,9-210-2502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33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24575,'0'0'0,"0"3"0,2 10 0,4 13 0,6 23 0,5 33 0,7 25 0,6 17 0,3 10-1183,3 0 1183,-3-6 0,-6-18 0,-7-28-7008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33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487 1 24575,'-3'8'0,"-13"55"0,-4-1 0,-2 0 0,-34 66 0,-95 142-377,-15-8-49,150-238 421,8-12-5,4-6 28,0-1 0,0 1 0,1 0 0,0 0 1,0 0-1,0 0 0,-1 9 0,3-13 11,1-1 1,0 0-1,0 0 0,0 0 1,0 1-1,0-1 1,1 0-1,-1 0 0,0 0 1,0 1-1,1-1 0,-1 0 1,1 0-1,-1 0 0,1 0 1,-1 0-1,1 0 1,0 0-1,0 0 0,-1 0 1,1 0-1,0 0 0,2 1 1,1 1-43,1 1 0,0-1 0,10 4 1,-13-6 31,32 14-19,1-2 0,48 13 0,80 9 0,365 43-878,-435-66 961,-41-6-1316,-15-2-4930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33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24575,'0'9'0,"0"4"0,1-1 0,1 0 0,0 0 0,1 0 0,0 0 0,6 13 0,34 69 0,-42-91 0,12 21 0,0 0 0,1-1 0,2 0 0,0-1 0,22 21 0,-28-32 0,1-1 0,1 0 0,0-1 0,0 0 0,0-1 0,1-1 0,0 0 0,1 0 0,0-2 0,28 9 0,-27-11 0,0 0 0,1-2 0,-1 1 0,1-2 0,-1 0 0,1-1 0,-1 0 0,0-2 0,1 1 0,-1-2 0,0 0 0,-1-1 0,1 0 0,-1-2 0,0 1 0,15-11 0,-22 13 0,-1 0 0,-1-1 0,1 0 0,-1 0 0,0 0 0,0-1 0,0 1 0,-1-1 0,7-11 0,-9 12 0,1 0 0,-1 0 0,-1 0 0,1-1 0,-1 1 0,1-1 0,-2 1 0,1-1 0,-1 1 0,0-1 0,0 1 0,0-1 0,-2-7 0,0 4 0,0 0 0,0 0 0,-1 0 0,-1 1 0,0-1 0,0 1 0,0 0 0,-1 0 0,-9-11 0,5 9 0,0 0 0,0 1 0,-1 0 0,0 1 0,0 0 0,-15-8 0,6 6 0,-1 0 0,0 2 0,0 0 0,-1 1 0,0 1 0,0 1 0,-42-5 0,29 8-195,1 2 0,-1 1 0,1 1 0,-1 2 0,1 2 0,-55 16 0,26-1-6631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37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15 293 24575,'0'0'0,"-1"0"0,0 0 0,1 0 0,-1 1 0,1-1 0,-1 0 0,1 0 0,-1 0 0,0 0 0,1 0 0,-1 1 0,1-1 0,-1 0 0,1 1 0,-1-1 0,1 0 0,-1 1 0,1-1 0,-1 0 0,1 1 0,0-1 0,-1 1 0,1-1 0,0 1 0,-1-1 0,1 1 0,0-1 0,-1 1 0,1-1 0,0 1 0,0 0 0,0-1 0,0 1 0,0-1 0,-1 2 0,1-1 0,0 0 0,1 0 0,-1 0 0,0 0 0,0 0 0,0 0 0,1 0 0,-1 0 0,0 0 0,1 0 0,-1 0 0,1 0 0,-1 0 0,1 0 0,0 0 0,-1-1 0,1 1 0,0 0 0,0 0 0,-1-1 0,2 2 0,7 2 0,0 1 0,1-1 0,-1-1 0,1 0 0,0 0 0,18 2 0,232 27-67,9-21-1356,-233-10 1056,636 9-1829,31 1 1302,186 40-576,-702-24 1724,-64 1 3997,-119-27-3786,11 2 920,-21-23-1323,2 2-62,0 1 0,1-1 0,1 0 0,1 1 0,0-1 0,2 0 0,2-21 0,-1 26 0,0 0 0,1 0 0,1 0 0,0 1 0,1-1 0,0 1 0,0 0 0,2 1 0,-1 0 0,14-18 0,-6 14 0,0 1 0,0 1 0,1 0 0,1 0 0,0 2 0,1 0 0,24-12 0,-10 9 0,0 1 0,0 1 0,55-12 0,-53 18-70,0 0 0,0 2 0,1 2 0,-1 1 0,1 2 0,57 7 0,-63-2 60,0 0 0,-1 1 0,0 2 1,-1 0-1,0 2 0,0 1 0,-1 2 0,31 21 1,-36-21 9,0 2 0,-2 0 0,0 1 0,-1 0 0,-1 2 0,0 0 0,-2 1 0,21 35 0,-26-37 0,0 2 0,-1-1 0,-1 1 0,0 0 0,-2 0 0,-1 1 0,0 0 0,-1-1 0,-1 1 0,-2 28 0,0-37 6,-2 1 0,1-1 0,-2 0 0,1 1-1,-2-1 1,0-1 0,0 1 0,-8 15 0,9-22 18,1-1 0,-1 1 0,0-1 0,0 0 0,-1 0 0,1 0-1,-1 0 1,0 0 0,0-1 0,0 0 0,0 1 0,-1-2 0,1 1-1,-1 0 1,0-1 0,0 0 0,0 0 0,0-1 0,0 1 0,0-1-1,-10 1 1,7-2-24,-1 0 0,1-1 0,-1-1 0,1 1 0,0-1 0,0 0 0,0-1 0,0 0 0,0 0 0,0-1 0,1 0 0,0-1 0,-1 1 0,2-1 0,-1 0 0,1-1 0,-1 0 0,1 0 0,-8-11 0,11 13 0,1 0 0,0-1 0,-1 1 0,1 0 0,1-1 0,-1 0 0,1 1 0,0-1 0,0 0 0,-1-6 0,2 3 0,0 0 0,1 0 0,-1 1 0,1-1 0,4-14 0,2 2 0,1 0 0,0 1 0,21-35 0,-11 26-34,0 1-1,2 1 1,1 1-1,1 0 0,1 2 1,1 1-1,1 0 1,1 2-1,1 1 1,1 1-1,0 2 0,1 0 1,1 2-1,0 1 1,1 2-1,0 1 1,63-12-1,-68 19 35,0 0 0,-1 2 0,1 1 0,0 2 0,-1 0 0,1 1 0,-1 2 0,0 1 0,46 16 0,-41-10 0,-1 1 0,0 2 0,-1 1 0,-1 1 0,-1 1 0,0 1 0,34 35 0,-45-39 0,20 24 0,-31-33 0,0 0 0,0 0 0,0 1 0,-1-1 0,0 1 0,0 0 0,3 12 0,-6-16 20,1 1-1,-1-1 0,0 0 1,0 0-1,-1 0 1,1 0-1,-1 0 1,1 0-1,-1 0 1,0 0-1,0 0 0,0 0 1,-1 0-1,1 0 1,-1-1-1,1 1 1,-1-1-1,0 1 1,0-1-1,0 1 0,0-1 1,-1 0-1,1 0 1,-1 0-1,1 0 1,-1-1-1,1 1 1,-1-1-1,0 1 0,0-1 1,-4 1-1,7-2-19,0 0 0,0 0 0,0 0 0,0 0 0,-1 0 0,1 0 0,0 0 0,0 1 0,0-1 0,0 0 0,-1 0 0,1 0 0,0 0 0,0 0 0,0 0 0,0 0 0,-1 0 0,1-1 0,0 1 0,0 0 0,0 0 0,0 0 0,-1 0 0,1 0 0,0 0 0,0 0 0,0 0 0,0 0 0,0 0 0,-1-1 0,1 1 0,0 0 0,0 0 0,0 0 0,0 0 0,0 0 0,0 0 0,0-1 0,0 1 0,0 0 0,-1 0 0,1 0 0,0 0 0,0-1 0,0 1 0,0 0 0,3-11 0,8-11 0,2 0 0,0 1 0,25-31 0,-29 40 0,10-12 0,1 0 0,1 1 0,2 1 0,0 1 0,34-24 0,-37 32 0,-1 1 0,2 1 0,0 0 0,0 2 0,1 1 0,0 0 0,43-8 0,-48 14 0,0 0 0,1 0 0,-1 2 0,1 0 0,0 1 0,22 5 0,-19-1 0,1 0 0,-2 2 0,1 0 0,33 18 0,-2 4 0,58 41 0,43 45 0,91 61 0,-195-148-260,2-2 0,0-2-1,67 22 1,-45-24-316,142 24-1,83-19-739,-3-26-213,241-35-97,-2-27 444,-347 39 1074,659-70-897,0 35 0,-658 52 999,-35 3-18,-107 1 80,85 2 800,-98 1 769,59 10 0,-71-6-3983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38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1 24575,'0'0'0,"0"0"0,3 8 0,30 45 0,-10-6 0,-3 1 0,19 64 0,-21-59 0,31 97-546,57 311-1,-93-364 475,1 120 1,-15-142 90,-2-1 0,-17 89 0,-11-25-68,23-114 37,-1 0 0,-1-1 0,-18 32 0,23-46 39,0-1-1,-1 0 0,0 0 1,-1 0-1,0-1 0,0 0 1,0-1-1,-1 1 0,0-1 1,0-1-1,-1 0 0,-12 6 1,13-7 15,0-1 0,-1-1 1,1 0-1,-1 0 0,1 0 1,-1-1-1,0 0 1,0-1-1,1 0 0,-1 0 1,0-1-1,0 0 0,1-1 1,-11-3-1,11 3-27,1-1-1,-1 0 1,1-1 0,0 0-1,0 0 1,0 0 0,1-1-1,-1 0 1,1-1-1,0 1 1,1-1 0,-1 0-1,1 0 1,0-1 0,1 1-1,0-1 1,0 0-1,0-1 1,1 1 0,-4-11-1,3 3-14,0 0-1,1 0 0,0 0 0,1 0 0,1 0 0,1-1 1,0 1-1,1 0 0,0-1 0,4-14 0,4-5-53,1 0 1,2 1-1,1 0 0,2 1 0,1 1 0,34-51 1,-19 38-41,3 2-1,1 1 1,70-64 0,-4 22-1146,-12 17-4958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39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168 212 24575,'-7'5'0,"4"-1"0,1 0 0,-1 1 0,1-1 0,0 0 0,0 1 0,1 0 0,-1-1 0,-1 10 0,-2 41 0,4-46 0,1 1 0,-1-1 0,2 0 0,-1 1 0,1-1 0,1 1 0,-1-1 0,2 0 0,-1 0 0,7 14 0,-6-17 0,0 0 0,1 0 0,0 0 0,0-1 0,0 0 0,1 1 0,0-2 0,0 1 0,0 0 0,0-1 0,1 0 0,-1 0 0,13 5 0,-8-4 0,0-1 0,0-1 0,0 0 0,0 0 0,0-1 0,1-1 0,-1 1 0,0-2 0,1 1 0,-1-2 0,1 1 0,13-3 0,-17 1 0,0 1 0,0-1 0,0 0 0,0-1 0,-1 0 0,1 0 0,-1 0 0,1-1 0,-1 0 0,0 0 0,-1-1 0,1 0 0,-1 0 0,0 0 0,0 0 0,0-1 0,-1 0 0,6-10 0,-5 8 0,-2-1 0,1 1 0,-1-1 0,0 0 0,0 0 0,-1 0 0,-1 0 0,0 0 0,0-1 0,0 1 0,-2-15 0,-1 11 0,0 1 0,0-1 0,-2 1 0,1 0 0,-2 0 0,1 1 0,-14-23 0,8 17 0,-2 1 0,0 0 0,0 1 0,-2 0 0,0 0 0,-1 2 0,0 0 0,-1 1 0,0 0 0,-32-17 0,35 24 0,1-1 0,-1 1 0,1 1 0,-1 1 0,0-1 0,-1 2 0,1 0 0,-24 0 0,30 2 0,1 0 0,-1 0 0,1 1 0,-1 0 0,1 1 0,0-1 0,0 1 0,-1 0 0,1 1 0,1 0 0,-1-1 0,0 2 0,1-1 0,-1 1 0,1 0 0,0 0 0,0 0 0,1 1 0,-1-1 0,-3 7 0,4-4-136,0 0-1,0 0 1,1 1-1,0-1 1,0 1-1,0 0 1,1 0-1,1 0 0,-2 14 1,1 21-6690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39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2 0,2 2 0,1 1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39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1 24575,'10'0'0,"-1"1"0,0 1 0,1 0 0,-1 1 0,0 0 0,0 1 0,0-1 0,14 10 0,-8-4 0,-1 0 0,-1 1 0,21 20 0,-27-23 0,0 0 0,0 1 0,-1 0 0,0 1 0,-1-1 0,0 1 0,0 0 0,-1 1 0,5 13 0,-7-16 0,0 1 0,0-1 0,-1 1 0,-1 0 0,1 0 0,-1-1 0,0 1 0,-1 0 0,0 0 0,0-1 0,0 1 0,-6 14 0,0-6 0,0-1 0,-1-1 0,-1 1 0,0-1 0,-1-1 0,0 0 0,-1 0 0,-14 13 0,-107 82 0,130-107 0,-132 94 0,101-72 0,24-17 0,5-3 0,-1 0 0,0 0 0,1 0 0,0 1 0,0 0 0,0 0 0,-6 7 0,10-10 0,0-1 0,-1 1 0,1-1 0,0 0 0,0 1 0,-1-1 0,1 1 0,0 0 0,0-1 0,0 1 0,0-1 0,0 1 0,0-1 0,0 1 0,0-1 0,0 1 0,0-1 0,0 1 0,0 0 0,0-1 0,0 1 0,0-1 0,0 1 0,1-1 0,-1 1 0,0-1 0,1 1 0,0 0 0,0 0 0,0 0 0,0 0 0,0 0 0,0 0 0,1-1 0,-1 1 0,0-1 0,0 1 0,1-1 0,1 1 0,9 2 0,1-1 0,0 0 0,0-1 0,0-1 0,20-1 0,-21 1 0,227-23 97,1-16-990,-174 27-194,35-5-5221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0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693 1 24575,'-2'-1'0,"-1"1"0,0 0 0,0 0 0,0 0 0,0 1 0,0-1 0,1 1 0,-1-1 0,-4 2 0,-4 1 0,-99 21 0,-250 63 0,345-83 0,-64 23 0,73-25 0,-1 2 0,0-1 0,1 1 0,0 0 0,0 0 0,0 0 0,1 1 0,-10 9 0,12-10 0,1 0 0,-1 1 0,1-1 0,0 0 0,0 1 0,0-1 0,1 1 0,0-1 0,0 1 0,0 0 0,0 0 0,0 5 0,1 6 0,0-1 0,4 22 0,-3-32 0,-1 1 0,1-1 0,1 0 0,-1 0 0,1 0 0,3 7 0,-4-11 0,0 1 0,0 0 0,0-1 0,0 1 0,1 0 0,-1-1 0,1 1 0,-1-1 0,1 0 0,-1 0 0,1 1 0,0-1 0,0 0 0,0 0 0,-1-1 0,1 1 0,0 0 0,0-1 0,4 1 0,9 1 0,1-1 0,0-1 0,0-1 0,23-3 0,24-1 0,-39 6 0,1 0 0,-1 2 0,0 1 0,0 0 0,35 13 0,-25-5 0,-2 2 0,0 0 0,36 23 0,-47-24 0,0 1 0,-1 1 0,-1 1 0,35 35 0,-47-43 0,0 0 0,-1 1 0,0 0 0,-1 0 0,0 1 0,4 11 0,-6-15 0,-1 1 0,-1 0 0,1 0 0,-1 0 0,0 0 0,0 0 0,-1 0 0,0 0 0,-1 1 0,-1 7 0,-1 0 0,-1-1 0,0 0 0,-2 0 0,1 0 0,-2 0 0,0-1 0,-13 19 0,3-9 0,-1 0 0,-40 39 0,43-48-227,-1 0-1,0-2 1,0 0-1,-2 0 1,-34 16-1,25-17-6598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57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3 0,4 10 0,9 15 0,9 21 0,8 18 0,3 12 0,3 3 0,0-1 0,-3-4 0,-7-12 0,-4-15 0,-6-16 0,-4-14-8191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1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24575,'0'0'0,"0"-2"0,4-3 0,6-2 0,14-3 0,17-5 0,16 1 0,7 3 0,4 5 0,6 7 0,8 9 0,8 12 0,7 17 0,-6 6 0,-19-4-8191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57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776 358 24575,'-2'1'0,"0"-1"0,0 1 0,0-1 0,0 1 0,1 0 0,-1 0 0,0 0 0,0 0 0,1 0 0,-1 0 0,0 0 0,-1 3 0,-4 1 0,-12 10 3,1 1 0,1 1 0,1 0 1,-28 38-1,13-9-113,-28 55 0,31-44-18,1 1 0,4 1 0,2 2 0,2 0 0,4 1 0,2 0 0,-8 90 1,19-120 123,1 1 1,2 0 0,7 48 0,-5-65-39,0 1 0,1-1 1,1 0-1,1 0 0,1-1 0,0 1 1,0-1-1,16 21 0,-13-23 34,1 1 0,1-2 0,0 1 0,0-2 0,29 21 0,-21-19-13,1-1 1,0-1 0,39 15-1,-13-11-326,-1-2-1,1-3 1,86 9 0,-51-13 142,1-3 0,-1-4 1,0-3-1,0-5 1,0-2-1,121-34 0,-136 25 94,-2-3 0,0-2 0,-2-4 0,0-2 0,-3-2 0,-1-4 0,-1-2 0,59-52 0,-76 53 94,-1-1 1,52-67 0,-66 71-7,-2-1 0,-1-1 1,31-70-1,-44 83 21,-1 1 0,-2-2 1,0 1-1,-1-1 0,-2 0 0,-1 0 0,0-1 0,-2 1 0,-1 0 1,-1-1-1,-1 1 0,-2 0 0,0-1 0,-11-35 0,5 34 2,-1-1 0,0 1 0,-2 1 0,-2 0 0,0 1 0,-1 0 0,-2 2 0,-33-37 0,24 34 0,0 1 0,-2 2 0,0 0 0,-2 3 0,0 0 0,-53-24 0,31 22-246,0 2 0,-1 2 0,-99-18 0,64 23-148,-154-5 1,134 19 153,0 5 0,0 5-1,1 4 1,-181 50 0,169-28 279,2 6-1,1 4 1,-198 113-1,199-88 324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24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1575 30 24575,'-325'-16'0,"104"2"0,-1 16 0,194 1 0,1 0 0,-1 2 0,1 1 0,-48 16 0,58-15 0,0 1 0,0 1 0,0 0 0,1 1 0,1 1 0,0 0 0,-27 26 0,21-13-82,1 1 0,1 0 0,1 1 1,1 1-1,2 0 0,-22 54 0,14-16-316,2 1 0,-14 76 0,0 69-959,-8 304-1048,29 7-505,12-438 2379,-40 1378-2225,7-731 1359,-10 231 796,22-3 568,24-660-207,7-40 311,9-36 451,-8-143-249,38 151 1,-34-188-13,2-1 0,1-1 1,2-1-1,2 0 0,26 39 0,-3-19-273,2-3-1,95 96 1,121 80 359,-218-196-140,60 51 2375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25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37 24575,'-5'5'0,"0"-1"0,-1 1 0,0-1 0,0 0 0,0-1 0,0 1 0,-1-1 0,1 0 0,-1-1 0,0 0 0,0 0 0,0 0 0,0-1 0,0 0 0,0 0 0,0-1 0,0 0 0,-13-2 0,33-5 0,13-4 0,0 1 0,1 1 0,-1 2 0,47-8 0,112-2 0,-162 16 0,11-2 0,0 2 0,1 2 0,49 6 0,-78-6 0,-1 1 0,1-1 0,-1 1 0,1 0 0,-1 1 0,0-1 0,0 1 0,0 0 0,0 0 0,5 5 0,-4-2 0,0 0 0,-1 0 0,1 0 0,-1 1 0,-1 0 0,6 10 0,0 4 0,-1 1 0,-1 0 0,-1 0 0,5 25 0,22 175-40,-19 7-872,-14-221 849,6 132-531,13 217-1085,13 0-498,8-86 1254,125 504-2619,-50-263 2323,52 562-196,-83-229 1415,-14-145 0,-23-251-16,80 830-334,-109-1009 276,-7-30 193,-6-33 353,-2 365 1770,-4-375 1034,0-182-2772,1 0 141,-1 0 1,-1 0-1,-4 19 0,5-32-563,0-1 0,0 1 0,-1-1 0,1 0 0,-1 1 0,1-1 1,-1 0-1,0 0 0,1 1 0,-1-1 0,0 0 0,0 0 0,0 0 0,0 0 0,0 0 0,0 0 0,0 0 1,0 0-1,0 0 0,-2 1 0,1-2-4,1 0-1,-1 1 1,1-1 0,-1 0-1,0 0 1,1 0 0,-1 0 0,1 0-1,-1 0 1,0 0 0,1-1 0,-1 1-1,1-1 1,-1 1 0,-1-1-1,-5-4-198,-1 1-1,1-1 0,0 0 0,-12-11 1,19 15-9,-35-31-6480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34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368 2417 24575,'-2'0'0,"0"1"0,0-1 0,1 1 0,-1-1 0,0 1 0,0 0 0,0 0 0,1-1 0,-3 3 0,-7 2 0,-37 11 0,1-2 0,-2-3 0,-50 6 0,87-15 0,-7 1 0,-35 1 0,54-4 0,-1 0 0,1 0 0,-1 0 0,1 0 0,0 0 0,-1 0 0,1 0 0,-1 0 0,1-1 0,-1 1 0,1 0 0,0 0 0,-1 0 0,1 0 0,-1 0 0,1-1 0,0 1 0,-1-1 0,1 1 0,0-1 0,0 1 0,0-1 0,0 1 0,0-1 0,0 1 0,0-1 0,0 1 0,0 0 0,0-1 0,1 1 0,-1-1 0,0 1 0,0-1 0,0 1 0,1 0 0,-1-1 0,0 1 0,1-1 0,-1 1 0,11-14 0,0 2 0,19-20 0,-19 22 0,64-60 0,34-26-350,29-25-1049,28-23 522,953-842-5043,-654 576 4019,-106 110 1888,-283 244 1190,3 2 0,158-78 0,-210 120-120,52-17 0,-51 23-4433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35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24575,'0'0'0,"4"0"0,12 2 0,20 3 0,19 1 0,17-1 0,15-5 0,2-8 0,-14-1-8191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35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24575,'3'5'0,"38"50"0,40 58-438,111 202 1,-155-241 353,-3 1 0,-3 2 0,-4 1 0,21 97 0,-41-141 54,-2-1 0,3 56 0,-8-74 30,-1 1 0,0-1-1,-1 1 1,-1-1 0,0 0-1,-1 0 1,-11 28 0,4-21 98,0-2 0,-2 1-1,0-2 1,-1 0 0,-21 22 0,9-13 162,-2-2 0,-45 33 1,62-50-256,0-2-1,-1 0 1,-21 11 0,31-18-5,1 1 0,0-1 0,-1 1 0,1-1 0,-1 0 0,1 1 0,-1-1 0,-1 0 0,2 0 0,1 0 0,0 0 0,0 0 0,-1 0 0,1 0 0,0 0 0,0-1 0,0 1 0,-1 0 0,1 0 0,0 0 0,0 0 0,0 0 0,-1 0 0,1-1 0,0 1 0,0 0 0,0 0 0,-1 0 0,1 0 0,0-1 0,0 1 0,0 0 0,0 0 0,0 0 0,0-1 0,0 1 0,-1 0 0,1 0 0,0-1 0,0-1 0,1 0 0,-1 0 0,1 0 0,-1 1 0,1-1 0,-1 0 0,1 0 0,0 1 0,0-1 0,0 0 0,0 1 0,1-2 0,73-89 0,-25 33 0,7-14-1365,-5 3-5461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35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8 24575,'0'-6'0,"0"4"0,0 5 0,-1 25 0,-2-1 0,-7 32 0,2-18 0,-10 61 0,-18 128 0,35-221 0,1-1 0,0 0 0,0 1 0,0-1 0,3 14 0,-2-18 0,1 0 0,-1 0 0,0-1 0,1 1 0,0 0 0,0-1 0,0 1 0,0-1 0,1 0 0,-1 0 0,1 0 0,0 0 0,6 5 0,0-2 0,1 0 0,-1-1 0,1 0 0,0 0 0,1-1 0,-1-1 0,1 1 0,19 2 0,92 6 0,-115-12 0,73 4 0,82-8 0,-124 1 0,0-2 0,0-2 0,0-1 0,45-17 0,-65 19-273,-2-2 0,1 0 0,-1 0 0,28-21 0,-11 1-6553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36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4 0,13 18 0,22 34 0,22 40 0,13 39 0,5 31-1983,-5 27 1983,-2 63-3370,-15-13 532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3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6 0,5 14 0,8 15 0,12 16 0,11 13 0,15 11 0,15 8 0,7-2 0,-4-12 0,-13-19 0,-15-18-8191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4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24575,'0'0'0,"0"2"0,12 285-5,-6-177-199,2 30-546,11 334 505,-20-337-359,-27 198 0,21-289-5175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6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24575,'1'8'0,"43"270"0,-39-254 0,2 0 0,19 46 0,-20-56 0,1-1 0,1 0 0,0 0 0,1-1 0,0 0 0,13 13 0,-2-7 0,0-1 0,1 0 0,0-1 0,2-2 0,0 0 0,0-1 0,45 17 0,-39-20 0,1-1 0,0-2 0,0-1 0,1-1 0,0-1 0,42-1 0,19-8-1365,-14-3-5461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1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1810 24575,'0'0'0,"2"0"0,8 0 0,16 0 0,20 0 0,18 2 0,18 2 0,23 1 0,20-2 0,9-8-1083,2-12 1083,-14-10 0,-27 1-7108</inkml:trace>
  <inkml:trace contextRef="#ctx0" brushRef="#br0" timeOffset="1">1355 1 24575,'-2'0'0,"0"1"0,0 0 0,0 0 0,0 0 0,0 0 0,1 0 0,-1 0 0,0 1 0,1-1 0,-1 0 0,0 1 0,1 0 0,0-1 0,-3 4 0,1-1 0,-6 8 0,0-1 0,1 2 0,1-1 0,0 1 0,0 0 0,-7 24 0,3-1 0,-9 54 0,14-54 0,1 0 0,3 0 0,2 59 0,2-67 0,2-1 0,0 1 0,2-1 0,1 0 0,14 35 0,-5-27-124,1 0 0,1-1 0,2-1 0,2-1 0,0-1 0,3-1-1,0-1 1,2-1 0,0-2 0,49 36 0,-27-29-6702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4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0 868 24575,'3'0'0,"27"-1"0,55-9 0,30-14 0,-110 23 0,74-20-140,147-59 1,64-58-141,-287 137 280,27-14 0,0-2 0,28-21 0,-54 35 0,0 0 0,0-1 0,0 1 0,-1-1 0,0 0 0,0 0 0,0 0 0,0 0 0,0 0 0,-1-1 0,3-5 0,-4 5 0,0 1 0,0-1 0,0 1 0,0-1 0,-1 0 0,0 1 0,0-1 0,0 1 0,-1-1 0,0 0 0,1 1 0,-4-7 0,-2-8 48,-1 1 0,-1 0 0,0 1 0,-18-27 0,-50-61 257,60 84-291,4 6-126,-75-105-1141,70 93-5573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4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24575,'2'50'0,"13"83"0,21 44 0,3-33 0,-15-60 0,-14-39-1365,-8-35-5461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5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24575,'5'5'0,"79"66"0,-37-33 0,103 93 0,140 158 0,-280-278 0,-3-3 0,1 0 0,15 13 0,-22-20 0,-1 0 0,1-1 0,0 0 0,-1 1 0,1-1 0,0 1 0,-1-1 0,1 0 0,0 1 0,-1-1 0,1 0 0,0 0 0,0 1 0,-1-1 0,1 0 0,0 0 0,0 0 0,-1 0 0,1 0 0,0 0 0,0 0 0,-1 0 0,1-1 0,0 1 0,0 0 0,-1 0 0,1-1 0,0 1 0,-1 0 0,1-1 0,0 1 0,-1-1 0,1 1 0,0 0 0,-1-1 0,1 0 0,-1 1 0,1-1 0,-1 1 0,1-1 0,-1 0 0,1-1 0,2-3 0,-1 0 0,0 0 0,0-1 0,2-10 0,-2 8 0,-1 6-20,52-188-1325,-41 150-5481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5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195 460 24575,'3'-9'0,"0"-1"0,0-1 0,0 1 0,-1-1 0,0 0 0,-1 0 0,-1 1 0,1-1 0,-2 0 0,-1-13 0,-3-14 0,-14-45 0,14 63 0,-1 0 0,-1 1 0,-1 0 0,-11-21 0,15 33 0,0-1 0,-1 1 0,0 0 0,0 1 0,-1-1 0,1 1 0,-1 0 0,-1 1 0,1-1 0,-1 1 0,0 1 0,-14-8 0,19 11 0,1 0 0,-1 1 0,0-1 0,0 1 0,1-1 0,-1 1 0,0-1 0,0 1 0,1 0 0,-1 0 0,0 0 0,0 0 0,0 0 0,1 0 0,-1 1 0,0-1 0,0 1 0,-2 0 0,3 0 0,0 0 0,0 0 0,-1 0 0,1 0 0,0 0 0,0 1 0,0-1 0,0 0 0,0 0 0,1 1 0,-1-1 0,0 1 0,0-1 0,1 1 0,-1-1 0,1 1 0,0-1 0,-1 1 0,1-1 0,0 1 0,0 2 0,0 6 0,0 0 0,1 1 0,0-1 0,1 0 0,0-1 0,0 1 0,8 18 0,-2-8 0,1-1 0,21 33 0,-20-38 0,1 1 0,0-2 0,1 1 0,1-2 0,0 1 0,1-2 0,0 0 0,0-1 0,1 0 0,1-1 0,0 0 0,0-2 0,0 0 0,1-1 0,0 0 0,1-1 0,24 3 0,25 0-1365,-10-5-5461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5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24575,'1'34'0,"1"0"0,10 46 0,24 64 0,-1-33-385,65 142-1,69 98-103,-107-228-354,-51-101-5245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6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24575,'0'0'0,"0"-2"0,4-2 0,12-1 0,31 1 0,35 2 0,33 5 0,31 0 0,59 5-2528,-6 0-3135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6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2 0,2 1 0,5 0 0,12 0 0,22 2 0,25-1 0,20 1 0,4 1 0,-15-1-8191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7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24575,'0'0'0,"4"-2"0,20-2 0,37-1 0,45 3 0,46 3 0,66 15-3820,-3 4-551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59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24575,'5'0'0,"0"1"0,1-1 0,-1 1 0,7 3 0,11 1 0,21 0 40,60-2 0,41-8-654,-104 3-217,39-2-5995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00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1 24575,'0'4'0,"1"0"0,-1 0 0,1 0 0,0 1 0,0-1 0,3 5 0,2 9 0,56 195-143,57 226-629,-104-366 672,-4 1-1,-3 1 1,-3-1 0,-4 80-1,-22 22 35,14-142 35,-1-1 0,-2 0 0,-14 34 0,18-54 27,-1 0-1,0 0 0,0-1 0,-2 1 1,1-2-1,-1 1 0,-1-1 0,0-1 1,-12 10-1,13-13 6,-1 0-1,1-1 1,-1 0 0,0 0 0,-1-2 0,1 1-1,-1-1 1,0-1 0,0 1 0,0-2 0,-22 3-1,19-5 49,0 0-1,0 0 1,0-2-1,0 1 0,1-2 1,-1 0-1,1-1 0,-1 0 1,1-1-1,1 0 1,-1-1-1,1 0 0,0-1 1,0-1-1,0 0 0,-10-10 1,10 7 10,0-1-1,0 0 1,1-1 0,0 0 0,2-1-1,-1 0 1,2 0 0,0-1 0,0 0-1,1-1 1,1 1 0,1-1 0,-4-19-1,6 15-58,0-1 0,1 1 0,1-1 0,1 0 0,1 1 0,1-1 0,1 1 0,8-32 0,-3 27 0,0 0 0,2 1 0,0 0 0,2 0 0,1 1 0,20-27 0,33-32-1365,-4 18-5461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1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24575,'22'0'0,"0"2"0,-1 1 0,1 0 0,-1 2 0,1 0 0,-1 2 0,-1 0 0,35 18 0,-31-12 0,0 1 0,-1 1 0,-1 1 0,0 1 0,-2 1 0,29 31 0,-35-32 0,-1 0 0,0 1 0,-2 0 0,0 1 0,-1 0 0,-1 1 0,0 0 0,5 22 0,-10-26 0,0 0 0,-1 1 0,0 0 0,-1-1 0,-1 1 0,-1 0 0,0 0 0,-2 0 0,0 0 0,-7 30 0,5-34 8,-1 0 0,-1-1 0,0 0 0,-1 0 0,0 0 0,0-1 0,-2 0 0,1 0 0,-1-1 0,-1 0 0,0-1 0,0 0 0,-1 0 0,-12 7 0,4-4-173,0-1 0,-1-1 0,0-1 0,0-1 0,-1-1 0,0-1 0,0 0 0,-24 2 0,16-5-6661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00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24575,'0'0'0,"0"0"0,0 14 0,-10 359 0,5-331 0,1 1 0,1 46 0,3-87 0,0 0 0,0 0 0,0 0 0,1 0 0,-1 0 0,1 0 0,-1 0 0,1 0 0,0 0 0,0 0 0,0 0 0,-1-1 0,2 1 0,-1 0 0,0-1 0,0 1 0,1-1 0,-1 1 0,0-1 0,1 0 0,0 1 0,2 0 0,2 1 0,0 0 0,1 0 0,0-1 0,0 0 0,8 2 0,23 3 22,0-2 0,0-1 0,41-2-1,117-12-742,-151 7-10,13-1-6095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00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2 0,4 12 0,6 22 0,10 28 0,13 27 0,14 27 0,6 18-1352,2 6 1352,0-11 0,-10-26-6839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0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90 24575,'-1'0'0,"0"1"0,0-1 0,0 0 0,0 0 0,0 0 0,0 1 0,0-1 0,1 0 0,-1 1 0,0-1 0,0 0 0,0 1 0,1-1 0,-2 2 0,-1 1 0,1 1 0,-1-1 0,1 1 0,0 0 0,0 0 0,0 0 0,1 0 0,-2 6 0,2-8 0,-8 28 0,2 0 0,-5 38 0,1 64 0,10-109 0,1 1 0,2-1 0,0 1 0,1-1 0,2 0 0,13 44 0,-12-52 0,1 1 0,0-1 0,1 0 0,1 0 0,0-1 0,1-1 0,1 1 0,0-2 0,1 1 0,17 13 0,-20-18 0,1-1 0,0 0 0,1 0 0,-1-1 0,1-1 0,0 0 0,19 6 0,-20-9 0,-1 0 0,0-1 0,1 1 0,-1-2 0,1 1 0,-1-2 0,1 1 0,-1-1 0,0 0 0,14-4 0,-7-1 0,-1 1 0,0-2 0,0 0 0,0-1 0,-1 0 0,0-1 0,0 0 0,-1-2 0,-1 1 0,0-1 0,12-15 0,-6 5 0,-1-1 0,-1 0 0,-1-2 0,-1 0 0,20-47 0,-27 52 0,0-1 0,-1 0 0,-1 0 0,-1 0 0,-1 0 0,-1-1 0,0 0 0,-2 1 0,-2-33 0,0 40 0,0-1 0,-1 1 0,0 0 0,-1 0 0,-1 0 0,0 1 0,-1-1 0,0 1 0,-1 1 0,0-1 0,0 1 0,-2 0 0,1 1 0,-1 0 0,-17-15 0,12 15 0,0 0 0,-1 1 0,-1 0 0,1 1 0,-1 1 0,-1 0 0,1 2 0,-1-1 0,0 2 0,0 0 0,-24-1 0,15 3 0,1 1 0,-1 1 0,0 1 0,1 2 0,-1 0 0,1 2 0,-29 9 0,12 1-1365,14 0-5461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5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0,6 0 0,393 0 0,-399 1 0,-1 1 0,1 0 0,-1 0 0,1-1 0,0 1 0,0 0 0,0 0 0,0 2 0,0-2 0,0 363 0,20 62-593,-1-69-54,-26-1 747,-14-193-100,17-144 0,-1 0 0,-1 0 0,-1-1 0,-1 0 0,-19 34 0,25-48-2,-1-1 1,0 0-1,0 0 1,-1 0-1,1 0 0,-1 0 1,0-1-1,0 1 0,-5 2 1,8-5 9,-1 0 0,0 0 1,0-1-1,0 1 0,0 0 0,0-1 1,0 1-1,0-1 0,-1 0 0,1 0 1,0 1-1,0-2 0,0 1 0,0 0 1,0 0-1,0-1 0,0 1 0,0-1 1,0 1-1,0-1 0,0 0 0,0 0 1,0 0-1,-3-2 0,0-1 94,0 0-1,0 0 1,1 0-1,-1 0 1,1-1-1,0 0 1,-6-10-1,2 1-55,0 0 0,-6-19 0,4 6-115,2 0-1,1-1 1,1 0-1,1 0 1,2 0-1,1-1 1,1 1-1,1-1 1,2 1-1,8-45 1,-2 34-61,2-1 0,1 1 1,3 1-1,1 0 1,1 1-1,42-67 1,-14 40-813,4 2 0,103-105 0,-34 56-2752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5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1 24575,'-3'4'0,"-3"15"0,-6 29 0,4-14 0,-37 124 0,-115 271 0,151-409 0,1-3 0,-6 20 0,13-36 0,1 0 0,0 0 0,-1 0 0,1 0 0,0 0 0,0 1 0,-1-1 0,1 0 0,0 0 0,0 0 0,0 0 0,1 1 0,-1-1 0,0 0 0,0 0 0,0 0 0,1 0 0,-1 0 0,1 0 0,-1 0 0,1 1 0,-1-1 0,1-1 0,1 3 0,0-2 0,0 1 0,1-1 0,-1 1 0,0-1 0,1 0 0,-1 0 0,1 0 0,0 0 0,-1-1 0,5 1 0,36 7 0,57 1 0,50-5 0,-93-3 0,50 1-1365,-15 0-5461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6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0,4 8 0,6 24 0,12 32 0,10 25 0,6 20 0,5 17-973,3 9 973,1-1 0,-2-14 0,-5-24 0,-8-28-7218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1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0 181 24575,'0'0'0,"0"0"0,0 0 0,4 0 0,13-1 0,20-4 0,25-3 0,27-8 0,30-9 0,28-14-1476,4-6 1476,-25 4-6715</inkml:trace>
  <inkml:trace contextRef="#ctx0" brushRef="#br0" timeOffset="1">2251 147 24575,'0'0'0,"2"0"0,2 0 0,5 2 0,6 1 0,12 0 0,23-1 0,23-3 0,9-2 0,-9-2-8191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05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0 24575,'-1'4'0,"0"0"0,0 0 0,0 0 0,0 0 0,0 0 0,-3 5 0,-2 5 0,-7 25 0,2 0 0,2 1 0,1 0 0,3 1 0,1-1 0,1 55 0,5-68 0,1-1 0,1 0 0,1 0 0,1 0 0,1-1 0,2 0 0,0 0 0,19 33 0,-8-21 0,3-1 0,0-1 0,3-1 0,43 45 0,-57-66 0,1 0 0,0-1 0,1 0 0,1-2 0,28 18 0,-37-25 0,0 0 0,1-1 0,-1 0 0,0 0 0,1 0 0,-1-1 0,1 0 0,0 0 0,-1 0 0,1-1 0,0 0 0,-1 0 0,1-1 0,0 0 0,-1 0 0,1-1 0,-1 0 0,12-4 0,-6 0 0,-1 0 0,1-1 0,-1 0 0,-1-1 0,1 0 0,-1-1 0,-1 0 0,0-1 0,12-15 0,-12 13 0,-1 0 0,0 0 0,-1-1 0,-1 0 0,0 0 0,0-1 0,-2 0 0,6-21 0,-8 18 0,0 0 0,-1 0 0,-1 0 0,0 0 0,-2-1 0,-3-19 0,-3 1 0,-21-63 0,20 75 0,-1 1 0,-1-1 0,-1 2 0,-17-26 0,17 33 0,0 0 0,0 0 0,-2 1 0,0 0 0,0 2 0,-19-14 0,9 10 0,-1 2 0,-1 0 0,0 1 0,-48-15 0,51 20 0,-1 2 0,0 1 0,1 1 0,-1 1 0,0 1 0,-28 2 0,40 1 12,0 0 0,-1 1 0,1 0 0,0 1 0,0 0 0,0 1 0,0 1 0,1 0 0,-16 9 0,19-9-118,1 0 0,0 0 0,0 1 0,0 0 0,1 0 0,0 1-1,0 0 1,1 0 0,0 0 0,0 0 0,0 1 0,1 0 0,-5 14 0,0 6-6720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0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28 107 24575,'-1'-1'0,"0"0"0,-1 0 0,1 0 0,0 1 0,0-1 0,-1 0 0,1 1 0,-1-1 0,1 1 0,0-1 0,-1 1 0,-1-1 0,2 1 0,-6-3 0,7 1 0,13-3 0,46-10 0,111-14 0,65 10 0,-70 7 0,-91 5-1365,-15 2-5461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1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580 0 24575,'0'0'0,"-2"5"0,-1 7 0,1 0 0,0 1 0,1-1 0,1 1 0,0-1 0,2 16 0,-2-20 0,33 319-356,-8-112-53,-7 49 409,-21 2 0,-1-218 0,-2 1 0,-2-1 0,-20 65 0,21-89 0,-2-1 0,-1 0 0,0 0 0,-2-1 0,0 0 0,-2-1 0,0-1 0,-23 26 0,28-38 29,0 0 1,0 0-1,-1 0 1,1-2-1,-2 1 1,1-1-1,-1 0 0,0-1 1,0-1-1,0 1 1,-1-2-1,1 0 1,-1 0-1,0-1 0,0 0 1,0-1-1,0-1 1,0 0-1,0 0 1,0-1-1,0-1 0,0 0 1,0 0-1,1-2 1,-22-7-1,23 6-29,-1 1 0,2-2 0,-1 1 0,1-1 0,0 0 0,0-1 0,0 0 0,1-1 0,0 0 0,1 0 0,0-1 0,0 1 0,0-2 0,2 1 0,-1-1 0,1 1 0,0-1 0,1-1 0,0 1 0,1-1 0,0 0 0,-2-17 0,3 10-11,1 0-1,0 1 1,2-1-1,0 1 1,1-1-1,4-18 1,0 12 61,1 0 0,1 1 0,20-42 0,-11 32-298,2 2 1,2 0-1,0 2 1,2 0-1,49-47 1,-22 31-6579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24575,'0'0'0,"0"5"0,-2 12 0,-1 16 0,1 16 0,0 9 0,0 4 0,3 1 0,5 1 0,7 1 0,11 1 0,11-1 0,9-6 0,8-11 0,2-12 0,-9-12-8191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1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0 24575,'0'12'0,"-2"31"0,-9 61 0,-16 41 0,-69 204 0,91-334 0,1-5 0,1 1 0,-4 17 0,6-25 0,1-1 0,0 1 0,0 0 0,0 0 0,0-1 0,0 1 0,1 0 0,-1-1 0,1 1 0,0 0 0,-1-1 0,1 1 0,1-1 0,-1 1 0,2 3 0,1-2 0,0 1 0,1-1 0,-1 1 0,1-1 0,0-1 0,0 1 0,0-1 0,0 0 0,0 0 0,1 0 0,6 2 0,11 3 0,35 7 0,49 5-455,1-5 0,189 3 0,-265-18-6371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2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0,4 8 0,11 23 0,14 31 0,15 29 0,14 26 0,9 18-1409,2 6 1409,-3-9 0,-4-15 0,-8-23 0,-13-27-6782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2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 0 24575,'0'0'0,"0"5"0,11 187 11,13 0-248,-11-95-207,-6-40 370,46 425 14,-45-326 60,-8-113 0,-9 68 0,7-97 0,-1 0 0,0 0 0,-1 0 0,0 0 0,-1-1 0,-13 24 0,15-32 0,0 0 0,0 0 0,-1 0 0,0 0 0,0-1 0,0 0 0,-1 0 0,1 0 0,-1 0 0,0-1 0,0 0 0,0 0 0,0 0 0,-1-1 0,1 1 0,-1-1 0,1-1 0,-12 3 0,9-3 22,-1 0 1,1-1-1,-1 0 0,0 0 1,1-1-1,-1-1 0,0 1 1,1-1-1,0 0 0,-1-1 1,1 0-1,0 0 0,0-1 1,1 0-1,-1-1 0,1 1 1,-8-8-1,7 6 7,0-1 0,1-1-1,0 0 1,0 0 0,0 0-1,1-1 1,1 0 0,-1 0 0,1 0-1,1 0 1,0-1 0,0 0 0,-4-20-1,6 15-17,0 0 0,1 0 0,0-1 0,2 1 0,0 0 0,0 0-1,2 0 1,-1-1 0,2 2 0,10-28 0,-4 18-259,1 0 1,2 1-1,0 0 1,1 0-1,24-27 1,21-17-6579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3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362 0 24575,'0'0'0,"-2"1"0,-2 1 0,0 1 0,1 0 0,0 0 0,-1 0 0,1 0 0,0 1 0,1-1 0,-1 1 0,-3 5 0,-1 3 0,-273 446 0,277-452 0,-5 7 0,1 1 0,1 0 0,-6 18 0,12-31 0,-1 0 0,1-1 0,0 1 0,0 0 0,0 0 0,0 0 0,0 0 0,0-1 0,0 1 0,0 0 0,0 0 0,0 0 0,0 0 0,0 0 0,1-1 0,-1 1 0,0 0 0,0 0 0,1 0 0,-1-1 0,1 1 0,-1 0 0,1-1 0,-1 1 0,1 0 0,-1-1 0,2 2 0,1 0 0,0-1 0,0 1 0,0 0 0,0-1 0,6 2 0,-7-2 0,38 12 3,45 9 0,48 3-42,-72-14-81,516 88-1858,-509-87-4082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3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6 0,7 11 0,10 29 0,13 49 0,5 54 0,0 45-2402,-7 25 2402,-10 18 0,-13 48-3647,-9-24 1505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6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318 1 24575,'5'4'0,"3"7"0,0 0 0,-1 0 0,0 1 0,-1 0 0,8 22 0,-11-27 0,23 59-332,26 112-1,0 76-332,-5 73 665,-41-240 0,-7 155 0,-2-210-21,0 0 0,-3 0 0,0 0 0,-3-1 0,0 0 0,-15 32 0,17-49 7,0 0 0,-1 0-1,-1-1 1,0 0-1,-1 0 1,-12 11 0,14-16 9,0 0 1,-1-1-1,0-1 0,-1 1 1,1-1-1,-1-1 1,0 0-1,0 0 0,-16 4 1,17-7 21,0 0 0,0 0 0,0-1 0,0 0 0,0 0 0,0-1 0,0 0 0,0-1 0,0 0 1,0-1-1,-9-2 0,8 1 33,0-1 0,0 0 0,0 0 0,1-1 0,-1-1 0,1 0 0,0 0 0,-13-12 0,13 9-9,-1-1 0,1-1 0,1 1 0,-1-1 0,2-1 0,0 1 0,0-1-1,1-1 1,1 1 0,0-1 0,0 0 0,1 0 0,1 0 0,0-1 0,0-16 0,2 9-47,2 1 0,0 0-1,2-1 1,0 1 0,1 0 0,1 0-1,1 0 1,0 1 0,15-29 0,-1 9-457,2 1 0,2 1 0,38-47 0,6 5-5501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6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0 24575,'0'1'0,"0"0"0,0-1 0,0 1 0,0 0 0,0 0 0,0-1 0,0 1 0,0 0 0,0-1 0,0 1 0,0 0 0,0-1 0,-1 1 0,1 0 0,-2 5 0,-13 68 0,-41 115 0,-48 62 0,102-246 0,1-2 0,-1 0 0,1 0 0,0 0 0,0 1 0,0-1 0,-1 4 0,2-6 0,0 0 0,0 0 0,0-1 0,0 1 0,0 0 0,1 0 0,-1 0 0,0 0 0,0 0 0,1-1 0,-1 1 0,1 0 0,-1 0 0,0-1 0,1 1 0,-1 0 0,1 0 0,0-1 0,-1 1 0,1-1 0,0 1 0,-1 0 0,1-1 0,0 1 0,-1-1 0,1 0 0,2 1 0,9 4 0,0-1 0,1 0 0,0-1 0,0-1 0,0 0 0,15 1 0,-8-2 0,558 30-1365,-531-31-5461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7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24575,'0'0'0,"3"2"0,8 8 0,9 21 0,11 27 0,7 24 0,9 24 0,6 20 0,0 3-1120,-5-8 1120,-12-17 0,-10-28-7071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19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24575,'0'0'0,"-7"4"0,3 1 0,1 0 0,0 1 0,0-1 0,0 1 0,1 0 0,0-1 0,0 1 0,-2 9 0,3-9 0,-10 39 0,3 1 0,2 0 0,2 0 0,2 0 0,5 66 0,-1-86 0,1-1 0,1 0 0,1 0 0,11 32 0,-12-46 0,0-1 0,1 0 0,0 0 0,1 0 0,8 9 0,-10-13 0,1 0 0,0-1 0,0 0 0,1 0 0,0-1 0,-1 1 0,2-1 0,10 6 0,-8-7 0,0 1 0,1-1 0,-1 0 0,0-1 0,1 0 0,-1-1 0,1 0 0,0 0 0,-1-1 0,1-1 0,0 1 0,-1-1 0,1-1 0,-1 0 0,1 0 0,-1-1 0,0 0 0,0-1 0,0 0 0,-1 0 0,1-1 0,-1 0 0,0 0 0,0-1 0,-1 0 0,1 0 0,11-15 0,-10 10 0,-1 0 0,0-1 0,-1-1 0,0 1 0,-1-1 0,0-1 0,-1 1 0,-1-1 0,0 1 0,-1-1 0,0 0 0,-1-1 0,0 1 0,-2 0 0,0-1 0,0 1 0,-1 0 0,-1 0 0,0-1 0,-1 1 0,-1 1 0,0-1 0,0 0 0,-2 1 0,-9-17 0,6 14 10,-1 1 0,0 1 0,-1 0 0,-1 0 0,-1 1 0,0 0 0,0 1 0,-1 1 0,0 0 0,-1 1 0,-31-15 0,25 15-175,0 1 0,-1 2 0,0 0 0,0 1 0,0 1 0,-1 1 0,0 1 0,-41 0 0,28 4-6661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20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0,4 0 0,3 0 0,0 0-8191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2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24575,'3'1'0,"0"0"0,1-1 0,-1 2 0,0-1 0,0 0 0,0 0 0,0 1 0,0 0 0,0 0 0,-1-1 0,1 2 0,4 3 0,0-1 0,28 25-27,0 2 1,39 47-1,53 84-1180,-77-92 1143,-3 3 0,-3 2-1,45 108 1,-75-147 64,-2-1 0,-1 2 0,-2-1 0,8 78 0,-15-83 0,-1 1 0,-2-1 0,-1 0 0,-2 0 0,-1 0 0,-12 41 0,4-35-163,-1 0 1,-1-1-1,-2-1 1,-2 0-1,-40 56 1,18-37-5510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20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592 33 24575,'-1'0'0,"1"-1"0,-1 1 0,1-1 0,-1 1 0,1-1 0,-1 1 0,0 0 0,1-1 0,-1 1 0,0 0 0,1-1 0,-1 1 0,0 0 0,0 0 0,-1-1 0,-11-4 0,1 1 0,-1 0 0,0 1 0,-23-2 0,-55 0 0,57 5 0,-1 1 0,1 2 0,-45 9 0,60-8 0,0 1 0,0 1 0,0 1 0,1 0 0,0 2 0,0 0 0,-19 14 0,33-20 0,0 0 0,0 0 0,0 0 0,0 1 0,1 0 0,0 0 0,0 0 0,0 0 0,0 0 0,1 1 0,-1-1 0,1 1 0,0-1 0,-2 8 0,3-3 0,-1-1 0,1 1 0,1 0 0,-1 0 0,1-1 0,1 1 0,2 13 0,3 13 0,2-1 0,1 0 0,2 0 0,1-1 0,21 38 0,-29-63 0,8 16 0,-11-23 0,0 1 0,0-1 0,0 0 0,1 1 0,-1-1 0,0 0 0,1 1 0,-1-1 0,0 0 0,1 0 0,1 1 0,-2-2 0,0 0 0,0 0 0,0 0 0,-1 0 0,1 0 0,0 0 0,0 0 0,0 0 0,0 0 0,-1 0 0,1 0 0,0 0 0,0-1 0,-1 1 0,1 0 0,0-1 0,1 0 0,13-9 0,-9 5 0,4-1 0,1 0 0,-1 0 0,1 2 0,0-1 0,0 1 0,0 1 0,1 0 0,-1 0 0,1 1 0,0 1 0,0 0 0,-1 1 0,1 0 0,0 0 0,0 1 0,18 5 0,-13-2 0,0 0 0,-1 2 0,1 0 0,-1 1 0,0 0 0,-1 1 0,0 1 0,0 1 0,-1 0 0,21 19 0,-26-20 0,-1 0 0,0 0 0,0 1 0,-1 0 0,0 0 0,-1 1 0,0 0 0,-1 0 0,0 0 0,5 20 0,-8-21 0,0 0 0,0 1 0,-1-1 0,0 0 0,-1 0 0,0 1 0,-1-1 0,0 0 0,-1 1 0,0-1 0,0 0 0,-8 19 0,5-18 0,-1 1 0,0-2 0,-1 1 0,0 0 0,-1-1 0,0-1 0,-1 1 0,0-1 0,0-1 0,-1 0 0,-21 14 0,24-18 0,0 0 0,-1-1 0,1 1 0,-1-1 0,0-1 0,0 0 0,0 0 0,-12 1 0,13-3 0,1 0 0,0 0 0,0 0 0,0-1 0,0 0 0,0 0 0,0-1 0,0 1 0,1-1 0,-1-1 0,0 1 0,-6-5 0,-10-9-1365,8 1-5461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2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24575,'0'0'0,"3"0"0,10 2 0,10 1 0,13-1 0,20 0 0,21 0 0,18-3 0,5-4 0,2-1 0,-4-5 0,-13-2 0,-20 2-8191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23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183 132 24575,'-1'-6'0,"0"-1"0,0 1 0,0-1 0,-1 1 0,0 0 0,-3-7 0,-2-8 0,-7-38 0,23 108 0,64 163-47,-51-153-137,3 10-327,98 270-192,-28 6 763,-87-307-73,-2 0 0,-2 0 1,-1 0-1,-3 57 0,-2-79 4,0 1 1,0-1-1,-2 0 0,0 0 1,0 0-1,-2 0 0,0-1 1,-1 0-1,0 0 0,-1 0 1,-1-1-1,-18 22 0,20-28 7,1-1-1,-2 0 1,1-1-1,-1 0 0,0 0 1,0 0-1,-1-1 1,0 0-1,1-1 1,-14 4-1,14-5 93,0-1 0,-1 0 0,1-1 1,-1 0-1,1 0 0,-1-1 0,0 0 0,1 0 0,-1-1 1,1 0-1,-1-1 0,-9-2 0,8 0-56,-1 0 0,1 0 1,0-1-1,0 0 0,0 0 0,0-1 0,1-1 1,0 0-1,1 0 0,-14-15 0,12 11-25,2 0 0,-1-1 0,2 0 0,-1-1-1,2 0 1,0 0 0,-8-24 0,8 15-12,1 0 1,1-1-1,1 1 1,0-1-1,2 0 0,1 0 1,1 0-1,1 1 0,1-1 1,9-35-1,-4 31-5,2 1 0,0 0 0,2 1 0,1 0 0,1 1 0,1 0 0,1 1 0,24-26 0,-2 8-506,2 1-1,2 2 0,48-34 0,-9 15-5545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24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691 128 24575,'-13'-2'0,"-199"-66"0,-3 20 0,188 44 0,1 1 0,-28 1 0,45 2 0,1 0 0,0 1 0,0 0 0,0 0 0,0 1 0,0 0 0,0 1 0,0 0 0,0 0 0,-12 7 0,17-7 0,0-1 0,-1 1 0,2 0 0,-1-1 0,0 1 0,1 1 0,-1-1 0,1 0 0,0 1 0,0-1 0,0 1 0,0 0 0,1-1 0,0 1 0,-1 0 0,0 5 0,1 4 0,-1-1 0,1 1 0,1-1 0,1 14 0,2 1 0,2 0 0,0 0 0,1 0 0,2-1 0,1 1 0,1-2 0,23 43 0,12 9 0,55 72 0,-36-59 0,-63-88 0,2 2 0,0 0 0,0 0 0,-1 1 0,3 6 0,-5-10 0,0 0 0,1-1 0,-1 1 0,0 0 0,0 0 0,0 0 0,0 0 0,0 0 0,0-1 0,0 1 0,0 0 0,0 0 0,0 0 0,0 0 0,0-1 0,-1 1 0,1 0 0,0 0 0,-1 0 0,1-1 0,-1 1 0,1 0 0,0 0 0,-1-1 0,0 1 0,1 0 0,-1-1 0,1 1 0,-1-1 0,0 1 0,-1 0 0,-1 1 0,0-1 0,-1 0 0,1 0 0,-1 0 0,1 0 0,-1-1 0,1 1 0,-1-1 0,0 0 0,1 0 0,-1 0 0,1-1 0,-5 0 0,-8-2 0,-23-8 0,37 10 0,-8-2 0,1 0 0,-1-1 0,1 0 0,-1 0 0,2-1 0,-10-6 0,15 9 0,1-1 0,-1 1 0,0 0 0,1-1 0,0 0 0,-1 1 0,1-1 0,0 0 0,1 0 0,-1 0 0,0 0 0,1-1 0,0 1 0,-1 0 0,1-1 0,1 1 0,-1 0 0,0-1 0,1 1 0,0-1 0,0-3 0,1-2 9,0 1 0,1-1 0,0 1 0,1 0 0,0 0 0,0 0-1,1 0 1,0 0 0,0 1 0,1-1 0,0 1 0,9-10 0,6-5-503,1 0 1,29-22-1,8-1-6332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24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24575,'0'0'0,"2"0"0,2 0 0,1 0-8191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24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0 24575,'5'1'0,"10"4"0,-1 0 0,0 1 0,0 0 0,26 17 0,-33-19 0,1 1 0,-1 1 0,-1-1 0,1 1 0,-1 0 0,0 0 0,0 1 0,6 10 0,-8-11 0,-1 0 0,0 0 0,0 0 0,-1 1 0,0-1 0,0 1 0,0 0 0,-1-1 0,0 1 0,0 0 0,-1 9 0,-1 3 0,-1 0 0,-1 0 0,0-1 0,-2 1 0,0-1 0,-1 0 0,-13 25 0,-5 7 0,-41 58 0,34-65 0,-46 52 0,58-70 0,18-24 0,1-1 0,0 0 0,0 0 0,0 0 0,0 1 0,0-1 0,-1 0 0,1 1 0,0-1 0,0 0 0,0 0 0,0 1 0,0-1 0,0 0 0,0 0 0,0 1 0,0-1 0,0 0 0,0 1 0,0-1 0,0 0 0,0 0 0,0 1 0,0-1 0,1 0 0,-1 0 0,0 1 0,0-1 0,0 0 0,0 0 0,0 1 0,1-1 0,-1 0 0,0 0 0,0 0 0,0 1 0,1-1 0,-1 0 0,0 0 0,0 0 0,1 0 0,-1 1 0,0-1 0,0 0 0,1 0 0,-1 0 0,1 0 0,17 4 0,-16-4 0,43 2-53,87-5 1,-78 0-1208,7 0-5566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25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511 1 24575,'0'52'0,"0"-52"0,0 1 0,0-1 0,0 0 0,0 0 0,0 0 0,0 0 0,0 1 0,0-1 0,0 0 0,0 0 0,0 0 0,0 0 0,-1 0 0,1 1 0,0-1 0,0 0 0,0 0 0,0 0 0,0 0 0,0 0 0,0 0 0,0 0 0,-1 1 0,1-1 0,0 0 0,0 0 0,0 0 0,0 0 0,0 0 0,0 0 0,-1 0 0,1 0 0,0 0 0,0 0 0,0 0 0,0 0 0,-1 0 0,1 0 0,0 0 0,0 0 0,0 0 0,0 0 0,0 0 0,-1 0 0,1 0 0,0 0 0,0 0 0,-10-4 0,6 2 0,-19-7 0,-1 1 0,-1 1 0,1 1 0,-44-5 0,58 10 0,1 0 0,-1 1 0,0 1 0,0-1 0,1 2 0,-1-1 0,0 1 0,1 1 0,0-1 0,-1 2 0,1-1 0,0 1 0,1 1 0,-1 0 0,-10 8 0,7-3 0,1 1 0,0 1 0,1 0 0,0 0 0,1 1 0,0 0 0,1 1 0,1 0 0,0 0 0,-8 25 0,2 2 0,2 0 0,-10 73 0,9-6 0,11-84 0,0-1 0,5 39 0,-4-62 0,0 0 0,0 0 0,0 0 0,0 0 0,0 0 0,0 0 0,0 0 0,0 0 0,0 0 0,0 1 0,0-1 0,0 0 0,0 0 0,0 0 0,1 0 0,-1 0 0,0 0 0,0 0 0,0 0 0,0 0 0,0 0 0,0 0 0,0 0 0,0 0 0,0 0 0,0 1 0,0-1 0,1 0 0,-1 0 0,0 0 0,0 0 0,0 0 0,0 0 0,0 0 0,0 0 0,0 0 0,0 0 0,0 0 0,1 0 0,-1 0 0,0 0 0,0 0 0,0-1 0,0 1 0,0 0 0,0 0 0,0 0 0,0 0 0,0 0 0,0 0 0,1 0 0,-1 0 0,0 0 0,0 0 0,0 0 0,8-6 0,-1-1 0,2 2 0,1 0 0,-1 1 0,1 0 0,-1 0 0,18-3 0,-5 2 0,36-2 0,-46 6 0,0 1 0,0 0 0,-1 0 0,1 2 0,0-1 0,0 2 0,-1-1 0,1 2 0,-1-1 0,0 1 0,0 1 0,-1 0 0,1 1 0,-1 0 0,0 1 0,0-1 0,-1 2 0,0 0 0,0 0 0,-1 0 0,0 1 0,-1 0 0,0 1 0,0 0 0,7 13 0,-10-15 0,-1-1 0,0 1 0,0 0 0,0 1 0,-1-1 0,0 0 0,-1 1 0,1 15 0,-2-18 0,0-1 0,-1 1 0,0 0 0,0-1 0,0 1 0,-1-1 0,0 0 0,0 1 0,0-1 0,0 0 0,-1 0 0,0 0 0,0-1 0,-6 7 0,-1 0 0,-1 0 0,-1-1 0,1-1 0,-2 0 0,1-1 0,-1 0 0,-27 12 0,8-7 0,-1-1 0,-45 10 0,36-14-1365,9-3-5461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26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400 0 24575,'0'0'0,"0"4"0,0 7 0,2 11 0,1 13 0,-3 12 0,-6 11 0,-10 16 0,-14 18 0,-11 12 0,-6 1-547,-3-8 547,-1-10 0,4-14 0,4-16 0,9-16 0,10-14 0,8-10-7644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26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24575,'0'0'0,"0"0"0,4-1 0,7-2 0,8 2 0,-1 2-8191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0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0,2 7 0,6 20 0,7 34 0,8 34 0,3 27 0,-3 5-992,-5-19-6207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2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0,0 2 0,0 1 0,0 1 0,2 2 0,7 3 0,10 3 0,18 2 0,18-3 0,18-4 0,24-13 0,24-16 0,2-8-860,-19 0-6471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0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24575,'0'0'0,"0"4"0,0 11 0,2 14 0,2 13 0,3 10 0,2 5 0,2 2 0,0 1 0,-2-3 0,-2-4 0,-2-13-8191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0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24575,'0'2'0,"-2"11"0,-1 20 0,1 19 0,2 21 0,1 21 0,0 16 0,1 8 0,-1 7-809,0 8 809,0 4 0,-1-12 0,0-29-7382</inkml:trace>
  <inkml:trace contextRef="#ctx0" brushRef="#br0" timeOffset="1">52 3405 24575,'0'2'0,"0"8"0,0 12 0,0 12 0,0 9 0,2 7 0,1 1 0,-1-8-8191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1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24575,'0'2'0,"0"4"0,4 7 0,3 7 0,2 6 0,0 2 0,-3-2 0,-6-3 0,-2-4 0,-1-5-8191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1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24575,'0'0'0,"2"0"0,7 0 0,12-2 0,30-6 0,37-13 0,16-8 0,-9 3-8191</inkml:trace>
  <inkml:trace contextRef="#ctx0" brushRef="#br0" timeOffset="1">2565 87 24575,'0'0'0,"3"0"0,16 0 0,24 0 0,32 0 0,46 2 0,39 6 0,6 6-2286,-24 0-3619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2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1 358 24575,'0'0'0,"4"0"0,6-2 0,11-2 0,13-3 0,12-2 0,-3 1-8191</inkml:trace>
  <inkml:trace contextRef="#ctx0" brushRef="#br0" timeOffset="1">1815 1 24575,'0'0'0,"0"0"0,0 0 0,4 0 0,5 2 0,4 2 0,7 3 0,2 0 0,-1-1-8191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7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505 32 24575,'-3'-14'0,"2"13"0,0 0 0,0-1 0,0 1 0,0 0 0,-1 0 0,1 0 0,0 0 0,-1 0 0,1 0 0,0 0 0,-1 0 0,1 0 0,-1 0 0,0 1 0,1-1 0,-1 1 0,1-1 0,-1 1 0,0 0 0,0 0 0,1 0 0,-1-1 0,0 1 0,1 1 0,-1-1 0,-3 1 0,-2 0 0,1 1 0,-1 0 0,0 0 0,1 0 0,-11 6 0,1 1 2,0 2 0,1 0 1,0 1-1,0 0 0,2 1 0,-1 1 0,-21 29 0,8-5-76,2 1 0,-24 49-1,17-20-147,2 2-1,-25 89 0,41-106 133,2 0 0,2 1 0,-5 102 0,15-119 90,8 75 0,-5-95 0,0 0 0,1 0 0,1 0 0,1-1 0,0 1 0,12 20 0,-17-35 22,0 1 1,1-1-1,0 0 1,-1 1-1,1-1 1,0 0-1,0 0 1,0 0-1,0 0 1,1 0-1,-1-1 1,0 1-1,1-1 1,-1 1-1,4 0 1,-3-1 19,-1-1-1,1 1 1,0-1 0,0 0 0,0 0 0,-1 0-1,1 0 1,0 0 0,0-1 0,0 1 0,-1-1-1,1 0 1,0 0 0,-1 0 0,4-1-1,8-6-8,0 0-1,0 0 0,-1-2 0,0 1 0,0-2 0,12-13 0,64-76-54,-87 98 25,24-32-3,17-19 0,-36 46 0,0 0 0,0 0 0,1 1 0,13-10 0,-17 15 0,-1-1 0,0 1 0,1 0 0,-1 0 0,0 0 0,1 0 0,-1 0 0,1 1 0,0 0 0,-1-1 0,1 1 0,-1 1 0,1-1 0,-1 0 0,1 1 0,-1 0 0,1 0 0,-1 0 0,1 0 0,2 2 0,8 4 0,0 1 0,0 0 0,15 12 0,-22-15 0,269 228 0,-213-176 0,106 93-1365,-148-132-5461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7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205 392 24575,'1'-1'0,"-1"-1"0,0 1 0,0 0 0,0 0 0,0-1 0,0 1 0,0 0 0,-1 0 0,1-1 0,0 1 0,-1-1 0,0-3 0,-6-35 0,-39-180 0,42 206 0,0 1 0,-11-22 0,13 31 0,0 0 0,0 1 0,-1 0 0,1-1 0,-1 1 0,1 0 0,-1 0 0,0 0 0,0 1 0,0-1 0,0 1 0,-1-1 0,-6-2 0,8 4 0,0 0 0,1 1 0,-1 0 0,0-1 0,0 1 0,0 0 0,0 0 0,1 0 0,-1 0 0,0 0 0,0 0 0,0 0 0,0 1 0,1-1 0,-1 1 0,0-1 0,0 1 0,1 0 0,-1-1 0,0 1 0,1 0 0,-1 0 0,1 0 0,-1 1 0,1-1 0,0 0 0,-3 3 0,1 0 0,0 0 0,0 1 0,0-1 0,0 1 0,1 0 0,0 0 0,0-1 0,-3 11 0,3-6 0,1 1 0,-1 0 0,2 0 0,-1-1 0,1 1 0,1 0 0,0 0 0,0-1 0,1 1 0,0 0 0,1-1 0,7 18 0,-6-17 0,2 0 0,-1 1 0,2-2 0,-1 1 0,1-1 0,1 0 0,-1 0 0,2-1 0,-1 0 0,17 11 0,-7-7 0,1-1 0,1 0 0,0-2 0,37 13 0,-28-14 0,0 0 0,0-3 0,32 3 0,-35-6 0,39-5 0,-9 1 0,-21 2 0,47-7 0,-66 4 0,0 0 0,-1-1 0,1-1 0,-1 0 0,18-9 0,-8 0 0,38-28 0,-21 13 0,-38 26 0,0 0 0,1 1 0,-1-1 0,1 1 0,0 0 0,0 0 0,0 1 0,0 0 0,0 0 0,0 0 0,0 0 0,0 1 0,0 0 0,0 0 0,0 0 0,1 0 0,-1 1 0,0 0 0,0 0 0,0 1 0,6 2 0,14 6-682,27 15-1,-18-7-6143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8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0 548 24575,'1'-1'0,"0"1"0,-1-1 0,1 1 0,0-1 0,0 1 0,-1 0 0,1-1 0,0 1 0,0 0 0,-1-1 0,1 1 0,0 0 0,1 0 0,4-2 0,22-7 0,45-8 0,-69 16 0,111-20 0,49-5-447,47-6-1343,39-5 723,336-56-944,-3-20 928,-32-17 784,-304 69-1195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07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398 1 24575,'0'16'0,"2"28"0,3 0 0,14 66 0,-10-67 0,8 47-25,58 321-481,-24 3 113,-47-348 385,-2 0 1,-10 102-1,6-154 8,0 0-1,-1 0 0,-1 0 1,0-1-1,-1 1 0,0-1 1,-8 14-1,9-21 1,0 1 0,0-1 0,-1-1 0,0 1 0,0-1 0,-1 1 0,1-1 0,-1-1 0,0 1 0,0-1 1,0 0-1,-1 0 0,0-1 0,0 0 0,-7 2 0,3-2 58,0 0 0,0-1 1,-1-1-1,1 1 0,-1-2 1,0 0-1,1 0 1,-1-1-1,1-1 0,-1 1 1,1-2-1,0 0 0,-21-8 1,14 3-42,1 0-1,0-1 1,0-1 0,1-1 0,0 0 0,1-1-1,-23-23 1,27 23-17,1 0 0,0-1 0,0 0 0,2-1 0,-1 0 0,2 0 0,0-1 0,1 0 0,0 0 0,1 0 0,1-1 0,0 0 0,1 0 0,1 0 0,1 0 0,0 0 0,1 0 0,0-1 0,2 1 0,0 0 0,1 0 0,0 0 0,11-28 0,-6 23 19,2 1 0,0 0-1,1 1 1,1 0 0,18-23 0,-4 12-512,1 1 1,33-28-1,12-2-6333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08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0 24575,'-3'7'0,"0"0"0,-3 14 0,2-4 0,-63 255 0,39-152 0,28-117 0,-5 16 0,1 0 0,-2 29 0,6-48 0,0 1 0,0 0 0,0 0 0,0 0 0,0 0 0,0-1 0,0 1 0,0 0 0,1 0 0,-1-1 0,0 1 0,1 0 0,-1 0 0,0-1 0,1 1 0,-1 0 0,1-1 0,-1 1 0,1-1 0,-1 1 0,1 0 0,1 0 0,1 0 0,-1 1 0,1-1 0,0 0 0,6 2 0,-8-2 0,51 11 0,99 13 0,-105-19 0,248 23 120,-211-25-863,128-12 1,-170 3-6084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3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0 24575,'0'0'0,"-1"1"0,1-1 0,-1 0 0,1 0 0,0 1 0,-1-1 0,1 0 0,-1 1 0,1-1 0,0 0 0,-1 1 0,1-1 0,0 0 0,-1 1 0,1-1 0,0 1 0,0-1 0,-1 1 0,1-1 0,0 1 0,-2 2 0,-30 65 0,29-60 0,-34 88-383,4 2 1,4 0-1,-19 126 0,23-48-1423,-3 185 1,55 517-1860,75-2 2452,-67-601 1547,-27-213 226,32 201 3744,-34-241-2539,-2-17-2253,-2-7-4158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08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24575,'0'0'0,"4"6"0,7 17 0,11 27 0,9 33 0,8 40 0,0 28-1965,-8 16 1965,-15 7 0,-16-2 0,-12-15 0,-6-23 0,1-35-6226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8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24575,'1'6'0,"2"5"0,1 0 0,0-1 0,0 0 0,11 18 0,-5-9 0,300 647 0,-305-655 0,-3-8 0,-1 0 0,1 0 0,-1 1 0,0-1 0,1 6 0,-4-90 0,0 30 0,2 14 0,1 0 0,11-71 0,-8 88 0,1 1 0,1 1 0,0-1 0,2 1 0,0 0 0,0 1 0,17-24 0,-1 10-341,1 1 0,1 1-1,31-27 1,8 0-6485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9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1191 24575,'0'-9'0,"3"-10"0,1 1 0,12-35 0,-5 20 0,1-8 0,12-74 0,-22 100 0,-1 1 0,0 0 0,-1-1 0,-1 1 0,0 0 0,-1-1 0,-1 1 0,0 0 0,-6-15 0,4 15 0,-2 0 0,1 0 0,-16-22 0,18 30 0,-1 0 0,1 0 0,-1 1 0,-1-1 0,1 1 0,-1 0 0,0 1 0,0 0 0,-10-6 0,13 8 0,1 1 0,-1 0 0,0 0 0,0 0 0,0 0 0,0 1 0,1-1 0,-1 1 0,0 0 0,0 0 0,0 0 0,0 0 0,0 0 0,0 1 0,0-1 0,0 1 0,0 0 0,0-1 0,1 1 0,-1 1 0,0-1 0,1 0 0,-1 1 0,1-1 0,-5 5 0,3-2 0,0 0 0,0 0 0,0 1 0,0-1 0,1 1 0,0 0 0,0 0 0,1 1 0,-1-1 0,1 0 0,0 1 0,-1 6 0,0 1 0,1 0 0,1 0 0,0 0 0,1 0 0,0 0 0,1 0 0,1 0 0,0 0 0,1 0 0,0-1 0,1 1 0,0-1 0,1 0 0,0 0 0,1 0 0,0-1 0,14 18 0,-11-17 0,0 0 0,1-1 0,0 0 0,1-1 0,0 0 0,1-1 0,0 0 0,0-1 0,1 0 0,0-1 0,0 0 0,1-1 0,0-1 0,0 0 0,20 4 0,-24-8 0,1 0 0,0 0 0,0-1 0,0 0 0,0-1 0,-1-1 0,1 0 0,0 0 0,-1-1 0,1 0 0,14-7 0,8-6 0,-1-1 0,32-24 0,-15 10 0,-27 18 0,0 0 0,1 1 0,41-14 0,-56 24 0,0-1 0,0 1 0,0 1 0,0 0 0,1 0 0,-1 0 0,0 1 0,1 0 0,-1 1 0,0 0 0,1 0 0,-1 1 0,0 0 0,0 1 0,11 4 0,-5 1 0,0 0 0,0 1 0,-1 1 0,0 0 0,-1 1 0,0 0 0,0 1 0,17 24 0,-7-5 0,-2 0 0,29 62 0,-31-53 0,-2 1 0,19 75 0,-32-95 0,-5-23 0,-4-13 0,-39-168 18,16-9-266,2-150-951,26 237 1210,16-134 0,4 117-112,-15 107 99,0 0 0,1 1 0,0-1 0,1 1 0,15-24 0,-18 33 3,1 0 0,-1 0 0,1 1 0,0-1 0,0 1 0,1 0 0,-1 1 0,1-1 0,0 1 0,0 0 0,0 0 0,1 0 0,-1 1 0,1-1 0,-1 1 0,1 1 0,0-1 0,6 0 0,-3 1 93,0 1 0,0 0 0,0 0 0,0 1-1,0 0 1,0 0 0,-1 1 0,1 0 0,0 1-1,-1 0 1,12 6 0,-3 0-65,-1 1-1,-1 0 1,1 1 0,-2 1 0,0 0-1,0 1 1,-1 1 0,21 28-1,-5 0-72,-2 1-1,23 50 0,-9-4-126,32 98 1,10 98-14,-60-173 493,-20-96-618,-2 0 0,0-1 0,-1 1 0,-3 30 0,-1-25-5870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39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 24575,'0'0'0,"0"0"0,4-2 0,5-2 0,12-5 0,20-4 0,25-4 0,22-1 0,8 3 0,1 1 0,-4 4 0,-14 3 0,-21 4-8191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0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33 558 24575,'-15'0'0,"-3"0"0,39-3 0,179-23 0,4 0-705,70-7-2115,61-4 1387,150-13-1794,232-25 2752,-5-18 538,-46-43 4,-381 57 272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1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24575,'0'8'0,"11"254"16,-2-117-329,24 1001-3930,-16-411 1725,16-4 1616,1-338-648,-16-271 2401,38 141 1,-38-200-1236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1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0 271 24575,'26'-6'0,"0"2"0,0 1 0,38 0 0,-24 2 0,439-30-555,-348 17 277,212-53 0,-150 9 278,55-13 0,-234 67 0,0 1 0,1 1 0,0 0 0,0 1 0,-1 1 0,19 1 0,-29 0 12,0-1 0,-1 1-1,1 0 1,-1 0 0,1 1-1,-1-1 1,1 1 0,-1-1-1,0 1 1,0 0-1,0 0 1,0 0 0,0 1-1,0-1 1,0 1 0,-1 0-1,1 0 1,-1 0 0,0 0-1,0 0 1,0 0 0,0 0-1,-1 1 1,1-1 0,-1 1-1,1 4 1,2 8 106,-2 0 1,0 1-1,0-1 0,-2 29 1,0-41-100,-35 353-614,15-206 336,-4 147 266,22-218-58,15 139 0,23-7-1141,-27-167-4673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2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 24575,'0'0'0,"4"-2"0,9-2 0,17-1 0,34 2 0,35 5 0,27 2 0,25 3-1396,17 3 1396,-2-3 0,-7-5 0,-10-3 0,-11-9 0,-14-7 0,-17-9-458,-19-4 458,-24 4-6337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2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24575,'0'0'0,"0"0"0,5 5 0,10 10 0,12 14 0,16 17 0,24 21 0,22 21 0,12 12-1220,4 0 1220,-5-8 0,-17-17 0,-22-21-6971</inkml:trace>
  <inkml:trace contextRef="#ctx0" brushRef="#br0" timeOffset="1">1309 146 24575,'0'0'0,"-1"0"0,-9 4 0,-12 5 0,-16 6 0,-14 15 0,-10 20 0,-8 23 0,-5 18 0,-7 17-995,-11 19 995,-31 48-2606,6-6-1984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2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 24575,'1'12'0,"1"2"0,1 0 0,6 16 0,-6-19 0,30 96 0,83 180 0,-110-275 0,0 0 0,1-1 0,0 0 0,0-1 0,17 18 0,-22-25 0,1-1 0,0 0 0,0 1 0,-1-1 0,1 0 0,1 0 0,-1-1 0,0 1 0,0-1 0,1 1 0,-1-1 0,0 0 0,1-1 0,-1 1 0,1 0 0,-1-1 0,1 0 0,0 0 0,-1 0 0,1 0 0,-1-1 0,1 1 0,-1-1 0,1 0 0,4-1 0,0-2 0,-1 0 0,1 0 0,-1 0 0,0-1 0,0 0 0,0 0 0,-1-1 0,0 0 0,0 0 0,0-1 0,-1 1 0,0-1 0,0 0 0,4-9 0,-1 1 0,-1-1 0,0 1 0,-2-1 0,0 0 0,0 0 0,2-25 0,-4 13 0,-1 0 0,-1 0 0,-2 0 0,0 0 0,-2 0 0,-2 0 0,0 1 0,-2-1 0,0 1 0,-2 1 0,-24-50 0,25 63 0,1 0 0,-2 1 0,0 0 0,0 0 0,-13-12 0,16 18 0,-1 1 0,0 0 0,0 0 0,0 0 0,0 0 0,-1 1 0,0 1 0,0-1 0,0 1 0,-10-2 0,6 3-136,0 0-1,0 2 1,0-1-1,0 1 1,0 1-1,0 0 1,0 1-1,1 0 0,-14 5 1,-32 12-6690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4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723 23 24575,'14'0'0,"610"7"-1801,-390-3 673,44 0-1139,31 0 1077,32-1-1306,604-6-887,478-15 2721,587-2 258,-1796 19 515,-38 0 331,-18 1 269,-15-1 1958,-47 0 3503,-96 1-6125,1 0 1,-1 0 0,0 0 0,0 0-1,0 0 1,0 0 0,1 0 0,-1 0 0,0 0-1,0 0 1,0 0 0,0 0 0,0 0 0,1 1-1,-1-1 1,0 0 0,0 0 0,0 0 0,0 0-1,0 0 1,1 0 0,-1 0 0,0 0-1,0 0 1,0 1 0,0-1 0,0 0 0,0 0-1,0 0 1,1 0 0,-1 0 0,0 0 0,0 1-1,0-1 1,0 0 0,0 0 0,0 0 0,0 1-1,-2 6 1010,0-1-1104,0 10 96,0-1-1,2 1 0,-1 0 0,2-1 1,0 1-1,4 17 0,-4-25-33,62 301-311,-29-163-778,8 77 867,-10 2 0,4 385 0,-40 171-2311,-1-177 1174,16-1 1132,0-383 209,3 175-871,-14-382 1018,-1 88 450,-1-77-49,0 0 1,-7 25-1,8-44-342,0 0 0,-1-1 0,1 1 0,-1-1 0,0 1 0,-5 7 0,6-11-100,0 1 1,-1 0-1,1-1 1,-1 1 0,0-1-1,0 1 1,1-1 0,-1 0-1,0 1 1,0-1-1,0 0 1,0-1 0,0 1-1,0 0 1,-1 0 0,-2 0-1,-4 0 78,1 0 0,-1-1 0,0 0-1,1 0 1,-1-1 0,-10-1 0,-52-16-163,53 12 60,-136-40-33,-160-40-1178,175 61 177,-1 7 0,-170-2 0,-286 37-2024,267 9 769,-665 93 1428,432-48-1447,-664 50 1785,-4-36-654,914-65 889,35-1 231,38-2 65,34-1 130,28-4 566,110-7-537,-290 11 5534,315-17-7161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3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24575,'0'0'0,"0"0"0,-2 0 0,-3 0 0,-2 0 0,-2 0 0,1 0 0,1 0-8191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3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610 35 24575,'0'0'0,"0"0"0,-4-3 0,-4 0 0,0 0 0,0 1 0,0-1 0,-1 2 0,1-1 0,-12 0 0,8 1 0,-112-10 0,-140 7 0,249 4 0,-34 3 0,44-3 0,0 1 0,1 0 0,-1 0 0,0 1 0,1-1 0,-1 1 0,-6 4 0,9-5 0,0 1 0,0 0 0,0-1 0,0 1 0,0 0 0,0 0 0,1 0 0,-1 0 0,1 1 0,0-1 0,-1 0 0,1 1 0,0-1 0,0 0 0,1 1 0,-1-1 0,0 4 0,-1 5 0,1 0 0,1 20 0,0-24 0,5 70 0,25 129 0,-4-43 0,-23-117 0,-3-45 0,0-1 0,1 1 0,-1 0 0,1 0 0,-1 0 0,1-1 0,-1 1 0,1 0 0,-1 0 0,1-1 0,0 1 0,-1-1 0,1 1 0,0-1 0,0 1 0,-1-1 0,1 1 0,0-1 0,1 1 0,21 5 0,-18-4 0,125 21 0,-73-14 0,62 17 0,-102-21 0,0 1 0,0 0 0,-1 1 0,0 1 0,-1 1 0,0 0 0,0 1 0,13 12 0,-20-15 0,0 1 0,0 0 0,-1 1 0,0-1 0,-1 2 0,0-1 0,0 1 0,-1-1 0,-1 2 0,6 13 0,-8-16 0,0 0 0,0 0 0,-1 0 0,0 0 0,0 0 0,-1 0 0,0 0 0,0 0 0,-1 0 0,0 0 0,0 0 0,-1 0 0,0 0 0,-1 0 0,-3 7 0,0-4 0,0 0 0,-1 0 0,-1-1 0,0 0 0,0 0 0,-1-1 0,0 0 0,-1 0 0,-15 10 0,-13 6 0,-51 26 0,86-50 0,-161 77-1365,135-66-5461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4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24575,'0'0'0,"2"0"0,6 0 0,14 4 0,21 5 0,23 5 0,15 1 0,8 1 0,-3-2 0,-9-7 0,-15-5 0,-15-3 0,-17-2-8191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4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0,2 7 0,4 14 0,6 27 0,5 30 0,5 24 0,2 25 0,2 18-1326,1 6 1326,6-7 0,2-22 0,-5-32-6865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4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337 0 24575,'0'4'0,"1"1"0,-1-1 0,1 0 0,0 0 0,0 0 0,3 6 0,2 8 0,136 516-933,-112-389 466,21 255 0,-48-332 479,-3 0-1,-13 94 1,7-121-6,-1-1 0,-3 0-1,-1 0 1,-2-1 0,-21 43 0,28-69-6,-1 1 0,-1-1 0,-1 0 0,1-1 0,-14 14 0,16-20 0,0 0 0,0-1 0,-1 0 0,0 0 0,1 0 0,-2-1 0,1 0 0,0-1 0,-1 1 0,0-1 0,-8 1 0,5-1 47,0-2 0,-1 1 0,1-2 0,-1 1 0,1-2 0,-1 1 0,1-2 0,-1 0 0,1 0 0,0-1 0,0 0 1,0-1-1,0 0 0,-17-9 0,18 7 21,0 0 0,0 0 0,1-1 1,0 0-1,0-1 0,1 0 0,-1 0 1,2-1-1,-1 0 0,2-1 0,-1 1 0,1-1 1,0 0-1,-7-19 0,9 13-61,0-1-1,0 1 1,2 0 0,0-1-1,1 0 1,0 0 0,2 1-1,0-1 1,1 0 0,7-29-1,-1 14-111,2 1-1,1 0 1,2 0-1,24-43 1,21-17-1260,-4 19-4939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5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164 229 24575,'0'0'0,"1"5"0,1 0 0,1 0 0,-1 0 0,1 0 0,1 0 0,-1 0 0,1-1 0,-1 1 0,1-1 0,6 5 0,-8-8 0,11 12 0,1-1 0,1-1 0,0 0 0,1-1 0,16 8 0,-19-11 0,0-2 0,0 0 0,0 0 0,0-1 0,1-1 0,0 0 0,18 1 0,-26-4 0,-1 0 0,1 0 0,-1 0 0,1-1 0,-1 0 0,1 0 0,-1 0 0,6-3 0,-9 3 0,0 0 0,1 0 0,-1 0 0,0 0 0,0-1 0,0 1 0,-1 0 0,1-1 0,0 0 0,-1 1 0,1-1 0,-1 0 0,1 0 0,-1 0 0,0 0 0,0 0 0,0 0 0,0-1 0,0 1 0,1-5 0,-1 3 0,-1-1 0,1 1 0,-1-1 0,0 1 0,0-1 0,-1 0 0,1 1 0,-1-1 0,-2-4 0,0-1 0,-1 0 0,0 0 0,-5-10 0,-2 3 0,0 0 0,0 0 0,-2 1 0,0 1 0,-1 0 0,0 1 0,-1 0 0,-1 1 0,-30-19 0,27 20 0,0 2 0,-1 0 0,0 1 0,-1 1 0,0 1 0,0 0 0,-1 2 0,-38-5 0,52 9-136,0 1-1,0 0 1,0 0-1,0 0 1,0 1-1,0 0 1,0 1-1,0 0 0,-11 3 1,-3 9-6690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5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2 0,1 6 0,1 1 0,0-1 0,5 8 0,-4-8 0,-1 0 0,1 1 0,1 8 0,-4-7-80,-5-15 280,-5-15-1685,7 10-5341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6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24575,'35'0'0,"1"2"0,-1 1 0,38 9 0,-54-7 0,-1 0 0,1 1 0,-1 1 0,-1 0 0,1 2 0,-1 0 0,20 14 0,-30-18 0,-1 0 0,0 0 0,0 1 0,-1-1 0,0 1 0,0 0 0,0 1 0,-1-1 0,0 1 0,7 14 0,-9-15 0,0 1 0,0 0 0,0-1 0,-1 1 0,0 0 0,-1 0 0,1 0 0,-1 0 0,0 0 0,-1 0 0,0 0 0,-3 11 0,1-6 0,-2 1 0,1-1 0,-2 0 0,0 0 0,0 0 0,-14 18 0,-57 59 0,52-61 0,-30 39 0,52-63 0,0 0 0,1 0 0,0 0 0,0 0 0,0 1 0,-3 7 0,5-10 0,0 0 0,-1 0 0,1 0 0,0-1 0,0 1 0,0 0 0,0 0 0,1 0 0,-1-1 0,0 1 0,1 0 0,-1 0 0,1-1 0,0 1 0,-1 0 0,1-1 0,0 1 0,0-1 0,0 1 0,3 2 0,-1 0 0,1-1 0,1 1 0,-1-1 0,1 0 0,-1 0 0,1 0 0,0-1 0,0 1 0,0-1 0,9 2 0,4 1 0,35 3 0,-1-4-341,1-2 0,-1-3-1,56-7 1,-20-3-6485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7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0 24575,'-19'1'0,"1"1"0,0 1 0,-26 7 0,16-3 0,-78 22 0,90-23 0,-1 1 0,1 1 0,1 0 0,-18 12 0,27-15 0,0 0 0,1 0 0,-1 0 0,1 1 0,1-1 0,-1 1 0,1 0 0,0 1 0,0-1 0,1 1 0,0 0 0,0-1 0,1 1 0,-4 14 0,2 1 0,1 1 0,1-1 0,1 36 0,3-6 0,2 0 0,2 0 0,3 0 0,21 69 0,-28-112 0,3 10 0,-5-19 0,0 1 0,1 0 0,-1-1 0,0 1 0,1-1 0,-1 1 0,0-1 0,1 1 0,-1-1 0,1 1 0,-1-1 0,1 1 0,-1-1 0,1 1 0,-1-1 0,1 0 0,-1 1 0,1-1 0,-1 0 0,1 0 0,0 1 0,-1-1 0,2 0 0,6 0 0,0 0 0,-1-1 0,1 0 0,0-1 0,7-2 0,11-2 0,26-2 0,81-3 0,-95 11 0,-1 1 0,1 2 0,40 8 0,-55-6 0,0 0 0,-1 2 0,0 1 0,0 1 0,39 22 0,-46-22 0,-1 0 0,0 2 0,-1 0 0,0 0 0,-1 1 0,-1 1 0,0 0 0,19 28 0,-25-32 0,0 0 0,0 0 0,-1 0 0,0 1 0,-1 0 0,0 0 0,-1 0 0,2 12 0,-3-13 0,0-1 0,-1 1 0,-1-1 0,0 1 0,0-1 0,0 1 0,-1-1 0,0 0 0,-1 0 0,-4 11 0,2-9-10,0 0 0,-1 0 0,-1 0 0,1-1 0,-1 0 0,-1 0 0,-11 10 0,5-7 50,0-2 0,0 1 0,-1-2 0,-19 10 0,-3-2-411,0-3-1,0 0 1,-58 11 0,20-10-6455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8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1 226 24575,'3'0'0,"31"-4"0,54 1 0,36 8 0,-105-4 0,525 46-1374,-356-29 1471,-137-13-48,422 50-474,-458-52 441,57 11-52,-62-12 82,0 1-1,-1 1 1,1-1 0,16 10 0,-26-12 10,1-1 1,0 1-1,-1-1 1,1 0-1,-1 1 0,1-1 1,-1 1-1,1-1 1,-1 1-1,1 0 0,-1-1 1,1 2-1,-1-2-37,0 0-1,0 1 0,1-1 1,-1 0-1,0 0 1,0 1-1,0-1 0,0 0 1,0 0-1,0 1 1,0-1-1,0 0 0,-1 0 1,1 1-1,0-1 1,0 0-1,0 0 0,0 1 1,0-1-1,0 0 1,0 0-1,0 0 0,-1 1 1,0 0-3,1-1 0,-1 1-1,0-1 1,0 1 0,0-1 0,1 1 0,-1-1 0,0 0-1,0 1 1,0-1 0,0 0 0,0 0 0,0 0 0,0 0 0,0 1-1,-1-2 1,-1 1-16,0-1 0,0 1 0,0-1 0,0 0 0,0 0 0,0 0 0,0-1 0,1 1 0,-1-1 0,0 1 0,1-1 0,-1 0 0,1 0 0,0 0 0,0 0 0,0-1 0,0 1 0,0-1 0,0 1 0,-2-5 0,1 1 0,-1 0 0,2 0 0,-1-1 0,1 1 0,0-1 0,0 1 0,0-1 0,0-10 0,2 10 0,0 0 0,1 0 0,0 1 0,0-1 0,1 0 0,-1 1 0,1-1 0,1 1 0,0-1 0,-1 1 0,2 0 0,-1 0 0,1 0 0,6-8 0,3-1 0,1 0 0,0 2 0,30-24 0,-23 21 0,1 2 0,0 1 0,1 1 0,1 1 0,0 1 0,0 0 0,1 2 0,0 2 0,0 0 0,1 1 0,49-2 0,-51 6 0,1 1 0,-1 1 0,0 2 0,0 0 0,0 2 0,0 0 0,0 2 0,-1 0 0,0 2 0,-1 0 0,0 2 0,38 24 0,-37-18 0,-1 1 0,-1 1 0,-1 1 0,0 1 0,-2 0 0,-1 2 0,0 0 0,-2 0 0,0 2 0,13 31 0,-15-26 0,-2 0 0,-1 0 0,-1 1 0,-2 0 0,-1 1 0,-2-1 0,-1 1 0,-1 60 0,-3-71 0,-7 33 0,6-44 0,-1 0 0,0-1 0,0 0 0,-1 0 0,-7 14 0,10-21 0,-1 0 0,1 0 0,-1 0 0,1 0 0,-1 0 0,0-1 0,1 1 0,-1 0 0,0-1 0,0 0 0,0 1 0,0-1 0,-4 2 0,5-3 0,0 0 0,0 1 0,1-1 0,-1 0 0,0 0 0,1 0 0,-1 0 0,0 0 0,0 0 0,1 0 0,-1 0 0,0-1 0,1 1 0,-1 0 0,0 0 0,1-1 0,-1 1 0,0 0 0,0-1 0,0 0 0,0 0 0,0 0 0,0 0 0,0 0 0,1 0 0,-1 0 0,0 0 0,0 0 0,1 0 0,-1 0 0,1-1 0,-1 1 0,1 0 0,-1-2 0,0-6 0,0 0 0,0-1 0,0 0 0,2 1 0,-1-1 0,3-16 0,3-17 0,2 0 0,1 0 0,2 0 0,32-75 0,-34 98 0,1 0 0,1 1 0,0 0 0,2 1 0,0 0 0,1 1 0,1 1 0,0 0 0,1 1 0,1 1 0,30-21 0,-32 26 0,-1 1 0,1 1 0,1 0 0,-1 1 0,31-8 0,-37 12 0,0 1 0,0 0 0,1 0 0,-1 1 0,0 0 0,1 0 0,-1 1 0,0 0 0,1 1 0,-1 0 0,17 6 0,-14-1 0,1 0 0,-1 0 0,0 1 0,0 0 0,-1 1 0,0 1 0,0 0 0,-1 0 0,-1 1 0,10 12 0,10 19 0,34 65 0,-62-105 0,7 13 0,2 4 0,21 30 0,-26-43 0,-1-1 0,1 1 0,0-1 0,0-1 0,1 1 0,0-1 0,-1 0 0,1 0 0,9 4 0,2-1 0,0-1 0,1 0 0,0-1 0,28 3 0,81 3 0,-7-7-242,34-3-728,38-1 257,37-1-1167,340-7-970,554-2 2054,-889 9 531,-34-6-792,-34-5 850,-37-1 521,-34 2 161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12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24575,'0'0'0,"0"10"0,-1 0 0,2 1 0,1 12 0,-1-20 0,-1 1 0,1-1 0,0 1 0,1-1 0,-1 1 0,1-1 0,-1 1 0,1-1 0,4 6 0,5 2 0,-1 1 0,2-1 0,-1 0 0,26 16 0,-10-15 133,-8-3-1631,-10-4-5328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9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79 351 24575,'-2'-23'0,"-1"-1"0,-1 1 0,0 0 0,-12-30 0,8 24 0,5 17 0,-32-129 0,32 123 0,3 18 0,0 0 0,0 0 0,0 0 0,0-1 0,0 1 0,0 0 0,0 0 0,0 0 0,0 0 0,0 0 0,0-1 0,0 1 0,0 0 0,0 0 0,0 0 0,0 0 0,0 0 0,0-1 0,0 1 0,0 0 0,0 0 0,0 0 0,1 0 0,-1 0 0,0 0 0,0-1 0,0 1 0,0 0 0,0 0 0,0 0 0,0 0 0,1 0 0,-1 0 0,0 0 0,0 0 0,0 0 0,0 0 0,0 0 0,0 0 0,1 0 0,-1-1 0,0 1 0,0 0 0,0 0 0,0 0 0,0 0 0,1 0 0,-1 1 0,0-1 0,0 0 0,0 0 0,0 0 0,0 0 0,1 0 0,-1 0 0,0 0 0,0 0 0,0 0 0,3 2 0,0 0 0,-1 1 0,1-1 0,-1 1 0,3 2 0,23 30 0,35 60 0,13 30-621,-6 4 1,81 205-1,-117-241 638,-5 0 0,-3 2 1,-4 1-1,15 174 0,-34-211-17,-6 94 0,0-126 0,0-1 0,-2 1 0,-1-1 0,-1 0 0,-19 44 0,22-61 0,-1 0 0,0-1 0,0 1 0,0-1 0,-1-1 0,-1 1 0,1-1 0,-1 0 0,-15 11 0,18-14 0,-1-1 0,0-1 0,0 1 0,0-1 0,0 1 0,-1-1 0,1-1 0,-1 1 0,1-1 0,-1 0 0,0 0 0,1-1 0,-1 0 0,0 0 0,1 0 0,-1 0 0,0-1 0,-5-1 0,3-1 97,0 1-1,0-1 1,0 0-1,0-1 1,1 0-1,0 0 0,0-1 1,0 0-1,0 0 1,1 0-1,0-1 1,0 0-1,-7-9 1,7 7-62,0-1 1,1 1-1,0-1 1,0 0-1,1 0 0,1-1 1,-1 1-1,1-1 1,1 1-1,0-1 1,-1-12-1,2 2-35,1-1 0,1 0-1,1 1 1,1-1 0,1 1-1,1-1 1,0 1 0,11-25 0,5-3-162,1 1-1,32-48 1,3 5-1203,-7 18-4972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49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77 24575,'1'6'0,"6"20"0,2-1 0,22 47 0,-22-55 0,0-1 0,2 0 0,0-1 0,0 0 0,1 0 0,1-2 0,1 1 0,20 15 0,-22-20 0,1 0 0,-1-1 0,2-1 0,-1 0 0,1-1 0,0 0 0,0-1 0,0 0 0,1-1 0,29 3 0,-38-6 0,1-1 0,-1 0 0,0 0 0,0-1 0,0 0 0,1 0 0,-1 0 0,0-1 0,0 0 0,0 0 0,-1 0 0,1-1 0,-1 0 0,11-7 0,-12 6 0,0 1 0,0-1 0,0 0 0,-1 0 0,1 0 0,-1-1 0,0 1 0,0-1 0,-1 0 0,0 1 0,1-1 0,-1 0 0,-1-1 0,1 1 0,-1 0 0,0 0 0,0-9 0,0 6 0,-1 0 0,0-1 0,-1 1 0,0 0 0,0 0 0,-1-1 0,0 1 0,0 0 0,-6-12 0,2 9 0,1 1 0,-1 0 0,-1 0 0,0 0 0,0 1 0,-12-11 0,5 7 0,-1 0 0,-1 1 0,0 1 0,0 1 0,-1 0 0,0 1 0,-1 1 0,-22-8 0,14 8 0,-1 0 0,-1 2 0,1 1 0,-1 1 0,0 2 0,0 0 0,0 2 0,-29 4 0,46-3 20,-1 1 0,1 1 0,0 0 0,1 0 0,-21 10 0,26-11-134,-1 2 0,1-1-1,0 0 1,0 1 0,1 0 0,-1 0-1,1 1 1,0-1 0,0 1 0,0 0-1,0 0 1,-3 6 0,4-3-2162,-1 0 1,-2 11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50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24575,'0'0'0,"0"0"0,-2 0 0,-3 2 0,-3 3 0,-4 3 0,0 3 0,0 0-8191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50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24575,'0'-1'0,"0"0"0,0 0 0,1 0 0,-1 0 0,0 1 0,0-1 0,1 0 0,-1 0 0,0 0 0,1 1 0,-1-1 0,1 0 0,-1 0 0,1 1 0,-1-1 0,1 0 0,-1 1 0,1-1 0,0 1 0,-1-1 0,1 1 0,0-1 0,0 1 0,-1-1 0,1 1 0,0 0 0,0-1 0,0 1 0,-1 0 0,1 0 0,2 0 0,2-1 0,0 0 0,1 1 0,9 0 0,-13 0 0,21 1 0,-1 2 0,1 0 0,-1 1 0,0 2 0,0 0 0,29 12 0,-36-11 0,1 1 0,-1 0 0,0 1 0,-1 1 0,0 0 0,-1 1 0,0 0 0,0 1 0,11 15 0,-12-12 0,-1 1 0,0 0 0,-1 1 0,-1 0 0,-1 1 0,-1 0 0,0 0 0,-1 0 0,4 22 0,-8-25 0,0-1 0,0 1 0,-1-1 0,-1 1 0,-1 0 0,0-1 0,-1 1 0,0-1 0,-1 1 0,-1-1 0,0 0 0,-11 23 0,6-20 0,-22 28 0,-2 6 0,32-51 0,1 1 0,-1 0 0,1 0 0,0 0 0,-1 0 0,1 0 0,0 0 0,-1 0 0,1 0 0,0-1 0,0 1 0,0 0 0,0 0 0,0 0 0,0 0 0,0 0 0,0 0 0,0 0 0,0 0 0,0 0 0,1 0 0,-1 0 0,0 0 0,1 0 0,-1 0 0,1 0 0,-1-1 0,1 1 0,-1 0 0,1 0 0,0 0 0,-1-1 0,1 1 0,0 0 0,-1-1 0,3 2 0,1 0 0,1 1 0,0-1 0,0-1 0,0 1 0,0 0 0,6 0 0,155 21 0,4-13 0,-147-9 0,84 3-1365,-15-2-5461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51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12 24575,'-1'0'0,"1"-1"0,0 1 0,0 0 0,0 0 0,-1-1 0,1 1 0,0 0 0,0-1 0,-1 1 0,1 0 0,0 0 0,0 0 0,-1-1 0,1 1 0,0 0 0,-1 0 0,1 0 0,-1 0 0,1-1 0,0 1 0,-1 0 0,1 0 0,-1 0 0,-10-2 0,11 2 0,-28-3 0,0 2 0,-37 2 0,-55 11 0,93-9 0,1 1 0,-46 13 0,64-14 0,1 0 0,0 0 0,0 0 0,0 1 0,0 0 0,1 0 0,-1 1 0,1 0 0,0 0 0,1 0 0,-1 1 0,1 0 0,0 0 0,-5 8 0,2 1 0,0 1 0,1 0 0,1 1 0,1-1 0,0 1 0,-4 27 0,3 2 0,1 59 0,10 34 0,-5-137 0,0 0 0,1 0 0,-1-1 0,1 1 0,-1 0 0,1-1 0,0 1 0,-1 0 0,1-1 0,0 1 0,0-1 0,1 1 0,-1-1 0,0 0 0,0 0 0,1 1 0,-1-1 0,0 0 0,1 0 0,-1 0 0,1 0 0,0 0 0,-1-1 0,1 1 0,2 0 0,6 2 0,0 0 0,-1-1 0,16 1 0,-14-1 0,117 9 0,-75-8 0,1 2 0,55 13 0,-80-10 0,0 1 0,-1 2 0,0 0 0,-1 2 0,35 22 0,-45-24 0,0 0 0,-1 2 0,-1 0 0,0 1 0,0 0 0,-2 1 0,0 1 0,21 31 0,-30-39 0,0-1 0,0 1 0,-1-1 0,0 1 0,0 0 0,-1 0 0,0 1 0,0-1 0,-1 0 0,0 1 0,-1-1 0,0 0 0,0 1 0,0-1 0,-1 1 0,-1-1 0,1 0 0,-1 0 0,-1 0 0,1 0 0,-6 10 0,-2 0 12,0 0 0,-1-1 0,-1 0 0,0-1-1,-15 15 1,-78 69-511,68-67-438,9-7-5889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51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1 189 24575,'4'0'0,"67"2"0,19 5 0,45 2 0,42 1-428,990-6-4598,-718-47 3494,-314 22 953,168-51 1,-133 11 1614,-120 37-2120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52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24575,'4'53'0,"-1"-23"0,33 545-1084,-18 5-1089,10 199 381,7-366 1135,-23-323 393,5 0 0,42 130 0,-44-178 44,2-1 0,42 73 0,-17-50-813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52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327 670 24575,'-10'6'0,"0"1"0,1 0 0,-1 1 0,-15 17 0,-4 9-108,1 0-1,2 2 1,1 0-1,3 2 1,0 1-1,3 0 1,1 1 0,2 2-1,2-1 1,2 2-1,-13 79 1,21-88 121,2 1 0,2 0 0,1 0 0,1-1 0,2 1 0,2-1 0,18 64 0,-12-61-88,3-1 1,0 0 0,3-2 0,1 1 0,1-2-1,46 56 1,-30-47-219,2-2 0,1-2 0,69 51 0,-53-50-297,1-3 1,97 46 0,-74-48 202,1-3 1,2-4 0,1-3 0,1-4 0,99 10 0,-91-21 201,1-4 1,-1-4-1,1-4 1,0-5-1,-1-3 0,-1-4 1,0-4-1,-2-5 1,0-3-1,-1-4 1,-3-3-1,0-5 1,135-83-1,-159 81 38,-1-3 0,-3-3-1,-1-1 1,-3-4 0,-2-1-1,-3-3 1,66-96 0,-83 103 56,-3-2 0,-2 0 0,-2-2 0,18-60 0,-28 68 89,-2-1 0,-3-1 0,-1 0 0,-2 0 0,-1-66 0,-6 80 2,-1 1 0,-2-1-1,-1 1 1,-2 0-1,0 0 1,-3 1-1,0 0 1,-2 1-1,-1 0 1,-2 1-1,0 0 1,-2 1 0,-2 1-1,0 1 1,-34-36-1,16 25 1,-2 2 0,-1 2 0,-1 1 0,-83-47 0,57 44 0,-2 2 0,-123-40 0,112 49 0,-1 4 0,-1 3 0,-1 4 0,0 4 0,0 3 0,-1 4 0,1 3 0,-1 5 0,-148 28 0,183-23 90,1 2 0,0 3 0,-68 31 0,85-31 21,1 1 0,0 2 1,1 0-1,1 2 0,-42 42 1,46-38-28,1 1-1,2 1 1,0 2 0,2 0 0,-24 49 0,8 6 1337,33-80-1354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53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2 573 24575,'-1'24'0,"1"11"0,1-33 0,0-4 0,5-21 0,34-234 0,-16 85 0,-21 157 0,0-4 0,5-19 0,-6 33 0,-1 0 0,1 1 0,0-1 0,0 1 0,0 0 0,1 0 0,-1 0 0,1 0 0,5-5 0,-7 7 0,1 1 0,0-1 0,0 1 0,1-1 0,-1 1 0,0 0 0,0 0 0,1 0 0,-1 0 0,0 1 0,1-1 0,-1 0 0,1 1 0,-1 0 0,1 0 0,-1 0 0,1 0 0,-1 0 0,1 0 0,-1 0 0,4 1 0,4 2 0,1 0 0,0 1 0,14 7 0,-22-9 0,129 64 0,-22-10 0,94 35 0,-136-64 0,77 18 0,-131-42 0,0 0 0,1 0 0,-1-1 0,1-1 0,-1-1 0,1 0 0,14-2 0,-24 1 0,0 1 0,1-2 0,-1 1 0,0-1 0,0 0 0,0 0 0,0 0 0,0-1 0,-1 1 0,1-1 0,-1 0 0,1-1 0,-1 1 0,0-1 0,0 0 0,-1 0 0,1 0 0,-1 0 0,0-1 0,0 1 0,3-8 0,-1 0 14,-1 0-1,0-1 0,-1 1 0,0-1 1,-1 0-1,-1 1 0,0-1 1,0-14-1,-3-14-756,-8-47 1,4 52-6084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8:59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24575,'212'8'0,"-181"-5"0,1 2 0,-2 1 0,1 2 0,49 18 0,-69-21 0,0 0 0,-1 0 0,1 1 0,-1 1 0,17 14 0,-24-19 0,0 1 0,0 0 0,0 0 0,-1 0 0,1 0 0,-1 1 0,0-1 0,0 0 0,0 1 0,-1 0 0,1-1 0,-1 1 0,0 0 0,0 0 0,0 0 0,0 0 0,-1 0 0,0 0 0,1 0 0,-1 0 0,-1 4 0,-1-1 0,0 0 0,0 0 0,-1 0 0,1 0 0,-2 0 0,1 0 0,-1-1 0,0 0 0,0 0 0,-1 0 0,1 0 0,-10 8 0,-8 5 0,-42 31 0,63-50 0,-240 166 0,237-163 0,-7 5 0,13-5 0,7-2 0,202-3 0,-86 0 0,-48 1-118,462 7-1129,-502-4-5579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1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0 24575,'0'0'0,"-1"1"0,0-1 0,0 0 0,0 1 0,0-1 0,0 0 0,0 1 0,0 0 0,0-1 0,1 1 0,-1-1 0,0 1 0,0 0 0,1 0 0,-1-1 0,0 1 0,1 0 0,-1 0 0,1 0 0,-1 0 0,0 1 0,-1 0 0,-8 16 0,1-1 0,-13 33 0,-7 27-71,-27 123 0,0 94-1965,22-53 1600,4 36-216,5 36-1954,7 36 1367,11 717-3614,49 4 2253,121 458 1640,138-8 281,-49-485 495,25-7 188,156 430-4,-289-1013 1365,-17-54 5462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00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786 27 24575,'-1'1'0,"-1"-1"0,1 1 0,-1-1 0,1 1 0,0-1 0,-1 1 0,1 0 0,0-1 0,0 1 0,0 0 0,-1 0 0,0 1 0,-6 5 0,-68 44-8,-52 37 26,91-59-79,-45 43 0,50-39 0,2 1 0,1 2 1,1 0-1,2 2 0,-21 41 0,33-51 39,1 0 1,1 1-1,2 0 0,1 1 0,1 0 0,2 1 0,0-1 1,-1 44-1,7-47 22,1 1 0,1-1 0,1 0 0,2 0 0,0 0 0,2-1 0,1 0 0,1 0 0,1-1 0,2 0 0,0-1 0,1 0 0,2-1 0,27 35 0,-17-30-102,1-1 0,1-1-1,49 37 1,-27-29-277,83 43 0,-77-49 321,1-4 0,0-1-1,2-3 1,110 22 0,-114-33 67,2-2 1,-1-3 0,0-2-1,1-3 1,84-11 0,-79 2-10,-1-3 0,-1-2 0,0-2 0,-2-3 0,0-3 0,-1-2 0,66-41 0,-85 43 0,-2-2 0,-1-2 0,0-1 0,43-48 0,-55 49 0,0 0 0,-2-1 0,-1 0 0,-1-2 0,-2 0 0,16-39 0,-21 40 0,-2-1 0,-1 0 0,0 0 0,4-50 0,-11 58 0,0 0 0,-1-1 0,-2 1 0,0 0 0,-1 0 0,-1 1 0,-10-29 0,6 28-36,-1 0 0,-1 0-1,-1 1 1,-1 0 0,-20-26 0,11 20-100,-1 2 1,-1 1-1,-36-29 1,11 16-218,-2 2 1,-2 3-1,-107-51 1,75 47 28,-1 4 1,-2 3-1,-2 5 1,0 3-1,-109-11 1,95 22 60,-1 6 0,1 3 0,0 5 0,-152 26 0,-32 30 147,20 9-461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01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24575,'122'1'0,"-44"-1"0,482 43 0,-548-41 0,-8-2 0,0 0 0,0 0 0,0 1 0,0 0 0,0 0 0,0 0 0,0 0 0,0 1 0,-1-1 0,5 3 0,-7-3 0,-1 0 0,1-1 0,0 1 0,-1-1 0,1 1 0,-1 0 0,1-1 0,-1 1 0,0 0 0,1 0 0,-1 0 0,0-1 0,0 1 0,1 0 0,-1 0 0,0 0 0,0-1 0,0 1 0,0 0 0,0 0 0,0 0 0,0 0 0,0 1 0,-1 1 0,0 1 0,0 0 0,-1-1 0,-1 5 0,-11 16 0,-1 0 0,-1-1 0,-31 34 0,24-29 0,-29 42 0,50-66 0,0-1 0,0 1 0,0 0 0,0 0 0,1 0 0,0 0 0,-2 6 0,3-8 0,0 0 0,0 0 0,0 0 0,0 0 0,0 0 0,1 0 0,-1 0 0,0 0 0,1 0 0,0 0 0,-1-1 0,1 1 0,0 0 0,0 0 0,0 0 0,0-1 0,2 3 0,5 4 0,1 0 0,0 0 0,0-1 0,0 0 0,1-1 0,17 9 0,-4-2 0,-2-1 0,50 32 0,-63-39 0,-1 1 0,1 1 0,-1 0 0,0-1 0,-1 2 0,8 10 0,-12-14 0,0-1 0,0 1 0,-1-1 0,1 1 0,-1 0 0,0 0 0,0 0 0,0 0 0,0 0 0,-1-1 0,0 1 0,0 0 0,0 0 0,0 0 0,-1 0 0,1 0 0,-1 0 0,0 0 0,0 0 0,0 0 0,-1-1 0,-1 5 0,-3 2 0,0 1 0,-1-1 0,0 0 0,0 0 0,-1-1 0,-9 9 0,-1-2 17,-1 0 0,0-1 1,-1-1-1,0-1 0,-1 0 0,-41 16 0,27-15-388,-1-2-1,0-1 1,-62 9 0,53-14-6455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01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1389 1 24575,'-9'0'0,"1"1"0,0 0 0,-1 1 0,1 0 0,0 0 0,-12 5 0,19-7 0,-39 16 0,1 2 0,-67 40 0,0 9-1332,-189 157-1,189-128 1167,-142 164 0,68-24 166,142-178 0,4 1 0,-36 82 0,59-115-27,1 1-1,2 0 0,0 1 0,2-1 1,-5 54-1,10-62 11,1 0 1,1 0-1,0 0 0,2 0 1,0-1-1,1 1 0,1-1 1,1 0-1,13 30 0,-7-26 17,0 0 0,1-1 0,1-1 0,28 31 0,-17-25-105,1-1 0,2 0 0,39 25 0,-23-21-456,1-3 0,64 28 0,-34-23 270,2-4 1,1-4-1,0-3 1,2-3-1,0-4 1,136 5-1,-112-17 9,-1-4-1,1-6 0,-1-3 0,182-48 0,-209 39 208,-2-4 0,-1-3 0,119-63 0,-153 69-7,-1-3 0,-1-1 0,-1-1 0,-1-2 0,-1-1 0,-2-2 0,49-64 0,-65 74 73,-2-1 1,0 0 0,-2-1 0,0-1 0,-2 0 0,15-52 0,-20 55 86,-1-1-1,-1 1 1,-1-1 0,-1 0-1,-1 0 1,-1 1 0,-1-1-1,-8-34 1,4 32-54,-2 0-1,0 1 1,-2 0 0,-1 1-1,0 0 1,-2 1-1,-1 0 1,0 1 0,-22-23-1,5 10 108,-1 2-1,-1 2 1,-2 1 0,-57-37-1,30 28-118,-105-48-1,75 48-89,-1 5 0,-2 3-1,-1 4 1,0 5-1,-2 4 1,0 4 0,-111 0-1,-105 23 199,29 19 472,283-29-585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06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24575,'-1'2'0,"1"0"0,-1 0 0,0 0 0,1 0 0,-1 0 0,0 0 0,0 0 0,-2 2 0,-2 4 0,0 3 0,-1 1 0,2 0 0,-1 0 0,2 0 0,-1 0 0,2 1 0,0-1 0,-1 25 0,4-5 0,2 1 0,1-1 0,1 0 0,16 50 0,55 122 0,49 50-1365,-89-192-5461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07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 24575,'0'0'0,"-2"0"0,-3 7 0,-2 21 0,-2 25 0,1 25 0,1 24 0,6 21 0,7 11 0,7-1-853,7-5 853,8-10 0,3-12 0,4-15 0,-4-22 0,-6-23-7338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07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24575,'1'3'0,"1"1"0,0 0 0,0 0 0,1 0 0,0 0 0,-1-1 0,1 1 0,5 3 0,4 6 0,49 48 0,34 22 0,-26-30-412,2-3 1,2-3-1,3-3 0,107 45 0,-111-60 391,2-3 1,0-3-1,2-3 0,0-4 0,86 8 1,-117-21-151,1-1-1,-1-3 1,50-6 0,-63 2 57,0-1 0,0-2 0,-1-1 0,0-1 0,30-15 0,-22 5 114,-1-1 0,-2-2 0,0-2 0,-1-1 0,-1-1 0,-2-2 0,-1-2 0,-1-1 0,-2-1 0,-1-1 0,22-39 0,13-37-773,-15 10-3093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08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11 24575,'-2'-1'0,"-1"1"0,1 0 0,0-1 0,-1 1 0,1-1 0,-3-1 0,3 1 0,0 0 0,0 0 0,-1 1 0,1-1 0,0 1 0,0-1 0,0 1 0,-3 0 0,5 0 0,-1 0 0,1 1 0,0-1 0,-1 1 0,1-1 0,0 0 0,-1 1 0,1-1 0,0 1 0,0-1 0,-1 1 0,1-1 0,0 1 0,0-1 0,0 1 0,0-1 0,0 1 0,0-1 0,-1 1 0,1-1 0,0 1 0,1-1 0,-1 1 0,0-1 0,0 1 0,0-1 0,0 1 0,0 1 0,2 15 0,6 30 0,-5-33 0,52 225-64,7 35-1530,11 202 389,-22 6-142,-18-147 956,21 38-670,-39-300 711,3-2 0,4 1 0,30 69 1,-21-78-781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09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1 560 24575,'0'-1'0,"0"1"0,0-1 0,0 0 0,0 1 0,1-1 0,-1 0 0,0 1 0,0-1 0,1 0 0,-1 1 0,0-1 0,1 1 0,-1-1 0,1 1 0,-1-1 0,1 1 0,-1-1 0,1 1 0,0-1 0,14-8 0,-10 7 0,26-13 0,65-20 0,221-51-716,10 18-648,-175 37 1301,515-137-2632,-547 130 2414,160-46 915,-266 81-288,0 0 0,0 0 0,0 2 0,29-1 0,-39 3-253,0-1 0,0 1 0,0 0 0,0 0 0,0 0 0,0 0 0,0 1 0,0-1 0,0 1 0,0 0 0,-1 0 0,1 1 0,-1-1 0,0 1 0,1-1 0,-1 1 0,0 0 0,-1 1 0,1-1 1,-1 0-1,3 5 0,1 3 33,0 0 0,-1 1 0,-1 0 0,0-1 0,2 14 0,9 66-223,-11-66 146,14 108-73,50 330-411,21 61 344,-71-420 91,8 170 0,-25-257 42,-4 26 0,2-37-183,0 1-1,-1-1 0,1 1 1,-1-1-1,-1 0 1,-4 9-1,1-5-6592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09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24575,'-1'0'0,"1"0"0,0 0 0,-1 0 0,1 0 0,-1 0 0,1 0 0,-1 0 0,1 0 0,0 0 0,-1 0 0,1 0 0,-1 0 0,1 0 0,0 0 0,-1 1 0,1-1 0,0 0 0,-1 0 0,1 1 0,0-1 0,-1 0 0,1 0 0,0 1 0,0-1 0,-1 0 0,1 1 0,0-1 0,-1 14 0,1-6 0,30 255 0,-24-227 0,74 421-719,35-9 0,-46-261 983,-57-160-547,2-1 0,0 0 0,2-1-1,28 35 1,-10-25-5318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0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0 337 24575,'1'-1'0,"-1"0"0,0 0 0,1 0 0,-1-1 0,1 1 0,-1 0 0,1 0 0,0 0 0,0 0 0,-1 0 0,1 0 0,0 0 0,0 1 0,0-1 0,0 0 0,1-1 0,9-6 0,0 1 0,1 0 0,-1 0 0,16-5 0,-22 10 0,107-47-208,144-40 0,124-10-208,-359 95 416,31-8 0,93-10 0,-141 22 0,0 0 0,0 0 0,0 0 0,0 0 0,0 1 0,0-1 0,0 1 0,0 0 0,0 0 0,6 3 0,-8-3 0,0 1 0,0-1 0,0 1 0,1 0 0,-1 0 0,-1 0 0,1 0 0,0 0 0,0 0 0,-1 0 0,1 0 0,-1 1 0,0-1 0,0 1 0,0-1 0,1 5 0,2 4 68,-2 1 1,1 0-1,-1 0 1,0 20-1,-5 52 390,2-61-426,-8 357-32,12-320 0,3-1 0,2 1 0,3-1 0,25 79 0,-12-73 0,46 91 0,46 52 0,-106-190 0,-9-16 0,7 11 0,0 1 0,-1 1 0,8 24 0,-13-36 0,-1 1 0,0 0 0,-1 0 0,1 0 0,-1 0 0,0 0 0,0 0 0,0 0 0,0 0 0,-1 0 0,1 0 0,-1 0 0,0 0 0,0 0 0,-1 0 0,1-1 0,-1 1 0,0-1 0,-3 6 0,0-3 0,-1 1 0,1-1 0,-1-1 0,0 1 0,-1-1 0,1 0 0,-1 0 0,-12 5 0,-6 2 0,-33 11 0,57-23 0,-250 74 114,-14 5-1593,221-62-5347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05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169 349 24575,'0'-2'0,"1"0"0,-1 0 0,1 0 0,0 0 0,-1 0 0,1 1 0,0-1 0,0 0 0,2-1 0,3-9 0,-5 11 0,-1 0 0,1-1 0,-1 1 0,0 0 0,1 0 0,-1-1 0,0 1 0,0 0 0,0 0 0,0-1 0,0 1 0,0 0 0,0 0 0,0 0 0,-1-3 0,0 3 0,0-1 0,0 1 0,-1-1 0,1 1 0,0-1 0,0 1 0,-1 0 0,1 0 0,-1-1 0,-2 0 0,-4-4 0,1-1 0,-1 0 0,1 0 0,1 0 0,-1-1 0,-7-11 0,-29-56 0,27 45 0,-37-83 0,54 116 0,-1-1 0,1 0 0,-1 0 0,0 1 0,1-1 0,-1 0 0,0 1 0,-1 2 0,1 8 0,30 344-77,-22-284-137,80 561-2394,30-1-981,-108-583 3353,117 597-2222,-25 6 2158,-26 118 249,-25 1 138,-36-527 284,6 2 908,-15-191 391,-5-42-320,-1-11-4765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0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24575,'0'0'0,"0"6"0,2 13 0,4 16 0,5 17 0,7 17 0,7 22 0,5 17 0,4 2-599,2-3 599,-3-9 0,-1-11 0,-6-20 0,-6-19-7592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0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0 186 24575,'0'0'0,"4"-2"0,16-2 0,32-5 0,37-4 0,37-2 0,33 0-2170,17 0 2170,3 0 0,1-5 0,-5-5 0,-22-3 0,-37 4-6021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1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0 24575,'0'0'0,"0"2"0,0 4 0,-2 8 0,-2 10 0,-7 12 0,-7 10 0,-5 7 0,-4-1 0,-1-6 0,5-8 0,6-8 0,6-10-8191</inkml:trace>
  <inkml:trace contextRef="#ctx0" brushRef="#br0" timeOffset="1">692 56 24575,'0'0'0,"0"0"0,0 2 0,-2 6 0,-7 14 0,-10 15 0,-11 14 0,-7 7 0,-3 0 0,5-10-8191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2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114 176 24575,'-6'5'0,"1"1"0,1 0 0,0 0 0,0 1 0,0-1 0,-3 11 0,-12 36 0,18-50 0,-2 8 0,0 0 0,1 0 0,0 1 0,0-1 0,1 14 0,1-19 0,1 1 0,-1-1 0,1 0 0,0 0 0,1 0 0,0 0 0,0 0 0,0 0 0,0-1 0,1 1 0,5 7 0,-3-5 0,2 0 0,-1-1 0,1 1 0,0-1 0,1 0 0,-1-1 0,16 10 0,-10-9 0,-1 0 0,1-1 0,0-1 0,0 0 0,17 4 0,-13-5 0,0-1 0,1-1 0,-1 0 0,1-1 0,-1-1 0,0-1 0,1-1 0,-1 0 0,27-7 0,-33 6 0,-1-1 0,0 0 0,0 0 0,0-1 0,-1 0 0,0-1 0,0 0 0,0 0 0,0-1 0,-1 0 0,-1-1 0,1 0 0,6-8 0,-9 8 0,1 0 0,-1-1 0,-1 1 0,0-1 0,0 0 0,-1 0 0,0 0 0,0 0 0,-1-1 0,0 1 0,-1-1 0,0 1 0,-1-1 0,-1-17 0,0 16 0,-1 1 0,-1-1 0,1 1 0,-2 0 0,1 0 0,-1 0 0,-1 0 0,0 1 0,0 0 0,-1 0 0,0 0 0,-1 0 0,-14-13 0,5 7 0,-1 0 0,-1 1 0,-1 0 0,0 2 0,-29-15 0,27 17 0,1 0 0,-1 2 0,-1 1 0,0 0 0,0 1 0,0 2 0,-1 0 0,-42-1 0,56 5 17,0 1 0,0 0 0,0 0 0,-1 1 0,1 0 0,-15 6 0,18-6-152,1 1 0,-1 0 0,1 0 0,0 0 0,0 1 0,0 0 0,1 0 1,-1 0-1,1 0 0,-7 10 0,-10 21-6691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2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24575,'0'0'0,"-2"2"0,-2 3 0,-3 4 0,0 2 0,1 0 0,2-3-8191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3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817 1 24575,'-68'0'0,"-110"3"0,160-1 0,0 1 0,0 1 0,0 0 0,0 2 0,1 0 0,-1 1 0,2 0 0,-1 2 0,-21 14 0,8-2 0,2 1 0,0 1 0,-46 50 0,47-41 0,2 2 0,1 0 0,2 2 0,1 0 0,1 1 0,3 1 0,1 1 0,-12 44 0,27-79 0,-3 7 0,2-1 0,-1 1 0,1-1 0,-1 22 0,3-30 0,0 0 0,0 0 0,0 0 0,1 1 0,-1-1 0,1 0 0,-1 0 0,1 0 0,0 0 0,0 0 0,-1 0 0,2 0 0,-1 0 0,0 0 0,0-1 0,0 1 0,1 0 0,-1-1 0,1 1 0,0-1 0,-1 1 0,1-1 0,0 0 0,0 1 0,0-1 0,-1 0 0,1-1 0,0 1 0,1 0 0,2 1 0,5-1 0,0 1 0,-1-1 0,1 0 0,0-1 0,0 0 0,16-3 0,61-16 0,-69 15 0,65-17 0,100-22 0,-158 39 0,-1 1 0,0 2 0,1 0 0,-1 1 0,39 6 0,-54-4 0,1 0 0,-1 1 0,1 0 0,-1 0 0,0 1 0,0 0 0,-1 1 0,1 0 0,9 7 0,-14-9 0,0 0 0,-1 1 0,1-1 0,-1 1 0,0 0 0,0 0 0,0 0 0,0 0 0,-1 1 0,1-1 0,-1 1 0,0-1 0,0 1 0,-1 0 0,0 0 0,0 0 0,0 0 0,0 0 0,-1 8 0,0-3 0,-2-1 0,1 0 0,-1 0 0,-1 0 0,0 0 0,0-1 0,-1 1 0,1-1 0,-2 0 0,-9 15 0,-5 3 0,-38 40 0,26-34 0,0-2 0,-2-1 0,-46 31 0,76-58 0,0 0 0,0 0 0,0 1 0,-1-1 0,1-1 0,0 1 0,-1-1 0,0 1 0,-5 1 0,8-3-62,1 0 0,0 0 0,-1 0 0,1 0 0,0 0 0,-1 0 0,1 0 0,0 0 0,-1 0 0,1 0 0,0-1 0,0 1 0,-1 0-1,1 0 1,0 0 0,-1 0 0,1 0 0,0-1 0,0 1 0,-1 0 0,1 0 0,-2-6-6764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3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0 0,4 0 0,11 2 0,19 2 0,29 3 0,26 2 0,16-2 0,-2-5 0,-19-2-8191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4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24575,'4'6'0,"33"71"0,152 340-1725,-41 19 1246,-70-95 373,-67-268 70,-3 1 1,-1 127-1,-9-168 23,-1-1-1,-1 0 0,-1 0 0,-12 35 1,12-53 26,0 0 0,-1 0 0,0-1 1,-15 22-1,16-28 17,-1 0-1,0 0 1,0 0 0,-1 0 0,0-1-1,0 0 1,0-1 0,-12 7 0,13-9 66,1 0 1,-1-1-1,0 1 1,0-1-1,0-1 1,0 1-1,0-1 1,0 0-1,0-1 1,-1 1-1,1-1 1,0-1-1,0 1 1,0-1-1,0 0 1,-9-2-1,7 0-57,1 0 0,-1 0 0,1-1 1,0 0-1,0 0 0,0 0 0,0-1 0,1 0 0,0 0 0,0-1 0,0 0 0,-6-8 1,2 0-40,1 1 0,1-1 1,1-1-1,0 1 0,0-1 1,-7-29-1,7 15 0,1 0 0,-3-58 0,8 55-75,2 0 0,2-1 0,0 1 1,3 0-1,0 0 0,2 0 0,23-57 0,-4 27-406,3 2 0,65-99 0,-34 71-5668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4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166 238 24575,'1'5'0,"2"6"0,0-1 0,1 0 0,0 0 0,1-1 0,0 1 0,12 15 0,-1-4 0,31 30 0,-24-29 0,1 0 0,41 28 0,-55-43 0,1-1 0,-1 0 0,1 0 0,1-1 0,-1 0 0,1-1 0,0-1 0,0 0 0,22 3 0,-30-6 0,-1 0 0,1 0 0,0 0 0,0 0 0,0-1 0,0 0 0,0 1 0,-1-2 0,1 1 0,0 0 0,4-3 0,-6 2 0,1 1 0,-1-1 0,0 0 0,0 0 0,1 0 0,-1 0 0,-1 0 0,1 0 0,0 0 0,0-1 0,-1 1 0,1-1 0,-1 0 0,0 1 0,2-6 0,-2 2 0,0 1 0,0 0 0,0 0 0,-1-1 0,0 1 0,0 0 0,0 0 0,-3-11 0,1 5 0,-1 0 0,-1 1 0,-7-17 0,-1 4 0,-1 0 0,-1 1 0,-1 1 0,-1 0 0,-1 1 0,-1 1 0,0 1 0,-1 0 0,-28-19 0,16 16 0,0 1 0,-1 1 0,-1 1 0,-1 3 0,-68-23 0,76 31-682,-50-9-1,50 14-6143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4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6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1 209 24575,'0'0'0,"0"-2"0,6-2 0,12-3 0,20 0 0,16 1 0,8 1 0,5-3 0,3-4 0,5-4 0,8-9 0,9-12 0,-3-5 0,-17 5-8191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06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24575,'-1'-1'0,"1"1"0,-1 0 0,0 0 0,0 0 0,1 0 0,-1 0 0,0 0 0,1 1 0,-1-1 0,0 0 0,1 0 0,-1 0 0,1 1 0,-1-1 0,0 0 0,1 0 0,-1 1 0,1-1 0,-1 1 0,0-1 0,1 1 0,0-1 0,-1 1 0,1-1 0,-1 1 0,1-1 0,-1 1 0,1-1 0,0 1 0,-1 0 0,1-1 0,0 2 0,-1 1 0,0-1 0,0 1 0,0 0 0,1 0 0,-1-1 0,1 6 0,0-2 0,1 0 0,-1-1 0,1 1 0,1-1 0,-1 1 0,1-1 0,0 0 0,0 0 0,1 0 0,-1 0 0,1 0 0,0 0 0,0-1 0,1 1 0,0-1 0,6 7 0,2 0 0,1-1 0,1 0 0,-1-1 0,28 14 0,-7-7 0,53 17 0,84 14-472,47-9-1417,39-7 813,515 9-885,5-40 905,824-17-1069,-1411 14 1952,158-6-62,-10-1 6554,-321 9-6035,70 2 1399,-74 0-1543,0 1 1,0 0-1,0 0 0,17 6 0,-26-6-140,-1-1 0,0 0 0,-1 1 0,1 0 0,0 0 0,0-1 0,-1 1 0,1 1 0,-1-1 0,1 0 0,-1 1 0,0-1 0,0 1 0,0 0 0,0 0 0,-1-1 0,1 1 0,-1 0 0,0 1 0,0-1 0,0 0 0,0 0 0,0 4 0,1 3 0,-1 1 0,-1-1 0,0 1 0,0-1 0,-1 1 0,-3 10 0,-8 37 0,-38 103 0,14-54 0,-2 34-673,5 2 0,7 0 0,-8 160 0,24-75 77,24 290 1,58 237-301,-3-50 157,-47-2 421,-28-573 343,-31 180-1,17-203 137,-6-1-1,-39 106 1,60-200-14,-1 6 522,-1-1 0,-10 18 0,15-29-474,-2-1 0,1-1 0,0 1 0,-1 0 1,0-1-1,0 0 0,0 0 0,-1 0 1,0 0-1,-9 5 0,2-3-26,-1 0 0,1-1-1,-1-1 1,0 0 0,-14 2 0,-70 6-196,87-11 45,-438 11-1329,361-12 1285,-1271 12-6908,1315-11 6825,-836 15-246,709-17 130,33-4 415,38-2 687,29 0-1175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5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24575,'13'8'0,"0"0"0,0 1 0,-1 0 0,0 0 0,0 2 0,-1-1 0,-1 1 0,0 1 0,12 18 0,-9-11 0,-2 0 0,0 1 0,-2 0 0,0 1 0,11 40 0,-15-39 0,-1 0 0,-1 1 0,-1-1 0,-1 1 0,-1 0 0,-4 28 0,-29 133 0,12-84 0,18-89 0,1 0 0,1 0 0,0 0 0,1 0 0,1 20 0,-1-28 0,1 0 0,0 1 0,0-1 0,0 0 0,0 0 0,0 0 0,1 0 0,0 0 0,-1 0 0,1 0 0,0 0 0,0-1 0,1 1 0,-1-1 0,0 0 0,1 1 0,-1-1 0,1 0 0,0 0 0,0-1 0,0 1 0,0 0 0,5 1 0,2 0 0,0 0 0,1 0 0,-1-1 0,1 0 0,0-1 0,0-1 0,18 0 0,2-3 0,43-9 0,23-13-1365,-8-3-5461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5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707 66 24575,'-9'0'0,"-145"-27"0,78 12 0,-61-6 0,113 19 0,1 1 0,-1 2 0,-42 4 0,58-3 0,0-1 0,0 1 0,1 1 0,-1-1 0,1 1 0,0 1 0,-1-1 0,2 1 0,-1 0 0,0 1 0,1 0 0,0 0 0,0 0 0,0 1 0,1-1 0,-1 1 0,2 1 0,-1-1 0,1 1 0,0 0 0,-4 7 0,-1 7 0,1 0 0,0 1 0,2 0 0,-6 32 0,7-24 0,2 0 0,1 56 0,2-77 0,1 0 0,0 0 0,1 0 0,0 0 0,0 0 0,4 10 0,-5-17 0,0 1 0,1 0 0,-1-1 0,0 0 0,1 1 0,0-1 0,-1 0 0,1 1 0,0-1 0,0 0 0,0-1 0,1 1 0,-1 0 0,0 0 0,1-1 0,-1 0 0,1 1 0,-1-1 0,1 0 0,0 0 0,-1 0 0,1-1 0,5 2 0,4-2 0,1-1 0,0 0 0,-1-1 0,0 0 0,1 0 0,15-7 0,25-4 0,-27 9 0,0 1 0,1 1 0,-1 1 0,1 2 0,-1 0 0,36 7 0,-43-4 0,0 1 0,0 0 0,0 1 0,-1 1 0,1 1 0,-2 1 0,1 0 0,-1 1 0,19 16 0,-24-16 0,-1 1 0,0 0 0,0 0 0,-2 1 0,1 1 0,-2 0 0,1 0 0,-2 0 0,0 1 0,-1 0 0,0 1 0,6 22 0,-9-23 0,0-1 0,-1 0 0,-1 1 0,0-1 0,0 1 0,-2-1 0,0 1 0,0-1 0,-1 1 0,-1-1 0,0 0 0,-1 0 0,0 0 0,-10 20 0,7-21 0,0 0 0,-1 0 0,-1 0 0,0-1 0,0 0 0,-1-1 0,-1 0 0,0-1 0,0 0 0,-1 0 0,0-2 0,0 1 0,0-1 0,-1-1 0,-1 0 0,1-1 0,-1-1 0,1 0 0,-1 0 0,0-2 0,-1 0 0,-20 1 0,-31-6-1365,10-4-5461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16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3 0,0 1 0,0 3 0,0 1 0,0-1 0,0-1 0,0-4-8191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37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1968 24575,'5'-10'0,"6"-3"0,1 1 0,0 0 0,0 1 0,1 0 0,18-11 0,52-32 0,38-15-367,39-19-1103,742-358-2329,-450 234 1192,164-75 2593,285-141-1709,-717 333 1718,139-71 950,-259 135-96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37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24575,'0'0'0,"2"0"0,6 0 0,14 0 0,16 2 0,13 0 0,15 1 0,19-3 0,16-7 0,10-6 0,-7-3 0,-20 2-8191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38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0 24575,'4'7'0,"-1"-1"0,1-1 0,0 1 0,8 8 0,4 5 0,27 42-171,-3 1-1,-2 2 1,-3 1-1,37 101 0,-34-60-114,-5 2 0,25 138 1,-31-58 272,-24-149 34,-2 0 1,-6 69-1,3-92-8,-1 0 0,0 0 0,-1-1 0,-1 0 0,0 1-1,-1-2 1,0 1 0,-2-1 0,1 0 0,-2 0 0,0-1 0,0 0 0,-2-1 0,1 0-1,-1-1 1,-1 0 0,0 0 0,-1-1 0,-14 9 0,12-11 84,0 0 0,0 0 0,-1-2 0,0 0 0,0 0 1,-34 5-1,40-10-18,0 0 0,1 0 0,-1-1 0,0 0 1,-17-4-1,20 3-56,1-1 0,0 1 1,-1-2-1,1 1 0,0-1 0,0 0 1,0 0-1,1 0 0,-8-6 0,8 5-21,1 0 0,0-1-1,0 1 1,0-1-1,0 0 1,1 1 0,0-2-1,0 1 1,0 0 0,-2-7-1,2 4 0,1-1-1,-1 0 0,2 0 1,-1 0-1,1 0 1,0-10-1,2 0 0,0 1-1,2-1 1,0 1 0,1-1 0,0 1-1,8-19 1,2 4-124,1 1 0,1 1-1,32-48 1,74-79-280,-33 51-811,-10 16-4860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38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0 24575,'-7'17'0,"-91"294"0,55-200 0,-59 162 0,97-259 0,1-3 0,0 1 0,-3 20 0,6-29 0,1-1 0,0 1 0,-1-1 0,1 1 0,1 0 0,-1-1 0,0 1 0,1 0 0,-1-1 0,1 1 0,0-1 0,-1 1 0,1-1 0,1 0 0,-1 1 0,0-1 0,3 4 0,0-2 0,-1-1 0,1 0 0,-1 0 0,1 0 0,0-1 0,0 0 0,0 1 0,0-1 0,1-1 0,4 3 0,8 1 0,25 3 0,-33-6 0,52 7 0,113 2 0,65-22 0,-188 5-455,0-1 0,62-19 0,-73 14-6371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9:38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24575,'0'0'0,"0"1"0,4 9 0,6 20 0,9 36 0,7 48 0,4 47 0,2 43-2551,-1 24 2551,-1 7 0,-6-5-2718,-13 26 2718,-8-31-2922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5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24575,'0'1'0,"-1"-1"0,1 0 0,0 0 0,-1 0 0,1 0 0,-1 0 0,1 0 0,0 0 0,-1 0 0,1 0 0,-1 0 0,1 0 0,0 0 0,-1 0 0,1 0 0,-1 0 0,1 0 0,-3 0 0,9 5 0,408 340-178,-30-22-715,-384-323 893,26 22-4,1-1 0,0-2 0,41 23 0,-58-38 8,0 1 0,0-2-1,1 1 1,-1-1 0,1-1 0,11 2-1,-14-3 14,-1-1 0,1 0 0,-1-1 0,1 1-1,-1-1 1,0-1 0,1 1 0,-1-1 0,13-6-1,-12 4 53,0 0 1,0-1-1,-1 0 0,0-1 0,0 1 0,-1-1 0,1-1 0,-1 1 0,-1-1 0,1 0 1,-1 0-1,0-1 0,6-14 0,3-8-97,-2-1 0,11-40 0,-22 69 37,4-13-9,-1 0 0,0-1 0,-1 1 0,-1-1 0,0-16 0,-2 32 0,1 0 0,-1-1 0,0 1 0,0 0 0,0 0 0,0 0 0,0-1 0,0 1 0,0 0 0,0 0 0,0 0 0,0-1 0,0 1 0,0 0 0,-1 0 0,1 0 0,0 0 0,0-1 0,0 1 0,0 0 0,0 0 0,0 0 0,0 0 0,0-1 0,-1 1 0,1 0 0,0 0 0,0 0 0,0 0 0,0 0 0,0 0 0,-1-1 0,1 1 0,0 0 0,0 0 0,-1 0 0,1 0 0,-1 0 0,1 1 0,0-1 0,-1 0 0,1 1 0,-1-1 0,1 0 0,0 1 0,-1-1 0,1 0 0,0 1 0,-1-1 0,1 1 0,0-1 0,-1 1 0,-3 7 0,0 0 0,-4 13 0,3-9 0,-28 81-253,-22 107 0,-5 100-254,27-92-139,-6 256-1,37-405-5238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6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24575,'1'-1'0,"0"1"0,0-1 0,0 1 0,0-1 0,-1 1 0,1-1 0,0 1 0,0 0 0,0 0 0,0 0 0,0-1 0,0 1 0,0 0 0,0 0 0,0 0 0,2 1 0,3-1 0,19 1 0,1 1 0,-1 1 0,38 9 0,78 24-388,183 59-1523,180 48-386,-69-58 1226,-337-73 756,1-4-1,142-7 1,-101-15 7,-122 10 354,0 0-1,0-1 1,-1-1-1,1 0 1,22-13-1,-33 15 141,0 0 0,0-1 0,0 0 0,-1 0 0,0-1 0,0 1-1,0-1 1,-1-1 0,0 1 0,5-9 0,-7 10-44,0 0 1,-1 0-1,0 0 0,0 0 1,0 0-1,-1 0 0,0 0 0,0-1 1,0 1-1,-1-1 0,1 1 1,-1 0-1,0-1 0,-1 1 1,0-1-1,-1-6 0,-1 3 12,-1 0 0,0 0 0,0 0 0,-1 0 0,0 1 0,0 0 0,-1 0 0,0 0 0,-1 0 0,1 1 0,-1 0 0,-9-5 0,3 1-128,-1 1 0,0 0 0,-1 2 0,0 0 0,0 0 0,-18-5 0,-6 2-1391,9 6-5461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07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143 309 24575,'-1'1'0,"0"-1"0,1 0 0,-1 1 0,0-1 0,0 1 0,1-1 0,-1 1 0,0 0 0,0-1 0,1 1 0,-1 0 0,1-1 0,-1 1 0,1 0 0,-1 0 0,0 0 0,0 2 0,-15 19 0,1 1 0,0 1 0,2 1 0,1 0 0,-11 35 0,13-23 0,1 1 0,3 0 0,-4 63 0,10-87 0,0 0 0,0 0 0,2-1 0,0 1 0,7 26 0,-6-30 0,2 1 0,-1-1 0,1 1 0,1-1 0,0-1 0,0 1 0,13 13 0,-4-6 2,2-1 1,0-1-1,1-1 0,0-1 0,1 0 1,1-1-1,0-1 0,0-1 0,42 14 0,-22-11-188,1-3 0,0-1 0,1-2 0,60 2 0,-64-7 140,-1-3 1,1 0 0,-1-3-1,51-11 1,-62 9 50,-1-2 1,0 0 0,0-2-1,-1-1 1,0-1 0,-1 0-1,22-18 1,-20 12-32,-2-1 0,-1-1 0,0-1 0,36-45-1,-46 49 11,1-1 0,-2-1-1,-1 0 1,0 0 0,-1-1-1,-1 0 1,8-35 0,-11 31 16,-1-1 0,-2 1 0,0-1 0,-1 0 0,-2 1 0,0-1 0,-2 1 0,-9-40 0,7 44 0,-2 0 0,0 0 0,0 1 0,-2 0 0,-1 0 0,0 1 0,-1 0 0,-1 1 0,-1 0 0,-21-22 0,14 21 0,-1 0 0,-1 1 0,0 1 0,-2 1 0,0 1 0,0 1 0,-1 1 0,0 2 0,-1 0 0,-1 2 0,1 0 0,-1 2 0,-51-5 0,53 9 0,-1 2 0,1 0 0,0 1 0,-1 2 0,1 0 0,0 2 0,1 0 0,-1 2 0,1 1 0,0 1 0,1 1 0,0 1 0,1 1 0,0 1 0,-25 18 0,33-18-228,0-1 0,0 2 0,1 0 0,-20 28 0,9-3-5472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6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511 40 24575,'0'0'0,"0"0"0,0-1 0,0 1 0,0 0 0,0 0 0,0-1 0,0 1 0,0 0 0,0 0 0,0-1 0,0 1 0,0 0 0,0 0 0,-1-1 0,1 1 0,0 0 0,0 0 0,0-1 0,0 1 0,0 0 0,0 0 0,-1-1 0,1 1 0,0 0 0,0 0 0,0 0 0,-1 0 0,1-1 0,0 1 0,0 0 0,-1 0 0,1 0 0,0 0 0,-10-7 0,1 3 0,0 0 0,-1 0 0,1 1 0,-1 0 0,1 1 0,-1 0 0,0 0 0,0 1 0,-18 1 0,16 0 0,-1 2 0,1 0 0,0 0 0,-1 1 0,1 1 0,0 0 0,-12 6 0,6 0 0,0 0 0,0 1 0,1 1 0,1 0 0,0 1 0,0 1 0,2 1 0,0 0 0,-17 23 0,18-19 0,1 0 0,0 1 0,2 0 0,0 1 0,-11 34 0,17-41 0,0 0 0,2 0 0,-1 0 0,1 0 0,1 1 0,1-1 0,0 0 0,1 0 0,0 1 0,4 14 0,-4-24 0,1 0 0,-1 0 0,1 1 0,0-1 0,1 0 0,-1 0 0,1-1 0,0 1 0,0-1 0,5 6 0,-5-7 0,0-1 0,0 1 0,1 0 0,-1-1 0,1 0 0,-1 0 0,1 0 0,0 0 0,0 0 0,0-1 0,0 0 0,0 0 0,8 1 0,0-1 0,0 0 0,0-1 0,1-1 0,-1 0 0,0-1 0,0 0 0,0-1 0,15-5 0,6-4 0,51-28 0,-10-3 0,25-11 0,-96 52 0,1 1 0,-1 0 0,0 0 0,0 0 0,1 0 0,-1 0 0,0 1 0,1-1 0,-1 1 0,5 0 0,-5 1 0,-1-1 0,0 1 0,1 0 0,-1-1 0,0 1 0,1 0 0,-1 1 0,0-1 0,0 0 0,0 1 0,0-1 0,0 1 0,0-1 0,0 1 0,1 2 0,6 7 17,-1 0-1,0 1 1,-1 0-1,0 0 0,9 25 1,19 70-952,-31-92 406,12 43-6297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7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368 459 24575,'1'-2'0,"0"0"0,0 1 0,-1-1 0,1 0 0,-1 0 0,1 0 0,-1-3 0,1 0 0,1-3 0,-1 0 0,-1-1 0,0 1 0,0 0 0,0-1 0,-1 1 0,0 0 0,-1-1 0,0 1 0,0 0 0,-5-9 0,-1-3 0,-1 1 0,-2 0 0,-14-21 0,4 10 0,-1 2 0,-36-37 0,42 49 0,-1 1 0,0 1 0,-1 0 0,-1 2 0,-21-12 0,37 22 0,0 1 0,-1-1 0,1 1 0,-1 0 0,1 0 0,-1 0 0,1 0 0,-1 1 0,0-1 0,-5 1 0,7 0 0,0 0 0,1 1 0,-1-1 0,1 1 0,-1-1 0,1 1 0,-1-1 0,1 1 0,-1 0 0,1 0 0,0 0 0,-1 0 0,1 0 0,0 0 0,0 0 0,0 0 0,0 0 0,0 0 0,0 1 0,0-1 0,0 1 0,0-1 0,0 0 0,1 1 0,-2 2 0,1 0 0,0 0 0,1 0 0,-1 0 0,1 0 0,0 0 0,-1 0 0,2 0 0,-1 0 0,0 0 0,1 0 0,0 0 0,0 0 0,0 0 0,0-1 0,1 1 0,0 0 0,-1-1 0,6 7 0,-1 0 0,1 0 0,1-1 0,0 0 0,0 0 0,11 8 0,-5-6 0,0 0 0,1-1 0,24 13 0,-30-19 0,1 0 0,-1 0 0,1-1 0,0 0 0,1 0 0,-1-1 0,15 1 0,-23-3 0,0 0 0,1 0 0,-1 1 0,0 0 0,0-1 0,1 1 0,-1 0 0,0 0 0,0 0 0,0 0 0,0 0 0,0 1 0,3 2 0,0 1 0,0 1 0,9 11 0,-6-6 0,34 40 0,86 84 0,-102-112 0,1-1 0,1-1 0,0-2 0,2 0 0,39 17 0,-58-31 0,0 0 0,0-1 0,1-1 0,0 0 0,-1 0 0,24 1 0,-29-4 0,0 0 0,-1 0 0,1-1 0,0 0 0,0 0 0,-1 0 0,1-1 0,0 0 0,-1 0 0,0 0 0,1-1 0,-1 0 0,0 0 0,0 0 0,8-8 0,-2 1 0,-1-1 0,0-1 0,-1 0 0,0 0 0,-1 0 0,0-1 0,7-18 0,35-102 0,-18 39 0,-32 93 0,0 0 0,1 0 0,-1 0 0,0 0 0,1 0 0,-1 0 0,1 0 0,-1 0 0,1 1 0,0-1 0,-1 0 0,1 0 0,0 0 0,0 1 0,-1-1 0,2 0 0,-1 1 0,0 0 0,0 0 0,0 0 0,-1 0 0,1 1 0,0-1 0,0 0 0,-1 1 0,1-1 0,0 1 0,0-1 0,-1 1 0,1-1 0,0 1 0,-1-1 0,1 1 0,-1-1 0,1 1 0,-1 0 0,1-1 0,-1 1 0,1 1 0,71 109 0,-46-68 0,127 221-1365,-109-181-5461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7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24575,'0'0'0,"0"1"0,0 4 0,0 0 0,6-1 0,15-1 0,26 1 0,37-2 0,41-5 0,76-14 0,3-3-8191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8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0 876 24575,'14'-1'0,"-7"2"0,9-3 0,-1-1 0,0 0 0,0 0 0,0-2 0,0 0 0,-1 0 0,1-2 0,-1 1 0,14-11 0,7-7 0,-1-1 0,33-31 0,-25 18 0,-2-2 0,-2-2 0,-1-1 0,31-50 0,-48 62 0,-1-1 0,-2-1 0,-1 0 0,-2-1 0,-1 0 0,-2-2 0,9-44 0,-18 69 0,0 1 0,-1 0 0,0-1 0,-1 1 0,0-1 0,-1 1 0,0-1 0,-3-13 0,4 22 0,-1 0 0,1 0 0,-1 0 0,0 0 0,0 0 0,0 0 0,0 1 0,0-1 0,0 0 0,0 0 0,0 1 0,-1-1 0,1 1 0,-1-1 0,1 1 0,-1 0 0,0-1 0,1 1 0,-1 0 0,0 0 0,0 0 0,0 0 0,-2 0 0,1 1 0,0-1 0,0 1 0,0 0 0,0 0 0,0 1 0,0-1 0,0 0 0,0 1 0,0 0 0,0 0 0,0 0 0,0 0 0,1 0 0,-1 1 0,-4 2 0,-3 4 0,0-1 0,0 2 0,1-1 0,1 1 0,0 1 0,0-1 0,0 1 0,1 1 0,-8 17 0,-3 5-65,3 1 1,1 1-1,1 0 0,-14 66 0,19-55-96,1 1 0,2 1-1,3 65 1,3-80 161,2-1 0,1 1 0,1-1 0,2 0 0,1-1 0,2 1 0,1-2 0,1 1 0,30 50 0,20 8-1204,-3-20-4814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8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24575,'0'0'0,"0"0"0,2-2 0,4-3 0,5-1 0,5-3 0,6-1 0,8-1 0,11-2 0,10-2 0,9 1 0,5 3 0,2 2 0,-4 3 0,-8 3 0,-14 2-8191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8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0 100 24575,'0'0'0,"0"2"0,2 4 0,5 5 0,4 2 0,8 2 0,17-1 0,28-4 0,32-9 0,34-16 0,34-17-1704,63-28 1704,-8-4-6487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9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24575,'0'0'0,"0"5"0,1-1 0,0 1 0,0-1 0,0 0 0,0 0 0,1 0 0,0 0 0,2 4 0,20 27 0,94 113 4,-52-68-159,130 144-336,-163-192 438,1-1 0,2-1 0,1-2 0,56 32 0,-16-22-1161,-14-14-4856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49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952 548 24575,'0'5'0,"-19"331"-682,-23-4-9,42-329 691,-148 824 0,138-785-1136,4-14-4546</inkml:trace>
  <inkml:trace contextRef="#ctx0" brushRef="#br0" timeOffset="1">1 314 24575,'8'0'0,"-1"1"0,1 0 0,0 0 0,10 4 0,3 0 0,77 15-167,1-5-1,1-3 1,117-3-1,-131-11 34,-2-4 0,1-3 0,-1-4 0,91-27 0,-125 26 134,-1-2 0,0-3 0,-2-1 0,54-32 0,-85 42 0,1-1 0,15-13 0,-28 21 0,0-1 0,0 1 0,-1-1 0,0 0 0,1 0 0,-1 0 0,0-1 0,-1 1 0,1-1 0,-1 1 0,0-1 0,2-9 0,-3 12 12,-1 0 1,0 0-1,1 0 0,-1 0 1,0 0-1,0-1 0,-1 1 1,1 0-1,0 0 0,-1 0 1,1 0-1,-1 0 0,0 0 1,1 0-1,-1 0 0,-1-2 1,0 1 33,0 1 0,0-1 0,0 1 0,-1 0 0,1 0 0,0 0 0,-1 0 0,0 0 0,-5-3 0,0 1 50,-1 1 0,1 0-1,-1 0 1,0 1 0,0 0 0,-16-2-1,-1 3-436,0 1 0,0 2-1,-30 4 1,-1 4-6485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0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24575,'0'0'0,"2"4"0,2 6 0,3 10 0,1 11 0,3 9 0,2 12 0,2 13 0,4 14 0,1 4 0,0-1 0,-2-6 0,-2-13 0,-3-16-8191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0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0,5 8 0,4 11 0,5 12 0,6 19 0,7 22 0,3 14 0,0 4 0,0-3 0,-1-13 0,-6-20-8191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08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1 268 24575,'0'0'0,"0"0"0,0 0 0,0 0 0,0 0 0,0 0 0,0 0 0,3 0 0,59 1 0,1 2 0,-1 3 0,0 3 0,0 2 0,101 34 0,-159-44 0,1 1 0,-1-1 0,1 0 0,-1 0 0,1 0 0,5 0 0,-8-1 0,-1 0 0,1 0 0,-1-1 0,1 1 0,-1-1 0,1 1 0,-1-1 0,1 1 0,-1-1 0,0 0 0,1 0 0,-1 0 0,0 0 0,1 0 0,-1 0 0,0 0 0,0 0 0,0 0 0,0 0 0,0-1 0,1-1 0,2-4 0,0 0 0,-1 0 0,0 0 0,0 0 0,3-15 0,4-41 0,-9 55 0,17-131-1365,-10 74-5461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0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 24575,'0'0'0,"1"0"0,8-1 0,14-4 0,17-2 0,11-1 0,9-3 0,12-2 0,22-4 0,18-6 0,1-1 0,-19 5-8191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1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4 0,5 9 0,6 12 0,11 13 0,18 18 0,22 19 0,19 14 0,11 5-1037,-5-6 1037,-16-18-7154</inkml:trace>
  <inkml:trace contextRef="#ctx0" brushRef="#br0" timeOffset="1">784 314 24575,'0'0'0,"0"2"0,0 8 0,2 19 0,2 26 0,1 27 0,-2 27 0,-5 22 0,-2 8-1047,-2-7 1047,1-16 0,1-20 0,1-23 0,2-24-7144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1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0 350 24575,'13'2'0,"530"94"-999,-402-81 773,266-5 0,-369-12 195,-1-1 0,55-12 1,-86 14 30,0-1 0,0 0 0,0 0 0,0 0 0,-1-1 0,1 1 0,-1-2 0,0 1 0,7-6 0,-10 7 0,0 0 0,0 0 0,0 0 0,-1-1 0,1 1 0,0 0 0,-1-1 0,0 0 0,0 1 0,0-1 0,0 0 0,0 1 0,0-1 0,-1 0 0,0 0 0,1 0 0,-1 0 0,0 1 0,0-1 0,0 0 0,-2-5 0,1 0 48,-1 0 0,-1 0 1,1 1-1,-1-1 0,-1 1 1,-4-8-1,-2-2 376,-19-24 1,4 12-551,-1 2-1,-1 0 1,-2 1 0,0 2 0,-2 1 0,0 2 0,-54-28 0,54 34-6700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2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24575,'0'0'0,"0"5"0,-4 74 0,-1-13 0,28 566-1365,-18-585-5461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2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24575,'14'1'0,"0"0"0,0 1 0,0 0 0,0 2 0,-1-1 0,19 9 0,5 4 0,33 20 0,-51-26 0,-1 1 0,22 17 0,-36-24 0,0-1 0,1 1 0,-1 0 0,-1 0 0,1 0 0,-1 1 0,1-1 0,-1 1 0,0 0 0,-1-1 0,1 2 0,-1-1 0,0 0 0,1 7 0,-2-8 0,-1 0 0,0 1 0,0-1 0,-1 0 0,1 0 0,-1 0 0,0 1 0,0-1 0,-1 0 0,1 0 0,-1 0 0,1-1 0,-4 6 0,-4 5 0,-21 26 0,27-35 0,-84 91 0,17-19 0,68-75 0,-1 1 0,1 0 0,-1 0 0,1 1 0,-3 5 0,4-8 0,1-1 0,0 1 0,-1 0 0,1 0 0,0 0 0,0-1 0,-1 1 0,1 0 0,0 0 0,0 0 0,0 0 0,0 0 0,0-1 0,0 1 0,0 0 0,1 0 0,-1 0 0,0 0 0,0-1 0,1 1 0,-1 0 0,1 0 0,-1-1 0,0 1 0,1 0 0,-1 0 0,1-1 0,0 2 0,1-1 0,0 0 0,-1 1 0,1-1 0,0 0 0,0 0 0,0 0 0,0 0 0,0 0 0,1 0 0,-1-1 0,2 1 0,29 3 0,2-4 0,0-1 0,53-8 0,69-22 0,-8-10-1365,-96 23-5461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2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2 0,9 6 0,13 14 0,18 17 0,22 20 0,21 15 0,15 8 0,5-2-883,-10-12 883,-22-16-7308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3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24575,'0'0'0,"0"6"0,5 40 0,16 217 0,-16-55-358,-10 0 0,-47 324-1,36-438-827,3-22-4744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3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0 321 24575,'0'0'0,"1"0"0,11 1 0,-1 0 0,0 0 0,13 4 0,5 1 0,102 17-83,273 44-767,4-26 242,-190-40 276,-189-4 277,0 0-1,-1-2 1,1 0 0,-1-3-1,38-14 1,-58 19 55,0-1 0,1 0 0,-2-1 0,1 0 0,0 0 0,-1 0 0,10-11 0,-14 13 0,0-1 0,0 0 0,0 1 0,-1-1 0,1 0 0,-1 0 0,0 0 0,0-1 0,-1 1 0,1 0 0,-1-1 0,0 1 0,0-1 0,-1 1 0,1-1 0,-1-6 0,-1 2 80,0 0-1,0 0 0,-1 0 1,-1 0-1,1 0 0,-1 1 1,-1-1-1,-5-9 0,0 2 145,-1 1-1,0 0 0,-16-17 0,13 18-299,0 1-1,-1 1 0,0 0 0,-1 1 1,-1 1-1,0 0 0,0 1 0,-1 0 1,-34-11-1,20 11-6749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3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2 24575,'2'0'0,"0"-1"0,0 1 0,0 0 0,0 0 0,0 0 0,-1 0 0,1 0 0,0 1 0,0-1 0,3 1 0,-1 0 0,7 2 0,0-1 0,0 2 0,0 0 0,0 0 0,0 1 0,-1 0 0,1 1 0,15 11 0,-22-13 0,0-1 0,0 0 0,-1 1 0,1 0 0,-1 0 0,0 0 0,0 0 0,0 0 0,-1 1 0,0-1 0,1 1 0,-2-1 0,1 1 0,0 0 0,-1 0 0,0 0 0,0 0 0,-1 0 0,1 0 0,-1 0 0,0 0 0,-1 8 0,-1-4 0,1-1 0,-2 1 0,1-1 0,-1 1 0,0-1 0,-1 0 0,-6 10 0,2-6 0,0-1 0,0 0 0,-1-1 0,-12 12 0,-1-3 0,-1-1 0,-1-1 0,-46 25 0,-5-5 0,55-27 0,19-10 0,1 0 0,0 0 0,0 0 0,-1 0 0,1 0 0,0 0 0,0 0 0,-1 1 0,1-1 0,0 0 0,0 0 0,0 0 0,-1 0 0,1 1 0,0-1 0,0 0 0,0 0 0,0 1 0,0-1 0,-1 0 0,1 0 0,0 1 0,0-1 0,0 0 0,0 0 0,0 1 0,0-1 0,0 0 0,0 0 0,0 1 0,0-1 0,0 0 0,0 0 0,0 1 0,0-1 0,0 0 0,0 1 0,0-1 0,0 0 0,0 0 0,1 1 0,-1-1 0,0 0 0,0 0 0,0 0 0,0 1 0,1-1 0,13 8 0,8-1 0,0-1 0,1 0 0,-1-2 0,1-1 0,39 1 0,-19-4-170,0-2-1,0-2 0,0-1 1,-1-2-1,0-2 0,0-2 1,48-20-1,-15 1-6655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4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24575,'2'-1'0,"0"1"0,0 0 0,0-1 0,0 1 0,0 0 0,0 0 0,0 1 0,3-1 0,1 1 0,1 0 0,0-1 0,0 2 0,0-1 0,0 1 0,-1 0 0,1 0 0,0 1 0,-1 0 0,0 0 0,1 1 0,-1-1 0,-1 1 0,1 1 0,6 5 0,-6-3 0,0-1 0,0 1 0,-1 1 0,1-1 0,-2 1 0,1 0 0,-1 0 0,-1 0 0,1 1 0,3 15 0,-2-2 0,-1 1 0,-1 0 0,-2 0 0,0 26 0,-12 95 0,3-63 0,7-78 0,1 0 0,0 1 0,0-1 0,0 0 0,0 0 0,2 4 0,-2-6 0,1 0 0,-1 1 0,1-1 0,-1 0 0,1 0 0,0 0 0,0 0 0,-1 0 0,1 0 0,0 0 0,0 0 0,0 0 0,0 0 0,0-1 0,0 1 0,1 0 0,-1-1 0,1 2 0,7 1 0,-1 0 0,1 0 0,0-1 0,17 3 0,37 0 0,-40-4 0,46 3-1365,-8-3-5461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08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8 0,7 14 0,5 14 0,4 20 0,6 28 0,4 20 0,2 7 0,-2 0-551,-2-3 551,-2-4 0,1-3 0,-5-7 0,-6-10 0,-6-21-7640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4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24575,'0'0'0,"2"0"0,10 0 0,17 4 0,18 7 0,14 7 0,9 4 0,-2 1 0,-13-4-8191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4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0,4 6 0,9 11 0,13 22 0,12 23 0,4 16 0,1 8 0,-2-1 0,0-7 0,-5-13 0,-7-18-8191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5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0,7 6 0,12 12 0,19 13 0,17 17 0,14 16 0,13 16 0,11 14 0,8 3-1250,5-4 1250,-7-13 0,-21-22-6941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5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494 1 24575,'0'0'0,"-2"3"0,-2 4 0,1 1 0,0 0 0,0 0 0,1 0 0,-2 10 0,-1 4 0,-60 249-150,12-46-1230,34-145 1239,-191 731-24,109-509-1167,82-253-3691</inkml:trace>
  <inkml:trace contextRef="#ctx0" brushRef="#br0" timeOffset="1">382 1061 24575,'5'0'0,"1"1"0,-1 0 0,1 0 0,-1 0 0,0 1 0,7 2 0,6 2 0,186 70 0,-162-57 0,-2 2 0,67 46 0,-98-60 0,0 0 0,0 0 0,-1 1 0,0 0 0,-1 1 0,0-1 0,11 18 0,-15-20 0,0 0 0,0 0 0,-1 0 0,0 0 0,0 0 0,0 1 0,-1-1 0,0 1 0,-1-1 0,1 1 0,-1-1 0,0 1 0,-1 0 0,-1 9 0,-2-1 0,0-1 0,0 0 0,-2 0 0,1 0 0,-2-1 0,0 0 0,-10 14 0,-68 80 0,76-97 0,6-7 0,-8 12 0,11-14 0,0-1 0,0 0 0,0 0 0,0 1 0,0-1 0,0 0 0,-1 0 0,1 1 0,0-1 0,0 0 0,0 0 0,0 1 0,0-1 0,0 0 0,1 0 0,-1 1 0,0-1 0,0 0 0,0 0 0,0 1 0,0-1 0,0 0 0,0 1 0,1-1 0,-1 0 0,1 1 0,-1-1 0,1 0 0,-1 0 0,0 1 0,1-1 0,-1 0 0,1 0 0,-1 0 0,1 0 0,-1 0 0,1 0 0,-1 0 0,1 0 0,0 0 0,8 0 0,-1 0 0,0-1 0,0 0 0,15-5 0,33-13 0,-41 13 0,103-45-1365,-71 28-5461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6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24575,'0'0'0,"0"0"0,0 0 0,-2 0 0,-2 4 0,-3 5 0,0 11 0,1 14 0,5 18 0,8 19 0,3 11 0,1 5 0,-4-8 0,-7-13 0,-5-14 0,-2-16-8191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0:56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24575,'6'0'0,"63"9"0,155 43-29,2 17-963,-153-46 298,21 6 481,224 67 64,6-21 168,-263-65-254,113 3 0,-144-13 180,0-1 0,0-2 0,0-1 0,-1-1 1,49-15-1,-61 14 55,24-13 0,-34 16 0,-1-1 0,0 0 0,1 0 0,-2-1 0,11-10 0,-14 13 52,0 0 1,0-1 0,0 1-1,0-1 1,-1 0-1,1 1 1,-1-1 0,0 0-1,0 0 1,0 0-1,0 0 1,-1 0 0,1 0-1,0-3 1,-1 1 37,-1 1 0,1-1-1,-1 0 1,0 1 0,1-1 0,-2 1 0,1 0 0,-4-8 0,-3-3 124,0 0 0,-2 1 0,0 0 0,-12-13 0,13 16-173,-40-48-1258,3 5-5609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3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24575,'0'0'0,"2"8"0,12 17 0,21 24 0,21 23 0,19 19 0,13 17-1611,12 12 1611,6 0 0,4-7 0,-3-13 0,-3-15 0,-5-17 0,-14-20 0,-20-19-6580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4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510 0 24575,'3'4'0,"7"13"0,15 29 0,1 12-203,-2 0-1,-2 2 0,19 89 1,-31-103 67,-3 1 0,-1 0 0,-3 1 1,-1-1-1,-7 64 0,-2-61 136,-2-1 0,-3 0 0,-1-1 0,-2 0 0,-3-2 0,-33 65 0,16-47 0,-4-1 0,-2-2 0,-84 95 0,-58 39-131,106-115-1131,18-17-3907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4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24575,'9'1'0,"6"2"0,0 1 0,19 7 0,-5 0 0,87 28 0,50 14-512,42 7-1536,374 73 1491,-420-108 579,271 7 0,-155-45-665,-227 6 512,1-2 0,-1-2 1,59-21-1,-85 23 107,29-15-1,-46 20 90,-1-1 0,1 1 0,-1-1 0,-1 0 0,1-1 0,-1 0 0,10-11 0,-14 15 81,0-1-1,0 0 1,-1 0-1,1-1 1,-1 1-1,1 0 1,-1 0 0,0-1-1,0 1 1,-1-1-1,1 1 1,-1-1-1,1 1 1,-1-1-1,0 1 1,-1-1-1,1 1 1,0-1 0,-1 1-1,0-1 1,0 1-1,-2-5 1,-2-5-56,-2-1 1,0 1-1,0 1 1,-11-14-1,-2-4-122,5 1-1333,12 22-5461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4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389 0 24575,'-14'3'0,"-2"0"0,1 2 0,0 0 0,0 0 0,1 2 0,-1 0 0,1 0 0,1 1 0,0 1 0,0 0 0,-20 20 0,14-10-20,0 1 1,2 1-1,1 0 0,1 2 0,0 0 0,-21 47 0,24-41-31,1 1 0,2 1 0,1-1 0,1 2 0,-5 50 0,10-50 19,1 0 1,2 0-1,1 0 0,1-1 0,2 1 0,1-1 1,1 0-1,2 0 0,1-1 0,2 0 0,1-1 1,1-1-1,21 34 0,-29-53 32,0 0 0,1 0 0,0 0 0,1-1 0,-1 0 0,2 0 0,-1-1 0,11 7 0,-17-12 10,1-1-1,-1 0 1,0 0-1,1 0 1,-1 0 0,1 0-1,-1 0 1,1-1 0,0 1-1,-1-1 1,1 0-1,0 0 1,-1 0 0,1 0-1,0 0 1,-1-1-1,1 1 1,0-1 0,-1 0-1,1 1 1,-1-1 0,1 0-1,-1 0 1,0-1-1,1 1 1,3-4 0,1-1 59,-1 0-1,1 0 1,-2-1 0,1 0 0,-1 0 0,9-14 0,31-66 93,9-13-176,-51 94 14,1 0 0,0 1 0,1-1 0,-1 1 0,1 0 0,0 0 0,10-6 0,-11 8 0,0 1 0,0 0 0,0 0 0,0 0 0,0 1 0,1-1 0,-1 1 0,1 0 0,-1 1 0,1-1 0,-1 1 0,9 0 0,-1 1 0,1 1 0,-1 0 0,0 1 0,0 0 0,-1 1 0,1 0 0,21 12 0,0 3 0,39 30 0,0 6-682,75 76-1,-99-83-6143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09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24575,'0'0'0,"4"0"0,5 4 0,16 7 0,34 11 0,42 11 0,49 6 0,41 0-2417,33-4 2417,25-7-2826,10-8 2826,5-9 0,-7-9 0,-14-6 0,-17-8 0,20-18 0,-31-3-2948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5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186 375 24575,'1'-3'0,"-1"1"0,1-1 0,-1 1 0,1-1 0,0 1 0,0 0 0,2-5 0,3-5 0,-4 3 0,1-1 0,-2 0 0,1 1 0,-1-1 0,-1 0 0,0 0 0,0 0 0,-1 0 0,0 1 0,0-1 0,-1 0 0,-1 1 0,-6-18 0,1 8 0,-1 1 0,-1 0 0,0 1 0,-1 0 0,-24-28 0,27 36 0,0 1 0,-10-9 0,16 15 0,-1 0 0,1 0 0,-1 1 0,1-1 0,-1 1 0,1-1 0,-1 1 0,0 0 0,0 0 0,1 0 0,-1 1 0,0-1 0,-5 0 0,7 1 0,0 0 0,0 0 0,0 1 0,-1-1 0,1 0 0,0 0 0,0 1 0,0-1 0,0 1 0,0-1 0,0 1 0,0-1 0,0 1 0,0-1 0,1 1 0,-1 0 0,0-1 0,0 1 0,0 0 0,-1 2 0,1-1 0,0 1 0,-1-1 0,1 1 0,0 0 0,0-1 0,1 1 0,-2 6 0,1 5 0,1 1 0,0 0 0,1-1 0,0 1 0,2 0 0,7 27 0,6 14 0,45 101 0,44 43 0,-96-184 0,26 39 0,-29-48 0,-1 0 0,1 0 0,0-1 0,0 1 0,8 4 0,-13-10 0,-1-1 0,0 0 0,0 0 0,0 0 0,1 1 0,-1-1 0,0 0 0,0 0 0,1 0 0,-1 0 0,0 0 0,1 1 0,-1-1 0,0 0 0,0 0 0,1 0 0,-1 0 0,0 0 0,1 0 0,-1 0 0,0 0 0,0 0 0,1 0 0,-1 0 0,0-1 0,1 1 0,-1 0 0,0 0 0,0 0 0,1 0 0,-1 0 0,0 0 0,0-1 0,1 1 0,-1 0 0,0 0 0,6-11 0,-2 2 0,-2 7 0,0-1 0,0 1 0,1 0 0,-1 0 0,0 0 0,1 0 0,0 1 0,-1-1 0,1 1 0,0-1 0,-1 1 0,1 0 0,0 0 0,6-1 0,4 0 0,0 0 0,15 0 0,-18 2 0,239 8 0,-128-1 0,-113-6 0,0-1 0,0 0 0,0-1 0,0 0 0,9-2 0,-13 2 0,-1 0 0,0-1 0,0 1 0,0 0 0,0-1 0,0 0 0,0 0 0,-1 1 0,1-2 0,-1 1 0,1 0 0,-1 0 0,0-1 0,4-5 0,0-2 0,0-1 0,5-13 0,-8 15 0,0 1 0,1 0 0,0 0 0,1 1 0,9-13 0,-13 18 0,1 1 0,-1-1 0,1 1 0,0 0 0,0-1 0,0 1 0,-1 0 0,1 0 0,0 1 0,0-1 0,0 0 0,0 1 0,1-1 0,-1 1 0,0-1 0,0 1 0,0 0 0,0 0 0,0 0 0,0 0 0,1 1 0,-1-1 0,0 0 0,4 2 0,2 1 0,0 0 0,1 1 0,-1 0 0,13 9 0,-3 0 24,-1 0 0,-1 1 0,0 1 0,23 28-1,46 73-1507,-47-57-5342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5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24575,'0'0'0,"0"0"0,2 0 0,17-2 0,33-2 0,45-3 0,54-2 0,49-7-2540,37-6 2540,52-2-3782,-24 3 1913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6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16 24575,'5'-6'0,"-1"4"0,-1 0 0,1 1 0,0 0 0,-1 0 0,1 0 0,0 0 0,0 1 0,0-1 0,4 1 0,37 3 0,-44-3 0,27 4 0,-1 1 0,0 1 0,0 2 0,50 21 0,-26-5 0,70 44 0,-111-62 0,-3-1 0,1-1 0,-2 1 0,8 6 0,-14-11 0,0 0 0,0 0 0,1 1 0,-1-1 0,0 0 0,0 0 0,0 0 0,0 0 0,1 1 0,-1-1 0,0 0 0,0 0 0,0 0 0,0 1 0,0-1 0,0 0 0,1 0 0,-1 0 0,0 1 0,0-1 0,0 0 0,0 0 0,0 1 0,0-1 0,0 0 0,0 0 0,0 1 0,0-1 0,0 0 0,0 0 0,0 1 0,0-1 0,0 0 0,-1 0 0,1 1 0,0-1 0,0 0 0,0 0 0,0 0 0,0 1 0,-1-1 0,-11 6 0,10-6 0,-54 19 0,-70 28 0,-107 72-269,174-83 122,-96 78 1,139-100 146,1 0 0,0 1 0,1 0 0,-14 19 0,26-30 0,0-1 0,-1 1 0,1 0 0,1-1 0,-3 7 0,4-9 0,-1 0 0,1 0 0,0-1 0,0 1 0,0 0 0,0 0 0,0 0 0,0 0 0,0-1 0,0 1 0,0 0 0,0 0 0,0 0 0,1 0 0,-1-1 0,0 1 0,1 0 0,-1 0 0,0-1 0,1 1 0,-1 0 0,1 0 0,-1-1 0,1 1 0,0-1 0,-1 1 0,1 0 0,-1-1 0,1 1 0,0-1 0,0 0 0,1 2 0,2-1 0,1 1 0,0-1 0,0 0 0,0-1 0,-1 1 0,1-1 0,0 0 0,5 0 0,83-9 0,43-16-328,44-14-985,47-13 42,4-3-3446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7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705 2 24575,'-4'-1'0,"-1"0"0,1 1 0,-1 0 0,1 0 0,-1 0 0,-7 2 0,1 0 0,-15 1 0,-1 2 0,1 0 0,0 2 0,1 1 0,0 1 0,0 1 0,0 1 0,2 1 0,-1 1 0,2 2 0,-33 25 0,31-18-136,0 1-1,2 2 1,1 0-1,1 1 1,1 1-1,1 1 1,-24 52-1,19-27-421,3 0 0,2 1-1,-19 100 1,6 92-448,24 35-1301,42 209 1490,30 3-1610,17 43 1868,74 559 585,-96-494-1226,-41-392 1013,-15-171 167,27 243-83,-19-201 566,32 109 0,-38-167-210,2 1 0,1-1 0,0 0 0,21 34 0,-24-47-125,0-1 0,0 0-1,0-1 1,1 1 0,1-1 0,-1 0 0,1-1 0,0 0 0,0 0 0,1-1 0,0 0 0,0 0 0,10 3 0,-5-4-211,0 0 0,19 3 1,-32-7 82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8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254 0 24575,'-2'1'0,"1"0"0,-1-1 0,1 1 0,-1 0 0,1 0 0,-1 0 0,1 0 0,0 0 0,-1 0 0,1 0 0,0 0 0,-2 3 0,-11 19 0,11-19 0,-7 16 0,0 0 0,2 1 0,0 0 0,1 0 0,-6 36 0,5-12 0,-1 80 0,12 0 0,-1-103 0,2-1 0,0 1 0,11 33 0,-12-48 0,0 0 0,0 0 0,0-1 0,1 1 0,0-1 0,0 0 0,0 0 0,1-1 0,0 1 0,10 8 0,-8-9 0,0 0 0,1 0 0,-1-1 0,1 0 0,0-1 0,0 0 0,0 0 0,16 3 0,-10-3 0,0-1 0,0-1 0,0 0 0,0-1 0,0 0 0,15-3 0,-20 2 0,0-1 0,0 0 0,0-1 0,-1 0 0,1 0 0,-1-1 0,0 0 0,0 0 0,0-1 0,10-7 0,-8 0 0,-10 12 0,0-1 0,0 1 0,0 0 0,1 0 0,-1-1 0,0 1 0,0 0 0,0-1 0,0 1 0,1 0 0,-1 0 0,0-1 0,0 1 0,0 0 0,0-1 0,0 1 0,0 0 0,0-1 0,0 1 0,0 0 0,0-1 0,0 1 0,0 0 0,0-1 0,0 1 0,0 0 0,0-1 0,-1 1 0,1 0 0,0-1 0,0 1 0,0 0 0,0 0 0,-1-1 0,1 1 0,0 0 0,0 0 0,0-1 0,-1 1 0,1 0 0,-2-1 0,1 0 0,-1-1 0,1 1 0,0 0 0,-1 0 0,1-1 0,0 1 0,0-1 0,0 1 0,0-1 0,-1-2 0,-2-3 0,-89-168 0,-29-46 0,116 212 0,-1 0 0,0 0 0,0 0 0,-1 1 0,0 0 0,-17-12 0,22 17 0,-1 1 0,1 1 0,0-1 0,-1 0 0,1 1 0,-1 0 0,1-1 0,-1 1 0,1 1 0,-1-1 0,0 0 0,0 1 0,1 0 0,-1 0 0,0 0 0,0 0 0,1 1 0,-1 0 0,0-1 0,1 1 0,-1 0 0,1 1 0,-1-1 0,-3 3 0,-13 8-18,0 1 1,-23 22-1,15-13-1294,1 0-5514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9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24575,'1'1'0,"0"-1"0,0 0 0,0 0 0,0 0 0,0 1 0,0-1 0,-1 0 0,1 1 0,0-1 0,0 1 0,0-1 0,0 2 0,6 2 0,1 0 0,41 21 0,84 29 0,-54-32-164,2-2-1,0-5 0,126 8 1,-153-20 164,76-6 0,-99 0 0,0-2 0,0-1 0,55-18 0,-48 9-314,-1-2 0,0-1 0,57-40 0,-16 1-5963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09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0 24575,'0'6'0,"1"0"0,0 0 0,0 0 0,1 0 0,-1 0 0,6 11 0,-1-2 0,3 12 16,136 410-1500,-39 15 1210,-90-357 95,-5 1 0,-1 175 1,-12-233 113,-7 45 1,7-72 66,0 0 1,-1 0 0,0 0 0,-1 0 0,0-1 0,-1 1 0,0-1 0,-9 12-1,10-17 18,1-1-1,-1 0 1,1 0-1,-1 0 0,-1 0 1,1-1-1,0 1 0,-1-1 1,0 0-1,0-1 1,0 1-1,-7 2 0,6-3 39,-1-1-1,0 1 0,0-1 0,1 0 0,-1-1 0,0 0 0,0 0 1,0 0-1,-7-2 0,2-1 33,-1 0 0,1 0 1,0-1-1,1-1 0,-1 0 0,1-1 1,0 0-1,0-1 0,1 0 1,-15-13-1,14 10-13,1 0 1,0-1 0,1 0-1,0 0 1,1-1 0,0-1-1,-11-23 1,12 19-123,1-1 0,1 1 0,0-1 1,1 0-1,-2-31 0,5 20-51,1 0 0,1 0-1,2-1 1,1 2 0,1-1-1,1 0 1,19-49 0,0 18-274,57-101 1,48-44-1462,-53 96-2807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0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0 24575,'0'0'0,"-1"0"0,1 1 0,0-1 0,-1 0 0,1 0 0,0 0 0,-1 0 0,1 1 0,0-1 0,-1 0 0,1 0 0,0 1 0,0-1 0,-1 0 0,1 0 0,0 1 0,0-1 0,0 0 0,0 1 0,-1-1 0,1 0 0,0 1 0,0-1 0,0 1 0,-1 0 0,-7 19 0,0 0 0,-7 32 0,8-25 0,-10 36 0,-16 115 0,29-144 0,2 1 0,2-1 0,1 1 0,1-1 0,9 40 0,-9-61 0,2 1 0,0-1 0,0 1 0,1-1 0,12 22 0,-13-29 0,0-1 0,0 1 0,0-1 0,1 1 0,0-1 0,0 0 0,0-1 0,1 1 0,0-1 0,-1 0 0,1-1 0,1 0 0,8 5 0,5-2 0,0 0 0,0-1 0,0-1 0,0-1 0,1-1 0,21 0 0,-5-3 0,1-1 0,53-10 0,-53 4-227,-1-2-1,0-2 1,0-1-1,-2-1 1,36-21-1,-14 2-6598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0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24575,'0'0'0,"0"2"0,4 8 0,7 18 0,15 26 0,24 35 0,22 33 0,13 20-1718,3 10 1718,-4 5 0,-7-2 0,-9-11 0,-8-14 0,-5-21 0,0-27-266,-4-24 266,-11-22-6207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1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1 380 24575,'0'3'0,"0"25"0,2 0 0,1 0 0,1 0 0,2 0 0,0-1 0,16 40 0,-15-49 0,1 0 0,1 0 0,1-1 0,0 0 0,1-1 0,1 0 0,0-1 0,1 0 0,1-1 0,16 13 0,-23-21 0,0-1 0,1 0 0,-1-1 0,1 0 0,0 0 0,0 0 0,0-1 0,0 0 0,12 2 0,-14-5 0,-1 1 0,1-1 0,0 1 0,0-2 0,0 1 0,0-1 0,0 1 0,-1-2 0,1 1 0,0-1 0,-1 1 0,1-2 0,-1 1 0,9-5 0,-4 0 0,0-1 0,0 0 0,-1 0 0,0-1 0,0 0 0,-1-1 0,0 1 0,-1-2 0,0 1 0,0-1 0,-1 0 0,6-16 0,-3 3 0,0 0 0,-2-1 0,-1-1 0,-1 1 0,2-27 0,-5 31 0,-1 0 0,-1-1 0,-1 1 0,-1 0 0,0 0 0,-2 0 0,-1 0 0,0 1 0,-1 0 0,-2 0 0,0 0 0,-1 1 0,-1 0 0,0 0 0,-2 1 0,0 1 0,-1 0 0,-19-19 0,16 20 0,-1 1 0,0 0 0,-1 1 0,-34-19 0,41 28 0,0 0 0,0 0 0,-1 1 0,-13-4 0,18 7 0,-1-1 0,1 1 0,0 1 0,-1-1 0,1 2 0,-1-1 0,-12 2 0,15 0-195,0-1 0,0 1 0,0-1 0,0 1 0,1 1 0,-6 2 0,3 0-2068,0 0-1,-7 7 1,14-12 2226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0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 24575,'0'0'0,"0"4"0,0 8 0,0 14 0,0 14 0,-2 12 0,-2 7 0,-3 10 0,-4 9 0,-4 1 0,1-6 0,1-9 0,2-9 0,4-13-8191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7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24575,'5'5'0,"8"11"0,0 1 0,-2 1 0,11 20 0,-12-20 0,147 292-392,-138-262 314,-2 1-1,-1 0 1,-4 1-1,13 92 1,-23-114 78,-1 1 0,-1-1 0,-1 1 0,-2-1 0,-7 33 0,6-44 0,-1 0 0,0-1 0,-1 0 0,-1 0 0,0-1 0,-1 1 0,-1-2 0,0 1 0,-22 24 0,26-33 33,-1 0-1,0 0 1,0-1 0,-1 0-1,0 0 1,-8 4 0,14-8-20,-1 0 1,0 0 0,0 0 0,0 0-1,0-1 1,0 1 0,1-1-1,-1 1 1,0-1 0,0 0 0,0 0-1,0 0 1,0 0 0,0 0-1,0 0 1,0 0 0,0-1-1,0 1 1,0-1 0,0 0 0,0 1-1,0-1 1,0 0 0,1 0-1,-1 0 1,0 0 0,1 0-1,-1-1 1,1 1 0,-2-2 0,-1-1-2,1 0 1,0-1 0,0 0 0,0 1 0,1-1 0,0 0 0,0 0 0,0 0 0,0-1 0,-1-8 0,1 3-16,1-1 1,0 0 0,1 0 0,1-12-1,1 6 17,1 0 0,1 0 0,1 0-1,1 0 1,0 1 0,1 0 0,13-22 0,72-106-1290,-87 138 1076,53-74-6626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8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0 24575,'-7'9'0,"-56"132"0,35-73 0,-30 61 0,-20 48 0,73-166 0,3-7 0,0 0 0,0 0 0,1 0 0,-1 0 0,1 1 0,0-1 0,-1 8 0,2-12 0,0 0 0,1 0 0,-1 0 0,0 0 0,0 0 0,0 1 0,0-1 0,0 0 0,0 0 0,0 0 0,0 0 0,0 0 0,0 1 0,0-1 0,0 0 0,0 0 0,0 0 0,0 0 0,1 0 0,-1 0 0,0 0 0,0 0 0,0 1 0,0-1 0,0 0 0,0 0 0,1 0 0,-1 0 0,0 0 0,0 0 0,0 0 0,0 0 0,0 0 0,1 0 0,-1 0 0,0 0 0,0 0 0,7 1 0,-1-1 0,12 0 0,4 0 0,349 31-1365,-305-22-5461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8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4 0,6 12 0,12 19 0,12 21 0,9 23 0,8 23 0,1 13-817,-6 1 817,-9-11 0,-7-17 0,-10-17 0,-6-20 0,-2-16 0,-4-12 0,-2-11-7374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8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24575,'0'0'0,"1"-1"0,-1 0 0,1 1 0,-1-1 0,1 1 0,-1-1 0,1 1 0,0-1 0,-1 1 0,1-1 0,0 1 0,0-1 0,3 1 0,-1 0 0,0 0 0,0 1 0,0-1 0,0 1 0,0-1 0,0 1 0,0 0 0,0 0 0,0 0 0,5 3 0,4 3 0,15 11 0,-19-13 0,27 22 0,-1 0 0,-1 3 0,-2 1 0,-1 1 0,46 63 0,-58-69 0,-1 1 0,-2 2 0,0-1 0,-2 2 0,-1-1 0,-1 2 0,-2 0 0,-1 0 0,5 38 0,-5 4-93,-4 1 0,-7 118-1,-32 147-240,29-292 326,-36 416 8,39-411 60,-6 111 176,4-117-1015,-15 67 0,5-60-5528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0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340 162 24575,'1'3'0,"21"40"0,2 0 0,2-2 0,49 60 0,-56-78 0,1-2 0,2 0 0,0-1 0,1-1 0,1-1 0,1-1 0,28 14 0,-41-25 0,0 0 0,1-1 0,0 0 0,0-1 0,0-1 0,1 0 0,27 3 0,-35-6 0,1 0 0,0-1 0,0 1 0,0-1 0,-1 0 0,1-1 0,0 0 0,-1 0 0,1 0 0,-1-1 0,0 0 0,0 0 0,0-1 0,0 0 0,-1 0 0,1 0 0,8-9 0,-6 4 0,-1 0 0,0 0 0,-1-1 0,1 0 0,-2 0 0,0-1 0,0 1 0,-1-1 0,0 0 0,-1 0 0,0-1 0,0 1 0,-2-1 0,1 1 0,-2-1 0,1 0 0,-1 1 0,-1-1 0,0 0 0,-1 1 0,0-1 0,-1 1 0,0 0 0,-9-20 0,5 17 12,0 0 0,-1 0 0,-1 1 0,0 0 0,-1 0-1,0 1 1,-16-14 0,11 13-63,-1 0-1,0 1 1,-1 1 0,-1 1-1,-22-11 1,10 9-41,0 1-1,0 2 1,-1 0 0,0 3 0,-1 0-1,1 2 1,-42 0 0,39 4 110,1 2-1,-1 0 1,1 3-1,0 1 1,-34 10 0,43-8-182,-1 0 0,2 2 0,-1 1-1,2 1 1,-1 1 0,2 0 0,-23 19 0,-15 23-5869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1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24575,'0'0'0,"2"0"0,8 2 0,18 4 0,21 5 0,23 6 0,24 9 0,23 0 0,13-3-959,-8-6 959,-24-6-7232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2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1 24575,'0'8'0,"13"48"0,-10-45 0,223 728-1438,-140-473 1130,-9 6 285,-63-186-61,-12-72 75,-2 0 0,0 0 0,-2 24 1,1-33 8,0 0 0,0 0 0,0 0 0,-1 0 0,0 0 0,0 0 0,0-1 0,0 1 0,-1-1 0,1 1-1,-7 6 2,6-8-1,1-1 0,-1 1 0,0-1 0,0 0 0,-1 0 0,1 0 0,0 0 0,-1 0 0,1-1 0,-1 0 0,1 0 0,-1 0 0,0 0 0,1 0 0,-1-1 0,-5 1 0,0-1 0,0 0 0,0-1 0,1 0 0,-1-1 0,0 0 0,-11-4 0,0-1 0,-33-18 0,20 7 122,1-2 0,1-1 0,1-2 0,1 0 0,0-2 0,2-2 0,-30-37 0,47 51-122,0-1 0,1 0 0,1-1 0,0 0 0,1 0 0,1-1 0,0 0 0,1 0 0,1 0 0,0-1 0,1 1 0,1-1 0,1 0 0,0 0 0,1 1 0,1-1 0,0 0 0,7-27 0,-3 25 0,0 0 0,2 1 0,0 0 0,1 0 0,1 0 0,0 1 0,1 0 0,1 1 0,1 1 0,0-1 0,1 2 0,16-14 0,9-5-606,75-50-1,53-19-5215,-160 99 5577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2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0 24575,'-1'1'0,"0"-1"0,0 1 0,0 0 0,0-1 0,-1 1 0,2 0 0,-1-1 0,0 1 0,0 0 0,0 0 0,0 0 0,0 0 0,-1 2 0,-1 1 0,-9 11 0,0 1 0,2 0 0,0 1 0,0 0 0,2 1 0,0 0 0,-6 21 0,6-10 0,1 0 0,1 0 0,1 0 0,0 32 0,4-40 0,2 0 0,0 0 0,1-1 0,1 1 0,1-1 0,1 0 0,13 34 0,-13-41 0,1-1 0,0 0 0,1 0 0,0 0 0,1-1 0,0 0 0,1-1 0,0 0 0,0 0 0,1-1 0,1 0 0,21 14 0,-14-14 0,0 0 0,1-1 0,0-1 0,0-1 0,0 0 0,21 2 0,6-1 0,70 1 0,-73-8-341,0-1 0,0-3-1,59-11 1,-52 2-6485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2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7 0,4 17 0,8 24 0,14 31 0,18 34 0,13 28 0,6 14-1812,0 4 1812,-5-1 0,-7-12 0,-10-23 0,-12-34-6379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3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24575,'0'0'0,"1"0"0,-1-1 0,0 1 0,0 0 0,0 0 0,0-1 0,0 1 0,1 0 0,-1 0 0,0-1 0,0 1 0,1 0 0,-1 0 0,0 0 0,0 0 0,1-1 0,-1 1 0,0 0 0,0 0 0,1 0 0,-1 0 0,0 0 0,1 0 0,-1 0 0,0 0 0,0 0 0,1 0 0,11-2 0,-10 2 0,11 0 0,-1 1 0,1 0 0,-1 0 0,0 1 0,0 1 0,1 0 0,-2 1 0,1 0 0,21 11 0,-9-1 0,-1 0 0,0 1 0,32 29 0,-26-18-47,-1 2 0,-1 1-1,26 38 1,60 107-1247,-17 4 539,4 32-1080,69 221 885,-21 9-1587,-67-195 1605,-2-10-534,234 711 314,-32 10 258,-177-515 576,-84-331 629,-5 1 0,1 113 1,-16-171 27,-2-1 0,-2 1 1,-2-1-1,-21 81 0,18-104-74,-1 0-1,-2 0 1,-23 42-1,24-51 1,-2 0 1,-1-1-1,0-1 0,-2 0 0,-22 21 0,17-21-210,-1-1 0,-1-1 0,0-1 0,-1-1 0,0-2 0,-1 0 0,-1-1 0,-43 12 0,36-15-69,0-1 0,0-2-1,-1-1 1,0-2 0,1-1 0,-58-7 0,-10-10-243,17-2-1030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1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549 1 24575,'-1'3'0,"-9"58"0,-4 0 0,-32 90 0,-6-12-479,-109 202-1,-32 63 251,160-333 215,20-44 134,6-14 103,1 1 0,-5 15 0,11-28-211,-1 0 0,1 0 0,0 0 0,0 0 0,0 0 0,0 0 0,0 0 0,0 0 0,0 0 0,0 0 0,0 0 1,0 0-1,0 0 0,1 0 0,-1 0 0,0-1 0,1 1 0,-1 0 0,0 0 0,1 0 0,-1 0 0,1 0 0,0-1 0,-1 1 0,1 0 0,0 0 0,-1-1 0,1 1 0,1 0 0,3 2-3,-1-1 0,0 0 0,1 0 0,-1 0 0,6 0 0,-9-1-11,33 7 6,1 0 0,0-2 0,46 1-1,112-4-205,262-24-1066,-373 16 422,10-1-5044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3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24575,'0'0'0,"0"0"0,2 0 0,14 0 0,25 2 0,29 2 0,34 1 0,34-3 0,26-3-1678,19-9 1678,48-19 0,-16-3-6513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4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1095 26 24575,'-2'-1'0,"0"0"0,-1-1 0,1 1 0,0 0 0,0 0 0,-1 0 0,1 0 0,-1 1 0,1-1 0,-5 0 0,-1-1 0,-22-3 3,1 1 0,-1 2 0,0 0 0,-31 4 0,6 3-105,-73 15 1,76-9-136,2 3 1,0 1 0,-53 25-1,76-28 238,1 2-1,0 1 0,1 0 1,1 2-1,1 1 1,0 1-1,-24 26 0,26-20-7,2 0-1,0 2 1,2 0-1,1 1 1,1 0-1,1 1 1,2 1-1,-15 53 1,10-13-664,4 0 1,-9 136 0,16 41-293,16 35-1228,78 735-595,-25-361 1816,0 583-332,-60-1140 1211,9 297-393,21-5 1319,-25-332-118,24 94-1,-26-134-349,0 0-1,1 0 0,1 0 0,1-1 0,1 0 1,0-1-1,2 0 0,15 19 0,12 1-2125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4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522 1 24575,'0'4'-3,"6"566"-1024,4-355 826,2 78-1036,-13-1 720,-1-240 334,-2-1 0,-14 68 0,15-107 176,0 1 1,-1 0-1,-1-1 1,0 0 0,0 0-1,-14 21 1,14-27 23,0 0 0,0 0 1,-1 0-1,1-1 1,-1 0-1,0 0 1,0 0-1,-1-1 1,0 0-1,1 0 1,-1 0-1,-11 3 0,5-3 121,1-1 0,-1-1-1,1 0 1,-1 0-1,1-1 1,-1-1 0,0 0-1,0-1 1,1 0 0,-1-1-1,1-1 1,-25-7-1,25 6-26,-1-1-1,1-1 1,1 1-1,-1-2 1,1 0-1,0 0 1,1-1-1,0 0 1,0-1-1,0 0 1,1-1-1,-13-17 1,15 16-100,1 0 0,0 0 0,0-1 0,1 0 0,1 0 0,0 0 0,0 0 0,2-1 0,-1 0 1,1 1-1,1-1 0,1 0 0,0-19 0,2 17-31,1-1 0,0 1 1,0-1-1,2 1 0,0 0 0,0 1 0,2-1 1,0 1-1,0 0 0,18-24 0,-6 15-233,0 1-1,41-36 1,83-53-461,49-16-2033,7 3-1033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4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282 0 24575,'-7'17'0,"-23"109"0,-6 27 0,-151 418-806,181-556 806,2-5 0,0 0 0,-3 17 0,7-25 5,-1-1 0,1 0 0,0 0 0,0 1 0,0-1 0,0 0 0,1 1 0,-1-1 0,0 0 0,0 0 0,1 1 0,-1-1 0,1 0 0,-1 0 0,1 0 0,0 0 0,-1 1 0,1-1 0,0 0 0,0 0-1,-1 0 1,1 0 0,0-1 0,0 1 0,2 1 0,2 1 96,0 0-1,0-1 1,0 0 0,9 3-1,-12-4-60,62 18-6,1-3-1,1-4 1,109 9-1,-122-18 27,65-5 0,-96 1-308,0-2 1,0-1-1,0 0 1,-1-2-1,35-13 1,-3-7-6579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5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2 0,8 12 0,14 26 0,15 35 0,7 37 0,3 34 0,-4 22-1802,-8 17 1802,-9 11 0,-13-4-2191,-7-24 2191,-7-41-4198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5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0 24575,'0'0'0,"0"3"0,0 5 0,1-1 0,1 0 0,-1 0 0,1 0 0,0 0 0,5 9 0,-6-12 0,17 39 4,28 49 0,32 40-65,-48-84-59,90 161-162,-84-140 141,30 83 0,-52-110 86,-1 0 1,-2 0 0,9 65 0,-17-75 39,-1 0 1,-2 0-1,-1 0 1,-1-1-1,-11 53 1,4-48 14,-2 0 0,-1-1 0,-1 0 0,-23 41 0,23-51 0,-2-1 0,-1 0 0,-1 0 0,-1-2 0,-1 0 0,-23 20 0,31-33 0,-1 0 0,1 0 0,-1-1 0,-1-1 0,1 0 0,-1 0 0,-22 6 0,30-11 0,-1 0 0,0-1 0,0 1 0,0-2 0,0 1 0,-1 0 0,1-1 0,0 0 0,0-1 0,0 1 0,0-1 0,0-1 0,0 1 0,0-1 0,0 0 0,0 0 0,1 0 0,-1-1 0,-9-6 0,10 5 0,1 1 0,0-1 0,0 0 0,1 0 0,-1 0 0,1-1 0,0 1 0,0-1 0,0 0 0,-3-9 0,2 4 0,1 0 0,0-1 0,1 1 0,-2-21 0,3 8-21,1 0 0,0-1-1,2 2 1,7-36 0,0 23-57,0 0 1,19-43-1,4 8-92,81-130 1,-11 50-910,-9 25-4314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5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1 24575,'-2'8'0,"-44"277"0,33-117 0,12-129 0,2 0 0,7 51 0,-6-79 0,0 0 0,1 0 0,0 0 0,0-1 0,1 0 0,8 16 0,-9-21 0,0-1 0,1 1 0,-1-1 0,1 1 0,0-1 0,0 0 0,0-1 0,0 1 0,0-1 0,1 0 0,0 0 0,0 0 0,0 0 0,8 2 0,-3-2 0,0-1 0,0 0 0,0 0 0,0-1 0,1-1 0,-1 0 0,0 0 0,0-1 0,19-4 0,7-3 0,46-18 0,-76 24 0,243-96-1322,-248 97 1279,48-19-6783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6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24575,'0'0'0,"2"6"0,4 16 0,9 32 0,10 35 0,12 40 0,6 33-2288,3 11 2288,-5-3 0,-7-17 0,-11-35-5903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6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24575,'1'-1'0,"-1"0"0,1 0 0,-1 0 0,1 0 0,0 1 0,-1-1 0,1 0 0,0 0 0,-1 1 0,1-1 0,0 1 0,0-1 0,0 1 0,-1-1 0,1 1 0,0-1 0,0 1 0,0 0 0,2-1 0,2-1 0,1 1 0,0 0 0,-1 0 0,1 0 0,0 1 0,0 0 0,0 0 0,-1 0 0,1 1 0,0 0 0,0 0 0,7 3 0,-3-1 0,0 1 0,1 0 0,-2 1 0,1 0 0,0 1 0,8 6 0,-6-2 0,0 0 0,-1 1 0,0 0 0,13 18 0,-8-6 0,25 45 0,21 76-373,-3 40-1119,69 353-1437,-86-345 2474,93 386-183,27 121-923,-26 5 678,1 399 552,-116-769-1188,-31-4 1246,4-277 423,-2 0 0,-26 92 0,25-116-80,-2-1-1,-1-1 1,-1 0 0,-1-1 0,-1 0 0,-28 36 0,20-36-79,-1-1 0,-1-1 0,-1-1-1,-1-1 1,-55 33 0,21-20 147,-119 48 0,35-29 965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7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24575,'-3'12'0,"0"-2"0,-9 46 7,-5 69 0,5 60-184,5 71-833,35 346 0,-21-529-4998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1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177 147 24575,'5'3'0,"11"6"0,4 2 0,1 0 0,0-1 0,28 8 0,-43-16 0,1 0 0,-1 0 0,1-1 0,0-1 0,-1 1 0,1-1 0,0 0 0,0 0 0,-1-1 0,1 0 0,0 0 0,-1-1 0,1 1 0,-1-1 0,13-6 0,-14 5 0,0-1 0,0 1 0,-1-1 0,1 0 0,-1 0 0,0 0 0,0-1 0,0 1 0,-1-1 0,1 0 0,-1 0 0,4-9 0,-5 10 0,0-1 0,0 1 0,-1-1 0,0 0 0,1 0 0,-1 1 0,-1-1 0,1 0 0,-1 0 0,0 0 0,0 0 0,0 0 0,-1 0 0,0 0 0,-2-6 0,2 8 0,0 0 0,-1 0 0,1 0 0,-1 0 0,0 1 0,0-1 0,0 1 0,0-1 0,0 1 0,0 0 0,-1 0 0,1 0 0,-1 0 0,0 0 0,1 0 0,-1 1 0,0-1 0,0 1 0,-5-2 0,-1 1 0,1 0 0,0 1 0,-1 0 0,0 0 0,1 0 0,-12 2 0,3 1 0,-1 0 0,1 1 0,0 1 0,0 1 0,0 0 0,1 1 0,-1 1 0,2 0 0,-1 2 0,1-1 0,0 2 0,1 0 0,0 1 0,0 0 0,2 1 0,-17 19 0,13-11-682,-20 35-1,-2 18-6143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7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0 694 24575,'4'0'0,"60"-8"0,27-5 0,57-12-606,64-16-1820,68-18 1164,57-13-1360,43-9 1967,36-1-56,524-61-3406,10 52 1578,955 20 1714,-1646 68 1550,-47 1-203,-47 1 840,-46 0-252,-37 1 2743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9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1 24575,'-1'0'0,"0"1"0,0-1 0,0 1 0,0 0 0,0-1 0,0 1 0,0 0 0,0-1 0,0 1 0,0 0 0,0 0 0,1 0 0,-1 0 0,0 0 0,0 2 0,-3 1 0,-11 15 0,0 0 0,2 2 0,0-1 0,1 1 0,2 1 0,0 0 0,1 1 0,1 0 0,1 0 0,1 1 0,-5 40 0,9-38 0,1 1 0,1-1 0,2 0 0,0 0 0,10 42 0,-8-54 0,0 0 0,1 0 0,0 0 0,1 0 0,1-1 0,0 0 0,1-1 0,0 1 0,1-1 0,0-1 0,17 17 0,-11-16 0,0 0 0,1-2 0,0 1 0,0-2 0,1 0 0,0-1 0,21 7 0,-13-8 0,-1 0 0,1-1 0,0-2 0,46 3 0,-58-7 0,0 0 0,0-1 0,-1 0 0,1-1 0,-1 0 0,18-6 0,-22 5 0,-1 0 0,1-1 0,-1 1 0,0-1 0,1-1 0,-2 0 0,1 0 0,-1 0 0,1-1 0,7-10 0,-8 10 0,0-2 0,-1 1 0,-1 0 0,1-1 0,-1 0 0,-1 0 0,1-1 0,-1 1 0,-1-1 0,1 1 0,-2-1 0,1 0 0,-1 0 0,0 1 0,-1-1 0,0 0 0,-1 0 0,1 0 0,-2 0 0,1 0 0,-5-11 0,2 8 0,-2-1 0,0 1 0,0 0 0,-1 1 0,-1 0 0,0 0 0,-14-15 0,3 7 0,0 1 0,-43-30 0,37 31 0,-1 2 0,-1 1 0,0 1 0,-1 1 0,-51-14 0,36 15 0,-1 2 0,0 2 0,-55-1 0,76 7-455,0 2 0,-28 3 0,25 1-6371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19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0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626 108 24575,'-2'-14'0,"0"11"0,1 0 0,-1 1 0,0-1 0,0 0 0,0 1 0,0-1 0,0 1 0,0 0 0,-1 0 0,1 0 0,-4-2 0,-3-2 0,-1 0 0,-9-3 0,0 1 0,-1 1 0,1 1 0,-1 0 0,0 2 0,-28-3 0,15 4 0,-1 2 0,-49 4 0,59-1 0,1 1 0,0 2 0,-28 7 0,43-9 0,0 0 0,1 0 0,-1 0 0,1 1 0,0 0 0,0 0 0,0 1 0,1 0 0,0 0 0,0 0 0,0 1 0,0 0 0,-5 8 0,6-5 0,0 0 0,0 1 0,1-1 0,0 1 0,1 0 0,0 0 0,0 0 0,-1 16 0,1 1 0,2 1 0,2 28 0,2-2 0,3 1 0,3-2 0,1 1 0,33 94 0,-42-145 0,1 1 0,0-1 0,-1 0 0,1 1 0,1-1 0,-1 0 0,0 0 0,1 0 0,-1 0 0,1-1 0,0 1 0,0-1 0,0 0 0,0 0 0,4 2 0,4 2 0,1-1 0,0 0 0,15 3 0,-13-4 0,51 16 0,63 30 0,-104-39 0,0 1 0,-1 2 0,0 0 0,-2 1 0,36 31 0,-50-39 0,-1-1 0,0 1 0,-1 0 0,1 0 0,-1 1 0,6 12 0,-9-15 0,0-1 0,-1 1 0,1 0 0,-1 0 0,0-1 0,0 1 0,-1 0 0,1 0 0,-1 0 0,0 0 0,-1 0 0,1 0 0,-2 7 0,-1-3 0,0 1 0,-1-1 0,0 0 0,0 0 0,-1 0 0,0-1 0,-7 9 0,-47 52 0,59-68 0,-40 39-227,-2-2-1,0-2 1,-3-1-1,-1-2 1,-62 32-1,58-39-6598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0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2 0,0 3 0,0 2 0,2 1 0,3-1 0,1-2 0,5-4 0,4-2 0,-1-2-8191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0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24575,'0'0'0,"0"0"0,2 0 0,8-2 0,16-3 0,18-1 0,19-3 0,22-1 0,23-1 0,12-3 0,-4 0-601,-23 2-6989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1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380 1 24575,'5'3'0,"1"3"0,0 0 0,-1 0 0,0 0 0,0 1 0,6 10 0,-10-15 0,23 38-19,-2 2 0,-2 0 0,17 51-1,33 142-1249,-38-93 1122,23 218 1,-46-237 153,-5 0 1,-14 140 0,3-199-228,-2 0-1,-30 107 1,29-138 195,-2 1 1,-2-2 0,0 0 0,-3 0 0,0-2 0,-32 43-1,39-61 25,-1 0 0,1 0 0,-2-1 0,0 0 0,0-1 0,-1 0 0,-23 13 0,30-20 0,-1 1 0,0-2 0,0 1 0,0-1 0,0 0 0,0 0 0,0-1 0,-1 0 0,1 0 0,-1-1 0,1 0 0,0 0 0,-1-1 0,1 0 0,0 0 0,-1-1 0,1 0 0,-11-4 0,8 1 0,-1 0-1,1-1 0,0 0 1,0-1-1,1 0 0,0-1 1,0 0-1,1 0 0,0-1 1,-10-13-1,4 2 24,1-1 0,1 0 1,1-1-1,-9-25 0,8 16 104,2-2 0,1 1-1,-7-51 1,13 59-121,1-1 0,1 1-1,1-1 1,1 1 0,8-42 0,-3 42 6,2-1 1,0 1-1,1 0 1,2 1-1,0 1 1,18-27-1,-1 7-396,2 2-1,39-40 1,15-6-4945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1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461 381 24575,'0'-10'0,"-1"3"0,-1-1 0,0 1 0,0 0 0,-1 0 0,0 0 0,0 0 0,0 0 0,-1 1 0,0-1 0,-7-7 0,-6-7 0,-29-27 0,13 16 0,-1 2 0,-1 2 0,-2 1 0,0 2 0,-47-23 0,74 43 0,0 0 0,0 1 0,0 0 0,-22-5 0,31 9 0,0 0 0,0 0 0,0 0 0,0-1 0,0 1 0,0 0 0,0 1 0,0-1 0,0 0 0,0 0 0,0 0 0,1 0 0,-1 1 0,0-1 0,0 1 0,0-1 0,0 0 0,0 1 0,0-1 0,1 1 0,-1 0 0,0-1 0,-1 2 0,2-1 0,-1 1 0,0 0 0,1-1 0,-1 1 0,0 0 0,1-1 0,0 1 0,-1 0 0,1 0 0,0 0 0,0-1 0,0 1 0,0 0 0,1 2 0,1 7 0,0 0 0,1 0 0,0 0 0,5 10 0,42 86 0,156 247-2019,3 3 794,-208-355 1215,15 28-33,0 1 1,20 61-1,-35-88 36,0 0 1,0 0-1,0 0 0,-1 0 0,1 0 0,-1 0 1,0 0-1,0 0 0,0 0 0,-1 0 1,0 0-1,1 0 0,-1 0 0,-2 4 1,1-5 34,1 0 0,-1 0 0,0-1 0,0 1 1,0-1-1,-1 0 0,1 1 0,-1-1 0,1 0 1,-1 0-1,1-1 0,-1 1 0,0-1 0,0 1 1,0-1-1,0 0 0,-5 2 0,-7 0 318,1 1 0,-1-2 0,0 0 0,0-1 0,-1 0 0,-26-3 0,23 0-253,0-1-1,0 0 0,1-2 1,-1 0-1,-18-9 0,26 9-92,0-1 0,0 0 0,1-1 0,0 0 0,0 0 0,1-1 0,0-1 0,0 1 0,1-1 0,0-1 0,1 0 0,0 0 0,0 0 0,1-1 0,-5-11 0,6 11 0,1 0 0,0 0 0,1 0 0,0-1 0,1 1 0,0-1 0,1 0 0,0 1 0,1-1 0,1 0 0,-1 0 0,2 1 0,0-1 0,0 1 0,7-21 0,-1 14 0,0 1 0,1 1 0,0-1 0,22-27 0,57-55 0,-83 94 0,130-138-1365,-81 86-5461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2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0 0,2 0 0,4 2 0,5 0 0,1 0-8191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2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24575,'5'-6'0,"-2"4"0,1 1 0,-1-1 0,1 1 0,0 0 0,-1 0 0,1 0 0,0 1 0,0-1 0,-1 1 0,1 0 0,0 0 0,4 1 0,4 0 0,0 1 0,19 6 0,-14-3 0,-1 1 0,0 1 0,0 0 0,-1 1 0,22 16 0,-28-18 0,0 0 0,-1 1 0,0 0 0,-1 1 0,0 0 0,0 0 0,0 0 0,-1 1 0,-1 0 0,7 13 0,-9-15 0,-1-1 0,0 1 0,0 0 0,-1 0 0,0 0 0,0 0 0,0 0 0,-1 0 0,0 0 0,0 0 0,-1 0 0,0 0 0,-3 11 0,-3 3 0,-1 0 0,-1-1 0,-11 20 0,-14 32 0,30-63 0,1 1 0,0-1 0,1 0 0,0 1 0,-1 19 0,3-22 0,1 1 0,0 0 0,0 0 0,1 0 0,0-1 0,0 1 0,1-1 0,0 1 0,0-1 0,0 0 0,1 0 0,6 8 0,3 2 0,0-1 0,1 0 0,23 19 0,-20-20-114,1 0 1,0-2-1,1 0 0,0-1 0,1-1 1,1 0-1,0-2 0,0 0 0,1-2 1,0 0-1,35 5 0,-16-7-6712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2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1 322 24575,'0'2'0,"1"0"0,-1 0 0,0-1 0,0 1 0,0 0 0,0 0 0,0-1 0,0 1 0,0 2 0,-1 6 0,2 66 0,3 1 0,3-1 0,31 132 0,-27-166 0,2-1 0,2 0 0,1-1 0,2-1 0,2 0 0,2-1 0,1-2 0,32 39 0,-41-58 0,1-1 0,1-1 0,1 0 0,0-1 0,0-1 0,1-1 0,1 0 0,0-2 0,22 10 0,-17-11 0,1-1 0,-1-1 0,1-1 0,0-1 0,0-1 0,1-2 0,37 0 0,-30-3-43,0-2-1,-1-2 1,1-1-1,-1-1 0,0-1 1,-1-2-1,0-2 1,-1 0-1,44-26 1,-37 15-42,0-1 0,-2-2 0,-1-1 0,-1-2 0,-1-2 0,45-55 0,-53 55 85,-1-1 0,-2-2 0,-1 0 0,25-61 0,-33 63 0,-1 0 0,-1-1 0,-2 0 0,-2-1 0,5-57 0,-11 72 0,0-1 0,-1 0 0,-1 1 0,-1-1 0,0 1 0,-2-1 0,0 1 0,-1 1 0,-1-1 0,-1 1 0,-1 0 0,0 1 0,-1 0 0,-1 1 0,0-1 0,-1 2 0,-1 0 0,-1 1 0,0 0 0,-22-17 0,13 14-1,-2 1 0,0 1 0,0 1 0,-41-16 0,31 17 4,-1 2 0,-1 1-1,-42-6 1,35 11-14,-1 1-1,-1 2 1,1 2-1,0 2 1,0 3-1,-66 13 1,88-12-37,-1 0 0,0 2 0,1 0 0,-39 21-1,53-24 40,0 1 0,1 0 0,-1 0 0,1 1-1,1-1 1,-1 2 0,1-1 0,0 1-1,1 0 1,0 1 0,0-1 0,1 1-1,-8 17 1,9-13-131,0 0 0,1-1 0,1 1 0,0 1 0,0-1 0,2 0 0,0 21 1,6 17-5459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2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 23 24575,'0'-1'0,"-1"1"0,1-1 0,-1 1 0,1-1 0,-1 1 0,1-1 0,-1 1 0,0-1 0,1 1 0,-1 0 0,0-1 0,1 1 0,-2 0 0,1-1 0,-5-1 0,-1-1 0,-1 1 0,1 0 0,0 1 0,-10-1 0,-41-1 0,43 3 0,-4 0 0,0 0 0,1 2 0,-1 0 0,-26 6 0,37-6 0,0 1 0,0 0 0,0 0 0,0 0 0,1 1 0,0 1 0,0-1 0,0 1 0,0 0 0,1 0 0,0 1 0,-9 10 0,6-4 0,1 1 0,0 0 0,1 0 0,0 1 0,1 0 0,0 0 0,2 1 0,-1-1 0,2 1 0,0 0 0,-2 28 0,4-17 0,1 1 0,1 0 0,1-1 0,2 1 0,12 49 0,-10-54 0,1-1 0,1 0 0,1-1 0,0 0 0,18 26 0,-22-38 0,0-1 0,1 1 0,0-1 0,1-1 0,-1 1 0,1-1 0,0 0 0,1-1 0,0 0 0,0 0 0,0 0 0,0-1 0,1-1 0,-1 1 0,14 2 0,-2-2 0,32 1 0,-39-4 0,0 0 0,-1 0 0,1 1 0,0 1 0,0 0 0,21 9 0,-24-7 0,1 1 0,-1 0 0,0 1 0,-1 0 0,0 1 0,0 0 0,0 0 0,-1 1 0,11 15 0,-10-11 0,-1 0 0,-1 1 0,0 0 0,0 0 0,-2 0 0,8 30 0,-9-26 0,-1 1 0,0 0 0,-2 0 0,0 0 0,-1 0 0,-1 0 0,-1 0 0,-1 0 0,0 0 0,-1-1 0,-1 1 0,-12 28 0,11-35 16,-1 0 1,0 0-1,0 0 0,-1-1 0,-1-1 0,-11 12 1,6-8-387,-2-1 0,0 0 1,-24 15-1,-14 3-6456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5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684 1 24575,'0'0'0,"0"0"0,0 0 0,-9 0 0,-15 4 0,-30 8 0,-9 3 0,8-7 0,8-2 0,1 2 0,-67 22 0,92-23 0,-1 1 0,1 2 0,-33 19 0,47-25 0,0 1 0,1 0 0,0 1 0,0-1 0,0 1 0,1 0 0,-1 1 0,1-1 0,1 1 0,-1 0 0,1 0 0,1 1 0,-6 14 0,-1 15 0,3 0 0,1 0 0,-1 52 0,6-69 0,-13 264-326,3-38 60,6-175 261,-9 398 108,15-448 32,1 0-1,0 0 0,8 28 0,-6-38-139,-1 0-1,2 0 1,-1 0 0,2 0-1,-1-1 1,2 0 0,11 15-1,-7-11 6,2-1 0,0 0 0,0-1 0,1 0 0,1-1 0,-1 0 0,2-2 0,0 0 0,0 0 0,0-1 0,1-1 0,18 4 0,173 31-383,-167-36-599,37 7-5844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6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 24575,'2'9'0,"35"81"0,-11-7-140,-3 0 0,-4 2 0,-4 0 0,-4 1 0,-3 0 1,-4 0-1,-9 106 0,1-142 140,-2-1 0,-20 74 0,21-102 0,-2-1 0,0-1 0,-1 1 0,-1-1 0,-1 0 0,-1-1 0,0-1 0,-23 27 0,28-37 54,0-1 0,0 0 1,-1-1-1,0 0 1,-13 9-1,18-13-32,0 0-1,0 0 1,0 0 0,0 0-1,0-1 1,0 1 0,0-1-1,0 1 1,0-1 0,-1 1-1,1-1 1,0 0 0,0 0-1,0 0 1,0-1 0,-1 1-1,1 0 1,0-1 0,0 1-1,0-1 1,0 0 0,0 0-1,0 0 1,0 0 0,0 0-1,0 0 1,-2-2 0,1 0 0,0 0 0,0-1 0,1 1 0,-1 0 1,1-1-1,0 0 0,0 1 0,-2-6 0,0-1-26,1 0 0,-2-15-1,2 11-5,2 0 0,0 0 0,0 0 0,2 0 0,-1 0 0,2 0 0,3-17 0,0 14 43,0 0 1,1 0-1,0 0 0,2 1 1,10-18-1,-3 10-219,1 1 1,1 1-1,2 0 0,0 1 1,1 1-1,1 1 1,26-18-1,14-5-6640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7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1 24575,'0'0'0,"-7"9"0,-70 133 0,38-66 0,-3 2 0,-40 77 0,79-150 0,0 2 0,0-1 0,0 0 0,-3 13 0,6-17 0,-1 0 0,1 0 0,0 0 0,0 0 0,0-1 0,0 1 0,0 0 0,0 0 0,1 0 0,-1 0 0,1-1 0,-1 1 0,1 0 0,0 0 0,-1-1 0,1 1 0,0 0 0,0-1 0,2 3 0,1 0 0,1 0 0,0 0 0,0 0 0,0-1 0,0 0 0,1 0 0,0 0 0,-1 0 0,1-1 0,9 2 0,32 11 3,50 8 0,53 3-191,-69-13-147,103 20-1030,-121-20-4944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27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0,4 10 0,5 24 0,5 28 0,3 29 0,6 28 0,3 19-1200,0 0 1200,-1-12 0,0-18 0,-4-22-76,-2-25 76,-6-22-6915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38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0 24575,'-3'4'0,"-5"8"0,0 1 0,1 0 0,-7 17 0,-12 45 0,10-23 10,2 0-1,3 1 0,-8 109 0,17-123-87,3 0-1,1 1 1,1-1-1,3 0 0,1 0 1,16 50-1,-8-46 53,2 0 1,1-1-1,2-1 0,46 67 1,-48-83 27,0-1 1,2-1 0,1-1 0,1-1 0,0 0 0,2-2 0,0-1-1,31 18 1,-31-23-117,0-1-1,1-2 0,0 0 0,1-1 0,0-2 1,0-1-1,1 0 0,-1-2 0,1-2 0,50 0 1,-36-5-6199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39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0 102 24575,'0'0'0,"4"-2"0,9-2 0,14-3 0,13-2 0,17-1 0,24-1 0,21-1 0,10 1 0,2-1-584,-8 3 584,-16 2 0,-20 2 0,-21 3-7607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39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1441 24575,'0'0'0,"4"0"0,9 0 0,19-2 0,25-3 0,22-2 0,5 0 0,-11 2-8191</inkml:trace>
  <inkml:trace contextRef="#ctx0" brushRef="#br0" timeOffset="1">772 0 24575,'0'0'0,"0"0"0,0 6 0,4 9 0,5 16 0,9 23 0,10 27 0,11 23 0,9 10 0,3-8-682,-7-22-6827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363 823 24575,'1'1'0,"0"0"0,0-1 0,0 1 0,0 0 0,0-1 0,0 1 0,1-1 0,-1 1 0,0-1 0,0 1 0,0-1 0,1 0 0,1 1 0,-1-1 0,4 2 0,-5 1 0,-13 4 0,-68 27 0,-16 9 0,80-35 0,1 1 0,0 1 0,0 0 0,-13 13 0,17-12 0,-1 1 0,1 0 0,1 1 0,1 0 0,0 1 0,0 0 0,1 1 0,-6 15 0,11-21 0,-1-1 0,1 1 0,1 1 0,-1-1 0,2 0 0,-1 1 0,1-1 0,1 1 0,0-1 0,0 1 0,1-1 0,0 1 0,0-1 0,1 1 0,4 9 0,-4-13 0,1 0 0,0 0 0,0 0 0,1-1 0,0 1 0,0-1 0,0 0 0,0 0 0,1 0 0,0 0 0,0-1 0,0 0 0,1 0 0,-1-1 0,1 1 0,0-1 0,0 0 0,0-1 0,0 1 0,1-1 0,-1-1 0,7 2 0,-3-1 0,-1-1 0,0-1 0,0 0 0,0 0 0,0 0 0,0-1 0,0-1 0,0 0 0,0 0 0,0 0 0,-1-1 0,1-1 0,-1 1 0,0-1 0,14-9 0,-12 5 2,1 0 0,-2-1-1,1 0 1,-1 0 0,-1-1 0,9-12-1,-6 6-9,-1-1-1,-1 0 1,11-29-1,-7 10-197,-3 1 0,-1-2 0,8-67 0,-13 51 176,-2 1-1,-2-1 0,-3 1 1,-2 0-1,-21-91 0,9 77 34,-3 1 0,-2 1 0,-4 2 0,-33-61 0,59 122-3,-49-83 0,41 72 0,0 1 0,-1-1 0,-1 2 0,-16-16 0,25 25 0,0 0-1,0 0 1,0 0-1,0 0 1,-1 0-1,1 1 1,0-1-1,0 0 1,-1 0-1,1 1 1,-1-1-1,1 1 1,0-1-1,-1 1 1,1 0-1,-1 0 1,1 0-1,-1-1 1,1 1-1,-1 0 1,1 1-1,-1-1 1,-2 1-1,3 0 10,-1 0 0,1 0-1,-1 0 1,1 0 0,0 0-1,0 1 1,0-1-1,0 1 1,0-1 0,0 1-1,0-1 1,0 1-1,0-1 1,1 1 0,-1 0-1,1-1 1,-1 1 0,1 0-1,-1 0 1,1 1-1,-1 5 97,1-1-1,-1 0 0,1 1 0,1-1 0,-1 1 0,3 9 0,1 2-45,11 27-1,9 14-125,34 64 0,45 56-1098,135 167 979,21-21-994,-186-238-4346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0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24575,'0'0'0,"2"4"0,5 8 0,4 13 0,4 12 0,4 20 0,1 19 0,-2 3 0,-4-10-8191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3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89 104 24575,'-10'-10'0,"7"6"0,-5-3 0,-1-1 0,1 1 0,-1 1 0,-1-1 0,-16-8 0,26 15 0,0 0 0,-1 0 0,1 0 0,0 0 0,-1 0 0,1 0 0,0 0 0,0 0 0,-1-1 0,1 1 0,0 0 0,0 0 0,-1 0 0,1-1 0,0 1 0,0 0 0,0 0 0,-1-1 0,1 1 0,0 0 0,0 0 0,0-1 0,0 1 0,-1 0 0,1-1 0,0 1 0,0 0 0,0 0 0,0-1 0,0 1 0,0-1 0,0 1 0,1-1 0,-1 1 0,1-1 0,-1 1 0,0-1 0,1 1 0,-1-1 0,1 1 0,-1 0 0,1-1 0,-1 1 0,1 0 0,0 0 0,0-1 0,25-5 0,-13 5 0,1 0 0,-1 2 0,0-1 0,1 2 0,-1 0 0,0 0 0,0 1 0,0 1 0,19 8 0,4 5 0,63 39 0,-64-34 0,63 30 0,-86-48 0,-1 0 0,0-1 0,1 0 0,-1 0 0,1-1 0,0-1 0,0 0 0,0-1 0,0 0 0,-1-1 0,14-2 0,-11 0 0,-1 0 0,0-1 0,0-1 0,0 0 0,-1 0 0,1-2 0,-1 1 0,-1-2 0,16-11 0,-4-2-455,0 0 0,37-48 0,-33 36-6371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0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24575,'0'0'0,"0"0"0,6 0 0,12 2 0,12 3 0,1 0-8191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32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12 297 24575,'-2'0'0,"0"0"0,-1 0 0,1 0 0,1 0 0,0 0 0,1-2 0,0-3 0,5-5 0,18-10 0,25-8 0,28-6 0,25-2 0,27-5 0,14-4-1367,-10 3 1367,-27 8-6824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33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24575,'0'0'0,"0"0"0,2-2 0,10-2 0,24-1 0,36 1 0,41-2 0,36-4 0,64-21-2745,-4-4-2701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33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1103 0 24575,'-17'1'0,"0"1"0,1 1 0,-1 0 0,1 1 0,-31 11 0,47-15 0,-102 40 0,49-15-363,1 3 0,2 2 0,1 1 0,1 3-1,2 2 1,2 2 0,1 2 0,2 2 0,2 2 0,-52 73-1,51-55-68,3 1 0,3 1-1,2 2 1,-44 136-1,50-110-76,5 2 0,3 0 0,-6 121 0,17-69-252,19 219 0,55 139 143,121 389 618,-167-801 0,51 229 357,-7-33 1428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34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492 1 24575,'0'0'0,"5"0"0,-2 0 0,0 0 0,0 1 0,0-1 0,0 1 0,0 0 0,0 0 0,0 0 0,0 0 0,0 1 0,-1-1 0,5 3 0,2 3 0,16 15 0,-20-18 0,22 23 47,0 1 1,-2 1-1,24 38 0,-20-23-304,41 87 0,-31-40-185,-5 2 1,25 106-1,56 403-1110,-51 11 1,-3 611 1212,-76-866-1500,11-324 1743,-2-1 0,-1-1 1,-2 1-1,-24 57 0,22-66 59,-2 0 0,0-1 0,-2 0 1,-1-1-1,0-1 0,-31 30 0,19-25-11,-1-1-1,-2-1 1,-36 22 0,8-12-338,-106 45 0,-126 28 299,-5-15 612,294-91-521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1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24575,'0'0'0,"3"-2"0,10-2 0,15-3 0,25 0 0,21 1 0,16 2 0,4 1 0,-5 4 0,-12 1 0,-14 0 0,-19 0-8191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1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24575,'0'0'0,"2"0"0,10 0 0,26 0 0,36-2 0,36-2 0,31-5 0,22-2-1622,-6-2 1622,-29 2-6569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1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24575,'1'-1'0,"0"1"0,-1-1 0,1 1 0,0-1 0,-1 1 0,1 0 0,0-1 0,0 1 0,0 0 0,-1-1 0,1 1 0,1 0 0,5-2 0,48-17-123,2 3-1,-1 3 0,2 2 1,0 3-1,0 2 1,112 3-1,-141 5 97,0 1 0,0 2 0,0 1 0,0 1 0,-1 2 1,42 18-1,-50-18 28,-1 2 1,1 0-1,-1 2 1,-1 0-1,-1 1 1,0 0-1,0 2 1,-2 0-1,17 21 1,-16-15-2,-2 1 0,0 1 0,-2 0 0,0 0 0,-2 1 0,-1 1 0,0-1 0,-2 2 0,-2-1 0,5 37 0,-7-25 0,-2 0 0,-1-1 0,-1 1 0,-3 0 0,-1-1 0,-19 70 0,8-58 21,-2 0 0,-3-1 0,-1-2-1,-50 76 1,-136 153-1317,152-209-4665</inkml:trace>
  <inkml:trace contextRef="#ctx0" brushRef="#br0" timeOffset="1">493 2439 24575,'0'0'0,"0"0"0,4 0 0,9 0 0,21-4 0,18-2 0,0-1-8191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2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24575,'0'4'0,"0"39"-36,4 250 114,2-212-493,24 128 1,-18-153 371,3-1 0,2 0 0,29 63 0,-31-89 45,0 1 0,2-2-1,1 0 1,1-1 0,1-1-1,2-1 1,24 23 0,-25-30-4,0 0 0,2-1 0,0-2 0,0 0 0,28 12 0,-33-19-4,0-1 1,1 0 0,-1-2-1,1 0 1,1-1-1,-1-1 1,39 2 0,-38-6-595,31-4 1,5-6-5393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2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0 342 24575,'0'0'0,"0"-2"0,6-3 0,13-2 0,22-5 0,22-7 0,19-8 0,18-8 0,19-10 0,8-7-1105,-6-2 1105,-17 6 0,-28 12-7086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7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24575,'0'0'0,"4"0"0,8 1 0,13 4 0,12 1 0,14 3 0,19-1 0,23-7 0,10-8 0,-12-2-8191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24575,'432'32'-1110,"-353"-23"226,1336 115-1481,-1032-113 607,-305-12-316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2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1486 24575,'0'0'0,"2"0"0,4 0 0,6-2 0,5-2 0,10-1 0,14-2 0,21 2 0,18 0 0,15 2 0,9 0 0,-8 2 0,-21 1-8191</inkml:trace>
  <inkml:trace contextRef="#ctx0" brushRef="#br0" timeOffset="1">1366 0 24575,'0'0'0,"0"8"0,0 16 0,2 32 0,4 40 0,3 30 0,2 3-1275,0-18-5641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3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690 0 24575,'-11'1'0,"-1"0"0,1 1 0,-16 3 0,6 0 0,-255 64 0,225-53 0,1 3 0,0 2 0,-60 35 0,101-51 0,0 1 0,0 0 0,0 0 0,1 1 0,-10 9 0,18-15 0,-1-1 0,0 1 0,1-1 0,-1 1 0,0 0 0,1-1 0,-1 1 0,1 0 0,-1 0 0,1-1 0,0 1 0,-1 0 0,1 0 0,0 0 0,-1 0 0,1 0 0,0-1 0,0 1 0,0 0 0,0 0 0,0 0 0,0 0 0,0 0 0,0 0 0,0 0 0,0-1 0,1 3 0,0-2 0,0 0 0,0 0 0,0-1 0,0 1 0,1 0 0,-1 0 0,0-1 0,0 1 0,1-1 0,-1 1 0,0-1 0,1 1 0,-1-1 0,1 0 0,-1 0 0,0 1 0,4-1 0,18 0 0,0 0 0,44-6 0,48-15 0,-102 19 0,64-15 0,69-12 0,-145 29 0,0 0 0,0 0 0,0-1 0,0 1 0,0 0 0,-1 0 0,1 0 0,0 0 0,0 1 0,0-1 0,0 0 0,0 0 0,0 0 0,-1 1 0,1-1 0,0 0 0,0 1 0,0-1 0,-1 1 0,1-1 0,0 1 0,0-1 0,-1 1 0,1 0 0,0 0 0,1 2 0,-1 0 0,0 0 0,0-1 0,0 1 0,0 0 0,0 5 0,0-3 0,39 219 7,11 48-1045,-5-88 819,-30-131 208,33 71 1,-39-102-8,2 0 0,27 38 0,-29-47-189,0-1-1,1 0 1,1-1 0,0 0-1,17 12 1,12 1-5415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3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0,4 10 0,5 15 0,5 13 0,1 6 0,1-2 0,-2-7 0,-3-8 0,0-7 0,-2-8-8191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3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24575,'0'0'0,"0"0"0,0 0 0,0 0 0,4 0 0,5 0 0,5 2 0,8 1 0,5-1 0,-1 0-8191</inkml:trace>
  <inkml:trace contextRef="#ctx0" brushRef="#br0" timeOffset="1">941 45 24575,'0'0'0,"2"0"0,8-1 0,16-4 0,17 0 0,14-1 0,7 0 0,2-1 0,-4 2 0,-11 0 0,-12 3 0,-13 0-8191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4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1226 24575,'0'0'0,"6"0"0,13 0 0,18-2 0,21-3 0,23-7 0,30-16 0,62-37 0,3-7-8191</inkml:trace>
  <inkml:trace contextRef="#ctx0" brushRef="#br0" timeOffset="1">1724 30 24575,'12'-7'0,"-2"3"0,1 0 0,0 1 0,0 0 0,0 0 0,17 0 0,-6 1 0,0 1 0,22 3 0,-26 0 0,-1 0 0,1 1 0,-1 1 0,0 1 0,0 0 0,0 2 0,-1-1 0,0 2 0,0 0 0,-1 1 0,0 1 0,0 0 0,-1 1 0,-1 1 0,18 18 0,-16-13 0,0 2 0,-1 0 0,0 1 0,-2 1 0,0-1 0,13 36 0,-15-28 0,-1 1 0,-1 0 0,-2 1 0,5 50 0,-8-32 0,-3 0 0,-2 1 0,-3-1 0,-1 0 0,-2-1 0,-21 69 0,9-56-682,-44 91-1,44-110-6143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44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50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10 388 24575,'-2'0'0,"2"0"0,-1 0 0,1 0 0,0 0 0,0 1 0,0-1 0,-1 0 0,1 0 0,0 0 0,0 0 0,-1 0 0,1 0 0,0 0 0,0 0 0,-1 0 0,1 0 0,0-1 0,0 1 0,-1 0 0,1 0 0,0 0 0,0 0 0,0 0 0,-1 0 0,1 0 0,0-1 0,0 1 0,0 0 0,0 0 0,-1 0 0,1 0 0,0-1 0,0 1 0,0 0 0,0 0 0,0 0 0,-1-1 0,1 1 0,0 0 0,0 0 0,0 0 0,0-1 0,0 1 0,0 0 0,0 0 0,0-1 0,0 1 0,0 0 0,0 0 0,0-1 0,0 1 0,0 0 0,0 0 0,0 0 0,0-1 0,1 1 0,0-2 0,0-1 0,0 1 0,0 0 0,1 0 0,-1-1 0,1 1 0,-1 0 0,1 1 0,0-1 0,0 0 0,3-2 0,2-2 0,26-22-60,2 1 1,1 1-1,1 3 0,1 1 0,1 1 1,63-23-1,-13 13-119,1 4-1,95-15 1,-47 19-424,256-9 0,-308 31-5426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51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1 372 24575,'0'0'0,"0"0"0,0 0 0,0 0 0,2-2 0,8-2 0,22-5 0,31-4 0,33-6 0,33-5 0,30-5-1581,12-4 1581,4-9 0,-2-5 0,-8-8 0,-26 3 0,-35 10-6610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51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24575,'5'4'0,"64"70"0,19 28 0,33 52-744,24 52-2235,141 280 432,-237-385 2280,-5 2 1,-4 2 0,27 115-1,-53-160-371,10 99 0,-21-115 442,-2 0-1,-2 0 1,-1 0 0,-17 83-1,12-98 356,-1 0 0,-1 0-1,-1-1 1,-2 0 0,-1-1-1,-1 0 1,-32 45 0,37-60 150,-1 0 1,0-1-1,0 0 1,-1-1-1,-1 0 1,1-1-1,-15 9 1,-7-3-2653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51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0 24575,'-3'0'0,"0"1"0,0-1 0,0 1 0,0-1 0,0 1 0,1 0 0,-1 0 0,0 0 0,0 1 0,1-1 0,-1 1 0,1 0 0,-1-1 0,-3 4 0,-1 2 0,1 0 0,-1 0 0,-6 12 0,1-2 0,2 1 0,0 0 0,1 1 0,-9 26 0,9-16 0,1 0 0,-6 41 0,13-58 0,-1 0 0,1 0 0,1 0 0,0 0 0,1 0 0,0 0 0,1 0 0,0 0 0,1 0 0,0-1 0,1 1 0,0-1 0,1 0 0,0 0 0,1-1 0,12 18 0,-2-8-22,1 0 0,0-1 0,2 0 0,0-2 0,31 22-1,-3-7-470,74 37-1,-63-40 445,2-3 1,1-2-1,0-3 0,77 16 0,-94-29 52,0-1 0,1-2 0,0-2 0,-1-3-1,1-1 1,87-13 0,-85 4-288,-1-3-1,0-1 1,49-22 0,-16-2-5421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4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24575,'0'8'0,"1"30"0,9 56 0,15 40 0,-15-84 0,40 179 0,23 134 0,-63-295 0,-3 0 0,-3 0 0,-7 94 0,-2-117-682,-15 62-1,6-54-6143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52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24575,'0'0'0,"0"0"0,2-2 0,12-3 0,19-3 0,22-4 0,33-2 0,38-2 0,21 1 0,-4 3-1224,-26 3-5743</inkml:trace>
  <inkml:trace contextRef="#ctx0" brushRef="#br0" timeOffset="1">202 485 24575,'0'0'0,"1"0"0,8-2 0,8-3 0,18-7 0,28-12 0,33-12 0,29-12 0,7-5-1191,-18 5-5809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52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24575,'0'0'0,"0"7"0,2 22 0,4 33 0,8 35 0,4 37 0,1 24-2054,0 6 2054,-2-19 0,-3-33-6137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53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24575,'0'0'0,"2"3"0,6 7 0,0 0 0,-1 0 0,0 1 0,-1 0 0,0 0 0,7 21 0,18 75 0,-12-11 0,10 38 0,-27-126 0,1-1 0,0 1 0,0-1 0,1 0 0,0 0 0,0 0 0,0 0 0,1-1 0,7 8 0,-5-7 0,1 0 0,0 0 0,1-1 0,-1 0 0,1-1 0,17 8 0,4-1-455,0-1 0,46 9 0,-12-6-6371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53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0,12 2 0,20 5 0,29 4 0,32 5 0,72 10 0,7 2-8191</inkml:trace>
  <inkml:trace contextRef="#ctx0" brushRef="#br0" timeOffset="1">1668 336 24575,'0'0'0,"5"0"0,15-2 0,19-1 0,21 1 0,14-1 0,5 2 0,1 0 0,-5 1 0,-14-1 0,-17 1-8191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53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1408 24575,'0'0'0,"2"0"0,14 0 0,25 2 0,28 0 0,34-2 0,36 0 0,24-3-2227,-7-1 2227,-29 1-5964</inkml:trace>
  <inkml:trace contextRef="#ctx0" brushRef="#br0" timeOffset="1">1757 0 24575,'0'0'0,"0"2"0,4 8 0,9 26 0,13 40 0,12 45 0,10 41 0,3 28-2780,-4 13 2780,-13 1 0,-14-3 0,-10-20 0,-7-42-5411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1:54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1217 24575,'11'-5'0,"77"-27"0,-81 30 0,110-33 0,64-11-752,70-9-2258,62-6 1636,63-9-1113,59-10 1190,51-8-1405,44-4 1575,606-73-1468,3 39 1818,-621 76 567,-51 6 184,-60 4 131,-61-1 49,-153 11 772,190-55 0,-144 16 5129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18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1 159 24575,'0'0'0,"0"0"0,0 0 0,0-2 0,3-3 0,10-1 0,23-7 0,40-4 0,49-6 0,50-3 0,72-8-3356,-6 2-1479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19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24575,'0'0'0,"0"0"0,4-2 0,18 0 0,34 1 0,48 9 0,51 9 0,40 5-2471,26-1 2471,48 0 0,-21-4-5720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19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24575,'0'0'0,"0"2"0,0 2 0,0 1 0,7-1 0,21-2 0,35-6 0,50-10 0,85-19 0,9-5-8191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0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24575,'0'0'0,"0"0"0,4-2 0,5-3 0,14 1 0,32-1 0,41 0 0,45 0 0,78-1-2837,1 1-2517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4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693 1 24575,'-15'0'0,"-35"10"0,-1 0 0,-160 4 0,-2-13 0,158-1 0,26-1 0,15 0 0,-27 2 0,40 0 0,1-1 0,-1 0 0,1 0 0,-1 0 0,0 0 0,1 1 0,-1-1 0,0 0 0,1 1 0,-1-1 0,1 0 0,-1 1 0,1-1 0,-1 1 0,1-1 0,-1 1 0,1-1 0,-1 1 0,1-1 0,0 1 0,-1-1 0,1 1 0,0 0 0,-1-1 0,1 1 0,0-1 0,0 1 0,0 0 0,0-1 0,-1 1 0,1 0 0,0-1 0,0 1 0,0 0 0,0-1 0,0 1 0,1 0 0,-1-1 0,0 1 0,1 1 0,0 4 0,1 0 0,0 0 0,4 8 0,-3-9 0,25 51 0,58 87 0,-20-39 0,-52-78-1365,-4-6-5461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2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24575,'3'11'0,"-2"-1"0,91 239-6,-55-156-174,19 55-421,67 283-1,-98-292 249,-6 0 0,-5 1 0,-7 188-1,-15-100-720,7-192-3241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2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1 301 24575,'0'-5'0,"1"-1"0,-1 0 0,1 0 0,1 0 0,-1 0 0,1 1 0,0-1 0,0 1 0,6-10 0,1 0 0,22-27 0,-15 24 0,0 0 0,1 1 0,1 1 0,0 0 0,21-13 0,-25 21 0,0-1 0,0 2 0,0 0 0,1 0 0,0 2 0,1 0 0,-1 0 0,28-3 0,-22 7-8,0 0 0,1 1 0,-1 1 0,0 1 0,40 9 0,-29-2-132,0 0 0,-1 3 0,35 17 0,-38-15 115,-1 2-1,-1 1 1,0 1 0,-2 1-1,42 40 1,-50-42 28,-1 0 1,-1 1-1,0 1 1,-1 1-1,-1 0 0,-1 0 1,-1 1-1,12 33 1,-18-41-4,-1 1 0,0-1 0,-1 1 0,-1 0 0,0 0 0,0 0 0,-1 0 0,-1 0 0,-5 26 0,1-22 0,0-1 0,-1 1 0,0-1 0,-2 0 0,0-1 0,-1 0 0,-13 18 0,0-4-102,-3 0 1,0-1 0,-2-2 0,-32 26 0,-130 84-837,-1-28 362,-3-11 341,140-72 223,24-12-421,-27 19 0,39-20-3896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3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452 1 24575,'-13'2'0,"1"2"0,0 1 0,0 0 0,0 1 0,-17 10 0,-43 36 0,43-29 0,2 1 0,1 1 0,1 1 0,-39 54 0,47-56 0,1 2 0,1-1 0,2 2 0,1 0 0,0 0 0,-9 40 0,17-52 0,1 1 0,0 0 0,2 0 0,-1 0 0,2 0 0,0 0 0,4 21 0,-3-28 0,1 0 0,0 0 0,1 0 0,0 0 0,1 0 0,-1-1 0,2 0 0,-1 0 0,1 0 0,0 0 0,1 0 0,0-1 0,13 12 0,-9-10 0,2-1 0,-1-1 0,1 1 0,0-2 0,0 0 0,1 0 0,0-1 0,0-1 0,0 0 0,1-1 0,25 4 0,-18-6 0,0 0 0,0 0 0,0-2 0,-1-1 0,1-1 0,0 0 0,25-8 0,-30 5 0,-1 0 0,1-1 0,-1 0 0,0-1 0,-1-1 0,0 0 0,-1-1 0,25-23 0,-20 14 0,0-1 0,-1-1 0,-2 0 0,26-46 0,-35 56 0,-5 7 0,1 0 0,0 0 0,1 0 0,-1 1 0,1-1 0,5-6 0,-8 10 0,1 0 0,-1-1 0,1 1 0,-1 0 0,0 0 0,1 0 0,-1-1 0,0 1 0,1 0 0,-1 0 0,1 0 0,-1 0 0,1-1 0,-1 1 0,1 0 0,-1 0 0,0 0 0,1 0 0,-1 0 0,1 0 0,-1 0 0,1 1 0,-1-1 0,1 0 0,-1 0 0,0 0 0,1 0 0,-1 0 0,1 1 0,-1-1 0,0 0 0,1 0 0,-1 1 0,12 13 0,-12-13 0,60 110 0,-37-64 0,147 272 0,-162-305 0,-3-4 0,0-1 0,0 0 0,1 0 0,1 0 0,14 15 0,-19-23 4,-1 0-1,0 0 0,1 0 0,-1 0 1,1 0-1,0 0 0,-1-1 0,1 1 1,-1 0-1,1-1 0,0 1 0,0-1 1,-1 0-1,1 0 0,0 0 1,0 1-1,-1-2 0,1 1 0,0 0 1,0 0-1,-1 0 0,1-1 0,0 1 1,0-1-1,-1 0 0,1 1 0,-1-1 1,1 0-1,-1 0 0,1 0 0,-1 0 1,1 0-1,-1 0 0,2-2 1,3-4-251,1 1 0,-2-1 1,1 0-1,-1-1 1,5-9-1,9-17-6579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3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24575,'0'0'0,"0"6"0,0 13 0,3 14 0,10 16 0,10 12 0,10 10 0,7 3 0,3-1 0,-4-7 0,-7-12 0,-5-12 0,-5-14 0,-6-11-8191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4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24575,'-1'0'0,"0"0"0,0 1 0,0-1 0,0 0 0,0 1 0,1-1 0,-1 1 0,0-1 0,0 1 0,0-1 0,1 1 0,-1-1 0,0 1 0,1 0 0,-1-1 0,0 1 0,1 0 0,-1 0 0,1 0 0,-1 1 0,0 0 0,0 0 0,0 0 0,0 0 0,0 1 0,0-1 0,1 0 0,-1 4 0,2-5 0,0 0 0,0 0 0,0 0 0,0-1 0,0 1 0,0 0 0,0 0 0,1-1 0,-1 1 0,0-1 0,0 1 0,1-1 0,1 1 0,2 0 0,11 7 0,1 1 0,-2 0 0,1 2 0,-1-1 0,-1 2 0,21 20 0,-18-14 0,-1 0 0,-1 2 0,0 0 0,16 31 0,-22-34 0,-2 0 0,0 1 0,0 0 0,-2 0 0,7 37 0,-9-30 0,-1 1 0,-1-1 0,-5 49 0,-3-29 0,-2-1 0,-1-1 0,-3 0 0,-31 72 0,40-104 0,-14 34 0,18-45 0,0 0 0,-1 0 0,1 1 0,0-1 0,0 0 0,0 0 0,0 0 0,0 0 0,0 0 0,0 1 0,0-1 0,0 0 0,0 0 0,0 0 0,0 0 0,0 0 0,0 1 0,0-1 0,0 0 0,0 0 0,0 0 0,0 0 0,0 1 0,0-1 0,0 0 0,0 0 0,0 0 0,0 0 0,0 0 0,0 1 0,0-1 0,0 0 0,0 0 0,0 0 0,1 0 0,-1 0 0,0 0 0,0 1 0,0-1 0,0 0 0,0 0 0,0 0 0,1 0 0,-1 0 0,0 0 0,0 0 0,0 0 0,0 0 0,0 0 0,1 0 0,-1 0 0,0 0 0,0 0 0,0 0 0,0 0 0,1 0 0,-1 0 0,0 0 0,13-4 0,-7 1 0,276-93 3,3 16-1210,-174 50-8,-5 1-4557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1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154 126 24575,'0'1'0,"1"-1"0,-1 1 0,0-1 0,0 1 0,0-1 0,0 1 0,0-1 0,0 0 0,0 1 0,0-1 0,0 1 0,0-1 0,-1 1 0,1-1 0,0 0 0,0 1 0,0-1 0,0 1 0,-1-1 0,1 0 0,0 1 0,-1 0 0,0-1 0,0 0 0,0 1 0,0-1 0,-1 1 0,1-1 0,0 1 0,0 0 0,0-1 0,0 1 0,0 0 0,0 0 0,1 0 0,-1 0 0,0 0 0,-1 1 0,-9 19 0,7-13 0,-9 22 2,1-1-1,2 2 1,1 0-1,1 0 1,-5 35 0,7-9-60,1 113 0,7-123-55,2-1 0,2 1 0,2-1 0,22 73 0,-20-90 117,1 0 1,1 0 0,2-2-1,1 1 1,1-2-1,1 0 1,40 45-1,-45-58-4,-1-2 0,2 0 0,-1 0 0,1-1 0,18 10 0,-25-17 0,0 0 0,0 0 0,1 0 0,-1-1 0,1 0 0,-1 0 0,1-1 0,0 0 0,-1 0 0,1 0 0,0-1 0,0 0 0,0 0 0,-1-1 0,9-1 0,-7-1 19,-1 1 0,1-1-1,0 0 1,-1-1 0,0 0 0,0 0 0,0-1-1,0 0 1,0 0 0,-1 0 0,0-1-1,0 0 1,-1 0 0,6-7 0,0-3 40,-1-1 0,0 1-1,-2-2 1,0 1 0,6-19 0,-2-2-129,-2 0 0,-1 0 0,-3 0 0,-1-1-1,1-61 1,-7 44-9,-3 0 0,-2 1-1,-17-73 1,15 94 79,-2 1 0,-1 1 0,-2-1 0,-1 2 0,-1 0 0,-26-37 0,25 44 0,-2 2 0,0 0 0,-1 0 0,-1 2 0,-1 0 0,-1 2 0,-46-30 0,56 40 0,0 2 0,0-1 0,-1 2 0,0-1 0,0 2 0,-1 0 0,-19-3 0,27 6 0,0 0 0,0 1 0,0 0 0,0 0 0,0 0 0,0 1 0,0 0 0,0 0 0,0 1 0,0 0 0,1 0 0,-1 0 0,1 0 0,-1 1 0,1 0 0,0 0 0,0 1 0,0-1 0,-6 7 0,3-1-124,1 1 0,0-1-1,0 1 1,1 1 0,0-1 0,1 1 0,0 0-1,1 1 1,-4 12 0,-7 37-6087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2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 24575,'0'0'0,"0"0"0,0 0 0,0-2 0,2-3 0,4-4 0,11-6 0,18-4 0,16-3 0,11-2 0,14 2 0,20-1 0,9 1 0,-12 4-8191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3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24 24575,'0'1'0,"0"1"0,0 0 0,0-1 0,-1 1 0,1 0 0,0-1 0,-1 1 0,0 1 0,-3 8 0,-10 49-32,3-1-1,2 2 1,3-1-1,3 88 1,7-69-70,5-1 1,3 0-1,3 0 1,3-1-1,4-1 1,3-1-1,37 75 1,-43-110 101,2-1 0,48 66 0,-55-86 0,2-1 0,0 0 0,1-1 0,0-1 0,2-1 0,36 24 0,-45-33 0,-1-1 0,2 0 0,-1-1 0,0 0 0,1 0 0,19 3 0,-25-6 0,1-1 0,0 1 0,-1-1 0,1 0 0,0-1 0,-1 1 0,1-1 0,0 0 0,-1-1 0,1 1 0,-1-1 0,0 0 0,1 0 0,8-6 0,-6 2 0,-1 1 0,0-1 0,0-1 0,0 0 0,-1 0 0,0 0 0,0 0 0,-1-1 0,0 0 0,0 0 0,4-11 0,0-4 0,0-1 0,-2 1 0,5-30 0,-5 13 7,-1 0 1,-2 0-1,-2-1 0,-2 1 1,-1-1-1,-2 0 0,-2 1 0,-2 0 1,-2 0-1,-23-67 0,6 43-7,-3 2 0,-3 0 0,-2 3 0,-52-70 0,56 90 0,-1 2 0,-2 1 0,-1 1 0,-43-32 0,50 46 0,-2 1 0,0 1 0,-1 1 0,-1 2 0,0 1 0,-48-15 0,67 26 0,0 1 0,0 0 0,-1 1 0,1 1 0,0-1 0,-1 2 0,-18 1 0,26-1 0,-1 1 0,1 0 0,0 1 0,0-1 0,0 1 0,0 0 0,0 0 0,0 0 0,1 1 0,-1 0 0,1 0 0,-1 0 0,1 0 0,0 1 0,0 0 0,1-1 0,-1 1 0,1 1 0,-4 5 0,3-4 22,2 0-1,-1 0 0,0 0 0,1 0 1,0 0-1,1 0 0,-1 0 1,1 1-1,1-1 0,-1 0 0,1 1 1,0-1-1,0 1 0,1-1 1,0 1-1,0-1 0,0 0 0,1 0 1,0 1-1,4 7 0,2 3 54,1 0-1,1-1 1,0 0-1,2 0 1,24 27-1,7 0-367,1-2 0,1-2-1,56 36 1,162 82-80,-43-50-734,-145-75-4431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3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497 1 24575,'-34'7'0,"6"-4"0,0 1 0,-43 14 0,53-13 0,1 2 0,0 0 0,1 1 0,0 1 0,-17 11 0,13-5 0,1 0 0,0 1 0,1 1 0,1 1 0,0 1 0,-21 32 0,28-37 0,1 2 0,1-1 0,0 1 0,1 0 0,1 0 0,1 1 0,0 0 0,1 0 0,0 0 0,0 22 0,4-16-26,1 0-1,1 1 0,1-1 1,1-1-1,0 1 0,2 0 1,1-1-1,1-1 0,12 25 1,-5-17-26,1 1-1,1-2 1,2-1 0,1 0-1,41 43 1,-49-58 52,1 0 0,1-1 0,29 19 0,-39-27 0,1 0 0,0-1 0,0 0 0,0 0 0,0 0 0,0 0 0,0-1 0,1 0 0,-1 0 0,0 0 0,1-1 0,-1 1 0,1-1 0,-1-1 0,0 1 0,9-2 0,-10 0 11,-1 1 0,0-1 1,1 0-1,-1 1 0,0-2 0,0 1 0,0 0 0,0-1 1,0 1-1,0-1 0,-1 0 0,1 0 0,-1 0 0,0 0 0,0 0 1,3-6-1,1-5 121,0 1 1,7-28 0,-12 36-141,11-41 8,-6 20 0,17-45 0,-21 67 0,-1 1 0,1 0 0,0 0 0,0 0 0,0 0 0,0 0 0,0 0 0,1 1 0,-1-1 0,1 1 0,-1-1 0,1 1 0,0 0 0,0 0 0,6-2 0,-4 2 0,-1 1 0,0-1 0,1 1 0,-1 1 0,1-1 0,0 1 0,-1-1 0,1 1 0,-1 0 0,1 1 0,8 1 0,1 2 0,0 0 0,-1 1 0,0 0 0,0 1 0,0 1 0,-1 0 0,0 0 0,12 11 0,4 4 0,-2 2 0,25 28 0,-30-28 0,-1 0 0,-1 2 0,-1 0 0,25 48 0,-13-12-1365,-19-40-5461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4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24575,'2'-1'0,"0"1"0,0 0 0,-1-1 0,1 1 0,0 0 0,0 0 0,0 0 0,3 1 0,3 0 0,7-1 0,7-1 0,24 4 0,-40-2 0,0 0 0,-1 0 0,1 1 0,0-1 0,0 1 0,-1 0 0,1 1 0,-1-1 0,6 5 0,-9-6 0,0 1 0,-1-1 0,1 1 0,0 0 0,0-1 0,-1 1 0,1 0 0,-1 0 0,0 0 0,0 0 0,1 0 0,-1 0 0,-1 1 0,1-1 0,0 0 0,0 3 0,0-1 0,-1 0 0,0 0 0,0 0 0,0 0 0,0 0 0,-1 0 0,1 0 0,-3 7 0,-3 3 0,0 0 0,0 0 0,-17 25 0,20-35 0,-44 64 0,27-40 0,-25 44 0,43-69 0,0 1 0,0 0 0,1 0 0,-1 1 0,1-1 0,0 0 0,0 0 0,-1 9 0,2-11 0,1 0 0,-1 0 0,0 0 0,1 0 0,-1 0 0,1 0 0,-1 0 0,1 0 0,0 0 0,0 0 0,0-1 0,0 1 0,0 0 0,1 0 0,-1-1 0,0 1 0,1-1 0,-1 1 0,1-1 0,3 2 0,5 4 0,0-1 0,1-1 0,0 0 0,0 0 0,0-1 0,22 5 0,74 7 0,-50-10-1365,-7-4-5461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4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24575,'0'0'0,"14"3"0,101 36 0,12 3 0,-70-25 0,1-3 0,97 11 0,-77-18-1365,-54-3-5461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4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4 0,5 5 0,4 5 0,9 9 0,7 15 0,7 15 0,6 16 0,3 12 0,0 5 0,-1-3 0,-3-9 0,-4-14 0,-9-17-8191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4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24575,'4'-7'0,"-2"6"0,0 0 0,1 0 0,-1 0 0,0 0 0,0 0 0,0 0 0,1 1 0,-1-1 0,0 1 0,1 0 0,-1-1 0,4 1 0,1 1 0,0 0 0,1 0 0,9 3 0,-1 0 0,-1 2 0,26 12 0,-14-3 0,0 1 0,25 20 0,-10-2-258,52 53-1,61 93-1808,-89-90 809,104 191 0,-127-194 677,-4 1 1,44 149-1,-65-172 427,-3 2-1,-3 0 0,6 118 1,-18-141-10,-1-1 0,-2 0 0,-2 0-1,-2 0 1,-1-1 0,-29 81 0,23-89 90,-1-1 0,-2 0 0,-1-1 0,-33 45 0,22-41 78,-2-1 1,-1-2-1,-48 40 0,-156 95 124,-11-22 515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4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24575,'0'0'0,"0"0"0,2 0 0,10-2 0,16-2 0,17-3 0,11-2 0,4 1 0,1 2 0,-5-1 0,-7 0 0,-7-2 0,-9 2 0,-10 1-8191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4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 24575,'0'0'0,"0"0"0,5 2 0,14 2 0,21-1 0,22-3 0,24-5 0,31-10 0,71-23 0,2-5-8191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7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24575,'4'2'0,"6"6"0,-1 0 0,-1 0 0,1 0 0,10 15 0,2 2 0,339 350-309,-317-332 31,103 99 151,-114-114 130,2-1 1,61 37-1,-22-26-1251,-12-11-4991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8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24575,'0'0'0,"0"0"0,0 3 0,-1 4 0,1 1 0,-4 11 0,1-3 0,-71 492-762,29 5-1329,34 220 1850,6-175-662,1-433-3291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8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743 1 24575,'0'0'0,"0"0"0,-4 0 0,-11 6 0,0 0 0,1 0 0,0 1 0,-20 14 0,25-16 0,-44 31-4,-70 58 0,-40 57-618,110-97 543,-49 66 1,79-89 84,2 0 0,1 1 1,1 1-1,-15 41 0,28-61-6,1 1 0,1 1 0,0-1 0,1 1 0,1 0 0,0-1 0,1 1 0,2 28 0,0-35 0,0 0 0,0 1 0,1-1 0,0 0 0,1 0 0,0 0 0,0 0 0,1-1 0,0 0 0,0 1 0,0-1 0,1 0 0,0-1 0,1 1 0,0-1 0,0 0 0,6 5 0,-6-7 29,0 0 0,0 0 0,0 0 1,1-1-1,-1 0 0,1 0 0,-1-1 0,1 0 0,0 0 0,0 0 0,0-1 0,10 1 0,-8-2 9,0-1 0,0 1 0,0-1-1,-1-1 1,1 0 0,0 0 0,-1-1 0,0 0-1,15-7 1,-2-2-38,0 0 0,0-2 0,-1-1 0,-1 0 0,21-22 0,79-97 0,-16 15 0,-101 117 0,3-3 0,0 1 0,0-1 0,9-6 0,-13 10 0,1 0 0,-1 1 0,1-1 0,-1 0 0,1 0 0,0 1 0,-1-1 0,1 1 0,0 0 0,0-1 0,-1 1 0,1 0 0,0 0 0,0 0 0,-1 0 0,1 0 0,0 1 0,3 0 0,0 1 0,0 0 0,-1 1 0,1 0 0,0 0 0,-1 0 0,0 1 0,0-1 0,0 1 0,6 7 0,26 33 0,58 91 0,-66-89 0,3-2 0,53 60 0,-72-93-341,-1 0 0,1-1-1,15 10 1,-2-6-6485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29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24575,'14'0'0,"-12"0"0,36 5 0,0 2 0,0 1 0,-1 1 0,40 17 0,-70-24 0,-1 1 0,1 0 0,0 0 0,-1 1 0,7 5 0,-11-8 0,0 1 0,0 0 0,0 0 0,0 0 0,0 0 0,-1 0 0,1 0 0,-1 1 0,1-1 0,-1 1 0,0-1 0,0 1 0,0-1 0,-1 1 0,1-1 0,0 1 0,0 4 0,-1 5 0,0-1 0,-1 1 0,0 0 0,-1-1 0,0 1 0,-5 15 0,-3 1 0,-16 36 0,3-20 0,-1-2 0,-2 0 0,-37 44 0,56-77 0,-8 11 0,14-19 0,0 1 0,0-1 0,0 1 0,1-1 0,-1 1 0,0-1 0,1 1 0,0 0 0,-1-1 0,1 1 0,0 2 0,0-3 0,0 0 0,0-1 0,0 1 0,1 0 0,-1-1 0,0 1 0,0-1 0,1 1 0,-1 0 0,0-1 0,1 1 0,-1-1 0,1 1 0,-1-1 0,1 1 0,-1-1 0,1 1 0,-1-1 0,1 0 0,0 1 0,-1-1 0,1 0 0,-1 1 0,1-1 0,0 0 0,-1 0 0,1 1 0,1-1 0,21 2 0,-21-2 0,21 0 24,1-2-1,0 0 0,0-1 0,26-9 1,89-30-1396,-135 40 1262,62-21-6716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0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4 0,2 9 0,5 9 0,4 11 0,4 14 0,3 16 0,2 20 0,0 10 0,1 5 0,-1-3 0,-3-11 0,-3-14 0,-4-21-8191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0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24575,'-2'3'0,"0"0"0,0 0 0,0 0 0,0 0 0,0 0 0,1 0 0,-1 1 0,1-1 0,0 0 0,-2 7 0,1-1 0,-5 19 0,1 0 0,1 0 0,-1 31 0,2 88 0,5-93 2,2 0 0,14 66-1,-9-80-143,2 0 0,2-1 0,27 62 0,-21-63 123,2-1 0,1-1 1,2-1-1,2 0 0,57 60 0,-68-82 19,0 0 0,0-1 0,1-1 0,0 0 0,1-2 0,1 0 0,21 9 0,-23-12 0,0-1 0,0-1 0,1 0 0,0-1 0,0-1 0,0 0 0,0-1 0,27-2 0,-14-3 12,-1-1 1,1-1-1,-1-1 0,0-2 0,-1-1 0,0-1 1,-1-1-1,38-24 0,-25 11-284,-1-1-1,-1-3 1,-2-1-1,49-53 1,-28 18-5991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5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0,0 5 0,2 9 0,4 8 0,5 8 0,9 12 0,6 8 0,4 5 0,0-1 0,-4-8 0,-7-11-8191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1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24575,'0'0'0,"0"0"0,2 0 0,10 0 0,16 0 0,19 0 0,17-2 0,10-2 0,20-3 0,69-7 0,8-2-8191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1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 24575,'0'0'0,"0"0"0,0 0 0,0 0 0,-2 0 0,-3 3 0,-4 10 0,-6 10 0,-8 8 0,-7 7 0,-4 4 0,-4 5 0,0 0 0,7-6 0,7-11-8191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2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24575,'0'0'0,"0"0"0,0 0 0,4-2 0,8-3 0,14-2 0,16-3 0,16-7 0,13-7 0,3-6 0,-12 3-8191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2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388 1 24575,'0'0'0,"0"0"0,-2 0 0,-3 3 0,-6 12 0,-8 19 0,-14 24 0,-7 18 0,-8 20 0,-4 20 0,-1 10-1139,2 2 1139,9-13 0,10-27-7052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3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24575,'1'13'0,"-1"-6"0,0-3 0,1-1 0,0 0 0,0 1 0,1-1 0,-1 0 0,1 0 0,0 0 0,-1 0 0,1 0 0,1 0 0,1 2 0,6 6 0,16 12 0,-14-12 0,13 11 0,-1 1 0,35 44 0,-51-56 0,-1 0 0,-1 0 0,1 0 0,-2 0 0,0 1 0,0 0 0,-1 0 0,0 1 0,-1-1 0,2 16 0,-4-14 0,-1 0 0,0 0 0,-1 0 0,0 0 0,-1 0 0,-1 0 0,0 0 0,-1 0 0,-1-1 0,0 0 0,0 0 0,-1 0 0,-12 17 0,-2 0 0,-2-1 0,-1-1 0,-53 51 0,71-75 0,2-1 0,0 0 0,0 0 0,0 0 0,-3 5 0,5-8 0,1 1 0,0-1 0,-1 1 0,1-1 0,0 1 0,0 0 0,-1-1 0,1 1 0,0 0 0,0-1 0,0 1 0,0 0 0,0-1 0,-1 1 0,1 0 0,1-1 0,-1 1 0,0 0 0,0-1 0,0 1 0,0 0 0,0-1 0,1 1 0,-1 0 0,0-1 0,1 1 0,-1 0 0,0-1 0,1 1 0,-1-1 0,0 1 0,2 0 0,0 1 0,0 0 0,1-1 0,-1 1 0,1-1 0,-1 1 0,1-1 0,0 0 0,4 2 0,29 4 0,10-3 0,0-1 0,87-7 0,-104 2 0,81-6-1365,-11 0-5461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3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1 24575,'-4'5'0,"-1"1"0,2 0 0,-1 0 0,1 0 0,0 1 0,0-1 0,0 1 0,-2 10 0,5-16 0,-22 75 0,-19 139 0,34-162 4,2 1-1,3 58 0,3-75-34,3 0 0,1-1 0,18 70-1,-12-73-67,1 0-1,2 0 1,1-1-1,1-1 1,30 42-1,-35-57 102,1 0 0,1-1 0,1 0 0,0-1 0,1-1-1,0 0 1,1-1 0,0-1 0,1 0 0,0-1 0,22 8-1,-26-13-13,0 0 0,1-2-1,0 0 1,0 0 0,0-1-1,0-1 1,0 0-1,17-2 1,-13-1 39,-1 0-1,1-2 1,-1 0 0,0 0-1,32-15 1,-23 6-196,0-1 0,-2-1-1,0-1 1,0-1 0,-2-1 0,0-1 0,35-40 0,-10 1-6028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4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24575,'0'0'0,"0"0"0,4-1 0,6-4 0,14-2 0,14 0 0,12 2 0,8 0 0,7 2 0,-2 2 0,-13 0-8191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4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1530 24575,'0'0'0,"0"0"0,4 0 0,10 2 0,15 0 0,14-1 0,9-2 0,1 0 0,-8 0-8191</inkml:trace>
  <inkml:trace contextRef="#ctx0" brushRef="#br0" timeOffset="1">852 1 24575,'0'0'0,"0"0"0,0 5 0,0 16 0,0 19 0,0 24 0,0 29 0,2 24 0,2 11-1067,5-2 1067,2-16 0,0-26-7124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5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0 24575,'0'0'0,"-2"0"0,0 1 0,0-1 0,0 1 0,0 0 0,0 0 0,1-1 0,-1 1 0,0 0 0,0 0 0,-1 2 0,-3 1 0,-10 8 0,-1 0 0,1 1 0,1 1 0,0 1 0,-19 25 0,-56 90 0,87-126 0,-33 56-187,1 1-1,4 2 0,-29 77 0,46-98 179,1 1 0,2 0 0,2 1 0,2 0-1,2 0 1,1 50 0,4-69 31,2 1-1,1 0 1,0-1-1,10 33 1,-10-48-125,0 0 0,1 1 0,1-1 0,-1-1 1,1 1-1,1-1 0,0 0 0,0 0 0,1 0 0,0-1 0,1 0 0,12 11 1,4-4-6045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5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24575,'0'6'0,"3"4"0,-1-1 0,1 0 0,1 0 0,0 0 0,6 9 0,28 41 0,-14-26-227,1-1-1,1-2 1,2 0-1,1-2 1,38 29-1,-33-33-6598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5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10 24575,'-2'-2'0,"0"-1"0,0 1 0,0 0 0,-2 2 0,-1 6 0,-6 7 0,-11 12 0,-13 22 0,-10 21 0,-4 15 0,-3 8 0,5-4 0,10-17-8191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6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70 24575,'0'0'0,"0"0"0,0-2 0,-2-2 0,-2-3 0,-3-4 0,-2-1 0,-1-2 0,1 3 0,2 2-8191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7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492 26 24575,'-3'0'0,"1"1"0,-1-1 0,1 0 0,-1 1 0,1 0 0,0 0 0,-1 0 0,1 0 0,0 0 0,0 0 0,-1 0 0,1 1 0,0-1 0,-3 4 0,-2 2 0,-1 1 0,-6 10 0,10-14 0,-47 60 36,-126 163-172,139-172-29,2 1 0,-36 78 0,63-116 165,2 1 0,0 0 0,1 0 0,0 1 0,2-1 0,-3 26 0,7-36 0,-1 1 0,1 0 0,1-1 0,0 1 0,0-1 0,1 1 0,0-1 0,1 0 0,0 1 0,1-1 0,-1 0 0,2-1 0,-1 1 0,1-1 0,6 8 0,-2-5 0,1-1 0,0 0 0,0-1 0,1 0 0,0 0 0,1-1 0,-1-1 0,2 0 0,-1-1 0,1 0 0,23 8 0,-9-7 0,0 0 0,1-2 0,-1-1 0,55 2 0,-52-7-4,-1 0-1,1-2 0,-1-1 0,1-1 0,-1-1 0,-1-2 1,1-1-1,28-14 0,-39 15 43,-1-1 1,0-1 0,0 0-1,-1-1 1,-1-1-1,0-1 1,0 0-1,-2-1 1,1 0-1,-2-1 1,0-1-1,-1 0 1,12-21-1,-19 30-27,0-1 0,0 0 0,-1 0 0,0 0 0,0-1 0,-1 1 0,0-1 0,1-15 0,-3 23-11,0 0 0,0 1 0,0-1 0,0 0 0,0 0 0,0 1 0,0-1 0,0 0 0,-1 1 0,1-1 0,0 0 0,0 1 0,-1-1 0,1 0 0,-1 0 0,1 0 0,-1 1 0,1 0 0,0 0 0,0 0 0,-1 0 0,1 0 0,0 0 0,0-1 0,-1 1 0,1 0 0,0 0 0,-1 0 0,1 0 0,0 0 0,0 0 0,-1 0 0,1 0 0,0 0 0,-1 0 0,1 0 0,0 1 0,0-1 0,-1 0 0,1 0 0,0 0 0,-1 0 0,0 1 0,-1 0 0,1 0 0,0 0 0,-1 0 0,1 1 0,0-1 0,0 0 0,0 1 0,0-1 0,0 0 0,-1 4 0,0-1 0,0 1 0,0 0 0,1 0 0,-1-1 0,1 1 0,0 0 0,1 0 0,-1 0 0,1 0 0,0 0 0,1 0 0,-1 0 0,1 0 0,0 0 0,0 0 0,3 8 0,-1-5 0,1-1 0,0 1 0,1-1 0,0 0 0,0 0 0,0 0 0,1 0 0,0-1 0,7 6 0,6 3 0,0 0 0,1-1 0,0-1 0,1-1 0,1-1 0,0 0 0,0-2 0,1-1 0,0-1 0,1 0 0,-1-2 0,48 4 0,-60-8 0,-1-1 0,1 0 0,0-1 0,0-1 0,-1 1 0,14-5 0,-20 5 0,-1 0 0,1-1 0,-1 1 0,1-1 0,-1 0 0,0 0 0,0 0 0,0 0 0,0 0 0,0-1 0,0 0 0,0 1 0,-1-1 0,0 0 0,1 0 0,-1 0 0,0-1 0,0 1 0,-1 0 0,3-8 0,-2 6 0,-1 0 0,-1 0 0,1 0 0,-1 0 0,0 0 0,0 0 0,0-1 0,0 1 0,-1 0 0,0 0 0,0 0 0,-1 0 0,1 0 0,-4-6 0,-1-1 0,-1 0 0,0 0 0,0 0 0,-12-12 0,-1 1 0,-1 1 0,-1 1 0,-1 1 0,-38-26 0,-111-58 0,141 86 0,23 13 0,4 3 0,-1 0 0,1-1 0,0 0 0,-1 0 0,1 0 0,-5-6 0,8 9 0,1-1 0,0 1 0,-1-1 0,1 0 0,0 1 0,-1-1 0,1 1 0,0-1 0,0 1 0,-1-1 0,1 0 0,0 1 0,0-1 0,0 0 0,0 1 0,0-1 0,0 0 0,0 1 0,0-1 0,0 1 0,0-1 0,1-1 0,9-13 0,66-67 0,-3 4 0,25-48 0,-88 112 0,-1-1 0,-1 0 0,0-1 0,-1 0 0,-1 0 0,0 0 0,4-22 0,-9 30 0,0 0 0,-1-13 0,0 6 0,0 15 0,0 0 0,0-1 0,0 1 0,0 0 0,0 0 0,0 0 0,0-1 0,0 1 0,0 0 0,0 0 0,0 0 0,0-1 0,0 1 0,1 0 0,-1 0 0,0 0 0,0 0 0,0-1 0,0 1 0,0 0 0,0 0 0,1 0 0,-1 0 0,0 0 0,0 0 0,0-1 0,0 1 0,1 0 0,-1 0 0,0 0 0,0 0 0,0 0 0,1 0 0,-1 0 0,0 0 0,0 0 0,0 0 0,1 0 0,-1 0 0,0 0 0,0 0 0,0 0 0,1 0 0,-1 0 0,0 0 0,14 5 0,-14-5 0,92 52 0,-73-40 0,145 95 0,-114-71 0,59 56 0,-84-68 0,0 2 0,-2 1 0,33 50 0,-44-57 0,0 0 0,-2 1 0,0 1 0,-2-1 0,0 2 0,7 33 0,-13-43-68,0-1 0,-1 1-1,0 0 1,0-1 0,-2 1 0,0 0-1,0-1 1,-1 1 0,0-1 0,-1 0-1,-1 1 1,0-1 0,-1-1 0,0 1-1,0-1 1,-2 0 0,1 0 0,-1 0-1,-13 14 1,6-9-6758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7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0 24575,'-7'8'0,"-6"12"0,1 1 0,1 0 0,2 1 0,-11 31 0,8-10 0,-11 65 0,16-57-92,3-1-1,1 2 0,3-1 1,3 0-1,8 53 1,-1-44-47,3 0 0,3-2 0,45 112 0,-47-137 139,2-2 0,1 1 0,2-2 0,0-1 0,3 0 0,0-2 0,1 0 0,2-1 0,52 41 0,21-3-1180,-13-20-4683,-84-44 5825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8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396 92 24575,'-2'-2'0,"0"0"0,-1 1 0,1-1 0,0 1 0,-1-1 0,1 1 0,-1 0 0,0 0 0,1 0 0,-1 1 0,-4-2 0,-32-1 0,30 2 0,-10 1 0,0 0 0,0 1 0,-32 5 0,42-4 0,1 0 0,-1 0 0,1 1 0,-1 0 0,1 1 0,0 0 0,0 0 0,1 1 0,-1 0 0,-9 8 0,8-4 0,1 1 0,0 0 0,0 1 0,1-1 0,0 1 0,1 1 0,0-1 0,1 1 0,-4 14 0,0 2 0,2 0 0,1 1 0,-3 29 0,7-34 0,1 1 0,2-1 0,0 1 0,1-1 0,2 0 0,0 1 0,2-2 0,0 1 0,2 0 0,11 24 0,-6-22 0,1 0 0,0-1 0,2 0 0,1-2 0,1 0 0,1-1 0,1 0 0,26 22 0,-33-34 0,0 0 0,0-1 0,1 0 0,0-1 0,19 8 0,-23-12 0,0-1 0,0 0 0,0 0 0,0-1 0,0-1 0,1 0 0,-1 0 0,1-1 0,11-1 0,-8 0 0,0-2 0,-1 0 0,1 0 0,-1-2 0,1 1 0,-1-2 0,-1 1 0,1-2 0,-1 0 0,0 0 0,0-1 0,-1-1 0,10-9 0,-9 6 0,-1 0 0,0 0 0,-1-1 0,-1 0 0,0-1 0,0 0 0,-2 0 0,0-1 0,0 0 0,8-31 0,-10 25 0,-1-1 0,-1 1 0,-1-1 0,-1 0 0,0 0 0,-2 0 0,-6-39 0,1 35 0,0 0 0,-2 1 0,0 0 0,-2 0 0,-1 1 0,-15-25 0,11 24 0,-2 0 0,-1 1 0,-1 0 0,0 2 0,-2 1 0,-1 0 0,0 1 0,-1 2 0,-2 0 0,1 2 0,-2 0 0,-39-17 0,46 25 0,0 1 0,-29-6 0,39 11 0,0 0 0,-1 1 0,1 0 0,0 1 0,0 0 0,-1 1 0,-14 2 0,21-3 0,0 1 0,0 0 0,0 0 0,1 0 0,-1 0 0,0 1 0,0-1 0,-2 3 0,3-4 0,1 1 0,0 0 0,0 0 0,1 0 0,-1 0 0,0 0 0,0 0 0,0 1 0,1-1 0,-1 0 0,1 0 0,-1 1 0,1-1 0,-1 0 0,1 0 0,0 1 0,0-1 0,-1 0 0,1 1 0,0-1 0,0 2 0,1 2 0,0-1 0,0 1 0,0 0 0,0-1 0,1 1 0,-1-1 0,1 0 0,1 0 0,4 9 0,3 1 0,20 21 0,-2-6-61,1-2 0,64 47 0,78 33-1504,-84-60 1289,1-5 1,2-3-1,1-5 1,3-3-1,120 23 1,-117-36-592,-21-5-3056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8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0 24575,'9'0'0,"-3"1"0,0-1 0,0 1 0,0 0 0,-1 0 0,1 1 0,-1 0 0,1 0 0,-1 0 0,1 1 0,-1 0 0,0 0 0,0 0 0,-1 0 0,1 1 0,-1 0 0,1 0 0,4 6 0,1 2 0,-1-1 0,-1 2 0,0-1 0,-1 1 0,11 26 0,-13-25 0,0 0 0,0 1 0,-2 0 0,1 0 0,1 29 0,-5-35 0,0 0 0,-1 0 0,1-1 0,-2 1 0,1 0 0,-1-1 0,-1 1 0,1-1 0,-2 1 0,1-1 0,-8 13 0,2-8 0,-1-1 0,0 0 0,-1 0 0,0-1 0,-1-1 0,0 0 0,0-1 0,-1 0 0,-20 10 0,-14 5 0,-71 25 0,95-41 0,11-4 0,0 0 0,0 1 0,-13 8 0,21-9 0,7-1 0,10-1 0,26-3 0,74-8 0,-79 5 0,191-25-1365,-121 15-5461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38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24575,'0'0'0,"1"0"0,13 0 0,21 0 0,21 0 0,21 0 0,23-2 0,26-4 0,59-11-2102,-1-2-3987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5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4 0,9 5 0,10 2 0,10 2 0,15 1 0,21-1 0,18-4 0,15-5 0,6-6 0,8-2 0,13-3-925,7-3 925,-6-1 0,-19 2 0,-29 3-7266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6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24575,'-1'0'0,"1"1"0,-1 0 0,1-1 0,0 1 0,-1 0 0,1 0 0,0-1 0,0 1 0,-1 0 0,1 0 0,0-1 0,0 1 0,0 0 0,0 0 0,0 1 0,0 3 0,-3 27 2,2 1 0,1 0 0,1-1 0,8 39 0,31 126-119,-14-99-331,3-1-1,5-1 1,59 117-1,-62-153-5841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6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24575,'0'0'0,"-1"0"0,0-1 0,-1 1 0,1 0 0,0 0 0,0 1 0,0-1 0,0 0 0,-2 1 0,4 1 0,-1 0 0,1 0 0,0 0 0,0 0 0,0 0 0,0-1 0,0 1 0,0 0 0,2 2 0,3 3 0,27 34 0,63 60 0,-73-79 0,75 74 0,113 84 0,-184-160-151,0-1-1,2-1 0,0-1 0,1-2 1,1-1-1,0-1 0,1-2 1,47 11-1,-24-14-6674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6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424 0 24575,'-3'0'0,"1"0"0,0 1 0,-1-1 0,1 1 0,0-1 0,-1 1 0,1 0 0,0-1 0,0 1 0,-1 0 0,1 1 0,0-1 0,0 0 0,0 1 0,1-1 0,-4 3 0,-1 3 0,1-1 0,-1 1 0,-5 10 0,4-5 0,-46 73-164,4 2 1,4 1-1,4 3 0,4 1 0,-44 167 0,68-205-136,2 1 0,3 0-1,-2 74 1,10-69-5707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5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24575,'0'0'0,"0"3"0,2 12 0,2 12 0,1 5 0,-1-2-8191</inkml:trace>
  <inkml:trace contextRef="#ctx0" brushRef="#br0" timeOffset="1">1 871 24575,'0'0'0,"2"0"0,1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7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391 90 24575,'1'0'0,"0"0"0,0 0 0,-1 0 0,1 0 0,0 0 0,0 0 0,0-1 0,0 1 0,0 0 0,-1-1 0,1 1 0,0 0 0,0-1 0,0 1 0,-1-1 0,1 1 0,0-1 0,-1 0 0,1 1 0,0-1 0,-1 0 0,1 1 0,-1-1 0,1 0 0,-1 0 0,0 1 0,1-1 0,-1 0 0,0 0 0,1 0 0,-1-1 0,0 1 0,1 0 0,-1-1 0,0 1 0,0-1 0,0 1 0,0-1 0,0 1 0,-1 0 0,1-1 0,0 1 0,-1-1 0,1 1 0,-1 0 0,1-1 0,-1 1 0,0 0 0,1 0 0,-1 0 0,-1-2 0,-3-1 0,1-1 0,-1 1 0,0 0 0,0 1 0,-1-1 0,1 1 0,-1 0 0,0 1 0,0-1 0,1 1 0,-2 0 0,1 0 0,0 1 0,0 0 0,-1 0 0,1 0 0,0 1 0,-1 0 0,-7 1 0,1 1 0,1-1 0,-1 2 0,1 0 0,0 1 0,0 0 0,1 0 0,-1 1 0,-20 13 0,17-9 0,2 1 0,0 1 0,0 0 0,1 0 0,-19 24 0,24-26 0,0 0 0,2 0 0,-1 1 0,1-1 0,0 1 0,1 0 0,0 0 0,1 1 0,-5 20 0,8-26 0,-1 0 0,1 0 0,0 0 0,0 0 0,0 1 0,1-1 0,0 0 0,0 0 0,0 0 0,4 9 0,-3-12 0,-1 1 0,1 0 0,-1 0 0,1-1 0,0 1 0,0-1 0,0 1 0,0-1 0,1 0 0,-1 0 0,1 0 0,-1 0 0,1-1 0,0 1 0,-1 0 0,1-1 0,0 0 0,6 2 0,0-1 0,-1-1 0,1 0 0,0-1 0,0 1 0,0-2 0,-1 1 0,1-1 0,14-3 0,69-24 0,-79 23 0,15-5 0,48-15 0,-68 23 0,1 0 0,0 1 0,0 0 0,0 0 0,0 1 0,13 1 0,-17 0 0,-1-1 0,0 1 0,0 1 0,1-1 0,-1 0 0,0 1 0,-1 0 0,1 0 0,0 0 0,0 1 0,4 3 0,-3-1 0,-1-1 0,1 1 0,-1 0 0,0 0 0,0 1 0,5 10 0,0 4 0,-1 0 0,-1 1 0,7 32 0,-10-37 0,20 90-1365,-16-64-5461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7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24575,'14'3'0,"7"2"0,70 22 0,-81-23 0,0 0 0,-1 0 0,0 1 0,0 0 0,0 1 0,-1 0 0,9 7 0,-13-8 0,1 0 0,-1-1 0,0 1 0,-1 1 0,1-1 0,-1 0 0,0 1 0,0 0 0,-1 0 0,0 0 0,3 9 0,-4-6 0,1 0 0,-1 1 0,-1-1 0,0 0 0,0 0 0,-1 0 0,-2 12 0,-2-2 0,0-1 0,-1 0 0,-1 0 0,0-1 0,-2 0 0,0 0 0,-12 17 0,-1-5 0,-28 29 0,5-7 0,44-50 0,0 0 0,1 0 0,-1 0 0,0 0 0,0 0 0,1 0 0,-1 0 0,0 1 0,1-1 0,-1 0 0,1 0 0,0 1 0,-1-1 0,1 0 0,0 0 0,0 1 0,0-1 0,0 2 0,0-2 0,1 0 0,-1 0 0,1 0 0,0 0 0,-1 0 0,1 0 0,0 0 0,0 0 0,-1-1 0,1 1 0,0 0 0,0 0 0,0-1 0,0 1 0,0 0 0,0-1 0,0 1 0,0-1 0,0 0 0,3 1 0,8 3 0,1-1 0,0-1 0,0 0 0,18 0 0,136 2-503,-127-4-359,107 0-5964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7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24575,'2'1'0,"-1"-1"0,1 0 0,0 0 0,-1 0 0,1 0 0,0 0 0,3 0 0,0-1 0,25 1 0,-12-1 0,-1 1 0,1 1 0,-1 0 0,19 5 0,-31-5 0,0 0 0,0 1 0,-1-1 0,1 1 0,0 1 0,-1-1 0,0 1 0,1-1 0,-1 1 0,0 0 0,0 1 0,-1-1 0,1 1 0,-1 0 0,0 0 0,0 0 0,0 0 0,4 8 0,-3-3 0,0 1 0,-1-1 0,-1 1 0,1 0 0,-1 0 0,-1 0 0,0 0 0,-1 0 0,1 0 0,-3 18 0,-2-1 0,-1 1 0,-14 44 0,5-30 0,-8 30 0,21-70 0,1-1 0,-1 1 0,1 0 0,0 0 0,0 0 0,-1 0 0,1 0 0,1 0 0,-1 4 0,1-5 0,-1 0 0,1 0 0,-1 0 0,1 0 0,0 0 0,0 0 0,-1 0 0,1 0 0,0 0 0,0 0 0,0-1 0,0 1 0,0 0 0,0 0 0,0-1 0,0 1 0,0-1 0,2 1 0,6 3 0,1-1 0,-1 0 0,1 0 0,15 1 0,42 2 0,-43-5 0,46 3-1365,-7-2-5461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8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24575,'-4'0'0,"1"1"0,-1-1 0,1 1 0,-1 0 0,1 0 0,0 0 0,-1 1 0,1-1 0,0 1 0,0-1 0,0 1 0,0 0 0,1 1 0,-1-1 0,0 0 0,1 1 0,0-1 0,-4 6 0,-3 4 0,1 0 0,1 0 0,-7 15 0,8-14 0,1-1 0,1 1 0,0 0 0,0 1 0,1-1 0,1 1 0,1 0 0,0-1 0,0 1 0,1 0 0,1 0 0,0-1 0,1 1 0,1-1 0,5 19 0,4 5 0,1-1 0,2 0 0,24 42 0,-4-20 0,42 54 0,-73-106 0,13 17 0,1 0 0,37 36 0,-50-54 0,1 0 0,0 0 0,0-1 0,1 0 0,-1 0 0,1 0 0,0-1 0,0 0 0,0 0 0,0-1 0,1 0 0,-1 0 0,1-1 0,-1 1 0,14-1 0,-11-2 0,1 0 0,-1-1 0,0 0 0,0-1 0,18-7 0,-4 0 0,26-17 0,30-24-1365,-10 0-5461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8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24575,'0'0'0,"0"0"0,0 0 0,1-2 0,7-2 0,12-3 0,11-1 0,14-4 0,15-4 0,20 0 0,17 0 0,0 3 0,-17 3-8191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8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1 961 24575,'0'0'0,"0"0"0,4 0 0,6 2 0,11 1 0,10-3 0,9-2 0,8-5 0,-1-2 0,-8 1-8191</inkml:trace>
  <inkml:trace contextRef="#ctx0" brushRef="#br0" timeOffset="1">863 1 24575,'0'0'0,"0"0"0,0 0 0,0 0 0,0 0 0,0 4 0,0 7 0,2 10 0,4 15 0,5 15 0,5 22 0,1 21 0,2 16 0,-1-1 0,-3-20-8191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49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24575,'13'0'0,"1"0"0,0 0 0,-1 2 0,1-1 0,19 6 0,-27-5 0,1 0 0,-1 1 0,0-1 0,0 1 0,0 1 0,0-1 0,-1 1 0,1 0 0,-1 0 0,0 0 0,6 8 0,-7-8 0,-1 1 0,0-1 0,0 1 0,0 0 0,0 0 0,0 0 0,-1 1 0,0-1 0,-1 0 0,1 1 0,-1-1 0,0 1 0,0 0 0,0 8 0,-1-8 0,-1 1 0,1 0 0,-1-1 0,-1 1 0,1-1 0,-1 1 0,0-1 0,-1 0 0,0 0 0,0 0 0,0 0 0,-5 6 0,-2 1 0,0 0 0,-1-1 0,-1 0 0,0-1 0,0 0 0,-26 15 0,-89 44 0,123-68 0,0 1 0,5-2 0,11 0 0,-11-1 0,263-5 11,-102 0-147,-44 4-1604,-17 2-4586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50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24575,'0'14'0,"2"34"-27,1 0 0,3 0-1,2 0 1,2-1 0,2-1 0,35 90-1,-16-69-117,2-1 0,3-2-1,82 111 1,-29-66 145,-75-94 0,1 0 0,1-1 0,0-1 0,29 18 0,-38-27 0,1 0 0,0 0 0,1 0 0,-1-1 0,1-1 0,-1 1 0,1-2 0,0 1 0,0-1 0,9 0 0,-6-1 0,1-1 0,-1 0 0,1-1 0,-1-1 0,0 0 0,17-7 0,42-21-1237,-11-3-4945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50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0,7 2 0,9 2 0,10 3 0,15 1 0,13 1 0,15-5 0,12-7 0,1-8 0,-14-2-8191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50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0 816 24575,'0'0'0,"4"4"0,9 5 0,10 4 0,10 3 0,11 0 0,18-5 0,26-11 0,63-31 0,5-10-8191</inkml:trace>
  <inkml:trace contextRef="#ctx0" brushRef="#br0" timeOffset="1">1031 1 24575,'0'0'0,"-2"6"0,-2 17 0,-5 23 0,-4 24 0,-3 16 0,1 11 0,0 5 0,3-4 0,3-19-8191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6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37 231 24575,'0'3'0,"1"-1"0,-1 1 0,0 0 0,0-1 0,0 1 0,-1 3 0,1 6 0,-18 268-163,0 141-463,32-180 626,-7-185 0,2 1 0,20 66 0,-24-109 0,0 1 0,1-1 0,0 0 0,1 0 0,1-1 0,13 19 0,-12-22 0,-1 0 0,1-1 0,1 0 0,0-1 0,0 0 0,1 0 0,21 11 0,-11-9-51,1-1-1,0 0 1,1-2 0,0-1-1,0-1 1,0-1 0,1-1-1,-1 0 1,1-2 0,-1-1-1,35-4 1,-21-1-37,-1-2 0,-1-1 0,1-1 0,-1-2 0,-1-2 0,56-28 0,-58 23 88,0-1 0,-2-2 0,0-1 0,-1-2 0,-1 0 0,-2-2 0,0-1 0,-2-1 0,-1-1 0,36-60 0,-32 41 0,-3-1 0,-2-1 0,-3 0 0,-1-2 0,14-73 0,-23 80 0,-3-1 0,-1 1 0,-2-1 0,-3 0 0,-1 0 0,-13-79 0,8 95-22,-2 0 0,0 0 0,-2 1 0,-2 0 0,0 1 0,-2 0 0,-30-45 0,31 55 7,0 1 1,-2 0-1,1 1 0,-2 0 1,0 2-1,-1 0 0,-1 1 1,0 0-1,-1 1 0,0 2 1,-36-16-1,33 18 15,-1 1 0,0 1 0,0 1 0,-1 1 0,1 1 0,-42 0 0,45 4 0,0 0 0,0 2 0,0 0 0,1 1 0,0 1 0,0 1 0,0 1 0,-24 12 0,20-7-485,-35 25 0,-5 14-4363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51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24575,'6'5'0,"8"4"0,1 0 0,0-1 0,27 10 0,-8-3 0,-12-5 0,51 26 0,-61-30 0,-2 1 0,1 0 0,-1 0 0,12 12 0,-19-16 0,-1 0 0,1-1 0,-1 1 0,0 0 0,0 1 0,0-1 0,-1 0 0,1 1 0,-1-1 0,1 1 0,-1-1 0,1 5 0,-2-3 0,1 1 0,-1-1 0,0 1 0,0 0 0,0-1 0,-1 1 0,-1 6 0,-4 6 0,0-1 0,0 0 0,-17 29 0,22-43 0,-50 82 0,4-7 0,45-75 0,1-1 0,0 1 0,0 0 0,-1-1 0,2 1 0,-1 0 0,0 0 0,0 0 0,1-1 0,0 1 0,-1 4 0,2-5 0,-1-1 0,0 1 0,1-1 0,0 1 0,-1-1 0,1 0 0,0 1 0,-1-1 0,1 0 0,0 1 0,0-1 0,0 0 0,0 0 0,0 0 0,1 0 0,-1 0 0,0 0 0,0 0 0,1 0 0,-1 0 0,0-1 0,1 1 0,1 0 0,11 4 0,0-1 0,0-1 0,0 0 0,1-1 0,19 0 0,-32-1 0,70 3-1365,-4-2-5461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51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1 24575,'-2'0'0,"0"0"0,0 0 0,0 0 0,-1 1 0,1-1 0,0 1 0,1 0 0,-1-1 0,0 1 0,0 0 0,0 0 0,0 0 0,-2 2 0,-1 2 0,-1 0 0,-7 9 0,6-5 0,-46 54 0,-66 107 0,98-138 0,2 1 0,2 1 0,-22 60 0,31-71 0,2 0 0,0 1 0,2-1 0,1 1 0,1 0 0,1 47 0,2-51 20,2 0 0,0 0 0,1 0 0,2 0 0,13 35 0,-13-40-206,1-1 1,1 0-1,0-1 0,1 1 1,1-2-1,0 1 1,22 21-1,0-8-6640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52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24575,'3'12'0,"1"-1"0,2-1 0,-1 0 0,2 0 0,-1 0 0,9 9 0,42 43 0,-53-58 0,78 73 0,-71-68 0,0 0 0,1-1 0,0 0 0,0-1 0,25 10 0,-35-16 0,0-1 0,1 1 0,-1 0 0,1-1 0,-1 1 0,1-1 0,-1 0 0,1 0 0,-1 0 0,1 0 0,-1 0 0,1 0 0,-1-1 0,1 0 0,-1 1 0,4-2 0,-4 1 0,0-1 0,0 1 0,0 0 0,-1-1 0,1 1 0,0-1 0,-1 0 0,1 1 0,-1-1 0,0 0 0,1 0 0,-1 0 0,0 0 0,0 0 0,0 0 0,0 0 0,0-4 0,1-1 0,-1 0 0,0 0 0,-1 0 0,0 0 0,0 0 0,0 0 0,-1 0 0,0 0 0,0 0 0,-1 0 0,0 1 0,0-1 0,0 1 0,-1-1 0,-6-10 0,0 2 0,0 1 0,-1 0 0,-1 1 0,0 0 0,-18-16 0,7 10 60,-37-26 0,51 39-225,0 1 0,-1 0 0,1 1 0,-1 0 0,-1 0 0,1 1 0,0 0 0,-15-2 0,16 5-6661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52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1 24575,'-5'10'0,"4"-6"0,-4 6 0,-7 15 0,1 2 0,1-1 0,1 1 0,-5 30 0,10-26 0,2-1 0,1 1 0,1 0 0,2 0 0,9 53 0,2-24 0,39 111 0,-48-161 0,-2-4 0,1 0 0,-1 1 0,2 8 0,-4-14 0,0 0 0,0 0 0,1 0 0,-1 0 0,0 0 0,0 0 0,0 0 0,0 0 0,-1-1 0,1 1 0,0 0 0,0 0 0,0 0 0,-1 0 0,1 0 0,0 0 0,-1 0 0,1-1 0,-1 1 0,1 0 0,-1 0 0,0 0 0,1-1 0,-1 1 0,0 0 0,1-1 0,-1 1 0,0-1 0,-1 2 0,-1-1 2,-1 0 0,1 0 0,-1 0-1,1 0 1,-1-1 0,1 0 0,-7 1-1,-29-5-36,12 2-1309,0 1-5482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52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0 24575,'-14'1'0,"12"-1"0,0 1 0,0 0 0,0 0 0,-1 0 0,1 0 0,0 0 0,0 1 0,0-1 0,1 1 0,-1-1 0,0 1 0,0-1 0,-1 4 0,-3 3 0,1 0 0,-6 11 0,0 4 4,1 0-1,1 0 0,1 1 1,-6 29-1,-10 105-304,16-65-6,4 0-1,14 162 1,-1-178 183,4 0-1,2-1 1,45 126 0,2-53-957,-1-29-4326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2:56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1 24575,'-2'1'0,"1"0"0,-1 0 0,1 0 0,0 1 0,0-1 0,0 0 0,-2 3 0,-3 4 0,-11 12 0,1 0 0,1 1 0,-24 44 0,23-31 0,1 0 0,-11 40 0,19-49-58,1 0-1,1 1 0,2 0 0,1-1 1,1 1-1,0 0 0,3 0 1,0 0-1,1 0 0,10 37 1,0-17-25,2-1 0,2-1 0,2 0 1,45 75-1,-43-83 59,3-2 0,1 0 0,1-2 0,55 53 0,-63-70 4,1 0-1,1 0 1,39 20-1,-44-27 16,1-1 0,0-1-1,0-1 1,1 0 0,-1-1-1,21 2 1,-27-5 5,1 0 0,-1-1 0,1 0 0,-1-1 0,1 0 0,-1-1 0,0 0 0,0-1 0,1 0 0,-2 0 0,1-1 0,0 0 0,-1-1 0,0 0 0,0-1 0,0 0 0,-1 0 0,1-1 0,-2 0 0,1 0 0,12-16 0,-9 8-35,-1 0-1,-1 0 1,0-1 0,-1-1 0,-1 1-1,0-1 1,-1 0 0,-1-1 0,-1 1 0,0-1-1,1-19 1,-3 5-35,-1 0-1,-1-1 1,-2 1-1,-1 0 1,-10-43-1,4 35 70,-2-1-1,-2 2 0,-2 0 1,-2 0-1,-24-41 0,28 57 15,-1 1-1,-1 1 1,-1 0-1,-1 1 1,-1 1-1,-1 0 1,0 2-1,-1 0 0,-32-20 1,27 23 38,0 1 0,-1 2 0,0 0 0,-1 2 0,0 1 0,-1 1 0,1 1 0,-1 2 0,0 1 0,-1 0 0,-47 4 0,64 0-30,-1 0-1,1 1 0,0 1 0,0 0 0,0 0 1,0 1-1,1 1 0,-17 9 0,23-12-12,1 1-1,-1 0 1,1 1-1,0-1 0,0 1 1,0 0-1,0 0 1,1 0-1,-1 0 1,1 1-1,0-1 1,1 1-1,-1 0 0,1 0 1,0 0-1,0 0 1,0 0-1,1 0 1,0 1-1,0-1 0,-1 8 1,2-3 49,1 0-1,0-1 1,0 1 0,1 0-1,0-1 1,1 0 0,0 1-1,0-1 1,1 0 0,0-1-1,0 1 1,7 8 0,1 1-57,1-1 1,1-1 0,0 0-1,27 22 1,-13-14-64,2-3-1,0 0 1,2-2-1,0-1 1,1-2-1,46 17 0,-31-18-221,0-1-1,0-2 1,1-3-1,56 4 1,-26-8-5703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29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375 16 24575,'0'-15'0,"0"14"0,0 9 0,1 6 0,-1-5 0,0 0 0,-3 17 0,3-23 0,-1 1 0,0-1 0,0 0 0,0 0 0,-1 0 0,1 0 0,-1 0 0,0 0 0,1 0 0,-1-1 0,-4 5 0,-8 6 0,-2-1 0,1 0 0,-32 18 0,23-15 0,-6 4 0,2 1 0,-28 25 0,45-35 0,0 2 0,0-1 0,1 2 0,0-1 0,2 1 0,-16 28 0,17-26 0,1 1 0,1-1 0,0 1 0,1 0 0,0 0 0,1 1 0,-1 29 0,4-35 0,1-1 0,0 1 0,0-1 0,1 1 0,0-1 0,1 1 0,0-1 0,0 0 0,1 0 0,1-1 0,-1 1 0,2-1 0,6 10 0,-4-9 0,1 0 0,0-1 0,0 0 0,1-1 0,0 0 0,0 0 0,0-1 0,18 8 0,-21-11 0,-1-1 0,1-1 0,0 1 0,0-1 0,0 0 0,0 0 0,0-1 0,0 0 0,1-1 0,-1 1 0,0-1 0,1-1 0,-1 1 0,0-1 0,0-1 0,8-1 0,-10 1 0,-1 0 0,0 0 0,0 0 0,0 0 0,0 0 0,0-1 0,0 0 0,-1 0 0,1 0 0,-1 0 0,0-1 0,0 1 0,0-1 0,0 0 0,-1 0 0,1 0 0,-1 0 0,0 0 0,-1 0 0,1-1 0,2-8 0,-1-4 0,-1-1 0,-1 1 0,0-1 0,-3-26 0,1-1 0,3 46 0,0 0 0,-1 0 0,1 1 0,-1-1 0,1 0 0,-1 0 0,0 1 0,3 2 0,5 10 0,-1 0 0,13 31 0,-3-5 0,-10-24 0,1 0 0,1 0 0,0-1 0,2 0 0,-1 0 0,1-1 0,1-1 0,1 0 0,0-1 0,0-1 0,1 0 0,17 9 0,16 3-1365,-5-7-5461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30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0,7 7 0,-3-3 0,-1-1 0,1 1 0,-1 0 0,0 0 0,0 1 0,0-1 0,-1 1 0,0-1 0,0 1 0,0 0 0,0 0 0,-1 0 0,1 0 0,-1 0 0,-1 0 0,2 8 0,-3 35 0,0-32 0,3 30 0,-2-44 0,0 0 0,1-1 0,0 1 0,-1 0 0,1-1 0,0 1 0,0 0 0,0-1 0,0 1 0,0-1 0,0 0 0,0 1 0,0-1 0,1 0 0,-1 0 0,1 1 0,-1-1 0,1 0 0,-1 0 0,1-1 0,-1 1 0,4 1 0,4 1 0,0 0 0,0-1 0,11 2 0,-12-2 0,24 3 40,0-1 0,54 0 0,63-14-1525,-104 4-5341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30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53 24575,'0'-52'0,"-6"82"0,-1 1 0,-1-1 0,-21 51 0,7-24 0,21-55 0,0 0 0,1 1 0,-1-1 0,0 0 0,1 1 0,0-1 0,-1 1 0,1-1 0,0 1 0,0-1 0,1 3 0,-1-4 0,1 0 0,-1 1 0,1-1 0,0 0 0,-1 0 0,1 0 0,0 0 0,0 0 0,0 0 0,0 0 0,0 0 0,0-1 0,0 1 0,0 0 0,1 0 0,-1-1 0,0 1 0,0-1 0,1 1 0,-1-1 0,0 0 0,3 1 0,15 3-75,0-2-1,-1 0 1,2 0 0,-1-2-1,20-2 1,-15 1-838,33-2-5913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31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0,2 0 0,9 5 0,16 16 0,30 25 0,39 34 0,35 37 0,15 26-2423,-4 22 2423,-21 18 0,-33 6 0,-33-20 0,-26-37-5768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6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0 340 24575,'1'-1'0,"-1"0"0,0 0 0,0 0 0,1 0 0,-1-1 0,0 1 0,0 0 0,0 0 0,-1-2 0,1-6 0,0 7 0,1 0 0,-1 1 0,1-1 0,0 1 0,-1-1 0,1 1 0,0-1 0,0 1 0,0-1 0,0 1 0,0 0 0,0 0 0,0-1 0,3-1 0,-1 1 0,0 0 0,0 1 0,0-1 0,0 0 0,1 1 0,4-2 0,5 0 0,-1 1 0,25-2 0,-33 4 0,33-2 0,41-4 0,-67 4 0,0 0 0,-1-1 0,1 0 0,-1 0 0,13-7 0,-7 1 0,-1-1 0,0 0 0,21-18 0,38-43 0,-28 26 0,-5 8-1365,-7 7-5461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34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24575,'0'0'0,"0"1"0,0-1 0,0 0 0,0 1 0,0-1 0,0 1 0,0-1 0,0 1 0,0-1 0,0 1 0,0-1 0,0 0 0,1 1 0,-1-1 0,0 1 0,0-1 0,0 0 0,1 1 0,-1-1 0,0 1 0,0-1 0,1 0 0,-1 1 0,1-1 0,26-6-1365,-8 2-5461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3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331 9 24575,'-2'1'0,"-1"-1"0,1 1 0,-1-1 0,1 1 0,-1 0 0,1 0 0,0 0 0,-1 0 0,1 0 0,0 1 0,0-1 0,0 1 0,0-1 0,0 1 0,-2 2 0,-14 14 0,0 1 0,1 1 0,1 1 0,-19 31 0,25-37 0,-19 30 0,1 1 0,3 2 0,-28 73 0,43-95 0,2 1 0,0 0 0,2 0 0,2 0 0,0 1 0,2 0 0,0 0 0,5 42 0,0-51 0,0 0 0,2 0 0,0 0 0,1 0 0,1-1 0,0 0 0,2-1 0,0 1 0,1-2 0,1 1 0,0-1 0,1-1 0,23 22 0,-18-20 0,2-1 0,0-1 0,1-1 0,0-1 0,1 0 0,0-2 0,1 0 0,0-2 0,1 0 0,37 8 0,-31-10 0,1-2 0,-1-1 0,1-2 0,-1 0 0,51-5 0,-64 1 0,0 0 0,-1-2 0,1 1 0,-1-2 0,1 0 0,-1-1 0,-1 0 0,1-1 0,-1-1 0,0 0 0,-1-1 0,14-12 0,-10 5 0,0-1 0,-2-1 0,0 0 0,-1-1 0,-1-1 0,-1 0 0,-1 0 0,-1-1 0,13-36 0,-13 26 0,-2 0 0,-1 0 0,-1 0 0,-2-1 0,-1 1 0,-1-52 0,-4 60 0,0-1 0,-1 0 0,-1 1 0,-2 0 0,0 0 0,-1 1 0,-2-1 0,0 2 0,-1-1 0,-1 1 0,-1 1 0,-1 0 0,-1 0 0,0 2 0,-24-24 0,17 22 0,-1 1 0,-1 1 0,-1 1 0,0 1 0,-2 1 0,1 2 0,-2 0 0,-40-13 0,32 15 0,0 2 0,0 1 0,-1 2 0,1 1 0,-1 3 0,-53 1 0,77 1 0,-1 1 0,1 0 0,0 1 0,0 1 0,-15 4 0,26-7 0,0 1 0,-1-1 0,1 0 0,0 1 0,0-1 0,0 1 0,0 0 0,0-1 0,0 1 0,0 0 0,0 0 0,0 0 0,0-1 0,0 1 0,0 0 0,0 0 0,1 0 0,-1 0 0,1 1 0,-1-1 0,0 0 0,1 0 0,0 0 0,-1 0 0,1 1 0,0-1 0,-1 0 0,1 0 0,0 3 0,1-1 0,0 0 0,0 1 0,0-1 0,0 0 0,0 0 0,1 0 0,-1 0 0,1 0 0,0-1 0,0 1 0,2 2 0,13 13 0,0-1 0,2-1 0,-1 0 0,38 22 0,16 7-313,2-4-1,1-2 1,159 55-1,-124-61-203,2-3-1,160 20 0,-206-42-4866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4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1 24575,'0'0'0,"0"0"0,0 0 0,0 0 0,2 2 0,6 8 0,0 0 0,-1 1 0,0 0 0,-1 0 0,0 0 0,-1 1 0,0 0 0,-1 0 0,-1 0 0,0 1 0,0-1 0,1 26 0,-3-20 0,-2 0 0,0 1 0,-1-1 0,-1 0 0,-1-1 0,0 1 0,-1 0 0,-12 25 0,-8 9 0,-2-1 0,-2-1 0,-2-1 0,-46 53 0,77-102 0,0 0 0,0 0 0,0 0 0,0 0 0,0 0 0,0 0 0,0 0 0,0 0 0,1 0 0,-1 0 0,0 0 0,0 0 0,0 0 0,0 0 0,0 0 0,0 0 0,0 0 0,0 0 0,0 0 0,0 0 0,0 0 0,0 0 0,0 0 0,0 0 0,0 0 0,0 0 0,0 0 0,0 0 0,0 0 0,0 0 0,0 0 0,0 0 0,0 0 0,1 0 0,-1 0 0,0 0 0,0 0 0,0 0 0,0 1 0,0-1 0,0 0 0,0 0 0,0 0 0,0 0 0,0 0 0,0 0 0,0 0 0,0 0 0,0 0 0,0 0 0,0 0 0,0 0 0,0 0 0,0 0 0,0 0 0,0 0 0,0 0 0,0 0 0,0 0 0,0 0 0,0 0 0,0 1 0,-1-1 0,1 0 0,0 0 0,0 0 0,8-2 0,15-5 0,-17 5 0,272-92-1365,-214 71-5461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4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24575,'0'0'0,"0"0"0,0 0 0,0 0 0,0 2 0,-2 8 0,-1 14 0,-1 14 0,0 8 0,0-1 0,1-11 0,3-15 0,4-12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6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24575,'0'-14'0,"0"14"0,0-1 0,0 0 0,0 0 0,1 0 0,-1 0 0,0 0 0,1 0 0,-1 0 0,1 0 0,-1 1 0,0-1 0,1 0 0,0 0 0,-1 0 0,1 1 0,0-1 0,-1 0 0,1 1 0,0-1 0,0 1 0,-1-1 0,1 1 0,0-1 0,0 1 0,0-1 0,0 1 0,0 0 0,-1 0 0,1-1 0,0 1 0,0 0 0,0 0 0,2 0 0,5-1 0,-1 1 0,1 0 0,10 2 0,-10-2 0,40 4 0,1 3 0,54 14 0,-77-14 0,0 1 0,-1 1 0,-1 1 0,0 1 0,38 24 0,-50-26 0,0 0 0,-1 0 0,0 1 0,0 0 0,11 15 0,-16-16 0,0 0 0,0 0 0,-1 0 0,0 1 0,0 0 0,-1 0 0,5 19 0,-5-10 0,-2 0 0,0 0 0,0-1 0,-2 1 0,-1 0 0,0 0 0,-1 0 0,-5 20 0,-8 20 0,-26 66 0,26-81 0,13-38 0,0-2 0,0 1 0,1 0 0,-1-1 0,1 1 0,0 0 0,1-1 0,-1 1 0,1 8 0,0-12 0,0-1 0,1 1 0,-1 0 0,0 0 0,1 0 0,-1-1 0,1 1 0,-1 0 0,1-1 0,-1 1 0,1 0 0,-1-1 0,1 1 0,0 0 0,-1-1 0,1 1 0,0-1 0,0 1 0,-1-1 0,1 0 0,1 1 0,20 6 0,-19-7 0,25 5 0,0-1 0,0-2 0,52-2 0,87-17 0,23-16-1365,-108 16-5461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6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24575,'0'13'0,"-1"-5"0,0-1 0,0 1 0,0-1 0,-6 14 0,7-21 0,0 0 0,0 0 0,0 0 0,0 0 0,0 1 0,0-1 0,0 0 0,0 0 0,0 0 0,0 0 0,0 0 0,0 1 0,0-1 0,0 0 0,0 0 0,0 0 0,0 0 0,0 0 0,0 1 0,1-1 0,-1 0 0,0 0 0,0 0 0,0 0 0,0 0 0,0 0 0,0 0 0,0 1 0,0-1 0,0 0 0,1 0 0,-1 0 0,0 0 0,0 0 0,0 0 0,0 0 0,0 0 0,0 0 0,1 0 0,-1 0 0,0 0 0,0 0 0,0 0 0,10 1 0,-5-1 0,123 1 0,29-5-1365,27-2-5461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7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24575,'2'0'0,"10"-2"0,21-2 0,41-1 0,59 1 0,56-1 0,75-8-4938,-6 0 1685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7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0 24575,'0'0'0,"-2"0"0,-4 8 0,-9 13 0,-6 17 0,-2 15 0,-3 18 0,5 15 0,5 11 0,7-1 0,10-8 0,5-13 0,5-17 0,0-17-8191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7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 24575,'0'0'0,"-2"0"0,-2 0 0,-5 4 0,-4 4 0,-3 4 0,0 1 0,3 3 0,4 2 0,7 3 0,12 4 0,17 4 0,25 2 0,23 0 0,19-5 0,23-11 0,59-24-1958,0-9-4275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8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0 380 24575,'1'3'0,"-1"0"0,1-1 0,-1 1 0,1 0 0,0-1 0,0 1 0,0 0 0,1-1 0,-1 1 0,4 3 0,0 2 0,32 51 0,3-3 0,84 92 0,-44-71 0,-64-64 0,0-1 0,0 0 0,28 13 0,-40-23 0,0-1 0,-1 1 0,1-1 0,0 0 0,0-1 0,0 1 0,-1 0 0,1-1 0,6 0 0,2-1 0,21-5 0,0 1 0,79-7 0,130-18 0,-207 23 0,0-2 0,-1-1 0,0-1 0,57-28 0,-82 34 0,1 0 0,-1-1 0,-1 0 0,1-1 0,-1 1 0,0-2 0,10-11 0,-14 15 0,-1-1 0,0 0 0,0 1 0,-1-1 0,1-1 0,-1 1 0,0 0 0,0 0 0,-1-1 0,0 1 0,0-1 0,0 0 0,0 1 0,-1-1 0,-1-10 0,-1-3 0,-2 1 0,0 0 0,-1 0 0,-1 0 0,0 0 0,-15-27 0,-5-2 0,-33-44 0,-37-35 0,26 38 0,55 64-1365,7 9-5461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7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0 579 24575,'1'0'0,"-1"-1"0,1 1 0,0-1 0,-1 1 0,1-1 0,0 1 0,-1 0 0,1-1 0,0 1 0,-1 0 0,1 0 0,0-1 0,0 1 0,-1 0 0,1 0 0,0 0 0,1 0 0,3-1 0,30-6 0,40-2 0,-56 7 0,131-10 0,62-2-643,60-1-1932,401-30-677,-1-32-344,-359 22 3062,-32-6 230,-37-1-910,-39 3 1071,-46 6 786,30-24 1687,-142 52-1233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8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24575,'6'0'0,"25"0"0,0 2 0,47 8 0,-61-6 0,0 1 0,0 0 0,0 1 0,0 0 0,29 18 0,-41-21 0,0 0 0,0 0 0,-1 1 0,1 0 0,-1 0 0,0 0 0,0 0 0,0 1 0,-1 0 0,6 9 0,-7-11 0,-1 1 0,0-1 0,0 1 0,0-1 0,0 1 0,0 0 0,-1-1 0,1 1 0,-1 0 0,0-1 0,0 1 0,0 0 0,-1-1 0,0 1 0,1 0 0,-1-1 0,0 1 0,-2 3 0,-2 5 0,-1-1 0,0 0 0,-1-1 0,-9 13 0,-37 37 0,35-42 0,1 2 0,-23 34 0,38-51 0,1 0 0,-1 0 0,0 0 0,1 0 0,0 1 0,0-1 0,0 1 0,0-1 0,1 1 0,-1 5 0,1-6 0,0-1 0,0 1 0,1-1 0,-1 1 0,1-1 0,0 0 0,0 1 0,0-1 0,0 0 0,0 1 0,0-1 0,0 0 0,1 0 0,-1 0 0,4 3 0,-1-1 0,0 0 0,0-1 0,1 0 0,-1 0 0,1 0 0,-1-1 0,7 3 0,2 0 0,25 5 0,-3-3 24,1-2 0,0-1 0,1-2 0,51-4 0,-36-2-519,0-3 0,75-20 0,-63 9-6331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9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0,4 0 0,8 0 0,11 2 0,8 2 0,9 5 0,16 2 0,22 2 0,18 0 0,11-4 0,-8-3 0,-21-3-8191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49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2 0,14 12 0,19 21 0,14 21 0,8 20 0,5 21 0,1 13-867,-7 3 867,-12-11 0,-13-23-7324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0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24575,'1'0'0,"-1"-1"0,0 1 0,0 0 0,1-1 0,-1 1 0,0-1 0,1 1 0,-1 0 0,0-1 0,1 1 0,-1 0 0,1 0 0,-1-1 0,1 1 0,-1 0 0,1 0 0,2-1 0,1 0 0,-1 1 0,1 0 0,-1 0 0,5 0 0,9 2 0,-1 0 0,31 8 0,39 21 0,62 38-643,33 43-1931,-110-60 2406,-2 3 1,-2 3-1,88 100 1,-110-106 115,-3 2 1,-2 2-1,-3 2 1,-2 1-1,30 71 1,-50-93-256,-1 0 0,-1 2 1,-2 0-1,9 66 0,-18-79 186,0 0 0,-1 0 0,-2 1-1,-1-1 1,-1 0 0,-1-1 0,-1 1 0,-10 27-1,6-26 99,-2-1 0,-1 0 1,-1-1-1,-2-1 0,0 0 0,-1 0 0,-21 22 0,13-21-33,0-1 0,-1-1 0,-1-1 0,-2-1-1,-42 25 1,-7-5-794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0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1 322 24575,'0'0'0,"0"4"0,-1 56 0,4 109 0,-1-154 0,-1-1 0,2 1 0,0-1 0,0 1 0,9 18 0,-9-26 0,0 0 0,1 0 0,0 0 0,0-1 0,0 0 0,1 0 0,0 0 0,1 0 0,-1-1 0,1 0 0,12 9 0,-8-8 0,-1-1 0,1 0 0,1-1 0,-1 0 0,0 0 0,1-1 0,21 3 0,2-3 0,43-1 0,17 2 0,73 15 0,20 2 0,-2-13 0,-165-8 0,0-1 0,0-1 0,27-6 0,-42 7 0,0 0 0,1-1 0,-1 0 0,0 0 0,0 0 0,0-1 0,-1 0 0,1 0 0,-1 0 0,1 0 0,-1-1 0,0 1 0,0-1 0,0 0 0,-1 0 0,0-1 0,4-5 0,-4 3 0,1 0 0,-2-1 0,1 0 0,-1 0 0,0 1 0,-1-1 0,0 0 0,0-1 0,-1 1 0,0 0 0,0 0 0,-1 0 0,0 0 0,0 0 0,-3-8 0,-2-5 0,-1 0 0,-1 1 0,0 0 0,-19-30 0,0 6 0,-53-63 0,-42-34 0,-14-16 0,113 126-1365,9 10-5461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0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941 0 24575,'-10'3'0,"2"2"0,1 0 0,-1 0 0,1 1 0,0 0 0,-9 9 0,3-1 0,-18 27 0,21-25 0,0 0 0,1 1 0,1 0 0,1 1 0,0-1 0,1 2 0,1-1 0,1 0 0,0 1 0,2 0 0,-1 37 0,3-35 0,2 1 0,1-1 0,0 1 0,1-1 0,2 0 0,0 0 0,1-1 0,1 1 0,1-2 0,14 23 0,0-6 0,2-2 0,1-1 0,2-1 0,54 47 0,-65-64 0,16 15 0,-30-27 0,-1 0 0,1 0 0,-1 0 0,0 0 0,0 1 0,0-1 0,0 1 0,1 3 0,-3-6 0,1 0 0,-1 0 0,0 0 0,0 0 0,0 0 0,0 0 0,0 0 0,0 0 0,0 0 0,0 0 0,0 1 0,0-1 0,-1 0 0,1 0 0,0 0 0,-1 0 0,1 0 0,-1 0 0,1 0 0,-1-1 0,1 1 0,-1 0 0,0 0 0,1 0 0,-1 0 0,0-1 0,-1 2 0,-5 2 0,1 0 0,0 0 0,-1-1 0,0 0 0,0 0 0,-11 3 0,-94 20 0,-47-3-396,-430 11-2552,432-34-1899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1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0 24575,'4'0'0,"19"4"0,0 1 0,32 11 0,-45-12 0,21 5 0,-1 2 0,0 1 0,-1 2 0,42 25 0,-60-32 0,-1 0 0,0 1 0,-1 0 0,1 1 0,-2 0 0,1 0 0,-1 1 0,-1 0 0,1 0 0,-2 1 0,0 0 0,0 0 0,-1 1 0,7 19 0,-10-20 2,1-1-1,-2 1 1,0 1-1,0-1 0,-1 0 1,0 0-1,-3 20 1,0-15-9,-1-1 1,0 1 0,-1-1 0,-13 27-1,1-12-161,-1-1-1,-1 0 0,-2-2 1,-35 38-1,-84 69-37,-11-9 217,51-41 11,85-73-22,-30 29 0,40-35 0,0 1 0,0 0 0,0 0 0,1 0 0,-5 9 0,8-14 0,0 0 0,1 0 0,-1 1 0,0-1 0,1 0 0,-1 1 0,1-1 0,0 1 0,0-1 0,-1 1 0,1-1 0,0 1 0,0-1 0,0 1 0,0-1 0,1 1 0,-1-1 0,0 1 0,1-1 0,-1 0 0,1 1 0,-1-1 0,1 0 0,0 2 0,2 0 0,-1-1 0,0 1 0,1-1 0,0 0 0,-1 0 0,1 0 0,0 0 0,0-1 0,0 1 0,6 1 0,8 3 0,0-1 0,33 6 0,75 2 0,-55-10-244,0-3-1,127-16 1,14-28-949,-2-12-4036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1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24575,'2'-13'0,"-1"12"0,0 0 0,-1 0 0,1 1 0,0-1 0,-1 0 0,1 1 0,0-1 0,0 0 0,-1 1 0,1-1 0,0 1 0,0-1 0,0 1 0,0 0 0,0-1 0,0 1 0,0 0 0,0-1 0,0 1 0,0 0 0,0 0 0,0 0 0,0 0 0,0 0 0,0 0 0,0 0 0,0 1 0,0-1 0,0 0 0,1 1 0,2 0 0,0 1 0,-1-1 0,1 1 0,-1 0 0,1 0 0,-1 0 0,4 4 0,4 5 0,-1 0 0,0 1 0,-1 0 0,0 0 0,-1 1 0,7 14 0,19 39-158,-2 2 0,24 79 0,33 150-391,-44-138 687,57 141-31,-71-225-769,74 130-1,-65-141-5425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2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24575,'4'4'0,"29"37"-4,-3 0 0,31 54-1,40 96-730,-86-162 498,250 569-1635,-191-368 1505,-67-201 303,-2 0 0,-1 1 0,-1-1 0,-1 1 0,-5 59 0,-1-63-336,-9 33 0,-9 11-3383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2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1 492 24575,'12'-9'0,"7"0"0,0 1 0,0 0 0,21-4 0,-14 4 0,474-174-717,-229 56 564,-213 98 163,137-55 707,-181 78-702,0 1 1,0 1 0,1 0-1,-1 1 1,0 1-1,1 0 1,-1 1 0,1 1-1,22 3 1,-15 0-18,0 1 0,0 1 0,-1 0-1,1 2 1,28 15 0,-37-16 2,0 1 0,0 0 0,-1 1 0,0 0 0,-1 1 0,0 0 0,0 0 0,-1 2 0,-1-1 0,0 1 0,0 1 0,-1-1 0,-1 1 0,0 1 0,-1-1 0,0 1 0,-1 1 0,-1-1 0,0 0 0,-1 1 0,2 26 0,-3 54 0,-3-64 0,5 52 0,-2-73 0,0 1 0,0-1 0,1 1 0,1-1 0,0 0 0,0 0 0,0 0 0,11 15 0,3-2-273,1 0 0,1-2 0,1-1 0,29 23 0,21 11-6553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9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594 24 24575,'-10'-7'0,"3"4"0,-1 0 0,0 0 0,1 1 0,-1 0 0,0 1 0,0 0 0,-14-1 0,-57 5 0,43 1 0,0 1 0,1 2 0,0 1 0,0 2 0,1 2 0,-57 26 0,82-33 0,-1 0 0,1 1 0,-1 0 0,-15 13 0,23-17 0,0 0 0,0 0 0,1 0 0,-1 0 0,0 1 0,1-1 0,0 0 0,-1 1 0,1-1 0,0 1 0,0-1 0,0 1 0,1 0 0,-1-1 0,1 1 0,-1 0 0,1-1 0,0 1 0,0 0 0,0-1 0,0 1 0,1 0 0,-1 0 0,1-1 0,1 6 0,3 3 0,0 0 0,0-1 0,1 0 0,9 13 0,36 40 0,182 166-369,-74-81 171,-157-145 198,2 0 0,0 1 0,-1 0 0,1-1 0,-1 2 0,0-1 0,0 0 0,0 1 0,-1-1 0,3 6 0,-5-9 0,1 0 0,-1 0 0,0 0 0,0 0 0,0 0 0,0 0 0,0 0 0,0 0 0,0 0 0,0 0 0,0 0 0,0 0 0,-1 0 0,1 0 0,0 0 0,-1 0 0,1 0 0,-1-1 0,1 1 0,-1 1 0,-1 1 0,0-1 0,0 0 0,-1 0 0,1-1 0,0 1 0,-5 2 0,-7 5 60,-2-2 0,1 1 0,-18 4 1,-52 13 249,66-20-294,-109 26-16,-73 23 0,176-44 0,22-10 78,4-1-1521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7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24575,'3'13'0,"-1"1"0,68 210 3,-34-118-232,75 260-970,-25 9 1269,-60-204-130,8 336 1,-35-399-1437,-1-21-3725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2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0 177 24575,'0'4'0,"5"25"0,2-1 0,0 0 0,2 0 0,15 34 0,-10-29 0,1-1 0,2-1 0,1 0 0,1-1 0,2-1 0,1-1 0,1-1 0,1-1 0,1-1 0,2-1 0,0-2 0,1 0 0,56 31 0,-68-45 0,1 0 0,0-1 0,0 0 0,20 3 0,-26-7 0,1-1 0,0-1 0,0 0 0,0 0 0,0-1 0,0-1 0,14-2 0,76-20 0,-7 1 0,-17 10 0,-37 6 0,0-1 0,45-14 0,-82 20 0,0-1 0,0 0 0,0 1 0,0-1 0,0-1 0,-1 1 0,1 0 0,-1-1 0,1 0 0,-1 0 0,0 0 0,0 0 0,3-5 0,-3 3 0,0 0 0,-1 0 0,1 0 0,-1-1 0,-1 1 0,1-1 0,-1 0 0,0 1 0,1-10 0,-1-5 0,0 0 0,-2 0 0,0 0 0,-7-30 0,-24-81 0,6 29 0,17 56-682,-4-89-1,12 59-6143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3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24575,'0'0'0,"2"1"0,1 1 0,0 0 0,0 0 0,0 0 0,0 0 0,-1 0 0,1 1 0,-1-1 0,0 1 0,0 0 0,2 3 0,18 31 0,-10-6 0,-1 0 0,-1 0 0,10 52 0,11 39 0,-26-107 0,1-1 0,0 1 0,1-1 0,1-1 0,18 26 0,-19-30-97,1-1-1,0 0 1,0-1-1,1 0 1,0 0-1,0-1 1,1 0-1,-1 0 1,1-1-1,1-1 1,-1 0-1,0 0 0,16 3 1,23 2-6729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3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24575,'5'6'0,"0"1"0,0 0 0,-1 1 0,1 0 0,-2 0 0,1 1 0,-1-1 0,3 12 0,-2-3 0,-1 0 0,1 31 0,-3-33 0,-1 0 0,-4 26 0,3-34 0,-1-1 0,1 0 0,-1 0 0,0 0 0,-1 0 0,1 0 0,-1 0 0,-7 10 0,10-15 0,0-1 0,0 0 0,0 0 0,-1 0 0,1 1 0,0-1 0,0 0 0,0 0 0,0 0 0,0 1 0,-1-1 0,1 0 0,0 0 0,0 0 0,0 0 0,-1 0 0,1 1 0,0-1 0,0 0 0,-1 0 0,1 0 0,0 0 0,0 0 0,-1 0 0,1 0 0,0 0 0,0 0 0,-1 0 0,1 0 0,0 0 0,0 0 0,-1 0 0,1 0 0,0 0 0,0-1 0,0 1 0,0 0 0,0-1 0,0 1 0,0 0 0,0-1 0,0 1 0,0 0 0,0-1 0,0 1 0,0 0 0,1-1 0,-1 1 0,0 0 0,0 0 0,0-1 0,1 1 0,-1 0 0,0 0 0,0-1 0,1 1 0,-1 0 0,0 0 0,0 0 0,1-1 0,-1 1 0,0 0 0,1 0 0,-1 0 0,1 0 0,10-6-143,0 1 1,1 1-1,15-5 0,-14 6-651,39-13-6032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3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24575,'0'0'0,"2"-2"0,8-1 0,16 1 0,19 2 0,22 3 0,27 3 0,18 2 0,7 0-753,-5-3 753,-16-5 0,-25-2-7438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4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1 287 24575,'0'0'0,"5"-2"0,20-4 0,34-8 0,50-7 0,59-10 0,51-5-2833,42-6 2833,27 0-3074,44-7 3074,-35 5-2284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4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24575,'1'32'0,"1"0"0,8 37 0,19 60 0,-15-72 0,19 81-85,55 248-654,-29 4 222,-54-316 626,-5 106 0,-3-133-483,-3-1 0,-1 1 1,-19 60-1,2-38-5199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24575,'1'-1'0,"-1"0"0,0-1 0,1 1 0,-1 0 0,1 0 0,0 0 0,-1 0 0,1 0 0,0 0 0,-1 0 0,1 0 0,0 0 0,0 0 0,0 0 0,0 0 0,0 0 0,0 1 0,0-1 0,0 0 0,2 0 0,0 0 0,11-8 2,1 1-1,0 1 1,1 0-1,0 1 1,0 1-1,0 0 0,25-3 1,-11 4-42,1 1 0,-1 2 0,43 3 0,-32 2-146,-1 1 0,0 3 0,76 24 0,-84-20 186,0 1 1,0 1-1,-2 2 0,0 2 1,29 21-1,-48-31 0,0 1 0,-1 0 0,0 1 0,0 0 0,-1 0 0,9 14 0,-15-18 0,1 1 0,-1-1 0,0 0 0,0 1 0,-1 0 0,0-1 0,0 1 0,0 0 0,-1 0 0,0 0 0,-1 0 0,1 0 0,-2 12 0,-1-7 0,0-1 0,-1 1 0,0 0 0,-1-1 0,0 0 0,-1 0 0,0 0 0,-12 18 0,2-8 0,0-1 0,-1 0 0,-24 21 0,4-9-137,-1-1 0,-1-3 0,-2-1 0,-43 22 0,-177 74 142,195-96-658,19-8-5315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5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24575,'1'4'0,"50"139"0,-32-96 0,77 186 0,17-7 0,-112-225 0,7 13 0,-4-11 0,-3-3 0,-1 0 0,0 0 0,0 0 0,0 0 0,0 0 0,0 0 0,0 0 0,0 0 0,0 0 0,0 0 0,0 0 0,0 0 0,1 0 0,-1 0 0,0 0 0,0 0 0,0 0 0,0 0 0,0 0 0,0 0 0,0 0 0,0 0 0,0 0 0,0 0 0,0 0 0,0 0 0,0 0 0,0-1 0,0 1 0,1 0 0,-1 0 0,0 0 0,0 0 0,0 0 0,0 0 0,0 0 0,0 0 0,0 0 0,0 0 0,0-1 0,0 1 0,0 0 0,0 0 0,0 0 0,0 0 0,0 0 0,2-26 0,13-86 0,5 29 0,4 1 0,63-148 0,-78 210 0,1 0 0,1 1 0,18-25 0,-24 38 0,-1 1 0,2-1 0,-1 1 0,1 0 0,11-7 0,-13 9 0,0 1 0,0 0 0,0 1 0,0-1 0,0 1 0,1-1 0,-1 1 0,0 0 0,1 1 0,8-1 0,-6 1 0,0 1 0,0 0 0,0 1 0,0-1 0,0 1 0,0 1 0,0-1 0,-1 1 0,1 0 0,11 8 0,-2 1 0,1 0 0,23 25 0,-14-11 0,-1 2 0,33 49 0,30 70 0,-85-140 0,0-2 0,-1 0 0,1 0 0,0 0 0,7 7 0,-10-11 0,1 0 0,0-1 0,-1 1 0,1 0 0,0-1 0,-1 1 0,1-1 0,0 1 0,0-1 0,0 1 0,-1-1 0,1 0 0,0 1 0,0-1 0,0 0 0,0 0 0,0 0 0,0 0 0,0 1 0,0-1 0,-1 0 0,1-1 0,0 1 0,0 0 0,0 0 0,0 0 0,0 0 0,0-1 0,0 1 0,0 0 0,-1-1 0,1 1 0,0-1 0,0 1 0,0-2 0,5-3 0,-1 0 0,0 0 0,0-1 0,-1 0 0,1 0 0,-1 0 0,-1-1 0,5-8 0,-1 1 0,12-23 0,31-52 0,-43 78 0,0 1 0,1 0 0,0 0 0,0 1 0,20-16 0,-24 22 0,-1 1 0,1-1 0,0 1 0,1 0 0,-1 0 0,0 0 0,0 1 0,1-1 0,-1 1 0,1 0 0,-1 1 0,1-1 0,0 1 0,7 0 0,-5 0 0,-1 2 0,1-1 0,-1 0 0,1 1 0,-1 1 0,0-1 0,0 1 0,0 0 0,8 5 0,-1 1 0,0 1 0,-1 0 0,0 2 0,-1-1 0,0 1 0,0 1 0,14 22 0,-9-8 0,-1 2 0,-2-1 0,18 52 0,-19-38 0,-1 1 0,5 48 0,-13-68 40,-1 1 0,-2 46 0,-1-59-205,0 0 0,-1 0 0,0-1 0,-1 1 0,0 0 0,-1-1 0,0 0 0,-8 13 0,-5 3-6661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5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24575,'5'-6'0,"2"2"0,1 1 0,-1 0 0,0 0 0,1 1 0,-1 0 0,1 0 0,12-1 0,-12 2 0,12-2 0,1 0 0,0 2 0,0 0 0,0 1 0,0 2 0,38 6 0,-50-6 0,-1 1 0,1 0 0,-1 0 0,0 1 0,0-1 0,-1 2 0,1-1 0,9 8 0,-13-8 0,1 1 0,-1-1 0,1 1 0,-1 0 0,-1 0 0,1 1 0,-1-1 0,0 1 0,0-1 0,0 1 0,-1 0 0,3 11 0,-3-10 0,-1 0 0,0-1 0,-1 1 0,1 1 0,-1-1 0,-1 0 0,1 0 0,-4 13 0,2-10 0,-1-1 0,-1 1 0,0-1 0,0 1 0,-8 12 0,-1-4 0,-1 0 0,0 0 0,-1-2 0,-32 28 0,10-14 0,-1-2 0,-49 26 0,77-48 0,-16 9 0,25-14 0,0 0 0,0 0 0,-1 0 0,1 0 0,0 0 0,0 0 0,0 0 0,0 1 0,0-1 0,0 0 0,0 1 0,-1 2 0,2-4 0,0 1 0,0 0 0,0-1 0,0 1 0,1-1 0,-1 1 0,0 0 0,0-1 0,0 1 0,0-1 0,1 1 0,-1-1 0,0 1 0,1 0 0,-1-1 0,0 1 0,1-1 0,-1 0 0,0 1 0,1-1 0,-1 1 0,1-1 0,-1 0 0,1 1 0,-1-1 0,1 0 0,-1 1 0,1-1 0,0 0 0,-1 0 0,2 1 0,6 2 0,0 0 0,1 0 0,16 2 0,77 9 0,46-2-336,607-6-2376,-613-11-2431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6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24575,'0'0'0,"4"0"0,7 4 0,16 7 0,29 8 0,28 10 0,24 1 0,30-6 0,24-15-1643,-2-15 1643,-29-6-6548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8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565 1 24575,'-14'4'0,"-17"6"0,0-2 0,-1-1 0,-61 5 0,38-5 0,30-4 0,-91 14 0,92-12 0,1 1 0,-42 15 0,61-19 0,0 0 0,0 0 0,1 0 0,-1 1 0,0-1 0,1 1 0,-1 0 0,-5 6 0,7-7 0,1 1 0,-1-1 0,0 1 0,1 0 0,-1 0 0,1 0 0,0 0 0,0 0 0,0 0 0,1 0 0,-1 0 0,0 0 0,1 5 0,0 1 0,0 0 0,1 0 0,0 0 0,1 0 0,4 13 0,18 44 0,-18-52 0,99 212 0,-75-171 0,76 100 0,-68-111-1365,-25-31-5461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6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24575,'5'1'0,"-3"0"0,0 1 0,0-1 0,0 0 0,0 1 0,-1-1 0,1 1 0,0-1 0,-1 1 0,0 0 0,1-1 0,-1 1 0,0 0 0,0 0 0,1 2 0,4 5 0,14 27 0,-2 0 0,15 43 0,15 53-322,210 745-1292,-245-829 1603,42 171-215,-18 0 49,-34-192 220,-2 44 0,-3-56-255,1 1 0,-2-1 0,0 0 1,-6 17-1,-4 2-4656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6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0 188 24575,'1'-4'0,"-1"0"0,1 1 0,0-1 0,0 0 0,0 1 0,0-1 0,1 1 0,-1-1 0,1 1 0,0-1 0,0 1 0,0 0 0,0 0 0,1 0 0,2-2 0,5-5 0,-1 1 0,2 1 0,11-8 0,-4 4 0,1 1 0,0 1 0,0 0 0,1 2 0,1 0 0,-1 1 0,1 1 0,0 1 0,1 1 0,-1 1 0,1 1 0,-1 1 0,1 1 0,22 2 0,-10 2 0,1 2 0,-1 2 0,0 1 0,-1 1 0,43 20 0,-47-16 0,0 1 0,-2 1 0,0 1 0,0 1 0,46 44 0,-65-54 0,0 0 0,-1 0 0,0 1 0,-1 0 0,1 0 0,-2 1 0,1-1 0,4 14 0,-7-16 0,-1 0 0,-1 0 0,1 0 0,-1 1 0,-1-1 0,1 0 0,-1 0 0,0 0 0,-1 1 0,0-1 0,0 0 0,0 0 0,-5 12 0,0-3 1,0-2 1,-1 1-1,-1-1 0,-14 21 0,3-10-111,-34 35 0,7-16-172,-2-2 0,-1-2 0,-80 49 0,-176 77 336,142-86-1205,144-71-4601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7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564 0 24575,'-1'0'0,"1"0"0,-1 0 0,0 0 0,1 0 0,-1 1 0,0-1 0,1 0 0,-1 0 0,1 0 0,-1 0 0,0 1 0,1-1 0,-1 0 0,0 1 0,-3 2 0,-49 23 0,2 3 0,1 1 0,1 3 0,-64 57 0,85-64 0,1 2 0,2 0 0,-22 32 0,31-36 0,0 1 0,2 0 0,1 1 0,-15 42 0,24-53 0,-1-1 0,2 1 0,0 1 0,1-1 0,0 0 0,1 17 0,2-21 0,0 0 0,0-1 0,1 1 0,0 0 0,1-1 0,0 1 0,0-1 0,2 0 0,6 12 0,-10-19 0,0 0 0,1 0 0,0-1 0,-1 1 0,1-1 0,0 0 0,0 1 0,1-1 0,-1 0 0,0 0 0,1 0 0,-1 0 0,1-1 0,0 1 0,-1-1 0,1 0 0,0 1 0,0-1 0,0 0 0,0-1 0,0 1 0,0-1 0,0 1 0,0-1 0,0 0 0,0 0 0,0 0 0,0 0 0,0-1 0,0 1 0,0-1 0,0 0 0,0 0 0,4-2 0,16-7 0,0-2 0,-1 0 0,-1-2 0,23-17 0,-22 14 0,1 1 0,0 2 0,32-16 0,-49 28 0,1 0 0,-1 0 0,0 0 0,1 0 0,-1 1 0,1 0 0,0 1 0,-1 0 0,1-1 0,-1 2 0,1-1 0,0 1 0,9 3 0,-8-2 0,0 1 0,0 1 0,0-1 0,-1 1 0,1 0 0,-1 1 0,0 0 0,-1 0 0,1 1 0,6 7 0,5 7 20,-1 1 0,0 0 0,-2 2 0,-1 0 0,16 34 0,-13-20-515,-3 1 0,20 74 0,-24-63-6331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7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24575,'12'0'0,"1"2"0,-1 1 0,1 1 0,-1 0 0,22 10 0,45 28 0,-62-32 0,0 0 0,-1 1 0,-1 1 0,0 0 0,0 2 0,19 22 0,-29-29 0,0-1 0,-1 1 0,0 0 0,0 1 0,-1-1 0,0 0 0,5 16 0,-7-17 0,0 0 0,0 1 0,-1-1 0,0 0 0,0 1 0,0-1 0,-1 1 0,0-1 0,0 0 0,-1 0 0,-2 8 0,-1-1 0,-1 0 0,-1 0 0,0 0 0,-1-1 0,0 0 0,-19 19 0,-68 61 0,45-47 0,46-40 0,0-2 0,1 0 0,-1 1 0,1-1 0,0 1 0,-4 7 0,6-11 0,1 1 0,0 0 0,-1 0 0,1 0 0,0 0 0,-1 0 0,1 0 0,0 0 0,0 0 0,0 0 0,0 0 0,0 0 0,0 0 0,0 0 0,0 0 0,1 0 0,-1 0 0,0 0 0,0 0 0,1 0 0,-1 0 0,1 0 0,-1-1 0,1 1 0,-1 0 0,1 0 0,0 0 0,-1-1 0,1 1 0,0 0 0,-1-1 0,1 1 0,1 0 0,4 3 0,0 0 0,0 0 0,0-1 0,0 0 0,1-1 0,8 3 0,50 10 0,113 8 12,4-14-1629,-155-8 966,97 4-5284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7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0,9 2 0,11 5 0,18 4 0,26 4 0,29 4 0,22 1 0,0-4-678,-20-4-6835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8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 24575,'-2'3'0,"-8"19"0,1-1 0,1 1 0,1 1 0,-5 29 0,-6 97 0,12-30-526,6 0 0,5 0 0,28 168 0,7-77 23,68 209-1,-8-118-574,-80-250-2924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8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687 1 24575,'-8'4'0,"0"0"0,-9 8 0,-3 1 0,-127 75 0,-87 57 0,121-57 0,86-64 0,2 0 0,-23 29 0,43-48 0,0 1 0,1 1 0,0-1 0,0 1 0,0 0 0,1 0 0,-3 9 0,5-12 0,0 0 0,0 1 0,0-1 0,1 0 0,0 1 0,0-1 0,0 0 0,0 1 0,1-1 0,0 0 0,0 0 0,0 1 0,0-1 0,3 5 0,1 2 0,1 0 0,0-1 0,1 1 0,0-1 0,8 9 0,47 43 0,-45-46 0,48 46-25,187 188-1944,-190-182-4228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9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8 0,4 18 0,6 26 0,8 24 0,5 13 0,4 8 0,0 3 0,-1-3 0,-5-8 0,-7-17 0,-6-20-8191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9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24575,'7'-2'0,"-1"1"0,1 0 0,-1 1 0,0-1 0,1 1 0,11 2 0,34 8 0,-2 5 0,-2 2 0,0 2 0,-1 2 0,-1 2 0,-1 2 0,-2 2 0,68 54 0,-94-67 0,-1 0 0,0 1 0,-2 0 0,20 26 0,-30-35 0,0 0 0,0 1 0,-1-1 0,1 1 0,-2 0 0,1 0 0,-1 0 0,0 0 0,0 0 0,-1 0 0,0 0 0,0 1 0,0-1 0,-1 1 0,-1-1 0,-1 11 0,0-7 0,-1 0 0,-1 0 0,0-1 0,0 1 0,-1-1 0,-1 0 0,-10 15 0,-3 1 0,-33 34 0,-84 68 120,-9-11-1605,115-94-5341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3:59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24575,'5'1'0,"9"3"0,0 0 0,-1 2 0,0-1 0,24 15 0,-12-4 0,31 27 0,-34-25 0,-1 2 0,-1 0 0,33 42 0,-46-52 0,0 0 0,0 1 0,-1 0 0,0 0 0,-1 1 0,-1-1 0,0 1 0,0 0 0,-1 0 0,-1 1 0,2 16 0,-4-10 0,-2 0 0,0 0 0,-1-1 0,-8 29 0,0 2 0,9-42 0,1 0 0,0 0 0,1-1 0,0 1 0,0 0 0,0 0 0,1 0 0,0 0 0,0 0 0,4 12 0,-2-13 0,-1-1 0,1 1 0,0-1 0,1 0 0,-1 0 0,1 0 0,0-1 0,0 1 0,0-1 0,1 0 0,0 0 0,0-1 0,6 5 0,20 8-341,1-1 0,1-2-1,40 12 1,20 2-6485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8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2 0,4 3 0,5 2 0,10 2 0,15 1 0,18 1 0,13 0 0,6-1 0,4-2 0,-5-4 0,-7-1 0,-12-1 0,-11-2 0,-14 0-8191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0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24575,'-4'23'0,"3"22"8,2 0-1,9 57 0,29 94-321,-7-78-72,4-1 0,6-2 0,67 130 0,-65-160 303,4-2-1,4-2 0,3-3 1,106 116-1,-120-153-452,45 36-1,-42-43-4327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0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0 578 24575,'0'0'0,"5"5"0,14 11 0,1-2 0,38 22 0,48 18 0,-100-51 0,140 61 0,-108-50 0,0-2 0,41 7 0,-71-17 0,-4-1 0,0 0 0,0 0 0,0 0 0,0-1 0,1 0 0,-1 0 0,0 0 0,0 0 0,1-1 0,6-1 0,-11 2 0,0 0 0,-1 0 0,1 0 0,0 0 0,0 0 0,0 0 0,0 0 0,0 0 0,0 0 0,0 0 0,0 0 0,0 0 0,0 0 0,0 0 0,0 0 0,0 0 0,0-1 0,0 1 0,0 0 0,0 0 0,0 0 0,0 0 0,0 0 0,0 0 0,0 0 0,0 0 0,0 0 0,0 0 0,0 0 0,0 0 0,0-1 0,0 1 0,0 0 0,0 0 0,0 0 0,0 0 0,0 0 0,0 0 0,0 0 0,0 0 0,0 0 0,0 0 0,0 0 0,0 0 0,0 0 0,0 0 0,0 0 0,0 0 0,0-1 0,0 1 0,0 0 0,1 0 0,-1 0 0,0 0 0,0 0 0,0 0 0,0 0 0,0 0 0,0 0 0,0 0 0,0 0 0,0 0 0,0 0 0,0 0 0,0 0 0,0 0 0,1 0 0,-2-1 0,4 0 0,5-1 0,-1 1 0,1-2 0,-1 1 0,0-1 0,0 0 0,0-1 0,0 0 0,-1 0 0,0 0 0,1-1 0,-2 1 0,1-2 0,0 1 0,-1-1 0,0 1 0,0-1 0,-1-1 0,0 1 0,6-12 0,-5 6 0,1-1 0,-2 0 0,0 0 0,-1 0 0,0-1 0,-1 1 0,0-1 0,-1 0 0,0 1 0,-3-18 0,-1 2 1,-2 1-1,0 0 1,-2 0 0,-20-49-1,-55-100-363,70 154 245,-33-66-1247,7 17-4983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1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 24575,'0'0'0,"0"0"0,0 0 0,3 1 0,0-1 0,0 1 0,-1 0 0,1 0 0,0 0 0,-1 0 0,1 1 0,-1-1 0,1 1 0,-1-1 0,0 1 0,4 3 0,4 3 0,6 4 0,1 0 0,-1 2 0,21 22 0,-32-30 0,-1 0 0,1 0 0,-1 0 0,0 0 0,0 1 0,-1 0 0,0 0 0,0 0 0,-1 0 0,0 0 0,0 1 0,-1-1 0,2 9 0,-3-6 0,-1 1 0,0-1 0,0 0 0,-1 0 0,0 0 0,-1 0 0,0 0 0,0 0 0,-1-1 0,0 1 0,-1-1 0,-9 14 0,0-3 0,-1-1 0,0-1 0,-2 0 0,-24 20 0,-90 63 0,110-86 0,13-9 0,-16 12 0,23-16 0,-1-1 0,0 1 0,1-1 0,0 1 0,-1 0 0,1-1 0,0 1 0,0 0 0,0 0 0,-1 2 0,2-3 0,0 0 0,0 0 0,0 0 0,0-1 0,0 1 0,0 0 0,0 0 0,0 0 0,0 0 0,0 0 0,1 0 0,-1-1 0,0 1 0,0 0 0,1 0 0,-1 0 0,1-1 0,-1 1 0,1 0 0,-1 0 0,1-1 0,-1 1 0,1 0 0,0-1 0,-1 1 0,1-1 0,0 1 0,0-1 0,-1 1 0,2 0 0,4 2 0,0-1 0,0 1 0,8 2 0,-14-5 0,27 7 3,0 0 1,0-2-1,38 3 0,88-3-216,130-15-1951,-160 1-3663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1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1 491 24575,'0'0'0,"3"-1"0,14-2 0,22 3 0,24 4 0,18 6 0,16 6 0,3 3 0,-15-1-8191</inkml:trace>
  <inkml:trace contextRef="#ctx0" brushRef="#br0" timeOffset="1">1042 0 24575,'0'0'0,"0"0"0,4 4 0,4 9 0,8 15 0,8 18 0,9 21 0,11 19 0,9 13 0,4 0 0,-1-11 0,-4-16 0,-11-20-8191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1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0 24575,'0'0'0,"3"0"0,18 4 0,28 16 0,34 34 0,31 49 0,15 45-3050,-11 31 3050,-31 24 0,-41 3 0,-48-8 0,-56-13 0,-56-16 0,-57-13 0,-71 3-2967,6-27 793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2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24575,'-1'0'0,"1"0"0,-1 0 0,0 0 0,1 0 0,-1 0 0,1 0 0,-1 0 0,0 0 0,1 0 0,-1 0 0,0 0 0,1 1 0,-1-1 0,1 0 0,-1 1 0,1-1 0,-1 0 0,1 1 0,-1-1 0,1 0 0,-1 1 0,1-1 0,-1 1 0,1-1 0,-1 1 0,1-1 0,0 1 0,0 0 0,-1-1 0,1 1 0,0-1 0,0 1 0,-1-1 0,1 1 0,0 0 0,0 0 0,0 2 0,-1 0 0,1 0 0,0 0 0,0 0 0,0 0 0,1-1 0,0 6 0,3 4 0,0-1 0,1 1 0,1-1 0,-1 0 0,2 0 0,11 16 0,52 57 0,-39-50 0,64 55 0,-82-79 0,0-1 0,0 0 0,1 0 0,0-1 0,1-1 0,0-1 0,0 0 0,31 8 0,-27-11 14,-1-2-1,1 1 0,0-2 0,0 0 1,0-2-1,-1 0 0,1-1 0,24-7 1,-2-2-509,-1-2 0,58-29 0,-16 0-6331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3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24575,'0'0'0,"0"2"0,4 4 0,5 7 0,6 7 0,7 8 0,11 6 0,20 8 0,23 1 0,17 0 0,3-4 0,-16-9-8191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3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0 24575,'-1'1'0,"0"-1"0,0 0 0,0 1 0,1 0 0,-1-1 0,0 1 0,0-1 0,0 1 0,1 0 0,-1 0 0,0-1 0,1 1 0,-1 0 0,1 0 0,-1 0 0,1 0 0,-2 1 0,0 3 0,-29 46 0,2 2 0,2 1 0,-20 59 0,33-73 0,2 2 0,2 0 0,1 0 0,2 0 0,-1 45 0,8-71 0,0 1 0,1-1 0,4 24 0,-3-33 0,0 1 0,0 0 0,0-1 0,1 1 0,1-1 0,-1 0 0,1 0 0,0 0 0,6 6 0,-2-4 0,1 0 0,0 0 0,1-1 0,0-1 0,0 0 0,0 0 0,1-1 0,0 0 0,22 8 0,-8-6 0,1 0 0,0-1 0,40 4 0,-50-9 0,-1-1 0,1 0 0,0-2 0,0 1 0,0-2 0,-1 0 0,1-1 0,-1-1 0,16-5 0,-19 4 0,0 0 0,-1-1 0,0 0 0,0-1 0,0 0 0,-1 0 0,0-1 0,-1-1 0,0 1 0,0-2 0,12-16 0,-10 11 0,-2 0 0,0-1 0,-1 0 0,0-1 0,-1 1 0,5-22 0,-8 23 0,-1 0 0,0 0 0,-2-1 0,1 1 0,-2 0 0,0-1 0,-3-25 0,2 39-118,1 1 35,0 0 0,0 0 0,0 0-1,0 0 1,0 1 0,0-1 0,-1 0 0,1 0 0,0 0 0,-1 0-1,1 0 1,-1 0 0,1 0 0,-2-1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17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24575,'0'3'0,"3"53"0,2 0 0,14 58 0,-15-90 0,145 581-1229,66-21 55,-188-524-4614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17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1 319 24575,'0'0'0,"0"-2"0,9-2 0,25-3 0,34-2 0,43-3 0,39-5 0,24-8-1887,12-8 1887,9-15 0,-4-9 0,-27 0 0,-41 10-6304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8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24575,'0'0'0,"0"0"0,4 4 0,7 7 0,14 10 0,19 13 0,15 10 0,11 9 0,3 3 0,-3-1 0,-8-4 0,-9-10 0,-10-9 0,-9-12 0,-8-15 0,-6-11 0,-6-4-8191</inkml:trace>
  <inkml:trace contextRef="#ctx0" brushRef="#br0" timeOffset="1">728 0 24575,'0'0'0,"0"0"0,0 0 0,-2 4 0,-3 7 0,-2 8 0,-2 16 0,-1 22 0,-3 20 0,-3 13 0,0-2 0,1-16-8191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18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24575,'13'9'0,"-1"1"0,0 0 0,13 14 0,-4-3 0,325 352 0,-309-331 0,110 107 0,-144-146 0,0-1 0,-1 1 0,1 0 0,-1 0 0,4 6 0,-6-9 0,1 1 0,-1 0 0,0 0 0,0 0 0,1-1 0,-1 1 0,0 0 0,0 0 0,0 0 0,0 0 0,0 0 0,0 0 0,0-1 0,0 1 0,0 0 0,0 0 0,-1 0 0,1 0 0,0-1 0,-1 1 0,1 0 0,0 0 0,-1 0 0,1-1 0,-1 1 0,1 0 0,-1-1 0,0 1 0,0 0 0,-1 1 0,0 0 0,-1 0 0,1 0 0,0 0 0,-1-1 0,1 1 0,-1-1 0,1 0 0,-1 0 0,0 0 0,0 0 0,1 0 0,-4 0 0,4-1 0,1 0 0,-1 0 0,1 0 0,0 0 0,-1 0 0,1 0 0,-1-1 0,1 1 0,0 0 0,-1-1 0,1 0 0,0 1 0,-1-1 0,1 0 0,0 1 0,0-1 0,0 0 0,0 0 0,-1 0 0,1 0 0,1 0 0,-1 0 0,0 0 0,0 0 0,0-1 0,0 1 0,1 0 0,-2-3 0,0-3 0,-1 0 0,1-1 0,1 1 0,-1-1 0,1 1 0,1-1 0,-1 0 0,1 0 0,1 1 0,0-1 0,0 0 0,3-13 0,1 3 0,1 0 0,0 1 0,1 0 0,12-21 0,-6 17 0,0 1 0,2 0 0,0 1 0,1 1 0,1 0 0,26-21 0,-20 22 0,-22 17 0,1-1 0,-1 0 0,1 0 0,-1 1 0,0-1 0,1 0 0,-1 1 0,1 0 0,-1-1 0,1 1 0,-1 0 0,1 0 0,0 0 0,-1 0 0,3 0 0,-1 1 0,-3-1 0,6-2 0,-2 0 12,1 1-1,0 0 1,0 0-1,0 1 1,0 0-1,7 0 1,-9 0-124,1 0 1,0 0 0,-1 0 0,1 0 0,0-1-1,-1 1 1,1-1 0,0 0 0,-1 0 0,1-1-1,-1 1 1,5-3 0,-2 0-6715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0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24575,'1'9'0,"0"1"0,0-1 0,1 0 0,0 1 0,0-1 0,1 0 0,7 14 0,35 59 0,-38-71 0,12 21 0,2-2 0,0 0 0,40 41 0,-52-62 0,0 0 0,1 0 0,1-1 0,-1-1 0,1 1 0,1-2 0,-1 0 0,1 0 0,0-1 0,0 0 0,1-1 0,-1-1 0,20 4 0,-17-6 0,-1 0 0,0-1 0,1-1 0,-1 0 0,0-1 0,23-6 0,-28 6 0,-1-1 0,0 0 0,0 0 0,0-1 0,-1 1 0,1-2 0,-1 1 0,0-1 0,0-1 0,0 1 0,-1-1 0,8-8 0,-11 10 0,0 0 0,-1-1 0,0 1 0,0-1 0,0 1 0,0-1 0,-1 0 0,1 0 0,-1 0 0,0 0 0,-1 0 0,1 0 0,-1 0 0,0 0 0,0 0 0,-1 0 0,0 1 0,1-1 0,-3-6 0,-2-5 0,0 0 0,-1 1 0,-1-1 0,-11-19 0,-28-39 0,36 58 0,5 6 0,5 10 0,0 0 0,1 0 0,-1 0 0,0 0 0,0 0 0,0 0 0,1 0 0,-1 0 0,0 0 0,0 0 0,0 0 0,1 0 0,-1 0 0,0 0 0,0 0 0,0 0 0,1 0 0,-1 0 0,0 0 0,0 0 0,0 1 0,1-1 0,-1 0 0,0 0 0,0 0 0,0 0 0,0 0 0,1 1 0,21 20 0,13 19 0,41 64 0,7 21-379,11 36-1137,104 227-276,-156-290 1384,-4 3 1,26 111-1,-53-160 191,-1 0 0,4 98 0,-13-109 87,-3-1 0,-1 0 0,-2 0 0,-12 49-1,7-50 20,-2-1 0,-2 0-1,-1 0 1,-41 69-1,42-85 114,-1 0-1,-2-1 0,-23 25 1,26-33 228,0-1 0,0 0 0,-1 0 0,-1-2 0,-22 12 0,30-18-64,0 0-1,-1-1 1,0 0 0,0 0 0,0-1 0,0 0-1,0-1 1,0 0 0,0 0 0,0-1-1,-16-1 1,20 0-71,1 0-1,-1 0 1,0 0-1,0-1 0,1 1 1,-1-1-1,1 0 1,0-1-1,0 1 1,0-1-1,0 0 1,0 0-1,0 0 0,1 0 1,-1-1-1,1 1 1,0-1-1,0 0 1,0 0-1,1 0 1,-1 0-1,1-1 0,-3-8 1,1 2-46,1-1-1,1 1 1,0-1 0,0 0 0,1 0 0,1-13 0,1-8-84,7-37 1,45-169-419,25 4 0,-18 85 468,117-211 0,109-124-352,-271 462 288,104-188 264,-116 205 61,0-1 0,-1 1 0,0-1-1,-1 0 1,1 0 0,-1-10 0,5-19-306,2 4 30,4-41 0,-10 63 0,-2 1 0,0-1 0,0 1 0,0-1 0,-1 1 0,-1-1 0,0 1 0,0 0 0,-4-11 0,5 17 0,-1 0 0,0 0 0,1 0 0,-1 0 0,0 0 0,0 0 0,-1 1 0,1-1 0,-1 1 0,1-1 0,-1 1 0,0 0 0,1 0 0,-1 1 0,0-1 0,0 0 0,-6-1 0,6 2 0,1 1 0,0-1 0,-1 1 0,1-1 0,0 1 0,-1 0 0,1 0 0,-1 0 0,1 1 0,0-1 0,-1 0 0,1 1 0,0 0 0,-1-1 0,1 1 0,0 0 0,0 0 0,0 0 0,-1 1 0,1-1 0,0 0 0,1 1 0,-1-1 0,0 1 0,-3 3 0,2-1 0,1 0 0,-1 0 0,1 0 0,0 0 0,0 0 0,0 0 0,0 1 0,1-1 0,0 1 0,0-1 0,0 1 0,0 0 0,1-1 0,0 1 0,0 0 0,0-1 0,1 1 0,0 6 0,0-5 0,1 0 0,0 0 0,0 0 0,0 0 0,0 0 0,1-1 0,0 1 0,0-1 0,1 0 0,0 1 0,0-2 0,0 1 0,5 5 0,1-2 0,15 11 0,-21-16 0,-1-1 0,1 0 0,-1-1 0,1 1 0,-1-1 0,1 1 0,0-1 0,0 0 0,5 0 0,-6-2 0,-4 6 0,5 52 0,14 64 0,-12-84 0,101 444-1173,43-10 1192,-119-383-19,62 182 0,-89-256 0,5 15 0,-8-26 0,-1-1 0,0 0 0,1 0 0,-1 0 0,0 1 0,0-1 0,0 0 0,-1 0 0,0 4 0,1-6 0,0 0 0,0 1 0,0-1 0,0 0 0,0 1 0,-1-1 0,1 0 0,0 1 0,0-1 0,-1 0 0,1 0 0,0 1 0,0-1 0,-1 0 0,1 0 0,0 0 0,-1 1 0,1-1 0,0 0 0,-1 0 0,1 0 0,0 0 0,-1 0 0,1 1 0,-1-1 0,1 0 0,0 0 0,-1 0 0,1 0 0,0 0 0,-1 0 0,1 0 0,-1-1 0,1 1 0,0 0 0,-1 0 0,1 0 0,0 0 0,-1 0 0,1-1 0,-5-1 39,1 0 1,-1 0-1,1 0 0,0-1 1,0 0-1,0 0 0,-5-5 1,-28-30 570,34 34-573,-24-29-100,1-1 0,1-1 0,-37-72 0,34 47-322,-40-119 1,51 119 384,2-1 0,2-1 0,4 0 0,2-1 0,1-72 0,7 93 0,2 0 0,1 1 0,3-1 0,1 1 0,2 1 0,1 0 0,3 0 0,31-64 0,-29 74 0,1 0 0,2 1 0,0 1 0,2 1 0,1 1 0,1 1 0,27-22 0,-42 40 0,-1 1 0,1 0 0,-1 1 0,2 0 0,-1 0 0,0 1 0,1 0 0,0 0 0,17-4 0,-24 8-1,1-1 1,-1 1-1,1 0 1,-1 0-1,1 0 1,-1 0-1,1 0 1,0 0-1,-1 1 1,0-1-1,1 1 1,-1 0-1,1 0 1,-1 0-1,0 0 1,0 0-1,1 0 1,-1 1-1,0-1 0,0 1 1,0-1-1,-1 1 1,4 4-1,-1-2 23,-1 1-1,0 1 1,-1-1-1,1 0 1,-1 1-1,0 0 1,0-1-1,-1 1 0,2 8 1,-1 6 95,0 0 1,-2 0-1,0 0 1,-1 0-1,-1 0 1,-1 0-1,-1 0 1,-9 27-1,-1-6-347,-2-1 0,-39 72 0,22-55 204,-3-1 0,-3-2 1,-2-2-1,-56 56 0,87-96 26,10-11 0,3-1 0,25-16 0,11-11-22,-2-1-1,46-44 1,64-77-103,-133 134 115,142-156-22,-115 122 34,55-86-1,-83 113-1,18-39 0,-28 54 0,0-1 0,0 0 0,-1 0 0,0 0 0,-1 0 0,0 0 0,0 0 0,0 0 0,-2-9 0,1 15-1,0 0 1,0 0-1,-1 0 0,1 0 0,-1 0 1,1 0-1,-1 0 0,0 0 0,1 0 0,-1 1 1,0-1-1,-1 0 0,1 0 0,0 1 1,0-1-1,-1 1 0,-1-2 0,1 2 10,1 0 0,-1 0 0,1 0 0,-1 0 1,0 1-1,1-1 0,-1 1 0,0-1 0,0 1 0,1 0 0,-1 0 0,0-1 0,0 1 0,0 1 0,1-1 0,-1 0 0,0 0 0,0 1 0,-1 0 1,-2 0 42,1 0 0,0 1 0,0-1 1,0 1-1,0 0 0,0 1 1,1-1-1,-1 1 0,1-1 1,-1 1-1,1 0 0,0 0 0,0 0 1,1 1-1,-1-1 0,-3 6 1,4-5-57,0 1 1,0 0-1,0-1 1,0 1-1,1 0 1,0 0-1,0 1 1,0-1-1,1 0 1,-1 0-1,1 0 1,1 0-1,-1 0 1,2 7-1,0 0 4,2 0 0,-1-1 0,2 1 0,-1-1 0,10 17 0,-2-9 0,0-1 0,21 25 0,-8-16-152,0-2-1,2-1 1,1-1 0,37 24-1,128 63-1754,-67-49-3615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0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24575,'0'0'0,"0"-1"0,0 1 0,0-1 0,0 1 0,1 0 0,-1-1 0,0 1 0,0 0 0,0-1 0,1 1 0,-1 0 0,0-1 0,0 1 0,1 0 0,-1-1 0,0 1 0,1 0 0,-1 0 0,0-1 0,1 1 0,-1 0 0,0 0 0,1 0 0,-1 0 0,1 0 0,-1-1 0,14-2 0,-4 2 0,1 1 0,-1-1 0,1 2 0,-1-1 0,20 5 0,51 17 0,-39-7 0,75 36 0,-92-37 0,-1 0 0,0 2 0,-2 0 0,25 23 0,-38-31 0,-1 1 0,-1-1 0,0 1 0,0 1 0,0-1 0,-2 1 0,1 0 0,-1 0 0,0 1 0,-1 0 0,0 0 0,-1 0 0,-1 0 0,1 0 0,-2 1 0,1-1 0,-2 1 0,1-1 0,-2 12 0,-2 3 0,-9 34 0,8-38 0,0-1 0,-2 36 0,6-50 0,0 0 0,1 0 0,0 0 0,0 0 0,1 0 0,0-1 0,0 1 0,6 12 0,-3-10 0,0-1 0,1 1 0,0-1 0,0 1 0,10 8 0,7 4 0,1-2 0,0 0 0,28 15 0,-45-29 0,19 10 0,-14-8 0,-1 0 0,1 1 0,-1 0 0,-1 1 0,20 19 0,-29-26 0,1 0 0,0 1 0,-1-1 0,0 0 0,1 1 0,-1-1 0,0 1 0,0-1 0,0 1 0,-1 0 0,1 0 0,-1-1 0,1 1 0,-1 0 0,0 0 0,0-1 0,0 1 0,-1 0 0,1 0 0,-1-1 0,0 4 0,-1 0 0,-1 0 0,0 0 0,0 0 0,0-1 0,0 1 0,-1-1 0,0 0 0,-6 7 0,-7 4 0,1 0 0,-25 17 0,-45 24 0,-112 54-484,-7-14-1029,194-92 1367,-52 24-5902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1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1 938 24575,'0'-1'0,"0"1"0,0 0 0,0-1 0,0 1 0,0 0 0,0-1 0,1 1 0,-1 0 0,0-1 0,0 1 0,0 0 0,1-1 0,-1 1 0,0 0 0,0 0 0,1-1 0,-1 1 0,0 0 0,0 0 0,1 0 0,-1-1 0,0 1 0,1 0 0,0-1 0,8-5 0,1 0 0,-1 1 0,1 0 0,21-7 0,-12 5 0,109-36 0,74-12-690,72-4-2073,73-2 1227,68 2-1847,54 1 1915,699-84-2883,-5-25 2527,-785 105 1776,-41 7 313,-49 10 0,-46 11 531,-38 10-234,-32 10 890,-167 14-1429,198-10 1944,-148 9 489,87 12 1,-118-7-1586,1 1 1,41 15 0,-43-12-5858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4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85 24575,'-7'-9'0,"-4"-5"0,-1 0 0,0 1 0,-18-14 0,30 26 0,-1 0 0,0 0 0,0 1 0,0-1 0,1 0 0,-1 1 0,0-1 0,0 1 0,0-1 0,0 1 0,-2-1 0,3 1 0,-1 0 0,1 0 0,0 0 0,0 0 0,0 0 0,0 1 0,0-1 0,-1 0 0,1 0 0,0 0 0,0 0 0,0 0 0,0 0 0,0 0 0,0 0 0,0 1 0,-1-1 0,1 0 0,0 0 0,0 0 0,0 0 0,0 0 0,0 1 0,0-1 0,0 0 0,0 0 0,0 0 0,0 0 0,0 1 0,0-1 0,0 0 0,1 12 0,6 13 0,19 48 0,-17-50 0,39 94 0,14 36-392,4 9-959,327 836-3128,-345-860 4172,-20-43 75,-23-74 306,-1 0 0,3 28 0,-7-42 134,0 0 0,0 0-1,0 0 1,-3 10 0,2-14-216,1 0 0,-1 0 0,0 0 1,-1 0-1,1-1 0,0 1 0,-1 0 1,1-1-1,-1 1 0,-4 4 0,3-5-513,0 1 0,1-1 0,-1 0 0,-6 3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5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24575,'3'-3'0,"1"0"0,-1 1 0,1-1 0,0 1 0,0 0 0,6-2 0,-4 1 0,14-6 0,0 2 0,1 0 0,26-5 0,67-5 0,-68 12-172,0 2 0,1 3 0,-1 1 0,73 12 0,-92-8 154,1 1 0,-1 1 0,-1 2 1,1 0-1,-2 2 0,1 1 1,-1 1-1,41 30 0,-54-34 19,0 1 0,-1 0 0,0 0 0,-1 2 0,0-1 0,-1 1 0,10 16 0,-14-20 15,-1 1-1,0-1 0,-1 1 1,0 0-1,0 0 1,-1 0-1,0 1 1,0-1-1,-1 0 1,0 1-1,-1-1 0,-1 16 1,-1-10-8,-1-1 1,0-1-1,-1 1 0,-1 0 1,-10 21-1,2-9-118,-33 46 1,5-18-128,-68 68 0,-60 43-182,17-18 259,93-86-866,18-16-4106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5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1 24575,'-9'0'0,"1"0"0,0 1 0,0 0 0,0 1 0,0-1 0,0 2 0,1-1 0,-1 1 0,1 0 0,0 1 0,0-1 0,0 2 0,-9 6 0,-2 3 0,0 1 0,1 1 0,-16 20 0,3 1 0,2 0 0,1 2 0,2 1 0,2 2 0,2 0 0,1 1 0,2 1 0,3 0 0,1 2 0,-14 83 0,24-102 0,1 0 0,0 47 0,3-67 0,1 1 0,0 0 0,0-1 0,0 1 0,1-1 0,0 1 0,1-1 0,-1 0 0,2 1 0,-1-1 0,1-1 0,0 1 0,0-1 0,6 8 0,-6-10 0,0-1 0,0 1 0,0-1 0,1 0 0,-1 0 0,1 0 0,0 0 0,0-1 0,0 0 0,0 0 0,9 2 0,-5-2 0,-1-1 0,1 0 0,-1-1 0,1 1 0,0-2 0,15-1 0,-4-3 0,-1 0 0,1-1 0,-1-1 0,0 0 0,26-16 0,1-4 0,57-46 0,-41 28 0,-50 37 0,0 0 0,0 1 0,1 0 0,0 1 0,17-6 0,-22 10 0,1 0 0,-1 0 0,1 1 0,-1 0 0,1 0 0,0 1 0,-1 0 0,1 0 0,0 1 0,8 2 0,-4 1 0,1 0 0,0 1 0,-1 1 0,0 0 0,-1 1 0,1 0 0,-1 1 0,0 0 0,12 12 0,2 4 0,-1 2 0,35 44 0,-24-21 0,-1 2 0,-3 1 0,-2 2 0,30 72 0,-54-109 0,-4-10 0,1-1 0,-1 0 0,1 0 0,6 9 0,-8-13-151,0-1-1,0 0 0,0 0 0,0 0 1,0 0-1,0 0 0,0 0 1,2 0-1,7 3-6674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5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24575,'6'-14'0,"-1"5"0,-3 6 0,-1 0 0,0 0 0,1 1 0,0-1 0,0 0 0,3-3 0,-4 6 0,0-1 0,-1 1 0,1-1 0,0 1 0,0-1 0,-1 1 0,1 0 0,0-1 0,0 1 0,0 0 0,0 0 0,-1 0 0,1-1 0,0 1 0,0 0 0,0 0 0,0 0 0,0 0 0,0 1 0,-1-1 0,1 0 0,0 0 0,0 0 0,0 1 0,0-1 0,-1 0 0,1 1 0,0-1 0,1 2 0,1 0 0,0 0 0,0 1 0,0 0 0,0-1 0,-1 1 0,1 0 0,-1 0 0,0 0 0,1 1 0,1 5 0,3 4 0,5 21 0,-11-31 0,5 18 0,0 0 0,-2 1 0,4 41 0,-8 68 0,-1-124 0,1-2 0,0 0 0,0 0 0,0 0 0,2 8 0,-2-11 0,1 0 0,-1 0 0,1-1 0,0 1 0,-1-1 0,1 1 0,0-1 0,0 1 0,0-1 0,0 1 0,1-1 0,-1 0 0,0 1 0,1-1 0,-1 0 0,0 0 0,3 1 0,2 1 0,0 0 0,1 0 0,0-1 0,-1 0 0,9 2 0,38 4 0,-48-7 0,68 6-1365,-3-3-5461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6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 24575,'0'0'0,"0"-1"0,3-4 0,12-4 0,23-4 0,29 0 0,23 2 0,20 3 0,13 1 0,-2 0-751,-22 0-6689</inkml:trace>
  <inkml:trace contextRef="#ctx0" brushRef="#br0" timeOffset="1">67 852 24575,'0'0'0,"9"-2"0,27-2 0,48-5 0,60-7 0,55-9 0,43-14-4281,52-24 4281,-23 0-3910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6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398 0 24575,'-165'9'0,"130"-5"0,1 2 0,-58 18 0,89-23 0,-5 2 0,-1 0 0,1 0 0,0 0 0,0 1 0,0 1 0,-10 6 0,18-11 0,0 0 0,0 0 0,0 0 0,0 0 0,0 0 0,0 0 0,0 0 0,0 0 0,0 0 0,-1 0 0,1 0 0,0 0 0,0 1 0,0-1 0,0 0 0,0 0 0,0 0 0,0 0 0,0 0 0,0 0 0,0 0 0,0 0 0,0 0 0,0 0 0,0 0 0,0 0 0,0 0 0,0 0 0,0 1 0,0-1 0,0 0 0,0 0 0,0 0 0,0 0 0,0 0 0,0 0 0,0 0 0,0 0 0,0 0 0,0 0 0,0 0 0,0 0 0,0 0 0,0 0 0,0 1 0,0-1 0,0 0 0,0 0 0,0 0 0,6 1 0,9-2 0,-11 1 0,152-1-75,-104 1-1215,-47 0-5536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9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1 222 24575,'0'0'0,"0"0"0,5-7 0,0 3 0,0 0 0,0 1 0,1-1 0,-1 1 0,1 0 0,11-3 0,-17 5 0,45-15 7,1 1 0,58-12 0,102-9-285,-202 36 262,627-79-2441,-512 66-3004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7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25 24575,'-2'0'0,"-1"-1"0,1 1 0,-1-1 0,1 0 0,-1 0 0,1 0 0,-5-2 0,-4-2 0,4 2 0,0 1 0,0 0 0,-1 1 0,1 0 0,-12-1 0,15 2 0,0 0 0,1 0 0,-1 1 0,0 0 0,0-1 0,1 1 0,-1 1 0,0-1 0,1 0 0,-1 1 0,1 0 0,-6 4 0,4-2 0,1-1 0,0 1 0,0 0 0,0 0 0,1 0 0,-1 1 0,-4 7 0,3-3 0,1 1 0,0-1 0,-5 18 0,4-8 0,2 0 0,0 0 0,-1 24 0,3-10-116,2 1-1,6 39 0,30 105-1283,-8-83 798,3-1 0,79 156 1,-52-140-39,129 179 0,-49-112 80,-18-36-2236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7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24575,'0'0'0,"0"-1"0,0 1 0,0 0 0,0 0 0,0-1 0,0 1 0,0 0 0,0 0 0,0-1 0,0 1 0,0 0 0,1 0 0,-1-1 0,0 1 0,0 0 0,0 0 0,0-1 0,0 1 0,1 0 0,-1 0 0,0 0 0,0-1 0,0 1 0,1 0 0,-1 0 0,0 0 0,0 0 0,1 0 0,-1-1 0,0 1 0,0 0 0,1 0 0,-1 0 0,0 0 0,1 0 0,12 1 0,-2 2 0,-1 1 0,0-1 0,1 2 0,-2-1 0,1 2 0,13 8 0,2 3 0,26 22 0,50 56-340,19 38-1021,-48-43 595,-4 4 1,-4 2-1,88 177 0,-129-223 631,-3 0 0,-1 1 0,-4 0 0,17 90 0,-28-110 68,-1 2-1,-1-1 1,-2 0-1,-1 0 1,-1 0-1,-2 0 1,-1 0-1,-2-1 1,-11 33-1,7-36 10,-1-1 0,-1 0 0,-1-1 0,-1-1-1,-2 0 1,0-2 0,-2 1 0,0-2 0,-2-1 0,0 0-1,-31 21 1,-29 17-1316,80-59 1369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8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24575,'0'0'0,"2"-2"0,7-2 0,14-1 0,19 0 0,28 6 0,33 4 0,28 2 0,15 3-1260,7-1 1260,1-7 0,-6-12 0,-12-13 0,-22-7 0,-29 1-6931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8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0,2 13 0,10 36 0,14 46 0,17 49 0,12 39-2349,6 32 2349,10 57-3593,-7-19 1344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8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1 24575,'0'0'0,"-2"0"0,-5 2 0,-10 10 0,-15 22 0,-15 30 0,-6 30 0,2 32 0,12 23-1327,21 12 1327,41 18 0,49 9-2301,52-3 2301,67-15 0,92-17-3861,-3-35 3159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09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24575,'6'0'0,"19"2"0,34 8 0,50 22 0,53 35 0,44 46-4137,31 52 4137,4 50-2995,-26 45 2995,-47 37 0,-70 21 0,-89-1 0,-106 7 0,-36-51-1059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3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24575,'1'0'0,"-1"0"0,0 0 0,5 0 0,16 2 0,19 2 0,17 3 0,12 2 0,12 1 0,9 1 0,10-3 0,-6-4 0,-17-1-8191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3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24575,'1'0'0,"2"-2"0,17-2 0,25-5 0,28 0 0,34 1 0,70 7 0,5 5-8191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4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24575,'0'0'0,"0"0"0,0 0 0,-2 0 0,-2 0 0,-3 2 0,-1 2 0,-1 3 0,3 0-8191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6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0 24575,'0'0'0,"0"0"0,4 0 0,5 0 0,10 0 0,18 0 0,16 2 0,13 2 0,10 3 0,-4 1 0,-12 1-8191</inkml:trace>
  <inkml:trace contextRef="#ctx0" brushRef="#br0" timeOffset="1">0 200 24575,'0'0'0,"2"0"0,13-2 0,16-2 0,24-3 0,37-2 0,34-1 0,25 1-1402,29 2 1402,56 0-2866,-12 2-1057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19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24575,'12'38'0,"18"41"0,-10-28 0,57 164-939,55 242-1,-18 181 990,-101-432-1111,-12-124-4240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1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2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726 556 24575,'-1'-1'0,"1"-1"0,-1 1 0,0 0 0,1-1 0,-1 1 0,1 0 0,0-1 0,-1-1 0,-1-3 0,-75-195 0,64 163 0,-34-89 0,39 110 0,0 0 0,-2 1 0,1 0 0,-2 1 0,-15-18 0,21 28 0,0-1 0,-1 1 0,0 0 0,0 0 0,0 1 0,-1 0 0,0 0 0,1 0 0,-9-2 0,9 4 0,1 0 0,0 1 0,0 0 0,-1 0 0,1 1 0,-1-1 0,1 1 0,-1 0 0,1 1 0,0-1 0,-1 1 0,1 0 0,-10 4 0,2 0 2,0 1-1,1 0 1,0 1-1,0 1 0,0 0 1,1 0-1,1 1 1,-1 1-1,2 0 1,-1 0-1,-8 13 1,0 2-60,0 2 1,2 0-1,-25 56 1,25-41-29,1 1 0,2 0-1,2 1 1,2 0 0,2 1 0,1-1 0,2 72-1,5-75 46,2-1 0,2 1 0,2-1-1,2 0 1,1 0 0,2-1-1,1 0 1,29 56 0,-31-75 5,0-1 0,1 0 1,1-1-1,1 0 0,22 21 0,-25-28 13,1-1-1,1 0 0,-1-1 0,2 0 0,-1-1 0,1 0 0,1-1 1,17 6-1,-16-8 24,0-1 0,1 0 0,-1-1 0,1-1 0,0-1 0,26 0 0,-21-3 0,-1 0 0,0-2 0,1 0 0,34-12 0,-27 4 0,0 0 0,-1-2 0,0-2 0,-1 0 0,-1-2 0,0 0 0,28-28 0,-30 23-50,-1-1-1,-1-1 1,-1-1 0,-1-1 0,-2-1-1,-1 0 1,0-2 0,-3 0 0,18-50-1,-24 57 16,-2-1-1,0 0 0,-2 0 0,-1 0 0,0-1 0,-2 1 0,-1-1 0,-1 0 1,-1 1-1,-1 0 0,-2-1 0,0 1 0,-15-41 0,9 39 36,-2 0 0,0 0 0,-2 1 0,-1 1 0,-1 0 0,-1 1 0,-1 1 0,0 1 0,-2 1 0,-1 1 0,0 0 0,-1 2 0,-1 0 0,-44-21 0,41 24 0,0 2 0,-1 1 0,-1 1 0,0 2 0,0 0 0,-1 2 0,0 2 0,0 0 0,0 2 0,0 2 0,0 0 0,0 2 0,-60 11 0,63-6 0,1 1 0,-1 1 0,-40 21 0,51-22 0,1 1 0,0 1 0,0 0 0,1 1 0,1 0 0,-22 23 0,30-28 42,0 1 0,0-1 0,1 1 1,0 0-1,0 0 0,0 0 0,1 1 0,0-1 0,1 1 0,0 0 0,0-1 0,0 1 0,0 12 0,2-10 12,0 0-1,1 1 1,0-1 0,1 0-1,0 0 1,1 0-1,0 0 1,1 0-1,0 0 1,6 10-1,2 2-113,1-1 0,1 0 0,2-2 0,-1 1 0,2-2 0,37 32 0,-7-13-247,91 55 0,13-10-1040,-13-16-2934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2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24575,'1'0'0,"0"0"0,-1 0 0,1 1 0,0-1 0,0 0 0,0 0 0,0 0 0,-1 1 0,1-1 0,0 0 0,0 1 0,0-1 0,-1 1 0,1-1 0,1 1 0,3 3 0,0 0 0,0 1 0,0-1 0,0 1 0,-1 0 0,1 1 0,-1-1 0,4 9 0,1 3 0,13 31 0,-15-27 0,0 1 0,-1 0 0,-2 0 0,0 0 0,-2 0 0,0 1 0,-1-1 0,-2 1 0,0-1 0,-1 0 0,-1 1 0,-1-1 0,-2 0 0,-7 23 0,-3-4 0,-7 25 0,22-64-85,0 0 0,1 0-1,0 0 1,-1 0 0,1 0-1,0 0 1,0 1 0,0-1-1,0 0 1,1 0 0,-1 0-1,0 0 1,1 0 0,0 0-1,1 3 1,5 7-6741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4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24575,'0'0'0,"2"0"0,3 0 0,0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5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24575,'1'36'0,"1"0"0,3 0 0,0 0 0,3 0 0,1-1 0,1 0 0,27 60 0,-19-58 0,2-1 0,1-1 0,2 0 0,1-2 0,1-1 0,48 47 0,-60-67 0,1 1 0,0-2 0,0 0 0,2-1 0,-1 0 0,26 11 0,-34-18 0,-1-1 0,1 0 0,-1-1 0,1 1 0,0-1 0,-1 0 0,1-1 0,13 0 0,-15-1 0,1 0 0,-1 0 0,0 0 0,0-1 0,0 0 0,0 0 0,0 0 0,0-1 0,0 0 0,0 0 0,-1 0 0,6-5 0,-4 3 0,0-1 0,-1 0 0,0 0 0,0-1 0,-1 0 0,1 1 0,-1-2 0,-1 1 0,0 0 0,0-1 0,4-14 0,-2 1 0,-2 1 0,-1-1 0,1-28 0,-3 48 0,0 0 0,0 0 0,0 1 0,0-1 0,0 0 0,0 1 0,0-1 0,0 0 0,0 1 0,1-1 0,-1 0 0,0 1 0,1-1 0,-1 1 0,0-1 0,1 0 0,-1 1 0,1-1 0,-1 1 0,1-1 0,-1 1 0,1-1 0,-1 1 0,1 0 0,-1-1 0,1 1 0,-1 0 0,1-1 0,0 1 0,-1 0 0,1 0 0,1-1 0,2 1 0,-1 0 0,1-1 0,-1 2 0,1-1 0,5 1 0,-7 0 0,130 24 0,17 2 0,-123-23 0,-1-2 0,1-2 0,48-3 0,-67 2 0,1 0 0,-1-1 0,0 0 0,0 0 0,0 0 0,0-1 0,12-7 0,-14 7 0,-1 0 0,0 0 0,0 0 0,-1-1 0,1 0 0,-1 1 0,1-1 0,-1 0 0,-1-1 0,1 1 0,0-1 0,2-6 0,0-2 0,-1-1 0,-1 0 0,0 0 0,0 0 0,-1 0 0,-1-1 0,-1 1 0,0 0 0,-4-29 0,-1 11 0,-2 1 0,-1 0 0,-17-42 0,-35-59-1365,49 112-5461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5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24575,'-3'15'0,"0"-5"0,-27 94 0,-12 54 0,40-149 0,-1 0 0,1 0 0,1 1 0,-1 11 0,2-19 0,0-1 0,0 1 0,0 0 0,0-1 0,0 1 0,0 0 0,1 0 0,-1-1 0,1 1 0,-1-1 0,1 1 0,0 0 0,0-1 0,-1 1 0,1-1 0,0 0 0,0 1 0,0-1 0,1 0 0,-1 1 0,0-1 0,0 0 0,1 0 0,1 1 0,2 0-151,0-1-1,0 1 0,1-1 0,-1 0 1,0-1-1,1 1 0,-1-1 1,6 0-1,19-1-6674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5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0,7 6 0,26 15 0,23 11 0,1 1-8191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7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3 0,12 10 0,28 13 0,21 7 0,-1-3-8191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6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0 543 24575,'9'14'0,"-2"-6"0,0 0 0,1-1 0,0 0 0,0-1 0,1 0 0,0 0 0,13 6 0,-13-7 0,65 37-185,2-3-1,2-4 0,1-4 1,1-3-1,130 28 0,-164-47 187,90 3-1,-114-11 0,0-2-1,0-1 1,0 0 0,0-2-1,0 0 1,23-9 0,-35 9-1,0 0 1,0-1 0,0 0-1,0 0 1,-1-1 0,0-1-1,0 0 1,-1 0-1,0 0 1,0-1 0,0 0-1,-1-1 1,11-18 0,-11 16-1,-2 0 1,0 0 0,0-1 0,-1 0-1,0 0 1,-1 0 0,0-1 0,-1 1 0,-1-1-1,0 1 1,-1-25 0,-2 18-26,-1 0 0,0 0 0,-2 1 0,0-1 1,-1 1-1,-12-26 0,1 12-86,-1 0 0,-32-43 0,26 43 97,-1 2 1,-2 0-1,-49-41 0,58 57 145,0 0-1,-1 1 0,-1 0 1,0 2-1,-1 1 0,0 0 0,-35-11 1,48 19-129,1 1 0,-1-1 0,0 1 0,0 0 0,-8 1 1,14 0-2,-1 0 0,1 0 0,0 0 0,0 1 0,0-1 0,0 1 0,0-1 0,0 1 0,0 0 0,0 0 0,0 0 0,0 0 0,0 0 0,1 0 0,-1 0 0,0 1 0,1-1 1,-1 1-1,1-1 0,-1 1 0,1 0 0,0 0 0,-2 1 0,2 0 14,0 0 1,0 0 0,0 1-1,0-1 1,0 0 0,1 0 0,-1 1-1,1-1 1,0 0 0,0 1-1,1 3 1,1 3 109,0 1-1,5 16 1,4 2-123,1-1 1,1 0-1,2-1 1,0 0-1,2-1 1,1-1 0,39 42-1,-16-25-445,1-2 1,2-3-1,62 42 0,-44-39-5875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7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0 24575,'0'0'0,"5"0"0,6 1 0,0 0 0,0 0 0,0 2 0,1-1 0,-2 1 0,1 0 0,0 1 0,-1 1 0,0 0 0,0 0 0,0 1 0,0 0 0,-1 0 0,11 10 0,-11-7 0,0-1 0,0 1 0,-1 1 0,0 0 0,-1 0 0,0 1 0,0-1 0,-1 1 0,-1 1 0,0-1 0,0 1 0,4 20 0,-2 15 0,-5-35 0,-1 1 0,1-1 0,1 0 0,0-1 0,1 1 0,9 19 0,0-11 0,1 1 0,1-2 0,1 0 0,25 22 0,-31-31 0,-8-8 0,-1-1 0,0 0 0,1 1 0,-1-1 0,0 1 0,0-1 0,0 1 0,0 0 0,0-1 0,0 1 0,0 0 0,0 0 0,-1 0 0,1 0 0,-1 0 0,0-1 0,1 4 0,-2-3 0,1-1 0,-1 1 0,1 0 0,-1-1 0,0 1 0,0-1 0,1 1 0,-1-1 0,0 1 0,-1-1 0,1 0 0,0 1 0,0-1 0,0 0 0,-1 0 0,1 0 0,-1 0 0,1 0 0,-1 0 0,-2 1 0,-10 5 0,0 0 0,-1-2 0,-29 9 0,-51 5 0,76-16 0,-313 34-1816,232-29-4559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20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24575,'0'0'0,"0"3"0,-2 6 0,-3 5 0,0 9 0,1 14 0,1 20 0,4 19 0,7 12 0,7 2 0,5-4 0,4-6 0,5-5 0,2-3 0,1-8 0,-6-13-8191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7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415 49 24575,'0'0'0,"0"-2"0,2-2 0,5-3 0,4-2 0,8-1 0,5 1 0,-1 2-8191</inkml:trace>
  <inkml:trace contextRef="#ctx0" brushRef="#br0" timeOffset="1">1 283 24575,'0'0'0,"2"0"0,8 0 0,16 0 0,19-2 0,20-2 0,30-1 0,33-1 0,10-2-1137,-19 1-5917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8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0 257 24575,'0'0'0,"0"0"0,0 7 0,1 10 1,1 0 0,0 1 0,1-1 0,1-1 0,0 1 0,1 0 0,1-1 0,1 0 0,9 16 0,6 6-42,1-2 1,39 47-1,-30-44-11,1-2 0,2 0 0,2-3 0,1-1 0,2-2 0,46 28 0,-57-42 24,0-2 0,1-1 0,1-1 0,34 9 0,-40-15 19,1-1 0,0-2-1,1-1 1,-1 0 0,44-3-1,-56-1 6,0 0-1,-1-1 0,1-1 1,-1 0-1,19-7 0,-25 7 17,0 0 0,-1 0-1,1-1 1,-1 0 0,0 0-1,0 0 1,0-1 0,-1 0-1,1 0 1,-1-1 0,7-9-1,5-11 490,-12 16-476,2 0-1,8-10 1,-12 17-27,0-1 0,1 1 1,0 0-1,0 0 1,0 0-1,0 0 0,0 1 1,7-3-1,32-12 2,-22 9 0,0 0 0,-1-1 0,31-20 0,-45 26 0,-1-1 0,0 0 0,0 0 0,-1 0 0,1-1 0,-1 0 0,0 0 0,0 0 0,-1 0 0,0-1 0,0 1 0,0-1 0,0 0 0,-1 0 0,0 0 0,0 0 0,1-9 0,-2 4 0,0 0 0,-1-1 0,0 1 0,-1 0 0,0 0 0,-1 0 0,-3-15 0,-31-73 0,32 87 0,-88-182 120,-15 7-1605,86 153-5341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8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813 1 24575,'4'0'0,"0"0"0,0 0 0,-1 1 0,1 0 0,0-1 0,0 1 0,-1 1 0,1-1 0,-1 0 0,7 5 0,-8-5 0,0 0 0,-1 0 0,1 0 0,-1 1 0,0-1 0,1 0 0,-1 1 0,0-1 0,0 1 0,0 0 0,0-1 0,0 1 0,0 0 0,0 0 0,-1-1 0,1 1 0,-1 0 0,1 0 0,-1 0 0,0 0 0,0 0 0,1 0 0,-2 3 0,-1 9 0,0 0 0,-2 0 0,0 0 0,0-1 0,-7 14 0,1-2 0,-9 25 0,-20 57 0,32-85 0,2-1 0,0 1 0,-1 24 0,5-38 0,0 1 0,1 0 0,1 0 0,-1 0 0,1 0 0,1-1 0,0 1 0,0 0 0,0-1 0,1 0 0,1 1 0,-1-1 0,1 0 0,9 12 0,-8-14 0,8 12 0,-12-17 0,-1 0 0,0-1 0,0 1 0,1-1 0,-1 1 0,0 0 0,0-1 0,0 1 0,0 0 0,1-1 0,-1 1 0,0 0 0,0-1 0,0 1 0,-1 0 0,1-1 0,0 1 0,0 0 0,0-1 0,0 1 0,-1 0 0,1-1 0,0 1 0,0-1 0,-1 1 0,1-1 0,-1 1 0,0 0 0,-3 2 0,0 0 0,0 0 0,0 0 0,-1-1 0,0 0 0,1 0 0,-1 0 0,0 0 0,-8 1 0,6-1 0,-48 12 8,-83 10 0,-63-5-217,-57-6-1928,157-10-3724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9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24575,'0'0'0,"-10"0"0,1 1 0,-11 3 0,-11 0 0,0-2 0,83-2-1365,-17-1-5461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9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24575,'0'0'0,"2"0"0,8 0 0,15 2 0,22 3 0,17 2 0,8 2 0,0-1 0,-3 1 0,-9-2 0,-12-2 0,-14-2-8191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0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0,8 5 0,18 3 0,25 1 0,36 0 0,38-1 0,39-4-1578,70 3 1578,-4 0-6613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0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0 24575,'-2'5'0,"-31"110"0,31-107 0,-22 107 0,12-40-428,4 1 0,3 0 1,9 134-1,3-144 375,2 0 0,3-1 0,3 0 0,38 103 0,-41-137-45,2 0 1,1-1 0,1-1 0,2 0 0,37 46 0,-43-61 69,0-1 0,1 0 1,1-1-1,0 0 0,1-1 0,0-1 1,1 0-1,0-1 0,1-1 1,-1-1-1,35 11 0,-37-15 18,-1 0-1,1-1 1,-1 0-1,1-2 0,-1 1 1,1-2-1,0 1 1,-1-2-1,1 0 0,-1-1 1,0 0-1,1-1 1,-2 0-1,1-1 1,0 0-1,-1-1 0,0-1 1,0 0-1,-1-1 1,19-15-1,-14 8-17,0-1-1,-1 0 1,0-1 0,-2 0-1,23-38 1,-23 30-47,0-1 0,-2 0 0,-1 0 0,8-37 0,-10 28 15,-2 0-1,-2 0 1,-1 0-1,-1-1 1,-2 1-1,-2 0 1,-1-1-1,-9-37 1,2 34 60,-1 2 0,-1-1 0,-3 1 0,-1 1 0,-1 1 0,-2 0 0,-2 2 0,0 0 0,-48-53 0,44 58 0,-2 1 0,-2 1 0,0 1 0,-1 2 0,-2 1 0,0 1 0,-1 2 0,-1 1 0,-1 2 0,-40-14 0,47 22 190,0 0 0,-1 2 0,-30-3 0,40 8-24,0 0-1,0 1 1,0 1-1,0 1 1,-29 6-1,40-6-55,0 0-1,1 1 1,-1-1-1,-12 8 1,18-9-96,-1 1 1,1-1 0,0 1 0,0 0 0,0-1 0,0 1 0,0 0 0,0 0 0,1 0-1,-1 1 1,1-1 0,-1 0 0,1 1 0,0-1 0,0 0 0,0 1 0,-1 3 0,2-2-3,-1 0 0,1 1 1,0-1-1,0 0 0,1 0 1,-1 0-1,1 1 0,0-1 1,0 0-1,0 0 0,1 0 1,1 4-1,4 6-4,0-1 0,1 1 0,1-1 0,12 15 0,4 1-73,49 44 1,-29-36-195,58 38 0,93 43-867,10-9-3858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0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24575,'0'4'0,"6"244"0,0-165 0,17 80 0,-19-143 0,0-1 0,2 0 0,0 0 0,15 29 0,-16-38 0,1 0 0,0-1 0,1 0 0,-1 0 0,2-1 0,-1 1 0,1-1 0,1-1 0,15 11 0,-6-7 0,0-1 0,1-1 0,1 0 0,-1-2 0,1 0 0,1-1 0,-1-1 0,33 3 0,-15-4 0,0-2 0,0-2 0,70-8 0,-26-6-1365,-10-2-5461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1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24575,'0'0'0,"4"4"0,8 13 0,18 27 0,23 40 0,15 33 0,10 33-2366,1 20 2366,-9-10 0,-16-32-5825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24575,'0'0'0,"0"0"0,0 0 0,-2 0 0,-2 0 0,-3 4 0,-2 6 0,6 12 0,10 7 0,3-1-8191</inkml:trace>
  <inkml:trace contextRef="#ctx0" brushRef="#br0" timeOffset="1">3013 1228 24575,'0'0'0,"2"-2"0,5-2 0,10-1 0,21 4 0,34 14 0,30 18 0,17 16 0,-4 2-878,-21-6-6435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20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1 24575,'0'0'0,"6"0"0,13 0 0,17 2 0,17 2 0,23 1 0,25 1 0,16 2 0,2 1-668,-7-1 668,-12-1 0,-18-5 0,-18-4 0,-19-1 0,-17-1-7523</inkml:trace>
  <inkml:trace contextRef="#ctx0" brushRef="#br0" timeOffset="1">1 146 24575,'0'0'0,"8"2"0,17 10 0,24 16 0,19 13 0,11 7 0,3 1 0,0-2 0,-1-5 0,-7-8 0,-16-10-8191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24575,'0'0'0,"2"0"0,12-2 0,30-1 0,44 1 0,52 3 0,47 11 0,62 19-3459,-12 5-1273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3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24575,'0'0'0,"4"0"0,6 0 0,10 2 0,11 3 0,13 4 0,13 4 0,15 0 0,8-4 0,-11-3-8191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3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1 148 24575,'0'0'0,"3"0"0,14-2 0,18-3 0,23-2 0,33-5 0,36-7 0,33-6-1781,64-14 1781,-5 1-6410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2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1 267 24575,'0'8'0,"1"-1"0,0 1 0,0-1 0,4 11 0,0-1 0,6 27 0,3 0 0,1-1 0,29 57 0,-26-67 0,2 0 0,0-2 0,2 0 0,40 42 0,-39-49 0,1-1 0,1-1 0,1-1 0,42 26 0,-55-40 0,-1 0 0,1-1 0,0 0 0,1-1 0,-1-1 0,1 0 0,0-1 0,0 0 0,0-1 0,0 0 0,1-2 0,-1 1 0,15-3 0,17-6 0,57-17 0,-41 8 0,-1 3 0,-13 4 0,53-20 0,-94 28 0,0-1 0,-1 0 0,1 0 0,-1 0 0,0-1 0,0 1 0,0-2 0,-1 1 0,1-1 0,-1 1 0,0-1 0,-1-1 0,1 1 0,-1-1 0,0 0 0,6-11 0,-3-1 0,0 1 0,-2-1 0,0 0 0,-1-1 0,-1 1 0,1-28 0,-4-116 0,-1 149 0,-2-324-1952,8 242-4287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2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1 24575,'-2'13'0,"-5"26"0,-32 141 0,-1-47 0,-8 24 0,15 1 0,30-145 0,2 0 0,0 0 0,1 1 0,1 21 0,0-32 0,-1 1 0,1 0 0,0-1 0,0 1 0,0-1 0,0 0 0,1 1 0,0-1 0,-1 0 0,1 0 0,0 0 0,0 0 0,1 0 0,-1-1 0,0 1 0,1 0 0,0-1 0,0 0 0,0 0 0,0 0 0,5 3 0,2-1 0,-1-1 0,1 0 0,-1 0 0,1-1 0,0-1 0,18 2 0,62-7 0,-79 4 0,75-10-455,1-3 0,89-26 0,-111 22-6371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3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7 0,0 16 0,4 27 0,4 29 0,8 28 0,6 20 0,3 12-1227,2-6 1227,-5-26-6964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4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24575,'0'0'0,"-1"6"0,-5 11 0,-4 8 0,1 1-8191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5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24575,'5'5'0,"-2"0"0,0 1 0,0-1 0,0 0 0,-1 1 0,0-1 0,0 1 0,1 6 0,1 1 0,20 79 0,7 60-616,5 62-1849,-2 57 1290,-2 51-1061,-7 45 1019,-4 33-1419,30 1229-2042,8 170 3506,39-252 1006,-73-1191 256,-5-46 359,-7-80-30,-5-74 1754,-4-55 2866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46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715 815 24575,'6'0'0,"1"1"0,-1-1 0,11 4 0,6 0 0,178 25 0,-10-6-789,68 3-2369,63-2 1771,59-7-1006,60-15 1123,61-24-1414,56-28 1565,54-26-676,48-19 1178,35-10-55,28-3 449,1224-155-70,11 87 310,-473 127-17,-2 58 0,-850 6 0,-60 1 0,-55 0 0,-50 1 0,-52 2 76,-52 4 228,-46 5-228,-46 4 138,-48 4 643,-47 3-250,-134-28 42,-2 1 0,1 3-1,42 21 1,-69-28-283,0 0 1,0 2-1,-1 0 0,15 15 1,-20-17-151,0 1-1,-1 1 1,0-1 0,-1 1 0,0 1 0,9 18 0,-9-13-220,-1 0 0,-1 0 0,0 1 1,-1-1-1,-1 1 0,-1 0 1,1 28-1,-4 7 240,-9 64-1,-14 48 1533,-12 34-1348,-11 32-508,-7 33-353,-4 37-1234,-2 37 718,6 28-1197,11 28 1616,13 719-1334,105 1 0,-31-683 1872,-4-32-45,-11-45-133,-14-49 243,-21-43 374,-1-189-100,-2 0 0,-25 90 0,20-111-126,-3-2 0,-2 0 0,-47 88 0,35-87-136,-1-1 0,-3-1 1,-3-2-1,-1-2 0,-80 71 0,52-61 139,-2-2-1,-3-4 0,-106 55 0,-106 27 51,-51-9-264,-53-5-286,-55-6-856,-48-9 567,-40-9-581,-39-9 702,-35-7-200,-40-3 418,-45-6-52,-39-8 215,-42-9 71,-36-12 0,-37-9 0,-1843 31 0,887-55 0,9-85 0,997 3 0,93-15 1365,122 2 5462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50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0,5 0 0,20 5 0,-1 1 0,-1 1 0,1 1 0,28 13 0,-4-1 0,17 4-273,0-2 0,1-4 0,1-2 0,83 8 0,-57-17-6553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2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1747 0 24575,'-2'0'0,"-6"2"0,-10 4 0,-12 5 0,-14 5 0,-10 7 0,-3 11 0,0 13 0,6 8 0,8 2 0,7-1 0,10-6 0,9-12-8191</inkml:trace>
  <inkml:trace contextRef="#ctx0" brushRef="#br0" timeOffset="1">1 681 24575,'0'0'0,"0"0"0,0 0 0,2 4 0,4 9 0,7 11 0,4 8 0,-2-2-8191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51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24575,'0'0'0,"4"1"0,23 4 0,0 2 0,-1 0 0,1 2 0,38 19 0,-20-5 0,64 45 0,-68-39 0,57 52 0,-81-64 0,0 1 0,0 0 0,-2 1 0,0 1 0,13 26 0,-22-36 0,-2 1 0,1 0 0,-1 0 0,-1 0 0,0 0 0,0 1 0,-1-1 0,1 22 0,-3-17 0,-1 0 0,-1 0 0,0-1 0,-1 1 0,-8 27 0,-2-10 0,-1 0 0,-2 0 0,-1-2 0,-42 58 0,23-41 0,-43 43 0,69-80 0,10-11 0,0 0 0,0 0 0,0 0 0,0 0 0,0 0 0,0 0 0,0 0 0,1 0 0,-1 0 0,0 0 0,0 0 0,0 0 0,0 0 0,0 0 0,0 0 0,0 0 0,0 0 0,0 1 0,0-1 0,0 0 0,0 0 0,0 0 0,1 0 0,-1 0 0,0 0 0,0 0 0,0 0 0,0 0 0,0 0 0,0 0 0,0 0 0,0 0 0,0 0 0,0 0 0,0 0 0,0 1 0,0-1 0,0 0 0,0 0 0,0 0 0,0 0 0,0 0 0,0 0 0,0 0 0,0 0 0,0 0 0,0 0 0,0 0 0,0 0 0,0 1 0,0-1 0,0 0 0,0 0 0,0 0 0,8-3 0,1 1 0,15-9 0,-5 3 0,155-63-352,236-64 0,-314 111-896,-18 6-4991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4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0 183 24575,'83'-4'0,"-50"1"0,77-6 0,51-4-650,59-6-1953,60-6 1393,55-4-1029,55 0 949,57 3-1629,52 8 1702,40 10-735,928 40 253,1 49 1095,-908-48 604,-28-4 0,-38-6 0,-37-6 40,-36-7 120,-39-6-120,-38-6-40,-33-3 160,-37-2 479,-52-2 686,-51 1 4503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4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24575,'6'9'0,"38"74"0,1 10 0,14 42-484,10 40-1454,28 98 643,81 377 1,-116-343 311,22 339 1,-76-534-233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5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1368 1 24575,'-11'11'0,"-64"76"0,-8-3 0,-35 23-382,-30 13-297,-5-7 1,-310 173-1,388-246 375,-144 53-1,199-86 305,20-7 7,0 0 1,0 1-1,0-1 0,-1 0 1,1 0-1,0 0 1,0 0-1,0 0 0,0 0 1,0 0-1,-1 0 0,1 1 1,0-1-1,0 0 0,0 0 1,0 0-1,0 0 0,0 0 1,-1 1-1,1-1 0,0 0 1,0 0-1,0 0 0,0 0 1,0 1-1,0-1 0,0 0 1,0 0-1,0 0 1,0 1-1,0-1 0,0 0 1,0 0-1,0 0 0,0 1 1,0-1-1,0 0 0,0 0 1,0 0-1,0 0 0,1 1 1,-1-1-1,0 0 0,0 0 1,0 0-1,0 0 0,0 1 1,0-1-1,1 0 0,19 15 1463,643 475-2347,-497-356 755,114 92-1585,-208-165-2588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5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0 412 24575,'1'12'0,"0"-1"0,1 1 0,0-1 0,1 0 0,0 0 0,8 17 0,-9-21 0,11 26 0,1 0 0,2-1 0,1-1 0,1 0 0,2-1 0,1-1 0,1-2 0,31 32 0,-42-50 0,-1 0 0,1 0 0,1-1 0,-1 0 0,2-1 0,22 10 0,-26-14 0,-1 0 0,1 0 0,0-1 0,0 0 0,1-1 0,-1 0 0,0-1 0,0 0 0,1 0 0,-1-1 0,12-2 0,-6-1 2,-1 0-1,1-1 0,-1-1 1,0 0-1,-1-1 0,1 0 1,-1-1-1,-1-1 0,1 0 1,-2-1-1,1 0 0,9-12 1,-3 2-33,-1-1-1,-1 0 1,-1-1 0,-1-1 0,-1 0 0,11-27 0,-11 16-60,0-1 0,-3 0 0,0 0 0,-3-1 0,-1-1 0,-1 1 0,-2-1 0,-2 1 0,-1-1 0,-7-48 0,4 66 91,-1-1 0,-9-24 0,10 35 0,0 0 0,-1 1 0,0 0 0,-1 0 0,0 0 0,-11-13 0,15 19 0,0 1 0,-1-1 0,1 1 0,-1 0 0,1 0 0,-1 0 0,1 0 0,-1 0 0,-3-2 0,5 3 0,-1 0 0,1 0 0,-1 0 0,1 0 0,-1 0 0,1 0 0,-1 0 0,0 0 0,1 0 0,-1 0 0,1 1 0,-1-1 0,1 0 0,-1 0 0,1 0 0,-1 1 0,1-1 0,-1 0 0,1 1 0,-1-1 0,1 0 0,-1 1 0,1-1 0,0 1 0,-1-1 0,1 1 0,0-1 0,-1 0 0,1 1 0,0-1 0,0 1 0,-1 0 0,1-1 0,0 1 0,0-1 0,0 1 0,-2 4 39,1 0-1,0 0 1,0 0 0,0 0 0,1 1 0,-1-1 0,1 0 0,1 5 0,8 49 612,35 117-518,17-2-934,104 216-564,-142-346-4593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6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24575,'11'305'0,"-8"-275"0,-2-11 0,5 25 0,-6-43 0,0-1 0,0 1 0,0-1 0,1 1 0,-1 0 0,0-1 0,0 1 0,0-1 0,0 1 0,1-1 0,-1 1 0,0-1 0,0 0 0,1 1 0,-1-1 0,0 1 0,1-1 0,-1 1 0,0-1 0,1 0 0,-1 1 0,1-1 0,-1 0 0,1 1 0,-1-1 0,1 0 0,-1 0 0,0 0 0,1 1 0,0-1 0,-1 0 0,1 0 0,-1 0 0,1 0 0,0 0 0,1 0 0,-1-1 0,1 1 0,-1-1 0,1 0 0,-1 1 0,1-1 0,-1 0 0,0 0 0,1 0 0,-1 0 0,1-2 0,15-14 0,-2 0 0,-1-2 0,18-27 0,0-1 0,-26 38 0,1-1 0,1 1 0,0-1 0,17-16 0,-23 24 0,1 0 0,-1 0 0,1 1 0,0-1 0,-1 1 0,1-1 0,0 1 0,0 0 0,0 0 0,0 0 0,0 0 0,0 1 0,0-1 0,0 1 0,0 0 0,0 0 0,0 0 0,1 0 0,-1 0 0,0 1 0,3 0 0,10 5-273,-1 1 0,0 0 0,-1 1 0,21 15 0,13 10-6553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6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943 1149 24575,'-22'1'0,"0"1"0,-1 1 0,1 0 0,-28 10 0,-6 3-194,1 3 0,0 2 0,-93 52 0,82-34 11,2 3 0,-87 74 0,123-92 183,1 1 0,1 2 0,1 0 0,-33 49 0,50-64 0,1 1 0,0 1 0,-5 15 0,9-23 0,1 1 0,1-1 0,-1 1 0,1 0 0,0-1 0,1 1 0,-1 0 0,2 11 0,-1-15 0,1 0 0,-1 0 0,1-1 0,0 1 0,0 0 0,0 0 0,0 0 0,0-1 0,0 1 0,1-1 0,0 1 0,-1-1 0,1 1 0,0-1 0,0 0 0,0 0 0,0 0 0,1 0 0,-1 0 0,0 0 0,1-1 0,0 1 0,-1-1 0,1 0 0,0 0 0,-1 0 0,1 0 0,4 1 0,2-1 0,1 0 0,-1 0 0,0-1 0,0 0 0,1-1 0,-1 0 0,0 0 0,11-3 0,3-3 10,0-1 1,0 0-1,-1-2 1,0-1 0,-1 0-1,0-1 1,-1-2 0,0 0-1,21-21 1,-16 12-33,-2-1 0,0 0 1,-2-2-1,-1-1 0,-1-1 1,19-38-1,-21 31-150,-1-1 0,-3-1 0,0 0 1,-3 0-1,-1-1 0,-2-1 0,4-61 0,-9 48-142,-3 1 1,-2-1-1,-2 1 1,-3 0-1,-16-63 1,2 39 183,-3 0 1,-43-88-1,40 106 2,-3 1-1,-2 1 1,-48-59-1,55 82 69,-39-37 0,48 53 240,-1 2 0,-1 0 0,-34-21 0,48 32-101,0 1-1,0-1 0,-1 1 1,1 0-1,-1 0 0,1 0 1,-1 1-1,-8-2 0,13 3-36,0 0-1,-1 0 0,1 1 1,0-1-1,-1 0 1,1 0-1,0 1 0,-1-1 1,1 1-1,0-1 1,0 1-1,0-1 1,-1 1-1,1 0 0,0 0 1,-2 1-1,2 0 0,0-1 1,-1 1-1,1 0 1,0 0-1,0 0 0,0 0 1,1 0-1,-1 0 0,0 0 1,1 0-1,-1 0 0,1 0 1,-1 4-1,1 6 382,0 0 1,0 0-1,5 25 0,22 81 1,22 41-710,24 32-859,244 433-2024,-168-382 2440,-111-187 486,3-2 1,54 56-1,-71-85 170,1-1 0,2-1 0,0-2 0,59 35-1,-15-22-869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6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24575,'1'1'0,"-1"-1"0,0 1 0,0 0 0,1 0 0,-1-1 0,0 1 0,0 0 0,0 0 0,0-1 0,0 1 0,0 0 0,-1 0 0,1 7 0,3 12 0,1-1 0,1 0 0,1 0 0,1 0 0,0 0 0,1-1 0,1-1 0,13 19 0,-17-27 0,2 0 0,-1 0 0,1-1 0,1 0 0,-1-1 0,15 11 0,-18-15 0,0 0 0,1 0 0,-1-1 0,1 1 0,0-1 0,0 0 0,0-1 0,0 1 0,0-1 0,0 0 0,0 0 0,0-1 0,0 0 0,0 1 0,10-2 0,-7-1 0,0 0 0,-1-1 0,1 1 0,-1-1 0,0-1 0,0 1 0,0-1 0,0 0 0,-1-1 0,1 0 0,-1 0 0,10-11 0,-6 5 0,0-1 0,-1 0 0,0 0 0,-1-1 0,12-26 0,-16 27 0,1 0 0,-2 0 0,0 0 0,0 0 0,1-16 0,-4 47 0,1 1 0,4 21 0,12 59-295,4-1 0,48 135 0,-45-172-388,47 92 1,-26-75-5259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7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0 269 24575,'1'1'0,"0"0"0,-1 0 0,1 0 0,0 0 0,-1 0 0,1 0 0,0 0 0,0 0 0,2 1 0,5 6 0,10 15 0,-2 0 0,24 47 0,20 58 0,-57-119 0,99 271 0,-74-194 0,-16-57 0,-6-21 0,-6-8 0,0 1 0,0-1 0,1 0 0,-1 0 0,0 0 0,0 0 0,1 0 0,-1 0 0,0 0 0,0 1 0,1-1 0,-1 0 0,0 0 0,0 0 0,1 0 0,-1 0 0,0 0 0,0 0 0,1 0 0,-1-1 0,0 1 0,0 0 0,1 0 0,0-1 0,0 0 0,1 0 0,-1 0 0,0 0 0,0 0 0,0-1 0,0 1 0,0 0 0,0-1 0,1-2 0,11-22 0,16-50 0,-21 54 0,29-81-95,83-221-1072,25 13-525,-106 244-3545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7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860 0 24575,'-3'1'0,"-3"1"0,0 0 0,0 0 0,-10 5 0,3 0 0,-49 25-23,2 3 0,1 3 0,-85 71-1,124-92-19,2 0 0,0 2 0,1 0 0,0 2 0,2-1 0,-20 36 0,27-40 28,1-1 0,0 1 1,2 0-1,0 1 0,0-1 0,2 1 1,0 0-1,0 0 0,2 0 0,1 32 1,3-23 14,1 1 0,1-1 0,1 0 0,1-1 0,12 27 0,62 117 0,-5-38 0,23 44 0,-91-159 0,-1 0 0,-1 0 0,0 0 0,5 23 0,-9-33 0,-1 0 0,-1 0 0,1 0 0,-1 0 0,-1 0 0,1 0 0,-1 0 0,1 0 0,-2 0 0,1 0 0,-1-1 0,0 1 0,0-1 0,0 1 0,-1-1 0,-3 6 0,-1-2 0,0 0 0,-1 0 0,0-1 0,0 0 0,-1 0 0,0-1 0,0 0 0,-1-1 0,-16 9 0,-4-1 0,0-1 0,-38 10 0,11-8-319,-1-2 1,0-2 0,-78 3 0,57-10-6044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21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24575,'0'0'0,"-2"0"0,-3 2 0,0 3 0,-1 2 0,0 1 0,2 3 0,0-1 0,2 2 0,1-2 0,1-3 0,0-3-8191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8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0 254 24575,'9'5'0,"1"8"0,0 0 0,-1 0 0,-1 1 0,-1 0 0,7 17 0,1 0 0,-1-3 0,1 2 0,25 39 0,-38-66 0,-1-1 0,1 1 0,0-1 0,0 1 0,1-1 0,-1 0 0,0 0 0,1 0 0,0 0 0,-1-1 0,1 1 0,5 2 0,-6-4 0,1 1 0,-1-1 0,1 1 0,-1-1 0,0 0 0,1 0 0,-1-1 0,1 1 0,-1 0 0,1-1 0,-1 1 0,0-1 0,1 0 0,-1 0 0,0 0 0,0 0 0,3-2 0,5-3 0,0-1 0,0 0 0,-1 0 0,0-1 0,-1 0 0,13-15 0,39-62 0,-53 74 0,106-178 0,-70 115 0,-35 59 0,23-34 0,-27 43 0,0 1 0,0 0 0,1 0 0,0 0 0,10-8 0,-14 12 0,1 0 0,0 0 0,-1 0 0,1 0 0,0 1 0,-1-1 0,1 0 0,0 1 0,0-1 0,-1 1 0,1 0 0,0 0 0,0-1 0,0 1 0,0 0 0,-1 1 0,1-1 0,0 0 0,0 0 0,0 1 0,-1-1 0,1 1 0,0 0 0,1 0 0,3 3 0,-1-1 0,0 1 0,0 0 0,0 0 0,0 1 0,5 6 0,8 10 0,28 46 0,30 71-407,-19-17-88,-5 3 1,-6 2 0,-6 1 0,42 228-1,-56-135-1241,-26-26 1302,-4-148 375,-14 67 0,12-85-57,-1-2 0,-2 1 0,-14 32 0,17-47 57,-1 0 0,0 0 0,0-1 0,-1-1 0,0 1 0,-1-1 0,0 0 0,-17 13-1,15-15-954,-20 11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8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0 859 24575,'8'3'0,"11"4"3,-1 1-1,0 0 0,0 2 0,-1 0 1,-1 1-1,23 20 0,-13-8-73,-1 1-1,42 54 0,-38-37-27,-2 1 0,-2 1-1,-1 1 1,-3 1-1,-2 0 1,-2 2-1,-1 0 1,-3 1-1,10 72 1,-19-90 81,-1 1 0,-2-1 0,-1 0 0,-7 57 0,4-70 10,0-1 0,-1-1-1,0 1 1,-2 0 0,0-1 0,0 0 0,-2-1-1,0 1 1,0-1 0,-17 19 0,19-26 8,0 0 0,-1-1 0,1 0 0,-2 0 0,1 0 0,-1-1 0,1 0 0,-12 4 0,14-7 0,1 0 0,-1 0 0,0-1 0,1 0 0,-1 0 0,0 0 0,0 0 0,0-1 0,0 0 0,0 0 0,0 0 0,0-1 0,1 0 0,-1 0 0,0 0 0,0 0 0,-4-3 0,2 1 0,1 0 0,0-1 0,0 0 0,0 0 0,0-1 0,1 1 0,0-1 0,0-1 0,-8-10 0,3 2 0,0-1 0,2 0 0,-10-21 0,5 3-50,1 0 1,-7-36-1,5-1-192,2-1 1,4 0-1,3 0 1,3-1-1,3 1 1,15-107-1,-1 88-51,3 1-1,5 0 1,3 2-1,64-143 1,-58 162 41,3 1 1,3 1-1,3 3 0,68-82 1,-90 122 195,1 2 1,0 0-1,2 1 1,1 1-1,36-23 1,-51 37 122,1 1 0,-1 0 0,1 0 0,0 0-1,0 1 1,0 1 0,0 0 0,0 0 0,1 0 0,15 1 0,-18 1-13,0 1 0,1 0 0,-1 0 0,0 1 0,0 0 0,0 0 0,0 0 0,-1 1 0,1 0 0,0 1 0,-1 0 0,0 0 0,0 0 0,8 8 0,-1 1-54,0 0 0,-1 1 0,0 1 0,10 17 0,2 7 35,24 57 0,24 84 245,27 123-837,62 318 1,-120-414 320,-11-29 143,-10-35-597,-6-33-994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9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1 683 24575,'7'-2'0,"10"-5"0,-1-1 0,0 0 0,0-1 0,25-20 0,51-53 0,-65 54 0,-1-1 0,-2-1 0,34-51 0,-45 57 0,0 1 0,-1-2 0,-2 0 0,0 0 0,11-52 0,-16 51 0,-1 0 0,-1-1 0,-1-52 0,-4 66 0,4 21 0,4 5 0,0 0 0,1 0 0,11 16 0,22 29 0,70 76 0,62 41 0,-143-148 0,43 31 0,-66-54 0,-1 0 0,1-1 0,0 0 0,10 4 0,-15-6 0,1-1 0,-1 1 0,1-1 0,0 0 0,-1 0 0,1 1 0,-1-1 0,1 0 0,0 0 0,-1-1 0,1 1 0,-1 0 0,1 0 0,-1-1 0,1 1 0,-1-1 0,1 1 0,-1-1 0,1 0 0,-1 0 0,1 1 0,-1-1 0,2-2 0,0-1 0,0 1 0,0-1 0,0 1 0,-1-1 0,1 0 0,-1 0 0,0 0 0,2-7 0,10-38 0,-6 18 0,-8 30 0,0 0 0,0 0 0,1 0 0,-1 0 0,0 1 0,1-1 0,-1 0 0,1 0 0,-1 0 0,1 0 0,-1 0 0,1 1 0,0-1 0,-1 0 0,1 0 0,0 1 0,0-1 0,-1 1 0,1-1 0,0 0 0,0 1 0,0 0 0,0-1 0,1 0 0,0 1 0,-1 0 0,1 1 0,0-1 0,0 0 0,-1 0 0,1 1 0,0-1 0,0 1 0,-1 0 0,1-1 0,-1 1 0,1 0 0,-1 0 0,3 1 0,25 19 0,32 27 0,-10-6 0,-41-34 0,55 42 0,73 43 0,-137-92 0,5 3 0,1 0 0,1-1 0,14 6 0,-20-9 0,0 1 0,-1-1 0,1 1 0,0-1 0,0 0 0,0 0 0,0 0 0,0 0 0,0 0 0,0-1 0,0 1 0,0 0 0,0-1 0,0 0 0,0 1 0,0-1 0,-1 0 0,1 0 0,0 0 0,0 0 0,1-2 0,0 0 0,0 0 0,0 0 0,0 0 0,-1-1 0,1 1 0,-1-1 0,3-5 0,10-31 0,6-35 0,16-102 0,-36 169 0,-1 4 0,1-1 0,0 1 0,0-1 0,0 1 0,3-5 0,-4 8 0,1 0 0,-1 0 0,1 0 0,-1 0 0,1 1 0,-1-1 0,1 0 0,0 0 0,-1 1 0,1-1 0,0 1 0,0-1 0,0 0 0,-1 1 0,1 0 0,0-1 0,0 1 0,0-1 0,0 1 0,0 0 0,0 0 0,0-1 0,0 1 0,0 0 0,0 0 0,0 0 0,0 0 0,0 0 0,1 1 0,4 0 0,-1 0 0,1 1 0,-1 0 0,1 0 0,7 4 0,28 19 0,-39-24 0,82 58 0,78 71 0,-115-90 0,-45-38 0,0 0 0,0-1 0,1 1 0,-1 0 0,0-1 0,1 1 0,-1-1 0,5 2 0,-6-3 0,-1 0 0,1 0 0,-1 0 0,1 0 0,-1 0 0,1 0 0,0 0 0,-1 0 0,1-1 0,-1 1 0,1 0 0,-1 0 0,1 0 0,-1-1 0,1 1 0,-1 0 0,2-1 0,-1 0 0,0 0 0,0 0 0,0-1 0,0 1 0,0 0 0,0-1 0,0 1 0,0-3 0,37-100 0,-12 30 0,-18 53 0,0 1 0,1 0 0,23-34 0,-29 48 0,1 1 0,0 0 0,1 0 0,-1 1 0,1-1 0,0 1 0,0 0 0,1 1 0,-1-1 0,1 1 0,0 0 0,0 0 0,0 1 0,0-1 0,0 1 0,0 1 0,11-2 0,-8 2-10,0 0 0,-1 1 1,1 1-1,0-1 0,0 2 0,-1-1 0,12 4 0,-7-1 49,0 1 1,0 0-1,-1 1 1,13 8-1,3 5-533,0 2-1,44 43 1,-10-3-6332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29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1119 24575,'21'-2'0,"140"-19"0,15-1-779,80-13-2339,79-17 1653,72-19-1276,55-15 1410,45-4-1251,1029-146-688,-564 92 2357,-6-20 829,-641 100 483,-61 9-49,-67 11 1665,-58 11 3313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0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67 895 24575,'-15'1'0,"8"-1"0,1 0 0,0 0 0,-1 0 0,-11-3 0,18 3 0,0 0 0,-1 0 0,1 0 0,0 0 0,-1-1 0,1 1 0,0 0 0,-1 0 0,1 0 0,0 0 0,-1 0 0,1-1 0,0 1 0,-1 0 0,1 0 0,0-1 0,0 1 0,-1 0 0,1 0 0,0-1 0,0 1 0,-1 0 0,1-1 0,0 1 0,0 0 0,0-1 0,0 1 0,0 0 0,-1-1 0,1 1 0,0 0 0,0-1 0,0 1 0,0 0 0,0-1 0,0 1 0,0-1 0,0 1 0,1-2 0,0 0 0,0 1 0,0-1 0,0 1 0,0 0 0,0-1 0,0 1 0,0 0 0,0 0 0,3-2 0,8-6 0,-1 1 0,27-13 0,93-38 0,85-21-803,90-17-2409,87-12 1544,70 0-1790,1225-156-1810,21 160 4104,-1495 101 2061,157 7 1702,-195 0 1287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0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24575,'0'0'0,"-2"3"0,-1 8 0,0 3 0,1 0-8191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4:31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24575,'0'0'0,"4"0"0,3 0 0,0 0-8191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07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24575,'1'15'0,"0"-1"0,1 1 0,0-1 0,8 27 0,26 52 0,-29-77 0,69 159 0,44 107 0,-106-243 0,77 172 0,-80-191 0,1 0 0,0-1 0,1 0 0,1-1 0,1-1 0,1 0 0,33 27 0,-40-37 0,1-1 0,0 0 0,0 0 0,0-1 0,1 0 0,0-1 0,0 0 0,0-1 0,21 3 0,-17-4 0,1-1 0,-1-1 0,0-1 0,0 0 0,1-1 0,-1 0 0,16-6 0,9-4-225,0-3 1,-1-1-1,-1-1 0,52-33 0,-57 29 150,-1-1 0,34-31 1,69-86-1067,-14-7-4280,-116 140 5140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07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1 236 24575,'0'0'0,"0"0"0,0-2 0,6-3 0,11-2 0,14-4 0,15-5 0,21-6 0,22-6 0,14-6 0,6-8 0,-10 4 0,-23 8-8191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07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 24575,'0'0'0,"2"-2"0,4-3 0,13-5 0,20-6 0,28-3 0,22-3 0,2 1 0,-15 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7:55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 24575,'-1'0'0,"0"1"0,0-1 0,0 1 0,1-1 0,-1 1 0,0-1 0,0 1 0,1-1 0,-1 1 0,0 0 0,1 0 0,-1-1 0,1 1 0,-1 0 0,1 0 0,-1 1 0,0 0 0,-18 29 0,-28 63 0,38-72 0,2 0 0,0 1 0,1 0 0,-2 24 0,3-3-11,2 55-1,9 44 135,0 18-1588,-6-154-5361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0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1 444 24575,'0'0'0,"0"0"0,4 2 0,-2 0 0,45 29 0,61 31 0,88 21 0,-181-78 0,0 0 0,1-2 0,-1 0 0,0 0 0,1-2 0,0 0 0,-1 0 0,1-2 0,18-2 0,15-5 0,74-23 0,-76 18 0,-28 8 0,42-10 0,81-34 0,-136 46 0,0 0 0,-1 0 0,1 0 0,-1-1 0,0 0 0,0 0 0,0 0 0,0-1 0,-1 0 0,1 0 0,-1 0 0,0 0 0,4-8 0,-3 3 0,-1 0 0,0 0 0,0-1 0,-1 1 0,-1-1 0,0 0 0,1-13 0,-1 8 14,-2-1-1,0 1 0,-1-1 0,-1 0 1,0 1-1,-2 0 0,1 0 1,-12-28-1,-1 5-508,-3 0 0,-27-42 0,32 57-6331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21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80 243 24575,'-10'6'0,"1"0"0,1 1 0,-1 0 0,-13 15 0,16-16 0,4-4 0,0 0 0,0-1 0,1 1 0,-1 0 0,1 0 0,-1-1 0,0 4 0,2-5 0,-1 1 0,1-1 0,0 1 0,0-1 0,0 0 0,0 1 0,0-1 0,0 1 0,0-1 0,0 1 0,0-1 0,0 1 0,0-1 0,0 1 0,0-1 0,0 1 0,0-1 0,1 0 0,-1 1 0,0-1 0,0 1 0,0-1 0,1 1 0,-1-1 0,0 0 0,1 1 0,-1-1 0,0 0 0,1 1 0,-1-1 0,0 0 0,1 0 0,-1 1 0,0-1 0,1 0 0,-1 0 0,1 1 0,4 1 0,-1 0 0,0-1 0,0 1 0,1-1 0,-1 0 0,7 1 0,34 0 0,9-2-69,68-9-1,58-19-873,153-43-617,1-13 895,-23 5-126,-90 27-32,-141 34-2447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08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24575,'3'-11'-1365,"-1"4"-5461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08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24575,'0'0'0,"0"2"0,-1 12 0,-4 22 0,-1 27 0,-3 24 0,1 29 0,1 9 0,2-16-8191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09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0 380 24575,'0'0'0,"0"-2"0,2-3 0,4-1 0,6-7 0,9-7 0,19-15 0,21-14 0,20-13 0,13-6 0,-2 2-741,-17 13-6709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09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24575,'0'5'0,"1"0"0,0 0 0,0 1 0,0-1 0,3 7 0,1 5 0,9 37 0,-4-8 0,34 87 0,-41-127 0,0 1 0,1 0 0,-1-1 0,2 0 0,-1 0 0,1 0 0,0 0 0,0-1 0,0 0 0,11 8 0,-8-8 0,0 0 0,1-1 0,0 0 0,-1 0 0,1-1 0,0 0 0,18 3 0,37 2-1365,-6-6-5461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09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24575,'0'0'0,"0"2"0,1 3 0,4 1 0,0 1-8191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10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24575,'1'13'0,"2"3"0,1-1 0,0 1 0,1-1 0,10 20 0,-14-33 0,49 105 0,29 42-445,25 38-1336,28 28 752,300 428-967,-43-66 1070,-206-288 985,52 79-364,-128-215-680,-24-44 650,-21-36-113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10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2358 24575,'0'-2'0,"0"1"0,0-1 0,0 1 0,0-1 0,0 1 0,1 0 0,-1-1 0,0 1 0,1-1 0,-1 1 0,1 0 0,0-1 0,-1 1 0,1 0 0,0 0 0,1-2 0,7-11 0,1 1 0,1 1 0,0-1 0,14-11 0,-17 17 0,85-78 0,51-31-532,50-26-1597,47-23 910,612-381-4595,-316 207 4147,-9-13 246,-355 227 1545,-36 16 232,-63 44 1980,76-85-1,-140 139-2229,-5 5 420,1-1-1,0 1 1,13-10-1,-17 15-408,0 0-1,0 0 1,0-1-1,0 2 1,1-1-1,-1 0 1,0 0-1,0 1 1,1-1-1,-1 1 1,0-1-1,1 1 1,-1 0-1,1 0 1,-1 0-1,0 0 1,1 1-1,2 0 1,2 1 119,0 1-1,0 0 1,0 0 0,0 0 0,7 6-1,33 26 549,-46-35-784,41 36-7,61 65 0,31 53-215,-54-60-126,92 104-1152,378 437-1142,-374-420 2838,-16 12-743,-116-156 190,44 100 0,-64-113 256,-1 2 0,19 85 0,-29-88 116,-3 1 0,-3-1 0,0 107 0,-8-127-15,-2-1-1,-1 1 1,-2-1-1,-2 0 1,-1-1 0,-2 0-1,-17 41 1,9-39-1,-2 0 1,-1-1-1,-2-1 0,-1-1 1,-53 54-1,21-32-44,-3-3 1,-75 52-1,-56 18-40,-35 0-145,-35 1-172,-311 128-1106,63-29-200,9 18 877,253-106 1145,-365 268-1,423-259 2819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49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24575,'0'0'0,"5"4"0,16 19 0,0 0 0,25 37 0,31 59 0,80 166-745,-11-19 74,-95-183 294,4-3 1,88 102 0,-82-118-5270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49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1 468 24575,'0'0'0,"0"0"0,0-2 0,4-3 0,22-7 0,39-18 0,50-28 0,50-27 0,27-14-2674,-6 2 2674,-35 18-5517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0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1 285 24575,'11'12'0,"93"87"0,36 47-734,226 309 0,-351-436 734,-15-19 0,0 0 0,0 0 0,0 1 0,0-1 0,1 0 0,-1 0 0,0 0 0,0 0 0,0 0 0,0 0 0,0 1 0,0-1 0,1 0 0,-1 0 0,0 0 0,0 0 0,0 0 0,0 0 0,0 0 0,1 0 0,-1 0 0,0 0 0,0 0 0,0 0 0,1 0 0,-1 0 0,0 0 0,0 0 0,0 0 0,0 0 0,1 0 0,-1 0 0,0 0 0,0 0 0,0 0 0,0 0 0,1 0 0,-1 0 0,0 0 0,0 0 0,0 0 0,0 0 0,0 0 0,1-1 0,-1 1 0,0 0 0,0 0 0,0 0 0,0 0 0,0 0 0,0 0 0,0-1 0,2-3 7,-1-1-1,0 1 1,-1 0 0,1-1 0,-1 1 0,0-1 0,0 1-1,-1-7 1,0-7 177,1-11 372,1-208 111,-1 236-667,0-14 0,1 1 0,5-22 0,-5 32 0,0 0 0,0 0 0,1 0 0,-1 1 0,1-1 0,0 0 0,0 1 0,0 0 0,1-1 0,-1 1 0,1 0 0,0 0 0,5-5 0,-2 4 0,0 1 0,0 0 0,0 0 0,0 0 0,0 1 0,0 0 0,1 0 0,10-2 0,6 1 0,26 0 0,-33 2 0,25 0 0,-4 0 0,0-2 0,49-9 0,-82 11 0,-1 0 0,1 0 0,0 0 0,0-1 0,-1 1 0,1-1 0,4-3 0,-7 4 0,0 1 0,0-1 0,0 0 0,0 0 0,-1 0 0,1 0 0,0 0 0,-1 0 0,1 0 0,-1 0 0,1 0 0,-1 0 0,1 0 0,-1-1 0,0 1 0,0 0 0,1 0 0,-1 0 0,0 0 0,0-1 0,0 1 0,0 0 0,0 0 0,-1 0 0,1 0 0,0-1 0,-1 1 0,1 0 0,-1-1 0,-4-10 0,-1 1 0,-1 0 0,1 1 0,-2-1 0,-14-15 0,14 16 0,-94-110 1,-87-112-1367,172 207-5460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22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24575,'0'11'0,"5"11"0,0 0 0,11 26 0,2 7 0,81 381-620,-31 9 54,-54-346 735,1 2-629,5-1-1,34 102 0,-31-137-5331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0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1 624 24575,'0'-1'0,"0"0"0,0 0 0,1 0 0,-1 0 0,0 0 0,0 0 0,1 0 0,-1 0 0,0 1 0,1-1 0,-1 0 0,1 0 0,0-1 0,9-6 0,-1 1 0,2-1 0,-1 2 0,1-1 0,19-7 0,-1-1 0,-7 3 0,0-1 0,-1-1 0,-1-1 0,-1 0 0,0-2 0,16-18 0,-27 26 0,0 0 0,-1 0 0,-1-1 0,1 0 0,-2 0 0,1 0 0,-1-1 0,-1 1 0,0-1 0,0 0 0,-2-1 0,1 1 0,-1-1 0,-1 1 0,1-14 0,-3 15 0,0 0 0,0 1 0,-1-1 0,0 0 0,-1 1 0,0 0 0,-1 0 0,1 0 0,-2 0 0,1 0 0,-2 1 0,1 0 0,-1 0 0,0 0 0,-13-12 0,9 10 0,0 2 0,-1-1 0,0 1 0,0 1 0,-1 0 0,0 0 0,0 1 0,0 1 0,-1 0 0,-25-5 0,30 8 0,-1 1 0,0 0 0,0 0 0,0 1 0,-18 2 0,23-2 0,1 1 0,-1 0 0,1 0 0,-1 0 0,1 1 0,0-1 0,-6 4 0,7-4 0,1 0 0,-1 0 0,1 1 0,-1-1 0,1 0 0,0 1 0,0 0 0,-1-1 0,1 1 0,0-1 0,0 1 0,1 0 0,-1 0 0,-1 3 0,2-2 4,-1-1 0,1 1-1,0-1 1,0 1 0,0-1 0,0 1-1,1-1 1,-1 1 0,1-1 0,-1 1-1,1-1 1,0 0 0,0 1 0,0-1-1,0 0 1,1 0 0,-1 0 0,0 0-1,1 0 1,0 0 0,-1 0 0,5 3-1,3 3-365,0-1-1,0 0 0,15 8 0,22 11-6463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0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1 297 24575,'0'0'0,"5"0"0,14-2 0,17-2 0,21-5 0,28-11 0,32-27 0,54-55 0,-1-11-8191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1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428 1645 24575,'-2'-10'0,"-11"-43"0,-7-73 0,5 17 0,-102-365-1697,-35 9-23,138 422 1493,-6-14 210,-6-16-61,-18-88 0,43 155 139,0 0-1,0 0 1,0 0-1,1-1 1,0 1-1,1-10 0,-1 15-39,0 0 0,0 0 0,1 0-1,-1 0 1,0 0 0,1 0-1,-1 0 1,1 0 0,-1 0-1,1 0 1,0 0 0,-1 1-1,1-1 1,0 0 0,0 0-1,-1 1 1,1-1 0,1 0-1,0 0 4,-1 1-1,1-1 0,-1 1 0,1-1 0,-1 1 0,1 0 0,-1 0 0,1 0 1,-1 0-1,1 0 0,-1 0 0,1 0 0,-1 1 0,1-1 0,-1 0 0,3 2 0,5 1 26,1 2-1,-1-1 1,0 1-1,9 7 0,68 53-48,29 39-18,10 24-4,-5 5 0,-7 6-1,129 203 1,-150-188 31,-71-113-666,28 79-1,-32-62-3754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1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1 648 24575,'0'0'0,"0"0"0,0 0 0,4-2 0,16-2 0,28-5 0,30-2 0,29-4 0,25-6 0,3-2-1104,-22 4-5983</inkml:trace>
  <inkml:trace contextRef="#ctx0" brushRef="#br0" timeOffset="1">1098 1 24575,'0'0'0,"0"0"0,2 2 0,13 10 0,32 20 0,40 24 0,43 19 0,34 8-2136,21-2 2136,18-7 0,0-13 0,-15-15 0,-28-14 0,-37-14 0,-40-10-6055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1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24575,'0'4'0,"40"209"28,-18 6-430,-10 98-1453,-15 4 1836,-1-110-698,10-29 572,-6-179 145,1 9 0,4 18 0,-4-27 0,0-1 0,-1 1 0,1 0 0,1 0 0,-1-1 0,0 1 0,1-1 0,-1 1 0,1-1 0,0 1 0,2 1 0,-3-3-65,0 0 0,1 0 0,-1 0 0,0 0 0,1 0-1,-1-1 1,1 1 0,-1 0 0,1-1 0,0 1 0,-1-1 0,3 1-1,17-2-4168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2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24575,'0'0'0,"0"2"0,0 8 0,6 18 0,9 30 0,14 34 0,13 25 0,13 10-1094,12 2 1094,8-9 0,5-18 0,-6-25 0,-15-26-7097</inkml:trace>
  <inkml:trace contextRef="#ctx0" brushRef="#br0" timeOffset="1">769 169 24575,'-2'5'0,"1"-2"0,0 1 0,1-1 0,0 1 0,-1-1 0,2 1 0,-1-1 0,0 1 0,0-1 0,1 1 0,1 3 0,2 7 0,8 17 0,-12-31 0,20 42-31,1-1 0,2-1 1,49 65-1,104 103-440,-100-121 484,-72-82-13,-1-2 0,-1 0 0,1 0 0,-1 0 0,0 0 0,4 7 0,-6-9 0,0-1 0,1 1 0,-1 0 0,0 0 0,0-1 0,0 1 0,0 0 0,0 0 0,0-1 0,0 1 0,0 0 0,0 0 0,0 0 0,0-1 0,0 1 0,-1 0 0,1 0 0,0-1 0,0 1 0,-1 0 0,1-1 0,-1 1 0,1 0 0,-1-1 0,1 1 0,-1 0 0,1-1 0,-1 1 0,1-1 0,-1 1 0,0-1 0,1 1 0,-1-1 0,0 0 0,0 1 0,-6 2 0,0 0 0,0-1 0,0 0 0,-1 0 0,-13 1 0,-93 5 0,-53-6-424,-488-19-2491,648 17 2867,-177-8-4175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2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 0 0,13 6 0,21 11 0,27 12 0,20 9 0,4 0 0,-13-6-8191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3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1377 24575,'0'-5'0,"-1"0"0,1 0 0,-1-1 0,-1 1 0,1 0 0,-1 0 0,0 0 0,0 1 0,0-1 0,-6-9 0,0 2 0,-33-65-294,3-2-1,-50-151 1,70 166 238,3 0 1,3-2 0,-5-83 0,15 105 62,2-1 0,2 0 1,2 0-1,1 1 1,21-78-1,-21 106-7,0 0 0,2 0 0,-1 0 0,2 1 0,0 0 0,17-24 0,-18 31 0,-1 1 0,1-1 0,0 2 0,1-1 0,0 1 0,0 0 0,0 0 0,1 1 0,-1 0 0,1 1 0,0 0 0,17-5 0,-9 5-43,0 1-1,0 0 1,0 1-1,1 1 1,-1 1 0,0 1-1,0 0 1,1 1-1,21 5 1,-5 2-158,0 1-1,0 2 1,51 26-1,-29-9 180,-2 4-1,-1 1 1,-1 3-1,-2 2 1,-2 2-1,-2 2 1,-1 2-1,-3 2 0,-2 2 1,66 104-1,-83-113-33,21 53-1,-35-69 90,0 0-1,-2 0 0,7 44 1,-12-55 244,0 22 0,-2-31-252,-1 0 1,1 0-1,-1-1 1,1 1-1,-1 0 1,0 0-1,0-1 1,-1 1-1,-1 4 1,2-7-26,0 0-1,1 0 1,-1 0 0,0 0-1,0 0 1,0 0 0,0 0-1,1 0 1,-1 0-1,0-1 1,-1 1 0,1 0-1,0-1 1,0 1 0,0 0-1,0-1 1,0 1 0,-1-1-1,1 0 1,-2 1 0,0-1 24,1 0 0,-1 0 0,1-1 1,0 1-1,-1 0 0,1-1 0,0 0 1,-1 1-1,1-1 0,-3-2 0,-1 0 133,0 0 0,1-1 0,0 0 0,-1 0 0,2 0 0,-10-9 0,5 2-91,1-1 0,-11-17 0,5 4-66,1-2 0,1 0 0,-10-35 0,9 15 0,-9-57 0,17 72 0,1 0 1,1-35-1,3 54 17,1 0 0,1 0 1,-1 0-1,2 0 0,0 0 0,1 0 0,8-20 1,-10 29-17,-1 0 0,1 1 0,0-1 0,0 1-1,1-1 1,-1 1 0,1 0 0,-1 0 0,1 0 0,0 0 0,0 1 0,0-1 0,1 1 0,-1 0 0,1 0 0,-1 0 0,1 0 0,0 0 0,0 1 0,-1 0 0,1-1 0,0 2 0,0-1 0,0 0 0,0 1 0,0 0 0,7 0 0,0 1-1,0 0 0,0 1 0,-1 1 0,1 0 0,-1 0 0,12 6 0,4 3 0,0 1 0,34 24 0,-11-2-550,82 77 0,30 63-367,118 209 612,-186-246-673,-17-24-3913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3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620 525 24575,'3'-7'0,"22"-33"0,-16 26 0,0 0 0,8-19 0,-9 16 0,-2 0 0,0 0 0,-1-1 0,2-19 0,-5 29 0,-1-1 0,-1 1 0,0-1 0,0 0 0,0 1 0,-1-1 0,0 0 0,-1 1 0,0 0 0,-1-1 0,-3-8 0,2 9 0,-1-1 0,0 1 0,-1 0 0,0 0 0,0 0 0,-1 1 0,0 0 0,0 1 0,-1-1 0,-8-5 0,-5-1 0,0 0 0,-44-18 0,37 20 0,-1 1 0,0 1 0,-1 2 0,-41-6 0,46 10 0,1 2 0,0 0 0,-1 2 0,1 0 0,-48 10 0,61-8 0,0 0 0,-1 1 0,1 0 0,0 1 0,1 0 0,-17 10 0,24-12 0,-1-1 0,1 1 0,0-1 0,0 1 0,0 0 0,0 0 0,1 0 0,-1 0 0,1 1 0,0-1 0,-1 1 0,2 0 0,-1-1 0,0 1 0,1 0 0,0 0 0,0 0 0,0 0 0,0 0 0,1 0 0,-1 8 0,2-6 0,0-1 0,0 1 0,0-1 0,1 1 0,0-1 0,0 0 0,0 0 0,1 0 0,-1 0 0,1 0 0,0 0 0,6 6 0,3 2 0,0-1 0,0 0 0,15 9 0,64 41-1365,1-10-5461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3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473 1047 24575,'-2'0'0,"0"1"0,0-1 0,0 1 0,0 0 0,0 0 0,0-1 0,1 1 0,-1 1 0,0-1 0,0 0 0,-2 2 0,0 1 0,-5 3 0,1 0 0,0 1 0,0 0 0,1 0 0,0 1 0,0-1 0,1 2 0,0-1 0,1 1 0,-7 17 0,7-15 0,1 0 0,1 0 0,0 0 0,0 0 0,1 0 0,1 1 0,0-1 0,1 0 0,2 17 0,-2-24 0,1-1 0,-1 0 0,1 0 0,1 0 0,-1 0 0,0 0 0,1 0 0,0 0 0,0 0 0,5 6 0,-6-8 0,1-1 0,-1 1 0,1-1 0,0 1 0,0-1 0,0 0 0,0 0 0,0 0 0,0 0 0,0 0 0,0 0 0,0 0 0,0-1 0,0 1 0,1-1 0,-1 1 0,0-1 0,0 0 0,1 0 0,-1 0 0,0 0 0,3-1 0,3 0 0,-1-1 0,1 0 0,-1 0 0,1-1 0,-1 0 0,0 0 0,0-1 0,-1 0 0,1 0 0,-1-1 0,8-6 0,-3 1 0,-1 0 0,-1-1 0,0 0 0,0 0 0,11-19 0,-10 11-42,-1-1 0,-1 0 0,0-1 0,-2 0 0,0 0 0,-2 0 0,0-1 0,-1 1 0,-1-1 0,-1-25 0,-3 7-102,-1 1 0,-2 1-1,-2-1 1,-22-71-1,9 53-144,-3 1 1,-2 1-1,-2 1 0,-51-74 0,39 72 86,-3 3 0,-2 1 0,-89-81-1,116 118 191,0 1-1,0 1 0,-2 1 1,-21-12-1,36 22 65,1 0-1,0 1 1,-1 0-1,1 0 1,-6-1 0,8 1-37,0 1 0,1 0 0,-1 0 0,1 0 0,-1 0 0,0 0 0,1 0 0,-1 1 1,1-1-1,-1 0 0,0 0 0,1 0 0,-1 1 0,1-1 0,-1 0 0,1 0 0,-1 1 0,1-1 1,-1 0-1,1 1 0,-1-1 0,1 1 0,-1-1 0,1 1 0,0-1 0,-1 1 0,1-1 0,0 1 1,-1-1-1,1 1 0,0-1 0,0 1 0,0 0 0,-1-1 0,1 1 0,0-1 0,0 1 0,0 0 1,0 0-1,0 4 7,0 0 1,1 0 0,-1-1-1,1 1 1,0 0 0,1 0 0,2 7-1,33 72-21,30 41-18,40 58-325,9-5 1,214 254-1,-241-332-4334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22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796 0 24575,'0'0'0,"0"4"0,0 8 0,0 13 0,0 12 0,-2 14 0,-1 19 0,-1 19 0,-3 10 0,-1-1 0,-2-8 0,0-12 0,-2-11 0,1-12 0,-1-13 0,2-14-8191</inkml:trace>
  <inkml:trace contextRef="#ctx0" brushRef="#br0" timeOffset="1">0 983 24575,'0'0'0,"0"0"0,8-2 0,15-3 0,22-2 0,20-1 0,25-3 0,24 0 0,14 0 0,2-1-1026,-5-3 1026,-16-4 0,-21 2 0,-26 4-7165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4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1561 24575,'0'9'0,"0"-11"0,0-16 0,-6-71 0,0 24 0,6 65 0,0-1 0,0 1 0,0 0 0,0 0 0,1-1 0,-1 1 0,0 0 0,0 0 0,0 0 0,0-1 0,0 1 0,0 0 0,0 0 0,1 0 0,-1-1 0,0 1 0,0 0 0,0 0 0,0 0 0,1 0 0,-1 0 0,0-1 0,0 1 0,0 0 0,0 0 0,1 0 0,-1 0 0,0 0 0,0 0 0,1 0 0,-1 0 0,0 0 0,0 0 0,0 0 0,1 0 0,-1 0 0,0 0 0,0 0 0,1 0 0,-1 0 0,0 0 0,0 0 0,0 0 0,1 0 0,15 5 0,-10-3 0,54 14 20,62 9 1,-81-19-55,1-2 0,63-2 0,-78-4-15,1-1 0,0-1 0,0-1-1,42-14 1,-49 12-7,-1-2-1,-1 0 1,0-1-1,0-1 1,-1 0-1,29-24 1,-33 22 29,1-1-1,-2-1 1,0 0 0,-1 0 0,0-1-1,-1-1 1,-1 0 0,8-18 0,-8 12-63,-2-1 0,0 1 0,-1-2 0,-2 1 0,5-44 0,-8 31-45,-1-1 0,-2 1 0,-8-50 0,1 38 12,-28-93 0,13 76 123,-3 1 0,-44-80 0,42 97 0,-1 1 0,-2 2 0,-53-59 0,72 91 0,-1 0 0,-18-13 0,28 23 0,-1 1 0,1-1 0,-1 1 0,1 0 0,-1 0 0,0 1 0,-7-3 0,11 4 0,-1 0 0,0 0 0,0 0 0,0 0 0,0 0 0,0 0 0,1 0 0,-1 0 0,0 0 0,0 0 0,0 1 0,0-1 0,1 0 0,-1 0 0,0 1 0,-1 0 0,1 0 0,0 0 0,0 0 0,0 0 0,0 0 0,1 0 0,-1 0 0,0 0 0,1 0 0,-1 0 0,1 1 0,-1-1 0,1 0 0,0 0 0,-1 3 0,0 4 0,0 0 0,1 0 0,0 0 0,1 0 0,0 0 0,3 14 0,5 12 0,21 56 0,47 82-379,22 11 9,7-4 1,8-4-1,8-6 0,7-6 1,191 189-1,-244-278-2951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4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1 827 24575,'0'-9'0,"3"-66"0,17-94 0,-10 102 0,10-121 0,-16 134 0,-7-80 0,-12 14 0,12 110 0,3 9 0,2 9 0,5 13 0,2 0 0,0-1 0,21 34 0,42 58-400,42 37-1200,48 38 234,10 3-3459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5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1889 24575,'-2'0'0,"0"0"0,1 0 0,-1 1 0,1-1 0,-1 1 0,1-1 0,-1 1 0,1-1 0,0 1 0,-1 0 0,1 0 0,0 0 0,-1-1 0,1 1 0,0 1 0,-2 1 0,2-3 0,1 1 0,-1 0 0,1-1 0,0 1 0,-1-1 0,1 1 0,0 0 0,-1 0 0,1-1 0,0 1 0,0 0 0,-1-1 0,1 1 0,0 0 0,0 0 0,0-1 0,0 1 0,0 0 0,0 0 0,0-1 0,1 1 0,-1 0 0,0 0 0,0-1 0,1 1 0,-1 0 0,0-1 0,1 1 0,-1 0 0,0-1 0,1 1 0,-1 0 0,1-1 0,-1 1 0,1-1 0,-1 1 0,1-1 0,0 1 0,3 2 0,0 0 0,1-1 0,-1 0 0,1 0 0,-1 0 0,7 2 0,13 3 0,41 5 0,100 5 0,92-11-864,94-21-2592,92-32 1747,88-33-1668,72-22 1968,60-13-850,54-8 1316,37-4-567,26-3 1052,1672-212 60,56 60 398,-932 123 0,-2 30 0,-884 85 0,-58 4 0,-65-1 0,-63-12 0,-54-23 1365,-72-6 5434,-376 82-6772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8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24 24575,'0'0'0,"0"0"0,-7 1 0,-37 8 0,25-5 0,-25 4 0,38-8 0,-11 2 0,16-2 0,0 0 0,0 0 0,1 0 0,-1 0 0,0 0 0,1 0 0,-1 0 0,0 0 0,1-1 0,-1 1 0,0 0 0,1 0 0,-1-1 0,0 1 0,1 0 0,-2-1 0,2 0 0,0 1 0,0 0 0,0 0 0,0-1 0,0 1 0,0 0 0,0 0 0,0-1 0,0 1 0,0 0 0,0 0 0,0 0 0,0-1 0,1 1 0,-1 0 0,0 0 0,0-1 0,0 1 0,0 0 0,0 0 0,1 0 0,-1 0 0,0-1 0,0 1 0,0 0 0,0 0 0,1 0 0,-1 0 0,0 0 0,0-1 0,1 1 0,-1 0 0,0 0 0,10-5-183,-1 1 0,1 0 0,18-5 0,-20 7-450,36-11-6193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7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94 141 24575,'5'204'0,"-1"-55"0,-3-77-143,9 192-361,-6-219 493,3-1-1,1 0 1,27 81-1,-28-107 12,0-1 0,1 0 0,0-1 0,2 0 0,19 26 0,-22-34 0,1 0 0,-1 0 0,1-1 0,0 0 0,1 0 0,0-1 0,0 0 0,0-1 0,1 0 0,0 0 0,13 3 0,-7-3 0,1-1 0,0-1 0,0 0 0,0-2 0,0 0 0,0 0 0,0-2 0,0 0 0,0-1 0,0-1 0,0 0 0,0-2 0,-1 1 0,0-2 0,0 0 0,0-1 0,-1-1 0,23-15 0,-20 10 1,-1-1-1,-1-1 1,0 0-1,-2-1 1,1-1-1,13-22 1,-12 15 0,-2-1 1,-1-1-1,0 0 1,10-35-1,-11 20 1,-2 1-1,-2-1 1,-2 0-1,-1-1 1,-2 0 0,-5-70-1,0 82-1,-2 0 0,-1 1 0,-1 0 0,-2 0 0,0 0 0,-17-34 0,15 41 0,-2 1 0,0 0 0,-1 0 0,-1 2 0,-1-1 0,-1 2 0,0 0 0,-23-18 0,17 18 0,-2 2 0,0 0 0,0 1 0,-2 2 0,1 0 0,-2 2 0,-52-15 0,42 17 0,0 1 0,0 2 0,-1 2 0,1 1 0,-56 4 0,68 1 0,-29 5 0,43-4 0,0 0 0,-1 0 0,1 1 0,-15 7 0,22-9 0,1 0 0,0 0 0,0 0 0,-1 0 0,2 0 0,-1 1 0,0-1 0,0 1 0,1 0 0,-1 0 0,1 0 0,0 0 0,0 0 0,0 0 0,0 1 0,1-1 0,-1 1 0,1-1 0,0 1 0,-1 5 0,1-2 0,1-1 0,0 1 0,1-1 0,-1 1 0,1-1 0,0 0 0,1 1 0,0-1 0,0 0 0,0 0 0,5 9 0,1 0 10,0-1 0,1 0 0,1-1-1,14 17 1,-3-8-132,37 30-1,-1-8-218,1-3 0,104 55 1,140 38-774,-147-80 57,-21-14-3074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8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24575,'5'6'0,"27"28"0,46 55 0,-69-77 0,0 1 0,-1-1 0,-1 2 0,0-1 0,9 25 0,-14-31 0,0 0 0,0 0 0,-1 0 0,0 0 0,-1 1 0,0 12 0,-2-5 0,0 0 0,-5 18 0,6-31 0,0 1 0,1 0 0,-1 0 0,1 0 0,0 0 0,0 0 0,0 0 0,0 0 0,0 0 0,1 0 0,-1 0 0,1 0 0,0-1 0,2 6 0,-1-4 0,0-1 0,0 0 0,0 0 0,1 0 0,0-1 0,-1 1 0,1 0 0,0-1 0,0 0 0,1 0 0,4 3 0,22 10-682,38 12-1,-18-8-6143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9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24575,'0'0'0,"0"0"0,4-2 0,12-2 0,21-1 0,26 1 0,18 1 0,7 0 0,-5 2 0,-17 0-8191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5:59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24575,'0'0'0,"0"-2"0,10-2 0,31-3 0,47-2 0,54 1 0,83 0 0,3 0-8191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1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0 186 24575,'0'0'0,"4"-2"0,9-3 0,14-2 0,18-3 0,26-5 0,19-3 0,8-2 0,-1-2 0,-7-1 0,-6 2 0,-10 3 0,-16 3 0,-17 6-8191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1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0 0,9 0 0,21 5 0,33 12 0,31 12 0,21 8 0,15 0-1125,7-8 1125,3-21 0,-11-24 0,-29-10-7066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22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4 0,11 11 0,11 16 0,11 16 0,8 13 0,4 7 0,1 0 0,0-1 0,-4-6 0,-3-8 0,0-9 0,0-9 0,-6-12 0,-9-8-8191</inkml:trace>
  <inkml:trace contextRef="#ctx0" brushRef="#br0" timeOffset="1">920 68 24575,'0'0'0,"0"0"0,-2 0 0,-3 7 0,-6 17 0,-9 20 0,-12 19 0,-6 5 0,2-8-8191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2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24575,'5'5'0,"0"0"0,-1 1 0,-1 0 0,1 1 0,-1-1 0,4 14 0,-2-8 0,22 62-53,27 124 1,-4 88-1741,-31-104 1282,-5 239 0,-48 184 59,25-510-351,2-23-3213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2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536 75 24575,'-3'-3'0,"-5"-5"0,-1 1 0,0 1 0,0-1 0,-1 1 0,0 1 0,0 0 0,0 0 0,0 1 0,-1 0 0,0 1 0,1 0 0,-21-2 0,11 3 0,1 1 0,0 0 0,-1 2 0,1 0 0,0 1 0,-31 8 0,38-7 0,0 1 0,1 0 0,0 0 0,-1 1 0,2 1 0,-1 0 0,1 1 0,0-1 0,0 2 0,1 0 0,0 0 0,0 0 0,1 1 0,0 1 0,1-1 0,0 1 0,0 0 0,1 1 0,0 0 0,1 0 0,0 0 0,-4 18 0,5-14-2,0 0 0,2-1 0,0 1 0,0 0 0,2 0 0,0 0 0,2 18 0,1-12 10,0-1 0,2 0 0,1 0 0,12 30 0,-3-17-102,35 56 1,28 23-603,-8-20 520,58 84 33,-120-164 137,0 1-1,-1 1 1,-1-1 0,7 21-1,-11-29 7,-1 1 1,0-1-1,0 1 0,0-1 0,-1 1 0,0 0 0,0-1 0,0 1 1,-1 0-1,0-1 0,0 1 0,0-1 0,-1 1 0,-3 7 0,0-3 10,0 0-1,-1-1 0,0 0 1,0 0-1,-1-1 0,-15 15 0,-1-3 385,-30 21-1,25-21-304,-1-1 0,-1-1 0,-41 17 0,68-33-207,2-2 48,0 1 1,1-1 0,-1 0 0,0 1-1,0-1 1,0 0 0,0 1 0,1-1-1,-1 0 1,0 0 0,0 0 0,0 0-1,0 0 1,0 0 0,0 0-1,0 0 1,-1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2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24575,'1'1'0,"0"0"0,0 0 0,-1 0 0,1 0 0,0 0 0,-1 0 0,1 0 0,-1 0 0,1 2 0,2 4 0,48 131 13,-10 8-158,-37-128 87,94 465-808,-75-355 1015,-21-113-102,-2-12-47,0 0 0,0 0 0,1 0 0,0 0 0,-1 0 0,1 0-1,0 0 1,0 0 0,1 0 0,2 4 0,-4-6 0,0-1 0,0 0 0,0 0 0,1 0 0,-1 0 0,0 0 0,0 0 0,0 0 0,1 0 0,-1 1 0,0-1 0,0 0 0,0 0 0,1 0 0,-1 0 0,0 0 0,0 0 0,0 0 0,1 0 0,-1 0 0,0 0 0,0 0 0,1-1 0,-1 1 0,0 0 0,0 0 0,0 0 0,0 0 0,1 0 0,-1 0 0,0 0 0,0 0 0,0-1 0,0 1 0,1 0 0,-1 0 0,0 0 0,0 0 0,0-1 0,0 1 0,0 0 0,1 0 0,1-4 71,0 1 0,1-1 0,-1 0 0,-1 1 0,1-1 0,2-8 0,5-26-307,-5 23-673,3-20-5773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3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 24575,'12'7'0,"0"1"0,0 0 0,0 1 0,-1 1 0,-1 0 0,17 19 0,-22-23 0,0 1 0,-1-1 0,0 1 0,0 0 0,-1 0 0,0 1 0,0-1 0,0 1 0,-1-1 0,0 1 0,-1 0 0,1 9 0,-2-15 0,0-4 0,0-6 0,1-17 0,0 15 0,1 0 0,1 1 0,0-1 0,0 1 0,1 0 0,0 0 0,1 0 0,0 1 0,0-1 0,1 1 0,0 1 0,0-1 0,1 1 0,0 0 0,0 0 0,1 1 0,0 0 0,0 0 0,0 1 0,1 0 0,0 0 0,0 1 0,17-6 0,-10 6 17,1 0 0,-1 1 1,1 0-1,0 1 0,-1 1 0,30 2 0,-22 1-314,-1 1 0,0 2 0,0 0 0,26 10 0,-9 0-6529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3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332 821 24575,'-10'8'0,"-26"39"0,26-33 0,6-8 0,-116 165 0,9 6 0,109-175 0,-4 9 0,-1 1 0,2-1 0,0 1 0,0 0 0,-4 18 0,8-29 0,1 1 0,0-1 0,-1 1 0,1 0 0,0-1 0,0 1 0,0 0 0,0-1 0,0 1 0,1 0 0,-1-1 0,0 1 0,1 0 0,-1-1 0,1 1 0,0-1 0,-1 1 0,1-1 0,0 1 0,0-1 0,0 0 0,0 1 0,0-1 0,0 0 0,1 0 0,-1 0 0,0 1 0,0-1 0,1-1 0,-1 1 0,1 0 0,-1 0 0,1 0 0,1 0 0,5 1 0,0-1 0,-1 1 0,1-1 0,0-1 0,0 1 0,9-2 0,113-7 0,-67 3 0,107 5 0,-157 1 0,0 1 0,-1 0 0,1 1 0,-1 0 0,0 1 0,13 5 0,-17-4 0,1-1 0,-1 1 0,0 0 0,-1 1 0,1 0 0,-1 0 0,0 0 0,11 15 0,-9-9 0,-1 0 0,-1 0 0,0 1 0,9 22 0,-6-9 0,8 46 0,-7-11-217,-3 1 0,-2 1 0,-4 88 0,-34 188-652,-25-48 869,41-232 0,-2 0 0,-47 98 0,32-97 0,29-54 0,0 0 0,0-1 0,0 0 0,-1 0 0,0 0 0,0 0 0,-6 4 0,9-8 0,1 0 0,-1 0 0,0 0 0,1 0 0,-1-1 0,0 1 0,1-1 0,-1 1 0,0-1 0,0 1 0,1-1 0,-1 0 0,0 0 0,0 0 0,0 0 0,0 0 0,1 0 0,-1 0 0,0-1 0,0 1 0,-3-2 0,2 0 0,-1 0 0,0 0 0,1 0 0,0-1 0,0 0 0,0 0 0,0 0 0,0 0 0,-3-5 0,-4-6 0,1 0 0,1-1 0,-9-21 0,-29-92-284,3-41-850,-37-353-275,58-8 1422,42-1-63,24 2-1546,-37 460 1422,13-247 985,-20 305-412,0 1-1,-1-1 1,0 0-1,-1 1 0,-3-14 1,4 23-343,1 0 0,-1 0 0,1 0 0,-1-1 1,1 1-1,-1 0 0,0 0 0,1 0 0,-1 1 0,0-1 0,0 0 1,-1-1-1,2 2-7,-1 0 0,1-1-1,-1 1 1,1 0 0,-1 0 0,1-1 0,-1 1 0,1 0 0,-1 0 0,0 0 0,1 0 0,-1 0-1,1 0 1,-1 0 0,0 0 0,1 0 0,-1 0 0,0 0 0,-1 1 11,0 0 1,0 0-1,0 0 1,0 0 0,1 0-1,-1 1 1,0-1-1,1 1 1,-1-1-1,1 1 1,0-1-1,-3 4 1,-1 3 44,1 0 1,-1 0-1,1 0 1,1 0-1,-3 11 0,-10 49-14,7-11-225,3 1 0,3-1 0,2 1 1,3-1-1,2 1 0,3-1 0,2 0 0,3-1 0,2 0 0,2-1 0,30 64 0,-24-71 134,3-2 0,1-1 0,2-1 0,3-2 0,1-1 0,38 38 0,-36-45 0,2-1 0,1-2 0,1-2 0,2-2 0,1-1 0,70 33 0,-83-47-44,0-1-1,0-1 1,1-2 0,58 9-1,-72-15 27,0-1-1,0 0 1,0-1-1,-1-1 1,1-1-1,0 0 1,-1 0-1,1-2 1,-1 0-1,0 0 1,25-13-1,-30 13 2,-1-2-1,0 1 0,0-1 0,0 0 0,0-1 1,-1 0-1,-1 0 0,1-1 0,-1 0 0,0 0 1,8-14-1,-9 10 88,1 0 0,-2 0-1,1-1 1,-2 1 0,1-1 0,-2 0 0,0 0 0,1-17-1,-3 14 65,0 0-1,-2-1 1,1 1-1,-2 0 0,0 0 1,-8-23-1,6 26-45,0 1 0,-1-1-1,0 1 1,0 0 0,-2 1 0,1 0-1,-17-18 1,3 10-88,21 18 0,-1 0 0,0 1 0,0-1 0,0 1 0,0-1 0,1 1 0,-1-1 0,0 1 0,0-1 0,0 1 0,0 0 0,0-1 0,0 1 0,0 0 0,0 0 0,0 0 0,0 0 0,0 0 0,0 0 0,-2 0 0,2 1 0,1-1 0,-1 1 0,1-1 0,-1 1 0,1-1 0,-1 1 0,1-1 0,0 1 0,-1 0 0,1-1 0,0 1 0,0-1 0,-1 1 0,1 0 0,0-1 0,0 1 0,0 0 0,0-1 0,0 1 0,0 0 0,0-1 0,0 1 0,0 0 0,0-1 0,0 1 0,0 0 0,1-1 0,-1 1 0,0 0 0,1 0 0,9 24 0,-1-11 0,1 0 0,0-1 0,1 0 0,1 0 0,0-1 0,18 14 0,122 84 30,9-13-2129,-60-41-4023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4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24575,'0'0'0,"0"-2"0,2-2 0,6-3 0,13-2 0,19-3 0,19-5 0,15-4 0,2 0 0,-11 4-8191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4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1573 24575,'0'-12'0,"-37"-349"-21,24 256-155,-22-184-829,-35-363 1023,64 537-18,7 87 0,-1 28 0,-1-1 0,1 1 0,0 0 0,0-1 0,0 1 0,0-1 0,0 1 0,0 0 0,0-1 0,1 1 0,-1-1 0,0 1 0,0 0 0,0-1 0,0 1 0,0 0 0,0-1 0,1 1 0,-1 0 0,0-1 0,0 1 0,1 0 0,-1 0 0,0-1 0,0 1 0,1 0 0,-1 0 0,0-1 0,1 1 0,-1 0 0,0 0 0,1-1 0,0 2 0,0-1 0,0 1 0,0 0 0,0-1 0,0 1 0,0 0 0,0 0 0,0 0 0,0-1 0,-1 1 0,1 0 0,1 2 0,48 69 577,-21-29-167,47 67-213,253 383-2436,-38 26 1419,-271-478 753,24 72-1,-41-105-36,-1-1 0,0 0 0,-1 1-1,0 0 1,0-1 0,0 1 0,-1 10 0,-4-4-4060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5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24575,'0'0'0,"0"-2"0,2-2 0,6-1 0,11 1 0,14 0 0,17 2 0,22 1 0,24 0 0,15 1 0,-3 2 0,-18 1-8191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5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0 258 24575,'0'0'0,"4"0"0,9 4 0,13 6 0,26 12 0,30 15 0,22 13 0,9 7 0,0 3-785,-2 2 785,-4-5 0,-10-6 0,-13-8 0,-13-11 0,-15-11 0,-17-10-7406</inkml:trace>
  <inkml:trace contextRef="#ctx0" brushRef="#br0" timeOffset="1">359 1 24575,'-1'0'0,"0"1"0,0-1 0,0 1 0,0-1 0,0 1 0,0 0 0,0 0 0,0-1 0,0 1 0,0 0 0,1 0 0,-1 0 0,0 0 0,1 0 0,-1 0 0,0 2 0,-1-1 0,-12 24 0,0 1 0,-14 41 0,15-35 0,-68 186-80,63-159 180,-19 110 0,32-134-140,2 0 0,2 0-1,1 1 1,6 50 0,-2-61-143,1 0-1,1-1 1,2 0-1,0 0 1,2 0-1,24 44 1,-9-28-6643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6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0,7 8 0,17 23 0,19 31 0,15 33 0,10 32 0,2 18-1571,-3 3 1571,-1-5 0,-1-13 0,-1-17 0,-1-24-449,0-24 449,0-27 0,-6-20 0,-12-14-6171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29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24575,'8'10'0,"19"8"0,46 25 0,-15-11 0,-18-7 0,-2 1 0,0 1 0,50 49 0,-72-60 0,0 1 0,-2 0 0,0 1 0,-1 1 0,-1 0 0,0 1 0,-2 0 0,0 1 0,9 29 0,-16-37 0,0 1 0,0 0 0,-2 0 0,1 0 0,-2 0 0,0 0 0,-1 1 0,0-1 0,-1 0 0,0 0 0,-1-1 0,-10 27 0,0-10 0,0-1 0,-2 0 0,-1-2 0,-30 40 0,12-23-273,-2-1 0,-2-2 0,-1-2 0,-82 62 0,76-69-6553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6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1121 1195 24575,'0'0'0,"-1"0"0,1 0 0,-1 0 0,1 0 0,0 1 0,-1-1 0,1 0 0,0 0 0,-1 0 0,1 1 0,0-1 0,-1 0 0,1 0 0,0 1 0,-1-1 0,1 0 0,0 0 0,0 1 0,-1-1 0,1 0 0,0 1 0,-2 3 0,0-1 0,0 0 0,1 1 0,-1-1 0,1 1 0,0 0 0,0-1 0,0 1 0,0 4 0,1 5 0,0 19 0,2-2 0,2-1 0,1 0 0,1-1 0,12 34 0,48 108 0,-21-71 0,4 12 0,-47-107 0,0 0 0,-1 0 0,1 1 0,-1-1 0,0 1 0,0-1 0,-1 1 0,1 4 0,-1-8 0,0 0 0,0 0 0,-1 0 0,1 0 0,0 0 0,0 0 0,-1 0 0,1-1 0,-1 1 0,1 0 0,-1 0 0,1 0 0,-1-1 0,1 1 0,-1 0 0,0 0 0,0 0 0,-1 0 0,0 0 0,0 0 0,0 0 0,1 0 0,-1-1 0,0 1 0,0-1 0,0 1 0,0-1 0,0 0 0,-3 0 0,-8 1 0,0-2 0,-1 0 0,-16-3 0,-44-12 0,67 14 0,-196-55-1365,120 30-5461</inkml:trace>
  <inkml:trace contextRef="#ctx0" brushRef="#br0" timeOffset="1">0 1 24575,'0'0'0,"0"0"0,0 3 0,0 16 0,2 15 0,3 5 0,0-3-8191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7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1119 24575,'-3'-24'0,"0"4"0,-7-108-49,11-187 0,-1 315 48,19-204-318,-15 183 298,0 1-1,1 1 1,1-1-1,1 1 1,1-1-1,1 2 1,21-35-1,-24 44 22,1 0 0,1 1 0,0-1 0,0 2 0,0-1 0,1 1 0,0 0 0,15-8 0,-15 11 0,-1 0 0,1 0 0,-1 1 0,1 0 0,0 1 0,0 0 0,0 0 0,1 1 0,-1 0 0,16 1 0,-10 2 5,-1 0-1,1 1 0,-1 1 0,0 0 0,0 1 0,-1 0 1,1 1-1,-1 0 0,0 1 0,-1 1 0,23 18 0,-8-3-66,0 1-1,-2 2 1,39 50-1,-18-13-303,-3 2-1,56 116 0,-60-96 648,52 169 0,-69-165-189,-20-75-92,-2-13 0,-2-11 0,-3-110 1030,10-61-1721,32-192 1,-6 179 455,-22 149 167,3 0 0,19-49 0,-30 90 66,0 0 1,1 1-1,0-1 0,-1 1 1,1-1-1,1 1 0,-1 0 1,0 0-1,1 0 0,-1 0 1,7-5-1,-8 7 5,0 1-1,1-1 1,-1 0 0,0 1 0,0 0-1,1-1 1,-1 1 0,0 0 0,1 0-1,-1-1 1,0 1 0,1 0 0,-1 0-1,3 1 1,-1 0 24,0 0-1,0 0 0,0 0 1,-1 0-1,1 0 0,0 1 1,-1 0-1,4 2 0,7 6 319,-1 1 0,17 19-1,41 58-85,135 234-1372,-23 16 816,-69-120-1033,-95-185-3646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7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0 437 24575,'20'-6'0,"55"-11"0,-6 3 0,89-32 0,-138 39 0,0-2 0,0 0 0,-1-1 0,-1 0 0,0-2 0,0 0 0,-1-1 0,28-29 0,-38 34 0,0 1 0,-1-2 0,0 1 0,0-1 0,6-12 0,-11 17 0,1 0 0,-1 0 0,1 0 0,-1 0 0,0 0 0,-1 0 0,1 0 0,-1 0 0,0 0 0,0 0 0,0 0 0,0 0 0,-1 0 0,1 0 0,-1 0 0,-2-5 0,1 4 0,0 1 0,-1-1 0,0 0 0,0 1 0,0 0 0,0 0 0,-1 0 0,0 0 0,0 0 0,0 1 0,0 0 0,0 0 0,-1 0 0,0 0 0,-5-2 0,-3-1 0,0 1 0,0 1 0,0 0 0,-26-4 0,18 5 0,1 2 0,-1 0 0,0 1 0,1 2 0,-1 0 0,1 1 0,-34 9 0,39-8 0,0 1 0,0 1 0,1 0 0,0 1 0,0 0 0,1 1 0,0 1 0,0 0 0,1 1 0,-19 18 0,28-25 0,0 0 0,1 0 0,-1 0 0,1 1 0,0-1 0,0 1 0,0-1 0,0 1 0,0 0 0,1-1 0,0 1 0,0 0 0,0 0 0,0 0 0,1 0 0,-1 6 0,2-6 0,-1-1 0,1 1 0,0 0 0,1-1 0,-1 0 0,0 1 0,1-1 0,0 0 0,0 1 0,0-1 0,0 0 0,0-1 0,1 1 0,-1 0 0,1-1 0,0 1 0,-1-1 0,7 4 0,5 3 12,0-1 0,1 0 0,17 7 0,51 14-1425,1-5-5413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7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1016 24575,'-49'1'0,"-78"11"0,101-8 0,1 2 0,-1 0 0,1 2 0,-39 17 0,48-14 0,16-10 0,0-1 0,0 0 0,0 0 0,-1 0 0,1 0 0,0 0 0,0 1 0,0-1 0,0 0 0,0 0 0,0 0 0,0 0 0,0 1 0,-1-1 0,1 0 0,0 0 0,0 0 0,0 0 0,0 1 0,0-1 0,0 0 0,0 0 0,0 0 0,0 1 0,0-1 0,0 0 0,0 0 0,0 0 0,1 1 0,-1-1 0,1 0 0,-1 1 0,1-1 0,-1 0 0,1 0 0,-1 0 0,1 1 0,-1-1 0,1 0 0,-1 0 0,1 0 0,-1 0 0,1 0 0,-1 0 0,1 0 0,0 0 0,3-1 0,0 1 0,0-1 0,0 0 0,0 0 0,0 0 0,0 0 0,0-1 0,-1 0 0,1 1 0,-1-1 0,7-5 0,-2 0 0,0 0 0,0 0 0,11-15 0,-5 4 2,-2-1 0,0 0 0,-1-1 0,-1 0 0,-1-1-1,12-40 1,-11 26-43,-2-1 0,-2 1 1,3-61-1,-9 49-57,-1 0 0,-3-1 0,-2 2 0,-14-57 0,7 51 32,-3 1 0,-2 0 0,-35-68 0,45 103 66,-1-1 0,0 2 0,-16-21 0,19 31 0,6 5 0,0 0 0,0 0 0,0 0 0,0 0 0,0 0 0,-1 0 0,1 0 0,0 0 0,0 0 0,0 0 0,0 0 0,0 0 0,0 0 0,0 0 0,0 0 0,0 0 0,0 0 0,0 0 0,0 0 0,0 0 0,0 0 0,-1 0 0,1 0 0,0 0 0,0 0 0,0 0 0,0 0 0,0 0 0,0 0 0,0 0 0,0 0 0,0 1 0,0-1 0,0 0 0,0 0 0,0 0 0,0 0 0,0 0 0,0 0 0,0 0 0,0 0 0,0 0 0,0 0 0,0 0 0,0 0 0,0 0 0,0 0 0,0 1 0,0-1 0,0 0 0,0 0 0,0 0 0,0 0 0,0 0 0,0 0 0,0 0 0,10 31 0,14 34-20,133 346-660,12-6 122,-90-239 558,-5-29-122,-42-84-624,55 69 1,-46-74-3671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8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1678 24575,'1'-16'0,"1"0"0,1 0 0,0 1 0,9-25 0,-1 1 0,-5 12 0,0 0 0,-2 0 0,-1 0 0,-1-39 0,-3 53 0,1 1 0,-2-1 0,0 1 0,0 0 0,-1 0 0,-1 0 0,0 0 0,0 0 0,-1 1 0,-1 0 0,0 0 0,-7-11 0,9 17 0,-1 0 0,1 1 0,-1-1 0,0 1 0,-8-6 0,10 8 0,-1 0 0,1 0 0,0 0 0,-1 0 0,1 1 0,-1 0 0,0 0 0,0 0 0,1 0 0,-7 0 0,10 1 0,-1 0 0,0 0 0,1 0 0,-1 0 0,1 0 0,-1 0 0,1 0 0,-1 0 0,1 0 0,-1 0 0,0 0 0,1 1 0,-1-1 0,1 0 0,-1 0 0,1 1 0,-1-1 0,1 0 0,0 1 0,-1-1 0,1 0 0,-1 1 0,1-1 0,0 1 0,-1-1 0,1 1 0,0-1 0,-1 1 0,1-1 0,0 1 0,0-1 0,0 1 0,-1-1 0,1 1 0,0-1 0,0 1 0,0-1 0,0 1 0,0 0 0,0-1 0,0 1 0,0-1 0,0 1 0,1 0 0,-1 3 0,1 0 0,0-1 0,0 1 0,0-1 0,1 1 0,2 3 0,4 5 0,0 0 0,1 0 0,1-2 0,0 1 0,0-1 0,1 0 0,15 10 0,-4-4-18,1-1 1,0-1-1,1-1 0,1-1 0,0-1 1,1-1-1,0-1 0,43 8 0,-48-13-31,0-2-1,-1 0 1,1-1-1,0-1 0,0-1 1,0-1-1,0 0 1,-1-2-1,1 0 0,-1-2 1,0 0-1,20-10 1,-22 7 35,1-1 0,-1-1 0,0 0 1,-1-2-1,-1 0 0,0 0 1,22-26-1,-21 19-127,-1-2 0,0 0-1,-2 0 1,0-2 0,14-35 0,-14 23 64,-2-1 0,-1 0 0,-2-1-1,-2 1 1,-1-2 0,-2 1 0,-2-1 0,-3-55 0,-4 39 77,-2 0 0,-3 1 0,-26-85 0,22 96 0,-3 0 0,-1 1 0,-2 1 0,-44-65 0,51 86-1,-24-24 1,32 38 0,-1 1 0,0-1 0,0 1 0,-1 1 0,1-1 0,-1 1 0,-9-5 0,14 8 0,0 1 0,0-1 0,1 0 0,-1 1 0,0-1 0,0 1 0,0-1 0,-1 1 0,1 0 0,0 0 0,0 0 0,0 0 0,0 0 0,0 1 0,0-1 0,0 0 0,0 1 0,0 0 0,0-1 0,0 1 0,1 0 0,-4 2 0,2-1 0,1 1 0,-1 0 0,0-1 0,1 1 0,-1 1 0,1-1 0,0 0 0,0 0 0,0 1 0,1 0 0,-3 7 0,-1 4 0,1 1 0,1 0 0,1 1 0,-1 22 0,2 3-152,8 77-1,4-50-457,19 72 0,49 103-17,-28-120-304,99 174-1,97 91-1613,-62-129 3370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19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389 561 24575,'-8'14'0,"-54"88"0,6 3 0,5 0-569,-60 180-1,83-193 190,5 2 1,-18 136-1,36-181 380,2 1 0,2-1 0,3 1 0,2 0 0,2-1 0,2 0 0,2 0 0,28 80 0,-5-43-247,5 0 1,3-3 0,56 85-1,181 216-1474,126 71-1703,36-34 1523,-201-213 1297,9-11 1,334 203 0,-391-289 575,5-9 0,4-9 0,4-8 0,3-10 0,3-8 0,3-10 0,346 47 0,-290-75-559,403-10 0,269-92 533,-60-62-298,-14-63 163,146-110 189,185-156-5,-723 231 353,-26-46 0,-364 216-156,-3-3 1,-3-3-1,139-159 1,-176 175-97,-2-1 0,-3-2 0,-2-1 1,-3-2-1,-2-1 0,-3-2 0,26-88 1,-36 84-97,-3 0 0,-3-1 0,-3 0 0,-3-1 0,-3 0 0,-13-132 0,0 118 0,-4 0 0,-4 2 0,-3 0 0,-4 1 0,-47-101 0,39 111 0,-2 2 0,-4 1 0,-2 2 0,-3 2 0,-2 2 0,-4 2 0,-1 3 0,-3 2 0,-82-62 0,55 58 137,-2 3 0,-103-49 0,-198-61 211,-285-43-873,-16 74-351,-12 59-180,-8 46-4,206 28 363,-34 7 425,-37 4-117,-41 1 243,-39 1-45,-31 3 143,-30 6 48,-767 61 1365,831-34 5462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2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24575,'0'0'0,"0"0"0,0 0 0,1 0 0,6 0 0,6 0 0,10 0 0,20 0 0,26 2 0,22 1 0,14-2 0,7-4 0,4-4-613,3-6 613,-3-3 0,-22 0-7578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2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24575,'-14'0'0,"12"0"0,1 0 0,-1 0 0,0 1 0,1-1 0,-1 1 0,1-1 0,-1 1 0,1 0 0,-1-1 0,1 1 0,-1 0 0,1 0 0,-1 0 0,1 0 0,0 0 0,0 0 0,0 0 0,0 1 0,-1-1 0,2 0 0,-1 1 0,0-1 0,0 1 0,0-1 0,1 1 0,-1-1 0,0 4 0,0 0 0,0 1 0,0-1 0,1 0 0,0 1 0,0-1 0,1 1 0,-1-1 0,2 6 0,6 22 4,1-1 0,2-1 0,23 50 0,57 90-206,-35-77-293,97 125-1,-108-163 512,3-2-1,2-2 1,70 56-1,-85-82-133,1-1 0,2-2 0,0-1 0,1-2 0,1-2 0,1-2 0,0-1 0,1-3 0,81 15 1,-29-15-5780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2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 24575,'0'0'0,"0"0"0,1-2 0,10-2 0,14-5 0,20-4 0,14-2 0,16 0 0,16 0 0,15 1 0,6 1 0,-8 3 0,-23 2-8191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3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1530 24575,'0'0'0,"0"0"0,0 0 0,2 0 0,7-2 0,14-2 0,31-3 0,36 0 0,37-1 0,39-6-1673,63-24 1673,-6-5-6518</inkml:trace>
  <inkml:trace contextRef="#ctx0" brushRef="#br0" timeOffset="1">941 0 24575,'0'0'0,"0"0"0,0 4 0,4 12 0,9 27 0,8 31 0,5 32 0,5 30 0,1 15-1398,0 2 1398,3-16 0,-1-28 0,-6-32-6793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0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464 0 24575,'-1'0'0,"1"0"0,-1 0 0,1 0 0,0 1 0,-1-1 0,1 0 0,-1 0 0,1 0 0,0 1 0,-1-1 0,1 0 0,0 0 0,-1 1 0,1-1 0,0 0 0,-1 0 0,1 1 0,0 0 0,-3 2 0,-63 60 0,-99 126 0,123-131 0,1 2 0,-56 115 0,89-157 0,0 1 0,1 0 0,1 0 0,-5 30 0,10-37 0,0 0 0,0 0 0,1 0 0,1 0 0,0 0 0,0 0 0,1 0 0,7 20 0,-1-9 2,1-1 0,1-1 0,1 0 0,27 39 0,-16-30-49,2-1 0,41 38 0,-27-34-269,1-3 1,1 0 0,2-3-1,1-2 1,56 26 0,-13-14-5853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3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821 99 24575,'-3'-7'0,"1"3"0,-1 1 0,0 0 0,0 0 0,0 0 0,0 0 0,0 1 0,0-1 0,-1 1 0,-5-4 0,-4 1 0,-23-9 0,1 3 0,-1 2 0,0 2 0,-1 1 0,0 2 0,-38 0 0,26 5 0,1 1 0,-1 3 0,-66 15 0,14 7 0,84-22 0,0 1 0,1 1 0,-27 16 0,41-22 0,1 0 0,-1 0 0,0 0 0,1 1 0,-1-1 0,0 0 0,1 1 0,0-1 0,-1 1 0,1 0 0,0-1 0,-2 5 0,3-5 0,0 0 0,-1 0 0,1 0 0,0 0 0,0 1 0,0-1 0,0 0 0,1 0 0,-1 0 0,0 0 0,0 0 0,1 0 0,-1 0 0,1 0 0,-1 1 0,1-1 0,-1 0 0,1-1 0,0 1 0,-1 0 0,1 0 0,0 0 0,0 0 0,-1 0 0,3 0 0,7 8 0,1-2 0,1 1 0,-1-1 0,1-1 0,1 0 0,12 4 0,8 3 0,0-2 0,0-1 0,1-1 0,40 4 0,-45-10 0,-1-1 0,1-1 0,-1-2 0,1-1 0,44-9 0,-19-1 0,-54 12 0,1 0 0,0 0 0,0 1 0,-1-1 0,1 0 0,0 0 0,0 0 0,-1 0 0,1 1 0,0-1 0,0 0 0,-1 1 0,1-1 0,0 1 0,-1-1 0,1 0 0,-1 1 0,1 0 0,0-1 0,-1 1 0,1-1 0,-1 1 0,1 0 0,-1-1 0,1 2 0,9 22 0,-8-16 0,173 412-607,-114-298 304,101 150-1,-72-150-859,-60-88-4651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4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12 671 24575,'0'0'0,"0"0"0,0 2 0,2 8 0,4 14 0,6 14 0,3 12 0,6 9 0,3 4 0,-1-7 0,-4-13-8191</inkml:trace>
  <inkml:trace contextRef="#ctx0" brushRef="#br0" timeOffset="1">0 1 24575,'0'0'0,"0"0"0,0 0 0,2 0 0,5 2 0,4 0 0,1 1-8191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4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0 0,15 2 0,22 4 0,29 4 0,12 1 0,-7-1-8191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5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384 1 24575,'-10'3'0,"-4"3"0,1 2 0,-1 0 0,2 0 0,-1 1 0,-13 13 0,1 2 0,-28 34 0,27-27-73,2 2-1,1 1 0,1 0 1,2 2-1,-26 62 1,37-73 32,1-1 1,1 2 0,1-1 0,1 1 0,2-1 0,0 1 0,2 0-1,1 1 1,1-1 0,4 27 0,0-26 40,1 0 0,2-1 0,0 1 0,2-2 0,1 1 0,0-1 0,2-1 0,1 0 0,1-1 0,1-1 0,1 0 0,23 22 0,-8-13 101,2-1 1,56 39-1,-36-34-862,65 31 0,-24-21-5329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5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24575,'4'3'0,"47"44"0,601 579-2066,-624-598 2044,223 201-719,-225-209 780,35 20 1,-45-31-283,0-1-1,1-1 1,27 9 0,-6-7-4225</inkml:trace>
  <inkml:trace contextRef="#ctx0" brushRef="#br0" timeOffset="1">784 101 24575,'0'0'0,"0"0"0,0 0 0,-2 0 0,-2 4 0,-9 10 0,-11 19 0,-15 22 0,-12 29 0,-8 24 0,2 13-1091,2 1 1091,5-5 0,7-9 0,11-15 0,15-12 0,12-13 0,7-17-7100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5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527 871 24575,'-3'-1'0,"-1"1"0,0 0 0,0 0 0,0 0 0,1 0 0,-1 1 0,0 0 0,-7 2 0,7-2 0,-9 3 0,-1 0 0,1 2 0,-1 0 0,2 0 0,-1 1 0,1 0 0,0 2 0,0-1 0,1 1 0,-18 20 0,16-15 0,0 0 0,2 1 0,0 1 0,1 0 0,0 0 0,1 1 0,-11 31 0,17-38 0,0-1 0,1 1 0,0-1 0,1 1 0,0 0 0,1 0 0,0-1 0,1 12 0,-1-17 0,1-1 0,0 0 0,0 1 0,0-1 0,0 1 0,0-1 0,1 0 0,0 0 0,-1 0 0,1 0 0,3 4 0,-3-6 0,0 1 0,0 0 0,0-1 0,0 1 0,0-1 0,0 1 0,0-1 0,1 0 0,-1 0 0,0 0 0,1 0 0,-1 0 0,1-1 0,-1 1 0,1-1 0,0 0 0,2 0 0,-1 0 0,-1 0 0,1 0 0,-1-1 0,1 1 0,-1-1 0,1 0 0,-1 0 0,0 0 0,1-1 0,-1 1 0,0-1 0,0 0 0,0 0 0,0 0 0,0 0 0,0 0 0,4-6 0,-2 2 0,-1 0 0,1 0 0,-1 0 0,0-1 0,-1 1 0,1-1 0,4-14 0,-5 7 0,1 0 0,-1-1 0,-1 1 0,0-19 0,-2 2 0,-4-33 0,-6-11-213,-3 1-1,-3 0 0,-47-128 1,14 79 202,-85-153-1,62 150 12,39 69 0,74 137 0,58 159-174,-11 7-45,76 189 159,-77-263-7,-68-142-261,1 0 1,1-1-1,31 32 1,-14-24-5157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6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3 0,7 4 0,7 3 0,0-1-8191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6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24575,'0'0'0,"2"0"0,5 0 0,8 0 0,13 2 0,21 2 0,16 3 0,-4 0-8191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6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24575,'0'0'0,"2"2"0,10 14 0,24 27 0,25 27 0,21 23 0,21 19-1913,20 15 1913,9 2 0,-6-9 0,-15-20 0,-21-25 0,-27-25-6278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7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0 24575,'0'0'0,"0"0"0,0 0 0,-2 2 0,-3 11 0,-3 21 0,-8 26 0,-9 22 0,-12 18 0,-12 18 0,-6 10-1132,0-1 1132,5-11 0,12-22 0,12-26-7059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0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1 206 24575,'0'0'0,"0"0"0,0 0 0,3 0 0,14 0 0,26 2 0,30 1 0,26-3 0,27-2 0,22-7-1587,11-10 1587,-1-11 0,-10-15 0,-19-10 0,-31 5-6604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7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575 842 24575,'0'0'0,"-8"0"0,-5 5 0,1 0 0,0 0 0,-1 1 0,2 1 0,-14 8 0,11-6 0,-15 10 0,-41 33 0,61-45 0,1 1 0,0 0 0,0 0 0,1 1 0,0 0 0,0 0 0,1 1 0,-8 17 0,13-23 0,-1 0 0,1 0 0,0 0 0,1-1 0,-1 1 0,1 0 0,-1 0 0,1 0 0,0 0 0,1 7 0,0-10 0,-1 1 0,0-1 0,1 1 0,-1-1 0,1 1 0,-1-1 0,1 0 0,0 1 0,-1-1 0,1 0 0,0 1 0,0-1 0,0 0 0,0 0 0,0 0 0,0 0 0,1 0 0,-1 0 0,0 0 0,0 0 0,1 0 0,-1 0 0,1-1 0,-1 1 0,0-1 0,1 1 0,-1-1 0,1 1 0,1-1 0,-1 0 0,0 0 0,-1 0 0,1 0 0,0 0 0,0-1 0,-1 1 0,1-1 0,0 1 0,-1-1 0,1 1 0,-1-1 0,1 0 0,-1 0 0,1 0 0,-1 0 0,1 0 0,-1 0 0,0 0 0,0-1 0,1 1 0,-1 0 0,0-1 0,0 1 0,0-1 0,1-2 0,1-2 0,0-1 0,0 1 0,-1-1 0,0 1 0,0-1 0,1-9 0,-1-3 0,0-24 0,-4 3-85,-1-1 0,-2 0-1,-1 1 1,-3 0 0,-23-66-1,-90-187-425,-72-93 511,186 373 0,9 18 0,14 27 0,145 281-44,80 164-1778,-179-347-3480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7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470 924 24575,'0'0'0,"0"0"0,0 6 0,2 13 0,2 18 0,3 15 0,2 6 0,-1-1 0,1-5 0,0-7 0,-2-12-8191</inkml:trace>
  <inkml:trace contextRef="#ctx0" brushRef="#br0" timeOffset="1">22 65 24575,'0'0'0,"0"0"0,-2-2 0,-2-3 0,-1-3 0,1-8 0,0-1 0,2 1-8191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8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24575,'6'6'0,"54"56"0,8 17 0,18 38-442,-34-37-277,79 168 1,-99-173 460,-3 1 0,30 132 0,-49-158 271,-2 0 0,-2 1 1,-2 0-1,-2 0 0,-11 103 1,4-119-138,-2 0 1,-1-1-1,-2 1 1,-1-2-1,-1 1 1,-2-2-1,-2 0 1,-1 0-1,-28 39 1,15-32-4260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427 122 24575,'2'9'0,"1"-3"0,38 98 62,81 218-875,-91-226 671,27 138 0,-58-231 142,4 15 0,-1 2 0,0-1 0,-2 0 0,0 27 0,-1-45-2,0 0-1,-1 0 1,1 0-1,0 0 1,0 0-1,0-1 1,-1 1-1,1 0 1,0 0-1,-1 0 1,1 0-1,-1 0 1,1 0-1,-1-1 1,1 1-1,-1 0 1,0 0-1,1-1 1,-2 2-1,1-2 9,0 0-1,1 1 1,-1-1 0,0 0-1,0 0 1,1 0 0,-1 0-1,0 0 1,0 0 0,1 0-1,-1 0 1,0 0-1,0 0 1,0 0 0,1 0-1,-1 0 1,0-1 0,-1 0-1,-3-1-175,0-2-1,0 1 0,0 0 0,-8-8 0,10 8-225,-28-25-5567</inkml:trace>
  <inkml:trace contextRef="#ctx0" brushRef="#br0" timeOffset="1">1 55 24575,'0'0'0,"1"-2"0,8-2 0,11-5 0,19-4 0,29-2 0,33 5 0,25 9 0,21 11-1229,11 10 1229,-4 4 0,-16-1 0,-24-2 0,-33-5-6962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9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24575,'0'0'0,"2"0"0,8 0 0,14 2 0,20 5 0,31 2 0,29 2 0,17 1 0,-6 1-675,-21-3-6841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9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826 1009 24575,'0'-1'0,"-1"1"0,1-1 0,-1 1 0,1-1 0,-1 1 0,1-1 0,-1 1 0,1 0 0,-1-1 0,1 1 0,-1 0 0,1-1 0,-1 1 0,0 0 0,0 0 0,0-1 0,-7-2 0,1 1 0,-1 0 0,0 0 0,0 0 0,-10 0 0,14 2 0,-43-4 0,0 2 0,-1 2 0,-92 12 0,-136 44 0,252-50 0,-11 2 0,1 1 0,-53 22 0,85-30 0,1-1 0,-1 1 0,1 0 0,0 0 0,0-1 0,0 1 0,-1 0 0,1 0 0,0 0 0,-1 1 0,2-1 0,0-1 0,0 0 0,0 1 0,-1-1 0,1 0 0,0 0 0,0 1 0,0-1 0,0 0 0,0 1 0,0-1 0,0 0 0,0 0 0,0 1 0,0-1 0,0 0 0,0 1 0,0-1 0,0 0 0,0 0 0,0 1 0,0-1 0,0 0 0,1 1 0,-1-1 0,0 0 0,0 0 0,0 1 0,1-1 0,0 2 0,1-1 0,0 0 0,0 1 0,0-1 0,0 0 0,0 0 0,1 0 0,-1-1 0,0 1 0,4 0 0,5 2 0,0-2 0,1 1 0,-1-2 0,0 1 0,0-1 0,1-1 0,-1 0 0,0-1 0,0 0 0,0-1 0,0 0 0,12-5 0,-11 2 0,0 1 0,0-2 0,-1 0 0,0 0 0,0-1 0,0-1 0,-1 1 0,-1-2 0,0 1 0,9-13 0,-4 3-38,-2 0 0,-1-1 0,0-1 1,-2 0-1,0 0 0,-1-1 0,-2 1 0,7-33 0,-5 4-167,-3 0 0,0-88 0,-7 67 205,-3 0 0,-15-70 0,10 93 0,-2 1 0,-2 0 0,-35-80 0,40 111 0,9 16 3,0 0 0,0 0 0,0 0 0,0 0 0,0 0 0,0 1 0,0-1 0,0 0 0,0 0 0,0 0 0,0 0 0,0 0 0,0 0 0,0 0 0,0 0 0,0 0 0,0 0 0,0 0 0,-1 0 0,1 0 0,0 0 0,0 1 0,0-1 0,0 0 0,0 0 0,0 0 0,0 0 0,0 0 0,0 0 0,0 0 0,-1 0 0,1 0 0,0 0 0,0 0 0,0 0 0,0 0 0,0 0 0,0 0 0,0 0 0,0 0 0,0 0 0,-1 0 0,1-1 0,0 1 0,0 0 0,0 0 0,0 0 0,0 0 0,0 0 0,0 0 0,0 0 0,0 0 0,5 29 635,12 29-558,26 61-1,237 495-3141,-220-497-2067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29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68 492 24575,'0'0'0,"0"0"0,0 0 0,0 0 0,0 4 0,0 7 0,4 10 0,7 14 0,9 16 0,6 13 0,8 8 0,0 0 0,-4-12-8191</inkml:trace>
  <inkml:trace contextRef="#ctx0" brushRef="#br0" timeOffset="1">1 1 24575,'0'0'0,"0"0"0,0 0 0,0 0 0,1 2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0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0,4 0 0,9 0 0,17 2 0,25 2 0,21 3 0,12 0 0,4-2 0,-2 0 0,-10-3 0,-20 0-8191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0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0,2 10 0,5 22 0,4 26 0,8 30 0,13 29 0,10 20-1255,4 3 1255,-1-10 0,-2-13 0,0-20 0,-2-23 0,-5-22 0,-7-21-6936</inkml:trace>
  <inkml:trace contextRef="#ctx0" brushRef="#br0" timeOffset="1">930 224 24575,'0'0'0,"0"6"0,22 68 0,-13-46 0,0-1 48,75 217-274,-61-186 31,3-2-1,39 64 0,-50-97 196,1 0 0,1-1 0,0-1 0,2-1 0,41 35 0,-47-45 0,1 0 0,-1-1 0,2 0 0,-1-2 0,1 1 0,1-2 0,-1 0 0,1-1 0,0 0 0,0-1 0,18 1 0,-25-4-113,0-1 1,0 0-1,0 0 1,0-1-1,0-1 1,0 1-1,0-1 1,-1-1-1,1 1 1,12-7-1,19-14-6075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0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24575,'0'0'0,"0"0"0,3-1 0,10-4 0,10 0 0,10 1 0,17 1 0,19 1 0,7 0 0,-9 2-8191</inkml:trace>
  <inkml:trace contextRef="#ctx0" brushRef="#br0" timeOffset="1">325 671 24575,'0'0'0,"0"0"0,6 2 0,13 4 0,21 5 0,22 3 0,22-1 0,25-7 0,62-17 0,3-7-8191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0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24575,'0'0'0,"1"0"0,6 0 0,10 0 0,21 0 0,34 4 0,26 3 0,18 2 0,4-1-752,-1-3 752,-9-2 0,-24-3-7439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1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10 0,8 28 0,9 39 0,8 42 0,4 39 0,4 20-2080,-4 14 2080,-9 3 0,-9-25 0,-6-42-6111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1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1159 24575,'24'-5'0,"1"1"0,30-1 0,-14 2 0,111-10 40,214-28-728,-329 34 688,-1-2 0,57-20 0,-76 22 0,-1-1 0,0 0 0,0-1 0,0 0 0,-1-1 0,-1-1 0,19-18 0,-23 17 187,-10 8 116,-7 5-145,-3 3-158,-1 2 0,1-1 0,0 2 0,-14 10 0,6-1 0,-21 22 0,30-28 0,1 0 0,0 0 0,0 1 0,2 0 0,-1 0 0,1 0 0,1 1 0,0 0 0,-3 13 0,5-17 0,2 0 0,-1 0 0,1 0 0,0 1 0,1-1 0,0 0 0,0 0 0,1 0 0,0 0 0,0 1 0,1-1 0,0 0 0,0-1 0,1 1 0,4 9 0,-5-15 0,-1 1 0,1 0 0,-1-1 0,1 0 0,0 1 0,-1-1 0,1 0 0,0 0 0,1 0 0,-1 0 0,0 0 0,0-1 0,1 1 0,-1-1 0,1 1 0,0-1 0,3 1 0,-4-1 0,1-1 0,-1 0 0,1 0 0,-1 0 0,0 0 0,1 0 0,-1-1 0,0 1 0,0-1 0,1 1 0,-1-1 0,0 0 0,0 0 0,0 0 0,0 0 0,0 0 0,0-1 0,0 1 0,0 0 0,0-1 0,0 0 0,2-3 0,3-3 0,-1 0 0,0-1 0,0 0 0,-1 0 0,0 0 0,4-11 0,1-7 0,8-32 0,-6 9-159,-2-1 0,-2-1 0,1-86 0,-10 74-53,-2-1 0,-19-99 0,12 117 185,-2 0 0,-1 1 0,-41-87 1,39 103 10,-1 0 1,-2 1-1,-1 1 1,-1 1 0,-1 0-1,-36-33 1,49 52 15,0 1 0,-1-1 0,0 2 0,0-1 0,-1 1 0,0 1 0,-10-5 0,18 9-3,1 1-1,-1-1 1,1 1 0,-1-1-1,1 1 1,-1 0 0,0 0 0,1 0-1,-1 0 1,1 0 0,-1 0 0,1 0-1,-1 0 1,0 0 0,-1 1-1,2 0 15,0 0-1,0-1 1,0 1-1,0 0 1,1 0-1,-1 0 1,0 0-1,0-1 1,1 1-1,-1 0 1,1 0-1,-1 0 1,1 0-1,-1 1 1,1-1-1,0 0 1,-1 0-1,1 0 1,0 0-1,0 0 1,0 0-1,0 1 1,0-1-1,0 1 0,0 7 130,1 0 0,0 0 0,1 0-1,0-1 1,4 12 0,37 91 70,28 41-585,24 29-1125,22 24 521,23 23-1783,0-10 416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1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5 0,7 18 0,11 29 0,11 31 0,6 18 0,2 7 0,-4-7 0,-9-21-8191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2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3 0,4 6 0,3 5 0,1 0-8191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2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24575,'0'0'0,"9"-2"0,25 0 0,35-1 0,41 2 0,38-1 0,22 1-2498,-2-1 2498,-22-1 0,-35 1-5693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3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1 24575,'0'0'0,"-2"1"0,0 0 0,1 0 0,0 0 0,0 1 0,0-1 0,0 1 0,0-1 0,0 1 0,0-1 0,0 1 0,1 0 0,-1 1 0,-4 8 0,-17 44 1,2 0-1,-14 65 0,-7 120-796,30-46 624,12-145 179,14 94-1,-12-126-13,0 0 0,2-1-1,0 0 1,1 0 0,0 0 0,17 27 0,-16-32 2,1 0 0,0-1 0,1 0 0,0 0 0,0-1 0,1 0 0,0-1 0,1 0 0,13 8 0,-6-7-74,-1-1-1,1 0 1,1-1 0,-1-1 0,1-1-1,0-1 1,1 0 0,-1-1-1,1-2 1,-1 0 0,1 0-1,-1-2 1,1-1 0,20-4-1,48-14-5867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3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0 0,13 0 0,13 0 0,23 4 0,32 3 0,27 4 0,11 2 0,-2 1-686,-16 0 686,-26-3-7505</inkml:trace>
  <inkml:trace contextRef="#ctx0" brushRef="#br0" timeOffset="1">348 412 24575,'0'0'0,"-2"2"0,-3 3 0,0 2 0,1 2 0,0 1 0,2 1 0,8 2 0,23 3 0,27 1 0,26-5 0,31-14 0,26-21 0,3-15-1247,-23-1-5697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3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0,4 13 0,7 32 0,11 36 0,9 24 0,6 4 0,-5-17-8191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4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620 1149 24575,'-9'0'0,"3"0"0,-47 1 0,-1 3 0,1 2 0,0 2 0,0 2 0,1 3 0,1 2 0,-92 40 0,130-49 0,1 0 0,-1 1 0,1 1 0,-14 11 0,25-18 0,-1 0 0,1 0 0,0 1 0,-1-1 0,1 1 0,0-1 0,0 1 0,0-1 0,0 1 0,0 0 0,0 0 0,0-1 0,0 3 0,1-3 0,0 0 0,0 0 0,0 0 0,0 0 0,0 0 0,1 0 0,-1 0 0,0 0 0,0 0 0,1-1 0,-1 1 0,1 0 0,-1 0 0,1 0 0,-1 0 0,1-1 0,-1 1 0,1 0 0,0-1 0,-1 1 0,1 0 0,0-1 0,-1 1 0,1-1 0,0 1 0,0-1 0,0 1 0,1-1 0,5 3 0,0 0 0,-1-1 0,1 1 0,0-2 0,0 1 0,0-1 0,0 0 0,1-1 0,7 0 0,-1 0 0,-1-2 0,0 1 0,1-2 0,14-4 0,-12 2 13,-1-1-1,0 0 1,0-2-1,-1 1 1,1-2-1,21-16 0,-19 11-74,-1-1 0,-1-1 0,0 0 0,20-28 0,-17 15-32,0 0 0,-2-1 0,-1-1 1,-2-1-1,0 0 0,10-47 0,-13 37 94,-3-1 0,-1 0 0,-1 0 0,-3-1 0,-2 1 0,-1 0 0,-3-1 0,-1 1 0,-2 0 0,-25-80 0,16 78 0,-2 0 0,-24-42 0,28 62 0,-1 1 0,0 1 0,-2 1 0,-34-37 0,21 33 0,28 25 0,0 0 0,0-1 0,0 1 0,-1 0 0,1 0 0,0 0 0,0 0 0,-1 0 0,1 1 0,-1-1 0,1 1 0,-3-1 0,4 1 0,0 0 0,0 0 0,0 1 0,0-1 0,0 0 0,0 0 0,0 1 0,0-1 0,0 1 0,0-1 0,0 1 0,0-1 0,1 1 0,-1-1 0,0 1 0,0 0 0,1-1 0,-1 1 0,0 0 0,1 0 0,-1-1 0,1 1 0,-1 0 0,1 0 0,-1 0 0,1 0 0,0 0 0,-1 1 0,0 3 0,0 0 0,0 0 0,0 1 0,1 9 0,1 2 0,0 1 0,7 27 0,25 75 0,23 30-717,107 202-1,-120-270 473,4-2 0,3-2 0,88 105 0,-59-98-4651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4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78 648 24575,'0'0'0,"0"0"0,4 5 0,5 12 0,7 17 0,5 11 0,0 8 0,-2 0 0,-1-4 0,-3-10 0,-3-11-8191</inkml:trace>
  <inkml:trace contextRef="#ctx0" brushRef="#br0" timeOffset="1">0 0 24575,'0'0'0,"0"0"0,4 2 0,9 6 0,8 6 0,0 1-8191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1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24575,'0'0'0,"0"0"0,12-2 0,26 0 0,31-3 0,37-1 0,71-4 0,4-1-8191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5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0 470 24575,'0'0'0,"4"0"0,11 0 0,15 0 0,23 4 0,27 5 0,24 2 0,13 0 0,9-4-807,6-7 807,-3-7 0,-24-2-7384</inkml:trace>
  <inkml:trace contextRef="#ctx0" brushRef="#br0" timeOffset="1">381 1 24575,'0'0'0,"0"0"0,0 0 0,0 8 0,0 15 0,4 23 0,5 28 0,2 29 0,2 17 0,1 6-810,-1-8 810,-2-18 0,-3-26-7381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5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0 24575,'0'0'0,"-2"0"0,-5 6 0,-6 15 0,-9 21 0,-6 26 0,-1 32 0,9 27 0,15 20-1224,21 8 1224,23 1 0,35-3 0,31-11-1801,9-23 1801,-15-33-5166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6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24575,'0'0'0,"6"0"0,11 3 0,1 0 0,-1 2 0,0 0 0,-1 1 0,24 11 0,2 2 0,58 38 0,-73-40 0,-1 2 0,0 1 0,26 28 0,-38-34 0,-1 1 0,-1 0 0,0 1 0,-1 1 0,-1 0 0,11 22 0,-16-26 0,1 1 0,-2 0 0,0 0 0,-1 0 0,0 0 0,-1 1 0,-1-1 0,0 1 0,-2 19 0,-1-17 0,-1 1 0,0-2 0,-1 1 0,-1 0 0,-1-1 0,0 0 0,-1 0 0,-1 0 0,0-1 0,-21 27 0,17-26 0,-1-1 0,-1 0 0,-1 0 0,0-2 0,-1 0 0,0 0 0,-1-2 0,-35 19 0,17-16-1365,9-7-5461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6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398 1 24575,'-10'3'0,"2"1"0,0 1 0,0 0 0,1 0 0,-8 7 0,-27 25 0,2 1 0,2 2 0,1 2 0,-44 65 0,66-85 0,1 0 0,1 1 0,0 0 0,2 1 0,1 1 0,-10 36 0,18-50 0,0 1 0,0 0 0,1-1 0,1 1 0,0 0 0,0 0 0,3 13 0,-1-16 0,0 1 0,1-1 0,0 0 0,1 0 0,-1 0 0,2-1 0,-1 1 0,1-1 0,11 13 0,-8-12-9,0 0-1,0-1 0,0-1 1,1 1-1,0-1 1,1-1-1,11 7 0,-6-6 48,1 0 1,-1-1-1,1-1 0,22 5 0,-6-4-409,1-2-1,0-2 1,0-1-1,46-4 0,17-7-6075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6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24575,'-6'5'0,"1"1"0,1-1 0,1 1 0,-1 0 0,1 0 0,0 1 0,0-1 0,-2 9 0,-11 50 0,14-57 0,-7 44 0,1 0 0,3 1 0,2 60 0,3-106 0,1 0 0,-1 1 0,1-1 0,1 0 0,-1 0 0,5 10 0,-4-13 0,-1-1 0,1 0 0,0 1 0,0-1 0,0 0 0,1 0 0,-1-1 0,1 1 0,-1 0 0,1-1 0,0 0 0,0 1 0,0-1 0,4 2 0,2 0 0,1-1 0,-1 0 0,1 0 0,-1-1 0,1-1 0,0 1 0,0-1 0,12-1 0,31 4 0,-47-3 0,1 1 0,-1 0 0,1 0 0,-1 0 0,0 0 0,7 5 0,-3-1 0,1 1 0,-1 1 0,-1 0 0,1 1 0,-2-1 0,1 2 0,-1-1 0,0 1 0,9 17 0,1 4 0,-2 1 0,12 36 0,82 255 125,-7-14-1615,-89-275-5336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7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393 324 24575,'0'0'0,"0"6"0,4 11 0,7 14 0,7 15 0,7 16 0,2 9 0,1 5 0,-3-1 0,-3-8 0,-6-17 0,-6-18 0,-4-13-8191</inkml:trace>
  <inkml:trace contextRef="#ctx0" brushRef="#br0" timeOffset="1">1 1 24575,'0'0'0,"0"0"0,2 0 0,8 3 0,18 6 0,13 3 0,0-1-8191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7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24575,'0'0'0,"4"-2"0,9-1 0,17 1 0,22 0 0,21 0 0,12 0 0,7-1 0,5 1 0,3 0 0,2 1 0,-7-2 0,-20 0-8191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7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24575,'2'1'0,"-1"-1"0,1 0 0,0 1 0,0-1 0,0 0 0,0 0 0,-1 0 0,4-1 0,7 1 0,-3 1 0,-1 0 0,0 1 0,1 0 0,-1 1 0,0 0 0,0 0 0,-1 1 0,1 0 0,6 5 0,4 3 0,-1 1 0,24 23 0,-17-12 0,0 2 0,-2 1 0,-1 0 0,-1 2 0,-1 0 0,-1 1 0,17 44 0,-25-50 0,-1 1 0,-1 0 0,-1 0 0,-2 1 0,0 0 0,-2 0 0,-1 0 0,-1 0 0,-1 0 0,-5 38 0,3-49 0,-1 0 0,-1-1 0,0 1 0,-1-1 0,-1 0 0,-13 26 0,13-30 0,-1-1 0,0 0 0,0 0 0,-1 0 0,0-1 0,0 0 0,-1-1 0,0 0 0,-16 10 0,10-9-682,-16 7-1,-11 1-6143</inkml:trace>
  <inkml:trace contextRef="#ctx0" brushRef="#br0" timeOffset="1">673 44 24575,'-10'-2'0,"1"1"0,0 0 0,0 1 0,0 0 0,-1 0 0,1 1 0,0 0 0,0 1 0,0 0 0,-13 5 0,-1 1 0,1 2 0,-31 18 0,19-8 0,2 1 0,0 2 0,2 1 0,-40 40 0,61-54 0,0-1 0,1 1 0,1 0 0,0 1 0,0 0 0,1 0 0,0 1 0,-4 12 0,8-19 0,0 1 0,1 0 0,0 0 0,0 1 0,0-1 0,1 0 0,0 0 0,0 0 0,0 0 0,1 0 0,0 0 0,0 1 0,1-2 0,0 1 0,0 0 0,0 0 0,0 0 0,7 9 0,-2-5 9,1 1 0,0-1 0,1-1 0,17 16 0,45 27-1419,6-3-5416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8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24575,'-1'0'0,"1"0"0,-1 0 0,1 0 0,-1 0 0,1 0 0,-1 0 0,1 0 0,-1 0 0,0 0 0,1 0 0,-1 0 0,1 0 0,-1 0 0,1 1 0,-1-1 0,1 0 0,-1 0 0,1 0 0,-1 1 0,1-1 0,-1 1 0,-10 8 0,9-7 0,-6 6 0,0 0 0,1 0 0,0 1 0,0 0 0,1 0 0,0 1 0,1 0 0,0 0 0,0 0 0,-3 12 0,4-7 0,0 1 0,0 0 0,2 0 0,0 1 0,1-1 0,0 23 0,2-36 0,-1 0 0,1 1 0,0-1 0,-1 0 0,2 0 0,-1 1 0,0-1 0,0 0 0,1 0 0,0 0 0,0 0 0,2 3 0,4 2 0,0 1 0,11 9 0,-6-7 0,32 31 0,-2 1 0,-2 3 0,-2 1 0,60 95 0,-68-86 60,41 104 0,2 69-1545,-68-208-5341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8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24575,'0'0'0,"2"6"0,5 11 0,4 16 0,7 24 0,5 22 0,5 14 0,0 0 0,-2-10 0,-1-15 0,-5-20-8191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08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 24575,'14'-3'0,"54"-7"0,137-4 0,71 29 0,-271-15 0,93 13 0,-80-10 0,0 2 0,0 0 0,21 9 0,-34-12 0,1 1 0,0 0 0,-1 1 0,1-1 0,-1 1 0,0 0 0,0 0 0,-1 1 0,1-1 0,-1 1 0,0 0 0,0 0 0,-1 1 0,0-1 0,3 7 0,-2-4 0,-1 1 0,0 0 0,-1 0 0,0 0 0,0 0 0,-1 0 0,0 0 0,-1 1 0,-1 16 0,-2-3 0,0 0 0,-2 0 0,-1-1 0,-1 1 0,-16 35 0,-64 102 0,42-90 30,-4-1 0,-3-3 0,-60 60 0,32-47-773,-156 119 1,215-183-6084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8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583 726 24575,'0'0'0,"4"2"0,3 1 0,1-1-8191</inkml:trace>
  <inkml:trace contextRef="#ctx0" brushRef="#br0" timeOffset="1">326 1 24575,'0'0'0,"-2"2"0,-2 9 0,-7 20 0,-7 18 0,-6 15 0,-6 7 0,-8 4 0,-9-2 0,-8-7 0,2-14 0,9-15-8191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9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24575,'2'0'0,"0"0"0,0-1 0,0 1 0,0 0 0,0 1 0,0-1 0,-1 0 0,1 1 0,0-1 0,0 1 0,0-1 0,1 2 0,7 2 0,0 1 0,-1 0 0,0 1 0,0 0 0,-1 0 0,14 14 0,-17-16 0,73 69 0,22 36-359,-39-33 160,-4 3 0,-2 2 0,-5 3-1,-3 2 1,-3 1 0,-5 3-1,-4 1 1,28 109 0,-51-150 132,-2-1 1,7 101 0,-17-127 31,0-1 1,-2 1 0,-6 32 0,5-41 24,-1 1-1,-1 0 1,0-1-1,-1 0 1,-15 25 0,14-28-53,-1-1 0,0 0 1,0-1-1,-1 1 0,-1-2 1,1 1-1,-1-2 0,-1 1 1,1-1-1,-1-1 0,0 0 1,-1 0-1,0-1 0,-22 6 1,-18 2-4639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9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0,4 13 0,8 26 0,9 27 0,6 25 0,4 25 0,2 18-1135,2 4 1135,-3-15 0,-6-23 0,-5-27 0,-6-24 0,-5-19 0,-5-15 0,-3-10-7056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39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24575,'0'0'0,"2"-2"0,7-4 0,14-7 0,27-5 0,29-2 0,30 4 0,33 7 0,22 13-1715,9 12 1715,4 6 0,44 6 0,-17-2-6476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40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0 405 24575,'25'4'0,"103"11"0,-7-4 0,237 8-1977,2-26 1375,-297 2 603,1-3-1,-1-3 1,81-26-1,-110 27 10,0-3 0,-1 0 0,-1-3 0,-1 0 0,0-2 0,-1-1 0,43-36-1,-63 46-9,-1 0 0,0 0 0,0-1 0,-1 0 0,0 0 0,11-21 0,-17 29-1,-1-1-1,0 0 0,0 1 0,0-1 1,0 0-1,0 0 0,-1 0 0,1 0 0,-1 0 1,0 0-1,0 0 0,0 1 0,-1-7 0,1 7 23,-1-1-1,0 1 0,0-1 0,-1 1 0,1 0 1,0 0-1,-1 0 0,1 0 0,-1 0 0,0 0 1,1 0-1,-1 0 0,0 1 0,0-1 0,0 1 1,-3-2-1,-7-4 308,0 1 1,0 0 0,0 1-1,-22-5 1,-55-7 109,66 14-416,-1 1-1,0 1 0,0 1 1,-35 5-1,47-3-22,1 0 0,-1 1 1,1 0-1,0 1 0,0 0 1,0 0-1,0 1 0,1 1 0,0 0 1,0 0-1,-9 9 0,14-11 1,1 0 0,0 0 0,0 1 0,0-1 0,1 1 0,0 0 0,0 0 0,0 0 0,0 0 0,1 1 0,0-1 0,0 1 0,0 0 0,1-1 0,-2 13 0,3-12 0,0 1 0,0-1 0,1 0 0,0 1 0,0-1 0,0 0 0,1 0 0,0 0 0,0 0 0,1 0 0,-1 0 0,1-1 0,1 1 0,5 7 0,-2-4 0,1 0 0,0-1 0,1-1 0,-1 1 0,2-1 0,-1-1 0,1 0 0,0 0 0,0 0 0,0-2 0,1 1 0,-1-1 0,22 4 0,-10-3 0,0-2 0,0 0 0,0-2 0,0 0 0,1-2 0,26-3 0,-45 3 0,1 1 0,0-1 0,-1 1 0,1 0 0,0 0 0,7 2 0,-10-2 0,1 1 0,-1 0 0,0 0 0,0 0 0,0 1 0,0-1 0,-1 0 0,1 1 0,0-1 0,0 1 0,-1-1 0,1 1 0,-1 0 0,0 0 0,1 0 0,0 3 0,8 11 0,-2 1 0,12 35 0,6 40 0,-20-66 0,108 553-2127,-101-491-3937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40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1 291 24575,'0'0'0,"0"0"0,0 1 0,3 10 0,6 14 0,5 22 0,4 20 0,4 17 0,1 11 0,-2 0 0,-1-9 0,0-17 0,-2-19-8191</inkml:trace>
  <inkml:trace contextRef="#ctx0" brushRef="#br0" timeOffset="1">12 1 24575,'0'0'0,"0"0"0,4 3 0,7 10 0,7 5 0,1 1-8191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1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24575,'4'126'0,"0"-34"0,109 1273-1216,-111-1344 1251,24 138-1232,-21-136-4616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1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24575,'0'0'0,"0"0"0,0 0 0,2 0 0,9-1 0,29-4 0,37-3 0,48-3 0,50 0 0,45 3-2760,33 2 2760,12 0-3227,2 2 3227,-16 3 0,-41 3 0,-56 2-2204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2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941 292 24575,'0'-2'0,"-1"1"0,1 0 0,0 0 0,-1-1 0,1 1 0,0 0 0,-1 0 0,0 0 0,1 0 0,-1 0 0,0-1 0,-1 0 0,0-2 0,-11-16 0,-1 0 0,-1 1 0,0 1 0,-2 0 0,0 1 0,-1 0 0,0 2 0,-2 0 0,1 2 0,-2 0 0,0 1 0,0 0 0,-1 2 0,-45-14 0,41 17 0,-1 0 0,0 2 0,-1 1 0,1 2 0,-1 0 0,0 2 0,1 0 0,-1 3 0,1 0 0,-1 1 0,1 2 0,-46 16 0,46-12 0,1 1 0,-30 18 0,44-22 0,1 0 0,0 1 0,1 0 0,0 1 0,0 0 0,-15 19 0,23-26 0,1 0 0,-1 0 0,1 1 0,0-1 0,-1 0 0,1 1 0,0-1 0,0 1 0,0 4 0,0-6 0,1 0 0,1 1 0,-1-1 0,0 0 0,0 0 0,0 0 0,0 0 0,1 0 0,-1 0 0,0 0 0,1 0 0,-1 0 0,1 0 0,-1 0 0,1 0 0,0-1 0,-1 1 0,1 0 0,0 0 0,0 0 0,-1-1 0,1 1 0,0 0 0,0-1 0,0 1 0,0-1 0,1 1 0,7 3 0,0-1 0,1 0 0,-1-1 0,0 0 0,1 0 0,-1-1 0,19 0 0,5-1 0,0-2 0,0-1 0,0-1 0,-1-2 0,0-1 0,0-2 0,-1-1 0,0-1 0,-1-2 0,0-1 0,-1-1 0,0-2 0,-2-1 0,30-24 0,-39 26 0,-10 9 0,0 1 0,13-10 0,-20 16 0,-1-1 0,1 1 0,0 0 0,0-1 0,0 1 0,-1 0 0,1-1 0,0 1 0,0 0 0,0 0 0,0 0 0,-1-1 0,1 1 0,0 0 0,0 0 0,0 0 0,1 1 0,-1-1 0,0 1 0,0-1 0,0 1 0,-1-1 0,1 1 0,0 0 0,-1-1 0,1 1 0,-1 0 0,1-1 0,0 1 0,-1 0 0,1 0 0,-1 0 0,0-1 0,1 1 0,-1 0 0,0 1 0,4 10 0,-2-1 0,0 1 0,0 0 0,-1 0 0,0 21 0,-1-9 0,3 293-675,-1-36-288,14-2 1046,5-122-191,-16-136 75,0 1-1,1-1 1,2 0 0,19 39-1,-23-53 43,0 1-1,1-1 1,0 0-1,0-1 1,1 1-1,0-1 1,0 0-1,0-1 1,1 1-1,12 7 0,-13-10-90,0 0 0,0-1-1,0 1 1,1-1 0,-1 0-1,1-1 1,-1 0-1,1 0 1,0 0 0,-1-1-1,1 0 1,0 0 0,10-2-1,20-6-5218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2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169 189 24575,'0'2'0,"0"-1"0,0 1 0,0 0 0,0-1 0,0 1 0,1 0 0,-1-1 0,1 1 0,-1-1 0,1 1 0,-1-1 0,2 3 0,0 1 0,5 15 0,0 0 0,2-1 0,1 0 0,22 35 0,-23-42 0,-1-2 0,2 1 0,-1-1 0,2 0 0,-1-1 0,1 0 0,0-1 0,21 11 0,-17-11 0,1-1 0,0-1 0,0-1 0,1 0 0,-1-1 0,1-1 0,0 0 0,0-1 0,0-1 0,0-1 0,18-2 0,-24 1 0,-1 0 0,1-2 0,-1 1 0,0-1 0,0-1 0,0 1 0,-1-2 0,14-7 0,-17 8 0,1-1 0,-1 0 0,0-1 0,0 1 0,0-1 0,-1 0 0,0 0 0,0-1 0,0 0 0,-1 0 0,6-13 0,-6 11 0,-1 0 0,0 0 0,-1 0 0,0 0 0,0-1 0,-1 1 0,0 0 0,-1-1 0,-1-17 0,-1 15 0,0 0 0,-1 0 0,0 1 0,0 0 0,-2-1 0,1 1 0,-10-15 0,8 15 0,-2-1 0,0 2 0,0-1 0,-1 1 0,0 0 0,-1 1 0,0 0 0,0 0 0,-1 1 0,0 0 0,0 1 0,-1 1 0,0 0 0,-25-9 0,21 11 0,1 1 0,-1 1 0,1 0 0,-1 1 0,0 0 0,1 2 0,-1 0 0,0 0 0,1 2 0,-24 6 0,9 0 0,1 1 0,-1 1 0,2 2 0,-35 21 0,42-22 30,0 2 0,1 0 0,-32 30 0,46-38-129,0 0 0,0 0 0,1 1 0,0 0 0,0 0 0,1 0 0,0 0 0,0 1 0,1-1 0,-1 1 0,2 0 0,-1 0 0,1 1 0,-1 10 0,2-10-2177,2 0 1,0 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0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4 0,4 9 0,7 13 0,9 18 0,7 14 0,5 11 0,2 4 0,-2-6 0,-5-8 0,-5-13 0,-5-11 0,-5-13 0,-4-11 0,-2-8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09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712 11 24575,'0'0'0,"0"0"0,0-1 0,1 1 0,-1 0 0,0 0 0,0-1 0,0 1 0,0 0 0,0 0 0,0 0 0,0-1 0,1 1 0,-1 0 0,0-1 0,0 1 0,0 0 0,0 0 0,0-1 0,0 1 0,0 0 0,0 0 0,0-1 0,0 1 0,-1 0 0,1 0 0,0-1 0,0 1 0,0 0 0,0 0 0,0-1 0,0 1 0,0 0 0,-1 0 0,1 0 0,0-1 0,0 1 0,0 0 0,-1 0 0,1 0 0,0 0 0,0-1 0,0 1 0,-1 0 0,1 0 0,0 0 0,0 0 0,-1 0 0,1 0 0,0 0 0,0 0 0,-1 0 0,1-1 0,0 1 0,0 0 0,-1 0 0,1 1 0,-1-1 0,-1 0 0,0 0 0,0 0 0,0 0 0,0 1 0,-1-1 0,-1 2 0,-19 8 0,-32 18 0,15-6 0,-224 128-210,224-123 136,1 2 1,1 1 0,1 3-1,-39 44 1,64-64 73,1 1 0,0 0 0,-15 29 0,23-37 0,1-1 0,-1 0 0,1 1 0,1-1 0,-1 1 0,1 0 0,0-1 0,0 1 0,1 0 0,0 0 0,0-1 0,0 1 0,0 0 0,1 0 0,2 8 0,0-6 0,1 0 0,-1 1 0,1-1 0,1-1 0,0 1 0,0-1 0,0 1 0,1-1 0,0-1 0,12 11 0,6 3 0,47 29 0,103 49-143,9-11 122,-9-5-320,-7 11-729,-114-59-4969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3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1 24575,'0'0'0,"0"0"0,0 0 0,0 0 0,-2 0 0,-4 5 0,-7 14 0,-8 19 0,-4 17 0,-6 23 0,-2 31 0,7 22 0,9 1-1003,7-22-6185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3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335 1430 24575,'1'1'0,"-1"-1"0,1 0 0,-1 1 0,1-1 0,-1 0 0,1 1 0,-1-1 0,0 1 0,1-1 0,-1 1 0,0-1 0,1 1 0,-1-1 0,0 2 0,1-1 0,4 8 0,-1 0 0,-1 0 0,1 1 0,-2-1 0,4 19 0,-4-18 0,7 43 0,-2 0 0,-1 108 0,-22 107 0,15-254 0,-20 210 0,20-199 0,1-25-36,0 0 0,0 0 0,0 0 1,0 0-1,0 0 0,0 0 0,0 0 0,0 0 0,0 0 0,0 0 0,1 0 0,-1 0 0,0 0 0,0 0 0,0 0 0,0 0 0,0 0 1,0 0-1,0 0 0,0 0 0,0 0 0,0 0 0,0 0 0,0 0 0,0 0 0,0 0 0,1 0 0,-1 0 0,0 0 0,0 0 0,0 0 1,0 0-1,0 0 0,0 0 0,0 1 0,0-1 0,0 0 0,4-12-6790</inkml:trace>
  <inkml:trace contextRef="#ctx0" brushRef="#br0" timeOffset="1">0 1 24575,'0'0'0,"0"0"0,0 0 0,4 0 0,7 3 0,9 6 0,12 7 0,9 4 0,-2-1-8191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4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1484 0 24575,'0'0'0,"-4"1"0,-1-1 0,0 1 0,0 0 0,0 1 0,1-1 0,-1 1 0,0 0 0,-8 5 0,1-1 0,-182 98 20,50-25-259,-326 138-827,-15-32 327,472-180 760,-87 33 1011,87-31-707,13-7-317,0 0 0,0 0 0,0 0 1,0 0-1,0 0 0,-1 0 0,1 0 0,0 0 1,0 0-1,0 0 0,0 1 0,0-1 1,0 0-1,0 0 0,0 0 0,0 0 0,0 0 1,0 0-1,0 0 0,-1 0 0,1 0 1,0 1-1,0-1 0,0 0 0,0 0 1,0 0-1,0 0 0,0 0 0,0 0 0,0 0 1,0 0-1,0 1 0,0-1 0,0 0 1,0 0-1,0 0 0,0 0 0,1 0 1,-1 0-1,0 0 0,0 0 0,0 1 0,0-1 1,0 0-1,0 0 0,0 0 0,0 0 1,0 0-1,0 0 0,0 0 0,0 0 0,0 0 1,1 0-1,-1 0 0,0 0 0,0 0 1,0 1-1,0-1 0,0 0 0,0 0 1,0 0-1,0 0 0,1 0 0,-1 0 0,0 0 1,0 0-1,0 0 0,0 0 0,11 2 7,80 7 49,461 68-1563,-375-41 1023,190 65 0,-287-73 445,-2 4 0,83 47 0,-111-52-910,-12-5-3765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4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1285 1 24575,'0'0'0,"-3"4"0,0 1 0,-1 0 0,0-1 0,0 0 0,0 0 0,0 0 0,0 0 0,-8 4 0,-39 20 0,47-26 0,-87 38-133,-117 35-1,105-40-464,-243 95 413,263-93 176,2 3 1,-81 54-1,141-81 7,2 1 0,0 0 0,-18 19 0,35-32 5,1 0-1,-1 1 0,1-1 0,0 1 1,-1 0-1,1-1 0,0 1 0,0 0 0,0 0 1,0 0-1,1 0 0,-1 0 0,0 0 0,1 0 1,-1 0-1,1 0 0,0 0 0,0 0 1,0 0-1,0 0 0,0 0 0,0 0 0,0 0 1,1 0-1,-1 0 0,1 0 0,0 0 0,-1 0 1,1 0-1,0 0 0,0 0 0,0 0 0,0-1 1,0 1-1,1 0 0,-1-1 0,2 3 1,7 4 126,-1 1 1,1-1 0,0-1 0,1 0 0,11 6 0,121 58-6,7-12-823,-111-43 430,371 125 149,3-21-1117,-324-95-4533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5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24575,'0'0'0,"0"0"0,0 3 0,-8 65-124,3-1-1,3 1 1,3-1-1,17 118 1,5-55-92,56 181 1,-48-214-396,50 110 0,-51-145-5305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5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 24575,'0'0'0,"0"0"0,2-2 0,5-3 0,12-2 0,24-5 0,33-5 0,32-2 0,36 2 0,30 2-1824,25 5 1824,26 7-2634,6 7 2634,-3 2 0,41-2 0,-27-1-3733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5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1005 80 24575,'-7'-6'0,"0"1"0,0-1 0,-1 2 0,0-1 0,-16-6 0,-43-10 0,36 14 3,1 1-1,-1 2 1,-1 1-1,1 2 1,0 1-1,-43 5 1,17 2-254,0 4 0,-85 26 0,91-20 172,-50 23 0,80-30 81,0 2 1,0 0-1,1 1 0,-30 25 0,42-31-2,1 0 0,0 1 0,0 0 0,0 0 0,1 0 0,1 1 0,-1 0 0,-4 11 0,8-14 0,0 0 0,0 1 0,0-1 0,1 0 0,0 0 0,0 1 0,0-1 0,1 1 0,0-1 0,0 1 0,1-1 0,0 0 0,0 1 0,2 6 0,0-5 0,0 1 0,1-1 1,0 0-1,0 0 0,1-1 0,0 1 0,0-1 0,0 0 1,1 0-1,0-1 0,1 1 0,0-2 0,0 1 1,10 6-1,-8-6 66,2-1 1,-1 1-1,1-2 1,-1 0 0,1 0-1,0-1 1,1 0-1,-1-1 1,0 0 0,23 0-1,-12-3-39,0 0-1,0-2 1,0-1 0,0 0-1,21-9 1,-4 0-33,68-34-1,-77 30 7,0 0 0,-1-2 0,0-2 0,-2 0 0,46-47 0,-54 47 0,-1 0 0,-1-2 0,-1 0 0,-1 0 0,-1-2 0,-1 0 0,16-44 0,-25 55 0,0 1 0,-4 27 0,3 178 21,14 6-312,-16-186 176,42 359-1177,-29-284 1283,4-1 1,37 104-1,-46-165-52,1-1 0,1 0-1,1 0 1,19 27 0,-25-42-33,1 1 1,1-2-1,0 1 0,0-1 1,0 0-1,1-1 1,0 0-1,0 0 1,1-1-1,0 0 0,21 8 1,11-2-4966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6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268 233 24575,'19'24'0,"-2"-1"0,-1-6 0,1-1 0,0-1 0,1 0 0,24 14 0,-28-20 0,1-1 0,1 0 0,0-1 0,0 0 0,0-2 0,24 6 0,-34-10 0,1 0 0,0 0 0,0-1 0,0 0 0,0 0 0,0 0 0,0-1 0,-1 0 0,1-1 0,0 1 0,8-4 0,-11 3 0,-1 0 0,1 1 0,-1-1 0,0 0 0,0 0 0,0-1 0,0 1 0,-1-1 0,1 1 0,0-1 0,-1 0 0,0 0 0,0 0 0,0 0 0,0 0 0,0-1 0,-1 1 0,1-1 0,-1 1 0,0-1 0,0 1 0,1-7 0,-2 3 0,1-1 0,-1 1 0,-1-1 0,1 1 0,-1-1 0,-1 1 0,1-1 0,-1 1 0,0 0 0,-5-9 0,0 1 0,0 0 0,-1 1 0,-18-23 0,14 22 0,-1 1 0,0 0 0,-1 1 0,0 0 0,-1 1 0,-1 1 0,0 1 0,0 0 0,-34-15 0,29 17 0,-1 0 0,0 2 0,0 0 0,-1 1 0,0 1 0,0 2 0,-43-1 0,54 4 0,-1 0 0,0 0 0,1 1 0,-1 1 0,1 0 0,0 1 0,-22 10 0,27-11 0,0 1 0,0 1 0,0-1 0,1 1 0,0 0 0,0 1 0,0-1 0,1 1 0,-1 0 0,1 0 0,1 1 0,-1 0 0,-4 10 0,5-8 8,1 0-1,0 0 1,1 0 0,-1 0-1,2 1 1,-1-1 0,1 1-1,1-1 1,0 1-1,0 0 1,1-1 0,0 1-1,3 9 1,1 1-254,0-1 1,2 0 0,0-1 0,2 0-1,12 22 1,31 40-6581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7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1 139 24575,'0'-1'0,"0"0"0,1 0 0,-1 0 0,0 0 0,1 1 0,-1-1 0,1 0 0,-1 0 0,1 1 0,-1-1 0,1 0 0,0 1 0,-1-1 0,1 0 0,0 1 0,-1-1 0,1 1 0,0-1 0,0 1 0,1-1 0,0 0 0,13-8 0,1 1 0,32-11 0,4 2-16,0 3 0,74-11 0,114 1-1109,-132 18 1066,1 6 1,0 4-1,161 27 0,-181-12 59,-77-15 0,-1-1 0,1 2 0,-1-1 0,-1 2 0,12 6 0,-19-10 0,-1-1 0,1 1 0,-1 0 0,0 0 0,0 0 0,1 0 0,-1 1 0,-1-1 0,1 0 0,0 1 0,-1 0 0,1-1 0,2 6 0,-4-5 0,0-1 0,1 0 0,-1 1 0,0-1 0,0 1 0,0-1 0,0 0 0,-1 1 0,1-1 0,-1 0 0,1 1 0,-1-1 0,0 0 0,0 0 0,0 0 0,0 0 0,0 0 0,-3 4 0,-4 3 0,1-1 0,-1 0 0,0 0 0,0 0 0,-15 8 0,-89 53 0,-40 8-387,-107 46-1424,-34 15 1668,10 12 297,279-147-151,-75 44 21,62-36-24,2 1 0,-21 18 0,34-28 0,0 0 0,0 0 0,-1 1 0,1-1 0,1 1 0,-1-1 0,0 1 0,1 0 0,-1-1 0,1 1 0,0 0 0,0 0 0,-2 5 0,3-5 0,0 0 0,1-1 0,-1 1 0,1-1 0,-1 1 0,1-1 0,0 1 0,0-1 0,0 0 0,0 1 0,0-1 0,0 0 0,1 0 0,-1 0 0,1 0 0,-1 0 0,1 0 0,3 3 0,8 7 0,1-1 0,1 0 0,27 16 0,108 51-91,60 15-273,518 170-1652,28-80 771,-744-180 1411,-12-3-149,0 0 0,0 0-1,0 0 1,0 0 0,0 0 0,0 0 0,0 0-1,0 0 1,0 0 0,0 0 0,0 0 0,0 0 0,0 0-1,0 0 1,0 0 0,0 0 0,0 0 0,0 0 0,0 0-1,0 0 1,0 0 0,0 1 0,0-1 0,-23-2 1016,10 1-694,-80-6 49,-49-2-120,-187-9 900,-352-29-2513,514 27 411,41-3 645,99 16 216,1-1-1,-37-15 1,53 18 148,1 0 0,-1 0 1,1 0-1,0-1 0,0-1 0,1 0 0,0 0 0,0 0 0,-10-13 1,13 13-17,1 1 1,0-1-1,1 0 1,-1 0 0,1 0-1,0-1 1,1 1-1,0 0 1,0-1-1,1 0 1,0 1 0,0-1-1,1-14 1,1 4-72,1 0 0,1 0 0,0 0 0,7-19 0,31-70 310,70-118 381,16 6-199,-88 153-445,-7 11 12,173-273 1295,-202 323-1295,6-8 53,0 0 0,1 0-1,1 1 1,0 1 0,13-12-1,-22 22-96,0-1-1,0 1 0,0 0 0,0-1 0,0 1 1,0 0-1,0 1 0,0-1 0,0 0 1,1 1-1,-1-1 0,0 1 0,0-1 1,1 1-1,-1 0 0,0 0 0,1 0 0,-1 0 1,0 1-1,0-1 0,1 1 0,-1-1 1,0 1-1,0 0 0,0 0 0,0 0 1,0 0-1,0 0 0,0 0 0,0 0 0,0 1 1,2 2-1,4 3-2,-1 0 0,0 0 0,0 1 0,10 17 0,2 7 0,16 37 0,5 24-138,-5 0 1,46 196-1,-7 210-348,-72-468 421,1 2-17,9 50 1,-9-74 79,-1 1 0,2 0 1,-1-1-1,1 1 0,1-1 0,-1 0 1,2 0-1,-1-1 0,8 10 1,-5-10-244,1 1 1,-1-2-1,17 13 1,27 11-4645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09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596 1 24575,'14'0'0,"-11"0"0,-1 0 0,0 0 0,0 0 0,0 0 0,1 0 0,-1 1 0,0-1 0,0 1 0,0-1 0,0 1 0,1 0 0,-1 0 0,0 0 0,-1 0 0,1 0 0,0 0 0,0 1 0,0-1 0,-1 1 0,1-1 0,-1 1 0,1 0 0,-1-1 0,1 1 0,-1 0 0,2 3 0,-2-1 0,1 0 0,-1 1 0,1-1 0,-1 0 0,0 0 0,-1 1 0,1-1 0,-1 0 0,0 1 0,0 5 0,-2 4 0,0 0 0,-5 14 0,-6 17-2,-1 0-1,-24 46 1,-51 82-449,52-109 394,-83 106 0,84-126 64,-3-2 1,-82 70 0,-22-5-8,134-102 86,9-5-82,0 0 0,0 0 0,-1 0 1,1 0-1,0 0 0,0-1 1,0 1-1,0 0 0,0 0 1,0 0-1,0 0 0,0 0 0,0 0 1,0 0-1,0 0 0,0 0 1,0-1-1,-1 1 0,1 0 0,0 0 1,0 0-1,0 0 0,0 0 1,0 0-1,0 0 0,0 0 0,0-1 1,0 1-1,0 0 0,0 0 1,0 0-1,0 0 0,0 0 1,0 0-1,0 0 0,1 0 0,-1-1 1,0 1-1,0 0 0,0 0 1,0 0-1,0 0 0,0 0 0,11-20 271,65-95-278,112-155-104,8 54-363,16 17-868,-193 182-4935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09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1 256 24575,'0'0'0,"0"0"0,2-1 0,6-4 0,10-2 0,20-5 0,36-7 0,40-4 0,39-3 0,33-2-2013,20-1 2013,12 0-2521,0 0 2521,-26 2 0,-46 6-3657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10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24575,'99'474'-267,"-41"55"-2793,-24 2 1023,8 82 698,35-6 795,-38-408-523,0-31 859,-31-139 327,9 41 742,46 120-1,-61-185-697,1 1 0,0 0-1,0-1 1,4 6-1,-6-10-105,-1-1-1,0 1 1,0-1-1,1 1 1,-1-1-1,0 0 1,1 1-1,-1-1 1,1 1-1,-1-1 1,0 0-1,1 1 1,-1-1-1,1 0 1,-1 0-1,1 1 1,-1-1-1,1 0 0,-1 0 1,1 0-1,-1 0 1,1 1-1,-1-1 1,1 0-1,0 0 1,-1 0-1,1 0 1,-1 0-1,1 0 1,-1-1-1,1 1 1,-1 0-1,1 0 1,-1 0-1,1 0 1,-1-1-1,2 1 1,-1-2 26,1 1 1,-1-1 0,0 0 0,0 1 0,1-1 0,-1 0 0,0 0-1,1-4 1,10-33 262,-1-6-5915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12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1 306 24575,'0'0'0,"5"0"0,652 12-834,-467-4 562,651 15-1333,113-47 90,-341 5 737,587 9-859,-375 6 707,503-67 594,-1089 46-878,720-67 461,390 27-689,1236 31 1442,-2124 29 0,1153 18 0,-1153-5-32,881 26-547,-976-17 469,924 27 415,-1123-43 53,166 4 1217,-3 14 249,-327-19-1755,184 24 3962,-164-19-3501,-1 1 1,0 0 0,0 2-1,-1 0 1,0 1 0,22 14-1,-29-14-515,-1 0 0,0 1-1,-1 0 1,0 0-1,0 2 1,-1-1 0,-1 1-1,0 1 1,-1 0 0,11 19-1,2 13-14,-2 1 0,21 71 0,16 105 0,-48-187 0,149 822-1066,-75 75 1066,-82-910 0,7 166 0,-8-132 0,-10 72 0,8-107 104,-2-1 0,-8 28-1,11-42-64,-1-1-1,0 0 1,0 0-1,-1 0 1,0 0-1,1 0 1,-2-1-1,1 1 1,0-1-1,-1 0 1,0 0-1,0 0 1,0 0-1,-6 3 1,1-2-12,0-1 1,0 1-1,-1-2 1,0 1 0,0-2-1,-19 4 1,1-2-36,-37-1 0,-254-24-39,266 16-40,-326-31-1181,-5 18 202,115 23-59,-355 51 0,-260 107-1667,541-84 1204,-490 103-93,-93-22 1228,506-91-623,53-6 1022,-401 66-579,-1-17-160,-518 14 89,-6-49 234,-995 12-849,650-66 1214,1435-22 108,-1538-1 29,838-33 344,-2-55-46,577 43 912,28 1 4970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8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24575,'0'0'0,"0"3"0,22 314-235,27-5-222,6 58 142,-48-307-85,-3 0 1,-5 84 0,-5-96-5587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8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0 675 24575,'0'0'0,"0"-2"0,0-3 0,4-5 0,7-12 0,11-18 0,23-24 0,30-19 0,33-12 0,44 0-1965,45 8 1965,37 15-2963,25 20 2963,11 19 0,-2 18-2890,-8 16 2890,28 14 0,-35 4-373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9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805 1258 24575,'0'-2'0,"0"1"0,-1 0 0,0-1 0,1 1 0,-1 0 0,0-1 0,0 1 0,0 0 0,1 0 0,-1 0 0,-2-2 0,-3-2 0,0 0 0,0 0 0,-1 1 0,0 0 0,0 0 0,-11-5 0,-11-3 0,-1 1 0,0 1 0,-1 2 0,0 0 0,0 3 0,-1 0 0,0 2 0,0 1 0,1 2 0,-1 1 0,0 2 0,0 1 0,1 1 0,0 2 0,0 1 0,-52 21 0,64-22 0,2 2 0,-1 0 0,-28 21 0,40-26 0,1 1 0,-1 1 0,0-1 0,1 1 0,-5 8 0,7-11 0,1 1 0,0 0 0,0 0 0,0 0 0,0 0 0,1 1 0,0-1 0,0 0 0,-1 9 0,1-10 0,1 0 0,0 0 0,0-1 0,0 1 0,1 0 0,-1 0 0,1 0 0,-1-1 0,1 1 0,0 0 0,0 0 0,0-1 0,1 1 0,-1-1 0,1 1 0,-1-1 0,1 0 0,0 1 0,0-1 0,0 0 0,3 2 0,-3-2 0,1 0 0,0-1 0,0 1 0,0-1 0,0 0 0,0 0 0,0 0 0,0 0 0,0 0 0,0-1 0,0 1 0,1-1 0,-1 0 0,0 0 0,0 0 0,0-1 0,1 1 0,-1-1 0,4-1 0,7-3 0,0-1 0,0-1 0,-1 0 0,0 0 0,0-1 0,-1-1 0,16-14 0,2-5-91,-1 0-1,-1-2 1,-2-1 0,-1-1-1,-2-1 1,26-48-1,-19 24-68,-4-1 0,-1-1 0,22-84 0,-30 74 160,-2-1 0,7-98 0,-18 108 0,-3 0 0,-2 0 0,-12-71 0,11 112 0,-1-1 0,-1 1 0,-1 0 0,-14-37 0,14 49-27,3 7 1,2 15 292,21 86 801,-14-71-1067,23 93 0,16 74-871,124 466-264,-151-601 969,52 118-1,-60-159 71,1-1 0,1 0 0,20 25 0,-22-33-42,0 0 0,1-1 0,0 0 0,0-1 0,26 15 0,5-3-4502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59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24575,'0'0'0,"0"6"0,4 13 0,4 17 0,10 19 0,8 21 0,10 21 0,6 11 0,4 0 0,0-7 0,-5-17 0,-9-22-8191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00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4 0,0 5 0,1 5 0,0 1 0,1-2-8191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00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168 248 24575,'1'3'0,"-1"0"0,1 0 0,-1-1 0,1 1 0,0 0 0,0-1 0,0 1 0,2 2 0,2 6 0,1 6 0,7 18 0,2-1 0,25 45 0,-35-70 0,1-1 0,0 1 0,0-1 0,1 0 0,0-1 0,0 1 0,1-1 0,0-1 0,1 0 0,-1 0 0,1 0 0,0-1 0,13 5 0,-12-7 0,0 0 0,-1 0 0,2-1 0,-1-1 0,0 0 0,0 0 0,0-1 0,1 0 0,-1-1 0,0 0 0,11-2 0,-15 1 0,0 1 0,0-1 0,0 0 0,0-1 0,-1 1 0,1-1 0,0 0 0,-1 0 0,0-1 0,0 0 0,0 0 0,0 0 0,-1 0 0,0-1 0,0 0 0,0 0 0,0 0 0,-1 0 0,4-7 0,-4 3 0,0 1 0,-1 0 0,0 0 0,0-1 0,-1 1 0,0-1 0,-1 0 0,0 1 0,0-1 0,-1 1 0,0-1 0,0 0 0,-1 1 0,-5-16 0,1 7 0,0 1 0,-2 0 0,0 0 0,-1 0 0,0 1 0,-16-18 0,10 16 0,-1 0 0,0 1 0,-2 1 0,0 1 0,0 0 0,-1 2 0,-1 0 0,-30-14 0,19 13 0,-1 1 0,-1 1 0,0 2 0,-67-10 0,33 14-1365,16 6-5461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00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402 1 24575,'0'0'0,"-2"2"0,-8 6 0,-14 15 0,-20 29 0,-22 33 0,-20 28 0,-5 7-1487,13-17-5217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18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1302 164 24575,'0'20'0,"0"-19"0,0-1 0,0 1 0,0 0 0,-1-1 0,1 1 0,0-1 0,0 1 0,0-1 0,-1 1 0,1 0 0,0-1 0,0 1 0,-1-1 0,1 1 0,-1-1 0,1 1 0,0-1 0,-1 0 0,1 1 0,-1-1 0,1 1 0,-1-1 0,1 0 0,-1 1 0,1-1 0,-1 0 0,0 0 0,1 0 0,-1 1 0,1-1 0,-1 0 0,0 0 0,1 0 0,-2 0 0,-3 0 0,1 0 0,-1 0 0,-8-1 0,8 1 0,-220-19 0,154 17 0,-86 8 0,109-1 0,0 2 0,0 2 0,0 2 0,1 3 0,-48 20 0,66-22 0,2 2 0,0 0 0,1 2 0,0 1 0,1 1 0,2 1 0,-1 1 0,2 2 0,-25 29 0,24-20 0,1 0 0,2 1 0,1 2 0,1 0 0,2 0 0,-16 52 0,28-74 0,-3 22 0,7-27 0,4-8 0,6-10 0,-6 5 0,158-162 0,-60 66 0,-7-1 0,102-101 0,-159 170 0,1 1 0,1 1 0,67-38 0,-90 61 0,1 1 0,30-11 0,-59 24 0,0 0 0,1 0 0,-1 1 0,-17 14 0,-72 56-437,3 5 0,-160 172 0,-81 167-710,290-356-4586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0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24575,'0'1'0,"0"1"0,0-1 0,-1 0 0,1 1 0,-1-1 0,1 1 0,-1-1 0,0 0 0,1 1 0,-1-1 0,0 0 0,-1 2 0,-15 15 0,11-12 0,-16 17 0,38-28 0,0 0 0,1 2 0,33-4 0,-34 5 0,61-7-1365,-2 2-5461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19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1 362 24575,'0'1'0,"1"-1"0,0 0 0,0 0 0,-1 0 0,1 0 0,0 0 0,0 0 0,-1 0 0,1 0 0,0 0 0,0-1 0,-1 1 0,2-1 0,3 0 0,38-11 0,46-18 0,-17 5 0,-10 4 0,336-114 0,-318 106 0,177-58 0,-236 81-455,0 1 0,44-4 0,-29 9-6371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19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0 121 24575,'0'2'0,"1"-1"0,-1 0 0,0 1 0,0-1 0,1 0 0,-1 1 0,0-1 0,1 0 0,0 0 0,-1 1 0,1-1 0,0 0 0,-1 0 0,1 0 0,0 0 0,0 0 0,0 0 0,1 1 0,2 1 0,-1 0 0,1-1 0,0 0 0,8 4 0,4 1 0,2-1 0,-1-1 0,32 6 0,58 1 0,-19-7-274,1-4 0,0-4 0,149-24-1,-185 17 78,0-3 0,-1-2 0,0-3 0,-1-1 0,60-34 0,-23 3-5715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19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24575,'3'0'0,"0"1"0,-1 0 0,1-1 0,-1 1 0,1 0 0,-1 0 0,1 0 0,-1 1 0,0-1 0,1 0 0,-1 1 0,2 2 0,4 1 0,16 13 0,-1 1 0,37 39 0,33 45-483,23 43-1449,9 40 1039,-79-106 260,-3 1-1,34 95 1,-50-101 542,-3 0 1,25 144-1,-40-158 134,-4 0-1,-1 0 0,-4 0 1,-8 74-1,2-87-116,-3 0-1,-2-1 0,-1 0 0,-3-1 1,-37 82-1,30-88-204,0-1 1,-3-1 0,-1-1-1,-2-2 1,-34 35-1,17-26 194,-2-1 0,-102 70-1,12-29-462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29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 24575,'17'0'0,"200"-11"0,0-12 0,-130 13 0,384-45 0,-362 46-1365,-76 9-5461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29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24575,'0'0'0,"0"0"0,2 0 0,12 2 0,21 3 0,21 2 0,24 0 0,32-4 0,26-3 0,16-10-1502,-4-7 1502,-27 0-6689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30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24575,'2'1'0,"0"0"0,0 0 0,-1 0 0,1 1 0,0-1 0,-1 1 0,4 2 0,2 3 0,28 29-34,-2 2 0,29 42 0,50 97-1298,-66-93 1009,-4 1 1,46 135 0,-68-159 192,-4 0 0,-2 1 0,-2 1 0,5 110 0,-17-136 130,-1-1 0,-2 1 0,-1-1 0,-17 67 0,9-64 0,-2 0 0,-2 0 0,-1-2 0,-28 46 0,-83 106-857,-7-11-3252,130-172 3934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30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24575,'0'0'0,"2"0"0,8 0 0,18-2 0,27-7 0,40-3 0,38 1 0,33 1-1761,24 1 1761,7 4 0,-20 7 0,-38 2-6430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7:31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1039 24575,'0'0'0,"2"0"0,8 0 0,23 0 0,35 0 0,33 2 0,27 3 0,21-2-1318,7-3 1318,-13 0 0,-31 1-6873</inkml:trace>
  <inkml:trace contextRef="#ctx0" brushRef="#br0" timeOffset="1">673 1 24575,'0'0'0,"2"0"0,13 4 0,32 14 0,34 28 0,24 31 0,14 40-2310,1 39 2310,-14 35-1962,-28 29 1962,-42 20 0,-48 11-2650,-58-6 2650,-77 3 0,-14-42-1269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1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9 227 24575,'0'1'0,"-1"1"0,1-1 0,-1 0 0,1 0 0,-1 1 0,1-1 0,-1 0 0,1 3 0,0-4 0,-2 15 0,0-1 0,1 1 0,1 0 0,1-1 0,0 1 0,6 28 0,-1-18 0,1 0 0,1-1 0,13 27 0,-10-28 0,1-1 0,1 0 0,1 0 0,1-1 0,0-1 0,2-1 0,1 0 0,0-1 0,1-1 0,1-1 0,35 22 0,-23-18 0,2-2 0,0-2 0,1-1 0,0-2 0,1-1 0,0-2 0,1-1 0,0-2 0,1-1 0,-1-2 0,1-2 0,0-2 0,64-7 0,-12-7 0,-28 3 0,88-3 0,-148 14 0,4 0 0,0 0 0,0 0 0,0-1 0,0 0 0,0 0 0,7-2 0,-11 2 0,-1 0 0,1 0 0,-1 1 0,1-1 0,-1 0 0,0 0 0,1-1 0,-1 1 0,0 0 0,0 0 0,0-1 0,0 1 0,0 0 0,0-1 0,0 1 0,0-1 0,0 0 0,-1 1 0,1-1 0,-1 1 0,1-1 0,-1 0 0,0 0 0,1 1 0,-1-1 0,0-2 0,-1-15 0,1 0 0,-2 1 0,-1-1 0,-6-24 0,-27-74 0,35 112 0,-55-150 0,-33-111 0,71 193-1365,6 12-5461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1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24575,'0'0'0,"3"0"0,-1 1 0,0-1 0,1 1 0,-1 0 0,0 0 0,1 0 0,-1 0 0,0 0 0,0 1 0,0-1 0,3 3 0,3 2 0,20 12 0,-1 1 0,-1 1 0,29 29 0,-47-40 0,0-1 0,-1 1 0,0 1 0,0-1 0,-1 1 0,-1 0 0,1 1 0,-2-1 0,0 1 0,0 0 0,0 0 0,2 23 0,-5-32-85,-1 0 0,0 0-1,1 1 1,-1-1 0,1 0-1,0 0 1,0 0 0,0 0-1,0 0 1,0 0 0,0 0-1,0 0 1,1 0 0,-1 0-1,3 1 1,4 4-6741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0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0 140 24575,'0'0'0,"4"-2"0,5-2 0,8-5 0,12-6 0,11-7 0,15-2 0,13-2 0,10 4 0,4 9 0,-4 11 0,-6 9 0,-11 10 0,-13 3 0,-15-2-8191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2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24575,'0'0'0,"2"0"0,7-2 0,16 0 0,23-1 0,19 3 0,12 3 0,3 1 0,1-2 0,-4-3 0,-7-4 0,-15 0 0,-17 0-8191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2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1 214 24575,'0'0'0,"0"-2"0,6-2 0,13-5 0,22-6 0,27-8 0,35-10 0,33-11 0,10-1-1445,-21 7-5301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2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24575,'-7'7'0,"-5"5"-118,-20 18 367,29-27-415,0-1 0,-1 1 0,0-1-1,1 0 1,-1 0 0,0 0-1,0-1 1,-4 2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5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24575,'0'0'0,"0"8"0,1 41 0,11 64 0,17 50 0,-25-143 0,58 271 0,21-6 0,-44-186-1365,-25-71-5461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5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0 401 24575,'0'0'0,"0"0"0,0 0 0,4-2 0,12-8 0,36-14 0,50-14 0,52-10 0,48-5-2688,37 4 2688,24 5-3230,13 5 3230,-3 2 0,-34 5 0,-58 8-2273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6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463 934 24575,'0'-1'0,"0"1"0,-1 0 0,1-1 0,-1 1 0,0 0 0,1-1 0,-1 1 0,1 0 0,-1 0 0,1-1 0,-1 1 0,0 0 0,1 0 0,-1 0 0,1 0 0,-2 0 0,1 0 0,-17-3 0,-1 2 0,0 0 0,1 1 0,-1 1 0,1 1 0,-1 1 0,1 0 0,-32 11 0,8 1 0,1 1 0,-60 34 0,93-46 0,-26 16 0,31-18 0,0 0 0,1 1 0,-1-1 0,1 0 0,-1 1 0,1 0 0,0-1 0,-3 6 0,4-7 0,1-1 0,0 1 0,0 0 0,-1-1 0,1 1 0,0-1 0,0 1 0,0 0 0,-1-1 0,1 1 0,0 0 0,0-1 0,0 1 0,0-1 0,0 1 0,0 0 0,1-1 0,-1 1 0,0 0 0,0-1 0,0 1 0,1-1 0,-1 1 0,0 0 0,0-1 0,1 1 0,-1-1 0,1 1 0,-1-1 0,1 1 0,0 0 0,0 0 0,0 0 0,1-1 0,-1 1 0,0 0 0,0-1 0,1 1 0,-1-1 0,0 0 0,1 1 0,-1-1 0,0 0 0,1 0 0,1 0 0,3 0 0,-1-1 0,1 0 0,-1 0 0,1 0 0,-1-1 0,1 1 0,-1-1 0,0-1 0,8-4 0,5-4 0,20-17 0,-13 9 0,-2-2 0,0 0 0,-2-2 0,33-43 0,-39 44 0,-1-1 0,-1 0 0,-1 0 0,-1-1 0,-1-1 0,7-27 0,-6 8 0,-3 0 0,-2-1 0,-1 0 0,-3 0 0,-6-81 0,-7 25 0,-36-148 0,46 244 0,0 3 0,4 9 0,34 88 0,88 266-967,-15 7 145,-91-302 982,-7-26-285,20 66-100,-22-78 213,25 46 1,-32-68-83,1 1 0,0-1 1,0 0-1,1 0 0,-1-1 0,1 1 0,1-1 1,-1 0-1,1 0 0,8 5 0,15 4-5063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6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35 423 24575,'9'0'0,"0"0"0,1-1 0,-1 0 0,13-3 0,-17 2 0,0 0 0,0 0 0,-1 0 0,1 0 0,0-1 0,-1 0 0,0 1 0,1-2 0,4-4 0,-2 1 0,0-1 0,0 0 0,-1-1 0,0 1 0,-1-1 0,8-18 0,-5 9 0,-1-1 0,7-32 0,-12 44 0,-1 0 0,0 0 0,0 0 0,-1 0 0,0-1 0,0 1 0,-1 0 0,-2-12 0,2 14 0,-1 0 0,0 0 0,0 0 0,0 0 0,-1 0 0,1 1 0,-1-1 0,0 1 0,-1 0 0,1 0 0,-1 0 0,-5-4 0,0-1 0,-2 2 0,1-1 0,-1 2 0,0-1 0,-22-8 0,14 8 0,-1 0 0,-37-6 0,53 12 100,5-1-1565,4 0-5361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7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24575,'0'0'0,"0"0"0,-2 2 0,-3 8 0,-2 18 0,-3 21 0,-1 21 0,4 25 0,6 24 0,9 11-922,9 4 922,9-5 0,7-18 0,-2-28-7269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7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291 904 24575,'7'14'0,"0"3"0,-1 1 0,-1-1 0,-1 1 0,0 0 0,-1 0 0,0 30 0,-10 112 0,0-42 0,7-112-170,0 0-1,0 1 0,1-1 1,-1 0-1,1 0 0,1 0 1,3 11-1,-1-8-6655</inkml:trace>
  <inkml:trace contextRef="#ctx0" brushRef="#br0" timeOffset="1">0 1 24575,'0'0'0,"0"0"0,0 0 0,0 0 0,0 0 0,6 0 0,11 3 0,11 4 0,0 0-8191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7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24575,'0'6'0,"3"153"0,42 288 0,-39-411 0,2-1 0,1 1 0,18 41 0,-21-61 0,2-1 0,0 0 0,1 0 0,0-1 0,1 0 0,0-1 0,1 0 0,1 0 0,16 12 0,-11-11 0,1-1 0,0-2 0,1 1 0,1-2 0,0-1 0,0 0 0,1-2 0,0 0 0,28 5 0,-26-8 0,1-1 0,0-1 0,0-1 0,-1-1 0,1-1 0,0-1 0,-1-1 0,34-9 0,49-25-1365,-13-6-5461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0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 24575,'0'0'0,"0"0"0,4-2 0,16-2 0,32-4 0,33-6 0,22-2 0,-1 0 0,-17 3-8191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8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0 108 24575,'0'0'0,"0"0"0,4-2 0,7-2 0,13-3 0,19-2 0,22-1 0,17-5 0,9-5 0,-4-2 0,-18 4-8191</inkml:trace>
  <inkml:trace contextRef="#ctx0" brushRef="#br0" timeOffset="1">100 432 24575,'0'0'0,"8"0"0,21 2 0,33 2 0,34 1 0,70-7 0,6-2-8191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8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0,0 12 0,0 18 0,0 22 0,0 24 0,1 25 0,6 14 0,2-5-545,0-22-7101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8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1 24575,'-1'0'0,"-1"1"0,1-1 0,0 1 0,0-1 0,0 1 0,0 0 0,-1-1 0,1 1 0,0 0 0,0 0 0,-1 1 0,-4 3 0,-72 54 0,-133 133 0,189-170 0,-33 43 0,53-61 0,0-1 0,-1 0 0,2 1 0,-1-1 0,0 1 0,1-1 0,-1 1 0,1 0 0,-1 6 0,2-8 0,0 0 0,0-1 0,0 1 0,0 0 0,1 0 0,-1-1 0,0 1 0,1 0 0,-1 0 0,1-1 0,0 1 0,0-1 0,-1 1 0,1-1 0,0 1 0,0-1 0,1 1 0,-1-1 0,0 0 0,0 0 0,1 1 0,2 1 0,4 2 0,0-1 0,0 1 0,1-1 0,0-1 0,-1 0 0,1 0 0,1 0 0,-1-1 0,10 1 0,89 3 0,-108-6 0,61-1 0,-37-1 0,0 2 0,0 1 0,32 5 0,-51-5 0,-1 0 0,0 0 0,0 1 0,0 0 0,0 0 0,0 0 0,-1 0 0,1 0 0,0 1 0,-1 0 0,0-1 0,1 1 0,-1 0 0,-1 1 0,1-1 0,3 6 0,2 5 0,-1-1 0,0 1 0,6 20 0,-12-33 0,45 131-17,-19-48-657,50 100 0,-45-123-6152</inkml:trace>
  <inkml:trace contextRef="#ctx0" brushRef="#br0" timeOffset="1">921 135 24575,'0'0'0,"0"0"0,0 0 0,0 0 0,0 2 0,0 8 0,2 14 0,2 12 0,1 12 0,1 6 0,2 5 0,1-3 0,-1-9 0,-1-12 0,-3-13-8191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9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1 24575,'-1'0'0,"0"0"0,0 0 0,1 0 0,-1 1 0,0-1 0,0 0 0,0 1 0,1-1 0,-1 1 0,0-1 0,1 1 0,-1-1 0,0 1 0,1-1 0,-1 1 0,0 1 0,0-1 0,-6 5 0,0 0 0,0-1 0,0 0 0,-1 0 0,-16 7 0,20-10 0,0 0 0,-1-1 0,0 0 0,1 0 0,-1 0 0,0 0 0,0-1 0,1 0 0,-1 0 0,0 0 0,0 0 0,-9-3 0,7 1 0,0 0 0,1-1 0,-1 1 0,1-1 0,-10-7 0,11 5-38,7 2 133,12 0-1517,3 2-5404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09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24575,'0'0'0,"4"0"0,11 0 0,12 1 0,15 6 0,17 4 0,20 3 0,16 0 0,8 0 0,2 0 0,-5-5 0,-11-5 0,-14-4 0,-20-2-8191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0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 24575,'0'0'0,"8"0"0,25 0 0,37-2 0,40-2 0,43-5 0,71-4-3765,-3 0-661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1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24575,'1'13'0,"0"0"0,1-1 0,4 15 0,0 4 0,41 294-79,-26-163-559,82 556-728,-99-684-4742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2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0 290 24575,'0'0'0,"0"0"0,2-2 0,8-5 0,20-8 0,33-13 0,45-13 0,53-8 0,46-1-2741,40 5 2741,27 11-3358,6 16 3358,27 18 0,-39 9-2092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2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948 0 24575,'0'0'0,"-3"0"0,-56 2 6,-98 16-1,-53 25-138,112-19-71,2 5 1,-155 67-1,238-90 204,0 1 0,-23 16 0,26-13 5,10-10-6,0 0 1,0 1-1,0-1 1,-1 0-1,1 1 1,0-1-1,0 0 1,0 1-1,0-1 1,0 0-1,0 1 1,0-1-1,0 0 0,0 1 1,0-1-1,0 0 1,0 1-1,0-1 1,0 0-1,0 1 1,1-1-1,0 2 10,0-1 0,0 0-1,0 0 1,0-1-1,0 1 1,0 0 0,1 0-1,-1-1 1,0 1-1,1 0 1,-1-1 0,0 1-1,1-1 1,1 1-1,31 7 323,70 8 0,37-7-382,-104-7 51,43 2 0,-68-2 0,0 0 0,0 0 0,0 1 0,16 7 0,-21-6 0,0-1 0,-1 1 0,1 1 0,-1-1 0,0 1 0,-1 0 0,1 1 0,-1-1 0,0 1 0,0 0 0,-1 0 0,0 1 0,0 0 0,4 9 0,3 7 0,-2 1 0,-1 0 0,5 28 0,-1 5-105,6 83-1,-8 61-98,-2-16-281,16-4-565,-12-129-5191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3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24575,'0'8'0,"0"1"0,1-1 0,0 0 0,0 0 0,4 11 0,-3-13 0,0-1 0,0 0 0,1-1 0,0 1 0,0 0 0,0-1 0,0 1 0,1-1 0,4 4 0,2 1 0,-1-1 0,2-1 0,-1 0 0,1 0 0,0-1 0,0 0 0,1-1 0,0 0 0,0-1 0,0-1 0,15 3 0,-17-4 0,1 0 0,-1-1 0,1 0 0,-1-1 0,1-1 0,-1 1 0,1-1 0,-1-1 0,0 0 0,0-1 0,1 0 0,-1 0 0,18-10 0,-26 12 0,0 0 0,1-1 0,-1 1 0,0-1 0,0 0 0,-1 1 0,1-1 0,3-4 0,-5 5 0,1 0 0,-1 0 0,1 1 0,-1-1 0,1 0 0,-1 0 0,0 0 0,0 0 0,0 0 0,1 0 0,-1 0 0,0 0 0,0 0 0,0 0 0,0 0 0,-1 0 0,1 0 0,0 0 0,0 0 0,-1 0 0,1 0 0,0 0 0,-1 0 0,1 0 0,-2-1 0,0-1 0,0 0 0,-1 0 0,0 0 0,0 1 0,0-1 0,0 1 0,0-1 0,0 1 0,-1 0 0,1 1 0,-1-1 0,-4-1 0,-7-2 0,-26-6 0,40 11 0,-23-4-273,1 0 0,-1 2 0,0 1 0,-33 2 0,19 2-6553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1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626 4 24575,'-28'-3'0,"17"3"0,0 1 0,0 0 0,0 1 0,0 0 0,0 1 0,1 0 0,-18 8 0,5 0 0,0 1 0,-27 20 0,25-14-17,1 1 1,0 1-1,2 1 0,0 1 0,-18 25 0,17-16-131,2 0-1,1 1 1,-26 57 0,24-34-289,3 1 1,1 1 0,4 0 0,2 1 0,-7 77-1,10-4-169,13 208 0,40 130-1374,-40-428 1961,11 92-4,28 281 71,-16 0-330,-28-160-875,-3-194 1139,-3 0 1,-16 66-1,16-98 64,-1-1 0,-1-1-1,-1 0 1,-2 0 0,-20 34 0,-9-1-522,41-59 475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3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1046 24575,'0'0'0,"0"0"0,0 0 0,0 0 0,0 0 0,0 2 0,4 8 0,4 16 0,6 16 0,3 15 0,1 7 0,2 2 0,1-2 0,4-7 0,6-7 0,3-11 0,-4-11-8191</inkml:trace>
  <inkml:trace contextRef="#ctx0" brushRef="#br0" timeOffset="1">0 8 24575,'0'0'0,"0"0"0,0 0 0,0 0 0,0 0 0,4-2 0,3-1 0,1 0-8191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3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914 1 24575,'0'0'0,"-2"1"0,-7 8 0,-16 12 0,-27 19 0,-26 13 0,-21 8 0,-17 2-997,-13-1 997,1-8 0,12-11 0,23-13 0,26-11-7194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4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24575,'0'0'0,"-7"0"0,6 0 0,1 0 0,-1 0 0,0 0 0,0 0 0,0 0 0,0 1 0,0-1 0,1 0 0,-1 1 0,0-1 0,0 1 0,1-1 0,-1 1 0,0-1 0,0 1 0,1-1 0,-1 1 0,1 0 0,-1-1 0,1 1 0,-2 1 0,-8 20 0,2 3 3,2 0-1,0 1 1,2-1-1,-2 36 1,8 110-169,3-104-103,4 0 0,30 118 0,-25-139 278,2-1-1,1 0 0,3-1 1,43 71-1,-49-94-18,1 0 0,1 0 0,29 27 1,-32-35 2,1-2 0,1 0 1,0 0-1,0-1 1,31 14-1,-26-16 67,1-1 0,0 0 0,1-1 0,37 4 0,-23-6-560,0-3 1,39-1-1,6-7-5495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4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24575,'0'0'0,"2"0"0,6-2 0,12-2 0,11-1 0,15-1 0,17-2 0,16-5 0,12-4 0,-1 1 0,-15 3-8191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5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24575,'0'0'0,"8"0"0,17 0 0,26 2 0,29 1 0,31 1 0,25 2 0,13 2-1685,-8 0 1685,-27-2-6506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5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541 804 24575,'-6'5'0,"-17"9"0,-1-2 0,-28 12 0,-4 1 0,6 1 0,-78 54 0,104-63 0,0 2 0,2 1 0,0 0 0,-36 46 0,53-60 0,1 0 0,0 1 0,0-1 0,0 1 0,1 0 0,-4 11 0,6-18 0,1 1 0,0 0 0,-1 0 0,1 0 0,0 0 0,0 0 0,-1 0 0,1 0 0,0-1 0,0 1 0,0 0 0,0 0 0,1 0 0,-1 0 0,0 0 0,0 0 0,0 0 0,1 0 0,-1-1 0,0 1 0,1 0 0,-1 0 0,1 0 0,-1 0 0,1-1 0,-1 1 0,1 0 0,0-1 0,-1 1 0,1 0 0,0-1 0,0 1 0,-1-1 0,1 1 0,0-1 0,0 0 0,0 1 0,-1-1 0,1 0 0,0 1 0,0-1 0,0 0 0,0 0 0,0 0 0,0 0 0,0 0 0,0 0 0,1 0 0,3 0 0,0 0 0,1-1 0,-1 0 0,1 0 0,-1 0 0,0-1 0,6-2 0,-3 1 0,0-1 0,-1 0 0,0-1 0,0 0 0,0 0 0,0 0 0,-1-1 0,11-11 0,-10 8 0,0 0 0,-1-1 0,0 1 0,-1-1 0,0-1 0,4-10 0,-2-1 0,-2-1 0,0 0 0,-1 0 0,-1 0 0,-1-46 0,-4 11-158,-3 0 0,-3 0 0,-18-69 0,-60-164 48,-13 12 110,89 257 0,15 37 0,0 0 0,10 19 0,-8-18 0,38 78 0,57 107-292,102 210-547,-34-1-214,-139-324-4212</inkml:trace>
  <inkml:trace contextRef="#ctx0" brushRef="#br0" timeOffset="1">1022 904 24575,'0'0'0,"1"0"0,4 2 0,2 3 0,3 3 0,5 9 0,3 13 0,4 10 0,0 9 0,-1 4 0,-3 0 0,-4-9-8191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5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0 24575,'0'0'0,"-2"0"0,-4 4 0,-9 8 0,-15 17 0,-16 15 0,-10 11 0,-8 3 0,-15-1 0,-5-6 0,12-12-8191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6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24575,'-6'7'0,"5"-5"0,-77 96 0,76-97 0,1 1 0,0-1 0,-1 0 0,1 0 0,-1 1 0,0-1 0,-2 1 0,4-2 0,-1 1 0,1-1 0,0 0 0,-1 0 0,1 0 0,0 0 0,-1 0 0,1 0 0,-1 0 0,1 0 0,0 0 0,-1 0 0,1 0 0,-1 0 0,1 0 0,0-1 0,-1 1 0,1 0 0,0 0 0,-1 0 0,1 0 0,0-1 0,-1 1 0,1 0 0,0 0 0,-1-1 0,1 1 0,0 0 0,0-1 0,-1 1 0,1 0 0,0 0 0,0-1 0,0 1 0,0-1 0,-1 1 0,1 0 0,0-1 0,0 1 0,0 0 0,0-1 0,0 0 0,0 1 2,0-1-1,0 1 0,0-1 1,0 1-1,0 0 0,0-1 0,0 1 1,0-1-1,0 1 0,0-1 1,0 1-1,1-1 0,-1 1 1,0-1-1,0 1 0,1 0 1,-1-1-1,0 1 0,0-1 1,1 1-1,-1 0 0,0-1 1,1 1-1,-1 0 0,1-1 1,-1 1-1,0 0 0,1 0 1,-1 0-1,1-1 0,-1 1 1,1 0-1,-1 0 0,1 0 0,-1 0 1,1 0-1,21-4-767,-18 3 118,20-2-6178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6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24575,'0'0'0,"4"-2"0,12 0 0,21-1 0,21 1 0,16 3 0,9 2 0,2 0 0,-5-3 0,-11-2 0,-18 0-8191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6:17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1 161 24575,'0'0'0,"4"0"0,10-2 0,21-2 0,32-3 0,36-2 0,34-5 0,34-8-2451,22-8 2451,47-7 0,-17 1-5740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1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1 387 24575,'0'0'0,"4"-1"0,11-6 0,17-8 0,27-15 0,32-14 0,29-9 0,18-3-1436,15 1 1436,10 5 0,-2 12 0,-10 12 0,-12 14 0,-18 15 0,-21 11-260,-25 7 260,-27-1-6495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55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2494 24575,'19'-1'0,"0"-1"0,30-6 0,-3-1 0,260-33-233,373-62-544,-34-36-2118,-386 81 2175,-40 10 482,259-59-1182,-4-17 482,227-96-433,-318 97 818,741-251 553,-618 202 0,531-190 0,-978 340 45,383-141-320,5 21 25,-252 92 531,63-18 2193,-223 58-823,56-25-1,-78 30-1394,0-1 0,0-1 0,-1 0 1,0 0-1,-1-1 0,0 0 0,11-13 0,-8 5-6927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56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24575,'0'0'0,"0"0"0,3-2 0,10 0 0,13 0 0,16 2 0,18 5 0,17 3 0,12 1 0,5-2 0,-5 1 0,-18-2-8191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56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 24575,'0'0'0,"0"0"0,2 0 0,12-2 0,22-2 0,27-3 0,25-2 0,30-1 0,67 1 0,2 2-8191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57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83 24575,'-1'0'0,"0"1"0,1-1 0,-1 1 0,1-1 0,-1 1 0,1 0 0,-1-1 0,1 1 0,-1 0 0,1-1 0,0 1 0,-1 0 0,1 0 0,0-1 0,0 1 0,-1 0 0,1 0 0,0 1 0,-1 16 0,1-16 0,0 4 0,1 0 0,-1 1 0,1-1 0,1 0 0,-1 0 0,1 0 0,0 0 0,0 0 0,5 7 0,-2-5 0,0-1 0,0 1 0,1-1 0,-1 0 0,14 11 0,-3-5 0,0-1 0,1 0 0,1-1 0,0-1 0,21 9 0,-5-6-144,1 0 0,0-2 1,1-2-1,68 9 0,-53-13 63,0-3 0,100-8 0,-52-9 81,-83 11 0,-1 0 0,1-1 0,27-14 0,-38 16 0,0 1 0,0-2 0,0 1 0,0 0 0,-1-1 0,1 0 0,-1 0 0,5-7 0,-7 9 0,0-1 0,-1 0 0,1 0 0,-1 0 0,0 0 0,1 0 0,-1 0 0,-1 0 0,1 0 0,0 0 0,-1 0 0,0-1 0,1 1 0,-1 0 0,0 0 0,-1-4 0,0 1 0,-1 0 0,1 0 0,-1 1 0,0-1 0,-1 1 0,1-1 0,-1 1 0,0 0 0,-1 0 0,1 0 0,-7-7 0,-1 1 0,0 1 0,0 0 0,-23-15 0,8 9-75,-1 1 0,-1 1 0,0 1 0,-1 2 0,-1 1 0,0 1 0,0 1 1,0 2-1,-1 1 0,0 1 0,-42 1 0,40 4-34,-1 0 1,1 3 0,-1 0-1,1 2 1,0 2-1,1 1 1,0 1 0,0 2-1,1 1 1,-38 23 0,-8 15-4584,72-47 4246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8:59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 24575,'0'0'0,"-1"1"0,1-1 0,-1 0 0,1 1 0,0-1 0,-1 0 0,1 1 0,0-1 0,-1 1 0,1-1 0,0 1 0,-1-1 0,1 1 0,0-1 0,0 1 0,0-1 0,0 1 0,-1-1 0,1 1 0,0 0 0,-1 2 0,-16 84 0,-22 237-699,32 6 0,10-268 647,4 0 1,16 70-1,-16-102 11,2 1 0,1-1 0,1 0 0,2-1 0,1 0 0,19 28 0,-24-43 27,0-1 1,2 0-1,-1-1 0,2 0 1,0-1-1,19 15 1,-22-20 13,-1 0 1,2-1-1,-1 0 1,0-1-1,1 0 1,0-1 0,0 1-1,0-2 1,0 0-1,0 0 1,13 1-1,-8-3 11,1-1 0,-1 0 0,0-1 0,0-1 0,0-1 0,0 1-1,21-10 1,-6 0-388,-1-1 1,41-27-1,-3-5-4842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0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 24575,'0'0'0,"0"-2"0,4-3 0,14-5 0,27-6 0,29-2 0,25 3 0,22 3 0,13 4-1005,1 5 1005,-9 6 0,-20 3 0,-29 1-7186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0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1574 24575,'0'0'0,"2"0"0,9 0 0,13 0 0,21 0 0,31 2 0,26-1 0,14-3 0,-6-1 0,-22 0-8191</inkml:trace>
  <inkml:trace contextRef="#ctx0" brushRef="#br0" timeOffset="1">1042 0 24575,'0'0'0,"0"6"0,-2 21 0,-3 32 0,-6 40 0,-8 44 0,-7 31-2683,-3 19 2683,1 8 0,6-14 0,7-40-5508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0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796 896 24575,'-19'-5'0,"1"3"0,-21 0 0,32 2 0,-59-2 0,0 4 0,-69 10 0,100-6 0,0 0 0,1 3 0,0 0 0,1 3 0,-53 25 0,65-26 0,0 1 0,1 1 0,-27 24 0,39-30 0,0 1 0,0 0 0,0 1 0,1-1 0,1 1 0,-1 1 0,1-1 0,1 1 0,-7 15 0,11-23 0,1 1 0,-1-1 0,0 1 0,1-1 0,-1 0 0,1 1 0,0-1 0,-1 1 0,1 0 0,0-1 0,1 1 0,-1-1 0,0 1 0,1-1 0,-1 0 0,1 1 0,0-1 0,0 1 0,0-1 0,0 0 0,0 0 0,3 3 0,-2-2 0,1-1 0,0 1 0,0-1 0,0 1 0,0-1 0,1 0 0,-1 0 0,0-1 0,1 1 0,-1-1 0,1 0 0,0 0 0,0 0 0,5 1 0,3-1 0,1 0 0,0-1 0,0 0 0,-1-1 0,1 0 0,0-1 0,-1-1 0,0 0 0,1 0 0,-1-2 0,20-9 0,-11 4 0,-1-1 0,0-2 0,-1 0 0,0-1 0,28-28 0,-28 22-66,-1-1-1,-1-1 0,-1 0 1,-1-1-1,-1-1 0,-1-1 1,-1 0-1,14-45 0,-13 28 47,-2-1 0,-2 1 0,-2-2-1,2-78 1,-9 83 20,-1 0 0,-3 1 0,-1-1 0,-1 1 0,-13-39 0,9 45 0,-2 0 0,-1 1 0,-1 0 0,-1 1 0,-2 1 0,-21-28 0,34 52 0,1-1 0,-1 1 0,0 0 0,0 0 0,0 1 0,-1-1 0,1 1 0,-8-5 0,12 9 0,0-1 0,-1 1 0,1 0 0,0 0 0,0 0 0,0 0 0,-1 0 0,1 0 0,0 0 0,0 0 0,0 0 0,-1 0 0,1 0 0,0 0 0,0 0 0,0 0 0,-1 0 0,1 0 0,0 0 0,0 0 0,0 0 0,0 0 0,-1 0 0,1 0 0,0 0 0,0 0 0,0 0 0,-1 0 0,1 1 0,0-1 0,0 0 0,0 0 0,0 0 0,0 0 0,-1 0 0,1 1 0,0-1 0,0 0 0,0 0 0,0 0 0,0 0 0,0 1 0,0-1 0,0 0 0,0 0 0,0 0 0,-1 1 0,1-1 0,0 0 0,0 0 0,0 0 0,0 1 0,0-1 0,0 0 0,1 0 0,-1 0 0,0 1 0,0-1 0,0 6 29,1 1 1,0-1-1,3 11 0,58 197 559,-27-102-821,-33-106 180,140 484-1025,-24 4-72,-96-375-4531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1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5 0,4 16 0,5 27 0,4 24 0,5 18 0,0 14 0,0-2 0,-4-18-8191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1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0,0 6 0,2 7 0,2 4 0,1-1-8191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1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24575,'0'0'0,"2"0"0,7 0 0,20-2 0,34 0 0,33 1 0,29 0 0,23-4-1386,17-11 1386,-4-8 0,-29 0-6805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2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783 1 24575,'-3'5'0,"-22"35"0,7-13 0,2 1 0,0 1 0,2 0 0,-12 35 0,18-34-37,2-1 1,0 1-1,2 0 0,1 1 0,2-1 1,1 1-1,7 55 0,-3-56 0,2-1 1,1 1-1,1-1 0,2-1 0,0 1 1,2-2-1,31 52 0,-32-62 37,2-1 0,24 27 0,-34-40 0,7 8 0,-10-8 0,-8-4 0,-88-28 0,64 18 0,-364-127-453,229 78-956,49 18-4332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2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371 1 24575,'0'0'0,"0"0"0,0 2 0,3 8 0,8 17 0,9 20 0,5 9 0,-2-5-8191</inkml:trace>
  <inkml:trace contextRef="#ctx0" brushRef="#br0" timeOffset="1">0 882 24575,'0'0'0,"0"0"0,4 4 0,9 10 0,14 23 0,15 29 0,12 26 0,8 13 0,0-4-634,-11-19-6923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3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24575,'0'0'0,"4"2"0,4 4 0,10 11 0,10 16 0,11 17 0,4 13 0,0 6 0,-5 1 0,-6-6 0,-5-9 0,-6-11 0,-7-13-8191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3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24575,'9'6'0,"6"7"0,0 2 0,-2 0 0,0 0 0,13 21 0,37 75 0,-26-33 0,-4 2 0,36 132 0,-55-152 0,-13-52 0,-1-16 0,0 3 0,-1-33 0,-1-302 0,2 339 0,0-12 0,1 0 0,0 0 0,1 0 0,0 1 0,5-15 0,-6 25 0,-1 1 0,1-1 0,0 0 0,0 1 0,0-1 0,-1 1 0,1 0 0,1-1 0,-1 1 0,0 0 0,0-1 0,0 1 0,1 0 0,-1 0 0,1 0 0,-1 0 0,1 0 0,-1 0 0,1 1 0,-1-1 0,1 1 0,0-1 0,-1 1 0,1-1 0,0 1 0,3 0 0,0 0 0,0 0 0,1 1 0,-1 0 0,0 0 0,0 0 0,0 1 0,9 3 0,7 6 0,0 0 0,-1 0 0,0 2 0,-1 1 0,0 0 0,21 22 0,-10-5 0,-1 1 0,39 55 0,-49-58-682,17 33-1,-22-32-6143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3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1 322 24575,'9'4'0,"9"5"0,20 22 0,48 49 0,-60-53 0,-2 0 0,-1 2 0,-1 1 0,31 54 0,-39-56 0,-1 1 0,-1 0 0,-1 1 0,-2 0 0,11 57 0,-18-75 0,0 1 0,-1-1 0,-1 1 0,0 0 0,0-1 0,-1 1 0,-5 18 0,6-29 0,-1 0 0,1-1 0,-1 1 0,1-1 0,-1 1 0,0-1 0,-1 3 0,2-4 0,0 0 0,-1 0 0,1 1 0,0-1 0,0 0 0,-1 0 0,1 0 0,0 1 0,0-1 0,-1 0 0,1 0 0,0 0 0,0 0 0,-1 0 0,1 0 0,0 1 0,-1-1 0,1 0 0,0 0 0,0 0 0,-1 0 0,1 0 0,0 0 0,-1 0 0,0 0 0,0-1 0,0 0 0,0 0 0,0 0 0,0 0 0,0 0 0,0 0 0,0 0 0,0 0 0,0 0 0,0-1 0,0 1 0,1 0 0,-1-1 0,0 1 0,0-3 0,-5-12 0,1-1 0,1 0 0,0 0 0,2-1 0,0 1 0,0-21 0,8-110 0,2 71-215,3 0-1,22-79 1,-18 101 189,3 1 1,2 1-1,42-79 1,-55 119 25,0-1 0,2 1 0,0 0 0,16-18 0,-23 29 0,-1 1 0,1-1 0,0 1 0,-1 0 0,1-1 0,0 1 0,0 0 0,0 0 0,0 0 0,4-1 0,-5 2 0,0 0 0,0 0 0,1 0 0,-1 0 0,0 0 0,1 0 0,-1 0 0,0 1 0,0-1 0,1 0 0,-1 1 0,0-1 0,0 1 0,0-1 0,1 1 0,-1 0 0,0-1 0,0 1 0,0 0 0,1 1 0,3 3 26,0 0 0,-1 1 0,1-1 0,-1 1 0,-1 0 1,1 0-1,2 7 0,21 54 388,-2 13-620,25 128 0,-4 90-839,-16-21 1045,-26-191-6,-7 105 0,0-157-1094,0-18-4397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4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24575,'0'0'0,"8"0"0,13 2 0,19 3 0,26 1 0,23 3 0,15 1 0,5 1 0,-11-1 0,-22-3-8191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4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633 139 24575,'6'-14'0,"-5"12"0,0-1 0,-1 0 0,0 1 0,1-1 0,-1 1 0,0-1 0,0 0 0,0 1 0,-1-1 0,1 1 0,0-1 0,-1 0 0,0 1 0,0-1 0,0 1 0,0 0 0,0-1 0,0 1 0,0 0 0,-1 0 0,1-1 0,-3-1 0,0-1 0,-1 0 0,1 1 0,-1-1 0,0 1 0,0 0 0,-1 0 0,1 1 0,-7-4 0,-1 2 0,1 1 0,-1 0 0,0 0 0,-1 2 0,1-1 0,0 2 0,-1 0 0,-23 1 0,7 2 0,0 1 0,-55 14 0,65-11 0,1 0 0,1 1 0,-1 0 0,1 2 0,1 0 0,-1 1 0,-29 23 0,37-24 0,0-1 0,1 2 0,0 0 0,0 0 0,1 0 0,0 1 0,1 0 0,0 1 0,1-1 0,0 1 0,1 0 0,-6 22 0,9-26 0,0 1 0,1-1 0,0 0 0,1 1 0,0-1 0,0 1 0,0-1 0,1 1 0,1-1 0,-1 0 0,4 9 0,-3-12 0,0 1 0,0-1 0,1 0 0,-1 0 0,1 0 0,1 0 0,-1 0 0,1-1 0,0 0 0,0 1 0,0-1 0,0-1 0,1 1 0,-1-1 0,1 0 0,9 5 0,-9-5 0,1-1 0,0 0 0,-1 0 0,1-1 0,0 0 0,0 0 0,0 0 0,-1 0 0,1-1 0,0 0 0,0 0 0,6-2 0,-4 1 0,0-1 0,0-1 0,0 1 0,0-1 0,0-1 0,-1 1 0,13-9 0,-2-2 0,0-1 0,0-1 0,-2 0 0,0-1 0,16-22 0,-28 34 0,-2 1 0,1 0 0,0 1 0,0 0 0,5-4 0,-8 6 0,1 1 0,0-1 0,0 0 0,0 1 0,0-1 0,-1 1 0,1 0 0,0-1 0,0 1 0,0 0 0,0 0 0,0-1 0,0 1 0,0 0 0,0 0 0,0 0 0,0 0 0,0 0 0,0 0 0,0 0 0,0 1 0,0-1 0,0 0 0,2 1 0,-1 1 0,1 0 0,0 0 0,0 0 0,-1 0 0,0 0 0,1 1 0,-1-1 0,0 1 0,0-1 0,3 6 0,2 4 0,6 16 0,-8-16 0,14 31-1365,-3-3-5461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5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24575,'0'2'0,"0"0"0,1 0 0,-1 0 0,1 0 0,-1 0 0,1 0 0,0-1 0,0 1 0,0 0 0,1 2 0,3 3 0,10 23 0,-1 1 0,16 54 0,9 68 0,-32-121 0,20 91 0,-27-121 0,2 6 0,0-15 0,34-242 0,-35 241 0,-1 8 0,0-1 0,0 0 0,0 0 0,0 0 0,0 0 0,0 1 0,1-1 0,-1 0 0,0 0 0,0 1 0,1-1 0,-1 0 0,1 0 0,-1 1 0,0-1 0,1 0 0,-1 1 0,1-1 0,0 1 0,-1-1 0,1 1 0,0-1 0,0 0 0,1 1 0,-1 0 0,0 0 0,1 1 0,-1-1 0,0 0 0,0 1 0,1-1 0,-1 1 0,0-1 0,0 1 0,0 0 0,0-1 0,0 1 0,0 0 0,2 1 0,24 21 0,37 41 0,-26-25 0,80 74-1365,-69-67-5461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5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24575,'0'0'0,"0"0"0,6 6 0,13 15 0,24 28 0,22 35 0,14 33 0,4 33-1853,-4 18 1853,-12 2 0,-13-2 0,-14-10 0,-14-13 0,-14-23-698,-7-28 698,-6-30-5640</inkml:trace>
  <inkml:trace contextRef="#ctx0" brushRef="#br0" timeOffset="1">102 1083 24575,'0'0'0,"8"-2"0,15-3 0,19-5 0,20-8 0,23-8 0,20-7 0,16-5 0,5-5-946,-13 4 946,-24 9-7245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5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24 24575,'-7'-7'0,"3"5"0,1 0 0,-1 0 0,0 0 0,0 0 0,0 1 0,0-1 0,0 1 0,0 0 0,0 0 0,0 1 0,-1-1 0,-6 1 0,-2 1 0,0 0 0,-25 5 0,11 1 0,0 1 0,1 2 0,-50 23 0,35-10 0,-60 44 0,85-56 0,0 2 0,1 0 0,0 1 0,-13 16 0,24-25 0,0 1 0,0-1 0,1 1 0,0 0 0,0 0 0,-4 12 0,6-14 0,0-1 0,1 1 0,-1 0 0,1 0 0,-1 0 0,1 0 0,0 0 0,1 0 0,-1 0 0,1 0 0,0 0 0,1 5 0,0-4 0,0-1 0,0 0 0,0 0 0,0 0 0,1 0 0,-1 0 0,1 0 0,0-1 0,0 0 0,1 1 0,3 2 0,-1-2 0,0 0 0,0 0 0,0 0 0,1-1 0,-1 0 0,12 3 0,-4-3 0,-1 0 0,0-1 0,1 0 0,0-1 0,-1-1 0,1 0 0,15-2 0,-16 0 0,-1 0 0,0-1 0,0 0 0,0-1 0,-1-1 0,1 1 0,-1-2 0,0 0 0,0 0 0,-1-1 0,0 0 0,18-16 0,-23 19 0,-4 10 0,-1 5 0,9 128-1365,-6-86-5461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2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0 24575,'-3'4'0,"0"0"0,0-1 0,0 1 0,0 1 0,0-1 0,1 0 0,-3 7 0,-4 7 0,-14 31-31,2 0 0,2 1 0,-13 60 0,13-29-876,-11 116 1,23-98 297,4 0 1,15 161 0,6-116-13,43 163-1,-32-194 464,56 139 0,-61-194 40,2-1 0,3-1 1,3-1-1,38 50 0,-50-79 55,1-1 0,36 34 0,-44-47 5,1-1 0,0-1 0,1 0 0,0-1 0,0-1 0,19 8 0,15-1-1628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6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24575,'0'0'0,"0"3"0,28 74 0,28 133 0,-3 84 0,-37-201 0,-12-66 0,-4-26 0,1-1 0,-1 1 0,0 0 0,0-1 0,0 1 0,0-1 0,1 1 0,-1 0 0,0-1 0,1 1 0,-1-1 0,0 1 0,1-1 0,-1 1 0,1 0 0,-1-1 0,1 0 0,-1 0 0,0 0 0,0 0 0,0 0 0,1 0 0,-1 0 0,0 0 0,0 0 0,1 0 0,-1 0 0,0 0 0,0 0 0,0 0 0,1 0 0,-1 0 0,0 0 0,0-1 0,0 1 0,1 0 0,-1 0 0,0 0 0,0 0 0,0 0 0,0 0 0,1-1 0,-1 1 0,0 0 0,11-18 0,-10 16 0,18-35 0,-8 14 0,1 0 0,1 0 0,24-30 0,-34 49 0,0 1 0,0-1 0,1 1 0,0 0 0,-1 0 0,7-4 0,-8 6 0,0 0 0,0 1 0,0-1 0,0 0 0,1 0 0,-1 1 0,0 0 0,0-1 0,0 1 0,1 0 0,-1 0 0,0 0 0,0 0 0,0 0 0,1 1 0,2 0 0,2 2 0,1 1 0,0-1 0,-1 2 0,0-1 0,0 1 0,0 0 0,11 11 0,105 109 0,-76-73-1365,-11-15-5461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6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58 278 24575,'1'0'0,"0"-1"0,-1 1 0,1 0 0,0-1 0,0 1 0,-1 0 0,1-1 0,0 1 0,-1-1 0,1 0 0,0 1 0,-1-1 0,1 0 0,2-2 0,6-5 0,-1 0 0,-1-1 0,1 0 0,-1 0 0,-1-1 0,0 0 0,0 0 0,-1-1 0,-1 0 0,1 1 0,-2-1 0,1-1 0,-2 1 0,1 0 0,0-15 0,-3 22 0,0 0 0,0 0 0,-1 0 0,1 0 0,-1 0 0,0 0 0,0 0 0,0 0 0,-1 0 0,1 1 0,-1-1 0,0 0 0,0 1 0,-5-7 0,4 7 0,1 1 0,-1-1 0,0 1 0,1 0 0,-1 0 0,-1 0 0,1 0 0,0 1 0,0-1 0,0 1 0,-1-1 0,1 1 0,-1 1 0,1-1 0,-1 0 0,1 1 0,-5-1 0,6 1 0,-1 0 0,0 0 0,1 0 0,-1 1 0,0-1 0,1 0 0,-1 1 0,0 0 0,1 0 0,-1 0 0,1 0 0,-1 0 0,1 0 0,0 1 0,0-1 0,-1 1 0,1-1 0,0 1 0,0 0 0,0 0 0,1 0 0,-1 0 0,0 0 0,1 0 0,-2 3 0,0 1 0,1 0 0,0 0 0,0 0 0,0 1 0,1-1 0,0 0 0,0 1 0,0-1 0,1 12 0,1-1 15,1 1 0,0 0 0,1-1 0,1 0 0,1 1 0,1-1 0,11 24 0,-7-20-263,2 0 1,0-1-1,2 0 1,0 0-1,17 17 1,4-1-6579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7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1 300 24575,'0'6'0,"0"38"0,7 52 0,-5-80 0,1-1 0,1 0 0,0 0 0,0 0 0,2 0 0,0-1 0,8 14 0,-10-21 0,1 0 0,-1-1 0,2 1 0,-1-1 0,1 0 0,-1-1 0,2 1 0,-1-1 0,7 4 0,-9-6 0,1-1 0,-1 0 0,0 0 0,1 0 0,0 0 0,-1-1 0,1 0 0,0 0 0,-1 0 0,1 0 0,0-1 0,0 0 0,0 0 0,0 0 0,0-1 0,6-1 0,-4 0 0,1-1 0,-1 0 0,0-1 0,0 1 0,0-1 0,0-1 0,-1 1 0,1-1 0,-1-1 0,0 1 0,-1-1 0,0 0 0,7-9 0,-1-1 0,0 0 0,-2-1 0,0 0 0,10-26 0,-13 26 0,-1-1 0,-1 1 0,0-1 0,-1 0 0,-1 0 0,-1 0 0,0 0 0,-2 0 0,0 0 0,-1 0 0,-6-27 0,3 24 0,-2 0 0,0 1 0,-1 0 0,-1 0 0,0 1 0,-2 0 0,0 1 0,-1 0 0,-19-21 0,10 18 0,19 20 0,3 2 0,12 10 0,152 108 0,-31-25 0,-108-74 0,-1 2 0,42 47 0,-56-57 0,-11-14 0,1 0 0,-1 0 0,1-1 0,0 1 0,0 0 0,0 0 0,0 0 0,0 1 0,1-1 0,-1 0 0,0 0 0,1 1 0,-1-1 0,1 0 0,0 1 0,0 0 0,1-2 0,6-3 0,0 0 0,11-5 0,-13 8 8,0 0-1,0 1 1,0-1-1,1 1 1,-1 1-1,1-1 1,-1 1-1,1 1 1,0-1-1,-1 1 1,1 1-1,0-1 1,-1 1-1,1 1 1,7 1-1,4 4-304,-1 0 0,1 0 0,-1 2 0,25 16 0,-3 0-6529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07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24575,'-2'16'0,"-6"9"0,5-15 0,0-1 0,0 1 0,-2 20 0,4-14 0,1 0 0,1 0 0,4 26 0,15 46 0,-16-71 0,135 408 0,-135-416 0,-3-7 0,0 1 0,0-1 0,0 1 0,0 0 0,0 0 0,0-1 0,-1 1 0,0 0 0,1 0 0,-1 3 0,0-6 0,0 1 0,-1-1 0,1 1 0,0-1 0,0 1 0,-1-1 0,1 0 0,0 1 0,0-1 0,-1 1 0,1-1 0,-1 0 0,1 1 0,0-1 0,-1 0 0,1 1 0,-1-1 0,1 0 0,0 0 0,-1 1 0,1-1 0,-1 0 0,1 0 0,-1 0 0,1 0 0,-1 0 0,0 0 0,-17 0 0,13 0 0,-30-3-1365,-2-2-5461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14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1 0,1 1 0,-1 0 0,1 0 0,0 0 0,-1-1 0,1 1 0,0 0 0,0-1 0,0 1 0,0-1 0,2 3 0,2 3 0,15 21 0,1-1 0,1-1 0,1-1 0,1-1 0,1 0 0,2-3 0,0 0 0,1-1 0,50 25 0,-39-26-38,1-3 0,1 0 1,0-3-1,63 12 0,177 10-524,155-25-910,3-29 1264,-52-10-1423,127-7 1228,-1 43-770,-247 26 1228,-194-19 82,113 37 0,-150-38 499,-1 2 0,0 1-1,-1 2 1,-1 1 0,0 2-1,36 31 1,-44-31-369,14 12 211,-34-30-462,1 0 1,-1 0-1,1 0 0,0-1 1,-1 0-1,11 3 0,-12-4-16,0-1 0,0 1 0,0-1 0,0 0 0,-1 0 0,1 0 0,0 0 0,0-1 0,0 1 0,0-1 0,3-1 0,3-2 0,18-9 0,-18 8 0,104-56 0,61-32 0,-35 27-724,3 7 0,2 5 0,2 7 0,2 7 0,220-32 0,-191 52-492,319 7 0,178 72 861,-68 34-2044,-53-7 2450,486 34-51,3-44 0,179-46-246,0-51-1270,-480 5 1408,-131 8 108,416-8 0,-741 6-91,-27-3-275,-32-6 360,-95 3 284,131-34 0,-189 32 113,0-4-1,-2-3 0,83-42 0,-107 42 854,-1-3 1,-1-2-1,56-48 0,-74 55-4717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18.3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24575,'-2'2'0,"0"-1"0,0 1 0,0 0 0,1 0 0,-1 0 0,1 0 0,-1 1 0,1-1 0,0 0 0,0 0 0,0 1 0,0-1 0,0 1 0,0 3 0,-3 3 0,-13 39 0,2 1 0,3 1 0,1 0 0,-7 94 0,16-87 0,3-1 0,11 85 0,-5-99 0,2 0 0,1-1 0,2-1 0,19 42 0,-20-59 3,0 0 0,2 0 1,1-2-1,1 1 0,0-2 0,2 0 0,0-1 0,34 29 0,-32-33-77,0-2-1,0 0 1,1-1-1,0-1 1,1-1 0,1 0-1,-1-2 1,1-1-1,45 9 1,-31-10 11,-1-3 0,1-1 1,54-4-1,-42-3-207,1-2 1,52-14 0,-30 0-188,-1-3 0,0-3 0,87-47 0,-36 6-4131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18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24575,'0'0'0,"0"0"0,0 0 0,4 0 0,10-1 0,19-4 0,24-1 0,24-1 0,12-1 0,0-2 0,-18 0-8191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19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1161 24575,'0'0'0,"0"0"0,2 0 0,10 0 0,15 0 0,19-2 0,29-2 0,28-5 0,18-6 0,0-4-854,-22 1-6483</inkml:trace>
  <inkml:trace contextRef="#ctx0" brushRef="#br0" timeOffset="1">985 1 24575,'0'0'0,"0"0"0,2 4 0,7 12 0,12 23 0,17 32 0,18 38 0,14 28 0,6 25-2071,-3 17 2071,-11-10 0,-16-34-6120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19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746 673 24575,'-22'5'0,"-159"41"0,-65 19 0,217-56 0,-84 30 0,79-26 0,-39 22 0,67-32 0,0 0 0,1 1 0,0-1 0,0 1 0,-7 7 0,12-10 0,-1-1 0,0 1 0,0 0 0,1-1 0,-1 1 0,0 0 0,1 0 0,-1 0 0,1 0 0,-1 0 0,1-1 0,0 1 0,-1 0 0,1 0 0,0 0 0,0 0 0,0 0 0,-1 0 0,1 0 0,0 0 0,0 0 0,0 0 0,1 0 0,-1 0 0,0 0 0,0 0 0,0 0 0,1 0 0,-1 0 0,1 0 0,-1 0 0,0 0 0,1 0 0,0 0 0,-1-1 0,1 1 0,-1 0 0,1 0 0,0-1 0,0 1 0,1 0 0,1 1 0,0 0 0,0 0 0,0 0 0,0-1 0,1 0 0,-1 0 0,1 0 0,-1 0 0,1 0 0,-1-1 0,1 1 0,0-1 0,-1 0 0,6-1 0,5 0 0,0-1 0,19-5 0,-14 2 0,-1-1 0,0-1 0,0 0 0,-1-1 0,0-1 0,0-1 0,-1 0 0,0-2 0,-1 1 0,0-2 0,-1 0 0,0 0 0,-1-2 0,21-30 0,-17 18 0,-2 0 0,-1-2 0,-1 0 0,-1 0 0,-2-1 0,-1 0 0,-1-1 0,-2 0 0,-1 0 0,-1-1 0,-2 1 0,-1-1 0,-2 1 0,0-1 0,-3 1 0,0-1 0,-2 1 0,-2 0 0,0 1 0,-2 0 0,-2 0 0,-22-41 0,19 47 0,15 23 0,0 1 0,-1-1 0,1 1 0,0-1 0,-1 1 0,1-1 0,-1 1 0,1-1 0,-1 1 0,1-1 0,-1 1 0,0 0 0,1-1 0,-1 1 0,1 0 0,-2-1 0,2 2 0,0-1 0,0 1 0,0 0 0,-1-1 0,1 1 0,0-1 0,0 1 0,0 0 0,0-1 0,0 1 0,0 0 0,0-1 0,0 1 0,1 0 0,-1-1 0,0 1 0,0-1 0,0 1 0,1 0 0,-1-1 0,1 2 0,34 85 0,-17-46 0,70 171-352,44 104-1091,15-9 1231,-74-181-173,-57-104 111,1 0 1,1-1-1,23 21 0,0-7-4430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19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6 0,4 17 0,8 25 0,4 19 0,1 6 0,2-4 0,1-9 0,-2-13 0,-4-14-8191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2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1 581 24575,'0'-1'0,"0"1"0,1-1 0,-1 1 0,1-1 0,-1 1 0,1-1 0,-1 1 0,0 0 0,1-1 0,0 1 0,-1 0 0,1 0 0,0-1 0,2 0 0,6-4 0,0 1 0,0 1 0,1-1 0,-1 1 0,1 1 0,0 0 0,16-1 0,-4 2 0,1 1 0,30 3 0,-24 1 0,1 1 0,-1 1 0,0 1 0,0 2 0,-1 1 0,0 1 0,-1 2 0,26 15 0,-33-16 0,0 2 0,-1 0 0,-1 1 0,0 1 0,-1 0 0,-1 1 0,0 1 0,-1 1 0,-1 0 0,18 35 0,-21-33 0,-2 0 0,0 1 0,-2 0 0,0 0 0,-1 1 0,-2 0 0,0 0 0,1 37 0,-5-41 0,-1 0 0,-1 0 0,0 0 0,-2 0 0,0-1 0,-1 1 0,0-1 0,-2 0 0,0-1 0,-19 34 0,10-27 0,-1 0 0,-1-1 0,-1-1 0,-1-1 0,-23 19 0,23-23 0,0-2 0,-1 0 0,0-1 0,-1-2 0,-1 0 0,-24 9 0,35-17-151,1 0-1,-1-1 0,0-1 0,1 1 1,-1-2-1,0 0 0,-1 0 1,-12-2-1,-13-5-6674</inkml:trace>
  <inkml:trace contextRef="#ctx0" brushRef="#br0" timeOffset="1">1287 1 24575,'0'0'0,"-1"0"0,0 0 0,0 0 0,0 0 0,1 1 0,-1-1 0,0 0 0,0 0 0,1 1 0,-1-1 0,-1 1 0,-2 1 0,-33 18-17,1 1 0,1 2-1,1 1 1,1 1 0,1 2-1,1 2 1,-30 35 0,32-27-90,1 1 0,1 1 0,3 1 0,1 1 1,2 1-1,-22 64 0,30-68 114,2 1 0,2 1 0,1-1 0,2 1 0,2 1 0,2-1 0,4 74 0,2-84-21,1 0-1,1 1 1,2-2-1,22 55 1,-14-47 59,2-2 0,1 0 0,32 42 0,-11-26-312,3-2 0,1-1 0,3-3 0,77 59 0,-69-63-5867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0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24575,'0'0'0,"0"0"0,4 0 0,12-2 0,23-3 0,24-3 0,18-5 0,12-2 0,-3-1 0,-18 3-8191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0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24575,'0'0'0,"2"-2"0,12-3 0,25-2 0,38-2 0,38-3 0,15-3 0,-15 0-8191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0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1 24575,'-3'6'0,"-50"171"-640,-43 250 0,69-195 640,24-178 0,3 0 0,9 74 0,-4-93 0,2-1 0,2 0 0,1 0 0,2-1 0,0 0 0,3-1 0,20 34 0,-10-26 0,2 0 0,2-2 0,1-1 0,59 54 0,-62-66 0,1-2 0,0-1 0,2-1 0,1-2 0,54 26 0,-62-35 0,1-1 0,0-1 0,1-1 0,-1-1 0,2-2 0,-1 0 0,0-1 0,45-2 0,-44-3-576,48-10 0,6-9-5183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1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24575,'2'-6'0,"0"2"0,1 1 0,-1 0 0,1 0 0,-1 1 0,1-1 0,0 1 0,0-1 0,0 1 0,0 0 0,1 0 0,-1 0 0,5-1 0,-3 0 0,1 1 0,0 1 0,1 0 0,-1-1 0,0 2 0,12-1 0,-1 2 0,0 0 0,-1 2 0,1 0 0,26 8 0,-19-3 0,0 1 0,-1 0 0,-1 2 0,0 1 0,0 0 0,34 27 0,-45-29 0,0-1 0,0 2 0,-1-1 0,0 2 0,-1-1 0,0 1 0,-1 0 0,0 1 0,-1 0 0,-1 0 0,0 1 0,8 24 0,-11-23 0,-1-1 0,0 0 0,0 1 0,-2-1 0,0 1 0,0-1 0,-3 17 0,-1-11 0,-1 0 0,0-1 0,-1 1 0,-14 27 0,1-10 0,-1-1 0,-3-2 0,0 0 0,-41 45 0,-57 46-1365,111-117-5461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1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707 26 24575,'-1'0'0,"1"-1"0,-1 1 0,1-1 0,-1 1 0,1 0 0,-1-1 0,0 1 0,1-1 0,-1 1 0,1 0 0,-1 0 0,0-1 0,-1 1 0,0-1 0,-9-3 0,0 0 0,0 1 0,0 0 0,0 1 0,-1 0 0,1 1 0,-17 0 0,2 2 0,0 1 0,-34 8 0,24-3 0,0 3 0,0 1 0,1 1 0,0 2 0,1 2 0,1 1 0,0 1 0,-51 40 0,70-47 0,1 0 0,0 1 0,0 0 0,-16 23 0,25-29 0,0 0 0,0 0 0,1 0 0,0 0 0,0 1 0,1 0 0,-1 0 0,1-1 0,1 1 0,-1 0 0,1 0 0,1 1 0,-1 13 0,3-10 0,-1-1 0,1 1 0,1-1 0,0 1 0,0-1 0,9 17 0,-3-9 0,1-1 0,23 31 0,-8-19-186,1-1-1,1-1 0,1-1 1,1-2-1,50 32 1,-10-14-621,115 50 1,-77-47-4653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2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337 1 24575,'0'0'0,"0"0"0,0 0 0,0 0 0,-3 0 0,-13 1 0,0 1 0,1 1 0,-1 1 0,1 0 0,-16 7 0,12-5 0,-69 27 0,74-27 0,0 1 0,1 1 0,0-1 0,-14 13 0,23-17 0,0 0 0,1 0 0,0 1 0,-1 0 0,1-1 0,0 1 0,-4 8 0,6-10 0,0 1 0,0-1 0,1 0 0,-1 1 0,0-1 0,1 0 0,0 1 0,-1-1 0,1 1 0,0-1 0,0 1 0,1-1 0,-1 1 0,0-1 0,1 0 0,0 1 0,0 2 0,2 1 0,0 0 0,1-1 0,-1 1 0,1-1 0,0 0 0,0 0 0,0 0 0,1 0 0,0-1 0,0 0 0,0 0 0,1 0 0,-1-1 0,1 1 0,10 3 0,-3-1 0,1-1 0,-1-1 0,1 0 0,0-1 0,0 0 0,18 0 0,-4-2 0,0-1 0,40-6 0,54-15 0,-63 10 0,-55 10 0,1 0 0,-1 1 0,0-1 0,0 1 0,0 0 0,0 0 0,5 1 0,-7 0 0,-1-1 0,0 1 0,1-1 0,-1 1 0,0-1 0,0 1 0,1 0 0,-1 0 0,0 0 0,0 0 0,0 0 0,0 0 0,0 0 0,0 0 0,0 0 0,0 0 0,0 0 0,-1 1 0,1-1 0,-1 0 0,1 1 0,-1-1 0,2 3 0,1 9 0,2 20 0,-1-4 0,11 41 8,34 103 0,42 64-617,-10-51 460,-54-131 164,43 65 0,-65-111-15,0-1 0,1 0 0,0 0 0,1-1 0,0 0 0,12 10 0,-18-16-125,0 0 0,0 0 1,1 0-1,-1-1 0,0 1 1,1-1-1,-1 1 1,0-1-1,4 1 0,6-3-6107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2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24575,'0'0'0,"2"8"0,4 15 0,5 20 0,7 20 0,3 18 0,3 10 0,-2-4 0,-1-10 0,-4-16 0,-4-19 0,-4-20 0,-2-19 0,-1-19 0,2-10 0,-2 0-8191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2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2 0,6 5 0,6 2 0,0 0-8191</inkml:trace>
  <inkml:trace contextRef="#ctx0" brushRef="#br0" timeOffset="1">1064 380 24575,'0'0'0,"0"0"0,0 0 0,2 0 0,4 3 0,13 8 0,26 5 0,20 0 0,0-2-8191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4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24575,'0'0'0,"0"-1"0,0 1 0,0-1 0,1 1 0,-1-1 0,0 1 0,1 0 0,-1-1 0,0 1 0,1-1 0,-1 1 0,0 0 0,1-1 0,-1 1 0,1 0 0,-1-1 0,1 1 0,-1 0 0,1 0 0,0-1 0,13-5 0,-10 5 0,11-4 0,0 0 0,1 2 0,0 0 0,21-2 0,12 2-162,1 3-1,0 1 0,0 3 1,0 1-1,-1 3 0,83 24 1,-44-3 55,-2 3 0,141 76 1,-110-41 106,-89-49-5,48 41 0,-69-52 1,0 0 0,0 0 0,-1 0 0,0 1 0,0 0-1,-1 0 1,0 0 0,0 1 0,-1-1 0,5 15 0,-7-16 4,0 1 0,-1-1-1,0 1 1,0-1 0,-1 1-1,0-1 1,-1 1 0,1-1-1,-1 1 1,-1-1 0,1 0 0,-1 1-1,-6 11 1,0 0 0,-1-2-1,-1 0 1,-1 0-1,0 0 1,-2-2 0,1 1-1,-2-2 1,-27 24-1,6-9-194,-1-3-1,-72 40 0,-84 24-917,119-62-3857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4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815 1 24575,'-6'0'0,"-5"2"0,0 0 0,0 0 0,1 1 0,-1 0 0,-17 8 0,-49 31 0,67-35 0,-65 38-205,3 4 0,1 4 0,3 2 0,3 3 1,-90 102-1,134-136 205,2 0 0,1 1 0,1 1 0,-19 39 0,31-55 0,2 0 0,-1 0 0,1 1 0,1-1 0,-1 1 0,0 20 0,3-24 0,0 1 0,1 0 0,0-1 0,0 1 0,1 0 0,0-1 0,0 1 0,0-1 0,1 0 0,7 11 0,-4-8 6,0 0 1,1-1 0,0 0-1,1 0 1,0-1-1,1 0 1,14 11 0,-4-6-96,1-1 0,41 19 1,-10-10-415,2-4 0,-1-1 0,75 12 0,1-9-4234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1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24575,'5'5'0,"28"26"0,-1 2 0,48 65 0,40 83 0,-118-177 0,11 15 0,-7-15 0,-6-4 0,1 0 0,-1 0 0,0 0 0,0 0 0,0 0 0,1 0 0,-1 0 0,0 0 0,0 0 0,0 0 0,1 0 0,-1 0 0,0 0 0,0 0 0,0-1 0,1 1 0,-1 0 0,0 0 0,0 0 0,0 0 0,0 0 0,0-1 0,1 1 0,-1 0 0,0 0 0,0 0 0,0-1 0,0 1 0,0 0 0,0 0 0,0-1 0,4-11 0,0 0 0,-1-1 0,-1 0 0,1-13 0,2-7 0,0-3 0,26-128 0,-29 157 0,0-1 0,1 1 0,-1 0 0,6-10 0,-6 14 0,-1 1 0,1-1 0,0 1 0,0 0 0,0 0 0,0 0 0,0 0 0,0 0 0,1 0 0,-1 0 0,1 1 0,-1-1 0,1 1 0,4-2 0,-2 1 0,1 1 0,0 0 0,-1 0 0,1 0 0,0 1 0,0 0 0,-1 0 0,1 0 0,0 1 0,8 1 0,-1 2 0,1 0 0,0 0 0,15 8 0,-5 1-341,0 1 0,-1 0-1,27 23 1,1 6-6485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2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24575,'0'0'0,"0"2"0,4 2 0,9 3 0,17 2 0,28-2 0,35-7 0,29-10 0,23-18-1681,22-18 1681,47-29 0,-13-1-6510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5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928 0 24575,'-1'0'0,"1"0"0,-1 0 0,0 0 0,0 0 0,0 1 0,1-1 0,-1 0 0,0 0 0,0 0 0,1 1 0,-1-1 0,-1 1 0,-4 1 0,-542 185 0,437-152 0,85-26 0,-148 54 0,172-62 0,-4 1 0,0 1 0,0 0 0,1 0 0,-10 7 0,14-9 0,0 0 0,0 0 0,0 0 0,0 0 0,0 0 0,1 0 0,-1 0 0,0 0 0,1 0 0,-1 0 0,1 0 0,-1 0 0,1 0 0,-1 0 0,1 1 0,0-1 0,0 0 0,-1 0 0,1 1 0,0-1 0,0 0 0,0 0 0,1 0 0,-1 1 0,0-1 0,0 0 0,1 0 0,-1 1 0,0-1 0,1 0 0,0 1 0,3 5 0,1 0 0,0-1 0,1 0 0,-1 0 0,1 0 0,0 0 0,0-1 0,9 5 0,-2-1 0,1 0 0,0-1 0,1-1 0,-1-1 0,1 0 0,1-1 0,-1 0 0,1-1 0,-1-1 0,33 3 0,4-5 0,0-2 0,55-8 0,-10 0 0,-87 8 0,0 1 0,0 0 0,0 1 0,0 0 0,17 4 0,-23-4 0,0 0 0,0 1 0,0 0 0,0 0 0,-1 0 0,1 0 0,0 0 0,-1 1 0,0-1 0,1 1 0,-1 0 0,0 0 0,-1 0 0,1 1 0,4 6 0,-2-1 0,0 1 0,-1 0 0,1 1 0,4 19 0,4 45 0,-8-45 0,7 44 0,32 174 0,-29-184 0,41 113 0,-25-103-1365,-2-13-5461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5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0,4 8 0,5 14 0,3 10 0,1 5 0,2 2 0,1-3 0,0-5 0,-4-7 0,-3-7-8191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6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1 558 24575,'0'0'0,"0"0"0,0 0 0,0 0 0,0-2 0,13-4 0,16-6 0,3 0-8191</inkml:trace>
  <inkml:trace contextRef="#ctx0" brushRef="#br0" timeOffset="1">583 0 24575,'8'1'0,"1"0"0,0 1 0,-1 1 0,1-1 0,-1 1 0,0 1 0,8 4 0,18 11 0,-2 0 0,0 3 0,38 32 0,50 57-432,-48-36-307,-4 3 0,61 92 0,-82-100 753,-4 2 1,-3 1 0,31 81-1,-52-104-117,18 71 1,-30-92-49,-2 0 0,-1 1 0,-1-1 0,-1 1 0,-2-1 0,-4 34 0,2-43 117,-2-1-1,0 0 1,-1 0 0,-1 0 0,-1 0 0,0-1 0,-1 0 0,-1-1-1,-22 31 1,19-32-99,-1 0 0,-1-2 0,0 0-1,-30 23 1,7-12-3197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6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0,3 14 0,6 26 0,5 32 0,8 30 0,9 28 0,5 18-1464,3-2 1464,-1-15 0,-3-22 0,-7-25-11,-6-25 11,-9-20 0,-6-18 0,-5-13-6716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6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613 0 24575,'0'0'0,"0"0"0,-1 0 0,-4 4 0,-5 7 0,-10 9 0,-12 11 0,-18 9 0,-15 4 0,-11 0 0,-2-4 0,6-6 0,8-8 0,12-4 0,11-4 0,12-3 0,11-4-8191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7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24575,'0'0'0,"0"-2"0,6-2 0,15-3 0,23 0 0,27 6 0,37 7 0,35 8 0,18 2-1604,6 1 1604,-1 0 0,-7-2 0,-19-1 0,-27-3 0,-25-4-47,-23-2 47,-21-3 0,-17-1-6540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7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24575,'0'0'0,"8"-2"0,19-2 0,27-3 0,28-2 0,33-1 0,27-1 0,14 0-1596,2-3 1596,-1-2 0,42-10 0,-11-1-6595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8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580 108 24575,'0'-3'0,"0"-1"0,0 1 0,-1-1 0,1 1 0,-1 0 0,0-1 0,0 1 0,0 0 0,-1 0 0,1 0 0,-1 0 0,0 0 0,1 0 0,-1 0 0,0 1 0,-1-1 0,1 1 0,0-1 0,-1 1 0,0 0 0,1 0 0,-1 0 0,-5-3 0,-3 0 0,0 0 0,-1 1 0,1 0 0,-1 1 0,-16-3 0,1 2 0,0 1 0,0 1 0,0 1 0,0 2 0,0 1 0,0 1 0,0 1 0,0 1 0,1 1 0,0 2 0,0 1 0,-39 19 0,58-25 0,0 1 0,0 0 0,1 0 0,-1 1 0,1 0 0,-6 6 0,10-9 0,1-1 0,0 1 0,0-1 0,0 1 0,0-1 0,0 1 0,0-1 0,0 1 0,0 0 0,1-1 0,-1 1 0,1 0 0,-1 0 0,1 0 0,0-1 0,0 1 0,0 0 0,0 0 0,0 0 0,0 0 0,0 0 0,0-1 0,1 1 0,-1 0 0,1 0 0,-1-1 0,1 1 0,0 0 0,0-1 0,0 1 0,2 2 0,2 2 0,0 0 0,0 0 0,1-1 0,0 0 0,0 0 0,0-1 0,1 0 0,0 0 0,-1 0 0,16 5 0,4 0 0,46 10 0,-38-12 0,1-2 0,0-1 0,-1-2 0,1-2 0,68-7 0,-102 7 0,0 0 0,-1 0 0,1 0 0,0 0 0,0 0 0,0 0 0,-1 0 0,1 0 0,0 0 0,0 0 0,-1 0 0,1 1 0,0-1 0,-1 0 0,1 1 0,0-1 0,-1 0 0,1 1 0,0-1 0,-1 1 0,1-1 0,0 1 0,-1-1 0,1 2 0,1 0 0,-1 1 0,0-1 0,1 1 0,-1 0 0,1 5 0,-2-6 0,13 51 0,7 61 0,-13-66 0,-2-19-69,41 251-673,15-4 625,-22-135-1094,-26-100-4841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8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24575,'0'0'0,"4"8"0,3 17 0,4 20 0,2 15 0,1 11 0,2 3 0,-1-9 0,-1-16-8191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28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24575,'0'0'0,"0"6"0,2 11 0,2 9 0,1-1-8191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3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24575,'5'1'0,"1"-1"0,-1 1 0,0 0 0,0 1 0,0-1 0,0 1 0,0 0 0,0 1 0,0-1 0,5 4 0,1 0 0,70 44 0,38 41 0,28 50-587,17 47-1763,-69-65 1678,95 163-1,-129-180 16,-5 3 1,47 130 0,-73-153 317,-3 2 1,-4 1 0,16 133 0,-32-149 438,-3-1 0,-3 1 1,-3 0-1,-23 138 0,12-147-100,-3 0 0,-2-1 0,-4-1 0,-35 73 0,32-87 0,-2 0 0,-2-2 0,-2-1 0,-2-2 0,-61 63 0,35-51-90,-109 79-1,-65 20-804,230-153 883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32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24575,'22'1'0,"27"4"0,-3 0 0,441 12-184,-381-15-278,549 19 181,-519-15 1077,-165-3-663,9 0-135,-347 23-178,252-21-354,-515 11 391,486-25-1079,99 5-4890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34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24575,'1'10'0,"2"2"0,0 0 0,2 0 0,8 19 0,-6-14 0,77 172 0,63 147 0,-53-123 120,-62-148-863,47 71 1,-46-87-6084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35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24575,'0'0'0,"0"0"0,0 0 0,-2 6 0,-2 13 0,-2 20 0,2 21 0,4 23 0,11 24 0,8 16 0,8 7-1013,2-6 1013,0-9 0,1-6 0,-1-6-441,-3-6 441,-6-14 0,-7-21-6737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35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0 387 24575,'21'15'0,"1"-2"0,26 14 0,-22-13 0,95 47 0,45 13-600,-42-25 112,2-6 1,1-6-1,157 26 0,-200-50 338,2-4 0,0-3 0,0-5 0,-1-3 0,1-3 0,90-19 0,-85 4 150,0-4 0,-2-4 0,0-4 0,127-65 0,-164 69-31,-1-3 0,-2-1 0,-1-3 0,65-60 0,-82 64-132,-1-1-1,-2-1 1,-1-1 0,-1-2 0,-2-1-1,31-65 1,-33 49-3129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3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636 1 24575,'0'10'0,"2"131"-641,33 231-1,71 137-763,32-7 385,108 231 101,-244-727 928,10 25 816,21 41 0,-26-61 652,-5-10-594,-3-6-420,-5-7-318,0 4-145,-1 0 0,0 1 0,-1 0 0,0 0 0,0 0 0,0 1 0,-1 1 0,-11-7 0,-3 1 0,-1 1 0,-31-10 0,27 12-24,0 1 0,-1 2 1,0 1-1,1 1 0,-1 1 0,-50 4 0,44 2-63,0 1 0,1 1 0,0 3-1,0 0 1,-40 18 0,39-11 65,1 0 0,1 2 0,0 2 0,2 1 0,0 1 0,2 2 0,0 1 0,2 1 0,0 2-1,2 0 1,-31 47 0,36-42 25,1 0-1,2 1 0,1 1 0,2 0 0,1 1 1,2 1-1,1 0 0,2 0 0,-4 60 1,10-64-26,1 0-1,2-1 1,2 1 0,1-1 0,1 0 0,1 0 0,2-1 0,2 1 0,0-2 0,2 1 0,25 43 0,-20-46-204,1 0 0,2-2 1,0 0-1,2-2 0,37 34 1,-26-30-55,1-3 1,1 0 0,67 35-1,-40-32-182,1-2-1,1-3 0,0-3 0,2-3 1,89 12-1,-72-18 365,1-3-1,0-5 1,0-3-1,157-20 1,-178 10 113,0-4 0,-1-2 1,0-3-1,-2-3 0,0-2 0,111-63 0,-122 56-93,-1-3 0,-1-1 0,-2-2 0,-2-3 0,-1-1 0,58-75 0,-74 81-16,-2-2-1,-1-1 1,29-68 0,-38 73 61,-2-1-1,-2-1 0,-1 0 1,8-69-1,-14 71 37,-2-1 0,-1 0 1,-2 0-1,-1 1 0,-12-54 0,8 59 28,-2 0 0,-1 0 1,-1 1-1,-1 0 0,-1 1 0,-29-42 1,21 39-23,-2 2 0,0 0 0,-2 2 0,0 0 0,-31-21 1,21 21-3,-2 1 0,0 2 0,-70-31 0,54 33 18,-1 2 0,0 2 0,-1 3 0,-1 2 0,0 3 0,-106-3 0,74 13-42,-1 5 0,1 3 0,1 4 0,-140 41 0,99-14-571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3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24575,'0'7'0,"30"373"-142,-24-334-14,68 483-1424,15-2 1224,-65-365-711,-19-112-3823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4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24575,'0'0'0,"0"0"0,4-2 0,18-2 0,34-1 0,52 1 0,50 2 0,43 3-2560,31 2 2560,11 0-2811,-2-1 2811,-14-5 0,-24-7 0,-40-2-1216,-47 0-388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4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13 24575,'0'0'0,"-2"3"0,-2 12 0,-7 14 0,-11 15 0,-11 16 0,-9 18 0,-7 15 0,-2 3 0,5-7 0,6-13 0,11-18 0,9-18-8191</inkml:trace>
  <inkml:trace contextRef="#ctx0" brushRef="#br0" timeOffset="1">797 1 24575,'0'0'0,"0"0"0,2 2 0,3 4 0,2 6 0,2 7 0,1 11 0,-1 9 0,-2 10 0,-4 9 0,-3 11 0,0 5 0,0-6 0,5-7 0,3-11 0,0-14-8191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4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321 0 24575,'0'0'0,"-2"0"0,-4 4 0,-9 10 0,-13 25 0,-16 27 0,-11 36 0,-8 36 0,3 8-1664,12-21-4863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5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24575,'-3'125'0,"-1"-31"0,4 296-1649,27 0 1443,-21-336 225,3-1 0,17 58 0,-21-92 13,2-2-1,1 1 1,16 28 0,-17-35-17,0-1 0,1 1 0,0-2 0,1 1 0,1-1 0,13 11 0,-7-8-173,1-2 0,1 0 0,0 0 1,0-2-1,1 0 0,33 8 0,20 0-5362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4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24575,'1'36'0,"10"58"0,-9-78 0,22 137 0,11 67-677,8 63-2030,-1 57 1270,29 676-3272,-51 7 1848,-20-929 3010,1 1721-2995,-8-1503 2885,-5-37 399,-5-41-37,-3-44 766,2-48-116,3-39 2750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5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24575,'0'0'0,"0"0"0,2-2 0,14-2 0,23-1 0,25 1 0,17 0 0,17 0 0,11 0 0,1-1 0,-2-1 0,-14-1 0,-23 2-8191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5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1353 24575,'0'0'0,"0"0"0,2 0 0,10 0 0,16 0 0,27-2 0,34-3 0,28-2 0,18-8-1008,-3-4 1008,-24 0-7183</inkml:trace>
  <inkml:trace contextRef="#ctx0" brushRef="#br0" timeOffset="1">1132 1 24575,'0'0'0,"0"0"0,0 2 0,2 10 0,4 24 0,7 36 0,7 37 0,14 67 0,0 4-8191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6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840 750 24575,'-2'-2'0,"-1"0"0,0 0 0,-1 1 0,1 0 0,0-1 0,0 1 0,-1 0 0,1 0 0,0 1 0,-1-1 0,1 1 0,-1-1 0,-3 1 0,2 0 0,-22-1 3,0 1-1,0 2 0,-50 9 0,-80 27-125,-58 35-249,166-52 306,1 2-1,-57 37 0,101-57 67,-25 17 0,27-18 0,0-1 0,0 1 0,0 0 0,1 0 0,-1 0 0,0 0 0,1 1 0,0-1 0,-3 4 0,4-5-1,0 0 0,-1 0 0,1 0 0,0 0 0,0-1 0,0 1 0,0 0 0,0 0 0,0 0 0,0 0 0,0 0 0,0 0 0,0-1 0,1 1 0,-1 0 0,0 0 0,1 0 0,-1-1 0,0 1 0,1 0 0,-1 0 0,1-1 0,-1 1 0,1 0 0,-1-1 0,1 1 0,1 0 0,0 2 21,1-1 0,0-1 1,0 1-1,0 0 1,0-1-1,4 2 0,2 0 31,0-1-1,0 1 0,0-2 1,1 1-1,-1-1 0,0-1 1,1 1-1,-1-2 0,0 1 1,1-1-1,12-4 0,-11 3-53,1-2 0,-1 0 0,0 0 0,-1-1-1,1 0 1,-1-1 0,0 0 0,-1-1-1,10-8 1,-4 1 20,-1 0 0,0 0 0,-2-2 0,22-32 0,-19 23-110,-2 0 0,19-53 0,-17 31-73,-2-2 0,-3 1 0,8-83-1,-12-63 167,-8 161 0,-1 0 0,-1 1 0,-17-60 0,18 82 0,0-1 0,-1 1 0,-1 0 0,0 0 0,0 1 0,-10-15 0,13 22 0,1 1 0,-1-1 0,0 0 0,0 0 0,1 1 0,-5-3 0,5 3 0,1 1 0,-1 0 0,1 0 0,-1 0 0,1-1 0,-1 1 0,1 0 0,-1 0 0,1 0 0,-1 0 0,1 0 0,-1 0 0,1 0 0,-1 0 0,1 0 0,-1 0 0,1 0 0,-1 0 0,1 0 0,0 1 0,-1-1 0,1 0 0,-1 0 0,1 1 0,-1-1 0,1 0 0,-1 0 0,1 1 0,0-1 0,-1 0 0,1 1 0,0-1 0,-1 1 0,1-1 0,0 0 0,0 1 0,-1-1 0,1 1 0,0 0 0,-2 3 18,1 0 0,0-1 0,0 1 0,0 0 0,1 0 0,0 0 0,-1 7 0,2 11 268,5 32 0,18 65-143,19 38-528,8-9-625,70 140 0,94 129 986,-108-236-1423,-74-131-2868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6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57 425 24575,'0'0'0,"0"2"0,0 4 0,3 9 0,10 16 0,10 16 0,6 15 0,5 4 0,-1-2 0,-3-8 0,-6-13-8191</inkml:trace>
  <inkml:trace contextRef="#ctx0" brushRef="#br0" timeOffset="1">1 0 24575,'0'0'0,"0"0"0,0 0 0,0 2 0,4 5 0,6 2 0,5 2 0,-1 0-8191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6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24575,'0'0'0,"0"0"0,6 0 0,15 0 0,19 2 0,20 3 0,19 2 0,15 2 0,13-1 0,3-3 0,-6-7 0,-11-8 0,-15-9 0,-18-3 0,-18 3-8191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7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0,6 10 0,12 14 0,13 22 0,13 30 0,10 25 0,4 17-1060,3 7 1060,-3-2 0,-7-15 0,-13-27-7131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7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170 168 24575,'3'8'0,"19"56"0,32 115-933,31 190 1,-19 64 589,-58-336 69,-4 0 0,-12 145 0,-6-144 76,10-80 208,-1-1 0,0 0 0,-9 20 0,12-32-17,0 0 1,-1-1 0,1 1-1,-1-1 1,0 0 0,0 0-1,-1 0 1,1 0 0,-1 0-1,0-1 1,0 1 0,0-1 0,-8 4-1,9-5 30,-1-1 1,0 0-1,0 1 0,0-2 1,0 1-1,0 0 0,0-1 0,0 0 1,0 0-1,1 0 0,-1 0 0,0 0 1,0-1-1,0 0 0,0 0 1,0 0-1,0 0 0,-3-2 0,-3-2 139,1 0-1,0 0 1,1-1-1,-1 0 1,1 0 0,0-1-1,0 0 1,1 0-1,0-1 1,-8-11-1,-1-4-164,2 0 1,-20-45-1,-6-30-1185,10 6-4749</inkml:trace>
  <inkml:trace contextRef="#ctx0" brushRef="#br0" timeOffset="1">920 0 24575,'0'0'0,"0"0"0,0 2 0,0 10 0,0 20 0,2 22 0,4 17 0,6 11 0,5 9 0,10 4 0,14 2 0,11-9 0,8-16 0,4-19 0,-2-26 0,-2-30 0,-7-20 0,-12-6-8191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8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124 122 24575,'0'0'0,"3"-2"0,12-3 0,14-1 0,15-3 0,20-1 0,16-1 0,5-3 0,-1-6 0,-8-3 0,-17 2-8191</inkml:trace>
  <inkml:trace contextRef="#ctx0" brushRef="#br0" timeOffset="1">0 445 24575,'0'0'0,"2"2"0,8 5 0,20 6 0,26 7 0,29 0 0,28-5 0,18-13-1000,9-17 1000,-12-8 0,-28-2-7191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8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24575,'0'0'0,"0"4"0,4 14 0,5 25 0,3 34 0,-1 37 0,0 20 0,0-4-1216,-2-24-5759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8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0 24575,'-5'5'0,"-238"214"0,235-213 0,4-2 0,-1-1 0,1 0 0,1 1 0,-1 0 0,0 0 0,1 0 0,0 0 0,-4 6 0,7-9 0,0-1 0,0 0 0,0 0 0,0 1 0,-1-1 0,1 0 0,0 0 0,0 1 0,0-1 0,0 0 0,0 0 0,0 1 0,0-1 0,0 0 0,0 1 0,0-1 0,0 0 0,0 0 0,1 1 0,-1-1 0,0 0 0,0 0 0,0 1 0,0-1 0,0 0 0,0 0 0,1 1 0,-1-1 0,0 0 0,0 0 0,0 0 0,1 0 0,-1 1 0,0-1 0,12 4 0,12 0 0,1-1 0,0-1 0,33-2 0,26 2 0,-72-1 0,0 1 0,-1 0 0,1 0 0,0 1 0,-1 1 0,15 6 0,-17-5 0,-1-1 0,0 1 0,0 1 0,-1-1 0,0 1 0,0 1 0,0-1 0,10 13 0,-1 5 2,0 0-1,-2 1 1,0 0-1,-2 1 1,-1 1-1,11 40 1,31 170-131,-52-233 124,20 116-510,30 143-829,-38-210-4865</inkml:trace>
  <inkml:trace contextRef="#ctx0" brushRef="#br0" timeOffset="1">1088 603 24575,'0'0'0,"2"4"0,3 8 0,4 13 0,4 22 0,6 33 0,5 30 0,5 22 0,2 10-1232,-1-2 1232,-7-13 0,-6-22 0,-7-30-6959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5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665 1132 24575,'5'0'0,"60"9"0,29 4 0,62 6-671,70 0-2014,63-7 1414,59-14-1130,64-19 1091,63-23-1528,58-20 1654,48-12-714,42-5 1221,381-42-336,120-16 650,-6-15 291,-542 66 72,-41 8 0,-39 10 0,-35 10 0,-41 9 0,-40 7 79,-34 9 237,-32 7-92,527-16 1524,-9 84-950,-652-16 783,-33-2-717,-145-22-836,191 40 2805,-181-36-2419,-1 0 0,0 0-1,0 1 1,0 1-1,14 8 1,-19-9-145,0 0 0,0 0 0,0 1 0,0 0 0,-1 0 1,0 0-1,-1 0 0,9 14 0,-5-3 48,-1 1-1,0-1 1,-1 1 0,6 31-1,6 80 569,5 238-2185,-7-73-147,7-75 380,9 0 0,83 297 0,39-1-739,14-2 626,-60-188 1433,172 602-542,-173-455-271,-38 4 433,-56-288 218,-13-131 98,-8 75 0,3-97-44,-1 0 0,-2-1-1,-15 43 1,13-52-7,-1 0-1,-1-1 1,-1 0 0,-32 43 0,26-43-144,-2 0 0,0-2-1,-2 0 1,-35 25 0,23-22 149,0-3 1,-68 32-1,29-23-50,-1-4 1,-1-4-1,-88 16 1,-130 8-727,-47-18 35,-47-14-1159,-728-11-1345,427-5 1769,182 6 954,-27 6-124,-27 6 336,-26 5 3,-30 3 119,-966 26 30,-6-14 14,-1041 30 2,2088-46-1,51 5 0,64 5 0,67 7 126,73 3 380,77-1 859,63-6 4830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49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0,4 5 0,7 6 0,5 7 0,2 2 0,-2-3-8191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1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0 827 24575,'7'0'0,"0"1"0,0-1 0,0 2 0,9 1 0,9 3 0,68 14 0,55 10-552,53 8-1655,42 7 1236,566 78-1125,-563-96 2096,-28-2-253,-32-2-760,-36-4 697,45 10 306,-70-6 4236,-123-22-4117,-1-1 0,0 0 0,0 0 0,0 1 0,1-1 0,-1 0 0,0 1 0,0-1 0,0 1 1,0 0-1,0-1 0,0 1 0,0 0 0,0 0 0,0 0 0,0-1 0,-1 1 0,2 2 0,-1-1-16,0 0 0,-1 0 0,1 0 0,-1 0 0,0-1 0,1 1 0,-1 0 0,0 0 0,0 0 0,-1 3 0,-3 37 13,-1 23-115,12-78 9,0 1 0,1-9 0,-1-1 0,0 0 0,-2 0 0,-1 0 0,2-25 0,0-117 0,-5 136 0,-2-98 0,4-100 0,-1 191 0,2 0 0,13-59 0,-13 78 0,1 0 0,0 1 0,1 0 0,1 0 0,0 1 0,1 0 0,1 0 0,12-14 0,-17 23 0,0 1 0,1-1 0,-1 1 0,1 0 0,0 1 0,1-1 0,-1 1 0,0 0 0,1 0 0,10-3 0,-7 4 0,-1 0 0,0 0 0,1 1 0,-1 0 0,1 0 0,0 1 0,11 1 0,-8 0 0,-1 1 0,0 1 0,0-1 0,0 2 0,0-1 0,-1 2 0,0-1 0,1 1 0,-1 1 0,-1 0 0,1 0 0,11 11 0,-8-4 0,0 1 0,-1 1 0,0 0 0,11 20 0,34 70 0,-50-91 0,83 172 0,-25-48 0,-51-109 0,-5-9 0,1 0 0,16 22 0,-26-41 0,1 1 0,0-1 0,0 0 0,0 0 0,0 0 0,0 0 0,0 0 0,0 0 0,0 0 0,0 0 0,0 0 0,1-1 0,-1 1 0,0 0 0,0-1 0,1 1 0,-1-1 0,1 0 0,2 1 0,-3-1 0,0 0 0,1 0 0,-1-1 0,0 1 0,1-1 0,-1 1 0,0-1 0,0 1 0,0-1 0,1 0 0,-1 1 0,0-1 0,0 0 0,0 0 0,0 0 0,0 0 0,1-1 0,3-6 0,1 0 0,-1 0 0,-1-1 0,7-14 0,-11 22 0,100-282 0,-24-10 0,-51 192 0,-23 91 0,-2 7 0,1 1 0,-1 0 0,1 0 0,-1 0 0,1-1 0,0 1 0,0 0 0,0 0 0,0 0 0,2-4 0,-2 6 0,-1 0 0,0 0 0,0 0 0,0 0 0,0 0 0,0 0 0,1 0 0,-1 0 0,0 0 0,0 0 0,0 0 0,0 0 0,1 0 0,-1 0 0,0 0 0,0 0 0,0 0 0,0 0 0,1 0 0,-1 0 0,0 0 0,0 0 0,0 0 0,0 0 0,1 0 0,-1 0 0,0 0 0,0 0 0,0 0 0,0 1 0,0-1 0,1 0 0,-1 0 0,0 0 0,0 0 0,0 0 0,0 0 0,0 1 0,0-1 0,0 0 0,0 0 0,1 0 0,-1 1 0,3 4 0,0 1 0,0 0 0,-1 0 0,1 0 0,2 10 0,0 1 0,36 116 0,30 87 0,-50-165 0,55 101 0,-67-140 0,1 0 0,0 0 0,2-1 0,14 15 0,-22-26 0,0 0 0,1 0 0,0-1 0,0 1 0,0-1 0,0 0 0,8 3 0,-9-5 0,-1 0 0,1 0 0,-1 0 0,0-1 0,1 1 0,-1-1 0,1 0 0,-1 0 0,1 0 0,-1 0 0,1-1 0,-1 0 0,7-1 0,-5 0 0,0-1 0,0 1 0,0-1 0,0 0 0,-1-1 0,1 1 0,-1-1 0,0 0 0,0 0 0,0 0 0,0 0 0,3-6 0,4-7 0,18-36 0,17-65 0,-17 41 0,-27 70 0,2 0 0,-1 0 0,1 0 0,0 1 0,1-1 0,-1 1 0,1 0 0,0 1 0,1-1 0,-1 1 0,1 0 0,0 0 0,1 1 0,-1 0 0,1 0 0,0 0 0,0 1 0,10-4 0,15-3 0,-1 2 0,1 0 0,0 3 0,41-3 0,280-6-1513,5 24-809,-316-8 1979,328 13-127,720 19-316,-1018-33 676,205 6 318,-265-6 297,-7-1-159,0 0 0,-1 0 0,1 1 0,0-1 0,-1 1 0,1 0 0,-1 1 0,7 1 0,-11-2-312,0-1 0,0 0 0,0 0 0,0 0 0,0 0 1,0 0-1,0 0 0,0 0 0,0 0 0,0 0 0,0 1 0,0-1 0,0 0 0,0 0 0,0 0 0,0 0 0,0 0 0,0 0 0,0 0 1,0 0-1,0 0 0,0 1 0,-1-1 0,1 0 0,0 0 0,0 0 0,0 0 0,0 0 0,0 0 0,0 0 0,0 0 0,0 0 1,0 0-1,0 0 0,0 0 0,0 0 0,-1 0 0,1 0 0,0 0 0,0 0 0,0 0 0,0 1 0,0-1 0,0 0 0,0 0 0,0 0 1,0 0-1,-1 0 0,1-1 0,0 1 0,0 0-35,-1 0 0,1 1 1,0-1-1,0-1 0,-1 1 1,1 0-1,0 0 0,-1 0 1,1 0-1,0 0 1,-1 0-1,1 0 0,0 0 1,0 0-1,-1-1 0,1 1 1,0 0-1,0 0 0,-1 0 1,1 0-1,0-1 0,0 1 1,0 0-1,-1 0 0,1-1 1,0 1-1,0 0 0,0 0 1,0-1-1,-1 1 0,0-3 1,1 0 0,-1 0 0,0 0 0,1 1 0,-1-1 0,1 0 0,0 0 0,0 0 0,0 0 0,0 0 0,1 0 0,-1 0 0,1 0 0,0 0 0,0 1 0,2-5 0,2-5 0,0 0 0,12-15 0,3-2-5,1 1-1,1 1 0,43-41 1,-23 31-318,75-52-1,-72 59 288,1 3 0,2 2-1,59-23 1,-66 33 38,0 2 1,0 2-1,1 1 0,65-5 1,-77 13-3,1 2 0,-1 1 0,1 2 0,-1 0 0,0 3 0,0 0 0,-1 2 0,0 1 0,0 1 0,-1 1 0,0 2 0,-1 1 0,0 1 0,31 24 0,-35-22 0,-1 2 0,-1 0 0,-1 1 0,0 2 0,-2 0 0,25 37 0,-30-37 0,-1-1 0,-1 2 0,-1-1 0,-2 2 0,0-1 0,-1 1 0,8 49 0,-13-54 0,-1 0 0,-1-1 0,0 1 0,-2 0 0,0 0 0,-1 0 0,-9 31 0,8-38 0,0-1 0,-1 0 0,0 0 0,-1 0 0,-11 15 0,12-19 0,-1-1 0,0 1 0,0-1 0,0 0 0,-1 0 0,0-1 0,0 0 0,-11 6 0,14-9 13,0 0 1,0-1-1,0 1 1,-1-1-1,1 0 1,0 0 0,-1 0-1,1 0 1,-1-1-1,1 0 1,-1 0-1,1 0 1,0 0 0,-1-1-1,1 0 1,-1 0-1,1 0 1,0 0-1,0-1 1,-1 1-1,1-1 1,-5-3 0,2 0 35,-1-1 0,1 0 0,0 0 0,0 0 0,0-1 0,1 0 0,0-1 0,1 1 0,-9-16 0,5 5-47,1 0-1,1-1 1,0 0 0,1 0-1,1 0 1,1-1-1,1 1 1,1-1-1,1 0 1,1-38 0,2 30-87,2 1 1,1-1-1,0 1 1,2 0 0,2 0-1,0 1 1,16-32-1,-12 34 65,0 0-1,2 1 1,1 1 0,0 0-1,2 2 1,38-37-1,-40 44 22,0 0 0,1 2 1,0-1-1,1 2 0,0 0 0,1 2 0,0 0 0,0 0 1,38-8-1,-31 12-1,0 2 0,0 0 0,-1 1 0,1 2 0,0 1 0,0 0 0,0 2 0,-1 1 0,0 2 0,35 12 0,-30-7 0,-1 1 0,-1 1 0,0 1 0,-1 1 0,-1 2 0,0 1 0,-1 1 0,26 28 0,-30-25 0,-1 0 0,-2 2 0,0 0 0,-2 1 0,0 1 0,12 30 0,-17-31 0,-2 0 0,0 1 0,-2 0 0,-1 1 0,-1-1 0,3 52 0,-8-70 0,0 0 0,0 0 0,-4 15 0,4-24 8,0 0 0,0 1 0,0-1 0,0 0 0,0 0 0,0 0 1,0 0-1,0 1 0,0-1 0,0 0 0,0 0 0,0 0 0,0 0 0,0 0 0,0 1 1,0-1-1,0 0 0,0 0 0,0 0 0,0 0 0,0 0 0,-1 1 0,1-1 1,0 0-1,0 0 0,0 0 0,0 0 0,0 0 0,0 0 0,-1 0 0,1 1 1,0-1-1,0 0 0,0 0 0,0 0 0,-1 0 0,-1-7 316,0-12-159,2 11-165,1 1 0,0 0 0,0-1 0,1 1 0,0 0 0,0-1 0,1 1 0,0 1 0,0-1 0,0 0 0,6-7 0,1 0 0,1 1 0,-1 0 0,2 0 0,14-11 0,-5 7-66,0 1 0,2 1-1,0 0 1,1 2 0,0 1 0,0 1-1,2 1 1,50-13 0,-18 11-83,1 2-1,0 3 1,61 0 0,242 19-880,3 26-922,-125-11 986,1491 40-4442,-677-114 5644,75-1 525,-1010 47 2221,-103 2-2016,-16-1-933,0 0 1,-1 0-1,1 0 0,0 0 0,0 0 0,0 0 0,0 0 0,0 0 0,0 0 0,0 0 0,0 0 1,0 0-1,0 0 0,0 0 0,0 0 0,0 0 0,0 0 0,0 0 0,0 0 0,0 0 0,0 0 1,0 0-1,0 0 0,0 0 0,0 0 0,0 0 0,0 0 0,0 0 0,0 1 0,0-1 0,0 0 1,0 0-1,0 0 0,0 0 0,0 0 0,0 0 0,0 0 0,0 0 0,0 0 0,0 0 0,0 0 1,0 0-1,0 0 0,0 0 0,0 0 0,0 0 0,0 0 0,0 0 0,0 0 0,0 1 0,-23 3 43,23-4-83,-31 6-4399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2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31 24575,'0'0'0,"0"0"0,0 0 0,-2 0 0,0 0 0,-1 0 0,1 0 0,1 0 0,0 0 0,0-2 0,5-2 0,9-3 0,5-2 0,1 1-8191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3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0 318 24575,'1'1'0,"0"-1"0,-1 0 0,1 0 0,0 0 0,0 1 0,0-1 0,0 0 0,-1 0 0,1 0 0,0 0 0,0-1 0,1 1 0,4-1 0,659-38-1236,-221-27 1244,-300 35-29,145-53 1,-239 67-626,63-34 0,-59 21-4984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3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282 21 24575,'0'-1'0,"0"0"0,0 0 0,0 0 0,0 1 0,0-1 0,0 0 0,1 0 0,-1 0 0,0 1 0,1-1 0,-1 0 0,0 0 0,1 1 0,-1-1 0,1 0 0,-1 1 0,1-1 0,0 0 0,-1 1 0,1-1 0,-1 1 0,1-1 0,0 1 0,0 0 0,-1-1 0,1 1 0,0-1 0,0 1 0,-1 0 0,1 0 0,0-1 0,1 1 0,-1 0 0,1 0 0,0 0 0,-1 0 0,1 0 0,0 0 0,-1 0 0,1 0 0,-1 1 0,1-1 0,0 0 0,-1 1 0,1 0 0,-1-1 0,1 1 0,-1 0 0,3 1 0,0 2 0,0 0 0,0 0 0,0 0 0,-1 1 0,1-1 0,-1 1 0,4 8 0,16 39 0,-21-45 0,10 23 0,-2 0 0,-2 1 0,0 0 0,-2 0 0,-2 0 0,2 52 0,-6-75 0,-1 0 0,0 0 0,0 0 0,0 0 0,-1 0 0,0 0 0,-6 12 0,5-15 0,1 0 0,-1 0 0,0-1 0,-1 1 0,1-1 0,-1 0 0,0 0 0,0 0 0,0 0 0,0-1 0,-10 6 0,6-5 0,0 0 0,-1 0 0,0-1 0,1 0 0,-1 0 0,0-1 0,0-1 0,-1 1 0,1-2 0,0 1 0,0-1 0,-1 0 0,1-1 0,0 0 0,0-1 0,0 0 0,0 0 0,0-1 0,-11-5 0,6 2 0,1 0 0,0-1 0,1 0 0,0-1 0,0-1 0,1 0 0,0 0 0,0-1 0,1-1 0,1 0 0,-15-20 0,20 25 0,0-1 0,1 1 0,-1-1 0,1 1 0,1-1 0,-1 0 0,1 0 0,1-1 0,-2-6 0,3 10 0,0 1 0,0-1 0,0 0 0,0 1 0,1-1 0,-1 1 0,1 0 0,0-1 0,0 1 0,1-1 0,-1 1 0,0 0 0,1 0 0,0 0 0,0 0 0,0 0 0,0 0 0,0 1 0,1-1 0,-1 1 0,5-4 0,0 1 0,2-1 0,-1 1 0,0 1 0,1 0 0,0 0 0,18-5 0,118-23-1365,25 5-5461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3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24575,'0'0'0,"0"3"0,6 14 0,9 20 0,13 25 0,15 30 0,8 30 0,2 19-1289,-5 4 1289,-8 3 0,-6 44 0,-8-11-6902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4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0 375 24575,'1'-6'0,"0"2"0,0 0 0,1 0 0,0 0 0,0 0 0,0 0 0,0 1 0,1-1 0,3-4 0,28-26 0,-33 33 0,31-27-76,0 2 0,2 1 0,1 2-1,1 1 1,62-27 0,-38 24-77,2 3 1,121-27 0,-137 40 152,0 2 0,0 1 0,1 3 0,47 2 0,-72 3 0,0 0 0,0 1 0,0 1 0,0 2 0,-1 0 0,0 1 0,0 1 0,-1 0 0,0 2 0,30 19 0,-20-6-304,0 2 1,-2 0 0,44 52 0,-13-3-5761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4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24575,'6'14'0,"40"57"0,-32-50 0,12 18-19,363 518-1459,-272-412 1366,-89-113 43,2-1-1,43 33 1,-63-56 59,0-1 0,0 0 1,1 0-1,0-1 0,0-1 0,13 5 0,-19-8 11,1-1-1,-1 1 0,1-1 1,0-1-1,-1 1 0,1-1 0,0 0 1,0 0-1,-1 0 0,1-1 0,0 0 1,-1 0-1,1-1 0,-1 1 1,6-4-1,-3 1 0,0 0 0,0-1 0,0 0 0,-1 0 0,0-1 0,0 0 0,0 0 0,-1-1 0,0 0 0,0 0 0,6-12 0,2-3 0,-2-1 0,17-44 0,-6 1 154,-4 0 1,20-115-1,0-143 0,-32 253-151,1-6-949,-2 20-5038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5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865 1089 24575,'-7'-2'0,"-7"-6"0,1-1 0,-19-15 0,-11-10 0,-14-2 0,-1 3 0,-81-34 0,92 47 0,-1 3 0,-1 2 0,-84-15 0,113 27 0,-1 1 0,1 1 0,-27 2 0,40-1 0,0 1 0,0 0 0,0 0 0,0 1 0,1 0 0,-1 0 0,0 1 0,1-1 0,-1 1 0,1 1 0,0-1 0,-10 9 0,14-11 0,1 1 0,-1-1 0,0 1 0,1 0 0,-1-1 0,1 1 0,0 0 0,0 0 0,0 0 0,0 0 0,0 0 0,0 0 0,0 1 0,0-1 0,1 0 0,-1 0 0,1 0 0,0 1 0,0-1 0,0 0 0,0 1 0,0-1 0,0 0 0,0 0 0,1 1 0,-1-1 0,1 0 0,0 0 0,0 0 0,-1 0 0,1 0 0,2 3 0,1 2 0,1-1 0,0 0 0,0 0 0,1 0 0,-1-1 0,1 0 0,0 0 0,10 6 0,-1-2 0,-1 0 0,1-1 0,1-1 0,-1-1 0,1 0 0,0-1 0,1 0 0,33 3 0,-41-7 0,1 0 0,0-1 0,0 0 0,-1-1 0,1 0 0,0-1 0,-1 0 0,1 0 0,-1-1 0,0 0 0,1-1 0,-2 0 0,1 0 0,0-1 0,-1 0 0,0-1 0,8-7 0,-5 2 1,0 0 0,-1-1 0,0 0 0,-1-1 0,-1 0 0,0 0 0,-1-1 0,0 0 0,-1-1 0,0 1 0,3-18 0,0-8-39,-1 1 1,-2-1-1,0-45 0,-4 17-188,-11-114 0,4 141 177,-1 1 0,-3 0 1,-1 0-1,-17-41 0,20 65 49,0 1 0,0 0 0,-12-16 0,19 30 0,-11-11 0,6 10 0,5 2 0,0 1 0,-1-1 0,1 0 0,0 0 0,0 1 0,0-1 0,-1 0 0,1 1 0,0-1 0,0 0 0,0 1 0,0-1 0,0 0 0,0 1 0,-1-1 0,1 1 0,0-1 0,0 0 0,0 1 0,0-1 0,1 14 96,0-1 0,0-1 0,1 1 0,6 21 0,0-2 120,20 91-77,106 376-2008,43-10 1543,-119-364-217,-44-98 189,2-1 0,25 33 0,-12-25-4037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5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0,4 8 0,5 14 0,3 16 0,3 13 0,3 8 0,2 4 0,0-3 0,-2-10 0,-4-10 0,-4-13-8191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3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24575,'0'0'0,"0"6"0,4 15 0,6 19 0,8 12 0,1-2-8191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5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0,0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6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1 448 24575,'0'0'0,"4"0"0,8 1 0,15 4 0,13 2 0,16 3 0,18 3 0,20 0 0,12-1 0,0-5 0,-12-4 0,-21-3-8191</inkml:trace>
  <inkml:trace contextRef="#ctx0" brushRef="#br0" timeOffset="1">226 1 24575,'0'0'0,"0"0"0,1 2 0,7 10 0,10 20 0,9 26 0,11 25 0,17 29 0,14 23-1349,10 6 1349,8-5 0,-6-18 0,-17-29-6842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6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24575,'2'3'0,"4"8"0,0-1 0,5 15 0,-5-12 0,35 95-135,30 122 0,-60-195-55,127 489-2222,-103-359 2356,18 205 0,-44-179-903,-10-152 884,-2 0 0,-14 68 0,13-91 67,-9 26 0,11-37 8,0-1 0,0 1 0,-1-1 0,1 0 0,-1 0 0,0 0 0,0 0 0,-7 7 0,9-10 33,-1 0 0,0 0 0,1 0 0,-1 1 0,0-2 0,0 1 0,1 0 0,-1 0 0,0-1 0,0 1 1,0-1-1,0 1 0,0-1 0,0 0 0,0 0 0,0 0 0,-3 0 0,1 0 157,0-1 1,0 0-1,1-1 0,-1 1 1,0 0-1,0-1 0,-6-4 0,1 0-101,0 0-1,0-1 0,1 0 0,0 0 1,-9-11-1,2-1-141,-20-31 0,13 13 85,1-2 0,2 0 1,2-1-1,-21-72 0,25 64 8,3 0 0,2-1 1,-4-95-1,18-6-1185,9 22-4580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6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24575,'1'3'0,"1"3"0,0 1 0,1-1 0,3 7 0,4 5 0,203 456-1527,-182-399 1303,70 161 148,15-10-361,-72-160 348,-38-58 89,1-1 1,0 1-1,0-1 1,1 0-1,11 7 0,-16-12 0,1 0 0,-1 0 0,1 0 0,-1 0 0,1-1 0,0 0 0,0 1 0,0-1 0,0-1 0,0 1 0,0 0 0,0-1 0,0 0 0,8-1 0,-7 0 0,-1 0 0,1 0 0,0-1 0,0 0 0,0 0 0,-1 0 0,1 0 0,-1-1 0,0 0 0,7-5 0,-1-2 0,0 0 0,0-1 0,-1 0 0,0-1 0,-1 0 0,0 0 0,9-22 0,-4 3 91,-1 0-1,-2-1 1,12-65-1,-12 31 57,0-68 0,-8 45-40,-5 0 1,-3 0-1,-5 0 1,-27-114-1,32 179-1279,4 12-4689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7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520 1 24575,'0'0'0,"-1"0"0,-1 1 0,1-1 0,0 1 0,-1-1 0,1 1 0,0-1 0,-1 1 0,1 0 0,0 0 0,0-1 0,0 1 0,-1 2 0,-7 3 0,-138 76 0,-9-12 0,-31 17 0,187-87 0,0 0 0,0 0 0,-1 0 0,1 0 0,0 0 0,0 0 0,0 0 0,0 0 0,-1 0 0,1 0 0,0 0 0,0 0 0,0 1 0,0-1 0,0 0 0,0 0 0,-1 0 0,1 0 0,0 0 0,0 0 0,0 0 0,0 1 0,0-1 0,0 0 0,0 0 0,0 0 0,0 0 0,0 0 0,-1 1 0,1-1 0,0 0 0,0 0 0,0 0 0,0 1 0,7 0 0,19-1 0,-15-1 0,5 1 0,-1 1 0,0 0 0,-1 1 0,26 7 0,-31-6 0,0 0 0,0 1 0,-1 0 0,0 0 0,0 1 0,0 0 0,0 0 0,13 13 0,-7-4 0,-1 1 0,-1 0 0,0 1 0,-1 1 0,-1 0 0,9 19 0,1 10 0,18 61 0,65 302-868,-69-262-351,-16-70-4885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7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1 324 24575,'0'0'0,"0"0"0,0 0 0,3 10 0,8 25 0,9 38 0,13 35 0,10 29 0,7 18-1610,5 3 1610,-2-17 0,-9-33-6581</inkml:trace>
  <inkml:trace contextRef="#ctx0" brushRef="#br0" timeOffset="1">68 1 24575,'0'0'0,"0"2"0,-2 8 0,-2 14 0,-3 12 0,0 6 0,1 0 0,2-8-8191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7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24575,'0'0'0,"2"2"0,6 14 0,10 29 0,13 48 0,9 51 0,1 43-2361,1 71 2361,-6-9-5830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8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0 182 24575,'0'0'0,"2"-2"0,8-2 0,20-3 0,42-4 0,55-2 0,58 0 0,59 0-4365,48-1 4365,33 2-3113,16 0 3113,-7-2 0,-21-1 0,-39-3 0,-59 0-1800,-65 3 2887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8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24575,'0'0'0,"-2"2"0,-2 6 0,-7 11 0,-9 14 0,-8 11 0,-4 5 0,4-1 0,7-10-8191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39:59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0 24575,'0'0'0,"-1"2"0,-4 11 0,-3 13 0,-7 18 0,-7 23 0,-5 18 0,-1 11 0,-1-5 0,2-12 0,3-19 0,6-23 0,7-20 0</inkml:trace>
  <inkml:trace contextRef="#ctx0" brushRef="#br0" timeOffset="1">1414 12 24575,'0'0'0,"-2"6"0,-7 11 0,-10 18 0,-19 22 0,-26 20 0,-18 7 0,5-11-8191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4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24575,'0'0'0,"0"0"0,0 2 0,-1 5 0,-2 2 0,3 3 0,0-2-8191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5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24575,'0'0'0,"7"-2"0,19-2 0,23-3 0,19 0 0,9 3 0,-3 2 0,-14 2-8191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6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 24575,'0'0'0,"6"-2"0,11-2 0,26-5 0,41-6 0,56-8 0,89-12-4310,4 0 429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7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24575,'1'6'0,"0"0"0,-1 0 0,2 0 0,-1 0 0,4 9 0,0 0 0,52 140 0,7-21-488,29 38-327,8-4 1,151 190-1,-131-213 815,-11-31-19,-77-82-12,2-2-1,71 47 1,-99-72 31,1 0 0,0-1 0,0 0 0,1-1 0,-1 0 0,1 0 0,14 3 0,-20-6 0,1 0 0,-1 0 0,1 0 0,0 0 0,-1 0 0,1-1 0,-1 0 0,1 1 0,-1-1 0,0-1 0,1 1 0,-1 0 0,0-1 0,0 0 0,0 1 0,0-1 0,0-1 0,0 1 0,0 0 0,-1-1 0,4-3 0,1-3 0,-1 1 0,0-1 0,0 0 0,-1 0 0,6-17 0,-1-1 0,6-29 0,-1-10 148,-3-1 0,5-89 0,-14-140 297,-26-92-90,6 153-5,16 207-853,2-47 0,3 49-5231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7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715 1034 24575,'0'0'0,"-3"0"0,-49 0 0,-245 4 0,217 1 0,-133 27 0,203-30 0,-1 0 0,1 0 0,0 1 0,-15 6 0,21-6 0,6-1 0,3-1 0,1-1 0,-1 1 0,1-1 0,-1 0 0,1-1 0,-1 1 0,8-3 0,-9 3 0,12-3 0,1-1 0,-1 0 0,-1-1 0,1-1 0,-1 0 0,0-1 0,0-1 0,0 0 0,-1-1 0,22-18 0,-21 13 0,0 0 0,-1-1 0,-1-1 0,-1 0 0,0-1 0,-1 0 0,0-1 0,10-25 0,-8 11 0,-2 0 0,-2-1 0,-1 1 0,-1-2 0,-2 1 0,-1-1 0,-2 0 0,-1 0 0,-5-44 0,0 34 0,-3 0 0,-2 0 0,-1 1 0,-2 1 0,-2 0 0,-32-66 0,1 30 0,32 61 0,12 17 0,1 0 0,0 0 0,0 0 0,0 0 0,0 0 0,-1 0 0,1 0 0,0 0 0,0 0 0,0-1 0,0 1 0,-1 0 0,1 0 0,0 0 0,0 0 0,0 0 0,-1 0 0,1 0 0,0 0 0,0 1 0,0-1 0,0 0 0,-1 0 0,1 0 0,0 0 0,0 0 0,0 0 0,0 0 0,0 0 0,-1 0 0,1 0 0,0 1 0,0-1 0,0 0 0,0 0 0,0 0 0,0 0 0,-1 0 0,1 1 0,0-1 0,0 0 0,0 0 0,0 0 0,0 0 0,0 1 0,0-1 0,0 0 0,0 0 0,0 0 0,0 0 0,0 1 0,0-1 0,0 0 0,0 0 0,0 0 0,0 1 0,0-1 0,0 0 0,0 0 0,0 10 0,0-1 0,1 0 0,0 0 0,1 1 0,0-1 0,4 12 0,-1 0 0,24 82 0,20 39-963,104 212 0,103 114-1828,-187-352-683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7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24575,'0'0'0,"4"6"0,9 16 0,11 27 0,12 21 0,5 15 0,1 12 0,-4-1 0,-7-12 0,-7-20 0,-5-22 0,-7-17-8191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8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2 0,4 5 0,11 8 0,9 6 0,-1-1-8191</inkml:trace>
  <inkml:trace contextRef="#ctx0" brushRef="#br0" timeOffset="1">773 403 24575,'0'0'0,"2"0"0,8 0 0,16 0 0,19 0 0,16 0 0,18 2 0,19 2 0,17 3 0,7 0 0,-10 0 0,-23 0-8191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8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4 0,3 10 0,6 17 0,5 16 0,4 15 0,2 18 0,4 16 0,3 7 0,4 0 0,-3-11 0,-5-20-8191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8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24575,'6'3'0,"2"1"0,0 2 0,0-1 0,-1 1 0,11 10 0,10 13-17,-1 1 0,-1 2 0,-2 0-1,24 42 1,-8-2-752,34 84-1,-39-68 548,47 181-1,-65-190-86,-3 0 0,5 134 0,-18-177 309,-2 1 0,-8 55 0,7-81 0,0 0 0,-4 10 0,5-18 0,0 0 0,-1 0 0,1 0 0,-1-1 0,1 1 0,-1 0 0,0-1 0,0 1 0,0-1 0,-4 4 0,4-5 39,1 0 0,0 0 0,-1 0 0,1-1 0,0 1 0,-1 0 0,1-1 0,-1 1 0,1-1 0,-1 0 0,1 1 0,-1-1-1,1 0 1,-1 0 0,0 0 0,1 0 0,-1 0 0,1-1 0,-1 1 0,1 0 0,-1-1 0,1 1 0,-1-1 0,1 1 0,0-1 0,-1 0 0,1 1 0,0-1 0,-2-2 0,-1 0 69,0 0 0,0-1 0,0 1 0,1-1 0,-1 0 0,1-1 0,-5-8 0,2-1 6,0 0 1,1 0-1,0 0 0,1-1 1,1 0-1,0 0 0,1 0 0,0 0 1,2-21-1,1-5-629,3 0 1,10-49-1,4 6-6311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9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47 24575,'-2'5'0,"1"0"0,0 0 0,0 0 0,1 0 0,0 0 0,0 0 0,0 0 0,2 9 0,4 25 0,1 1 0,16 42 0,18 48-304,81 184-1247,-77-216 1566,67 105-1,-85-160-75,36 45-1,-51-74 45,0-1-1,1 0 1,0 0-1,1-1 1,1-1-1,22 14 1,-32-22 17,0-1 0,0 1 0,0-1 0,1 0 0,-1 0 0,1 0 0,-1-1 0,1 0 0,0 0 0,-1 0 0,1-1 0,0 0 0,9-1 0,-11 0 0,1 0 0,0 0 0,0-1 0,-1 0 0,1 0 0,-1 0 0,1-1 0,-1 1 0,0-1 0,0 0 0,0 0 0,0-1 0,-1 1 0,1-1 0,5-8 0,-1 1 0,-1-1 0,0 0 0,0 0 0,9-27 0,-6 8 0,6-37 0,-4-1 80,-3-1 0,-1-137 0,-31-142 99,15 277-809,4-132-1,9 150-4647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9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704 34 24575,'0'0'0,"-3"-1"0,-48-10 0,-1 3 0,0 1 0,0 3 0,0 2 0,-1 2 0,1 2 0,0 3 0,0 2 0,-81 23 0,122-28 0,0 1 0,1 1 0,-1 0 0,1 0 0,0 1 0,0 0 0,-10 8 0,19-13 0,1 1 0,-1-1 0,1 1 0,-1-1 0,1 1 0,-1-1 0,1 1 0,-1-1 0,1 1 0,0-1 0,-1 1 0,1 0 0,-1 0 0,1-1 0,0 0 0,0 1 0,0-1 0,0 0 0,0 0 0,1 0 0,-1 1 0,0-1 0,0 0 0,0 0 0,0 0 0,0 1 0,0-1 0,0 0 0,0 0 0,0 0 0,0 0 0,1 1 0,-1-1 0,0 0 0,0 0 0,0 0 0,0 0 0,0 0 0,1 0 0,-1 1 0,0-1 0,0 0 0,3 1 0,-1-1 0,0 1 0,0-1 0,1 1 0,-1-1 0,3 1 0,39 0 0,58-6 0,-63 1 0,0 3 0,50 3 0,-80-1 0,0 1 0,1-1 0,-1 2 0,0-1 0,0 1 0,0 0 0,-1 1 0,1 0 0,-1 1 0,0 0 0,0 0 0,-1 0 0,1 1 0,-1 0 0,0 1 0,-1-1 0,0 1 0,0 1 0,0-1 0,8 16 0,-1 1 3,-2 1 0,-1 1-1,11 37 1,13 85-151,-33-144 137,37 217-410,15 66 100,-42-246-84,1 0-1,33 71 0,-10-45-5678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24575,'0'0'0,"2"0"0,5 1 0,2 4 0,0 0-8191</inkml:trace>
  <inkml:trace contextRef="#ctx0" brushRef="#br0" timeOffset="1">102 480 24575,'0'0'0,"0"0"0,0 2 0,3 5 0,6 2 0,1 1-8191</inkml:trace>
  <inkml:trace contextRef="#ctx0" brushRef="#br0" timeOffset="2">460 1519 24575,'0'0'0,"0"0"0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10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392 705 24575,'0'0'0,"0"2"0,2 6 0,4 11 0,4 14 0,1 11 0,1 9 0,3 5 0,1 1 0,1-7 0,0-12 0,-4-12-8191</inkml:trace>
  <inkml:trace contextRef="#ctx0" brushRef="#br0" timeOffset="1">1 0 24575,'0'0'0,"0"0"0,0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10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24575,'0'0'0,"6"6"0,19 21 0,30 45 0,30 66 0,16 76-5888,-7 56 5888,-35 34-2774,-58 11 2774,-73-17 0,-94-8 0,-20-55 471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10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1 24575,'-2'0'0,"-5"1"0,-8 11 0,-13 26 0,-11 42 0,-6 57 0,8 61-3338,29 53 3338,48 45-2877,61 28 2877,70 12-3945,70-5 3945,69-11-3419,-18-60 8807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15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2 0,6 1 0,1 1 0,-1-1 0,1-1 0,0 0 0,14 1 0,-14-1 0,157 10 9,3-13-101,-150 1 56,206-7-439,-30 1-890,-131 5-4867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16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24575,'0'0'0,"2"4"0,6 9 0,11 17 0,18 34 0,18 41 0,9 34 0,3 27-1957,-4 13 1957,-9-7 0,-10-20 0,-10-26 0,-10-30-204,-8-33-5826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18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347 1 24575,'-1'0'0,"1"0"0,-1 0 0,1 0 0,-1 0 0,1 0 0,-1 1 0,1-1 0,-1 0 0,1 0 0,0 1 0,-1-1 0,1 0 0,-1 1 0,1-1 0,0 0 0,-1 1 0,1-1 0,0 1 0,0-1 0,-1 0 0,1 1 0,-1 4 0,0-1 0,0 1 0,1-1 0,0 1 0,0-1 0,0 1 0,1 5 0,3 22 0,13 48 0,-17-77 0,24 96-41,78 379-843,-87-379 652,-3 2 0,-5 185 1,-10-232 176,-2 0 0,-15 63 0,14-94 35,0 0-1,-2 0 1,0-1-1,-1 0 1,-2 0-1,0-1 1,-18 26-1,23-40 21,0 1 0,-1-1 0,0 1 0,0-2 0,0 1 0,-17 10 0,19-14 0,1-1 0,-1 0 0,0 0 0,0 0 0,0 0 0,0-1 0,0 0 0,0 0 0,0 0 0,0 0 0,-1-1 0,1 0 0,0 0 0,-8-2 0,5 1 66,1-1 1,-1-1-1,1 1 0,-1-1 1,1-1-1,0 1 0,0-1 1,1-1-1,-1 1 0,1-1 1,-11-10-1,5 3 93,1-1 1,0-1-1,0 0 0,-11-22 0,7 7-191,1 0-1,2-1 0,1 0 0,1-1 0,2 0 0,1 0 1,2-1-1,-3-47 0,7 56 22,1 0 1,1 0-1,1 0 0,1 0 1,9-33-1,-7 38 12,1 1-1,1 0 1,1-1-1,0 2 1,1 0 0,1 0-1,13-17 1,-6 13-417,1 0 1,21-17-1,34-22-5817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18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24575,'0'0'0,"2"2"0,10 6 0,21 15 0,19 18 0,16 15 0,20 27 0,17 22-1473,10 13 1473,-1 4 0,-8-6 0,-14-13 0,-17-21 0,-23-23-6718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18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0 24575,'0'5'0,"0"0"0,-1 0 0,-2 8 0,0 5 0,-58 288-495,36-209 248,-43 105-1,-107 169-952,148-323-4801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19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5 0,0 18 0,0 31 0,0 33 0,2 32 0,0 32 0,2 14-1736,2-10 1736,0-32-6455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19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622 518 24575,'-22'1'0,"0"1"0,0 2 0,-25 6 0,15-3 0,-378 99 0,404-104 0,1-1 0,-1 1 0,1 0 0,0 0 0,0 0 0,0 1 0,0-1 0,0 1 0,0 0 0,-4 5 0,8-7 0,0-1 0,1 1 0,-1 0 0,1 0 0,-1 0 0,1 0 0,0 0 0,-1 0 0,1-1 0,0 1 0,-1 0 0,1 0 0,0 0 0,0 0 0,0 0 0,0 0 0,0 0 0,0 0 0,0 0 0,0 0 0,1 0 0,-1 0 0,0 0 0,1 0 0,-1 0 0,0 0 0,1 0 0,-1 0 0,1-1 0,-1 1 0,1 0 0,0 0 0,-1-1 0,1 1 0,1 1 0,2 1 0,0 1 0,-1-1 0,2 0 0,-1 0 0,7 3 0,-1-1 0,-1-1 0,1-1 0,0 0 0,0 0 0,0-1 0,0 0 0,0 0 0,0-2 0,1 1 0,-1-1 0,0 0 0,21-4 0,-22 2 0,-1 0 0,1-1 0,0 1 0,-1-2 0,0 1 0,0-1 0,0 0 0,0-1 0,-1 0 0,1 0 0,-1-1 0,-1 0 0,1 0 0,-1 0 0,8-11 0,-4 2 0,-1-1 0,0-1 0,-1 0 0,-1 0 0,-1 0 0,0-1 0,-1 0 0,-1 0 0,-1 0 0,2-20 0,-3-4 0,-1 1 0,-2 0 0,-10-62 0,5 62 0,-2 1 0,-1-1 0,-25-63 0,30 94 0,4 10 0,0 0 0,0 0 0,0 0 0,0 0 0,0 0 0,0 0 0,0 0 0,0 0 0,0 0 0,0 0 0,-1 0 0,1 0 0,0 0 0,0 0 0,0-1 0,0 1 0,0 0 0,0 0 0,0 0 0,0 0 0,0 0 0,0 0 0,0 0 0,0 0 0,0 0 0,0 0 0,0 0 0,0 0 0,0 0 0,0 0 0,0 0 0,0 0 0,0 0 0,-1 0 0,1 0 0,0 0 0,0 0 0,0 0 0,0 0 0,0 0 0,0 0 0,0 0 0,0 0 0,0 0 0,0 0 0,0 0 0,0 0 0,0 0 0,0 0 0,0 0 0,0 0 0,0 0 0,0 0 0,-1 0 0,1 0 0,0 0 0,0 0 0,0 0 0,0 0 0,0 1 0,0-1 0,0 0 0,0 2 0,0 1 0,0-1 0,0 1 0,1-1 0,-1 1 0,2 2 0,16 61-34,33 80-1,-34-103-107,3 11-344,97 250-19,11-9-713,-87-212-4553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7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1 24575,'-3'5'0,"-26"43"0,-1 3 0,2 7 0,3 2 0,2 1 0,-27 121 0,43-146 0,2 0 0,1 0 0,2 1 0,2-1 0,1 1 0,2 0 0,15 69 0,-10-74 0,1 0 0,2-1 0,1-1 0,1 0 0,2-1 0,1 0 0,1-1 0,1-1 0,25 27 0,-29-38 0,1-1 0,1-1 0,0-1 0,0 0 0,2-1 0,-1-1 0,2-1 0,-1 0 0,1-2 0,1 0 0,-1-1 0,1-1 0,28 6 0,-32-10 0,1 1 0,0-2 0,0 0 0,0-1 0,-1-1 0,1 0 0,0-1 0,-1-1 0,1-1 0,-1 0 0,0-1 0,0-1 0,-1 0 0,1-1 0,-1-1 0,26-18 0,-22 10-27,-1 0 0,0-2 0,-1 0 0,-1-1-1,0-1 1,-2 0 0,0-1 0,-2 0 0,0-1-1,-1-1 1,9-28 0,-8 16-20,-2-1 1,-1-1-1,-2 1 1,-2-1-1,-1-1 1,-2-66-1,-2 85 47,-2 0 0,0 0 0,-1 0 0,-1 0 0,-1 0 0,-1 1 0,0-1 0,-1 2 0,-1-1 0,-1 1 0,-1 0 0,0 1 0,-1 0 0,-19-22 0,10 18 0,0 2 0,-1 0 0,-1 1 0,-1 1 0,-1 1 0,0 1 0,0 1 0,-1 1 0,-28-9 0,7 6 0,-1 2 0,0 2 0,-1 2 0,-62-3 0,67 9 0,-53 4 0,72 1 0,1 1 0,-1 1 0,-37 12 0,53-14 0,0 1 0,0 0 0,-13 8 0,19-10 0,0 0 0,0 1 0,0-1 0,1 1 0,-1-1 0,0 1 0,1-1 0,-1 1 0,1 0 0,0 0 0,0 0 0,-1 0 0,1 0 0,0 0 0,1 0 0,-1 0 0,0 1 0,0 1 0,1 0 0,0 0 0,0 0 0,0 0 0,1 0 0,-1 0 0,1 0 0,0-1 0,0 1 0,0 0 0,1 0 0,-1-1 0,1 1 0,3 4 0,3 5 0,1-1 0,15 17 0,3-2-63,1-1 0,1-2 1,1 0-1,1-2 0,36 19 0,1-5-125,109 42 0,-80-43-378,184 39 1,-182-55-5090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0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24575,'0'0'0,"0"4"0,4 8 0,5 17 0,5 17 0,5 17 0,6 10 0,0-1 0,-4-12-8191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0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24575,'0'0'0,"0"4"0,4 5 0,7 8 0,14 10 0,21 5 0,12 1 0,-4-5-8191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0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0,0 5 0,2 6 0,2 11 0,5 16 0,4 21 0,4 22 0,3 10 0,2 4 0,0-7 0,2-7 0,-1-10 0,-3-16 0,-6-17 0,-5-14-8191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1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24575,'0'0'0,"0"0"0,2-2 0,6-3 0,11-2 0,18 1 0,20-2 0,24 1 0,28 2 0,20 0 0,6 0-1068,-11 2 1068,-27 1-7123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1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24575,'0'0'0,"7"0"0,19 0 0,26 0 0,42 0 0,40 2 0,31-2 0,55-7-2798,-10-4-2595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2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623 848 24575,'-2'-1'0,"1"0"0,-1 0 0,0 0 0,0 0 0,0 0 0,0 1 0,0-1 0,-1 1 0,1-1 0,0 1 0,0 0 0,-3-1 0,-4 0 0,-31-4 0,-1 1 0,0 2 0,-46 4 0,73-1 0,-1 1 0,0 0 0,1 2 0,0-1 0,-1 2 0,-17 7 0,24-8 0,0 1 0,0 0 0,0 0 0,0 0 0,1 1 0,0 0 0,0 1 0,0-1 0,1 1 0,0 1 0,-5 7 0,5-5 0,0 1 0,1 0 0,0 0 0,1 0 0,0 0 0,1 1 0,0-1 0,-2 23 0,5-25 0,-1 0 0,1 0 0,1 0 0,-1 0 0,2 1 0,-1-1 0,1 0 0,0 0 0,1-1 0,0 1 0,9 16 0,-11-22 0,1 0 0,0 0 0,0 0 0,1-1 0,-1 1 0,0-1 0,1 1 0,0-1 0,0 0 0,-1 1 0,1-1 0,6 2 0,-7-3 0,0 0 0,0-1 0,0 1 0,0-1 0,0 0 0,0 1 0,1-1 0,-1 0 0,0 0 0,0-1 0,0 1 0,1 0 0,-1-1 0,0 1 0,0-1 0,0 0 0,0 1 0,0-1 0,0 0 0,0 0 0,3-3 0,-1 1 0,0 0 0,0 0 0,0-1 0,-1 0 0,1 0 0,-1 0 0,0 0 0,4-7 0,-2 2 0,-1 0 0,0 0 0,5-19 0,-4 5-13,-1 0-1,-1 0 1,0 0-1,-2-1 1,-2-26-1,-20-120-684,-1 64 672,-5 1 1,-4 1-1,-5 2 0,-4 1 0,-63-112 0,84 177 26,9 23 0,10 16 0,6 9 0,75 142 0,-7-15-221,305 680-1873,-336-717-2848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2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156 593 24575,'0'0'0,"0"2"0,4 6 0,5 13 0,7 16 0,6 18 0,5 14 0,4 6 0,-2-4 0,-5-16-8191</inkml:trace>
  <inkml:trace contextRef="#ctx0" brushRef="#br0" timeOffset="1">0 0 24575,'0'0'0,"6"4"0,11 9 0,16 13 0,12 11 0,-1-2-8191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4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0,4 2 0,5 2 0,7 3 0,7 4 0,15 3 0,22 4 0,23 0 0,14 0 0,7-2 0,0-4 0,-13-1 0,-23-4-8191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4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6 0,12 19 0,17 31 0,15 32 0,8 26 0,0 22-1322,-5 7 1322,-8-2 0,-5-15 0,-7-25 0,-9-29-6869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5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24575,'0'0'0,"0"0"0,0 4 0,107 349-331,-79-257-523,81 290-30,-29 4 964,-72-334-201,1 95-1,-9-131 95,-1 0 0,-1 0 0,-1-1 0,-1 1 0,0-1 0,-1 1-1,-2-1 1,-8 19 0,11-30 95,0-1-1,-1 0 1,1 0 0,-1 0-1,-1-1 1,1 1-1,-1-1 1,0 0-1,-1-1 1,1 0-1,-1 0 1,0 0-1,-8 3 1,8-4 4,0-2 0,0 1 0,-1-1 0,1 0 0,0 0 0,-1-1 0,1 0 0,-1 0 0,1-1 0,-1 0 0,0-1 1,1 1-1,-1-1 0,-11-3 0,10 1-47,-1-1 1,1 0 0,0 0-1,0 0 1,0-1 0,1-1 0,0 1-1,0-1 1,0-1 0,1 1 0,-1-2-1,2 1 1,-1-1 0,1 1-1,0-2 1,1 1 0,0-1 0,-7-16-1,7 13-27,0 0-1,2 0 0,-1-1 1,1 1-1,1-1 1,1 0-1,-1 0 0,2 1 1,0-1-1,1 0 1,0 0-1,0 0 0,2 1 1,5-19-1,-2 14 18,1 0 0,1 0-1,1 1 1,1 0-1,0 0 1,23-26 0,-1 7-749,52-43 0,2 7-6092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7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24575,'0'12'0,"4"23"0,13 52 0,-5-31 0,-9-42 0,47 234 0,18-5 0,-52-196-1365,-4-11-5461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5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24575,'0'0'0,"-6"2"0,-1 5 0,-3 5 0,10-12 0,-1 0 0,1 0 0,0 1 0,0-1 0,-1 0 0,1 0 0,0 0 0,-1 1 0,1-1 0,0 0 0,0 0 0,-1 0 0,1 0 0,-1 0 0,1 0 0,0 0 0,-1 0 0,1 0 0,0 0 0,-1 0 0,1 0 0,0 0 0,-1 0 0,1 0 0,0 0 0,-1 0 0,1 0 0,0 0 0,-1 0 0,1 0 0,-1-1 0,14 17 0,139 117 0,-97-88 0,398 366-2033,-376-334-4125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5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 1 24575,'0'0'0,"0"49"-12,-3 0-1,-2 0 1,-2 0 0,-2 0-1,-2-1 1,-2-1-1,-2 0 1,-39 79 0,-80 117-541,28-57 585,18 6-1324,65-128-4975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6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0 24575,'-1'1'0,"1"1"0,0-1 0,0 0 0,-1 0 0,1 1 0,-1-1 0,1 0 0,-1 0 0,0 0 0,1 0 0,-1 0 0,0 0 0,-1 2 0,-14 11 0,16-13 0,-53 38 0,36-28 0,0 2 0,-16 15 0,27-23 0,1 1 0,0 0 0,1 0 0,0 0 0,0 0 0,0 1 0,0-1 0,1 1 0,-4 12 0,4-5 0,0-1 0,1 1 0,0 0 0,1 0 0,1 0 0,0 0 0,1 0 0,1 0 0,0 0 0,1 0 0,7 22 0,-4-19 0,0 1 0,2-1 0,0 0 0,1-1 0,1 0 0,1-1 0,0 0 0,17 18 0,-24-28 0,1 0 0,0-1 0,0 0 0,1 0 0,9 5 0,-13-8 0,0 0 0,0 0 0,0 0 0,0 0 0,0 0 0,0-1 0,0 1 0,0-1 0,1 0 0,-1 0 0,0 0 0,0 0 0,1 0 0,-1 0 0,0 0 0,0-1 0,0 1 0,1-1 0,-1 0 0,3-1 0,-5 2 0,0 0 0,1 0 0,-1 0 0,0 0 0,1 0 0,-1 0 0,0 0 0,1-1 0,-1 1 0,0 0 0,1 0 0,-1 1 0,0-1 0,1 0 0,-1 0 0,0 0 0,1 0 0,-1 0 0,0 0 0,1 0 0,-1 0 0,0 1 0,0-1 0,1 0 0,-1 0 0,0 0 0,0 1 0,1-1 0,7 11 0,-7-10 0,27 50 0,-14-26 0,39 67-682,113 151-1,-108-171-6143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6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3 0,4 5 0,5 14 0,5 22 0,5 23 0,1 14 0,0 1 0,1-4 0,-3-10 0,-3-14 0,-6-18-8191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7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1 492 24575,'0'0'0,"2"0"0,10-3 0,11-4 0,1-1-8191</inkml:trace>
  <inkml:trace contextRef="#ctx0" brushRef="#br0" timeOffset="1">57 1 24575,'0'0'0,"0"2"0,0 6 0,0 13 0,-2 24 0,-3 33 0,-1 32 0,-1 13 0,2-5-652,0-24-6887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7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24575,'0'0'0,"-2"2"0,-2 14 0,-5 27 0,-4 27 0,0 26 0,6 26 0,11 16-1144,20 6 1144,21-7 0,12-20 0,-5-31-7047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7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1 0,0 0 0,0 0 0,1 0 0,0-1 0,1 8 0,2 2 0,58 166 0,-1-28-385,-35-86-321,125 325-581,-122-302 1263,-3 2 0,19 135 0,-40-187-182,-1 0-1,-3 45 1,-2-68 195,0 1 1,-2-1-1,0 1 0,0-1 0,-1 0 0,-1 0 1,-12 25-1,14-33 8,0-2 0,-1 1 0,0 0 0,0-1 1,0 1-1,-1-1 0,0 0 0,1-1 0,-2 1 1,-9 6-1,10-9 28,1 1 0,0-1-1,-1-1 1,1 1 0,-1-1 0,1 0 0,-1 0 0,0 0 0,1 0 0,-1-1-1,0 0 1,0 0 0,1 0 0,-1-1 0,-9-1 0,6 0 193,-1-1 0,1 0 1,-1-1-1,1 1 0,0-2 0,0 1 1,-13-11-1,10 6-87,2 1 1,-1-2-1,1 1 0,1-1 1,-8-12-1,6 7-103,1-1 0,1 1 1,0-2-1,1 1 0,1-1 0,0 0 1,2 0-1,-4-23 0,6 26-16,1 0 0,1 0 1,0 0-1,1 1 0,1-1 0,0 0 0,1 1 0,5-17 0,-1 9-307,1 1 1,1 1-1,1 0 0,18-27 0,24-25-6531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8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335 165 24575,'0'0'0,"0"0"0,0 0 0,2 6 0,7 13 0,8 23 0,12 22 0,10 20 0,4 13 0,3 1 0,-2-11 0,-7-19-8191</inkml:trace>
  <inkml:trace contextRef="#ctx0" brushRef="#br0" timeOffset="1">0 99 24575,'0'0'0,"0"0"0,4-2 0,8-3 0,11-1 0,16-3 0,24 1 0,28-1 0,18 0 0,6-1 0,0-2-628,-7-1 628,-17 3 0,-24 4-7563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8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24575,'1'0'0,"0"1"0,0-1 0,0 0 0,-1 0 0,1 0 0,0 0 0,0 0 0,0 0 0,0 0 0,-1 0 0,2 0 0,7-1 0,450 10-494,0-30-480,-436 19 952,84-11-10,-90 10 35,1-1 0,-1 0-1,30-13 1,-45 16 32,-1 1 0,1-1 0,-1 1-1,1-1 1,-1 0 0,1 0 0,-1 0 0,0 0 0,1 0 0,-1 0 0,0 0 0,0-1 0,0 1 0,0 0 0,0-1-1,0 1 1,0 0 0,-1-1 0,2-1 0,-2 1-1,0 1-1,0-1 0,0 1 1,-1-1-1,1 1 0,0 0 1,-1-1-1,1 1 0,-1-1 1,1 1-1,-1 0 0,0 0 1,1-1-1,-1 1 1,0 0-1,0 0 0,0 0 1,0 0-1,0 0 0,0 0 1,0 0-1,-2-1 0,-5-4-29,0 1 0,0 0 0,0 0 0,-1 1 0,1 0-1,-1 1 1,0 0 0,-1 0 0,1 1 0,0 0 0,-1 0-1,-14 0 1,8 2-4,0 0-1,0 1 1,0 1-1,1 0 0,-1 1 1,-27 9-1,33-9 1,1 1 0,-1 1 0,0-1 0,-13 11 0,19-12 0,0 0 0,0 0 0,1 0 0,-1 1 0,1-1 0,0 1 0,0 0 0,0 0 0,0 0 0,1 1 0,-4 7 0,5-10 0,0 0 0,1 0 0,-1 0 0,1 0 0,-1 0 0,1 0 0,0 0 0,0 0 0,0 0 0,0 0 0,0 0 0,1 0 0,-1 0 0,1 0 0,-1 0 0,1 0 0,0 0 0,0 2 0,1-1 0,0-1 0,0 1 0,0-1 0,0 0 0,0 1 0,0-1 0,1 0 0,-1 0 0,1-1 0,4 4 0,1-1 0,-1-1 0,1 0 0,0-1 0,-1 0 0,1 0 0,0 0 0,0-1 0,11 0 0,-10 0 0,-6-2 0,0 1 0,-1 0 0,1 0 0,0 0 0,0 0 0,0 1 0,0-1 0,-1 1 0,1 0 0,0-1 0,0 1 0,-1 1 0,1-1 0,-1 0 0,1 1 0,-1-1 0,0 1 0,4 3 0,1 2 0,-1 0 0,0 1 0,-1-1 0,1 2 0,7 15 0,15 48 0,-28-71 0,61 217 109,-29-88-1583,-25-106-5352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29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0,7 4 0,10 10 0,22 30 0,32 49 0,29 60 0,21 57-3401,0 44 3401,-16 23-3463,-28-4 3463,-35-22 0,-43-28 0,-41-34-2013,-19-41 2013,-1-46 686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8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 24575,'32'9'0,"1"5"0,52 31 0,28 26 0,-83-51 0,16 9 0,111 72 0,6-13 0,-145-80 0,1 0 0,20 6 0,-33-13 0,0 1 0,-1-1 0,1 0 0,0-1 0,0 1 0,-1-1 0,1 0 0,0-1 0,0 1 0,0-1 0,9-3 0,-11 2 0,-1 0 0,1 0 0,-1 0 0,0 0 0,1-1 0,-1 1 0,0-1 0,0 0 0,-1 0 0,1 0 0,-1 0 0,1 0 0,-1-1 0,0 1 0,0-1 0,0 1 0,1-7 0,1 0 0,-1 0 0,-1 0 0,0 0 0,0 0 0,0-19 0,-2 14-12,-1 1 0,-1-1 0,0 1 0,-7-26 1,-25-52 204,24 68-568,1-1 0,0 0 1,-8-50-1,14 46-6451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0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0 24575,'-1'1'0,"1"-1"0,-1 1 0,0-1 0,0 1 0,0-1 0,1 1 0,-1-1 0,0 1 0,1 0 0,-1 0 0,0-1 0,1 1 0,-1 0 0,1 0 0,0-1 0,-1 1 0,1 0 0,-1 2 0,0-1 0,-7 17 0,0 0 0,2 1 0,1 0 0,-5 28 0,9-42 0,-18 109-379,6 1 0,2 141 0,11-191 338,2 0-1,4-1 1,18 88 0,-16-119 3,2 0 0,28 63 0,-26-74 27,0 0 1,2-1 0,0-1-1,30 34 1,-34-44 8,0-1 1,0-1-1,1 0 0,0 0 1,0-1-1,1-1 0,1 1 1,-1-2-1,17 7 1,-24-11 9,1-1 0,-1 1 0,1-1 0,0 0 0,-1 0 0,1 0 0,0-1 0,0 0 1,0 0-1,-1 0 0,1-1 0,0 0 0,0 0 0,-1-1 0,1 1 0,-1-1 0,1-1 0,-1 1 1,0-1-1,0 1 0,0-1 0,0-1 0,-1 1 0,8-8 0,-5 4-50,0-2 1,-1 1-1,0-1 0,0 0 1,-1 0-1,-1 0 0,1-1 0,5-18 1,3-22-6493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1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24575,'0'0'0,"0"0"0,0-2 0,3-3 0,6-4 0,12-4 0,22-4 0,26-1 0,19 3 0,11 3 0,7 5 0,-10 2 0,-21 3-8191</inkml:trace>
  <inkml:trace contextRef="#ctx0" brushRef="#br0" timeOffset="1">146 752 24575,'0'0'0,"-2"2"0,-1 2 0,1 3 0,0 2 0,0 1 0,4-1 0,9 2 0,23 1 0,25 0 0,20 0 0,13-2 0,-4-1 0,-16-2-8191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1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1087 24575,'0'0'0,"-3"-2"0,-2-1 0,-1 1 0,1 0 0,-1 0 0,1 0 0,-1 1 0,0-1 0,-10 1 0,-2 0 0,-24 1 0,15 2 0,1 1 0,-1 2 0,1 0 0,1 2 0,-28 10 0,36-10 0,2 0 0,-1 0 0,1 2 0,0 0 0,0 0 0,1 2 0,1-1 0,-22 24 0,29-28 0,1 0 0,0 1 0,1 0 0,0 0 0,0 0 0,0 0 0,1 1 0,0-1 0,-2 9 0,4-12 0,0 0 0,1-1 0,-1 1 0,1 0 0,0 0 0,0 0 0,0 0 0,0-1 0,1 1 0,-1 0 0,1 0 0,0 0 0,0-1 0,1 1 0,-1-1 0,1 1 0,0-1 0,0 1 0,0-1 0,4 5 0,-3-5 0,-1-1 0,0 0 0,1 0 0,0 0 0,-1 0 0,1 0 0,0 0 0,0-1 0,0 1 0,0-1 0,0 0 0,1 0 0,3 1 0,-1-1 0,-1-1 0,0 1 0,1-1 0,-1 0 0,0-1 0,1 0 0,8-2 0,-1 0 0,-2-1 0,1-1 0,0 0 0,-1-1 0,0 0 0,17-13 0,-11 5-1,-1-1-1,0 0 0,-1-1 1,0-1-1,-2-1 0,0 0 1,-1 0-1,13-27 0,-8 8-191,-1 0 0,-2 0 0,16-69 0,-20 55 164,-3 0 1,-2 0-1,-2 0 1,-2 0-1,-10-91 0,0 79 32,-3 0 0,-2 2 0,-4-1-1,-30-74 1,11 54-3,29 68 0,1 1 0,-2 0 0,-16-20 0,24 31 0,-1 1 0,1-1 0,-1 0 0,0 1 0,0-1 0,0 1 0,-2-2 0,3 3 0,1 0 0,-1 0 0,1-1 0,-1 1 0,1 0 0,-1 0 0,0 0 0,1 0 0,-1 0 0,1 0 0,-1 0 0,1 0 0,-1 0 0,1 0 0,-1 1 0,1-1 0,-1 0 0,0 0 0,1 0 0,-1 1 0,1-1 0,0 0 0,-1 1 0,1-1 0,-1 0 0,1 1 0,-1-1 0,1 0 0,0 1 0,-1-1 0,1 1 0,0-1 0,-1 1 0,1-1 0,0 2 0,-3 2 31,1 0-1,1 0 0,-1 1 1,1-1-1,0 1 0,0-1 1,-1 10-1,0 39 458,2-44-431,6 101 100,15 37-490,5-24-866,45 131-1,65 110-346,83 106-108,-191-418-605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2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4 0,5 7 0,8 12 0,12 13 0,5 9 0,8 5 0,3-1 0,-1-6 0,-9-11-8191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2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2 0,2 3 0,4 2 0,5-1 0,1 0-8191</inkml:trace>
  <inkml:trace contextRef="#ctx0" brushRef="#br0" timeOffset="1">739 460 24575,'0'0'0,"2"0"0,8 0 0,20 4 0,22 2 0,23 3 0,25 2 0,22-3 0,12-4-1037,-10-1 1037,-25-2-7154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2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24575,'0'0'0,"0"2"0,5 9 0,13 31 0,15 36 0,18 35 0,11 31 0,3 15-2514,-2 0 2514,-6-16 0,-7-20-255,-8-25 255,-12-28-5422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3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24575,'0'0'0,"4"0"0,0 1 0,0 0 0,0 0 0,0 0 0,-1 1 0,1-1 0,0 1 0,-1 0 0,1 0 0,-1 0 0,0 0 0,5 5 0,11 9 0,0 1 0,-1 0 0,-1 2 0,22 31 0,-6-3-153,-2 3 1,-2 0-1,-2 2 0,38 106 0,-41-81-38,-2 0 0,-5 1 0,9 88 0,-19-104 172,-4 1 1,-2 0-1,-12 92 1,7-120 1,-2 0-1,-2 0 1,-1-1 0,-2 0 0,-1-1 0,-1 0 0,-30 50-1,37-72 14,-1 0-1,-1 0 0,0 0 1,-1-1-1,0-1 0,0 1 1,-1-1-1,-15 10 0,22-17 4,-1 0 0,1 0 0,-1 0-1,1-1 1,-1 1 0,0-1 0,1 0-1,-1 0 1,0 0 0,0-1 0,0 1-1,1-1 1,-1 0 0,0 0 0,-4-1-1,4 0 19,1 0 0,-1 0 0,1 0 0,-1-1 0,1 1 0,-1-1 0,1 0 0,0 0 0,0 0 0,0 0 0,0-1 0,1 1 0,-1-1 0,1 0 0,-5-5 0,2 1 89,1-1 1,0 1 0,0-1 0,0 0-1,1 0 1,0-1 0,1 1 0,0 0-1,0-1 1,1 0 0,-1-17 0,2 6-112,2 0 0,0 0 0,0-1 0,8-22 1,4-4-460,2 1 1,2 1 0,31-56 0,9-4-5602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3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46 157 24575,'0'6'0,"2"38"4,1-1-1,2 1 1,18 71 0,-7-60-64,1-1 1,33 68 0,-24-70-342,60 92 1,-66-116 397,1-1 0,2-1 0,0 0 0,41 32 0,-57-52 3,0-1 0,0 0 0,0 0 0,1-1 0,0 0 0,0 0 0,0-1 0,11 3 0,-15-5 0,0 0 0,0-1 0,0 0 0,1 1 0,-1-1 0,0-1 0,0 1 0,0-1 0,1 1 0,-1-1 0,0 0 0,0-1 0,0 1 0,-1-1 0,1 0 0,0 0 0,0 0 0,4-4 0,-1 1-241,-1-1 1,1 0 0,-1 0-1,6-9 1,18-29-5770</inkml:trace>
  <inkml:trace contextRef="#ctx0" brushRef="#br0" timeOffset="1">1 91 24575,'0'0'0,"4"-2"0,8-3 0,19-3 0,22-6 0,21-3 0,13-1 0,-2 3 0,-15 4-8191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3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24575,'0'0'0,"0"0"0,0 0 0,2 0 0,13 0 0,27 0 0,25 0 0,29-2 0,31-2 0,61-1 0,0 0-8191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4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687 26 24575,'0'0'0,"-3"-2"0,-6-2 0,0 1 0,0 1 0,0-1 0,0 2 0,0-1 0,-14 1 0,5-1 0,-26-2 0,1 3 0,-1 1 0,0 2 0,-50 9 0,63-6 0,0 2 0,1 2 0,0 0 0,0 2 0,1 1 0,-44 26 0,65-33 0,0 0 0,1 0 0,-1 0 0,1 1 0,0 0 0,-7 9 0,13-14 0,1 0 0,-1 0 0,0 0 0,1 0 0,-1 0 0,1 0 0,-1 0 0,1 0 0,-1 1 0,1-1 0,0 0 0,0 0 0,-1 2 0,1-3 0,0 1 0,0 0 0,1-1 0,-1 1 0,0 0 0,0-1 0,0 1 0,1 0 0,-1-1 0,0 1 0,1 0 0,-1-1 0,0 1 0,1-1 0,-1 1 0,1-1 0,0 2 0,1-1 0,1 1 0,-1-1 0,0 0 0,1 0 0,-1 1 0,1-2 0,0 1 0,-1 0 0,1 0 0,4 0 0,18 1 0,0-2 0,0 0 0,49-7 0,-34 2 0,-5 1 0,87-5 0,-106 9 0,0 0 0,0 2 0,0 0 0,0 0 0,23 8 0,-30-6 0,1 0 0,-1 0 0,0 1 0,0 0 0,-1 1 0,1 0 0,-1 0 0,-1 1 0,1 0 0,-1 0 0,-1 1 0,1 0 0,-1 0 0,8 15 0,-1 1 0,-1 1 0,-2 0 0,0 0 0,7 34 0,5 35-455,-5 2 0,9 185 0,-24-224-6371</inkml:trace>
  <inkml:trace contextRef="#ctx0" brushRef="#br0" timeOffset="1">1078 193 24575,'0'0'0,"2"6"0,5 11 0,6 17 0,7 18 0,6 22 0,2 18 0,-2 6 0,-3-4 0,-4-13 0,-5-19-8191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2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0,14 3 0,18 4 0,2 1-8191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8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24575,'83'0'0,"-83"0"0,1 0 0,-1 0 0,0 0 0,0 0 0,1 0 0,-1 0 0,0 0 0,0 1 0,1-1 0,-1 0 0,0 0 0,0 0 0,0 0 0,1 1 0,-1-1 0,0 0 0,0 0 0,0 1 0,0-1 0,0 0 0,1 0 0,-1 1 0,0-1 0,0 0 0,0 0 0,0 1 0,0-1 0,0 0 0,0 0 0,0 1 0,0-1 0,0 0 0,0 0 0,0 1 0,0-1 0,0 0 0,0 1 0,0-1 0,0 0 0,-1 0 0,1 1 0,0-1 0,0 0 0,0 1 0,-7 16 0,5-12 0,-19 46 0,5-15 0,1 1 0,-11 48 0,21-61 0,1 1 0,1-1 0,2 1 0,1 39 0,1-48 0,1 0 0,1-1 0,0 1 0,1-1 0,1 0 0,0 0 0,1 0 0,10 18 0,-13-28 0,0 0 0,0-1 0,0 1 0,1-1 0,4 5 0,-7-8 0,0-1 0,-1 1 0,1 0 0,0 0 0,0-1 0,0 1 0,0-1 0,0 1 0,0-1 0,0 1 0,0-1 0,0 0 0,0 1 0,0-1 0,0 0 0,0 0 0,0 0 0,1 0 0,-1 0 0,0 0 0,0 0 0,0 0 0,0 0 0,0-1 0,0 1 0,0 0 0,0-1 0,0 1 0,0 0 0,0-1 0,2-1 0,0-1 0,1 0 0,-1 0 0,0 0 0,0 0 0,-1-1 0,1 0 0,3-6 0,14-33 0,-10 21 0,-9 19 0,4-8 0,1-1 0,0 1 0,1 0 0,9-11 0,-14 20 0,0-1 0,1 1 0,-1 0 0,1-1 0,0 1 0,-1 0 0,1 1 0,6-4 0,-7 4 0,0 1 0,0-1 0,1 1 0,-1-1 0,0 1 0,0 0 0,1 0 0,-1 0 0,0 0 0,0 0 0,1 0 0,-1 1 0,0-1 0,4 2 0,2 1 0,0 1 0,-1 0 0,1 0 0,-1 1 0,0-1 0,9 9 0,36 39 0,-50-51 0,54 60 34,35 36-1433,-60-67-5427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4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0,7 8 0,12 17 0,11 9 0,0 0-8191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5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24575,'0'0'0,"4"0"0,10 4 0,19 14 0,30 39 0,44 64 0,37 74 0,12 66-4348,-11 57 4348,-31 34-4364,-55 1 4364,-69-19 0,-85-30-2609,-104-24 2609,-18-59 3130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05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0 24575,'-2'4'0,"-9"10"0,-11 23 0,-13 40 0,-9 57 0,9 62-3337,31 67 3337,43 58-3391,48 30 3391,50 1-3833,65-16 3833,78-12 0,-8-61 2370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38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2778 1 24575,'-2'0'0,"1"1"0,0 0 0,0 0 0,0 0 0,0 0 0,0 0 0,0 0 0,1 0 0,-1 0 0,-1 2 0,0 0 0,-187 202 0,141-155 0,-439 421-1452,211-210 115,-196 206-59,-209 198 271,527-528 252,-7-16 928,138-107 40,0 0-1,-1-2 1,0-1-1,-1-1 0,0-1 1,0-1-1,-41 8 0,6-9-2912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0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481 1 24575,'-16'1'0,"10"0"0,1 0 0,0 1 0,-1 0 0,1 0 0,0 1 0,-7 4 0,-29 23 0,3 3 0,1 2 0,2 1 0,1 3 0,2 0 0,2 2 0,1 1 0,3 1 0,-33 73 0,47-90 0,2 1 0,1 0 0,1 1 0,2-1 0,0 1 0,-1 32 0,6-37 0,1 1 0,1-1 0,1 0 0,1 0 0,0 0 0,2 0 0,15 41 0,-8-37-170,0 0-1,2-2 0,1 1 1,1-2-1,1 0 0,1-1 1,27 26-1,10 4-6655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0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24575,'5'-1'0,"4"-2"0,0 2 0,0-1 0,1 1 0,-1 1 0,0 0 0,10 1 0,-1 1 0,0 0 0,22 8 0,-17-3 0,-1 1 0,0 1 0,0 1 0,-1 1 0,0 1 0,-1 1 0,-1 0 0,0 2 0,-1 0 0,0 1 0,-1 1 0,-1 1 0,-1 0 0,0 1 0,15 27 0,-16-23 0,-2 0 0,0 1 0,-2 1 0,-1 0 0,-1 0 0,0 1 0,-2-1 0,-2 2 0,0-1 0,-1 0 0,-2 1 0,-1-1 0,-5 44 0,0-38-114,-2 1 1,-1-1-1,-1-1 0,-2 0 0,-1 0 1,-2-1-1,-1-1 0,-1 0 0,-1-1 1,-2-1-1,-22 27 0,10-23-6712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0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0 24575,'-8'3'0,"-11"7"0,1 2 0,0 0 0,1 0 0,0 2 0,0 0 0,2 1 0,0 1 0,-22 30 0,27-31 0,0 0 0,1 0 0,1 1 0,1 0 0,0 0 0,1 1 0,1 0 0,1 0 0,0 0 0,1 1 0,-1 20 0,4-11-88,1 0 0,1 0 0,2 0 0,0-1 0,10 30-1,1-7-127,38 83 0,-27-81 216,1 0 0,42 56 0,-43-72 0,1-1 0,2-1 0,50 44 0,-64-65-134,-1 0 0,2-1 0,-1 0 0,2-2 0,-1 0 1,1 0-1,1-2 0,27 9 0,-7-8-5891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1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578 95 24575,'1'0'0,"0"-1"0,0 1 0,0 0 0,0-1 0,0 1 0,0-1 0,0 1 0,-1-1 0,1 0 0,1-1 0,-1 2 0,-1-1 0,1 0 0,-1 1 0,1-1 0,-1 0 0,0 1 0,1-1 0,-1 0 0,0 0 0,1 0 0,-1 1 0,0-1 0,0 0 0,0 0 0,0 0 0,0 1 0,0-1 0,0 0 0,0 0 0,0 0 0,0 1 0,-1-2 0,0 0 0,1 0 0,-1 0 0,0 1 0,0-1 0,0 1 0,-1-1 0,1 1 0,0-1 0,-3-1 0,-2-1 0,0-1 0,0 1 0,0 0 0,-10-3 0,1 1 0,-1 1 0,1 0 0,-1 2 0,1 0 0,-1 0 0,-31 1 0,14 2 0,-1 2 0,-43 8 0,49-5 0,1 1 0,0 1 0,0 2 0,1 0 0,-41 22 0,61-28 0,-1 1 0,1 0 0,0 1 0,-10 8 0,15-12 0,0 0 0,0 0 0,0 0 0,0 0 0,0 0 0,0 0 0,1 1 0,-1-1 0,0 0 0,1 1 0,-1-1 0,1 0 0,-1 1 0,1-1 0,-1 1 0,1-1 0,0 0 0,0 1 0,0-1 0,0 1 0,0-1 0,0 1 0,0-1 0,1 1 0,-1-1 0,0 1 0,1-1 0,-1 0 0,1 1 0,1 1 0,0 0 0,0 0 0,0 0 0,1 0 0,0 0 0,-1 0 0,1-1 0,0 1 0,4 1 0,2 2 0,18 8 0,-5-5 0,1 0 0,0-2 0,0-1 0,0-1 0,1-1 0,0 0 0,0-2 0,31-1 0,-20-3 0,1-2 0,0-1 0,-1-1 0,66-22 0,-59 15 0,-42 13 0,1 0 0,0 0 0,-1 0 0,1-1 0,0 1 0,-1 0 0,1 0 0,0 0 0,-1 0 0,1 0 0,0 1 0,0-1 0,-1 0 0,1 0 0,-1 0 0,1 0 0,0 1 0,-1-1 0,1 0 0,0 1 0,-1-1 0,1 1 0,-1-1 0,1 0 0,-1 1 0,1-1 0,-1 1 0,1-1 0,-1 1 0,0-1 0,1 1 0,0 1 0,0 1 0,0 1 0,0-1 0,0 1 0,0 0 0,-1 4 0,1-3 0,15 167 0,-3-19 0,53 300-809,-64-441 819,20 90 284,-18-87-601,1 0 0,1 0 0,0 0 0,11 18 0,-5-17-5844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1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471 637 24575,'0'5'0,"0"0"0,0 1 0,0-1 0,0 0 0,1 0 0,0 0 0,0 0 0,0 0 0,4 8 0,37 98 0,4 17 0,-28-71 0,-2 1 0,12 99 0,-26-149 0,-2 0 0,1 1 0,-1 0 0,-1-1 0,1 1 0,-3 9 0,2-17-124,1 0 0,0-1 0,0 1 0,-1 0 0,1 0 0,-1 0-1,1 0 1,-1 0 0,1 0 0,-2 1 0,-4 0-6702</inkml:trace>
  <inkml:trace contextRef="#ctx0" brushRef="#br0" timeOffset="1">1 0 24575,'0'0'0,"0"0"0,0 0 0,0 0 0,0 0 0,0 2 0,4 5 0,10 12 0,13 10 0,2 1-8191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2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0,6 2 0,14 2 0,15 5 0,20 4 0,24 4 0,23 1 0,15-1 0,9-1-881,8-7 881,6-11 0,-9-7 0,-28-2-7310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9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24575,'0'7'0,"1"0"0,0-1 0,3 13 0,-1-4 0,75 289 0,10 47 0,-85-331-455,0 0 0,0 32 0,-5-22-6371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3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 24575,'5'0'0,"4"0"0,0 1 0,0 0 0,0 1 0,0 0 0,-1 0 0,10 5 0,1 1 0,29 16 0,-35-16 0,-1 0 0,1 1 0,-2 1 0,1 0 0,-1 1 0,-1 0 0,0 1 0,-1 0 0,11 18 0,-6-7 0,-1 2 0,-1 0 0,-1 1 0,8 33 0,-13-38 0,-1 0 0,-1 0 0,2 28 0,-5-37 0,-1 0 0,-1 0 0,0 0 0,0 0 0,-1 0 0,-1-1 0,-5 18 0,0-12 0,0-1 0,0 0 0,-2 0 0,0-1 0,-1 0 0,0-1 0,-1-1 0,-25 23 0,-11 4 0,-62 39 0,100-72 0,0 0-88,-17 11-338,0 2 1,-38 36-1,46-35-6400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3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34 24575,'-7'-7'0,"4"4"0,-1 0 0,0 0 0,1 1 0,-1 0 0,0-1 0,0 1 0,0 0 0,0 1 0,-1-1 0,1 1 0,-5-1 0,5 2 0,1-1 0,0 1 0,-1 0 0,1 0 0,0 1 0,-1-1 0,1 1 0,0-1 0,0 1 0,0 0 0,-1 0 0,1 1 0,0-1 0,0 0 0,-5 5 0,1 0 0,0 0 0,0 0 0,0 1 0,1 0 0,0 0 0,1 1 0,-1 0 0,2 0 0,-1 0 0,1 0 0,0 1 0,-4 15 0,3-8 0,1-1 0,1 1 0,1-1 0,0 1 0,1 0 0,2 29 0,2-20 0,1-1 0,2 0 0,0 0 0,1 0 0,1-1 0,2 0 0,13 24 0,-9-22 0,1 0 0,1-1 0,2-1 0,0 0 0,37 35 0,-46-50-151,1 0-1,-1-1 0,1 0 0,1 0 1,-1-1-1,1-1 0,0 1 1,14 3-1,17 0-6674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4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67 24575,'-1'-2'0,"-4"-2"0,-1-5 0,-1-2 0,-1-1 0,2 1 0,1 2 0,1 4 0,2 1 0,-1 9 0,0 13 0,1 20 0,4 24 0,10 29 0,6 27 0,0 11-1034,-1-9 1034,-3-26-7157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4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503 9 24575,'-4'-1'0,"-28"-3"0,0 2 0,-1 1 0,-48 4 0,60 0 0,-1 0 0,1 2 0,0 0 0,0 1 0,0 1 0,-22 11 0,30-11 0,0 0 0,1 1 0,0 0 0,1 1 0,-17 16 0,22-18 0,-1 0 0,1 1 0,0 0 0,0 0 0,1 0 0,0 1 0,1-1 0,0 1 0,-3 11 0,5-15 0,1-1 0,0 1 0,1-1 0,-1 1 0,1 0 0,0-1 0,0 1 0,0-1 0,1 1 0,-1 0 0,1-1 0,3 9 0,-1-7 0,0 0 0,0 0 0,0-1 0,0 1 0,1-1 0,0 0 0,0 0 0,7 6 0,3 0 0,1 0 0,0 0 0,0-1 0,1-1 0,25 10 0,-14-7 0,1-2 0,0 0 0,0-2 0,1-1 0,0-2 0,49 4 0,-71-9 0,0 0 0,0 1 0,0 0 0,13 3 0,-17-3 0,-1 0 0,1 1 0,0-1 0,0 1 0,-1 0 0,1 0 0,-1 0 0,0 0 0,1 0 0,-1 0 0,0 1 0,0-1 0,3 6 0,3 5 0,-1 1 0,0 0 0,9 27 0,8 50 0,-19-72 0,28 127 0,35 127 0,-55-237-455,0-2 0,33 59 0,-10-34-6371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4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24575,'-2'0'0,"-1"2"0,1 0 0,0 1 0,0 2 0,2 9 0,-1 13 0,1 14 0,0 9 0,0 5 0,0 0 0,0-5 0,0-6 0,0-9 0,0-11 0,0-9-8191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5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24575,'0'0'0,"2"2"0,5 4 0,6 5 0,9 6 0,6 4 0,-1-1-8191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5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4 0,5 5 0,8 4 0,9 7 0,9 6 0,6 12 0,3 7 0,-4 6 0,-7 1 0,-8 0 0,-6-3 0,-6-9-8191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6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24575,'0'0'0,"-1"0"0,1 0 0,0 0 0,-1 0 0,1 0 0,0 0 0,0 0 0,-1 0 0,1 0 0,0 0 0,-1 0 0,1 0 0,0 0 0,0 1 0,-1-1 0,1 0 0,0 0 0,-1 0 0,1 0 0,0 0 0,0 1 0,-1-1 0,1 0 0,0 0 0,0 0 0,0 1 0,-1-1 0,1 0 0,0 0 0,0 1 0,0-1 0,0 0 0,0 0 0,-1 1 0,1-1 0,0 0 0,0 1 0,4 14 0,-4-14 0,8 18 0,0 0 0,1-1 0,17 26 0,34 45 0,35 44-242,178 264-2056,-199-280 1483,84 185 0,-134-248 621,-4 0-1,-1 1 1,-3 1 0,10 62 0,-22-84 27,-1 0 0,-1 0 0,-4 41 0,0-51 117,-1 0-1,-2 1 1,0-1-1,-2-1 1,-10 26-1,10-32 177,-1 0 0,-1 0 0,-1-1 0,-1-1 0,0 0 0,-17 19-1,8-14 237,-1-1 0,0-1 0,-36 23 0,10-12-4770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6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24575,'-2'0'0,"0"4"0,-1 8 0,1 12 0,0 14 0,2 11 0,-1 11 0,3 17 0,4 23 0,6 18 0,5 6-781,9 6 781,5 2 0,2-9 0,-1-16 0,-5-20 0,-7-25-7410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6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1 235 24575,'3'-2'0,"2"-1"0,0 1 0,1 0 0,8-1 0,2-1 0,7-3 20,474-124-924,-360 102 735,233-19 0,-327 45-63,0 3 0,0 1-1,0 2 1,48 10 0,-39-1-5576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9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24575,'0'0'0,"2"0"0,8 0 0,10 0 0,13-2 0,16-3 0,21-1 0,21-5 0,14-6 0,5-3 0,-11 1 0,-22 4-8191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7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24575,'0'0'0,"5"4"0,14 5 0,30 4 0,37 5 0,31 0 0,20-4-1477,17-7 1477,5-8 0,-14-6 0,-33-1-6714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7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548 313 24575,'11'-7'0,"-10"6"0,1-1 0,-1 1 0,0-1 0,1 0 0,-1 1 0,0-1 0,0 0 0,0 0 0,0 0 0,0 1 0,-1-1 0,1 0 0,0 0 0,-1 0 0,0 0 0,1-1 0,-1 1 0,0 0 0,0 0 0,0 0 0,0 0 0,-1 0 0,1 0 0,-1 0 0,1 0 0,-2-3 0,-1-3 0,0 1 0,0 0 0,-1-1 0,0 1 0,-8-10 0,2 5 0,0 1 0,-1 0 0,0 0 0,-1 1 0,0 0 0,-1 2 0,0-1 0,0 1 0,-1 1 0,0 0 0,0 1 0,0 1 0,-26-7 0,19 7 0,-1 2 0,0-1 0,0 2 0,0 1 0,0 1 0,0 1 0,0 1 0,-43 9 0,56-9 0,1 0 0,-1 0 0,1 1 0,0 1 0,0-1 0,0 1 0,1 0 0,-11 8 0,17-11 0,-1 1 0,1-1 0,0 0 0,-1 1 0,1-1 0,0 1 0,0 0 0,0-1 0,0 1 0,0 0 0,0-1 0,1 1 0,-1 0 0,0 0 0,1 0 0,0 0 0,-1 0 0,1-1 0,0 1 0,0 0 0,0 0 0,0 0 0,0 0 0,1 0 0,-1 0 0,0 0 0,1 0 0,0 0 0,-1-1 0,1 1 0,0 0 0,0 0 0,0-1 0,2 3 0,2 3 0,-1-1 0,2-1 0,-1 1 0,1-1 0,0 0 0,0 0 0,11 6 0,-1-2 0,1 0 0,1-2 0,-1 0 0,1-1 0,0-1 0,1-1 0,36 4 0,135-3 0,-187-5 0,53-2 0,-33 0 0,-1 1 0,1 1 0,39 6 0,-55-5 0,-1 1 0,0 0 0,0 0 0,-1 1 0,1-1 0,0 1 0,-1 1 0,0-1 0,0 1 0,0 0 0,0 0 0,0 0 0,-1 1 0,0-1 0,0 1 0,5 8 0,1 3 0,-1 0 0,-1 1 0,-1 0 0,8 26 0,56 259-504,-39-145 226,25 62-957,-32-138-4939</inkml:trace>
  <inkml:trace contextRef="#ctx0" brushRef="#br0" timeOffset="1">973 0 24575,'0'0'0,"0"1"0,8 12 0,-1 0 0,0 1 0,4 14 0,1 2 0,133 345-590,-29 12 0,-105-343 590,-6-30 292,-2-13-584,-1-6-877,-1-11-4673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7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81 24575,'-2'-2'0,"-4"-4"0,-6-5 0,-1-3 0,-2 0 0,3 1 0,3 4 0,3 3 0,2 3 0,3 1 0,2 2 0,17 4 0,20 3 0,4 1-8191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8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0,7 4 0,14 4 0,17 4 0,14 1 0,12 1 0,18-3 0,17-3 0,11-4 0,-6-6 0,-21-1-8191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8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0,3 13 0,10 25 0,12 32 0,9 28 0,6 33 0,8 26-1632,5 11 1632,-2-13 0,-10-32-6559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8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24575,'5'10'0,"3"4"0,-1 0 0,0 0 0,7 23 0,7 47 0,-15-61 0,20 100-292,13 120-1079,-9 1 0,-5 406 0,-35-411 313,4-182 1090,-2-1 1,-16 60 0,20-103 281,1 1-1,-2-1 0,0 0 0,-11 20 1,15-32-144,0 1 0,0 0 1,0-1-1,-1 1 1,1-1-1,0 1 0,-3 1 1,3-3-147,1 1 0,-1-1 0,1 0 0,-1 0 0,1 0 0,0 0 0,-1 0 0,1 1 0,-1-1 0,1 0 0,-1 0-1,1 0 1,-1 0 0,1 0 0,-1 0 0,1-1 0,0 1 0,-1 0 0,1 0 0,-1 0 0,1 0 0,-1 0 0,1-1 0,0 1 0,-1 0 0,1 0 0,-1-1 0,1 1 0,0 0 0,-1-1 0,1 1 0,0 0 0,0-1 0,-1 1 0,1 0 0,0-1 0,0 1 0,-1-1 0,-1-3 110,0 0 0,0 0 1,0 0-1,1 0 0,0-1 0,-1 1 0,2 0 1,-2-7-1,-1-41 42,4 19-165,1 0 1,2-1-1,1 1 0,1 1 0,15-46 0,-5 34-330,1 1 0,2 0 0,34-52 0,31-31-1047,-4 22-4134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9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24575,'0'0'0,"0"1"0,0 20 0,5 35 0,6-2-29,1 0 0,33 86 1,57 101-1459,25 24 1167,20-12-33,-129-225 317,43 50 0,-39-57-943,-8-12-3915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49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0 120 24575,'0'0'0,"0"0"0,0 0 0,0 0 0,0-2 0,4-2 0,10-5 0,19-6 0,21-4 0,15-1 0,7 2 0,-4 4 0,-11 3 0,-15 4-8191</inkml:trace>
  <inkml:trace contextRef="#ctx0" brushRef="#br0" timeOffset="1">0 556 24575,'0'0'0,"0"0"0,0 0 0,2 0 0,14 2 0,23 2 0,24 3 0,23 0 0,23-1 0,21-2 0,10-1-1108,-11-2 1108,-28 0-7083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50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700 1 24575,'-4'0'0,"-50"2"0,1 2 0,0 2 0,0 3 0,1 2 0,0 3 0,1 1 0,1 3 0,-71 36 0,100-43 0,0 0 0,1 2 0,0 0 0,-19 18 0,35-28 0,0 1 0,0 0 0,1 0 0,-1 0 0,1 0 0,0 1 0,1-1 0,-3 6 0,4-8 0,0 0 0,1 0 0,-1-1 0,1 1 0,0 0 0,-1 0 0,1 0 0,0 0 0,0 0 0,0 0 0,0 0 0,1 0 0,-1 0 0,0-1 0,1 1 0,-1 0 0,1 0 0,0 0 0,0-1 0,0 1 0,0 0 0,0-1 0,0 1 0,1 1 0,2 1 0,-1-1 0,1 1 0,0-1 0,0 0 0,0-1 0,0 1 0,0-1 0,1 1 0,-1-1 0,10 2 0,-1 0 0,1-1 0,22 2 0,-12-3 0,-1-1 0,33-3 0,46-12 0,7 1 0,-103 12 0,-1 1 0,1 0 0,0 0 0,-1 0 0,1 1 0,0 0 0,-1 0 0,1 1 0,-1 0 0,9 3 0,-8-2 0,-1 1 0,0-1 0,0 1 0,0 0 0,0 0 0,-1 1 0,1-1 0,-1 1 0,6 9 0,6 12 0,23 47 0,7 32 0,-37-81 0,34 82-41,60 135-1283,-75-183-5502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50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6 0,4 12 0,9 22 0,8 18 0,4 11 0,0 3 0,2-2 0,-2-13 0,-6-14-8191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9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24575,'0'0'0,"2"6"0,4 10 0,10 19 0,6 19 0,7 14 0,3 15 0,0 15 0,-4 7 0,-4-1 0,-6-8 0,-6-13 0,-4-15 0,-1-15 0,-2-17-8191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50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4 0,5 6 0,7 8 0,8 7 0,6 2 0,-3-3-8191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0:51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0 188 24575,'0'0'0,"2"-1"0,11-4 0,15-1 0,21-7 0,19-6 0,11-5 0,8-6 0,8-2 0,-3 1 0,-17 5-8191</inkml:trace>
  <inkml:trace contextRef="#ctx0" brushRef="#br0" timeOffset="1">371 825 24575,'2'0'0,"6"0"0,13-2 0,26-2 0,34-9 0,29-15 0,23-27 0,27-35-2125,51-49 2125,-11-2-6066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27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3692 0 24575,'0'0'0,"0"0"0,-1 0 0,1 1 0,0-1 0,-1 0 0,1 0 0,0 0 0,-1 1 0,1-1 0,0 0 0,-1 0 0,1 1 0,0-1 0,0 0 0,0 0 0,-1 1 0,1-1 0,0 0 0,0 1 0,-1 0 0,0 0 0,-24 33 1,-41 40 0,-35 24-3,17-17-212,-214 220-1329,-73 74-1015,-625 602-1763,2-2 3401,731-708 164,-146 140 3465,391-391-2459,4-2 1170,-22 24 1,34-37-1305,1 1 0,0-1 0,0 1 0,0-1 0,0 1 1,1 0-1,-2 2 0,2-4-89,0 1-1,0-1 1,0 1-1,0-1 1,0 1 0,0-1-1,0 1 1,0-1 0,0 1-1,0-1 1,0 1 0,0 0-1,0-1 1,0 1-1,1-1 1,-1 1 0,0-1-1,0 0 1,1 1 0,-1-1-1,0 1 1,1-1-1,0 1 1,9 6-5274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28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3596 1 24575,'0'0'0,"-3"5"0,-7 9 0,-1 0 0,0 0 0,0-2 0,-15 14 0,25-26 0,-84 83 0,-84 82-359,128-125 38,-727 715-4519,-135 59 1127,115-107 1582,619-551 2068,25-24 330,88-81-55,-112 101 938,-7-11 2853,127-109-2294,40-27-5814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29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1244 0 24575,'0'0'0,"-4"4"0,-14 18 0,-26 34 0,-31 42 0,-28 38 0,-22 30-3398,-17 19 3398,-13 11 0,-12 13-2373,3 6 2373,23-23 0,35-44-2420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08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1 167 24575,'14'-4'0,"139"-12"0,-93 12 0,66-5-262,33-2-788,730-37-1692,-111 6 1471,-634 33 924,219-12 1435,-350 20-598,-7 0-240,1 1-1,0 0 1,0 0 0,-1 1 0,1-1 0,9 4 0,-12-2-6096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09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1 398 24575,'0'0'0,"4"0"0,6-2 0,22-4 0,36-7 0,50-9 0,50-9 0,38-5-2462,26-6 2462,14 0-2898,3 1 2898,-1 1 0,-3 3 0,-3 2 0,-10 9 0,-31 10 0,-50 7-2831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09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0 193 24575,'1074'-44'-2889,"-8"-56"-255,-670 53 5717,-386 46-7304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10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41 278 24575,'-2'0'0,"0"-1"0,0 1 0,0 1 0,-1-1 0,1 0 0,0 0 0,0 1 0,0-1 0,0 1 0,0 0 0,0-1 0,0 1 0,0 0 0,1 0 0,-1 1 0,-3 1 0,5-3 0,-1 1 0,1-1 0,0 0 0,0 0 0,-1 1 0,1-1 0,0 0 0,0 0 0,0 1 0,0-1 0,-1 0 0,1 0 0,0 1 0,0-1 0,0 0 0,0 1 0,0-1 0,0 0 0,0 1 0,0-1 0,0 0 0,0 1 0,0-1 0,0 1 0,1-1 0,-1 1 0,0-1 0,1 1 0,-1-1 0,1 1 0,-1-1 0,1 1 0,-1-1 0,1 0 0,-1 1 0,1-1 0,-1 0 0,1 1 0,-1-1 0,1 0 0,0 0 0,11 4 0,0-1 0,0 0 0,0-1 0,0-1 0,25 0 0,-18 0 0,105 0 0,45-7-447,38-9-1342,391-53-26,2-18-227,-359 51 2243,265-51-1732,-400 64 763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38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24575,'1'5'0,"1"-2"0,-1 1 0,1-1 0,0 0 0,0 0 0,0 0 0,4 5 0,7 7 0,279 420-623,-255-368 499,-2 2-1,-3 2 0,-4 0 1,36 140-1,-55-166 107,-1 1-1,-3 0 1,-2 0 0,-1 0-1,-3 1 1,-8 58-1,4-76-5,-1-1 1,-1 1-1,-2-1 0,-17 39 0,17-47 7,-2 0 0,-1 0 0,0-1 0,-2-1-1,0 0 1,-21 21 0,20-24 11,-1-1-1,0-1 0,-1 0 1,0-1-1,-1-1 0,-1 0 0,1-2 1,-2 0-1,1-1 0,-27 7 1,40-14 1,0 1 1,-1-1-1,1-1 0,-1 1 1,1-1-1,-1 0 0,1 0 1,-1-1-1,1 0 1,-8-2-1,11 2 18,-1 0 1,1-1-1,-1 1 0,1-1 1,0 0-1,-1 0 0,1-1 1,0 1-1,0 0 1,1-1-1,-1 0 0,1 0 1,-1 0-1,1 0 0,0 0 1,0 0-1,0 0 0,-2-5 1,2 2 52,-1-1 0,2 1 0,-1-1-1,0 1 1,1-1 0,0 0 0,1 1 0,0-1 0,0-9 0,2 1 23,0 1 0,1 0 0,8-24-1,-1 10-164,1 1 1,22-36-1,-11 25-228,2 2 1,29-35-1,102-95-983,16 4-3981,-171 161 5240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0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24575,'1'11'0,"0"1"0,0-1 0,1 0 0,1 1 0,0-1 0,0 0 0,1 0 0,1-1 0,0 1 0,0-1 0,1 0 0,9 11 0,3 3 0,1-2 0,1 0 0,34 28 0,-22-23 0,1-1 0,52 29 0,-68-45 0,0-1 0,1 0 0,0-2 0,1 0 0,0-1 0,0-1 0,27 3 0,-35-7 0,-1 0 0,1-1 0,0-1 0,-1 0 0,1 0 0,-1-1 0,13-4 0,-5 0 0,1-1 0,33-19 0,-37 17 0,1 2 0,0 0 0,1 1 0,0 1 0,25-5 0,-19 6 0,1 1 0,0 2 0,34 2 0,21 4 0,74 2 0,-124-8 0,0 0 0,0-2 0,36-8 0,-59 9 0,-1 1 0,1-1 0,-1 0 0,1 0 0,6-4 0,-11 6 0,0-1 0,1 0 0,-1 0 0,0 0 0,1-1 0,-1 1 0,0 0 0,0 0 0,0-1 0,0 1 0,0 0 0,-1-1 0,1 1 0,0-1 0,-1 1 0,1-1 0,0 1 0,-1-1 0,0 0 0,1 1 0,-1-1 0,0-3 0,-1-1 0,1 0 0,-1 0 0,0 0 0,-1 0 0,1 1 0,-1-1 0,-1 0 0,-4-9 0,-4-4 0,-15-19 0,9 16-136,0 1-1,-1 1 1,-1 0-1,-1 1 1,-1 1-1,-1 1 1,0 1-1,-1 1 0,-40-20 1,46 28-6690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38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1 24575,'-1'0'0,"0"0"0,0 0 0,1 0 0,-1 0 0,0 0 0,0 1 0,1-1 0,-1 0 0,0 0 0,0 1 0,1-1 0,-1 0 0,0 1 0,1-1 0,-1 1 0,0-1 0,1 1 0,-1-1 0,0 2 0,-9 15 0,0 8 0,1 1 0,2 0 0,-9 45 0,13-54 0,-13 66 0,-4 92 0,17-128 0,3 0 0,2 0 0,11 72 0,-9-101 0,0 1 0,2-1 0,0 0 0,0 0 0,2-1 0,0 0 0,1 0 0,1-1 0,1 0 0,0-1 0,1 0 0,0-1 0,1 0 0,1-1 0,0 0 0,1-1 0,0-1 0,1 0 0,28 13 0,-11-8-103,1-2 0,1-1-1,0-2 1,58 11 0,-25-12-155,103 4 0,-60-14-935,-22-5-4773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39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0 256 24575,'0'0'0,"0"0"0,0 0 0,4-2 0,7-2 0,15-5 0,22-6 0,22-8 0,14-10 0,4-9 0,-2-5 0,-14 3 0,-18 7-8191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39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1467 24575,'0'0'0,"5"0"0,14 0 0,17-2 0,23-2 0,29-3 0,21-5 0,8-6 0,-10 2 0,-24 3-8191</inkml:trace>
  <inkml:trace contextRef="#ctx0" brushRef="#br0" timeOffset="1">952 16 24575,'0'0'0,"0"-2"0,0-3 0,0 0 0,0 1 0,4 8 0,9 16 0,11 22 0,18 35 0,12 35 0,5 25 0,0 23-1850,-4 13 1850,-10-8 0,-10-26 0,-11-37-6341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0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816 1 24575,'-9'0'0,"-38"1"0,0 2 0,0 2 0,-59 14 0,63-8 0,0 2 0,1 1 0,0 3 0,-66 36 0,77-34 0,0 1 0,1 1 0,2 2 0,0 1 0,2 1 0,-29 35 0,47-51 0,0 1 0,1 0 0,0 1 0,-8 17 0,14-25 0,0 0 0,0 0 0,0-1 0,0 1 0,0 0 0,0 0 0,1 0 0,0 1 0,-1-1 0,1 0 0,0 0 0,1 0 0,-1 0 0,0 0 0,1 0 0,0 0 0,-1 0 0,1 0 0,1 0 0,-1 0 0,0-1 0,1 1 0,2 3 0,-1-2 0,1 0 0,0 0 0,1 0 0,-1-1 0,1 1 0,-1-1 0,1 0 0,0-1 0,10 5 0,-1-2 0,1-1 0,21 5 0,-19-7 0,0 0 0,1 0 0,-1-2 0,28-2 0,-9-3 0,42-11 0,-76 16 0,0-1 0,0 1 0,0 0 0,0-1 0,0 1 0,0 0 0,0 0 0,1 0 0,-1 1 0,0-1 0,0 0 0,0 1 0,0 0 0,3 0 0,-2 1 0,0 0 0,-1 0 0,1 0 0,0 1 0,-1-1 0,0 0 0,1 1 0,3 5 0,13 23 0,0 1 0,14 35 0,118 296-951,9 17 418,-111-286 502,-37-74 26,1 0-1,21 24 1,-14-24-1105,-5-11-4440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0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24575,'0'0'0,"4"3"0,11 14 0,16 21 0,14 21 0,9 13 0,1 4 0,-5-4 0,-9-12 0,-10-16 0,-10-15-8191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0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24575,'0'0'0,"0"0"0,0 0 0,10 0 0,21 0 0,28 2 0,29 4 0,33 0 0,64-14-2117,0-4-3957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1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24575,'0'0'0,"5"-2"0,26-3 0,43-3 0,56-4 0,53 0 0,63-3-4321,-11 1 451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3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24575,'0'3'0,"13"59"0,4 36 0,0 135 0,-4-42 0,-4-103 0,5-1 0,3-1 0,29 87 0,-39-151 0,2 0 0,0-1 0,2 0 0,0 0 0,20 26 0,-20-32 0,1 0 0,1-2 0,0 1 0,1-2 0,0 0 0,1-1 0,21 13 0,-9-9-682,53 20-1,-37-20-6143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3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814 1 24575,'-3'11'0,"-21"82"0,-26 74-792,-8-2-1,-103 210 1,102-261 609,-4-2-1,-5-3 1,-5-3 0,-150 167 0,192-241-4715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4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606 727 24575,'-1'0'0,"0"0"0,0 1 0,0-1 0,0 0 0,0 1 0,0-1 0,0 1 0,0-1 0,0 1 0,0-1 0,-2 2 0,-2 2 0,-63 39 0,-301 206 0,340-227 0,2 1 0,-46 50 0,70-70 0,1 0 0,-1 0 0,1 0 0,0 1 0,0-1 0,-3 7 0,5-9 0,-1 0 0,1 0 0,0 0 0,0 0 0,0 0 0,0 0 0,0 0 0,0-1 0,0 1 0,0 0 0,0 0 0,0 0 0,1 0 0,-1 0 0,0 0 0,1 0 0,-1-1 0,1 1 0,-1 0 0,1 0 0,-1-1 0,1 1 0,-1 0 0,1 0 0,-1-1 0,1 1 0,0-1 0,0 1 0,-1-1 0,1 1 0,0-1 0,0 1 0,0-1 0,1 1 0,4 1 0,-1 1 0,1-2 0,0 1 0,1-1 0,-1 1 0,0-2 0,0 1 0,0-1 0,1 0 0,-1 0 0,0 0 0,13-4 0,-10 2 0,1-1 0,0 0 0,-1 0 0,0-1 0,0 0 0,0-1 0,14-10 0,-10 5 2,0-1-1,-1-1 0,-1 0 1,0-1-1,-1 0 0,0 0 1,-1-1-1,0 0 0,8-21 1,-3 3-45,-1-1 0,-2 0 1,9-51-1,-9 29-64,-3-1 0,-2 0 0,-3-1 0,-7-101 0,-1 119 36,-1 0 0,-21-72 0,17 83 54,-1 0 0,-1 0 0,-1 1-1,-23-34 1,24 44 17,-17-20 0,24 31 0,-1 1 0,1 0 0,-1 0 0,0 0 0,0 1 0,-12-7 0,17 11 18,0-1 0,1 1 0,-1-1 0,0 1 0,0-1 0,0 1 0,0 0 0,0-1 0,0 1 0,1 0 1,-1 0-1,0 0 0,0 0 0,0 0 0,0 0 0,0 0 0,0 0 0,0 0 0,0 0 0,0 0 0,0 1 0,0-1 0,0 0 0,0 1 0,-1 0 0,1 0 6,1 0 0,-1 0 0,0 1 0,1-1 0,-1 0 0,1 1 1,0-1-1,-1 0 0,1 1 0,0-1 0,0 1 0,0-1 0,0 0 0,0 1 0,0-1 0,0 0 0,1 1 0,-1-1 0,1 2 0,6 23-10,1-1 0,19 42 0,-21-53-15,59 131-486,7-3 0,6-3 0,109 147-1,-82-149 488,-15-27-1040,-19-27-4162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1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24575,'0'5'0,"1"22"0,1-1 0,2 1 0,0-1 0,2 1 0,15 41 0,60 121 0,-59-141 0,-16-35-102,11 23-529,20 62-1,-30-72-6194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4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9 0,4 21 0,5 22 0,3 15 0,1 8 0,-1-1 0,0-12 0,-3-16-8191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5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24575,'0'0'0,"2"2"0,6 4 0,6 6 0,0-1-8191</inkml:trace>
  <inkml:trace contextRef="#ctx0" brushRef="#br0" timeOffset="1">1153 504 24575,'0'0'0,"2"0"0,14 0 0,23 0 0,24 2 0,21 1 0,24-1 0,20-2 0,8-5-1036,-6-5 1036,-20-1 0,-28 1-7155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5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8 0,6 21 0,8 25 0,8 28 0,10 34 0,9 27 0,6 15-1675,5 9 1675,2 0 0,1-9 0,-5-24 0,-11-34-6516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5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 24575,'5'4'0,"0"4"0,0-1 0,-1 1 0,7 15 0,0 0 0,30 66 0,16 42-446,93 304-1921,-126-341 2411,-4 2 1,13 166-1,-31-225 20,-1 0-1,-2 0 1,-2 0-1,-8 43 1,8-67-53,0 0 0,-1-1 1,0 1-1,-1-1 0,-7 13 1,9-20-13,0-1 1,0 1 0,0-1-1,0 0 1,-1 0 0,0 0 0,1-1-1,-2 1 1,1-1 0,0 0 0,0 0-1,-1-1 1,0 1 0,1-1 0,-7 2-1,5-2 16,-1-1 1,0 1-1,0-1 0,0-1 0,0 0 0,0 0 0,0 0 0,0-1 1,0 0-1,0 0 0,0 0 0,-11-5 0,1-1 356,1 0 0,0-1 0,-29-18 0,29 15-353,1-1-1,0 0 1,0-1 0,2-1-1,-1 0 1,2-1 0,0 0-1,0-1 1,2 0 0,0-1-1,1 0 1,0 0 0,2-1 0,0 0-1,1-1 1,1 1 0,0-1-1,-3-32 1,6 17-11,2 1 0,1-1 0,7-45 0,1 23-912,20-63 0,-1 30-5222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6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24575,'0'0'0,"-1"1"0,1-1 0,0 1 0,-1 0 0,1-1 0,0 1 0,-1-1 0,1 1 0,0 0 0,0-1 0,0 1 0,-1 0 0,1-1 0,0 1 0,0 0 0,0-1 0,0 1 0,0 1 0,0 0 0,1 12 0,0 0 0,1 0 0,0 0 0,8 25 0,12 33-453,45 103 0,48 63-452,-17-58 895,-69-132 34,58 70-1,-73-101-3,1-1 0,0 0 0,1-1 0,1-1 1,23 16-1,-32-26-14,-1 1 1,2-1 0,-1-1-1,0 1 1,1-2 0,13 4-1,-16-5-4,1 0 0,-1-1-1,0 0 1,1 0 0,-1 0-1,0-1 1,0 0 0,1 0 0,-1 0-1,8-4 1,-5 1-2,0 0 0,0-1 0,0 0 0,-1-1 0,1 0 0,-1 0 0,-1-1 0,1 0 0,-1 0 0,12-16 0,-6 3 0,0 0 0,0-1 0,14-36 0,-6 0 45,-1 0 0,19-101 0,5-125 161,-38 236-186,21-151-1029,-25 187-4946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6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13 24575,'0'-1'0,"0"0"0,0 1 0,0-1 0,1 1 0,-1-1 0,0 1 0,0 0 0,0-1 0,-1 1 0,1-1 0,0 1 0,0-1 0,0 1 0,0-1 0,0 1 0,0-1 0,-1 1 0,1 0 0,0-1 0,0 1 0,-1-1 0,1 1 0,-4-1 0,-1 1 0,1 0 0,0 0 0,0 0 0,0 0 0,0 1 0,-6 1 0,3-1 0,-49 10 0,-258 52 0,303-61 0,-48 14 0,52-14 0,0 1 0,0 0 0,0 1 0,0-1 0,-9 8 0,15-11 0,1 1 0,-1-1 0,1 0 0,0 0 0,-1 1 0,1-1 0,0 0 0,-1 0 0,1 1 0,0-1 0,-1 1 0,1-1 0,0 0 0,0 1 0,-1-1 0,1 1 0,0-1 0,0 0 0,0 1 0,-1-1 0,1 1 0,0-1 0,0 1 0,0-1 0,0 1 0,0-1 0,0 1 0,0 0 0,1-1 0,-1 1 0,1 0 0,-1-1 0,1 1 0,-1-1 0,1 1 0,-1-1 0,1 0 0,0 1 0,-1-1 0,1 0 0,0 1 0,-1-1 0,1 0 0,1 1 0,5 0 0,0 1 0,12-1 0,-18-1 0,126 2 0,-120-1 0,0 0 0,-1 0 0,1 1 0,0-1 0,-1 1 0,0 1 0,0-1 0,1 1 0,-1 0 0,-1 1 0,1-1 0,0 1 0,-1 0 0,0 0 0,0 1 0,0 0 0,-1 0 0,5 6 0,3 5 0,-1 1 0,-1 0 0,-1 1 0,14 37 0,-4 0-123,-3 2 0,14 84 0,4 119-388,-30-222 578,13 118-1296,-12-109-4920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6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537 604 24575,'0'0'0,"0"0"0,0 0 0,2 2 0,8 14 0,12 27 0,12 25 0,5 16 0,3 9 0,-5 0 0,-10-10 0,-11-17 0,-11-20 0,-6-18-8191</inkml:trace>
  <inkml:trace contextRef="#ctx0" brushRef="#br0" timeOffset="1">0 1 24575,'0'0'0,"0"0"0,0 0 0,2 4 0,4 5 0,2 1-8191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8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0 0,12 4 0,25 5 0,33 6 0,27 3 0,24-2 0,22-5-1388,12-6 1388,0-9 0,-9-7 0,-16-5 0,-28-2 0,-30 2-6803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49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24575,'0'0'0,"0"5"0,4 18 0,5 28 0,8 40 0,8 44 0,3 28-2375,-4 23 2375,-5 9 0,-6-22 0,-5-40-5816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0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0 24575,'1'0'0,"-1"0"0,1 0 0,-1 0 0,0 1 0,1-1 0,-1 0 0,1 0 0,-1 0 0,0 1 0,1-1 0,-1 0 0,1 0 0,-1 1 0,0-1 0,1 0 0,-1 1 0,0-1 0,0 0 0,1 1 0,1 2 0,9 12 0,0 0 0,-1 1 0,0 1 0,12 30 0,-21-44 0,26 60-10,21 80-1,9 72-848,-54-202 746,37 154-11,21 214-1,-52-286 138,-5-1-1,-3 1 1,-24 176-1,18-238-28,-1-1 1,-2 0-1,-1 0 1,-2-1-1,-24 51 0,27-68 6,0 0-1,-1-1 0,-1 0 1,0 0-1,-19 17 0,19-21 8,0-1 0,0-1-1,0 0 1,-1-1 0,0 0 0,0 0-1,0-1 1,-14 4 0,18-7-2,0 0 0,0 0 0,0-1 0,-1 0 0,1-1 0,-1 1 0,1-1 1,0-1-1,-9 0 0,11 0 20,0 0 0,1-1 1,0 1-1,-1-1 1,1 0-1,0 0 0,0 0 1,0-1-1,0 1 0,0-1 1,0 0-1,1 0 1,0 0-1,-1 0 0,-3-6 1,4 4 65,0 0 0,0 0 1,0 0-1,1 0 0,0 0 1,0 0-1,0 0 0,1-1 1,-2-9-1,2 4-47,1 1 0,0-1 0,0 1 0,4-18 1,2-1-56,1 1 0,1-1 0,2 2 0,18-37 0,65-100-874,-12 48-437,-4 18-4329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1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1 146 24575,'0'3'0,"1"0"0,0-1 0,0 0 0,1 0 0,-1 0 0,0 0 0,1 0 0,0 0 0,-1 0 0,1 0 0,2 1 0,1 3 0,22 18 0,58 42 0,39 12 0,-77-50 0,2-3 0,74 27 0,-92-41 0,0-2 0,0-1 0,1-2 0,0-1 0,48 2 0,-67-7 0,0 0 0,0-1 0,23-4 0,-32 4 0,0 0 0,0-1 0,0 1 0,0-1 0,0 0 0,0 1 0,-1-2 0,1 1 0,-1 0 0,1-1 0,-1 1 0,0-1 0,0 0 0,0 0 0,3-6 0,-3 4 0,0 1 0,-1-2 0,0 1 0,0 0 0,0 0 0,-1-1 0,0 1 0,0 0 0,0-1 0,-1 0 0,1 1 0,-1-1 0,-1-6 0,-1-2 0,0-1 0,-1 1 0,-9-26 0,2 15 24,0 1 0,-2 1 0,-1 0 0,-20-29 0,5 15-767,-51-53 1,65 76-6084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1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24575,'9'11'0,"55"51"0,-49-47 0,325 319-1624,-24-23 1217,12-29 775,-289-255-1456,-11-10-4352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1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425 615 24575,'0'0'0,"-1"1"0,1-1 0,0 0 0,-1 0 0,1 0 0,0 0 0,-1 0 0,1 0 0,0 1 0,0-1 0,-1 0 0,1 0 0,0 0 0,0 1 0,-1-1 0,1 0 0,0 0 0,0 1 0,-1-1 0,1 0 0,0 0 0,0 1 0,-1 0 0,-3 6 0,-1-1 0,2 1 0,-1 0 0,-3 12 0,1-5 0,-162 374-841,133-313 712,-53 119 51,13 3 117,69-178 61,0 0-1,-3 27 1,8-40-215,0 0 0,1 0 0,0 0 0,0-1 0,1 1 0,-1 0-1,1 0 1,1-1 0,-1 1 0,1 0 0,0-1 0,3 8 0,12 10-5870</inkml:trace>
  <inkml:trace contextRef="#ctx0" brushRef="#br0" timeOffset="1">604 1 24575,'0'0'0,"0"0"0,0 3 0,4 16 0,5 30 0,3 34 0,1 29 0,2 28 0,5 18-1579,0-8 1579,-2-29-6612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1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395 766 24575,'0'0'0,"-2"0"0,-14 1 0,1 1 0,0 1 0,0 1 0,0 0 0,-20 8 0,9-3 0,-89 32 0,88-29 0,-1 0 0,-25 18 0,49-28 0,0 1 0,0-1 0,1 1 0,-1 0 0,-5 7 0,9-10 0,-1 1 0,1-1 0,-1 1 0,1 0 0,0-1 0,-1 1 0,1 0 0,0-1 0,-1 1 0,1 0 0,0-1 0,0 1 0,0 0 0,-1-1 0,1 1 0,0 0 0,0 0 0,0-1 0,0 1 0,0 0 0,1-1 0,-1 1 0,0 0 0,0 0 0,0-1 0,1 1 0,-1 0 0,0-1 0,1 1 0,-1 0 0,0-1 0,1 1 0,-1-1 0,1 1 0,-1-1 0,1 1 0,-1-1 0,1 1 0,-1-1 0,1 1 0,0-1 0,0 1 0,2 0 0,0 1 0,-1-1 0,1 0 0,0 0 0,0-1 0,0 1 0,0 0 0,0-1 0,0 0 0,-1 0 0,1 0 0,0 0 0,0 0 0,0 0 0,0-1 0,0 0 0,5-1 0,-2 0 0,0-1 0,0 1 0,0-1 0,0-1 0,0 1 0,-1-1 0,7-5 0,-3 0 0,0-1 0,0 0 0,-1 0 0,0-1 0,-1 0 0,0 0 0,-1-1 0,-1 0 0,8-21 0,-1-4 0,-2-1 0,5-38 0,-7 27 0,-3 1 0,-2-1 0,-2 0 0,-7-57 0,2 68 0,-2 0 0,-2 0 0,-1 1 0,-2 0 0,-28-63 0,33 88 0,1 1 0,-11-14 0,14 23 0,5 9 0,8 14 0,142 202-695,18-14-214,-130-158 855,-22-29 64,280 346-1109,-228-276-4345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2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24575,'0'0'0,"0"2"0,3 8 0,6 14 0,5 16 0,5 14 0,4 10 0,1 2 0,-1-10 0,-2-11 0,-6-14-8191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2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0 278 24575,'0'0'0,"0"2"0,4 7 0,7 9 0,14 8 0,21 7 0,10-1 0,-4-6-8191</inkml:trace>
  <inkml:trace contextRef="#ctx0" brushRef="#br0" timeOffset="1">1265 0 24575,'0'0'0,"0"2"0,4 8 0,8 16 0,11 22 0,6 22 0,3 13 0,-1 3 0,-3-1 0,-5-8 0,-4-12 0,-6-12 0,-4-15 0,-5-15-8191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3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1 109 24575,'0'0'0,"0"-2"0,5-2 0,16-7 0,23-5 0,29 1 0,36 2 0,30 6 0,13 5-1448,-2 4 1448,-5-1 0,-10-4 0,-11-8 0,-18-3-392,-27 0-5959</inkml:trace>
  <inkml:trace contextRef="#ctx0" brushRef="#br0" timeOffset="1">493 969 24575,'0'0'0,"0"0"0,6 0 0,21 4 0,30 7 0,34 5 0,39-2 0,24-9-1799,-1-9 1799,-28-4-6392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3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674 1085 24575,'-4'0'0,"0"-1"0,0 1 0,0 0 0,-6-2 0,-9-2 0,-13 3 0,0 2 0,1 0 0,-1 2 0,-51 12 0,30-1 0,-95 37 0,51-5 0,82-37 0,-1 1 0,1 1 0,-23 21 0,34-28 0,0-1 0,0 2 0,0-1 0,1 0 0,0 1 0,0 0 0,-5 10 0,7-13 0,1 0 0,-1-1 0,1 1 0,-1 0 0,1 0 0,0 0 0,0 0 0,0 0 0,0 0 0,0 0 0,0 0 0,0 0 0,1 0 0,-1 0 0,1 0 0,-1 0 0,1 0 0,0-1 0,0 1 0,0 0 0,0 0 0,0-1 0,0 1 0,3 2 0,-1 0 0,1-1 0,0 0 0,0 0 0,0 0 0,0 0 0,0-1 0,0 0 0,1 0 0,-1 0 0,1 0 0,-1-1 0,1 0 0,0 0 0,0 0 0,0 0 0,-1-1 0,1 0 0,0 0 0,0 0 0,0 0 0,8-3 0,-2 1 0,-1-1 0,0 0 0,0-1 0,0 0 0,0 0 0,-1-1 0,0 0 0,0-1 0,11-9 0,-5 2-13,-2 0-1,1-1 0,-2-1 1,0 0-1,-1 0 1,0-1-1,8-18 0,-2-2-278,-1-2 1,15-51-1,-12 21 238,-3 0 1,-3-2-1,4-70 0,-13 58 60,-3 0 0,-12-107 0,-11 50-32,15 109 14,-2 1-1,-17-42 0,20 57 13,-9-14 0,13 24 0,-1 0 0,0 1 0,1-1 0,-1 1 0,0 0 0,-1 0 0,-4-4 0,8 6 0,-1 1-1,1 0 1,-1-1 0,1 1 0,-1-1 0,0 1 0,1 0 0,-1 0 0,1-1-1,-1 1 1,0 0 0,1 0 0,-1 0 0,0-1 0,1 1 0,-1 0 0,0 0 0,1 0-1,-1 0 1,0 0 0,1 1 0,-1-1 0,0 0 0,1 0 0,-1 0 0,0 0-1,1 1 1,-1-1 0,1 0 0,-1 1 0,-1 0 0,1 0 17,0 1-1,0 0 1,0-1 0,0 1-1,0 0 1,0 0 0,1-1-1,-1 1 1,1 0 0,-1 0-1,0 3 1,0 9 245,0-1-1,1 25 1,12 70-66,14 43-591,19 40-1184,21 31 652,24 25-1201,26 26 1168,1-10-1174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4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0 152 24575,'8'6'0,"-7"-5"0,6 3 0,0 0 0,0-1 0,0 0 0,0 0 0,1-1 0,-1 1 0,0-2 0,10 2 0,6-1 0,37-2 0,92-9 0,-1-6 0,158-38 0,-243 38-455,0-3 0,76-32 0,-81 23-6371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5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6 0,0 10 0,2 12 0,5 23 0,4 29 0,7 22 0,5 18 0,7 17-1218,8 13 1218,6-2 0,10-10 0,3-24 0,-8-31-6973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6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24575,'0'0'0,"6"1"0,-3 1 0,1 0 0,-1 1 0,0-1 0,1 1 0,-1 0 0,-1 0 0,1 0 0,4 6 0,-3-4 0,17 23 0,-1 0 0,-2 1-1,-1 1 1,-1 1 0,12 36-1,47 166-867,7 156 685,-69-284 149,-1 185-1,-19-175-249,3-90 218,0 0 0,-13 40 0,13-52 89,-1-1 0,0 0 0,-1-1 0,0 1-1,-1-1 1,-13 16 0,14-20 48,-1 0 1,0 0-1,0-1 1,0 0-1,0-1 0,-1 0 1,0 0-1,0 0 1,-1-1-1,-10 4 0,15-7-17,-1 1 0,0-1-1,0 0 1,1 0 0,-1 0-1,-7 0 1,11-1-46,0 0 0,-1 0 1,1 0-1,0-1 0,0 1 1,0 0-1,0 0 0,0-1 1,0 1-1,0-1 1,0 1-1,0-1 0,0 1 1,0-1-1,0 0 0,0 1 1,0-1-1,0 0 0,1 0 1,-1 0-1,0 1 0,0-1 1,1 0-1,-1 0 0,1 0 1,-1 0-1,1 0 0,-1 0 1,1-1-1,0 1 0,-1 0 1,1 0-1,0-1 0,-1-4-8,1 1 0,0 0 0,0 0 0,1 0 0,-1 0 0,1 0 0,1 0 0,1-7 0,20-43 0,0 10-682,49-69-1,-21 44-6143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1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0 24575,'0'0'0,"-1"1"0,0-1 0,0 1 0,0-1 0,1 1 0,-1-1 0,0 1 0,1-1 0,-1 1 0,0 0 0,1-1 0,-1 1 0,1 0 0,-1 0 0,1-1 0,-1 1 0,1 0 0,-1 1 0,-1 1 0,-23 43 0,2 1 0,-23 67 0,35-81 0,2 0 0,1 1 0,1 0 0,-2 53 0,8-75 0,0 1 0,2 0 0,-1-1 0,2 1 0,0 0 0,6 23 0,-8-35 0,1-1 0,-1 1 0,0 0 0,1 0 0,-1 0 0,0 0 0,1-1 0,-1 1 0,1 0 0,-1 0 0,1-1 0,0 1 0,-1 0 0,1-1 0,0 1 0,-1-1 0,1 1 0,1 0 0,-2-1 0,1 0 0,-1 0 0,1 0 0,-1 0 0,1 0 0,-1 0 0,1 0 0,-1 0 0,1 0 0,-1 0 0,1 0 0,-1-1 0,1 1 0,-1 0 0,1 0 0,-1-1 0,1 1 0,-1 0 0,0 0 0,1-1 0,-1 1 0,1-1 0,2-2 0,0-1 0,0 0 0,0 0 0,4-8 0,-7 11 0,18-33 0,-11 19 0,1 1 0,0 0 0,13-17 0,-17 27 0,-1 0 0,1 0 0,0 0 0,0 1 0,0 0 0,0 0 0,0 0 0,1 0 0,-1 1 0,1 0 0,0-1 0,0 2 0,0-1 0,9-1 0,-6 2 0,0 0 0,0 1 0,0 0 0,0 1 0,0 0 0,0 0 0,0 0 0,0 1 0,0 1 0,-1-1 0,1 1 0,-1 0 0,0 1 0,1 0 0,11 9 0,-1 0 0,-1 1 0,-1 1 0,0 0 0,22 29 0,54 87-1365,-73-99-5461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6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24575,'9'10'0,"139"144"0,73 70-914,114 107 721,-188-211-988,-93-83-4722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6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562 0 24575,'0'0'0,"-3"4"0,-35 49 0,-187 281-758,175-247 495,4 1-1,-37 101 1,57-117 50,3 2 0,4 1 0,2 0 0,4 1 0,-6 134 0,20-155-5152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8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778 122 24575,'0'-2'0,"0"1"0,0 0 0,0-1 0,0 1 0,-1-1 0,1 1 0,-1-1 0,1 1 0,-1 0 0,1-1 0,-1 1 0,0 0 0,0 0 0,0-1 0,0 1 0,0 0 0,0 0 0,0 0 0,0 0 0,-2-1 0,-2-1 0,0-1 0,-1 2 0,-10-5 0,14 6 0,-42-15 0,-1 2 0,0 1 0,-1 3 0,-61-6 0,49 11 0,-1 3 0,1 2 0,-63 9 0,107-8 0,-1 1 0,0 1 0,1 0 0,-1 1 0,-23 10 0,36-13 0,0 0 0,0 0 0,-1 0 0,1 1 0,0-1 0,0 1 0,0 0 0,1-1 0,-1 1 0,0 0 0,0 0 0,1 0 0,0 0 0,-1 0 0,1 1 0,0-1 0,0 0 0,-1 5 0,1-4 0,1 1 0,0 0 0,-1-1 0,2 1 0,-1-1 0,0 1 0,1-1 0,-1 1 0,1-1 0,0 0 0,0 1 0,1-1 0,1 3 0,2 4 0,0 0 0,0-1 0,2 1 0,-1-1 0,1-1 0,0 1 0,1-1 0,-1-1 0,2 1 0,-1-1 0,1-1 0,0 0 0,1 0 0,-1 0 0,1-2 0,0 1 0,0-1 0,1 0 0,-1-1 0,1 0 0,0-1 0,21 2 0,-7-5 0,0 0 0,0-1 0,0-1 0,0-2 0,34-10 0,116-51 0,-66 15 0,-108 50 0,0 1 0,-1-1 0,1 1 0,0-1 0,0 1 0,0 0 0,1 0 0,-1-1 0,0 1 0,0 0 0,0 0 0,0 0 0,0 0 0,0 0 0,0 0 0,0 1 0,0-1 0,0 0 0,0 1 0,0-1 0,0 0 0,0 1 0,0-1 0,0 1 0,0-1 0,0 1 0,-1 0 0,3 1 0,-1 1 0,0-1 0,-1 2 0,1-1 0,-1 0 0,1 0 0,-1 0 0,2 7 0,6 31 0,-1 1 0,3 83 0,-9-108 0,8 317-559,-5-107 244,-5-215 334,0 10-267,2-1 0,0 1 1,1-1-1,8 31 0,-3-32-5849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8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24575,'0'0'0,"0"1"0,12 241 0,-6-160 0,-5-71 0,17 235 0,12-3 0,9-72-1365,-34-154-5461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8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24575,'0'0'0,"0"0"0,5 3 0,8 2 0,-1 1 0,1-2 0,0 0 0,0 0 0,0-2 0,0 1 0,1-2 0,-1 1 0,1-2 0,-1 0 0,25-3 0,1-5 0,-52 21-1365,5-6-5461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9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24575,'1'4'0,"15"28"0,-5-13 0,18 34 114,127 240-937,-24 12 296,-103-217 460,24 116 0,-42-148 34,-3 1 0,-2 1-1,-3 68 1,-3-108 92,-1-1 1,-1 1-1,-1-1 0,0 0 0,-7 19 1,8-31-24,0 1 1,0-1 0,-1 0-1,0 0 1,0-1 0,0 1 0,0 0-1,-7 6 1,7-9-13,0 1-1,0-1 1,0 0-1,-1 0 1,1 0-1,-1 0 1,1-1 0,-1 1-1,1-1 1,-1 0-1,0 0 1,0 0 0,-7 0-1,5-1-6,-1 0 0,0 0 0,1-1-1,-1 0 1,0-1 0,1 1 0,0-1 0,-1-1-1,1 1 1,0-1 0,0 0 0,0 0-1,0-1 1,1 0 0,-1 0 0,1 0 0,0 0-1,0-1 1,1 0 0,-1 0 0,1 0 0,0-1-1,1 1 1,-1-1 0,1 0 0,0 0 0,0 0-1,-2-9 1,3 4-17,0 1 0,1-1 0,0 1 0,0-1 0,3-20 0,1 8 0,10-40 0,-2 25-106,1 0-1,3 1 1,1 1-1,27-46 0,-14 35-408,2 2 0,57-64 0,-14 30-5598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9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0,12 4 0,22 5 0,22 3 0,26 1 0,29 0 0,19-3 0,5-4-1076,-6-3 1076,-15-4 0,-22-3 0,-23-2 0,-24 1-7115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1:59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1 221 24575,'0'0'0,"2"-2"0,11-6 0,22-10 0,31-11 0,40-6 0,35-1 0,14 0-1608,-11 4 1608,-31 8-6583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00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 38 24575,'-1'-1'0,"1"0"0,0 0 0,0 0 0,0 0 0,-1 0 0,1 0 0,-1 0 0,1 0 0,-1 0 0,1 0 0,-1 0 0,0 0 0,1 0 0,-1 0 0,0 1 0,-1-3 0,0 2 0,0-1 0,0 1 0,-1-1 0,1 1 0,0 0 0,-5-2 0,0 1 0,0 0 0,-1 0 0,1 1 0,-1 0 0,1 1 0,-13 0 0,-47 8 0,37-3 0,0 3 0,1 0 0,0 1 0,0 2 0,1 1 0,0 2 0,1 0 0,1 2 0,1 1 0,0 1 0,-29 26 0,48-38 0,1-1 0,-1 1 0,1 1 0,1-1 0,-8 12 0,12-17 0,-1 1 0,0-1 0,1 0 0,0 1 0,-1-1 0,1 0 0,0 1 0,-1-1 0,1 1 0,0-1 0,0 0 0,0 1 0,0-1 0,0 1 0,1-1 0,-1 2 0,1-2 0,0 0 0,0 1 0,-1-1 0,1 0 0,0 0 0,0 0 0,0 0 0,0 0 0,0 0 0,0 0 0,1 0 0,-1-1 0,0 1 0,0 0 0,1-1 0,-1 1 0,0-1 0,1 1 0,1 0 0,5 0 0,0 1 0,0-1 0,0 0 0,0-1 0,0 0 0,1 0 0,-1-1 0,0 0 0,0-1 0,0 1 0,-1-2 0,1 1 0,0-1 0,12-6 0,-1-1 0,0-1 0,0-1 0,-1 0 0,20-20 0,-28 24 0,-4 2 0,1 0 0,9-6 0,-15 12 0,-1-1 0,1 1 0,-1 0 0,1-1 0,0 1 0,0 0 0,-1-1 0,1 1 0,0 0 0,-1 0 0,1 0 0,0 0 0,0 0 0,-1 0 0,1 0 0,0 0 0,-1 0 0,1 0 0,0 0 0,0 0 0,-1 0 0,1 0 0,0 1 0,-1-1 0,1 0 0,0 1 0,-1-1 0,1 0 0,0 1 0,-1-1 0,1 1 0,-1-1 0,1 1 0,-1-1 0,1 1 0,-1 0 0,1 0 0,2 3 0,-1 0 0,0 1 0,0-1 0,2 9 0,-4-12 0,15 55 0,10 77 0,-15-72 0,65 300-2122,-48-259-3947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00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24575,'0'0'0,"6"2"0,19 10 0,30 27 0,34 46 0,40 59 0,25 57-4387,-3 37 4387,-26 26-2453,-48 12 2453,-63-5 0,-72-13 0,-68-17 0,-66-1 0,-2-41-1351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2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24575,'1'6'0,"15"58"0,35 85 0,-20-60 0,-22-63-110,30 93 354,-31-89-994,8 60 1,-15-78-6077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00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24575,'0'0'0,"-2"2"0,-2 9 0,-1 31 0,1 47 0,6 57 0,15 52-3032,25 32 3032,32 25-2618,45 39 2618,3-30-2541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16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865 1 24575,'0'18'0,"2"1"0,0-1 0,6 20 0,-4-21 0,66 306-580,37 191-582,-49-118 855,-36 2-1,-24-348 589,0-45 840,0-8-641,-4-11-324,4 8 51,-6-13-199,0 0-1,-2 1 1,0 0-1,-1 0 0,-1 1 1,0 1-1,-2 0 1,1 1-1,-2 0 1,0 1-1,-1 0 1,0 2-1,-1 0 1,-35-19-1,41 26-5,0 1-1,0 1 1,-1-1-1,1 2 0,-1 0 1,0 0-1,0 1 1,1 0-1,-1 1 1,0 0-1,0 1 1,0 1-1,1 0 1,-24 7-1,10-1-49,0 2-1,1 1 1,0 1 0,0 1-1,-36 27 1,26-14-200,1 1 0,2 2-1,-42 47 1,39-33-54,1 1 1,-36 64-1,36-44-49,1 1 1,4 1 0,3 2 0,-27 111 0,39-120 361,3 2 0,2-1 0,3 1 1,3 0-1,2 0 0,3 1 1,12 65-1,-7-85-44,2 0 1,2 0-1,2-1 0,25 53 1,-23-62-135,2-1-1,1 0 1,1-2 0,1 0 0,45 45 0,-38-48 136,1-1 0,0-2 0,2 0 1,1-2-1,1-2 0,38 18 0,-31-20 22,1-2 0,0-1 0,1-3 0,1-1 1,45 5-1,-40-11 13,-1-1 1,0-3-1,1-1 1,-1-3-1,0-2 0,0-1 1,0-3-1,-2-2 1,1-2-1,-1-2 1,44-22-1,-34 9-118,-2-3-1,-1-2 1,-1-2 0,-2-2-1,-1-3 1,-3-2-1,68-81 1,-62 60-39,-4-3 1,-2-1-1,-4-2 1,-2-2-1,40-107 0,-58 123 147,-3 0-1,-2-2 0,-2 1 1,10-113-1,-22 134 1,-2-1 0,-2 1 1,-9-56-1,5 63 4,-1 1 0,-1 0 0,-1 0 0,-27-52-1,22 55 3,-1 1 0,-1 0 0,-1 1 0,-2 1 0,0 0 0,-36-30 0,29 30 0,-1 2 0,-2 1 0,0 1 0,0 1 0,-41-15 0,32 17 0,0 3 0,-1 0 0,-1 3 0,0 1 0,0 2 0,0 2 0,-1 2 0,1 1 0,-1 2 0,-49 8 0,39 0-36,-1 3 0,2 2 0,0 2 0,-61 29 0,-3 14-867,114-59 901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16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24575,'-1'1'0,"1"1"0,-1-1 0,1 1 0,-1-1 0,1 1 0,0-1 0,-1 1 0,1-1 0,0 1 0,0 2 0,0 6 0,-4 118 0,4-127 0,25 490-910,44 0-1,-48-373-38,35 235-4282,-52-311 5207,-2 0 1,-4 51 0,1-76 14,-1-1 0,-1 0 0,0 1 0,-1-1 0,-1-1 0,-1 1 0,0-1 0,-11 20-1,-7-1-28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17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0 289 24575,'11'-3'0,"1"0"0,-1 1 0,1 0 0,20 0 0,4 0 0,109-6 0,71-2-876,68-1-2631,53-1 2077,-301 11 1131,820-32-2305,-4-28 2741,-587 30-414,-45-1-831,-47 1 753,-48 6 463,-38 6 1912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17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896 1 24575,'0'0'0,"-2"0"0,-6 6 0,-19 16 0,-24 32 0,-20 33 0,-17 29 0,-17 28-2566,-11 22 2566,0 2-1601,11-15 1601,20-25 0,23-32-491,24-34 491,17-26-3533</inkml:trace>
  <inkml:trace contextRef="#ctx0" brushRef="#br0" timeOffset="1">2655 46 24575,'0'0'0,"0"0"0,-2 4 0,-7 11 0,-8 21 0,-14 26 0,-11 19 0,-7 10 0,0-6 0,9-17-8191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17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235 1 24575,'0'0'0,"0"1"0,-2 9 0,-7 18 0,-10 25 0,-19 35 0,-16 37 0,-6 13-1454,8-17-5283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0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2426 24575,'0'0'0,"0"0"0,-1-1 0,0 1 0,1-1 0,-1 1 0,1-1 0,0 0 0,-1 1 0,1-1 0,-1 0 0,1 0 0,0 1 0,0-1 0,-1 0 0,1 0 0,0 0 0,-1-1 0,-4-17 0,-6-38 0,10 54 0,-25-286-700,24-4-216,2 222 861,8-896-2147,10 453 1187,-15 476 1582,10-50 0,-12 84-431,0-1 1,1 0 0,-1 1 0,1-1 0,0 1-1,0 0 1,0-1 0,1 1 0,5-7-1,-6 9-54,1-1-1,0 1 0,-1 0 0,1 0 0,0 1 0,0-1 0,0 1 0,0-1 1,0 1-1,0 0 0,1 0 0,-1 0 0,0 1 0,0-1 0,5 1 0,13-1 75,0 1 0,0 2 0,0 0 0,0 1 0,26 7 0,80 25-454,40 20-894,42 21 894,37 16-342,32 7-1921,535 145-44,13-42 961,-512-133 1644,-28-13-322,-33-11-965,-33-13 945,-37-8 257,73 2 1401,-88-16 2404,-99-7-1117,100 19 1,61 34-1420,-210-50-1184,0 1 0,0 0 0,-1 2 0,28 16 0,-43-22 0,0-1 0,0 0 0,1 1 0,-1-2 0,8 3 0,-11-3 0,0-1 0,1 0 0,-1 1 0,1-1 0,-1 0 0,1 0 0,-1 0 0,0 0 0,1-1 0,-1 1 0,1 0 0,-1 0 0,0-1 0,1 1 0,-1-1 0,0 1 0,1-1 0,-1 0 0,0 0 0,0 1 0,0-1 0,1 0 0,-1 0 0,1-1 0,1-3 0,1 1 0,-1-1 0,0 0 0,0 0 0,-1 0 0,1 0 0,1-8 0,10-41 0,-11 40 0,41-212 0,34-137 0,-75 354 0,20-64 0,-19 64 0,0 0 0,1 0 0,-1 1 0,2 0 0,9-13 0,-13 19 0,0 0 0,-1 0 0,1 1 0,0-1 0,0 1 0,0-1 0,0 1 0,0 0 0,0-1 0,0 1 0,1 1 0,-1-1 0,0 0 0,1 0 0,-1 1 0,0-1 0,1 1 0,-1 0 0,1 0 0,-1 0 0,1 0 0,-1 0 0,0 0 0,1 1 0,-1-1 0,0 1 0,1 0 0,2 1 0,3 1 0,-1 1 0,1 1 0,-1-1 0,0 1 0,0 1 0,12 11 0,-1 2 0,0 1 0,-1 1 0,-1 1 0,16 29 0,45 100 0,-72-141 0,55 120 0,29 57 0,-58-127 0,42 58 0,-69-112 0,-1-1 0,0 0 0,1-1 0,-1 1 0,9 7 0,-11-12 0,-1 1 0,1 0 0,0-1 0,0 1 0,0-1 0,-1 1 0,1-1 0,0 0 0,0 1 0,0-1 0,0 0 0,0 1 0,0-1 0,0 0 0,0 0 0,0 0 0,0 0 0,0 0 0,0 0 0,-1 0 0,1 0 0,0 0 0,0-1 0,0 1 0,0 0 0,0-1 0,0 1 0,0 0 0,0-1 0,-1 1 0,1-1 0,0 0 0,0 1 0,-1-1 0,2-1 0,4-5 0,0-1 0,0 0 0,-1 0 0,0-1 0,-1 0 0,6-15 0,-10 23 0,26-65 0,26-109 0,1-76 0,-22 100 0,-28 135 0,-1 5 0,0 0 0,1 0 0,1 0 0,0 0 0,9-19 0,-13 30 0,0-1 0,0 1 0,1-1 0,-1 1 0,0-1 0,0 1 0,1 0 0,-1-1 0,0 1 0,1-1 0,-1 1 0,0 0 0,1 0 0,-1-1 0,1 1 0,-1 0 0,0-1 0,1 1 0,-1 0 0,1 0 0,-1 0 0,1 0 0,-1-1 0,1 1 0,-1 0 0,1 0 0,-1 0 0,1 0 0,-1 0 0,0 0 0,1 0 0,-1 0 0,1 1 0,-1-1 0,1 0 0,-1 0 0,1 0 0,-1 0 0,1 1 0,-1-1 0,1 0 0,1 2 0,0 0 0,0 0 0,0 0 0,0 0 0,-1 0 0,3 4 0,13 22 0,24 57 0,-19-34 0,5 5 0,97 197 0,-94-201 0,1-1 0,65 79 0,-88-121 0,24 27 0,-29-34 0,0 1 0,0-1 0,0 0 0,0 1 0,0-2 0,0 1 0,1 0 0,-1-1 0,7 3 0,-8-4 0,0 0 0,0 0 0,0 0 0,-1 0 0,1 0 0,0 0 0,0 0 0,0-1 0,0 1 0,-1-1 0,1 0 0,0 1 0,-1-1 0,1 0 0,0 0 0,-1 0 0,1 0 0,2-2 0,3-4 0,-1 0 0,10-11 0,-8 8 0,24-26-20,2 2 0,1 1 0,1 1 0,2 2 0,1 2-1,1 1 1,59-28 0,-43 29-151,1 3-1,79-21 0,-56 24-238,103-11-1,-43 18-161,255 10 0,13 43 335,-292-20 46,165 52-1,-230-53 812,-33-11 628,26 6 0,-43-14-1242,-1 0-1,1-1 1,-1 1 0,0-1 0,1 1 0,-1 0 0,1-1 0,-1 1 0,0-1-1,1 1 1,-1-1 0,0 1 0,0-1 0,1 0 0,-1 1 0,0-1-1,0 1 1,0-1 0,0 1 0,0-1 0,0 0 0,1 1 0,-2-2 0,3-5-2,1 1-4,0 0 0,0 0 0,0 0 0,1 0 0,0 1 0,0-1 0,1 1 0,-1 0 0,1 0 0,7-5 0,3-1 0,1 0 0,27-13 0,-5 5-108,1 2 0,1 2 0,75-18 0,-43 18-231,102-7 1,-121 18 338,107 7 0,-128 1 0,0 0 0,-1 2 0,0 2 0,51 18 0,-54-13 0,-1 0 0,0 2 0,0 1 0,-2 1 0,0 1 0,-1 1 0,-1 2 0,-1 0 0,0 1 0,-2 1 0,-1 1 0,-1 1 0,0 0 0,-3 2 0,0-1 0,-1 2 0,-2 0 0,0 1 0,-3 0 0,8 35 0,-10-30 0,-2 0 0,-1 0 0,-1 1 0,-3-1 0,-3 39 0,0-48 0,0 0 0,-2 0 0,-1 0 0,-1-1 0,0 0 0,-2-1 0,-21 40 0,25-54 0,-1 0 0,0-1 0,0 1 0,-1-1 0,1-1 0,-13 11 0,18-17 4,0 0 1,0 0 0,0 0-1,0-1 1,0 1 0,0 0-1,0-1 1,0 1 0,0 0-1,0-1 1,-1 0 0,1 1 0,0-1-1,0 0 1,0 1 0,-1-1-1,1 0 1,0 0 0,0 0-1,-1 0 1,1 0 0,0-1-1,0 1 1,-1 0 0,1 0-1,0-1 1,0 1 0,0-1-1,-1 1 1,1-1 0,0 0 0,-1 0-1,-1-2 73,1 0 0,-1 0 0,1 0 0,-1 0 0,1-1 0,0 1 0,1-1 0,-1 1 0,-2-7 0,-2-9-46,1 0 0,1 0-1,0-1 1,1 0 0,1 0-1,2-39 1,3 21-96,1 0 0,16-67 0,-10 70-2,1 0 0,1 1-1,2 0 1,2 1 0,1 0 0,1 2 0,30-39-1,-31 49 42,0 0 0,2 1-1,1 1 1,0 0 0,2 2 0,0 0-1,0 2 1,2 0 0,0 2-1,36-15 1,-35 18-7,1 2-1,1 1 1,-1 1 0,1 1 0,0 2-1,37-1 1,-30 5-69,1 1-1,-1 1 1,0 2 0,52 15-1,-37-4-3,-1 1-1,-1 3 1,0 2-1,-2 2 1,0 2 0,75 58-1,-92-60 48,0 0 0,-1 2-1,-2 1 1,-1 1 0,23 34-1,-34-43 66,-1 1 0,0 0 0,-2 1-1,-1 1 1,0-1 0,-2 1 0,0 1 0,-2-1-1,4 28 1,-8-45 94,-1 0 0,1 0 0,-1 0 0,0-1 0,0 1 0,-1 0-1,1 0 1,-1 0 0,-2 6 0,3-11-73,0 0-1,0 0 1,0 1-1,0-1 1,0 0 0,0 0-1,0 1 1,-1-1-1,1 0 1,0 0-1,0 1 1,0-1 0,0 0-1,-1 0 1,1 0-1,0 1 1,0-1-1,0 0 1,-1 0-1,1 0 1,0 0 0,0 0-1,-1 1 1,1-1-1,0 0 1,0 0-1,-1 0 1,1 0-1,0 0 1,0 0 0,-1 0-1,1 0 1,0 0-1,-1 0 1,1 0-1,0 0 1,0 0 0,-1 0-1,1 0 1,-1-1-5,0 1 1,1-1 0,-1 0-1,1 1 1,-1-1 0,0 0-1,1 1 1,-1-1 0,1 0-1,-1 0 1,1 1 0,-1-2-1,-1-4 25,0-1 1,1 1-1,0-1 0,0 1 0,0-1 0,1 1 0,-1-1 0,3-13 0,1-10-47,1 0 0,12-42 0,25-58 0,-26 87-153,2 1 0,45-80 0,-48 101 128,0 0 1,1 1-1,1 1 0,0 1 1,2 0-1,0 1 1,23-17-1,-24 22 25,-1 1 0,2 1 0,-1 1 0,1 0 0,1 1 0,0 1 0,0 0 0,0 2 0,1 0 0,-1 1 0,1 1 0,0 1 0,30 1 0,-25 3 0,0 2 0,1 0 0,-1 2 0,-1 1 0,1 0 0,-1 2 0,40 22 0,-18-6 0,-1 3 0,72 59 0,59 74 0,-24-19 0,-115-111 0,2-2 0,55 33 0,-51-40-181,62 26-1,-44-27-544,63 15 0,102 5-175,40-18-1249,37-19 1048,487-56-2887,1-47 2435,-24 3 731,-499 70 700,-45 8 360,-43 6 122,-43 6 842,-120 6-1136,131 1 2989,-142 0-2751,1-1 0,-1 1 0,1 1 0,-1-1 0,7 4 0,-11-5-185,-1 1-1,0-1 1,1 1 0,-1 0 0,0 0 0,1 0 0,-1 0 0,0 0-1,0 0 1,0 0 0,0 0 0,0 1 0,0-1 0,0 0-1,0 1 1,-1-1 0,1 0 0,0 1 0,-1-1 0,1 1 0,-1-1-1,1 1 1,-1-1 0,0 4 0,0 2 70,-1 0 0,1 0 1,-2 1-1,1-1 0,-5 11 0,-3 8-6075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0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24575,'23'1'0,"-9"2"0,0 1 0,-1 0 0,0 1 0,0 1 0,17 9 0,-16-8 0,13 6 0,-2 1 0,0 1 0,0 2 0,29 25 0,-44-33 0,0 1 0,-1 0 0,0 0 0,-1 1 0,0 0 0,-1 0 0,0 1 0,0 0 0,-1 1 0,-1-1 0,6 23 0,-8-22 0,0 1 0,-1 0 0,-1-1 0,0 1 0,-1 0 0,0 0 0,-2 0 0,-3 22 0,2-26 0,1-1 0,-1 0 0,0 0 0,-1 0 0,0 0 0,-1-1 0,0 1 0,0-1 0,-1 0 0,0-1 0,0 1 0,-1-1 0,-8 7 0,13-12 0,-1 0 0,0 0 0,0 0 0,0 0 0,0 0 0,0-1 0,0 0 0,0 1 0,-1-1 0,1 0 0,0-1 0,-1 1 0,1-1 0,-1 1 0,-5-1 0,5-1 0,1 1 0,-1-1 0,0 0 0,1 0 0,-1 0 0,1-1 0,-1 1 0,1-1 0,0 0 0,-1 0 0,1 0 0,0 0 0,0-1 0,-3-2 0,0-2 12,0 0 0,0-1 0,0 1 0,1-1 0,0 0 0,0-1 0,1 1 0,0-1 0,-3-10 0,4 6-260,0 0 1,0 0-1,1-1 1,0 1-1,2-26 1,2 5-6579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1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24575,'-6'133'0,"20"101"-484,18 2-287,83 365 874,-38-217-1362,-58-282-4521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1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1 569 24575,'0'-3'0,"0"-9"0,1 1 0,0-1 0,1 1 0,0 0 0,1 0 0,0 0 0,1 0 0,0 0 0,9-16 0,-3 10 0,0 1 0,2 1 0,0 0 0,27-27 0,-6 13-43,1 1-1,1 2 0,1 1 1,69-35-1,-28 24-371,120-40 0,-52 34 415,-126 38 0,0 1 0,0 1 0,0 1 0,0 0 0,35 4 0,-46-2 0,0 0 0,-1 1 0,1 0 0,-1 0 0,1 1 0,-1 0 0,0 1 0,10 5 0,-9-3 0,0 0 0,0 1 0,-1 0 0,0 0 0,0 0 0,-1 1 0,6 8 0,8 17-595,27 60-1,16 55-5356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2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1 548 24575,'0'0'0,"8"0"0,15 2 0,21 2 0,19-1 0,15-3 0,18-3 0,5-3 0,-14-1-8191</inkml:trace>
  <inkml:trace contextRef="#ctx0" brushRef="#br0" timeOffset="1">1132 1 24575,'0'0'0,"0"2"0,0 8 0,4 23 0,3 32 0,2 24 0,1 23 0,2 18 0,-2 10-1672,-4-3 1672,-4-20 0,-1-30-6519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5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17 24575,'0'-1'0,"0"0"0,0-1 0,0 1 0,1 0 0,-1 0 0,0-1 0,-1 1 0,1-3 0,0 1 0,2 12 0,16 65 0,46 319-632,-44-260-459,-19-129 1099,68 489-1530,-34 3 72,-41-276 456,1-175 936,-1 0 1,-22 76 0,22-101 11,-1-1 1,-1 0-1,-1 0 0,0 0 1,-2-1-1,0-1 0,-16 20 1,20-28 132,0-1 0,-1 0 0,0-1 0,-1 0 0,1 0 0,-1-1 0,-1 0 0,1 0 0,-1-1 0,0 0 0,0-1 0,0 0 0,-1-1 0,1 0 0,-12 1-1,11-3 52,0 0-1,0-1 0,0 0 0,0-1 0,0 0 0,0-1 0,1 0 0,-1-1 0,1 0 0,-1 0 0,1-1 0,0-1 0,0 0 0,1 0 0,-15-11 0,7 3-63,1-1 0,0 0 0,1-2 0,0 1 0,2-2 0,0 0 0,-11-19 0,6 6-3,2 0 0,1-1 0,1 0 0,2-1 0,-11-45 0,18 54-46,0-1 1,2 0 0,1 0-1,0 0 1,2 0-1,1 0 1,1 0-1,7-37 1,-2 35 14,2 0 1,0 1-1,2 0 1,0 1-1,2 0 1,17-24-1,1 4-512,2 1-1,39-38 0,17-7-5197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6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24575,'0'6'0,"2"22"0,8 50 0,-8-61 0,28 151-319,8-2-1,7-1 0,107 258 1,-136-385 319,1-1 0,40 61 0,-51-89 0,0-1 0,1 0 0,0 0 0,1-1 0,-1 0 0,1 0 0,13 7 0,-16-10 0,1-1 0,0 0 0,0-1 0,1 0 0,-1 0 0,0 0 0,1 0 0,-1-1 0,1 0 0,-1-1 0,1 1 0,10-2 0,-4-1 89,0 0 0,-1-1 0,0 0 1,1-1-1,-1 0 0,-1-1 1,17-9-1,1-3-596,41-32 0,-10 1-6106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6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 24575,'0'0'0,"0"-2"0,0-2 0,0-3 0,4-2 0,11-3 0,18 1 0,18 1 0,17 5 0,12 4 0,4 1 0,-10 0 0,-17 2-8191</inkml:trace>
  <inkml:trace contextRef="#ctx0" brushRef="#br0" timeOffset="1">158 631 24575,'0'0'0,"2"0"0,8 0 0,14 0 0,22-2 0,30-2 0,30-5 0,20-6 0,-3-4-808,-24 0-6575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6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7 0,6 26 0,10 39 0,7 32 0,3 10 0,-3-14-8191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7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647 0 24575,'-21'1'0,"1"1"0,0 1 0,-1 1 0,1 0 0,1 2 0,-1 0 0,1 1 0,-34 18 0,6 1 0,1 3 0,-45 37 0,-25 30 0,89-71 0,-47 58 0,69-77 0,1 1 0,-1 0 0,1-1 0,0 1 0,-4 11 0,8-17 0,-1 0 0,1 0 0,-1 0 0,1 1 0,0-1 0,0 0 0,0 1 0,0-1 0,-1 0 0,2 0 0,-1 1 0,0-1 0,0 0 0,0 0 0,1 1 0,-1-1 0,0 0 0,1 0 0,-1 1 0,1-1 0,-1 0 0,1 0 0,0 0 0,0 0 0,-1 0 0,1 0 0,0 0 0,0 0 0,0 0 0,0-1 0,0 1 0,0 0 0,0 0 0,0-1 0,1 1 0,-1-1 0,0 1 0,0-1 0,0 1 0,2-1 0,2 1 0,-1 0 0,1 0 0,0-1 0,-1 1 0,1-1 0,0 0 0,-1-1 0,1 1 0,-1-1 0,1 0 0,-1 0 0,1 0 0,-1-1 0,1 1 0,-1-1 0,0 0 0,0-1 0,5-2 0,5-5 0,0-1 0,-1 0 0,17-19 0,-25 26 0,-1 0 0,0 0 0,1 0 0,-1 0 0,7-2 0,-9 5 0,0 0 0,0 0 0,0 0 0,1 0 0,-1 1 0,0-1 0,1 1 0,-1-1 0,1 1 0,-1 0 0,0 0 0,1 0 0,-1 1 0,1-1 0,3 1 0,0 1 0,0 0 0,-1 0 0,1 1 0,-1 0 0,0 0 0,1 0 0,6 6 0,2 3 0,19 21 0,-4 2-151,0 2 0,-3 0-1,-1 2 1,31 64 0,59 180-973,-14 43 72,-67-202-4207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7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179 961 24575,'0'0'0,"2"4"0,6 9 0,10 15 0,7 14 0,5 10 0,1 2 0,0-5 0,-5-9 0,-5-11-8191</inkml:trace>
  <inkml:trace contextRef="#ctx0" brushRef="#br0" timeOffset="1">0 1 24575,'0'0'0,"2"2"0,4 2 0,2 1-8191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1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24575,'0'0'0,"5"8"0,46 83 0,49 120 0,-34-48-763,-7 3-1,41 192 0,-52-128-64,20 252 0,-58-377-3416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2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24575,'0'-1'0,"0"0"0,0 0 0,0 0 0,0 0 0,0 0 0,0 0 0,0 0 0,1 0 0,-1 0 0,0 0 0,1 0 0,-1 0 0,1 0 0,-1 1 0,2-3 0,-2 3 0,1 0 0,0-1 0,-1 1 0,1 0 0,0-1 0,-1 1 0,1 0 0,0 0 0,-1 0 0,1 0 0,0-1 0,-1 1 0,1 0 0,0 0 0,0 0 0,-1 1 0,1-1 0,0 0 0,-1 0 0,1 0 0,0 0 0,-1 1 0,1-1 0,1 1 0,7 3 0,0 0 0,-1 1 0,1 0 0,-1 1 0,0 0 0,8 7 0,-2 1 0,0 1 0,13 16 0,-21-24 0,-1 1 0,0-1 0,0 1 0,0 1 0,-1-1 0,-1 1 0,1-1 0,-1 1 0,0 0 0,-1 0 0,0 0 0,-1 0 0,0 1 0,0-1 0,-1 0 0,0 1 0,-1-1 0,0 0 0,0 1 0,-1-1 0,-3 10 0,-4 4 0,-16 34 0,18-43 0,0 0 0,1 1 0,0 0 0,1 0 0,1 0 0,-4 27 0,8-23 2,0 0 0,1 0-1,1 0 1,1-1 0,0 1-1,2-1 1,0 0-1,1 0 1,0 0 0,10 17-1,13 19-114,61 87-1,227 266-2089,-265-344-3576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2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1 24575,'-2'0'0,"-1"0"0,1 0 0,0 1 0,-1-1 0,1 1 0,0-1 0,0 1 0,-1 0 0,1 0 0,0 0 0,0 0 0,0 0 0,-3 3 0,-2 0 0,-22 14 0,1 2 0,0 0 0,2 2 0,-38 40 0,55-53 0,1 1 0,1-1 0,0 1 0,-12 22 0,16-25 0,1 0 0,-1 0 0,1 0 0,0 1 0,0-1 0,1 1 0,0-1 0,1 1 0,0 9 0,1-1 0,1 0 0,1-1 0,1 0 0,0 0 0,1 0 0,0 0 0,2 0 0,-1-1 0,12 17 0,11 13 0,49 57 0,-43-58 0,-28-35 0,-1 1 0,0 0 0,0 0 0,0 1 0,6 16 0,-11-23 0,0 0 0,0-1 0,-1 1 0,1 0 0,-1-1 0,1 1 0,-1 0 0,0 0 0,0-1 0,-1 1 0,1 0 0,0-1 0,-1 1 0,0 0 0,0-1 0,1 1 0,-1 0 0,-1-1 0,1 0 0,0 1 0,-1-1 0,1 0 0,-1 1 0,0-1 0,1 0 0,-1 0 0,0 0 0,-3 1 0,-7 6 0,0-1 0,0 0 0,-1-1 0,-21 9 0,-60 18 0,35-14 0,50-17 0,-11 5 0,20-8 0,-1 0 0,0 1 0,0-1 0,0 1 0,1-1 0,-1 1 0,0-1 0,1 1 0,-1-1 0,0 1 0,1 0 0,-1 0 0,1-1 0,-1 1 0,1 0 0,-1 0 0,1 0 0,0 0-59,0-1 0,0 1-1,0-1 1,0 0-1,0 1 1,0-1 0,0 1-1,0-1 1,0 0 0,0 1-1,0-1 1,0 1 0,1-1-1,-1 0 1,0 1-1,0-1 1,1 0 0,-1 1-1,0-1 1,0 0 0,1 1-1,0-1 1,10 8-6767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2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338 804 24575,'0'0'0,"0"2"0,0 10 0,1 14 0,4 13 0,0 9 0,-1 3 0,-1 2 0,1-8 0,0-10-8191</inkml:trace>
  <inkml:trace contextRef="#ctx0" brushRef="#br0" timeOffset="1">1 1 24575,'0'0'0,"0"0"0,0 1 0,9 11 0,27 26 0,37 33 0,21 17 0,-5-5-8191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1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0 24575,'-9'5'0,"-9"8"0,1 1 0,0 0 0,-24 29 0,-38 54 0,67-82 0,-130 182 0,138-190 0,11-13 0,-2 2 0,13-11 0,0 0 0,1 2 0,1 0 0,0 1 0,1 2 0,0 0 0,40-14 0,-55 23 0,0-1 0,1 1 0,-1 0 0,0 0 0,0 1 0,1-1 0,-1 2 0,0-1 0,1 1 0,-1 0 0,0 0 0,0 0 0,0 1 0,1 0 0,-2 0 0,1 1 0,0-1 0,0 1 0,-1 1 0,0-1 0,0 1 0,7 6 0,-1 1 0,0-1 0,-1 2 0,-1 0 0,0 0 0,0 0 0,12 27 0,-5-3 0,17 58 0,-6 0-341,27 192 1,-29 103-342,-31-210 657,3-150 14,-1 1-1,-1-1 1,-19 54-1,20-71 9,-1-1 0,-1 1 0,0-1 0,0-1-1,-1 1 1,0-1 0,-1 0 0,0-1 0,-1 0 0,-10 9-1,14-14 16,0 0 0,-1 0 0,1 0-1,-1-1 1,0 0 0,0 0 0,0 0 0,-1-1-1,1 0 1,-1 0 0,1 0 0,-1-1-1,1 0 1,-1-1 0,0 1 0,1-1 0,-1-1-1,0 1 1,0-1 0,-7-2 0,5 0 75,0 0 1,0-1 0,1 0 0,-1-1-1,1 0 1,0 0 0,1-1-1,-1 0 1,1 0 0,0-1 0,1 0-1,-1 0 1,-5-9 0,-2-4-90,0-2 1,2 0-1,-18-42 0,15 25 26,3 0 0,1-1 0,1-1 0,-4-51 0,2-166-1509,14 177-5341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24575,'1'7'0,"0"-1"0,0 0 0,1 0 0,0 0 0,0 0 0,0 0 0,7 10 0,-7-10 0,34 61 0,18 39 0,9 62 0,-51-129 0,-2 0 0,7 58 0,-15-71-1365,-2-7-5461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4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1 24575,'1'1'0,"-1"0"0,0 0 0,1 0 0,-1 0 0,1 0 0,-1 0 0,1 0 0,-1-1 0,1 1 0,0 0 0,-1 0 0,3 1 0,2 5 0,10 15 0,-1 0 0,-1 1 0,13 32 0,23 82 0,-16-21-706,26 166 0,-16 128 527,-38-170 45,-8-164-13,-14 89-1,9-118 50,-3-1 0,-31 90-1,28-103 73,-1-2-1,-1 0 0,-1-1 0,-39 51 0,41-63 27,1-1 0,-2-1 0,0 0 0,-30 21 0,39-32 0,-1 0 0,-1 0 0,1-1 0,-1 0 0,-15 5 0,18-8 0,1 0 0,-1 0 0,0 0 0,0-1 0,0 1 0,1-1 0,-1-1 0,0 1 0,0-1 0,-6-2 0,5 1 58,1 0-1,0-1 0,0 0 0,0 0 1,0 0-1,0-1 0,0 0 0,1 0 1,0-1-1,0 1 0,0-1 0,1 0 1,-1 0-1,1-1 0,0 1 0,1-1 1,-5-7-1,2-1 101,0 1 0,1-1 0,1 0 0,0 0 0,1 0-1,0-1 1,-1-16 0,3 5-139,1 0 0,2 0-1,0 0 1,1 0 0,2 0 0,1 0 0,1 1-1,17-42 1,-7 29-400,1 0 1,3 2-1,1 0 1,45-56-1,-5 22-5921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4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24575,'0'0'0,"2"0"0,6 4 0,13 11 0,23 19 0,29 31 0,32 29 0,21 18-1863,11 12 1863,3 4 0,2-4 0,-5-10 0,-19-21 0,-28-26-6328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5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496 1 24575,'0'0'0,"0"0"0,-2 2 0,-6 6 0,-11 14 0,-14 23 0,-11 27 0,-6 19 0,-1 8 0,-3 7-678,0 3 678,0-5 0,7-12 0,8-16 0,13-17 0,11-19-7513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5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24575,'0'0'0,"0"0"0,-2 2 0,-3 6 0,-1 23 0,-1 35 0,1 32 0,3 37 0,5 77-2585,2 1-3021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5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735 1 24575,'-11'-1'0,"4"2"0,-40-1 0,-255 10 0,266-6 0,1 2 0,0 1 0,1 1 0,0 2 0,0 2 0,-45 21 0,75-31 0,-10 6 0,-16 10 0,27-16 0,0 0 0,0 0 0,0 1 0,1-1 0,-1 1 0,1 0 0,-1-1 0,1 1 0,0 1 0,-3 4 0,5-7 0,0 0 0,-1-1 0,1 1 0,0 0 0,0-1 0,0 1 0,0 0 0,0-1 0,0 1 0,0 0 0,0-1 0,0 1 0,0 0 0,0-1 0,0 1 0,0 0 0,0-1 0,1 1 0,-1 0 0,0-1 0,0 1 0,1-1 0,-1 1 0,1 0 0,0 0 0,0 0 0,1 1 0,-1-1 0,1 0 0,0 0 0,-1 0 0,1 0 0,0 0 0,2 1 0,5 1 0,1 0 0,-1-1 0,1 1 0,0-2 0,16 2 0,52-5 0,-47-1 0,54-12 0,30-15 0,-78 19 0,-29 9 0,-3 0 0,0 1 0,1-1 0,9 0 0,-14 2 0,1 0 0,-1 0 0,1 0 0,-1 0 0,0 0 0,1 1 0,-1-1 0,1 0 0,-1 1 0,0-1 0,1 1 0,-1 0 0,0-1 0,0 1 0,1 0 0,-1 0 0,0-1 0,0 1 0,1 2 0,2 2 0,-1 0 0,-1 0 0,1 0 0,-1 1 0,0-1 0,0 1 0,-1-1 0,1 1 0,0 8 0,-2-13 0,9 65 0,1 93 0,-6-56 0,2-38 60,14 71 0,-13-102-431,2 0-1,2 0 1,24 55 0,-1-25-6455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6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703 79 24575,'0'-3'0,"-1"0"0,1 1 0,-1-1 0,1 1 0,-1-1 0,0 1 0,0-1 0,0 1 0,0 0 0,0-1 0,-1 1 0,1 0 0,-1 0 0,0 0 0,1 0 0,-1 0 0,0 0 0,0 1 0,0-1 0,-3-1 0,-1-1 0,0 1 0,0-1 0,0 2 0,0-1 0,0 1 0,-13-4 0,-6 3 0,0 1 0,1 1 0,-49 3 0,40 0 0,-393 45 0,414-43 0,12-4 0,0 0 0,0 0 0,0 0 0,0 1 0,0-1 0,0 0 0,0 0 0,0 0 0,0 0 0,0 0 0,0 0 0,0 0 0,0 1 0,0-1 0,0 0 0,0 0 0,0 0 0,0 0 0,0 0 0,0 0 0,0 1 0,0-1 0,0 0 0,0 0 0,0 0 0,0 0 0,0 0 0,0 0 0,0 1 0,0-1 0,0 0 0,0 0 0,0 0 0,0 0 0,0 0 0,0 0 0,1 0 0,-1 0 0,0 0 0,0 1 0,0-1 0,0 0 0,21 10 0,-20-10 0,39 15 0,0-3 0,1-1 0,46 5 0,129 8 0,-52-8 0,-159-15 0,6 0 0,0 1 0,0 0 0,0 0 0,17 7 0,-28-9 0,1 0 0,0 0 0,-1 1 0,1-1 0,0 0 0,-1 0 0,1 1 0,0-1 0,-1 1 0,1-1 0,-1 0 0,1 1 0,-1-1 0,1 1 0,-1-1 0,1 1 0,-1 0 0,1-1 0,-1 1 0,0-1 0,1 1 0,-1 0 0,0-1 0,0 1 0,1 0 0,-1-1 0,0 1 0,0 0 0,0 0 0,0-1 0,0 1 0,0 0 0,0-1 0,0 1 0,0 0 0,0 0 0,0-1 0,-1 2 0,-1 1 0,1 0 0,-1-1 0,0 1 0,0-1 0,0 0 0,0 1 0,-5 3 0,-10 7 0,-1 0 0,-36 20 0,-44 14 0,-95 25 0,136-52 0,68-18 0,13-2 0,195 12 0,-175-9 0,-19-1 0,-21 0 0,-6 0 0,-8 0 0,0 1 0,0-1 0,0-1 0,-12 1 0,-1 0 0,-149 10-1365,89-8-5461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39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727 1204 24575,'-9'-7'0,"-1"3"0,1 0 0,0 1 0,-1 0 0,0 1 0,-13-3 0,-52 0 0,44 5 0,-1 1 0,1 2 0,0 2 0,1 0 0,-56 18 0,51-10 0,1 1 0,0 1 0,1 2 0,-48 33 0,61-35 0,-19 16 0,32-25 0,0 1 0,1-1 0,0 1 0,1 0 0,0 1 0,-5 8 0,9-14 0,0 0 0,0 0 0,0 0 0,0 1 0,0-1 0,0 0 0,1 0 0,-1 1 0,1-1 0,0 0 0,0 1 0,0-1 0,0 0 0,0 1 0,0-1 0,1 0 0,-1 1 0,1-1 0,-1 0 0,1 0 0,0 1 0,0-1 0,0 0 0,0 0 0,0 0 0,2 2 0,1 0 0,0 0 0,0 0 0,1-1 0,-1 0 0,0 1 0,1-2 0,0 1 0,0 0 0,0-1 0,9 3 0,5 1 0,1-1 0,1-1 0,-1 0 0,1-2 0,-1 0 0,1-1 0,0-1 0,22-4 0,-24 2 0,-1-1 0,0-1 0,0-1 0,0-1 0,-1 0 0,1-1 0,-2-1 0,1 0 0,21-16 0,-19 10-25,-1-1-1,0-1 0,-2 0 1,0-2-1,25-33 0,-24 25-58,0-2-1,-2 0 0,20-52 0,-17 27-13,-3 0-1,-2-2 1,-2 1-1,5-90 1,-13 84 98,-2 0 0,-3 0 0,-17-107 0,12 130 0,-2 1 0,-1 1 0,-2-1 0,-1 2 0,-2 0 0,-1 0 0,-27-39 0,29 52 0,-1 1 0,-19-20 0,25 32 0,0-1 0,0 1 0,-1 1 0,0 0 0,0 0 0,-13-6 0,21 12-3,-1 0 1,0-1-1,0 1 1,0 0 0,0 1-1,0-1 1,0 0-1,0 1 1,0 0-1,0-1 1,0 1 0,0 1-1,0-1 1,0 0-1,-1 1 1,-3 1 0,4-1 13,1 0 0,-1 1 1,0-1-1,1 1 1,0 0-1,-1-1 0,1 1 1,0 1-1,0-1 1,0 0-1,0 0 0,1 1 1,-1-1-1,1 1 1,-1-1-1,1 1 0,-2 4 1,0 2 89,0 0 0,1 0 0,0 0 0,1 0 0,0 0 1,-1 11-1,3 3-45,4 35 1,5 2-481,27 97-1,34 60-243,-69-213 682,141 382-14,-101-289 0,103 172 0,-115-223-565,72 82 1,-50-74-4995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0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878 0 24575,'-6'1'0,"-1"-1"0,0 1 0,0 1 0,1-1 0,-1 1 0,1 0 0,-1 1 0,1-1 0,-9 6 0,-6 4 0,-25 21 0,36-25 0,-196 157 6,104-81-134,-1 0-799,-156 167 0,202-185-5288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0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0,7 0 0,16 0 0,20 4 0,21 5 0,24 6 0,25 2 0,13-7 0,-7-5-663,-23-3-6865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3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1 161 24575,'0'0'0,"2"-2"0,4-2 0,7-5 0,10-4 0,13-6 0,20-3 0,19-2 0,10 1 0,3 5 0,-5 5 0,-8 5 0,-12 4 0,-14 2 0,-16 2-8191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0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4 0,12 8 0,21 18 0,22 21 0,15 24 0,7 26 0,-5 17-1087,-15 6 1087,-21-2 0,-30-8 0,-34-12 0,-27-18-244,-19-21 244,-6-23 0,5-18 0,15-14-6860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1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514 0 24575,'-2'0'0,"-4"0"0,-7 4 0,-13 10 0,-19 15 0,-21 18 0,-16 17 0,-8 19 0,6 13-810,20 2 810,29-3 0,38-6-18,49-6 18,60-5 0,63-12-2083,88-19 2083,0-18-5280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1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559 97 24575,'0'0'0,"0"2"0,0 12 0,4 18 0,5 20 0,5 22 0,6 18 0,5 10 0,0-6 0,-2-13 0,-2-17 0,-1-16 0,-4-14 0,-3-14-8191</inkml:trace>
  <inkml:trace contextRef="#ctx0" brushRef="#br0" timeOffset="1">1 163 24575,'0'0'0,"0"0"0,0 0 0,0-1 0,3-6 0,12-5 0,17-8 0,22-4 0,25-2 0,28 0 0,19 5 0,3 7-850,-8 6 850,-22 5 0,-27 2-7341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1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24575,'0'0'0,"0"0"0,0 0 0,1 0 0,13-2 0,21-3 0,25-2 0,35-2 0,37-1 0,29-1-1550,27 0 1550,54 1-3003,-15 3-635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2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614 627 24575,'-19'0'0,"-21"7"0,0 1 0,-65 23 0,61-15 0,0 1 0,2 2 0,0 2 0,1 2 0,-71 52 0,102-67 0,1 1 0,0 0 0,0 1 0,1-1 0,-12 18 0,17-22 0,1 0 0,-1 1 0,1-1 0,-1 1 0,2-1 0,-3 8 0,4-10 0,-1 1 0,1-1 0,0 0 0,0 1 0,0-1 0,0 1 0,1-1 0,-1 1 0,1-1 0,0 0 0,1 5 0,-1-6 0,-1-1 0,1 0 0,0 1 0,-1-1 0,1 0 0,0 1 0,0-1 0,0 0 0,0 0 0,0 0 0,0 0 0,0 0 0,0 0 0,0 0 0,0 0 0,1 0 0,-1 0 0,0-1 0,1 1 0,-1 0 0,0-1 0,1 0 0,-1 1 0,1-1 0,-1 0 0,1 1 0,-1-1 0,1 0 0,-1 0 0,1 0 0,-1 0 0,1-1 0,-1 1 0,0 0 0,1-1 0,-1 1 0,1-1 0,-1 1 0,3-2 0,2-1 0,1-1 0,-1 0 0,0 0 0,0 0 0,0-1 0,0 0 0,4-5 0,6-8 2,-2-1-1,0 0 1,-1-1-1,-2 0 1,1-1-1,-2 0 1,-1-1-1,11-38 0,-7 9-220,-2-1-1,7-93 0,-14 89 201,-4 0 1,-1 1-1,-3-1 1,-3 1-1,-2 0 1,-30-102-1,31 133 19,8 20 0,5 6 0,5 9 0,0 1 0,-1 1 0,0 0 0,12 22 0,-6-9 0,55 101-216,9 29-604,85 244-1,-91-161-1882,-12-5-152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3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24575,'0'15'0,"1"-4"0,0 0 0,0 0 0,1 0 0,0 0 0,4 10 0,22 50 0,-9-24 0,-17-43 0,0 1 0,-1-1 0,0 1 0,1-1 0,-2 1 0,1 0 0,0 0 0,-1 6 0,0-11 0,0 0 0,0-1 0,0 1 0,0 0 0,0 0 0,0 0 0,0 0 0,0 0 0,0 0 0,0 0 0,-1 0 0,1 0 0,0 0 0,0 0 0,0 0 0,0 0 0,0 0 0,0 0 0,0 0 0,0 0 0,0 0 0,0 0 0,0 0 0,0 0 0,0 0 0,0 0 0,0 0 0,0 0 0,0 0 0,0 0 0,0 1 0,0-1 0,0 0 0,0 0 0,0 0 0,0 0 0,-1 0 0,1 0 0,0 0 0,0 0 0,0 0 0,0 0 0,0 0 0,0 0 0,0 0 0,0 0 0,0 0 0,0 0 0,0 0 0,0 0 0,0 0 0,0 0 0,0 0 0,0 0 0,0 0 0,0 0 0,0 0 0,0 0 0,1 0 0,-1 0 0,0 0 0,0 0 0,0-1 0,0 1 0,0 0 0,0 0 0,0 0 0,0 0 0,0 0 0,0 0 0,0 0 0,0 0 0,1 0 0,-1 0 0,0 0 0,0 0 0,0 0 0,0 0 0,0 0 0,0 0 0,0 0 0,0 0 0,0 0 0,1 0 0,-1 0 0,0 0 0,0 0 0,0 0 0,0 0 0,0 0 0,0 0 0,0 0 0,0 0 0,1 0 0,-1 0 0,0 0 0,0 0 0,0 0 0,0 0 0,0 0 0,0 0 0,0 0 0,0 0 0,0 0 0,0 1 0,0-1 0,0 0 0,1 0 0,1 1 0,0 1 0,0-1 0,0 1 0,0 0 0,0-1 0,0 1 0,0 0 0,0 0 0,-1 0 0,3 4 0,-1-2 0,13 19 4,-2 1 0,0 0 0,18 47 0,21 88-226,28 232-1344,-33 8 310,-30-146 998,-22-4 0,3-239 256,-8 75-41,7-75 80,-1 0 1,1 0 0,-2 0 0,1 0-1,-10 17 1,11-25 25,1 1 0,0-1 0,-1 0 0,1 0-1,-1 0 1,0-1 0,0 1 0,0 0 0,0-1 0,0 1-1,0-1 1,0 1 0,0-1 0,-4 1 0,4-1 12,1-1 0,-1 1 1,0-1-1,0 0 0,0 0 1,0 0-1,0 0 0,1 0 0,-1 0 1,0-1-1,0 1 0,0-1 1,0 1-1,1-1 0,-1 1 1,0-1-1,0 0 0,1 0 0,-4-2 1,1 0-22,0 0 1,1-1 0,-1 1-1,1-1 1,-1 0-1,1 0 1,0 0 0,-3-5-1,1-2 54,-1-1-1,-5-17 0,4 5-94,1 0 0,1-1-1,1 0 1,2 0 0,0 0 0,1 0-1,2 0 1,1 0 0,4-27 0,2 13-171,1 0 0,1 1 0,3 0 0,1 0 1,20-37-1,-2 17-297,2 3 0,63-79 0,-15 37-5451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4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0,8 8 0,15 17 0,22 24 0,26 24 0,28 26 0,27 25-1901,13 12 1901,-2-1 0,-9-12 0,-14-12 0,-13-20 0,-18-23-417,-22-23-5456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4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511 1 24575,'-5'2'0,"0"2"0,0-1 0,0 0 0,0 1 0,1 0 0,0 0 0,-5 6 0,3-5 0,-35 41-186,2 1 0,2 2 0,3 1 0,-36 68 0,23-25-279,-59 166 0,83-192 575,3 0 0,-20 123 0,37-156-185,0 0-1,5 64 1,1-75-137,0 1 1,2 0 0,0-1-1,17 42 1,4-8-5167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504 170 24575,'0'0'0,"0"0"0,0 0 0,0-7 0,0-1 0,0 1 0,-1-1 0,1 1 0,-2-1 0,1 1 0,-1 0 0,-1 0 0,-4-13 0,4 15 0,0 0 0,0 1 0,0 0 0,0-1 0,-1 1 0,0 0 0,0 0 0,0 1 0,0-1 0,0 1 0,-1 0 0,1 0 0,-7-2 0,-1 0 0,0 0 0,0 1 0,0 0 0,0 2 0,-1-1 0,0 1 0,1 1 0,-1 0 0,0 1 0,0 0 0,1 1 0,-1 1 0,0 0 0,1 0 0,0 1 0,-1 1 0,1 0 0,0 1 0,1 0 0,-1 1 0,1 0 0,0 1 0,1 0 0,0 1 0,-17 15 0,14-10 0,0 1 0,1 1 0,-16 24 0,23-31 0,0 0 0,1 0 0,0 1 0,1-1 0,0 1 0,0-1 0,1 1 0,0 0 0,-1 12 0,3-18 0,0-1 0,0 0 0,0 0 0,0 0 0,0 0 0,0 0 0,1 0 0,-1 0 0,1 1 0,0-1 0,-1 0 0,1 0 0,0-1 0,0 1 0,0 0 0,0 0 0,1 0 0,-1-1 0,0 1 0,1-1 0,-1 1 0,1-1 0,0 1 0,-1-1 0,1 0 0,0 0 0,2 1 0,1 0 0,-1-1 0,1 1 0,-1-1 0,1 0 0,-1-1 0,1 1 0,0-1 0,0 0 0,-1 0 0,1-1 0,7-1 0,3-1 0,1-2 0,-1 0 0,0 0 0,0-1 0,-1-1 0,0-1 0,16-11 0,-3 0 0,-1-1 0,35-36 0,-55 50 0,-2 2 0,0 0 0,-1 0 0,8-4 0,-11 7 0,1 1 0,0-1 0,-1 1 0,1-1 0,0 1 0,-1-1 0,1 1 0,0 0 0,0 0 0,-1-1 0,1 1 0,0 0 0,0 0 0,-1 0 0,1 0 0,0 0 0,0 0 0,0 0 0,-1 0 0,1 0 0,0 0 0,0 1 0,0-1 0,-1 0 0,1 0 0,0 1 0,-1-1 0,1 0 0,1 2 0,0 0 0,0 0 0,0 0 0,0 0 0,-1 0 0,1 1 0,-1-1 0,1 0 0,-1 1 0,1 2 0,8 29 0,-7-26 0,53 262-244,-15-61-69,-27-154 234,36 93 0,-43-129 142,2-1-1,1 0 0,0 0 1,18 24-1,-21-35-204,-1 1 1,1-1-1,1 0 1,-1 0-1,1-1 0,0 0 1,1-1-1,-1 0 1,1 0-1,16 6 0,14 1-6088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5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24575,'0'0'0,"0"0"0,2 0 0,8 0 0,17 2 0,24 4 0,22 5 0,21 5 0,22 3 0,15 0-988,5-3 988,-5-7 0,-11-13 0,-9-13 0,-17-13 0,-22-2 0,-23 4-7203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4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24575,'0'0'0,"4"0"0,6 0 0,16 0 0,18 0 0,15 1 0,7 2 0,4-1 0,1-4 0,-7-3 0,-15-2-8191</inkml:trace>
  <inkml:trace contextRef="#ctx0" brushRef="#br0" timeOffset="1">1 297 24575,'0'0'0,"0"2"0,2 3 0,2 2 0,5 1 0,6 3 0,14 0 0,17-2 0,18-3 0,14-4 0,0-2 0,-12 0-8191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5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1316 426 24575,'13'5'0,"7"8"0,27 21 0,-17-10-61,-2 1 0,-1 1-1,-1 2 1,-2 0 0,24 34 0,-34-40 20,-1 0 0,0 1 0,-2 0 0,-1 1 0,0 0 1,-2 0-1,-1 1 0,6 36 0,-10-38 41,-1-1 0,-2 1 0,0 0 0,-1-1 0,-1 1 0,-1-1 0,-1 1 0,-1-1 0,-1 0 0,-1-1 0,-1 0 0,-1 0 0,-1 0 0,0-1 0,-2-1 0,0 0 0,-1 0 0,-1-1 0,-28 28 0,19-27 62,0 0 0,-1-1 1,-1-2-1,-30 16 0,15-12-580,-1-2 0,-45 13 0,-4-5-5695</inkml:trace>
  <inkml:trace contextRef="#ctx0" brushRef="#br0" timeOffset="1">197 1 24575,'-3'5'0,"-33"59"-153,3 2 0,-46 133-1,67-158 89,2-1-1,1 2 0,2-1 1,3 1-1,0 0 0,5 67 1,2-78 46,1-1 0,1 1 1,2-1-1,1-1 1,1 1-1,2-1 1,1-1-1,1 0 1,1-1-1,1 0 1,2-1-1,1-1 1,1-1-1,0 0 1,2-2-1,1 0 0,34 26 1,-25-25-427,1-2 0,67 34 0,117 31-767,9-15-3179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6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0,2 4 0,4 11 0,5 18 0,5 25 0,1 28 0,0 15 0,-2 4 0,0-5 0,-2-10 0,-1-13 0,-2-19 0,-3-19 0,-3-17 0,-1-12-8191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6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24575,'0'0'0,"2"-2"0,10-3 0,20-3 0,24-6 0,25-3 0,30-1 0,21 3 0,9 6-1118,-4 6 1118,-7 5 0,-16 5 0,-26 1 0,-26-1 0,-24-2-7073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6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0 302 24575,'0'0'0,"2"0"0,12 2 0,17 0 0,22-2 0,31-4 0,29-8 0,21-11 0,14-13-1355,14-16 1355,6-12-1832,-16 1 1832,-33 11-5004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47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442 204 24575,'0'0'0,"7"-7"0,-7 6 0,1 0 0,0 0 0,0 0 0,-1-1 0,1 1 0,0 0 0,-1-1 0,1 1 0,-1 0 0,0-1 0,1 1 0,-1 0 0,0-1 0,0 1 0,0-3 0,0 1 0,-1 0 0,0 0 0,1 0 0,-1 0 0,0 0 0,0 0 0,-2-3 0,-1-1 0,0 1 0,0-1 0,-1 1 0,0 0 0,-6-6 0,-2 1 0,1 0 0,-1 1 0,-1 1 0,0 1 0,0 0 0,0 0 0,-29-9 0,29 12 0,0 1 0,0 0 0,0 1 0,-1 1 0,1 1 0,-1 0 0,1 0 0,-1 1 0,-14 3 0,19-1 0,1 0 0,0 0 0,-1 1 0,1 0 0,-13 7 0,18-8 0,1 0 0,-1 0 0,1 1 0,-1-1 0,1 1 0,0 0 0,0-1 0,0 2 0,0-1 0,0 0 0,1 0 0,0 1 0,-1 0 0,-2 6 0,5-9 0,-1 1 0,1 0 0,-1 0 0,1 0 0,-1 0 0,1 0 0,0 0 0,0-1 0,0 1 0,0 0 0,0 0 0,1 0 0,-1 0 0,1 0 0,-1 0 0,1-1 0,-1 1 0,2 2 0,0-2 0,0 1 0,-1 0 0,1-1 0,0 0 0,1 1 0,-1-1 0,0 0 0,1 0 0,-1 0 0,4 1 0,2 1 0,0 0 0,0 0 0,0-1 0,0-1 0,1 1 0,17 2 0,-16-4 0,1-1 0,-1 0 0,1 0 0,-1-1 0,1-1 0,-1 0 0,15-4 0,-1-2 0,44-22 0,-67 29 0,1 0 0,0 0 0,-1 1 0,1-1 0,0 0 0,-1 1 0,1-1 0,4 1 0,-6 0 0,1 0 0,0 0 0,0 0 0,0 1 0,0-1 0,0 0 0,-1 1 0,1-1 0,0 1 0,0-1 0,-1 1 0,1-1 0,0 1 0,-1 0 0,1-1 0,-1 1 0,1 0 0,-1-1 0,1 1 0,-1 0 0,1 1 0,5 9 0,-1-1 0,-1 1 0,0 1 0,4 17 0,-4-16 0,83 347-705,13 43 410,-84-348-4,2 0-1,3-2 0,50 94 1,-35-89-5694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56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 24575,'-2'4'0,"-8"21"0,-10 48 0,18-65 0,-27 134-954,-19 266 0,41-289 0,14 166-1,0-208 964,4 1 0,3-1 0,29 88 0,-21-99-128,2-1 0,4-1 1,2-1-1,40 60 1,-46-87 43,0-2 1,2-1 0,2-1 0,0-1 0,3-1 0,0-2 0,66 45-1,-75-59 52,0-1-1,1-2 1,0 0-1,31 9 1,-41-16 11,0-1 0,0 0 0,1-1 1,-1 0-1,1-1 0,0-1 0,-1 0 1,1-1-1,21-3 0,-17-1 12,-1-1 0,0 0 0,0-1 0,0 0 0,-1-2 0,0 0 0,23-17 0,93-88 0,-46 29-498,-16 11-1992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57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1 223 24575,'0'0'0,"0"0"0,3-2 0,10-2 0,15-5 0,22-4 0,26-4 0,16-5 0,13-4 0,22-6 0,21-4-1326,-2 2 1326,-26 6-6865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57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2088 24575,'0'0'0,"0"0"0,0 0 0,4 0 0,11 2 0,13 2 0,23 1 0,28-4 0,27-9 0,19-11 0,0-9-851,-22 0-6489</inkml:trace>
  <inkml:trace contextRef="#ctx0" brushRef="#br0" timeOffset="1">1109 1 24575,'0'0'0,"0"0"0,4 1 0,6 19 0,10 32 0,7 41 0,5 45 0,-2 33-1942,-5 20 1942,-4 13 0,17 38-3014,0-21-221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57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708 1200 24575,'0'0'0,"-3"0"0,-34 2 0,-72 11 0,77-7 0,-35 5 0,-90 28 0,125-29 0,0 2 0,1 1 0,1 2 0,-51 32 0,68-38 0,0 0 0,1 1 0,-12 13 0,20-19 0,1 0 0,-1 0 0,1 0 0,0 1 0,1-1 0,-1 1 0,1-1 0,0 1 0,0 0 0,0 0 0,1 0 0,0 0 0,-1 5 0,2-7 0,0 0 0,0 0 0,0 0 0,0 0 0,1 0 0,0 0 0,-1 0 0,1 0 0,0 0 0,0 0 0,1 0 0,-1-1 0,1 1 0,-1-1 0,1 1 0,0-1 0,0 1 0,0-1 0,0 0 0,0 0 0,1 0 0,2 2 0,2 1 0,0-1 0,1 0 0,-1 0 0,1 0 0,0-1 0,14 4 0,-8-4 0,0 0 0,0-1 0,-1-1 0,1 0 0,0-1 0,0-1 0,0 0 0,0 0 0,0-2 0,18-4 0,-18 2 0,1 0 0,-1-1 0,0 0 0,0-1 0,-1-1 0,0 0 0,0-1 0,-1 0 0,17-16 0,-13 8-88,-1-1-1,0-1 1,-1 0-1,-2-1 1,0 0-1,15-35 1,-10 11-68,-1-1 1,13-64 0,-12 19-320,-4-2 0,-4 0 0,-5-148 0,-27-12 195,13 194 187,-2 1 0,-25-68-1,32 108 126,-1 1 0,-1 0-1,-1 1 1,-14-24-1,21 38 12,0 0-1,0-1 0,0 1 1,0 0-1,0 0 0,0 0 0,0 0 1,-1-1-1,1 2 0,0-1 1,-1 0-1,-1-1 0,2 2-31,1 0 0,0 0 1,-1 0-1,1 0 0,0 0 0,-1 0 0,1 0 0,0 0 0,-1 0 1,1 0-1,-1 0 0,1 0 0,0 1 0,-1-1 0,1 0 0,0 0 1,-1 0-1,1 0 0,0 1 0,0-1 0,-1 0 0,1 1 0,-1 0 20,0 0 0,0 0 0,0 0-1,1 0 1,-1 1 0,1-1 0,-1 0-1,1 0 1,-1 2 0,-1 6 228,0 0 0,1 0 0,0 0 0,1 12 0,7 83 64,15 47-585,12 13-1317,92 273 1,118 138 570,-175-443 513,-47-96 216,37 48 1,-32-53-1779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58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1 882 24575,'0'0'0,"4"2"0,4 5 0,8 4 0,8 8 0,9 11 0,9 11 0,3 9 0,-4 2 0,-7-4 0,-10-12-8191</inkml:trace>
  <inkml:trace contextRef="#ctx0" brushRef="#br0" timeOffset="1">135 1 24575,'0'0'0,"0"0"0,4 4 0,6 10 0,20 17 0,17 12 0,1-1-8191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4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24575,'0'0'0,"0"0"0,0 0 0,0 0 0,-2 8 0,-2 15 0,-3 17 0,-4 16 0,-3 11 0,0-2 0,2-12-8191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58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7 625 24575,'-5'15'0,"4"-12"0,1 0 0,0 0 0,-1 0 0,1 0 0,1 0 0,-1 0 0,0 1 0,1-1 0,-1 0 0,1 0 0,0 0 0,0 0 0,0 0 0,1 0 0,-1-1 0,1 1 0,-1 0 0,1-1 0,0 1 0,0-1 0,0 1 0,1-1 0,-1 0 0,0 0 0,1 0 0,-1 0 0,5 2 0,0-1 0,-1 1 0,1-1 0,0 0 0,0-1 0,0 0 0,0 0 0,0-1 0,0 1 0,0-1 0,0-1 0,9 0 0,-5-1 0,0 0 0,0-1 0,-1-1 0,1 1 0,-1-2 0,0 0 0,0 0 0,16-9 0,-2-2 0,-2 0 0,28-25 0,-17 11 0,-1-2 0,-1-2 0,48-66 0,-58 68 0,-2 0 0,-1-1 0,-1-1 0,-2-1 0,12-37 0,-21 51 0,-1 0 0,4-31 0,-8 44 0,-1 0 0,0 0 0,0 0 0,0-1 0,-1 1 0,0 0 0,0 0 0,-1 0 0,0 0 0,-4-10 0,5 15 0,-1 0 0,1-1 0,0 1 0,0 0 0,-1 0 0,1 1 0,-1-1 0,0 0 0,1 0 0,-1 1 0,0-1 0,0 1 0,0 0 0,0-1 0,0 1 0,0 0 0,-1 0 0,1 0 0,0 1 0,-1-1 0,1 0 0,0 1 0,-1 0 0,1-1 0,-3 1 0,-3 1 0,1-1 0,-1 1 0,1 1 0,0 0 0,-1 0 0,1 0 0,-8 4 0,-11 6 0,1 1 0,0 1 0,1 1 0,-42 35 0,40-27 0,2 0 0,0 2 0,-36 49 0,48-57 0,1 1 0,1 0 0,0 0 0,1 1 0,1 0 0,1 1 0,-7 32 0,12-39 0,0 0 0,1 0 0,0 0 0,1 0 0,0-1 0,1 1 0,1 0 0,0 0 0,0 0 0,2-1 0,-1 0 0,2 1 0,9 18 0,-3-11-93,2-1 0,0 0 0,1 0-1,1-1 1,0-1 0,34 28 0,-13-17-125,2 0 1,60 32-1,-53-37 218,1-1 0,1-2 0,1-2 0,0-3 0,1-1 0,1-3 0,88 9 0,11-17-1147,-24-10-4592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59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24575,'0'11'0,"4"13"0,6 25 0,-6-32 0,21 86 0,15 49-442,18 46-1328,82 251 356,-7-26-98,-14 2 795,-61-178 717,-14-25-273,-12-31-819,-9-36 726,2 37 214,-20-148 1054,-3-21-2257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59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24575,'0'0'0,"0"2"0,3 6 0,6 12 0,7 17 0,6 19 0,5 24 0,4 25 0,2 23 0,-1 8-1165,0-4 1165,3-9 0,4-12 0,2-20 0,-7-24-7026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59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24575,'3'3'0,"19"27"0,-1 0 0,-2 1 0,-1 2 0,-1-1 0,22 64 0,-17-25 0,25 133 0,-31-99 0,-13-79 0,-1 49 0,-4-63 0,2-12 0,0 0 0,0 0 0,0 0 0,0 0 0,0 0 0,0 0 0,0 0 0,0 0 0,0 0 0,0 0 0,-1 0 0,1 0 0,0 0 0,0 0 0,0 0 0,0 0 0,0 0 0,0 0 0,0 0 0,0 0 0,0 0 0,0 0 0,0 0 0,-1 0 0,1 0 0,0 0 0,0 0 0,0-1 0,0 1 0,0 0 0,0 0 0,0 0 0,0 0 0,0 0 0,0 0 0,0 0 0,0 0 0,0 0 0,0 0 0,0 0 0,0 0 0,0 0 0,0-1 0,0 1 0,0 0 0,0 0 0,0 0 0,0 0 0,0 0 0,0 0 0,0 0 0,0 0 0,0 0 0,0 0 0,0-1 0,-5-21 0,1-41 0,3 0 0,2 0 0,11-73 0,-9 113 0,1 1 0,1 0 0,11-34 0,-13 49 0,0 1 0,0-1 0,1 1 0,0-1 0,0 1 0,7-7 0,-7 9 0,-1 1 0,1 0 0,-1 0 0,1 0 0,0 1 0,0-1 0,0 1 0,1 0 0,-1 0 0,0 0 0,5-1 0,-2 2 0,-1 0 0,1 0 0,-1 0 0,1 1 0,-1 0 0,1 0 0,-1 0 0,13 3 0,-10 0 0,1-1 0,-1 2 0,0-1 0,0 1 0,12 8 0,-5-2 0,0 2 0,-1 0 0,0 1 0,-1 0 0,19 23 0,-7-2 0,-1 1 0,-3 1 0,0 0 0,-3 2 0,-1 1 0,-1 0 0,14 57 0,-26-80 0,4 31 0,-15-122 0,4 0 0,3 0 0,13-97 0,-11 149 0,1 1 0,1-1 0,9-22 0,-11 38 0,0 0 0,0 1 0,0 0 0,1-1 0,9-10 0,-10 14 0,0 0 0,0 0 0,0 0 0,0 1 0,1-1 0,-1 1 0,1 0 0,0 0 0,0 0 0,0 0 0,4-1 0,-1 1 0,-1 1 0,1 0 0,0 1 0,-1-1 0,1 1 0,0 0 0,-1 1 0,1 0 0,0 0 0,-1 0 0,1 1 0,8 3 0,1 2 0,-1 0 0,0 0 0,27 19 0,-17-7 0,0 1 0,-2 2 0,0 0 0,-1 1 0,32 46 0,77 141 0,-106-165-682,29 70-1,-45-88-6143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00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24575,'0'0'0,"3"4"0,8 11 0,9 19 0,11 26 0,7 23 0,5 24 0,2 20-1476,-2 10 1476,-5-7 0,-4-17 0,-7-21 0,-5-25 359,-7-21-359,-5-19-7074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00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24575,'0'11'0,"1"0"0,1 0 0,0 0 0,0-1 0,1 1 0,1-1 0,5 15 0,41 68 0,-36-69 0,282 461-574,-289-474 574,-2-3 0,1 1 0,0-1 0,8 8 0,-14-15 0,0-1 0,0 0 0,0 0 0,1 1 0,-1-1 0,0 0 0,0 0 0,1 1 0,-1-1 0,0 0 0,0 0 0,1 0 0,-1 0 0,0 1 0,1-1 0,-1 0 0,0 0 0,0 0 0,1 0 0,-1 0 0,0 0 0,1 0 0,-1 0 0,0 0 0,1 0 0,-1 0 0,0 0 0,1 0 0,-1 0 0,0 0 0,1 0 0,-1 0 0,0 0 0,1-1 0,5-10 0,31-105 572,-26 76-571,25-61 0,-32 94-1,-1 0 0,1 0 0,1 0 0,-1 0 0,1 1 0,7-8 0,-8 11 0,0-1 0,0 0 0,1 1 0,-1 0 0,1 0 0,0 0 0,0 1 0,0-1 0,10-2 0,-3 2 0,-1 1 0,1 0 0,-1 1 0,1 1 0,22 0 0,59 13 0,-28 0-1365,-10 1-5461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01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590 1 24575,'-13'0'0,"-10"1"0,0 2 0,1 1 0,0 1 0,-28 9 0,20-6 0,-22 8 0,-1 1 0,2 3 0,0 2 0,2 2 0,-47 31 0,94-54 0,-6 4 0,0 1 0,0-1 0,1 1 0,-13 13 0,20-19 0,0 0 0,0 0 0,0 0 0,-1 0 0,1 1 0,0-1 0,0 0 0,0 0 0,0 0 0,0 0 0,0 1 0,-1-1 0,1 0 0,0 0 0,0 1 0,0-1 0,0 0 0,0 0 0,0 0 0,0 1 0,0-1 0,0 0 0,0 0 0,0 1 0,0-1 0,0 0 0,0 0 0,0 1 0,0-1 0,0 0 0,1 0 0,-1 0 0,0 1 0,0-1 0,0 0 0,0 0 0,0 0 0,0 1 0,1-1 0,-1 0 0,0 0 0,0 0 0,0 0 0,1 0 0,-1 1 0,12 3 0,-9-3 0,55 14 0,-23-7 0,0 2 0,0 2 0,54 25 0,55 53 0,-8-4 0,-125-80 0,1 0 0,1 0 0,-1-2 0,18 5 0,-21-7 0,-1 0 0,0-1 0,1-1 0,-1 0 0,1 0 0,-1 0 0,15-3 0,-10 0-682,24-9-1,5-6-6143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01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24575,'0'0'0,"3"4"0,12 12 0,21 29 0,27 40 0,18 46 0,12 42-3376,4 38 3376,2 28 0,-7 9-2565,-11-2 2565,-14-20 0,-18-30-1703,-18-41 1703,-13-47-547</inkml:trace>
  <inkml:trace contextRef="#ctx0" brushRef="#br0" timeOffset="1">224 1519 24575,'0'0'0,"2"0"0,8 2 0,14 2 0,20 0 0,27-8 0,30-10 0,23-11 0,17-12-1302,18-9 1302,54-9 0,-11 5-6889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02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617 1475 24575,'0'0'0,"-2"2"0,-1 0 0,0 0 0,1 0 0,-1-1 0,0 1 0,0-1 0,0 1 0,0-1 0,0 0 0,0 0 0,0 0 0,0-1 0,-6 1 0,5 0 0,-150 19 0,7-2 0,116-12 0,1 1 0,-50 18 0,69-21 0,1 1 0,0 0 0,0 0 0,0 1 0,1 0 0,0 1 0,0 0 0,-10 11 0,16-15 0,0 0 0,1 0 0,-1 1 0,1-1 0,0 1 0,0 0 0,0 0 0,0-1 0,1 1 0,-1 0 0,1 0 0,0 1 0,0-1 0,1 0 0,-1 0 0,1 0 0,0 0 0,0 1 0,1-1 0,-1 0 0,1 0 0,0 0 0,0 0 0,0 1 0,2 3 0,1 2 0,1-1 0,0 0 0,1-1 0,0 0 0,0 1 0,0-2 0,10 9 0,2 1 0,0-1 0,24 14 0,0-3-126,1-3 0,1-1 0,1-2 0,0-2 0,2-3 0,64 16 0,-52-20-51,0-2 1,1-2-1,0-4 1,115-4-1,-136-4 181,0-1 0,0-2 1,-1-1-1,0-2 0,54-22 0,-63 19-20,-1-1 1,-1-1 0,0-1 0,-1-2 0,0 0 0,-2-2 0,29-29 0,-31 25-103,-1 0 1,-2-1 0,32-53-1,-41 60 116,-1-1 0,0 0 0,-2-1 0,0 1 0,-1-1 0,6-39 0,-11 50-1,0 1 0,-1 0 0,0-1 0,-1 1 0,0-1 0,0 1 0,-4-15 0,4 19 23,-1-1 1,0 1 0,0 0-1,0-1 1,-1 1-1,1 0 1,-1 0 0,0 0-1,0 1 1,-1-1-1,1 1 1,-1 0 0,1 0-1,-8-5 1,2 3 138,0 1 1,0 0-1,0 1 1,0 0-1,0 0 1,-1 1-1,1 0 0,-16-1 1,4 2-30,1 1 0,-1 1-1,-21 4 1,27-3-118,0 1-1,0 0 1,0 2-1,1 0 1,-1 0-1,1 1 1,1 1-1,-1 0 1,-23 18 0,29-19-13,1 1 1,0-1-1,0 1 0,1 0 1,0 0-1,0 1 1,1 0-1,0 0 1,0 0-1,1 1 1,0-1-1,1 1 1,-1 0-1,2 0 1,-1 1-1,1-1 1,0 11-1,1-10 1,2 0 0,-1 1 0,1-1 0,1 0 0,-1 0 0,2 1 0,0-1 0,0-1 0,0 1 0,2 0 0,-1-1 0,1 0 0,0 0 0,1 0 0,10 12 0,-3-7 0,-1 0 0,2-1 0,0 0 0,0-1 0,2-1 0,-1-1 0,32 17 0,-27-18-37,0-1 0,0-1 0,1 0-1,0-2 1,0 0 0,1-1 0,-1-2-1,1 0 1,0-1 0,-1-1 0,1-1 0,33-6-1,-35 3 9,0-1 1,0-1-1,-1-1 0,0 0 0,-1-1 0,1-1 0,-2-1 0,1-1 1,-1 0-1,-1-1 0,0-1 0,-1 0 0,23-27 0,-21 19 7,-1 0 0,-1-2 0,-1 1 0,-1-2-1,-1 0 1,14-41 0,-16 31-190,-1 0-1,-1 0 1,-2-1-1,2-53 1,-7 36-111,-2 0-1,-12-78 1,0 61 383,-26-86 1,11 67-60,-5 1 0,-77-144 0,71 163-12,-3 1 0,-3 2 0,-82-90-1,107 133-71,-30-23 0,45 40 78,0 1 0,0 1-1,-1-1 1,1 1 0,-1 0 0,0 0 0,-10-3-1,15 5 6,0 1 0,-1 0 0,1-1 0,0 1 0,0 0 0,0 0 0,0 0 0,-1 0 0,1 0 0,0 0 0,0 1 0,0-1 0,-1 0 0,1 0 0,0 1 0,0-1 0,0 1 0,0-1 0,0 1 0,0 0 0,0-1 0,0 1 0,0 0 0,0 0 0,0-1 0,0 1 0,0 0 0,1 0 0,-1 0 0,0 0 0,0 2 0,-1 1 0,1-1 0,0 0 0,0 1 0,0-1 0,0 1 0,0 4 0,0 5 0,1 21 0,22 118 0,28 71-542,28 57-1626,84 224 1333,14 2-440,71 210-392,-195-553 3167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02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24575,'0'0'0,"0"4"0,2 5 0,2 4 0,3 3 0,2 2 0,-3 1 0,-12 2 0,-25-1 0,-19-4 0,-1-4-8191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4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448 38 24575,'-3'-9'0,"2"7"0,-1 1 0,1-1 0,-1 1 0,0 0 0,1-1 0,-1 1 0,0 0 0,0 0 0,1 0 0,-1 1 0,-3-2 0,-23-4 0,25 5 0,-17-2 0,-1 1 0,0 1 0,0 0 0,0 2 0,1 0 0,-1 1 0,-34 9 0,42-8 0,0 1 0,1 0 0,0 1 0,0 0 0,0 1 0,1 1 0,0-1 0,0 2 0,0 0 0,1 0 0,0 0 0,1 2 0,-13 14 0,19-20 0,0 1 0,0 0 0,0-1 0,1 1 0,-3 6 0,5-10 0,-1 1 0,1-1 0,-1 1 0,1-1 0,0 1 0,0-1 0,0 1 0,0-1 0,0 1 0,0-1 0,0 1 0,0-1 0,0 1 0,1-1 0,-1 1 0,1-1 0,-1 0 0,1 1 0,-1-1 0,1 0 0,0 1 0,0-1 0,1 1 0,0 1 0,0-1 0,1 0 0,-1-1 0,1 1 0,0 0 0,-1-1 0,1 1 0,0-1 0,0 0 0,0 0 0,0 0 0,0-1 0,0 1 0,5 0 0,4 0 0,0-1 0,17-1 0,-12-1 0,0 0 0,-1-1 0,34-11 0,44-25 0,-62 25 0,-30 13 0,0 0 0,1 0 0,-1 1 0,0-1 0,0 0 0,0 1 0,0 0 0,1-1 0,-1 1 0,0 0 0,0 0 0,1 0 0,1 1 0,-2-1 0,0 1 0,-1 0 0,1 0 0,-1 0 0,1 0 0,-1 0 0,0 0 0,1 0 0,-1 0 0,0 0 0,0 1 0,0-1 0,0 0 0,0 1 0,0-1 0,0 1 0,0-1 0,0 3 0,6 11 0,-2 0 0,1 1 0,3 21 0,7 54 0,-12-67 0,16 113 0,24 146 0,-37-244-1365,-2-8-5461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02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1359 24575,'9'1'0,"1"-1"0,11 3 0,11 1 0,105 11 0,92 7-1404,85 6-4213,63 3 3692,41-2-160,28 0 1301,26 0-269,595 20-1050,4-44 983,-471-28 984,33-17 11,37-13 94,1474-206 31,73-132 0,-1448 235 0,276-53 0,3 22 0,-384 88 0,-29 21 0,-33 20 0,-37 22 0,-46 21 0,-50 17 26,-54 13 79,-58 6 60,-58 2 386,-61-2-98,-58-4 808,27 3 2243,-157-15-1377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10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7696 3354 24575,'0'0'0,"-6"3"0,-8 4 0,-1-1 0,0 0 0,0 0 0,-21 3 0,-64 9 0,70-14 0,-693 146-800,421-63 136,-33 10-524,-619 103-983,-11-61-208,901-131 2365,-606 66-314,470-62 23,-274-19 0,291-10 258,2-7 0,1-9 0,-256-80 0,278 57 47,2-8 0,3-6 0,4-7 0,-148-102 0,187 106-14,4-6 1,-113-107-1,167 135 7,2-2 0,2-2 0,3-2 0,3-2 0,-56-100 0,78 117 7,2 0 0,2-2 0,1 1 0,3-2 0,1 0 0,3 0 0,1-1 0,2 0 0,2-49 0,5 38 0,2 0 0,3 0 0,2 1 0,3 0 0,2 1 0,42-105 0,-23 88-25,2 2 0,4 2 0,86-116 0,-55 98-28,4 3 1,93-83-1,-74 87 57,2 4-1,4 5 1,171-92-1,-75 64-441,232-80 1,-180 91 395,4 11 0,3 11 0,430-53 0,-379 91-44,1 14-1,335 29 1,-284 17-155,523 116 0,-52 60 181,-506-103 530,-236-70-235,129 75 0,-144-68 119,-1 3 1,-3 3-1,-2 3 1,-3 3-1,108 122 1,-129-126-355,-1 2 0,-4 2 0,-1 1 0,-3 2 0,42 106 0,-60-123 0,-1 0 0,-2 2 0,-2-1 0,-1 1 0,-3 1 0,-1-1 0,-2 1 0,-3-1 0,-9 75 0,-2-51-19,-4-1-1,-30 83 1,-66 123 310,-45 30 902,113-231-1203,-4-2 0,-62 68 0,54-75-12,-3-3 0,-2-2 0,-3-3 0,-2-3 0,-119 70-1,-63 7-311,-5-12-1340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1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1 298 24575,'3'1'0,"0"1"0,0-1 0,0 1 0,-1 0 0,1 0 0,0 0 0,-1 0 0,0 0 0,1 0 0,2 5 0,6 5 0,138 154-36,18 20-1146,142 109 909,-238-239 176,-57-46 79,1 0 1,28 13 0,-38-21 17,0 0 0,0 0 0,1 0 0,-1 0 0,0-1 0,1 0 0,-1-1 0,1 1 0,0-1 0,-1 0 0,1 0 0,-1 0 0,7-2 0,-6 0 0,-1 0 0,0 0 0,1 0 0,-1-1 0,0 0 0,0 0 0,-1 0 0,1 0 0,0-1 0,-1 0 0,0 0 0,7-8 0,0-2 0,-1 0 0,-1-1 0,12-22 0,17-55 0,-18 31 99,17-89 0,1-68 100,-8 34-466,12 6-775,-15 97-4597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2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1148 1317 24575,'-26'-18'0,"-57"-29"0,72 41 0,0 1 0,0 0 0,0 1 0,-1 1 0,-11-3 0,-138-15 0,-8 9-1016,-183 11 1,322 2 1015,0 1 0,0 2 0,0 1 0,-36 11 0,59-14 0,1 0 0,0 1 0,0-1 0,0 2 0,1-1 0,-1 0 0,1 1 0,-1 0 0,1 1 0,1-1 0,-8 9 0,10-10 0,0 0 0,0 0 0,0 0 0,0 1 0,1-1 0,0 1 0,-1-1 0,1 1 0,1-1 0,-1 1 0,0 0 0,1-1 0,0 1 0,0 0 0,0-1 0,0 1 0,1 0 0,-1-1 0,1 1 0,0-1 0,2 6 0,0-2 67,0 0 1,1-1 0,-1 1 0,1-1-1,1 0 1,-1 0 0,1-1-1,0 1 1,1-1 0,-1 0 0,1-1-1,0 1 1,0-1 0,12 6-1,-6-4 60,1 0 0,0-1 0,0-1 0,0 0 0,1 0 0,-1-2 0,16 2 0,-17-3-127,0-1-1,0 0 1,0-1-1,-1 0 1,1-1-1,0 0 1,0-1-1,-1 0 1,14-6-1,-10 2 3,-1 0 0,0-1-1,0 0 1,-1-1 0,0-1 0,14-14-1,-5 2-141,-1-2 0,-1 0 0,-2-2 0,0 0 0,-2-1 0,22-46 0,-13 14 98,-2-1-1,-3-2 1,-3 0 0,10-65-1,-16 54 48,-3 0-1,-4-1 0,-6-93 0,-1 118-4,-2 0 0,-2 1 0,-2 0 0,-24-72 0,32 117 0,-17-42 0,16 41 0,0 1 0,0 0 0,0-1 0,0 1 0,0 0 0,-1 0 0,0 0 0,1 0 0,-4-2 0,5 5 0,1-1 0,-1 1 0,1 0 0,-1-1 0,1 1 0,-1 0 0,1-1 0,-1 1 0,1 0 0,-1 0 0,1 0 0,-1 0 0,0-1 0,1 1 0,-1 0 0,1 0 0,-1 0 0,0 0 0,1 0 0,-1 0 0,1 1 0,-1-1 0,1 0 0,-1 0 0,0 0 0,1 0 0,-1 1 0,1-1 0,-1 0 0,1 1 0,-1-1 0,1 0 0,-1 1 0,1-1 0,0 0 0,-1 1 0,1-1 0,-1 1 0,1-1 0,0 1 0,-1-1 0,1 1 0,0-1 0,-1 2 0,-1 2 0,0 1 0,1 0 0,-1 0 0,-1 9 0,-1 10 0,0 33 0,6 69 0,19 41-219,4-48-167,5-1-1,59 146 0,125 213 453,-139-332-195,7-3-363,-65-117 249,1-1-1,1-1 1,26 25-1,4-5-3871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2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11 24575,'-2'-1'0,"0"-2"0,-1 1 0,2 0 0,-1 1 0,1 0 0,1 1 0,0 1 0,2 9 0,4 18 0,5 21 0,3 15 0,-2 5 0,-2-4 0,-3-7 0,-3-12 0,-1-13-8191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3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24575,'0'0'0,"0"4"0,1 5 0,4 3 0,0-1-8191</inkml:trace>
  <inkml:trace contextRef="#ctx0" brushRef="#br0" timeOffset="1">829 314 24575,'0'0'0,"2"0"0,10 0 0,14 0 0,15 0 0,19 1 0,24 4 0,20 0 0,13-3 0,2-3-702,-5-4 702,-18 0 0,-26 0-7489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3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8 0,5 16 0,6 20 0,11 29 0,12 33 0,14 22 0,10 13-1461,8 10 1461,5 3 0,-3-14 0,-14-30-6730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3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24575,'8'8'0,"2"7"0,0-1 0,-1 2 0,9 17 0,-16-27 0,46 95 0,16 45-531,8 39-1594,65 235 186,-106-298 1530,23 191 1,-47-239-132,-4 123 0,-5-157 519,-2 0 0,-2-1 1,-2 1-1,-19 60 0,21-85 138,-12 25 0,16-35 30,-1-1 0,0 1 0,0-1-1,-1 1 1,1-1 0,-1 0 0,0 0 0,-4 3-1,6-6-65,0 0 0,0 1 0,0-1 0,0 0 0,-1 0 0,1 0 0,0-1 0,0 1 0,0 0 0,-1-1 0,1 0 1,0 1-1,-1-1 0,1 0 0,0 0 0,-1 0 0,1-1 0,0 1 0,-1 0 0,1-1 0,0 0 0,-1 1 0,1-1 0,0 0 0,-4-2 0,0-1 67,1 0 1,-1-1-1,1 1 1,0-1-1,0 0 1,0 0-1,1 0 1,-4-7-1,-2-2 99,2-1 0,0 0 0,-11-27 1,9 11 18,-8-36 0,7 9-898,2-2 0,-1-74 0,10 26-5586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4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1 185 24575,'1'20'0,"0"-1"0,9 37 0,-6-35 0,20 83 0,7 7-490,76 176-1,-50-163 0,82 129 0,-73-151 413,-50-80 30,2-1-1,23 24 1,-34-38 43,0-1 0,1 0 1,0 0-1,0 0 0,0-1 0,1 0 0,0-1 1,0 0-1,11 3 0,-14-5 5,0-1 0,0 0 1,1 0-1,-1 0 0,0-1 0,1 0 0,-1-1 1,0 1-1,0-1 0,1 0 0,-1-1 0,0 1 1,0-1-1,0 0 0,5-4 0,-1 1 0,-1 0 0,0-1 0,-1 0 0,0 0 0,0-1 0,14-15 0,-10 8 0,-1 0 0,-1-1 0,13-24 0,-9 10 40,-1 0-1,-2 0 0,-1-1 1,-1-1-1,6-41 1,-7 13 49,1-116 0,-12 84-58,-4 0 0,-22-102 0,-60-171-1187,64 281-4156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4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179 105 24575,'0'0'0,"1"0"0,-1 1 0,1-1 0,0 0 0,-1-1 0,1 1 0,-1 0 0,1 0 0,-1 0 0,1 0 0,-1 0 0,1-1 0,0 1 0,-1 0 0,1 0 0,-1-1 0,0 1 0,2-1 0,-2 1 0,0-1 0,0 1 0,0 0 0,0-1 0,0 1 0,1 0 0,-1-1 0,0 1 0,0 0 0,0-1 0,0 1 0,0 0 0,-1-1 0,1 1 0,0 0 0,0-1 0,0 1 0,0 0 0,0-1 0,0 1 0,0 0 0,-1-1 0,-1-2 0,0 0 0,0 0 0,-1 1 0,-4-5 0,-3-3 0,-2 1 0,1 0 0,-1 1 0,-22-12 0,28 17 0,-1 0 0,-1 0 0,1 1 0,0-1 0,-1 2 0,1-1 0,-1 1 0,1 0 0,-1 1 0,-13 0 0,30 4 0,8 1 0,6 0 0,1-1 0,42 1 0,-3 0 0,-61-5 0,0 1 0,0-1 0,1 1 0,-1 0 0,0 0 0,0-1 0,0 1 0,0 1 0,0-1 0,0 0 0,0 0 0,-1 1 0,4 2 0,0 2 0,0 0 0,8 12 0,-12-16 0,23 37 0,-2 0 0,26 68 0,21 88 0,-68-193 0,99 331-986,-95-316 607,8 32-6447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5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0,1 10 0,6 23 0,11 33 0,-2-9 0,11 46 0,22 89 0,-44-170-1365,-3-7-5461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2:24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1 593 24575,'0'0'0,"2"6"0,4 11 0,9 20 0,10 26 0,5 31 0,5 26 0,-1 14-1123,0-1 1123,-2-12 0,-5-21 0,-5-25 0,-6-25 0,-6-22-7068</inkml:trace>
  <inkml:trace contextRef="#ctx0" brushRef="#br0" timeOffset="1">1 1 24575,'0'0'0,"0"0"0,3 3 0,6 8 0,7 13 0,6 16 0,3 8 0,-2-3-8191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17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1149 0 24575,'-1'0'0,"-1"0"0,1 0 0,-1 1 0,1-1 0,0 0 0,-1 1 0,1-1 0,-2 1 0,0 0 0,-87 36 0,57-22 0,-88 38 0,113-49-38,-361 171-2142,308-142 2074,3 3 1,0 2 0,-99 88-1,138-108 139,1 1-1,-20 27 1,33-38-29,-1 0 1,1 0-1,1 0 0,0 0 1,0 1-1,-4 14 0,7-18-4,0 0-1,0 0 1,1 0 0,-1 0-1,1 0 1,0 0-1,1 0 1,-1 0-1,1 0 1,0-1 0,0 1-1,1 0 1,3 8-1,-1-5 1,1 1 0,0-1 0,1-1 0,-1 1 0,1-1 0,1 0 0,0 0 0,7 5 0,11 8-99,2-1 0,35 19 1,181 82-1329,13-14 1329,35 15 405,-201-77 756,-81-39-994,-1 0 1,0 0-1,0 1 0,11 10 0,-18-15-61,0-1 1,0 1-1,0 0 1,0 0-1,0 1 0,0-1 1,0 0-1,-1 0 1,1 0-1,0 1 0,-1-1 1,1 0-1,-1 0 1,1 1-1,-1-1 0,0 1 1,0-1-1,1 0 0,-1 1 1,0-1-1,0 1 1,0-1-1,-1 0 0,1 1 1,0-1-1,-1 0 1,1 1-1,0-1 0,-1 0 1,-1 3-1,-1 0 10,0 0-1,0 0 1,-1 0-1,0-1 1,0 1-1,0-1 1,-8 5-1,-15 9-17,-35 15 0,-68 26-300,-81 30-890,-131 57 693,7 16 2528,307-146-2931,15-6-4212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17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0,4 8 0,4 17 0,8 26 0,2 25 0,0 18 0,-1 17 0,-1 14-817,-2-1 817,-3-10 0,-4-16 0,-2-26-7374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18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1708 24575,'0'1'0,"1"0"0,-1 1 0,1-1 0,-1 0 0,1 0 0,0 0 0,-1 1 0,1-1 0,0 0 0,0 0 0,0 0 0,0 0 0,0 0 0,2 1 0,2 3 0,36 36 0,-3 3 0,-1 0 0,-3 3 0,-1 0 0,-3 2 0,40 89 0,-52-84 0,-20-59 0,1 0 0,0 0 0,0-1 0,0 1 0,1-10 0,0 5 0,-1-23 0,3-1 0,0 1 0,2 0 0,2 0 0,1 0 0,1 1 0,2 0 0,19-42 0,-24 63 0,0 1 0,1-1 0,1 1 0,-1 0 0,2 0 0,7-8 0,-9 13 0,-1 0 0,0 1 0,1 0 0,0 0 0,0 0 0,0 0 0,1 1 0,-1 0 0,1 1 0,-1-1 0,13-2 0,-1 3 0,-1-1 0,1 2 0,0 1 0,1 0 0,34 5 0,90 27 0,16 20 0,14 3 0,-141-47 0,-1-2 0,1-1 0,51 2 0,-56-7 0,32-5 0,-50 4 0,0-1 0,0 0 0,-1 0 0,1-1 0,-1 0 0,0 0 0,0-1 0,0 0 0,10-7 0,-3-1 0,-1 0 0,0-1 0,13-16 0,11-14-124,-3-2-1,-1-1 1,-2-2-1,-2-1 1,24-55-1,-50 94 125,1 0 0,-2 0 0,0 0 0,3-14 0,-6 23-2,1 0 1,-1 1-1,0-1 1,0 0-1,0 1 0,0-1 1,0 0-1,0 0 0,0 1 1,0-1-1,0 0 0,-1 0 1,1 1-1,0-1 0,0 0 1,-1 1-1,1-1 1,-1-1-1,-3 3 33,-2 6 94,-25 61 514,12-24-656,14-34 17,-10 23 0,-20 60 0,35-93 0,-1 0 0,1 0 0,0 1 0,0-1 0,0 0 0,0 0 0,0 1 0,0-1 0,0 0 0,0 0 0,0 1 0,0-1 0,0 0 0,0 1 0,0-1 0,0 0 0,0 0 0,0 1 0,0-1 0,0 0 0,0 0 0,1 1 0,-1-1 0,0 1 0,6-2 0,11-11 0,-12 8 0,1 0 0,0 0 0,1 0 0,0 0 0,0 1 0,0 0 0,0 1 0,0-1 0,0 1 0,14-2 0,-16 4 0,1 0 0,-1 0 0,0 0 0,0 1 0,0-1 0,0 1 0,0 0 0,0 1 0,0-1 0,0 1 0,0 0 0,-1 0 0,1 1 0,-1-1 0,8 7 0,-5-4 0,-1 1 0,-1-1 0,1 1 0,-1 1 0,0-1 0,7 13 0,-4-4 0,-1 0 0,9 24 0,-7-8-36,-1-1 1,-2 1-1,0 1 0,1 51 0,-15 131-1306,-57 195 1014,-40-11 317,102-387-1,-43 132-148,45-140 160,0 0 0,0 0 0,-1 0 0,1 0 0,-1 0 0,-2 3 0,4-6 0,0 0 0,-1 0 0,1 0 0,0 0 0,0 0 0,0 0 0,0 0 0,0 1 0,0-1 0,-1 0 0,1 0 0,0 0 0,0 0 0,0 0 0,0-1 0,0 1 0,0 0 0,-1 0 0,1 0 0,0 0 0,0 0 0,0 0 0,0 0 0,0 0 0,0 0 0,0 0 0,-1 0 0,1 0 0,0 0 0,0 0 0,0 0 0,0-1 0,0 1 0,0 0 0,0 0 0,0 0 0,0 0 0,0 0 0,0 0 0,0 0 0,0-1 0,0 1 0,-1 0 0,1 0 0,0 0 0,0 0 0,0 0 0,0 0 0,0-1 0,0 1 0,1 0 0,-4-21 0,8-64 0,13-67 0,18-62-342,18-49-1026,76-299-1350,40-185 62,-48-4 736,-108 556 4009,-14 194-2044,0-8 373,0 1-1,0-1 0,-1 1 1,0-1-1,0 1 1,-1 0-1,-5-16 1,6 23-323,1 0 1,-1 1 0,1-1-1,-1 0 1,1 0 0,-1 0-1,1 0 1,-1 0 0,0 1-1,0-1 1,1 0 0,-1 1-1,0-1 1,0 0 0,0 1-1,0-1 1,0 1 0,0-1-1,0 1 1,1 0 0,-1-1-1,0 1 1,0 0 0,-1 0-1,1 0 1,0 0 0,0-1-1,0 1 1,0 1 0,0-1-1,-2 0 1,0 1 58,0 0-1,0 0 1,1 1 0,-1-1 0,0 1 0,0 0-1,1-1 1,-1 1 0,-3 4 0,-4 4-43,2 0 0,-1 0 0,2 1 1,-1 0-1,1 0 0,-7 17 0,3-3-49,2-1 0,-9 35-1,12-31-106,1 0 0,2 0 0,0 0 0,2 1 0,1-1 0,1 0 0,2 1 0,0-1 0,2 0 0,1-1 0,10 28 0,-4-23 21,0-1-1,3 0 1,0-1 0,2 0 0,1-2-1,1 0 1,2-1 0,44 46 0,-36-45 24,2-2 0,1-1 0,39 24 0,-44-33 0,0-2 0,2 0 0,-1-2 0,49 14 0,-63-22-2,1-1-1,0 0 1,0-1 0,19-1 0,-29 0 9,0-2 1,-1 1 0,1 0-1,0-1 1,-1 0-1,1 0 1,0 0 0,-1-1-1,1 0 1,-1 1 0,0-2-1,0 1 1,0 0 0,0-1-1,0 0 1,0 0 0,3-4-1,1-6 548,-7 13-553,-1 0 1,0-1-1,0 1 1,1-1 0,-1 1-1,0 0 1,0-1-1,0 1 1,0-1-1,0 1 1,1 0 0,-1-1-1,0 1 1,0-1-1,0 1 1,0 0 0,0-1-1,0 1 1,-1-1-1,1 1 1,0-1 0,0 1-1,0 0 1,0-1-1,0 1 1,0-1-1,-1 1 1,1 0 0,-1-1-1,27 13-253,-1-1 0,54 15-1,-65-22-359,52 15-6215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18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24575,'0'0'0,"0"0"0,4 0 0,8 0 0,13 0 0,14-2 0,17-2 0,13-7 0,11-6 0,-3-3 0,-14 2-8191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19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239 2254 24575,'11'0'0,"0"-1"0,0-1 0,0 1 0,0-2 0,-1 1 0,1-2 0,-1 1 0,17-10 0,-14 6 0,0 0 0,-1-1 0,0-1 0,-1 0 0,0-1 0,12-12 0,-11 9 2,-1-1-1,-1-1 1,0 0-1,12-25 1,-11 14-103,0 0-1,9-39 1,-10 23-293,-2 1-1,3-46 0,-8 11-85,-3 0-1,-3 0 1,-4 0 0,-18-86-1,-97-291-2384,43 232 2417,-2 31 252,4 36-587,45 93 1176,-3 1 0,-56-72 1,67 105 1099,24 27-1453,0-1 0,-1 1 0,1 0 0,0-1 0,-1 1 0,1 0-1,0-1 1,-1 1 0,1 0 0,-1 0 0,1-1 0,-1 1 0,1 0 0,-1 0 0,1 0 0,-1 0 0,0 0 0,1 0-11,0 0 0,0 0-1,0 0 1,-1 0 0,1 1 0,0-1-1,0 0 1,0 0 0,0 0 0,0 1-1,0-1 1,0 0 0,0 0 0,0 0 0,-1 1-1,1-1 1,0 0 0,0 0 0,0 1-1,0-1 1,0 0 0,0 0 0,1 1-1,-1-1 1,0 0 0,0 1 0,7 25 1439,82 172-950,162 262-1184,-25-47 377,-161-279-428,-18-28-182,-16-26-2702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19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24575,'0'0'0,"0"0"0,4 0 0,10 0 0,15 0 0,16 4 0,21 3 0,23 2 0,19 1 0,5 0 0,-10-2 0,-23-3-8191</inkml:trace>
  <inkml:trace contextRef="#ctx0" brushRef="#br0" timeOffset="1">617 0 24575,'0'0'0,"2"2"0,6 4 0,12 9 0,19 12 0,29 13 0,35 18 0,22 13 0,10 4-1544,6 1 1544,-3-11 0,-7-16 0,-11-26 0,-20-20-271,-27-10-6105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20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 24575,'-3'16'0,"-1"-4"0,-17 98 0,-8 34 0,7-50-44,-42 183-377,22 2 123,39-240-321,3 57 0,4-54-5571</inkml:trace>
  <inkml:trace contextRef="#ctx0" brushRef="#br0" timeOffset="1">995 79 24575,'0'0'0,"0"0"0,2 6 0,4 13 0,6 20 0,5 23 0,9 20 0,6 17 0,10 14 0,9 5-912,5-6 912,5-13 0,-2-19 0,-12-24-7279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20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0 24575,'-1'0'0,"1"0"0,-1 0 0,1 0 0,-1 0 0,1 0 0,-1 0 0,1 1 0,0-1 0,-1 0 0,1 0 0,-1 0 0,1 0 0,0 1 0,-1-1 0,1 0 0,0 0 0,-1 1 0,1-1 0,0 0 0,-1 1 0,1-1 0,0 0 0,-1 1 0,1-1 0,0 0 0,0 1 0,0-1 0,-1 1 0,1-1 0,0 1 0,-5 14 0,3-3 0,1 0 0,0 0 0,1 0 0,0 0 0,3 17 0,1-2 0,11 37 0,37 81 0,14-3 0,36 95 0,-98-225 0,0 1 0,0 0 0,-2 0 0,3 22 0,-5-30 0,0 1 0,0-1 0,-1 0 0,0 0 0,1 0 0,-2 0 0,1 0 0,-1 0 0,1 0 0,-1 0 0,-1 0 0,1-1 0,-1 1 0,-4 5 0,2-3 0,-1-1 0,0-1 0,0 1 0,-1-1 0,1 0 0,-1-1 0,0 0 0,0 0 0,-1 0 0,-14 5 0,-5-1 0,-50 9 0,-18-3-1365,4-4-5461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20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8 0,2 18 0,2 28 0,5 42 0,3 37 0,2 34-1792,4 29 1792,2 16-2410,1 11 2410,1 1 0,-1-14 0,-3-32 0,-3-47-3989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5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24575,'4'5'0,"11"10"0,44 44 0,86 67 0,31-7 0,-126-90 0,89 38 0,-128-63 0,-1 0 0,1 0 0,0-1 0,0-1 0,12 2 0,-20-3 0,-1-1 0,0 0 0,1 0 0,-1 0 0,1 0 0,-1-1 0,1 1 0,-1-1 0,0 1 0,1-1 0,-1 0 0,0 0 0,1 0 0,-1 0 0,0 0 0,0 0 0,0-1 0,0 1 0,0-1 0,0 0 0,-1 1 0,1-1 0,0 0 0,-1 0 0,1 0 0,-1 0 0,0 0 0,0 0 0,1-3 0,0 0 0,-1 1 0,0-1 0,0 1 0,0-1 0,0 1 0,-1-1 0,0 1 0,0-1 0,0 0 0,-1-4 0,-2-7 0,-9-24 0,10 34 0,-34-94 92,-6-23-1549,32 84-5369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21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361 1416 24575,'-1'-10'0,"0"-1"0,-1 0 0,0 0 0,-6-17 0,-128-326-527,120 317 277,-54-124 63,-42-103 218,108 254-31,3 8 0,0 0 0,-1 0 0,1-1 0,1 1 0,-1-1 0,0 1 0,1-1 0,-1 0 0,1 1 0,0-1 0,0 1 0,0-1 0,0-3 0,0 6-1,1-1 0,-1 1-1,0-1 1,0 1 0,1-1-1,-1 1 1,0 0 0,1-1 0,-1 1-1,1-1 1,-1 1 0,1 0 0,-1 0-1,0-1 1,1 1 0,-1 0 0,1 0-1,-1 0 1,1-1 0,-1 1 0,1 0-1,-1 0 1,1 0 0,-1 0 0,1 0-1,-1 0 1,1 0 0,0 0 0,-1 0-1,2 0 1,18 6 175,-19-6-153,19 9 145,0 0 0,0 2 1,-1 0-1,25 18 0,67 63-220,75 97 54,-166-168 0,-20-20 0,0-1 0,0 0 0,1 1 0,-1-1 0,0 0 0,1 1 0,-1-1 0,0 0 0,1 0 0,-1 1 0,0-1 0,1 0 0,-1 0 0,1 0 0,-1 1 0,0-1 0,1 0 0,-1 0 0,1 0 0,-1 0 0,1 0 0,-1 0 0,1 0 0,-1 0 0,0 0 0,1 0 0,-1 0 0,1 0 0,-1 0 0,1 0 0,0-1 0,0 0 0,-1 0 0,1 0 0,-1 0 0,1 0 0,-1-1 0,1 1 0,-1 0 0,0 0 0,1 0 0,-1-2 0,4-22 0,2-38 0,-5 51 0,8-208-19,18-170-553,-26 377 572,1-1 0,1 1 0,0 0 0,0 1 0,2-1 0,6-14 0,-10 25 0,0 1 0,0-1 0,0 0 0,0 1 0,0-1 0,1 1 0,-1-1 0,1 1 0,-1-1 0,1 1 0,-1 0 0,1 0 0,0 0 0,0 0 0,0 0 0,3-1 0,-3 2 0,1-1 0,0 1 0,0 0 0,0 0 0,-1 0 0,1 0 0,0 1 0,0-1 0,0 1 0,-1 0 0,1-1 0,3 3 0,4 1 0,0 1 0,0 0 0,-1 1 0,1 0 0,9 9 0,46 45 0,-26-16-137,-1 2 0,62 99 0,38 115-274,-84-140-719,-15-23-4518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21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0 420 24575,'11'-5'0,"0"2"0,0 0 0,17-3 0,6-2 0,34-12 0,-1-4 0,-1-3 0,-1-2 0,-1-4 0,94-64 0,-146 90 0,-1 0 0,-1-1 0,0-1 0,0 0 0,15-17 0,-24 24 0,1 1 0,-1-1 0,0 0 0,0 0 0,0 0 0,0 0 0,-1 0 0,1 0 0,0 0 0,-1 0 0,0 0 0,1 0 0,-1 0 0,0 0 0,0-4 0,0 5 0,-1-1 0,1 0 0,-1 1 0,0-1 0,1 0 0,-1 1 0,0-1 0,0 0 0,0 1 0,0 0 0,0-1 0,0 1 0,0-1 0,-1 1 0,-1-1 0,-2-2 0,-1 1 0,0-1 0,0 1 0,0 0 0,0 1 0,-1 0 0,1 0 0,-12-2 0,-17-1 0,0 1 0,0 2 0,0 2 0,-67 7 0,81-5 0,1 2 0,0 0 0,-22 7 0,37-9 0,0 0 0,0 0 0,-1 0 0,1 1 0,1 0 0,-1 0 0,0 0 0,1 0 0,0 1 0,-1-1 0,1 1 0,1 0 0,-1 1 0,1-1 0,-1 1 0,-2 6 0,4-7 5,0 1 1,1 0-1,-1 0 0,1-1 0,1 1 0,-1 0 1,1 0-1,-1 0 0,2 10 0,0-5-359,1 1 0,0-1-1,6 17 1,15 28-6472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22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651 922 24575,'-10'5'0,"-19"9"0,-189 102 0,183-95 0,1 2 0,1 2 0,-59 56 0,82-71 0,0 1 0,1 1 0,1-1 0,-11 21 0,16-28 0,1 1 0,-1 0 0,2 0 0,-1 0 0,0 0 0,1 0 0,0 0 0,0 0 0,0 1 0,1-1 0,0 0 0,0 0 0,0 1 0,1-1 0,1 7 0,-2-11 0,0 0 0,0 0 0,1 1 0,-1-1 0,1 0 0,-1 0 0,1 0 0,-1 0 0,1 0 0,-1 0 0,1 1 0,0-1 0,0-1 0,0 1 0,0 0 0,0 0 0,-1 0 0,1 0 0,1-1 0,-1 1 0,0 0 0,0-1 0,0 1 0,0-1 0,0 1 0,0-1 0,1 0 0,-1 1 0,0-1 0,2 0 0,0 0 0,-1-1 0,1 1 0,-1-1 0,1 0 0,-1 0 0,1 0 0,-1 0 0,0 0 0,1 0 0,-1-1 0,0 1 0,0-1 0,0 0 0,0 1 0,2-4 0,3-3 0,0-1 0,0 0 0,-1 0 0,9-18 0,-5 5 0,10-32 0,-9 17-161,-2 0-1,-2 0 0,5-58 1,-12-117-486,-5 134 647,-4 0 0,-36-149 0,31 180 0,-1 0 0,-3 1 0,-2 2 0,-1-1 0,-52-76 0,64 108 0,0 0 0,-1 1 0,-1 0 0,-18-17 0,28 28 0,0 1 0,0-1 0,0 0 0,1 1 0,-1-1 0,0 1 0,0 0 0,0-1 0,0 1 0,0-1 0,-1 1 0,1 0 0,1 0 0,0 0 0,0 0 0,-1 0 0,1 0 0,0 0 0,0 0 0,-1 0 0,1 0 0,0 1 0,0-1 0,-1 0 0,1 0 0,0 0 0,0 0 0,0 0 0,0 1 0,-1-1 0,1 0 0,0 0 0,0 0 0,0 0 0,0 1 0,-1-1 0,1 0 0,0 0 0,0 1 0,0-1 0,0 0 0,0 1 0,-1 2 0,1 0 0,0 1 0,0-1 0,0 0 0,1 1 0,-1-1 0,2 4 0,20 75 0,30 55 0,28 49-332,412 839-2147,-432-906-1608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3:22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1793 24575,'-1'-1'0,"1"0"0,0 1 0,1-1 0,-1 0 0,0 0 0,0 1 0,0-1 0,0 0 0,1 0 0,-1 1 0,0-1 0,0 0 0,1 1 0,-1-1 0,1 0 0,-1 1 0,1-2 0,19-23 0,-7 10 0,-1-1 0,-1 0 0,15-30 0,-15 21 0,-2-1 0,0 0 0,5-31 0,-6 15 0,3-55 0,-10 78 0,0 0 0,-2-1 0,0 1 0,-1 0 0,-6-27 0,6 38 0,0 1 0,-1-1 0,0 1 0,0 0 0,-1-1 0,0 1 0,0 1 0,0-1 0,-1 1 0,0-1 0,-1 2 0,1-1 0,-1 0 0,0 1 0,-11-7 0,10 8 0,0 0 0,0 0 0,0 1 0,0 0 0,-1 1 0,1 0 0,-1 0 0,0 0 0,-11 0 0,15 1 0,0 1 0,-1 0 0,1 1 0,0-1 0,0 1 0,0 0 0,-1 0 0,1 0 0,0 0 0,0 1 0,1 0 0,-1-1 0,0 1 0,0 1 0,1-1 0,-1 1 0,1-1 0,0 1 0,-4 3 0,4-1 0,-1 0 0,1 0 0,0 0 0,0 1 0,1-1 0,-1 1 0,1-1 0,0 1 0,1 0 0,-1 0 0,1-1 0,1 1 0,-1 0 0,1 0 0,0 0 0,0 0 0,0 0 0,3 10 0,0-3 0,0 1 0,1-1 0,1 0 0,0 0 0,0 0 0,1-1 0,10 14 0,-6-11 0,1 0 0,1-1 0,0-1 0,1 0 0,1 0 0,0-1 0,0-1 0,30 17 0,-21-15 0,0-2 0,1 0 0,1-2 0,-1-1 0,42 9 0,-48-14 1,0 0 0,0-2 0,0 0 0,0 0 0,0-2 0,0 0 0,17-5 0,-21 3-11,-1 0-1,0-1 1,0-1 0,0 0 0,0-1-1,-1-1 1,0 0 0,0 0 0,18-16-1,-15 10-54,-2-2 0,1 1-1,-1-1 1,-1-1 0,-1-1 0,0 1-1,-2-1 1,13-28 0,-9 10-213,0-1 0,-3 0 0,10-60 0,-13 46 115,-3 0-1,-2 0 1,-2 0-1,-2-1 1,-3 1-1,-1 0 1,-3 1-1,-16-52 1,5 38 35,-2 1 0,-3 2 0,-3 0 1,-2 2-1,-64-92 0,72 119 66,0 2-1,-53-51 1,66 72 165,0 0 0,-12-7-1,20 14-79,-1 0 0,0 0 0,1 0-1,-1 1 1,0-1 0,1 0-1,-1 1 1,0-1 0,0 1 0,0-1-1,-2 1 1,4 0-7,-1 0 0,1 0 1,0 0-1,-1 0 0,1 0 0,-1 1 1,1-1-1,0 0 0,-1 0 0,1 0 1,0 0-1,-1 1 0,1-1 0,0 0 1,0 0-1,-1 1 0,1-1 0,0 0 1,-1 1-1,1-1 0,0 0 0,0 1 1,-1 0 31,1 1 1,-1-1 0,1 0 0,0 0-1,0 1 1,0-1 0,-1 0 0,1 0-1,1 1 1,-1 0 0,1 8-5,1-1 0,0 0 0,1 0 1,6 14-1,42 85-44,41 49-187,41 45-558,406 519-2994,-355-493 2726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44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24575,'0'5'0,"1"-1"0,-1 1 0,1-1 0,0 1 0,1 0 0,-1-1 0,3 5 0,16 29 0,-18-33 0,5 6 0,14 17 0,-14-20 0,-1 0 0,0 1 0,6 12 0,-14 19 0,2-38 0,-1 0 0,0 0 0,1 0 0,-1 1 0,0-1 0,0 0 0,0 0 0,0 0 0,-3 3 0,3-4 0,0 0 0,0 1 0,0-1 0,1 0 0,-2-1 0,1 1 0,0 0 0,0 0 0,0 0 0,0-1 0,0 1 0,-1 0 0,1-1 0,0 1 0,0-1 0,-1 1 0,1-1 0,-2 0 0,3 0-20,0 0 1,0 0-1,0 0 0,0 0 0,0 0 1,0 0-1,0 0 0,0 0 0,1 0 0,-1 0 1,0 0-1,0 0 0,0 0 0,0 0 0,0 0 1,0 0-1,0 0 0,0 0 0,0 0 1,0 0-1,0 0 0,0 0 0,0 0 0,0 0 1,0 0-1,0 0 0,0 0 0,0 0 0,0 0 1,0 0-1,0 0 0,0 0 0,0 0 1,0 0-1,0 0 0,0 0 0,0-1 0,0 1 1,0 0-1,0 0 0,0 0 0,0 0 0,0 0 1,0 0-1,0 0 0,0 0 0,0 0 1,0 0-1,0 0 0,0 0 0,0 0 0,0 0 1,0 0-1,0 0 0,0 0 0,0 0 0,0 0 1,0 0-1,0 0 0,0 0 0,0 0 0,0 0 1,0 0-1,0 0 0,0 0 0,0-1 1,0 1-1,0 0 0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50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2508 4005 24575,'0'0'0,"0"0"0,-7 0 0,-43 4 0,2 1 0,-8-7 0,1-3 0,-67-13 0,91 13 0,-85-18-182,1-4 1,-170-64-1,120 23 56,-157-88 0,219 99-180,3-4 0,3-5 0,3-3-1,-96-92 1,133 105 319,3-1 0,2-3 0,3-2-1,3-2 1,2-2 0,4-2 0,-34-77 0,47 83-13,3-2 0,4 0 0,1-1 0,4 0 0,-12-117 0,24 133 0,3 0 0,1-1 0,10-61 0,-4 71 0,2 0 0,1 1 0,2 0 0,24-51 0,-14 45 0,3 1 0,1 2 0,2 1 0,1 0 0,3 3 0,1 0 0,2 3 0,56-47 0,-28 34 0,2 3 0,1 3 0,3 3 0,118-50 0,266-68-591,14 33-391,-159 44 694,123-41 288,357-90 0,-330 114-1123,517-41 1,-652 117 616,376 25 1,320 85-505,-800-64 1010,1029 109 0,-703-78-717,-5 34 562,179 118 440,-610-170-181,300 116 1108,-369-135-1191,-2 1 0,0 1 0,-1 3 0,-2 0 0,0 3 0,-2 1 0,-1 1 0,-1 1 0,-2 2 0,-1 2 0,41 62 0,-44-55-21,-2 2 0,-2 0 0,-1 1 0,-3 2 0,16 62 0,-25-73 0,-1 1 0,-2 0 0,-1 0 0,-3 1 0,0-1 0,-2 1 0,-11 62 0,4-59 0,-3 0 0,0-1 0,-3 0 0,-1-1 0,-2-1 0,-2 0 0,-1-1 0,-1-1 0,-2-1 0,-45 50 0,-174 144 0,213-202 0,-319 249 968,254-212-484,-196 98 1,-61-18-249,-11-28 1,102-47-498,-398 51-1,-279-39-261,-748-29-2144,-1497 83 894,2974-119 1765,-480 30-107,419-36-380,29-11 371,40-8 624,44-3 1998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55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05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24575,'-1'15'0,"0"-11"0,1 1 0,0-1 0,1 9 0,3 17 0,2 1 0,2-1 0,14 39 0,33 61-419,-18-62-302,3-1-1,83 105 0,120 108-200,-183-213 82,8 9 611,68 99 0,-115-144 242,-2 1 0,-1 0 0,-2 1 0,-1 1 0,-1 0 0,15 65 0,-23-65-13,-1 0 0,-1 0 0,-2 0 0,-5 54 0,-2-33 0,-4 0 0,-25 91 0,-4-30-937,-96 202 0,-89 96-938,66-156 1510,15-36-1095,23-44 1117,28-46 432,-12 16 1405,100-144-1313,0 1 0,0 0 0,0 0 0,-2 7 0,5-11-104,-1 0 1,1-1-1,0 1 1,0-1 0,0 1-1,0-1 1,0 1-1,0 0 1,0-1-1,0 1 1,0-1 0,0 1-1,0 0 1,0-1-1,0 1 1,1-1-1,-1 1 1,0-1 0,0 1-1,1 0 1,-1-1-1,0 1 1,1-1 0,-1 0-1,0 1 1,1-1-1,-1 1 1,1-1-1,-1 1 1,1-1 0,-1 0-1,1 1 1,0-1-1,2 1 68,0 0-1,0 0 1,0 0-1,0-1 0,4 1 1,-4 0-29,92 7 2993,9 2-1973,-60-4-1086,-2 2 0,1 2 1,-1 1-1,0 3 0,59 28 1,-79-31-53,1 2 0,-1 0-1,-1 1 1,-1 2 0,0 0 0,-1 1 0,0 0 0,-2 2 0,0 0 0,-1 1 0,13 22 0,-10-9-176,-2 1 0,-2 1 0,0 0 1,11 49-1,24 156-909,-8 86 276,-13 3-418,24 197-804,-31-374 1548,60 214 1,-56-281 484,3-2 0,4 0 0,4-3 0,82 135 0,-82-161 0,2-1 0,2-2 0,3-2 0,1-1 0,3-3 0,1-2 0,67 44 0,121 53-196,-1-22-781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2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4 0,5 6 0,6 10 0,5 5 0,0-2-8191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9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24575,'0'0'0,"2"-2"0,6 0 0,16-1 0,25 3 0,25 1 0,14 1 0,-2-1 0,-15 1-8191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5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0 24575,'-7'3'0,"0"1"0,1 0 0,0 1 0,0 0 0,1 0 0,-1 0 0,-5 8 0,-27 40 0,30-41 0,-18 28 0,-42 86 0,57-100 0,1 0 0,2 1 0,0 0 0,-7 51 0,14-70 0,0 0 0,1 0 0,0 0 0,0 0 0,1 0 0,0 0 0,3 12 0,-3-16 0,0-1 0,1 0 0,-1 0 0,1 0 0,-1 0 0,1-1 0,0 1 0,0 0 0,0-1 0,0 1 0,1-1 0,-1 0 0,0 0 0,1 0 0,0 0 0,0 0 0,-1 0 0,1-1 0,0 1 0,0-1 0,4 1 0,0 0 0,0-1 0,0 0 0,1 0 0,-1 0 0,0-1 0,1 0 0,-1-1 0,15-2 0,4-3 0,29-10 0,-17 4 0,-21 6 0,1 2 0,35-4 0,-47 7 0,1 1 0,-1 0 0,1 1 0,-1-1 0,0 1 0,1 1 0,-1-1 0,0 1 0,0 0 0,0 0 0,11 6 0,-1 2-63,31 16-1239,-31-18-5524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40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 24575,'0'-2'0,"10"-2"0,27-3 0,46 0 0,52-1 0,42-6 0,6-5-2919,-28 1-2353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5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24575,'8'10'0,"43"44"0,128 168-159,-83-99-579,-61-79 485,208 266-1261,-19 16 1334,-135-176 200,54 85-1117,-115-195-3173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5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526 0 24575,'0'0'0,"-2"6"0,-6 13 0,-9 24 0,-14 29 0,-17 32 0,-14 29 0,-11 18-1758,-1 9 1758,7 6 0,13 2 0,12-8 0,12-21 0,13-34-6433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5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594 57 24575,'0'0'0</inkml:trace>
  <inkml:trace contextRef="#ctx0" brushRef="#br0" timeOffset="1">537 1 24575,'-102'-1'0,"-189"8"0,276-5 0,-43 6 0,52-7 0,1 0 0,-1 1 0,0 0 0,1 0 0,0 0 0,0 1 0,-9 5 0,13-7 0,-1 0 0,1 0 0,0 0 0,-1 0 0,1 0 0,0 1 0,0-1 0,0 0 0,0 1 0,0-1 0,0 1 0,0-1 0,1 1 0,-1-1 0,0 1 0,1 0 0,-1-1 0,1 1 0,0 0 0,0-1 0,-1 1 0,1 0 0,0 0 0,0-1 0,1 1 0,-1 0 0,0 0 0,0-1 0,1 1 0,-1 0 0,1-1 0,0 1 0,-1-1 0,1 1 0,0-1 0,0 1 0,1 1 0,3 3 0,-1-1 0,1 1 0,0-1 0,0 0 0,1 0 0,0-1 0,11 7 0,1-1 0,1 0 0,1-2 0,0 0 0,0-2 0,0 0 0,38 5 0,131 4 0,-183-15 0,-1 1 0,-1-1 0,0 0 0,0 1 0,0 0 0,0 0 0,0 0 0,-1 0 0,1 1 0,0-1 0,0 1 0,-1 0 0,1 0 0,-1 1 0,7 4 0,-6-2 0,0 0 0,0 0 0,0 0 0,-1 1 0,1-1 0,-1 1 0,0 0 0,-1 0 0,3 6 0,3 14 0,-1 1 0,4 29 0,1 54 0,-8-69 0,2 15-98,28 213-410,-25-219 492,2-1 1,3 0-1,25 62 1,11-9-1239,-2-18-5015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0,4 0 0,7 1 0,9 4 0,6 2 0,0 0-8191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6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0,4 0 0,8 2 0,17 2 0,21 1 0,22-3 0,6-1 0,-11-1-8191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7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24575,'0'0'0,"9"-2"0,29-1 0,39 1 0,49 0 0,81-4 0,5 1-8191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7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24575,'10'11'0,"16"22"0,-7-7 0,226 249-1465,-145-167 1104,-38-40 359,159 170-13,10-16 105,-104-124-863,-85-71-4892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8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535 0 24575,'-3'6'0,"-53"125"0,22-50 0,-133 293-814,39-92 286,42-68 808,70-168-757,2 1 0,-12 82 1,21-88-5223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8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 24575,'0'0'0,"0"0"0,0 6 0,-2 15 0,-3 26 0,-2 36 0,-1 31 0,-2 13 0,-2-5-719,3-1 719,1-8 0,4-24-7472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6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392 0 24575,'2'14'0,"26"66"0,-10-31 0,121 402 0,-136-437 40,0 0 0,0 15 0,-2-25-175,-1 0 0,0 0 0,-1 1 0,1-1 0,-1 0 0,0 0 0,0 0 0,0 0 0,0 0 0,-4 8 0,-2-3-6691</inkml:trace>
  <inkml:trace contextRef="#ctx0" brushRef="#br0" timeOffset="1">0 570 24575,'0'0'0,"6"0"0,13 0 0,17-2 0,15-3 0,15-4 0,16-6 0,20-8 0,13-8 0,-1-7-711,-15 2 711,-24 7-7480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8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519 239 24575,'0'-9'0,"0"-1"0,0 0 0,-1-1 0,-2-10 0,3 17 0,-1 1 0,0-1 0,-1 1 0,1 0 0,-1 0 0,1-1 0,-1 1 0,0 0 0,0 1 0,0-1 0,0 0 0,-1 0 0,-2-1 0,-5-4 0,-1 0 0,0 1 0,0 1 0,0 0 0,-1 0 0,0 1 0,-14-4 0,-11-1 0,-41-7 0,-50 1 0,106 15 0,0 1 0,-1 1 0,-37 6 0,59-7 0,-1 0 0,1 0 0,0 0 0,0 1 0,0-1 0,0 1 0,-1-1 0,1 1 0,0-1 0,-1 2 0,2-2 0,0 0 0,0 0 0,0 0 0,0 0 0,0 0 0,0 1 0,0-1 0,0 0 0,0 0 0,-1 0 0,1 0 0,0 0 0,0 0 0,0 1 0,0-1 0,0 0 0,0 0 0,1 0 0,-1 0 0,0 0 0,0 1 0,0-1 0,0 0 0,0 0 0,0 0 0,0 0 0,0 0 0,0 0 0,0 1 0,0-1 0,0 0 0,0 0 0,1 0 0,-1 0 0,0 0 0,0 0 0,0 0 0,0 0 0,0 0 0,0 1 0,1-1 0,-1 0 0,0 0 0,0 0 0,3 1 0,0 0 0,-1 0 0,1 0 0,0 0 0,0-1 0,6 1 0,4 0 0,0-1 0,0-1 0,0 0 0,22-6 0,51-18 0,-7 2 0,-77 22 0,1 1 0,-1 0 0,0-1 0,0 1 0,1 0 0,-1 0 0,0 0 0,0 0 0,1 1 0,-1-1 0,0 1 0,0-1 0,0 1 0,0 0 0,0 0 0,1 0 0,-1 0 0,-1 0 0,1 0 0,0 0 0,0 1 0,0-1 0,2 4 0,1 1 0,0 1 0,0 0 0,0 1 0,-1-1 0,4 10 0,6 17 3,-1 0 0,13 54-1,8 77-66,-25-118-22,7 37-439,41 190 425,-42-214-337,4-1 0,37 83 0,-32-94-5676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9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336 792 24575,'0'0'0,"0"0"0,0 0 0,2 6 0,4 11 0,6 19 0,3 15 0,4 9 0,1 1 0,-4-8 0,-4-11-8191</inkml:trace>
  <inkml:trace contextRef="#ctx0" brushRef="#br0" timeOffset="1">1 11 24575,'0'0'0,"0"0"0,0 0 0,0 0 0,0 0 0,2 0 0,8-2 0,8-2 0,1-1-8191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9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24575,'0'14'0,"28"361"-250,32-5-340,-52-332 590,1-1 0,3 0 0,26 59 0,-35-90-137,-1-1 1,1 0 0,0 0 0,1 0 0,-1 0 0,1-1 0,0 0 0,4 5-1,5-2-5988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9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0 170 24575,'0'0'0,"0"-2"0,4-3 0,5-1 0,10-7 0,24-6 0,28-4 0,26-2 0,16 2 0,13 3 0,5 2-1020,-4 7 1020,-16 7 0,-27 4-7171</inkml:trace>
  <inkml:trace contextRef="#ctx0" brushRef="#br0" timeOffset="1">56 1041 24575,'0'0'0,"4"0"0,9 4 0,23 8 0,34 9 0,30 1 0,23-1 0,16-12-1189,-1-8 1189,-24-4-7002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0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661 105 24575,'0'-3'0,"0"-1"0,0 0 0,0 1 0,-1 0 0,1-1 0,-1 1 0,0-1 0,-2-4 0,2 6 0,0 0 0,-1 0 0,0 0 0,1 0 0,-1 0 0,0 0 0,0 0 0,0 1 0,0-1 0,0 1 0,0-1 0,-1 1 0,-2-2 0,-13-4 0,0 0 0,0 1 0,-1 0 0,1 2 0,-26-3 0,9 3 0,1 2 0,-41 3 0,45 1 0,-1 1 0,-50 13 0,61-10 0,1 0 0,0 1 0,0 1 0,1 1 0,-19 11 0,31-16 0,-1 1 0,1 0 0,-1 0 0,1 0 0,1 1 0,-9 10 0,11-12 0,0 0 0,1 0 0,0 1 0,0-1 0,0 0 0,0 1 0,1 0 0,0-1 0,0 1 0,0 0 0,0-1 0,0 8 0,2-2 0,0-1 0,0 0 0,0 0 0,1 0 0,1 0 0,0 0 0,0 0 0,0-1 0,1 1 0,6 8 0,2 4 0,2-2 0,29 33 0,-17-24 0,1-2 0,59 45 0,-65-56 0,1-1 0,1-1 0,1-1 0,-1 0 0,31 8 0,-42-16 0,1-1 0,0 0 0,0-1 0,1-1 0,-1 0 0,0-1 0,0 0 0,1-1 0,-1 0 0,0-1 0,0-1 0,0 0 0,0-1 0,0 0 0,-1-1 0,18-9 0,-25 11 0,-2 2 0,0-1 0,-1 1 0,1 0 0,0 0 0,0 0 0,3-1 0,-5 2 0,0 0 0,-1 0 0,1 0 0,0 0 0,0 0 0,0 0 0,0 0 0,-1 1 0,1-1 0,0 0 0,0 0 0,0 1 0,-1-1 0,1 1 0,0-1 0,0 0 0,-1 1 0,1-1 0,0 1 0,-1 0 0,1-1 0,-1 1 0,1-1 0,-1 1 0,1 0 0,0 1 0,2 5 0,0-1 0,0 1 0,-1 0 0,1 0 0,-2 1 0,3 12 0,-2-7 0,37 221-416,-1-5-133,56 207-1891,-68-329-2346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1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4 0,10 9 0,22 11 0,32 12 0,27 5 0,20-3 0,18-7-1098,8-11 1098,-2-15 0,-10-16 0,-17-17 0,-24-8 0,-27 3-7093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1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8 0,3 16 0,6 28 0,7 37 0,4 32 0,1 30-1514,-2 26 1514,-1 1 0,-5-24 0,-4-38-6677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1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361 1 24575,'-4'0'0,"-1"0"0,1 1 0,0-1 0,0 1 0,-1 0 0,1 1 0,0-1 0,0 1 0,0-1 0,0 1 0,-5 4 0,6-4 0,-12 6 2,1 2-1,0 0 0,0 1 0,2 0 1,-1 1-1,1 0 0,1 1 0,-10 15 1,-1 3-52,2 2 0,-27 56 0,31-52-15,1 1 1,2 0 0,1 1-1,3 0 1,1 1 0,-4 49-1,10-60 41,2-1 0,0 1 0,2-1-1,1 0 1,2 1 0,0-2 0,2 1-1,1-1 1,20 45 0,-15-45 62,2-1 1,0-1-1,2 0 0,1-2 1,1 0-1,1 0 0,31 26 1,-18-21-346,2-2 0,1-1 1,1-2-1,52 24 0,20 1-5826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2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24575,'0'0'0,"5"5"0,147 147-196,357 348-1056,-487-479 1252,90 80 0,-82-77 0,61 38 0,-79-55-161,0 0 0,1-1 1,-1-1-1,1 0 1,0-1-1,24 5 1,1-7-5459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2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257 0 24575,'-8'6'0,"1"4"0,0 1 0,-5 11 0,7-12 0,-34 68-165,4 2 0,3 2 0,3 1 0,4 1 0,-17 111 0,35-150 152,2 0-1,2 1 1,6 88 0,0-104-34,1 1 0,2-1 0,2 0 0,0 0 0,2-1 1,22 47-1,14 2-1090,-3-15-4546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6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0,0 9 0,0 11 0,2 13 0,2 14 0,3 19 0,2 19 0,-1 12 0,-1 5 0,-2-10 0,-2-21-8191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2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592 1 24575,'-2'0'0,"-1"0"0,1 0 0,0 0 0,0 1 0,0-1 0,0 0 0,0 1 0,0 0 0,0 0 0,0-1 0,-2 3 0,-6 2 0,-60 27 0,-106 66 0,-52 65 0,220-156 0,-6 3 0,0 2 0,1-1 0,-13 16 0,26-26 0,-1-1 0,1 0 0,-1 1 0,1-1 0,0 0 0,-1 1 0,1-1 0,0 1 0,-1-1 0,1 1 0,0-1 0,0 1 0,0-1 0,-1 1 0,1-1 0,0 1 0,0-1 0,0 1 0,0-1 0,0 1 0,0-1 0,0 1 0,0 0 0,0-1 0,1 1 0,0-1 0,-1 0 0,1 1 0,0-1 0,0 0 0,-1 0 0,1 1 0,0-1 0,0 0 0,-1 0 0,1 0 0,1 0 0,2 0 0,15 3 0,-1 0 0,0 1 0,0 1 0,-1 1 0,19 8 0,-26-10 0,-1 2 0,0-1 0,0 1 0,0 0 0,0 1 0,-1 0 0,0 0 0,-1 1 0,0 0 0,9 12 0,4 12 0,-2 0 0,22 50 0,19 77 0,81 346-1365,-124-442-5461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3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124 972 24575,'0'0'0,"0"2"0,2 4 0,2 6 0,3 3 0,2 8 0,1 5 0,1 6 0,1 2 0,-3-2 0,1-8 0,-1-8 0,-2-7-8191</inkml:trace>
  <inkml:trace contextRef="#ctx0" brushRef="#br0" timeOffset="1">1 1 24575,'0'0'0,"0"0"0,0 0 0,0 0 0,0 0 0,6 0 0,5 0 0,1 0-8191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3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24575,'0'0'0,"2"0"0,7 4 0,8 5 0,14 5 0,22 3 0,23 2 0,18-7 0,3-8 0,-16-3-8191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4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1 0,10 9 0,22 22 0,27 28 0,19 20 0,17 16 0,18 15-1654,9 7 1654,-1-5 0,-11-14 0,-20-19 0,-20-20-81,-19-19 81,-18-14 0,-15-13-6456</inkml:trace>
  <inkml:trace contextRef="#ctx0" brushRef="#br0" timeOffset="1">818 78 24575,'0'0'0,"0"0"0,0 0 0,0 0 0,-2 4 0,-3 14 0,-5 24 0,-8 21 0,-6 23 0,-3 21 0,0 14 0,-2-1-793,1-9 793,3-18 0,5-21 0,7-22-7398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4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12 0,0 21 0,0 25 0,0 27 0,2 20 0,2-1 0,1-18-8191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4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0 24575,'-5'1'0,"-1"-1"0,1 1 0,-1 0 0,1 1 0,0-1 0,0 1 0,-9 4 0,5-2 0,-117 53 0,94-41 0,-55 40 0,84-54 0,-3 3 0,0 0 0,0 0 0,-9 10 0,14-14 0,0 0 0,0 0 0,1 0 0,-1-1 0,0 1 0,1 0 0,-1 0 0,1 0 0,-1 0 0,1 0 0,-1 0 0,1 0 0,0 0 0,0 1 0,-1-1 0,1 0 0,0 0 0,0 0 0,0 0 0,0 0 0,0 0 0,0 0 0,1 1 0,-1-1 0,0 0 0,0 0 0,1 0 0,-1 0 0,1 0 0,-1 0 0,1 0 0,-1 0 0,1 0 0,1 1 0,1 0 0,0 1 0,0-1 0,1 0 0,-1 1 0,1-1 0,0-1 0,-1 1 0,1-1 0,0 1 0,0-1 0,0 0 0,0 0 0,6 0 0,8 0 0,31-1 0,-41-1 0,73-3 0,-79 4 0,-1 0 0,1 0 0,0 0 0,-1 0 0,1 1 0,0-1 0,-1 1 0,1 0 0,0-1 0,-1 1 0,1 0 0,-1 0 0,1 0 0,-1 0 0,0 0 0,1 0 0,1 2 0,1 2 0,-1-1 0,0 1 0,0 0 0,3 7 0,17 35 6,21 68 0,8 57-154,-18-47-807,23 178 0,-49-235-5190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5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403 1000 24575,'0'0'0,"0"0"0,0 2 0,4 11 0,5 15 0,6 19 0,5 14 0,3 9 0,-1-4 0,-4-14-8191</inkml:trace>
  <inkml:trace contextRef="#ctx0" brushRef="#br0" timeOffset="1">0 7 24575,'0'0'0,"0"0"0,0 0 0,2-2 0,2 0 0,1-1-8191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5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 24575,'0'0'0,"4"2"0,11 10 0,17 20 0,20 29 0,15 35 0,8 32 0,-2 19-1576,-13 9 1576,-16 0 0,-18-5 0,-14-14 0,-14-20 0,-12-20-163,-10-20 163,0-20 0,4-19 0,5-15-6452</inkml:trace>
  <inkml:trace contextRef="#ctx0" brushRef="#br0" timeOffset="1">538 1 24575,'3'3'0,"21"24"0,-1 1 0,37 58 0,-42-57 0,50 79-213,-6 4 0,-4 2-1,73 205 1,-127-307 323,-1-4-443,-1-1 0,0 1-1,2 8 1,-5-12-5782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5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0 351 24575,'0'0'0,"0"-2"0,4-5 0,11-6 0,14-9 0,20-10 0,27-9 0,30-5 0,22 1 0,13 5-1202,10 5 1202,2 8 0,-10 10 0,-20 5 0,-23 5 0,-24 3 0,-26 3-6989</inkml:trace>
  <inkml:trace contextRef="#ctx0" brushRef="#br0" timeOffset="1">695 1177 24575,'0'0'0,"1"0"0,10 0 0,15 0 0,24 2 0,31 2 0,24-1 0,11-5 0,-4-4-610,-22-1-6971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6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704 20 24575,'-11'-3'0,"4"0"0,-6 0 0,1 0 0,0 2 0,-15-1 0,26 2 0,-89-5 0,-1 5 0,1 4 0,-125 21 0,214-25 0,-25 4 0,-1 2 0,-49 17 0,71-21 0,8 0 0,10 0 0,-9-2 0,27 2 0,57-3 0,32-12 0,-40 3 0,-74 10 0,1-1 0,0 0 0,0 1 0,9 1 0,-14-1 0,1 0 0,-1 1 0,0-1 0,1 1 0,-1 0 0,0 0 0,0 0 0,1 0 0,-1 0 0,0 1 0,0-1 0,0 0 0,2 4 0,2 1 0,-1 2 0,0-1 0,0 0 0,-1 1 0,0 0 0,0 0 0,-1 1 0,4 15 0,13 50-34,15 110 0,-29-143-69,51 322-1946,-44-275-3922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2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24575,'0'0'0,"4"0"0,14 0 0,28 1 0,26 4 0,16 1 0,7 1 0,0-3 0,-4-4 0,-7-3 0,-7-1 0,-10-3 0,-9 0 0,-9 1 0,-15 2-8191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7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24575,'-1'1'0,"-1"0"0,0 1 0,0-1 0,1 0 0,-1 1 0,1 0 0,-1-1 0,1 1 0,0 0 0,-2 4 0,-9 21 0,8-13 0,1 0 0,1 0 0,0 0 0,1 0 0,0 1 0,1-1 0,1 1 0,4 27 0,0-19 0,1 0 0,1-1 0,0 1 0,19 35 0,-11-32 0,1 0 0,1-1 0,2-1 0,0 0 0,1-2 0,2 0 0,0-1 0,1-1 0,1-2 0,51 31 0,-59-40-170,0-1-1,0-1 0,0 0 1,1-1-1,0-1 0,0-1 1,25 4-1,-26-7-6655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6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24575,'0'0'0,"0"0"0,0 0 0,-1 5 0,-4 11 0,0 9 0,1 4 0,1-2-8191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7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24575,'0'0'0,"0"1"0,-1-1 0,1 0 0,0 0 0,-1 0 0,1 0 0,0 1 0,-1-1 0,1 0 0,0 0 0,-1 1 0,1-1 0,0 0 0,0 1 0,-1-1 0,1 0 0,0 1 0,0-1 0,0 0 0,-1 1 0,1-1 0,0 0 0,0 1 0,0-1 0,0 1 0,0-1 0,0 1 0,-3 8 0,0 1 0,1 0 0,0-1 0,1 1 0,-1 10 0,2-14 0,-2 29-63,2 1 0,1-1 0,1 0 0,3 0 0,1 0 0,1-1 0,23 66-1,-15-61-10,2-2 0,2 0 0,1 0 0,1-2 0,3-1 0,41 49 0,-41-57 77,2-1 0,0-2 0,1 0 0,1-2 0,2-1 0,0-2-1,0-1 1,60 25 0,-52-29-43,0-1 0,1-1 0,0-3 0,1-1 0,0-2 1,0-1-1,62-3 0,-36-6-146,0-4 1,0-2 0,68-20-1,190-74-415,-132 39 474,148-25 127,-265 76 0,1 4 0,122-2 0,-151 14 0,-1 2 0,1 3 0,-1 1 0,-1 2 0,1 3 0,-2 1 0,57 25 0,-33-7 0,-2 4 0,-2 2 0,111 84 0,69 93-46,-14 17-47,-169-168 68,-49-50 8,27 25 1,-34-33 16,1-1 0,-1 0 0,1 0 0,0 0 1,8 3-1,-13-6 11,1-1 1,0 1 0,0 0-1,0-1 1,0 0 0,0 1-1,0-1 1,0 0-1,0 0 1,0 0 0,0 0-1,0 0 1,0 0 0,-1-1-1,1 1 1,0-1 0,0 1-1,2-2 1,0 0 56,0 0 0,-1-1 0,1 1 1,-1-1-1,0 0 0,1 0 0,3-6 0,7-8 9,16-28-1,29-53-76,74-118 26,19 9 30,-116 166-37,2 1-1,71-57 1,-76 72-14,1 1 0,1 3 0,0 0 0,52-20 0,-34 22-176,0 2-1,1 2 0,0 3 1,1 2-1,1 2 0,81 0 0,-38 9-499,0 5 0,176 32 0,176 83-1919,-9 37 2342,-15-4 214,10-34-1758,-362-105 1732,2-4 1,0-3 0,108-2 0,-136-9 193,1-1 0,-2-3 0,1-1 0,-1-3 0,0-2 0,62-25 0,-52 12-71,-2-3 0,86-57 1,-75 38-72,92-86 0,-116 93 358,-3-1 0,66-90 0,-88 106 78,0-2 0,-2 0 0,-2-1 0,0-1 0,-2 0 0,14-54 1,-19 47-3763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8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24575,'0'4'0,"2"47"5,1-1-1,18 83 0,41 91-165,-42-167-91,3-1 0,39 68 1,-40-87 254,1 0 0,3-2 1,57 63-1,-55-71 24,1 0-1,2-1 1,63 39 0,-69-51-248,1 0 1,0-2-1,1-1 0,0-1 1,57 13-1,-9-12-5863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8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24575,'0'0'0,"2"-2"0,12-3 0,21-2 0,25-2 0,28 1 0,28 1 0,22 3 0,7 1-1221,-5 1 1221,-17 2 0,-25 0 0,-27 0 0,-26 0 0,-21 1 0,-14-1-6970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8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1206 24575,'0'0'0,"-2"0"0,-1 0 0,1 0 0,0 0 0,0 0 0,4 0 0,15 0 0,28-2 0,34-2 0,34-7 0,72-12 0,3-2-8191</inkml:trace>
  <inkml:trace contextRef="#ctx0" brushRef="#br0" timeOffset="1">1108 1 24575,'0'0'0,"0"0"0,0 4 0,0 20 0,0 34 0,0 33 0,0 13 0,0-10-8191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9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589 1007 24575,'-15'1'0,"2"-2"0,-27 6 0,0 1 0,0 2 0,-53 18 0,-111 53 0,192-74 0,-10 4 0,-1 1 0,2 1 0,-25 17 0,30-15 0,16-12 0,0-1 0,-1 0 0,1 0 0,0 0 0,0 1 0,0-1 0,-1 0 0,1 0 0,0 0 0,0 1 0,0-1 0,0 0 0,-1 0 0,1 1 0,0-1 0,0 0 0,0 1 0,0-1 0,0 0 0,0 0 0,0 1 0,0-1 0,0 0 0,0 1 0,0-1 0,0 0 0,0 0 0,0 1 0,0-1 0,0 0 0,0 1 0,0-1 0,0 0 0,1 0 0,-1 1 0,0-1 0,0 0 0,0 0 0,0 1 0,1-1 0,-1 0 0,0 0 0,0 0 0,1 1 0,-1-1 0,0 0 0,0 0 0,0 0 0,1 0 0,-1 0 0,0 1 0,1-1 0,-1 0 0,0 0 0,0 0 0,1 0 0,-1 0 0,0 0 0,1 0 0,-1 0 0,0 0 0,1 0 0,4 0 0,0 0 0,0 0 0,0 0 0,0-1 0,1 0 0,-1 0 0,0 0 0,0 0 0,8-5 0,2 0 0,1-1 0,-2-1 0,1 0 0,-1-1 0,22-19 0,-10 5 0,41-48 0,-38 34-190,-1 0 0,-2-2 0,-2-1 0,-1-1 0,25-66 0,-29 57 151,-3-2 0,-1 0 0,-3 0 1,8-83-1,-17 97-7,-2 0 1,-6-66-1,2 80 24,-1 0-1,-1 0 0,-2 1 1,0-1-1,-13-27 0,2 17 23,17 32 0,0 0 0,-1 0 0,1 0 0,-1 1 0,1-1 0,-1 0 0,0 0 0,0 1 0,0-1 0,0 1 0,-3-2 0,5 3 5,-1 0 0,1 0 1,0 0-1,-1 0 0,1 0 0,-1-1 0,1 1 0,0 0 0,-1 0 0,1 0 0,-1 1 0,1-1 0,0 0 1,-1 0-1,1 0 0,-1 0 0,1 0 0,0 0 0,-1 1 0,1-1 0,0 0 0,-1 0 0,1 0 1,0 1-1,-1-1 0,1 0 0,0 1 0,0-1 0,-1 0 0,1 1 0,0-1 0,0 0 0,-1 1 1,1-1-1,0 0 0,0 1 0,0-1 0,0 0 0,0 1 0,0-1 0,0 1 0,-1 0 0,0 5 142,1 0-1,-1 0 0,1 0 0,0 0 0,1 12 0,14 79 74,17 51-555,185 653-1338,-160-625 1673,28 31-141,-70-175-146,2-1-1,2 0 1,1-2 0,25 30 0,-15-27-4028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39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0 436 24575,'0'0'0,"0"0"0,2 6 0,6 13 0,10 20 0,11 22 0,4 10 0,-1 0 0,-7-13-8191</inkml:trace>
  <inkml:trace contextRef="#ctx0" brushRef="#br0" timeOffset="1">268 1 24575,'0'0'0,"0"0"0,4 0 0,5 2 0,9 2 0,6 1 0,4-1 0,-4-1-8191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0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1 116 24575,'0'-13'0,"0"-14"0,1 25 0,3 5 0,4 8 0,-8-11 0,15 18 0,0-1 0,1-1 0,0 0 0,2-1 0,30 20 0,-11-11 0,80 35 0,-56-34-273,0-3-1,2-3 1,114 19 0,202-2-198,182-41-1115,-301-2 690,-258 7 897,73-2-164,107 12 0,-159-7 248,-1 0 0,0 2-1,0 1 1,0 0 0,-1 2 0,0 0 0,0 2-1,-1 0 1,25 17 0,-24-10 237,-1 0 1,-1 1-1,0 0 1,19 27-1,56 88 1344,-84-118-1596,-4-7-29,-1 0-1,0 0-1,11 12 1,-14-19-39,-1 1 0,1 0 0,0-1 0,0 1 0,0-1 0,0 0 0,0 0 0,0 0 0,1 0 0,-1 0 0,0 0-1,1 0 1,-1-1 0,0 1 0,4 0 0,-2-1-1,1-1 0,-1 1 0,0-1 0,0 0 0,0 0 0,0 0 0,0 0 0,0-1 0,0 0 0,0 0 0,0 0 0,4-3 0,6-5 0,21-20 0,-28 23 0,29-25 0,-5 3 0,1 1 0,61-40 0,-55 46-57,1 2 0,1 2 0,49-16 0,-33 17-137,111-18-1,-69 24 139,1 4 1,162 9-1,28 23 56,-47-3 0,-194-19 0,-1-2 0,72-7 0,-98 3 0,0 0 0,-1-2 0,0 0 0,0-2 0,0 0 0,-1-1 0,0-1 0,21-13 0,-14 4 27,0-2 0,-1 0 0,-1-2 0,-2-1 0,35-43 0,-14 8-398,49-90-1,-64 98-6454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1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0 182 24575,'0'0'0,"0"-1"0,0-4 0,0-2 0,4-3 0,8-5 0,18-5 0,21-3 0,17-1 0,8 0 0,1 1 0,-9 6 0,-16 4-8191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1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0 132 24575,'0'0'0,"0"-2"0,10-4 0,23-7 0,37-6 0,45-2 0,41 0 0,16 1-1896,-13 3 1896,-33 4-6295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7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0 173 24575,'0'0'0,"0"0"0,2-2 0,8-2 0,16-5 0,17-4 0,14-6 0,9-5 0,6-8 0,0-5 0,-14 5-8191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1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303 0 24575,'-3'5'0,"-17"41"0,11-24 0,-205 600-1642,179-482 1549,27-98-9,-5 66-1,12-85 62,1 0 0,1 0 0,1 0 0,8 32 0,-7-40 29,2-1 1,0 1-1,0-1 0,1 0 1,1-1-1,0 1 1,16 20-1,-12-21-7,0-1 0,0 0-1,1 0 1,1-1 0,0-1 0,15 9 0,-8-7-65,0-1 0,2 0 0,39 12 1,-23-12-92,1-2 1,0-1 0,0-2 0,75 1-1,-34-9-156,0-4 1,93-19-1,-39-2-3289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2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24575,'0'0'0,"1"4"0,39 117 0,-20-63 0,56 163-202,170 512-1063,-242-721 1271,33 112 264,-30-93-970,7 62 0,-12-46-4900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2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24575,'1'-9'0,"0"5"0,0 1 0,0-1 0,1 0 0,-1 0 0,1 1 0,0-1 0,0 1 0,0-1 0,0 1 0,0 0 0,1 0 0,0 0 0,-1 0 0,1 0 0,0 1 0,1-1 0,-1 1 0,0 0 0,1 0 0,-1 0 0,1 0 0,0 1 0,5-2 0,1 0 0,0 0 0,1 1 0,0 1 0,-1 0 0,1 0 0,0 1 0,18 2 0,-8 2 0,-1 0 0,1 1 0,-1 1 0,0 1 0,-1 0 0,1 2 0,-2 0 0,1 1 0,-1 1 0,-1 1 0,0 1 0,-1 0 0,0 1 0,15 17 0,-16-14 0,0 0 0,-2 1 0,0 0 0,-1 1 0,-1 0 0,0 1 0,-2 0 0,0 1 0,-1 0 0,-2 1 0,0-1 0,-1 1 0,2 27 0,-6-26 11,-1 1 0,-1-1 0,-1-1 0,-1 1 0,-1 0 0,-1 0-1,-1-1 1,-1 0 0,-1-1 0,-13 28 0,1-13-308,0-1 0,-3-1 0,0-1 0,-55 58 0,35-47-6529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2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658 0 24575,'-17'1'0,"-1"0"0,-1 0 0,0 2 0,0 0 0,-30 9 0,18 0 0,0 1 0,1 1 0,0 2 0,2 0 0,-34 27 0,15-6 0,2 2 0,-44 48 0,20-7 0,61-69 0,0 0 0,1 1 0,1 0 0,0 0 0,-7 21 0,11-29 0,1 1 0,0 0 0,0 0 0,0-1 0,1 1 0,-1 0 0,1 0 0,0 0 0,2 8 0,-2-11 0,1 1 0,0-1 0,0 1 0,0-1 0,0 1 0,0-1 0,1 1 0,-1-1 0,1 0 0,-1 0 0,1 0 0,0 0 0,0 0 0,0 0 0,0-1 0,0 1 0,0 0 0,5 1 0,0 1 0,1-1 0,0 0 0,-1-1 0,1 0 0,0 0 0,1 0 0,-1-1 0,13 0 0,-1-1 0,1-1 0,26-6 0,-26 4 0,-1-2 0,0 0 0,0-1 0,0-1 0,-1-1 0,0-1 0,-1-1 0,0 0 0,0-1 0,-1-1 0,0-1 0,-1 0 0,-1-1 0,0-1 0,17-23 0,-28 33 0,-3 4 0,0-1 0,0 1 0,0-1 0,1 1 0,-1-1 0,0 1 0,1 0 0,1-2 0,-2 3 0,-1 0 0,1 0 0,-1 0 0,1 0 0,0 0 0,-1 0 0,1 0 0,-1 0 0,1 0 0,0 0 0,-1 0 0,1 0 0,-1 0 0,1 0 0,0 0 0,-1 1 0,1-1 0,-1 0 0,1 1 0,-1-1 0,1 0 0,-1 1 0,1-1 0,-1 0 0,1 1 0,-1-1 0,1 1 0,-1-1 0,1 1 0,10 12-1365,2 2-5461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3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27 212 24575,'0'82'0,"-1"86"0,1-161 0,0-2 0,0 0 0,0 0 0,0 0 0,-1-1 0,0 1 0,0 0 0,-2 6 0,3-11 0,0 0 0,0 0 0,0 0 0,0 0 0,0 0 0,0 1 0,0-1 0,0 0 0,0 0 0,0 0 0,-1 0 0,1 0 0,0 0 0,0 1 0,0-1 0,0 0 0,0 0 0,0 0 0,0 0 0,-1 0 0,1 0 0,0 0 0,0 0 0,0 0 0,0 0 0,0 1 0,0-1 0,-1 0 0,1 0 0,0 0 0,0 0 0,0 0 0,0 0 0,-1 0 0,1 0 0,0 0 0,0 0 0,0 0 0,0 0 0,0 0 0,-1-1 0,1 1 0,0 0 0,0 0 0,0 0 0,0 0 0,0 0 0,0 0 0,-1 0 0,1 0 0,0 0 0,0 0 0,0-1 0,0 1 0,0 0 0,-2-2 0,1 0 0,0 0 0,0 0 0,0 0 0,1 0 0,-1 0 0,0 0 0,1 0 0,-1-4 0,-2-24 0,3 21 0,-1-38 60,10-90 0,22-45-1545,-12 97-5341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3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24575,'0'0'0,"0"4"0,5 22 0,12 35 0,16 39 0,16 42 0,11 27-3905,1 11 3905,-4-1 0,-8-12-620,-11-19 620,-9-27 0,-10-31-72,-8-32 72,-5-31 0,0-25 0,-2-12-3594</inkml:trace>
  <inkml:trace contextRef="#ctx0" brushRef="#br0" timeOffset="1">358 615 24575,'-7'3'0,"-2"3"0,0 1 0,0 0 0,1 0 0,0 1 0,0 0 0,1 1 0,-12 18 0,12-18 0,1 1 0,1 0 0,0 0 0,0 1 0,1-1 0,0 1 0,1 0 0,0 0 0,-1 16 0,3-18 0,0 0 0,1 1 0,1-1 0,0 1 0,0-1 0,0 0 0,1 1 0,1-1 0,0 0 0,0 0 0,8 14 0,-2-8 0,0 0 0,2-1 0,-1-1 0,2 0 0,0 0 0,0-1 0,1-1 0,1 0 0,20 12 0,14 6 0,76 34 0,-32-23-1365,-11-6-5461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3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24575,'0'8'0,"1"1"0,-1-1 0,2 0 0,-1 0 0,1 1 0,5 11 0,3 2 0,12 21 0,-20-40 0,64 109 0,141 178 0,-200-281 0,4 6 0,1-1 0,0 0 0,22 19 0,-32-32 0,0 1 0,0-1 0,0 1 0,0-1 0,0 0 0,0 0 0,0 0 0,0 0 0,0-1 0,1 1 0,-1 0 0,0-1 0,0 0 0,1 1 0,-1-1 0,4 0 0,-4-1 0,0 1 0,0-1 0,0 0 0,0 0 0,-1 1 0,1-1 0,0-1 0,0 1 0,0 0 0,-1 0 0,1-1 0,-1 1 0,1 0 0,-1-1 0,0 0 0,1 1 0,-1-1 0,1-2 0,4-5 0,-1-1 0,-1 1 0,0-1 0,0-1 0,-1 1 0,3-12 0,6-68 0,-10 76 0,14-303-251,-15 241-863,2 2-5712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5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24575,'0'0'0,"-1"0"0,0 0 0,1 0 0,-1 0 0,0 0 0,0 0 0,0 0 0,0 0 0,0 0 0,0 1 0,1-1 0,-1 0 0,-1 1 0,2 12 0,2-1 0,-1 1 0,1 0 0,5 16 0,-5-23 0,11 41-227,3-1-1,1-1 1,3 0-1,1-2 1,31 48-1,-12-30-6598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6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24575,'0'0'0,"0"1"0,3 6 0,6 8 0,9 21 0,12 26 0,11 25 0,8 12 0,8 2 0,0-4-610,-3-15 610,-6-19 0,-13-21-7581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6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24575,'0'0'0,"0"-2"0,3-6 0,14-8 0,24-5 0,26-2 0,30 2 0,32 6 0,15 4-1274,2 3 1274,-12 0 0,-16 0 0,-18 0-281,-17-1 281,-20 1 0,-18 3 0,-17 4-6636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8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0 24575,'0'0'0,"0"0"0,0 2 0,0 3 0,0-1 0,0 1 0,0 0 0,0 1 0,-2 4 0,-2 10 0,-7 16 0,-5 19 0,-3 16 0,-1 7 0,3 0 0,5-10 0,4-16-8191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6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1 660 24575,'0'0'0,"6"0"0,75-2-143,1-3 1,-1-4-1,0-3 0,-1-3 0,-1-4 0,90-35 0,-135 41 143,-2-1 0,0-2 0,-1-2 0,44-31 1,-54 32-2,0 0 0,-1-2 0,-1 0 0,-1-1 1,-1-1-1,22-34 0,-29 39-2,0-1-1,-1 0 0,-1 0 1,-1-1-1,0 0 1,5-23-1,-12 36 4,1 1 0,0 0 0,-1 0 0,0-1 0,0 1 0,0 0 0,0 0 0,-1-1 0,0 1 0,0 0 0,0 0 0,0 0 0,-1 0 0,1 0 0,-1 0 0,-3-5 0,2 5 0,0 0 0,-1 1 0,1 0 0,0 0 0,-1 0 0,0 0 0,0 1 0,1-1 0,-2 1 0,1 0 0,0 0 0,0 0 0,-1 1 0,-7-2 0,-1 0 37,1 2 0,0 0-1,0 0 1,0 1 0,-1 1 0,1 0 0,0 1-1,0 0 1,0 1 0,0 0 0,0 1 0,1 0-1,-14 7 1,4-1 49,1 2 0,-1 0 0,2 2 0,0 0-1,-33 32 1,39-33-86,1 1 0,0 0 0,1 0 0,-13 24 0,20-31 0,1-1 0,0 1 0,0 0 0,0 0 0,1 0 0,0 0 0,1 0 0,-1 0 0,1 1 0,1-1 0,-1 1 0,1-1 0,2 13 0,-1-16 0,0 0 0,0-1 0,0 1 0,1-1 0,-1 1 0,1-1 0,0 0 0,0 1 0,0-1 0,1 0 0,2 4 0,0-3 0,0 0 0,0 0 0,0 0 0,0 0 0,1-1 0,6 3 0,5 1 0,0 0 0,0-2 0,31 6 0,22-1 0,-48-8 0,1 1 0,-1 1 0,30 9 0,-44-9 0,0 0 0,1 1 0,-2-1 0,1 1 0,0 1 0,-1 0 0,0 0 0,-1 0 0,1 1 0,-1 0 0,0 0 0,5 10 0,7 12 0,-1 0 0,13 34 0,76 204-521,-15 7-507,17 90-79,-86-287-4428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47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2 0,7 3 0,0-1-8191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48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487 0 24575,'-2'8'0,"-1"18"0,0 46 0,3-42 0,15 376-699,32-1 0,79 350 507,-113-695 189,7 40 237,-19-99-147,-1 1 0,0-1 1,0 0-1,1 0 1,-1 1-1,0-1 0,0 0 1,0 1-1,-1-1 0,1 0 1,0 0-1,-1 2 0,1-2-79,-1-1 0,1 0 0,-1 1 0,1-1 0,-1 0 0,1 0 0,-1 1 0,0-1 0,1 0 0,-1 0 0,1 0 0,-1 0 0,1 1 0,-1-1 0,0 0 0,1 0 0,-1 0 0,1 0 0,-1 0 0,0-1 0,1 1 0,-1 0 0,1 0 0,-1 0 0,1 0 0,-1-1 0,0 1 0,-18-6-8,0 2 0,-27-3 0,35 6 0,1 0 0,-1 2 0,1-1 0,-1 1 0,0 1 0,-12 3 0,3 1 0,0 2 0,0 0 0,1 1 0,0 1 0,-25 18 0,1 3 0,-40 39 0,57-46-48,1 1 0,2 1 0,0 1-1,2 1 1,1 0 0,-20 38 0,29-44 14,1 0 0,1 1 1,1 0-1,1 1 0,1-1 0,1 1 1,1 0-1,1 1 0,0 41 0,4-42 4,1-1-1,2 1 0,0-1 1,1 0-1,1 0 1,2-1-1,11 26 0,-6-22-59,1 0 1,1-1-1,1 0 0,2-1 0,25 27 0,-13-20 3,2-2 0,1-1 0,1-2-1,1-1 1,1-2 0,1-1 0,1-2 0,45 16 0,-46-22 87,0-2 0,1-1 0,1-2 0,0-2 0,0-2 0,0-1 0,67-2 0,-73-4 0,-1-2 0,0 0 0,-1-2 0,1-2 0,-1-1 0,-1-1 0,0-1 0,0-2 0,52-32 0,-52 26-9,-2-3 0,-1 0 0,0-2 0,-2 0 1,-1-2-1,0-1 0,-3-1 0,0 0 0,-1-2 0,-2 0 1,-2-1-1,0-1 0,16-49 0,-25 57-61,-1 0 0,-1 0 0,-1 0 0,-2 0 0,0-1 0,-1 1 0,-1-1 0,-5-29 0,2 33 71,-1 0 0,-2 0 1,0 1-1,0-1 0,-2 1 0,-1 1 0,0-1 1,-2 2-1,-20-30 0,17 30-35,-2 0 0,0 1 0,0 1 0,-2 0 0,0 1 0,-28-17-1,22 18-70,-1 0 0,0 2 0,0 1 0,-53-14 0,39 16 10,0 2-1,-1 2 1,0 1-1,0 2 1,0 2-1,0 2 1,-69 11-1,-36 22-517,80-14-798,13-2-243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48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24575,'0'0'0,"0"4"0,3 12 0,10 25 0,8 28 0,6 23 0,6 18 0,5 20-1390,2 12 1390,-4 2 0,-6-3 0,-11-10 0,-9-11 0,-8-18 0,-3-27-6801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48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 24575,'0'0'0,"2"0"0,12 1 0,23 4 0,43 1 0,54 3 0,53 1 0,43 1-3806,21-1 3806,13-5-2294,-4-4 2294,-17-9 0,-22-10 0,-28-14-1722,-36-9 1722,-44 3-369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49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644 0 24575,'0'0'0,"-2"2"0,-6 8 0,-14 20 0,-15 23 0,-16 20 0,-12 19 0,-7 14-952,-8 10 952,-3-1 0,6-13 0,14-20 0,14-20 0,16-21-7239</inkml:trace>
  <inkml:trace contextRef="#ctx0" brushRef="#br0" timeOffset="1">1349 0 24575,'0'0'0,"-2"2"0,-2 10 0,-7 16 0,-10 19 0,-14 14 0,-12 13 0,-7 4 0,1-7 0,10-15-8191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49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368 0 24575,'0'0'0,"0"2"0,0 5 0,-4 10 0,-9 15 0,-17 32 0,-23 40 0,-29 33 0,-15 9-1899,8-21-4393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1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0 760 24575,'17'3'0,"99"12"0,-88-12 0,133 14-646,60 7-1937,54 3 1446,968 75-1525,10-82 407,-1214-21 2556,88-6 2140,-101 4-895,1-1 1,43-13 0,-64 15-1418,1 0 0,-1-1 0,-1 0 0,1 0 0,0-1-1,-1 1 1,1-1 0,-1 0 0,0-1 0,-1 1 0,1-1 0,-1 0 0,0 0 0,5-8 0,1-5-150,0-1 0,-1-1 1,7-21-1,-11 29 71,166-489-50,-119 340 0,-49 151 0,3-8 0,15-33 0,-20 50 0,0-1 0,-1 1 0,1-1 0,0 1 0,0 0 0,0-1 0,0 1 0,0 0 0,0 0 0,0 0 0,1 0 0,-1 0 0,0 0 0,1 0 0,-1 0 0,0 0 0,1 1 0,2-2 0,-2 2 0,0 0 0,0 0 0,0 0 0,0 0 0,-1 1 0,1-1 0,0 1 0,0-1 0,-1 1 0,1-1 0,0 1 0,-1 0 0,1 0 0,-1 0 0,1 0 0,2 3 0,9 7 0,0 1 0,-1 1 0,0 1 0,10 14 0,103 157-375,-10 10 0,128 293 375,-236-472 0,5 13 0,23 37 0,-33-63 0,0 1 0,0-1 0,1 0 0,-1 0 0,1 0 0,0-1 0,-1 1 0,1-1 0,0 1 0,1-1 0,5 4 0,-6-6 0,0 1 0,-1 0 0,1-1 0,0 1 0,-1-1 0,1 0 0,0 0 0,0 0 0,-1 0 0,1 0 0,0-1 0,-1 1 0,1-1 0,0 0 0,-1 1 0,1-1 0,2-2 0,7-3 75,0-1 0,0 0 0,-1 0 0,20-18 0,37-44 300,-41 35-375,0-1 0,-3-1 0,0-1 0,-3-1 0,18-43 0,68-209 0,-104 277 0,-2 10 0,0-1 0,0 1 0,0 0 0,1 0 0,-1 0 0,3-5 0,-4 8 0,1 0 0,-1 0 0,0-1 0,0 1 0,0 0 0,0 0 0,0 0 0,1 0 0,-1 0 0,0 0 0,0 0 0,0 0 0,0 0 0,0 0 0,1 0 0,-1 0 0,0 0 0,0 0 0,0 0 0,1 0 0,-1 0 0,0 0 0,0 0 0,0 0 0,0 0 0,1 0 0,-1 0 0,0 0 0,0 0 0,0 0 0,0 0 0,0 0 0,1 0 0,-1 0 0,0 0 0,0 1 0,0-1 0,0 0 0,0 0 0,0 0 0,1 0 0,-1 0 0,0 0 0,0 1 0,0-1 0,0 0 0,0 0 0,0 0 0,0 1 0,4 5 0,-1 1 0,1 0 0,-1 0 0,2 9 0,2 4 0,135 314-392,-103-257 261,3-1 0,60 81 1,-83-131 130,1-2 0,33 31 0,-39-42 0,1-1 0,0 0 0,1-2 0,0 0 0,23 11 0,-5-7-97,1-2 0,0-1 0,1-1 0,0-2 1,43 3-1,5-4-194,100-4 1,200-35-231,-1-27-470,37-6 376,-274 49 302,237 4 0,-304 16 236,0 3-1,0 4 1,-1 3 0,122 38-1,-181-45 364,0 0 1,-1 0-1,20 13 1,-38-20-285,18 12 1088,-18-12-1032,1 1 0,0 0-1,0-1 1,-1 1 0,1 0-1,0 0 1,-1-1 0,1 1-1,-1 0 1,1 0 0,-1 0-1,1 0 1,-1 0 0,0 0-1,1 2 1,-1-3-22,0 0 1,0 1-1,0-1 0,0 0 1,0 1-1,0-1 1,-1 1-1,1-1 0,0 0 1,0 1-1,0-1 0,0 0 1,-1 1-1,1-1 1,0 0-1,0 0 0,-1 1 1,1-1-1,0 0 1,-1 0-1,1 1 0,0-1 1,-1 0-1,1 0 0,0 0 1,-1 1-1,1-1 1,0 0-1,-1 0 0,1 0 1,0 0-1,-1 0 0,0 0 1,-15 1 158,4-2-146,0-1 0,1 0-1,0-1 1,-1 0 0,1 0 0,0-1-1,1-1 1,-1 0 0,1 0 0,-18-13-1,12 6-55,1 0 0,0-1 0,1-1 0,0 0-1,-19-27 1,25 29 8,0-1 0,1 1 1,0-1-1,1-1 0,1 1 0,0-1 0,1 0 0,0 0 0,1 0 0,1-1 0,-2-19 0,4 14-21,1-1-1,0 0 0,2 0 0,0 0 0,2 1 0,0 0 0,11-27 0,-4 16-46,2 1-1,2 0 1,0 1-1,2 1 1,2 1-1,0 1 1,1 0-1,2 2 1,0 0-1,2 2 0,34-25 1,-21 21 35,1 1 1,1 2-1,2 2 1,0 2-1,0 2 1,2 1-1,74-15 1,-57 19-337,-1 3 0,1 2 1,80 2-1,-101 6 370,0 2-1,-1 2 1,1 2 0,-1 1 0,-1 2-1,46 17 1,-48-11-1,0 1 1,-1 2-1,-1 2 0,-1 1 0,-1 1 0,0 2 0,45 47 1,-51-44-17,-1 1 0,-2 1 1,0 2-1,-3 0 0,0 1 1,-2 1-1,26 70 1,-36-80-65,-1 1 1,-1 0 0,-2 0 0,0 0 0,-2 1 0,0 40 0,-3-52 88,0 0 0,-1 0 0,-1 0 1,0 0-1,-1 0 0,0 0 0,-1-1 1,0 0-1,-1 0 0,-1 0 0,0-1 1,-1 0-1,-10 13 0,13-19 89,0 0 0,-1-1 1,1 0-1,-1 0 0,-10 6 0,14-10-34,0 1-1,0-1 1,0-1 0,0 1 0,0 0-1,0 0 1,0-1 0,0 1-1,0-1 1,0 0 0,-1 1 0,1-1-1,0 0 1,0 0 0,0-1 0,0 1-1,0 0 1,0-1 0,-1 1 0,1-1-1,0 0 1,0 1 0,-3-3 0,2 1-16,0-1 1,0 1 0,0-1 0,0 0 0,1 0 0,-1 0 0,1 0 0,0 0 0,-4-7 0,1 1 88,1-1 0,-5-17 0,5 10-120,1 1 0,0 0 0,1-1 0,1 1-1,2-29 1,1 21-7,1 0-1,1 0 1,11-32-1,-2 16-156,3 1-1,1 1 1,2 1-1,27-42 1,-23 45 116,0 0 0,3 2 0,0 0 0,53-46 0,-62 64 33,0 1 0,2 0 0,-1 1 0,24-10-1,-26 15-8,-1 1-1,1 1 0,0 0 1,1 1-1,-1 1 0,20-2 1,-17 4-22,0 1 1,0 0 0,0 2-1,0 0 1,0 1 0,32 10-1,-27-5 22,0 2 0,-1 0 0,-1 1 0,36 24 0,-28-13 8,-2 0 0,0 3 0,-2 0 0,0 1 1,-2 2-1,-1 0 0,24 39 0,-29-38 124,-1 2 0,-1 0 0,-1 1-1,-2 0 1,-2 1 0,13 58 0,-22-78 1,-2-10-113,0 1 1,0-1-1,0 1 1,1-1-1,1 4 1,-2-7-15,0 1 0,1-1 0,-1 1 0,0 0 0,1-1 0,-1 1 0,0 0 0,1-1 0,-1 1 0,1-1 0,-1 1 0,1-1 0,-1 1 0,1-1 0,0 0 0,-1 1 0,1-1 0,-1 0 0,1 1-1,0-1 1,-1 0 0,1 0 0,0 1 0,-1-1 0,1 0 0,0 0 0,0 0 0,0 0 0,9-1 0,-1 0 0,0 0 0,0-1 0,13-4 0,-3 1 0,230-54-1693,346-36 1,-285 63-935,33 5 1329,31 1-1268,689-47 181,1-18 962,-158-14 1099,-5-14-152,-445 58 416,-187 26 227,-42 6 131,-47 8 729,-44 4-193,25-6 2667,-106 14-857,-49 8-4762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1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 24575,'5'5'0,"8"13"0,-1 1 0,17 33 0,13 44 0,-42-95 0,15 36 0,-1 2 0,-2 0 0,-2 0 0,7 56 0,-15-75 0,0 0 0,-2 0 0,0 0 0,-1 0 0,-1-1 0,-1 1 0,-1 0 0,0-1 0,-2 0 0,-15 37 0,19-51 0,-1-1 0,1 1 0,-1-1 0,-1 1 0,1-1 0,0 0 0,-1 0 0,-6 5 0,7-7 0,0 0 0,0 0 0,0 0 0,0-1 0,-1 1 0,1-1 0,0 0 0,-1 0 0,1 0 0,0 0 0,-1-1 0,1 1 0,-7-1 0,3 0 0,1-1 0,-1 0 0,1 0 0,-1 0 0,1-1 0,0 0 0,0 0 0,0 0 0,0-1 0,0 0 0,-6-4 0,5 2 0,0-1 0,1 1 0,-1-1 0,1 0 0,0-1 0,1 0 0,-9-12 0,8 8 0,0 0 0,0-1 0,1 0 0,1 0 0,0 0 0,1 0 0,0 0 0,0-1 0,2 0 0,-1 1 0,2-20 0,0 22 0,2-1 0,-1 0 0,1 1 0,1-1 0,0 1 0,0-1 0,1 1 0,0 0 0,10-15 0,-7 14 0,1 1 0,0-1 0,0 2 0,1-1 0,0 1 0,1 0 0,19-12 0,-6 6-682,42-19-1,22-2-6143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2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24575,'0'0'0,"2"2"0,4 6 0,6 14 0,7 21 0,7 25 0,7 21 0,3 26 0,1 23-1257,-4 7 1257,-5-12 0,-8-29-6934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59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372 1033 24575,'7'-15'0,"-1"5"0,-1-4 0,0 0 0,0 0 0,-1 0 0,3-28 0,-6 35 0,-1-1 0,0 1 0,0 0 0,0-1 0,-1 1 0,0-1 0,-1 1 0,0 0 0,0 0 0,0 0 0,-6-12 0,5 15 0,1 1 0,-1-1 0,0 0 0,0 1 0,0 0 0,0 0 0,-1 0 0,1 0 0,-1 0 0,0 1 0,0 0 0,0 0 0,0 0 0,0 0 0,0 0 0,-1 1 0,1 0 0,0 0 0,-8-1 0,-1 1 0,1 0 0,0 1 0,-1 0 0,1 1 0,0 0 0,-13 4 0,6-1 0,0 2 0,0 0 0,-33 16 0,41-16 0,0 0 0,0 1 0,1 0 0,0 1 0,0 0 0,1 0 0,-11 13 0,18-20 0,1 1 0,0 0 0,-1-1 0,1 1 0,0 0 0,0 0 0,0 0 0,1 0 0,-1 0 0,0 0 0,1 0 0,-1 0 0,1 0 0,0 0 0,-1 3 0,2-3 0,-1-1 0,0 0 0,1 0 0,-1 1 0,1-1 0,-1 0 0,1 0 0,-1 1 0,1-1 0,0 0 0,0 0 0,0 0 0,-1 0 0,1 0 0,0 0 0,0 0 0,0-1 0,0 1 0,1 0 0,-1-1 0,0 1 0,0 0 0,0-1 0,0 1 0,2-1 0,0 2 0,0-2 0,1 1 0,-1 0 0,0-1 0,0 1 0,0-1 0,0 0 0,1 0 0,-1 0 0,0 0 0,0-1 0,5-1 0,-3 1 0,0-1 0,0 0 0,0 0 0,0-1 0,0 0 0,7-5 0,-1-1 0,-1-1 0,0 0 0,0-1 0,14-20 0,-11 12 0,-1-2 0,-2 1 0,0-1 0,0 0 0,-2-1 0,-1 0 0,-1-1 0,5-32 0,-5 13 0,-3 0 0,-1 0 0,-7-72 0,2 81 0,-2 1 0,-1 0 0,-15-47 0,15 62 0,-1 0 0,-1 0 0,0 0 0,-1 1 0,0 1 0,-2-1 0,-20-22 0,24 30 0,0 1 0,-16-12 0,21 18 0,-1-1 0,0 0 0,1 0 0,-1 1 0,0 0 0,0 0 0,0-1 0,0 2 0,0-1 0,-1 0 0,1 1 0,-6-1 0,8 1 0,0 0 0,1 0 0,-1 0 0,0 0 0,0 1 0,0-1 0,0 0 0,1 1 0,-1-1 0,0 0 0,0 1 0,1-1 0,-1 1 0,0-1 0,1 1 0,-1-1 0,0 1 0,1 0 0,-1-1 0,1 1 0,-1 0 0,1-1 0,-1 1 0,0 1 0,0 1 0,0 0 0,0 0 0,1 1 0,-1-1 0,1 0 0,-1 4 0,1 9 0,0 0 0,1 0 0,6 28 0,16 48 0,-15-66 0,174 530-1365,-160-497-5461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2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0 454 24575,'1'-1'0,"-1"0"0,1 0 0,-1 0 0,1-1 0,0 1 0,-1 0 0,1 0 0,0 0 0,0 0 0,0 1 0,0-1 0,1-1 0,2-2 0,180-216 0,-163 194 0,-10 12 0,8-11 0,2 0 0,1 1 0,26-22 0,-41 39 0,1 1 0,0 1 0,1 0 0,-1 0 0,1 0 0,0 1 0,1 0 0,-1 1 0,0 0 0,1 1 0,0-1 0,-1 2 0,1 0 0,14-1 0,-8 3-4,0 1 0,-1 0 0,1 1 0,0 1 0,-1 0 0,0 1 0,0 1 0,0 0 0,-1 1 0,0 1-1,0 0 1,18 16 0,-5-3-247,-1 2-1,-1 1 1,-1 2 0,36 48-1,22 50-1113,-16-7-4151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2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24575,'3'3'0,"152"167"15,-60-61-241,40 34-303,262 214 0,-328-305 529,-54-42 0,-1-1 0,29 12 0,-37-19 0,-1 0 0,1 0 0,0 0 0,0-1 0,-1 0 0,1 0 0,0 0 0,0-1 0,0 0 0,9-1 0,-11 0 0,1 0 0,0 0 0,-1-1 0,0 1 0,1-1 0,-1 0 0,0 0 0,0-1 0,0 1 0,0-1 0,0 0 0,0 0 0,4-5 0,-2 1 0,0 0 0,-1-1 0,1 1 0,-2-1 0,7-13 0,-4 4 0,10-36 0,-6 4 82,-3-1 1,-2 1 0,-1-1 0,-4-68 0,-27-203 164,18 245-1511,1 15-5055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3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781 1524 24575,'-1'-17'0,"-1"0"0,-1 1 0,-1-1 0,0 1 0,-12-28 0,12 33 0,-6-18 0,-27-52 0,29 68 0,0 0 0,-1 0 0,0 0 0,-1 1 0,-21-19 0,15 18 0,-1 0 0,-1 1 0,0 1 0,-1 0 0,0 2 0,-1 0 0,-37-11 0,27 12 0,0 1 0,0 2 0,-1 1 0,-56-1 0,64 5 0,0 2 0,-45 8 0,60-8 0,-1 0 0,1 0 0,0 1 0,0 0 0,0 1 0,0 0 0,1 0 0,0 1 0,-1 0 0,-11 11 0,17-14 0,0 0 0,0 0 0,0 1 0,0-1 0,1 1 0,-1-1 0,1 1 0,0 0 0,-1 0 0,1-1 0,1 1 0,-1 0 0,0 0 0,0 5 0,1-6 0,0 0 0,0 1 0,1-1 0,-1 1 0,1-1 0,-1 0 0,1 1 0,0-1 0,0 0 0,0 0 0,0 0 0,0 0 0,0 1 0,1-1 0,-1-1 0,1 1 0,-1 0 0,4 2 0,0 0 0,0 0 0,0 0 0,1-1 0,-1 0 0,1 0 0,0 0 0,0-1 0,0 0 0,0 0 0,0-1 0,9 2 0,-2-2 0,1 0 0,0 0 0,-1-1 0,20-3 0,-19 1-1,-1-1 0,0 0 0,0-1-1,-1 0 1,1-1 0,-1-1 0,17-9 0,-14 5 5,0 0 0,-1-1-1,0-1 1,-1 0 0,12-15 0,-5 3-99,-2-1 0,-1 0 0,-1-2-1,0 0 1,-3-1 0,14-37 0,-10 16 54,-3-1 0,-2 0 0,8-71 1,-13 45 56,-5-125 0,-4 148-16,-11-56 0,9 89 0,0 0 0,-2 1 0,0-1 0,-1 1 0,-16-31 0,20 45 0,0 1 0,0-1 0,0 1 0,0 0 0,-5-4 0,7 7 0,1 1 0,0-1 0,-1 1 0,1 0 0,-1 0 0,1-1 0,0 1 0,-1 0 0,1 0 0,-1-1 0,1 1 0,-1 0 0,1 0 0,-1 0 0,1 0 0,-1 0 0,1 0 0,-1-1 0,1 1 0,-1 1 0,1-1 0,-1 0 0,1 0 0,-2 0 0,2 1 0,-1-1 0,0 1 0,1 0 0,-1 0 0,0 0 0,1-1 0,-1 1 0,1 0 0,-1 0 0,1 0 0,0 0 0,-1 0 0,1 0 0,0 0 0,0 0 0,0 0 0,0 0 0,0 1 0,-2 10 0,2 1 0,0-1 0,2 23 0,13 46 0,-15-81 0,35 143-224,100 238-1723,35-13 335,-86-209 1441,-13-35-947,-15-32-1218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3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24575,'0'0'0,"0"2"0,3 4 0,6 9 0,5 11 0,4 11 0,2 5 0,2 1 0,-1-4 0,-4-5 0,-5-8 0,-4-7-8191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4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0,5 0 0,2 0 0,0 0-8191</inkml:trace>
  <inkml:trace contextRef="#ctx0" brushRef="#br0" timeOffset="1">1120 402 24575,'0'0'0,"3"0"0,8 3 0,13 6 0,18 5 0,16 2 0,13 0 0,5-5 0,-3-6 0,-14-3-8191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4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3 0,4 8 0,5 11 0,9 13 0,8 18 0,12 22 0,11 22 0,9 15 0,10 4-954,8-6 954,2-12 0,-3-18 0,-8-21 0,-11-18 0,-16-16-7237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5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24575,'2'0'0,"0"-1"0,-1 1 0,1 0 0,0 0 0,-1 0 0,1 0 0,0 0 0,2 1 0,-1 0 0,2-1 0,-1 1 0,0 0 0,1 1 0,-1-1 0,0 1 0,0-1 0,0 1 0,5 4 0,-1-1 0,-1 1 0,0 0 0,8 9 0,3 4 4,-1 1-1,-2 1 1,0 0-1,15 28 1,39 101-314,-30-47-6,-5 1-1,22 110 1,11 221-196,-55-227 512,-12-166 0,-1 0 0,-14 75 0,14-110 0,0-1 0,-1 0 0,1 1 0,-1-1 0,-1 0 0,1 0 0,-1 0 0,0 0 0,-6 9 0,8-14-3,0 0-1,0-1 1,0 1 0,0 0-1,0 0 1,1-1-1,-1 1 1,0 0-1,-1-1 1,1 1-1,0-1 1,0 1-1,0-1 1,0 0-1,0 0 1,0 1-1,-1-1 1,1 0-1,0 0 1,-1 0-1,-1 0 38,1-1-1,0 1 0,0-1 0,0 0 0,0 0 1,-1 0-1,1 0 0,0 0 0,0 0 0,-1-2 1,-5-3 132,1 0-1,0 0 1,1-1 0,0 1 0,0-2 0,0 1 0,1-1 0,-8-14 0,5 4-174,0 0 0,1-1-1,-6-25 1,7 15 18,1 0-1,1 0 0,2-1 0,1-30 0,17-118-1991,3 71-4273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5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6 0,2 10 0,7 21 0,-6-24 0,95 271-628,12-4-1,-37-103 632,13-8-14,-74-146 4,1-1 0,2 0 0,26 28 0,-35-42 5,1 0 0,1-1 0,0-1 0,14 10 0,-17-13 1,0 0 1,0-1-1,0 1 1,0-1-1,1 0 1,-1-1-1,1 1 1,8 0-1,-9-2 24,-1 0 0,0-1 0,0 1 0,1-1 0,-1 0 0,0-1-1,0 1 1,0-1 0,0 0 0,0 0 0,0 0 0,-1-1-1,1 1 1,-1-1 0,8-7 0,-3 2 90,0-1 0,-1 0 0,0-1 1,0 0-1,11-19 0,-8 7-85,0-1-1,-1 0 1,-1-1-1,-1 0 1,-1-1-1,-2 1 1,4-35 0,-4 9-291,-3 0 1,-7-88 0,-1 81 231,-21-88-1,17 105-399,-3 1 0,-32-73 0,20 67-5575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5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806 32 24575,'-15'-3'0,"2"-1"0,-48-7 0,-1 4 0,1 2 0,-98 4 0,65 8 0,-154 30 0,231-33 0,8-3 0,0 0 0,1 1 0,-1 1 0,1 0 0,0 0 0,-10 5 0,17-8 0,1 0 0,0 0 0,-1 0 0,1 0 0,0 1 0,-1-1 0,1 0 0,0 0 0,0 0 0,-1 0 0,1 1 0,0-1 0,0 0 0,0 0 0,-1 1 0,1-1 0,0 0 0,0 0 0,0 1 0,0-1 0,-1 0 0,1 1 0,0-1 0,0 0 0,0 1 0,0-1 0,0 0 0,0 1 0,0-1 0,0 0 0,0 0 0,0 1 0,0-1 0,0 0 0,0 1 0,0-1 0,0 0 0,0 1 0,1-1 0,-1 0 0,0 1 0,0-1 0,0 0 0,0 0 0,1 1 0,-1-1 0,0 0 0,0 0 0,0 1 0,1-1 0,-1 0 0,0 0 0,0 0 0,1 0 0,0 1 0,19 8 0,12-1 0,0-1 0,33 3 0,-57-9 0,348 32 0,-322-31 0,-20-1 0,6 0 0,38 8 0,-52-8 0,-1 1 0,1 0 0,-1 0 0,1 0 0,-1 0 0,0 1 0,0 0 0,0 0 0,-1 1 0,1-1 0,5 6 0,-5-3 0,0 1 0,0-1 0,0 1 0,-1 1 0,0-1 0,-1 0 0,1 1 0,3 16 0,-1-2 0,-2 0 0,3 26 0,-3 30 0,-9 114 0,0-14 0,8-107-1365,1-16-5461</inkml:trace>
  <inkml:trace contextRef="#ctx0" brushRef="#br0" timeOffset="1">1287 55 24575,'0'0'0,"4"6"0,5 14 0,9 26 0,6 27 0,4 24 0,2 22 0,1 16-1042,-4-4 1042,-7-24-7149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6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 24575,'0'0'0,"0"0"0,0 0 0,0 0 0,-2 2 0,-4 4 0,-11 7 0,-12 5 0,-4 2 0,2-4-8191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00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5 0,1 7 0,0-1 0,1 1 0,4 15 0,-3-10 0,69 299 0,-69-305-115,1 4 240,1 17-1,-5-28-291,1 0 1,-1 1-1,0-1 1,-1 0-1,1 0 1,-1 0-1,0 1 1,-2 5-1,-1 0-6659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6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2 0,2 5 0,5 10 0,8 25 0,11 31 0,12 31 0,12 37 0,11 26-2048,1 13 2048,-6 1 0,-12-10 0,-12-15 0,-9-24 0,-11-36-6143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6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24575,'0'0'0,"4"4"0,11 5 0,26 3 0,35 3 0,44 3 0,47 0 0,37-1-3214,28-1 3214,11-6-2120,2-10 2120,-9-12 0,-31-9 0,-50 0-2857</inkml:trace>
  <inkml:trace contextRef="#ctx0" brushRef="#br0" timeOffset="1">136 358 24575,'0'0'0,"0"0"0,0 4 0,-2 9 0,-3 8 0,-2 5 0,0 4 0,1-3 0,2-5-8191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7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0 24575,'0'2'0,"0"8"0,0 15 0,-2 25 0,-4 25 0,-7 17 0,-9 3 0,-6-4 0,-3-13 0,3-15 0,5-16 0,8-17-8191</inkml:trace>
  <inkml:trace contextRef="#ctx0" brushRef="#br0" timeOffset="1">1088 244 24575,'0'0'0,"-2"8"0,-4 16 0,-9 16 0,-22 16 0,-33 11 0,-71 15 0,-11-6-8191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7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339 1 24575,'-4'14'0,"1"0"0,-2 20 0,4-23 0,-4 41-34,2 1 0,5 69-1,25 109-1552,60 222 1167,-11-74 502,-64-307-33,3 81-1,-14-128-36,-1-1 0,-2 1 0,0 0 0,-1-1 0,-2 0 0,0 0 0,-10 25 0,10-38-12,0 1 0,0-1 0,-1 0 0,0-1 0,-1 1 0,-1-1 0,1 0 0,-2-1 0,-8 9 0,11-13 0,1-1 0,-1 0 0,0 0 0,0 0 0,0-1 0,-1 0 0,1 0 0,-1 0 0,1-1 0,-1 0 0,0 0 0,0-1 0,0 0 0,0 0 0,0-1 0,0 1 0,-8-2 0,4 0 96,1-1 0,-1 0 0,1-1 0,0 0 0,-1-1 0,2 0 0,-1 0 0,-12-8 1,10 4-10,0 0 1,0-1-1,1-1 1,0 0-1,-14-17 1,11 10-74,1-1 0,1-1 0,1 0 0,0 0 0,2-1 0,0 0 0,1-1 0,-5-23 1,6 15-161,2-1 0,2 0 0,0-1 0,2 1 1,2 0-1,0-1 0,2 1 0,8-34 0,7-11-6414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8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24575,'0'0'0,"0"6"0,3 11 0,6 24 0,-1-10 0,11 59 0,51 193 0,-57-241 0,2-1 0,2-1 0,1-1 0,41 64 0,-47-87 2,0 0-1,2 0 0,-1-1 1,2-1-1,0 0 0,1-1 1,0-1-1,22 13 0,-15-13-22,0 0-1,1-2 0,0-1 1,0-1-1,1 0 0,27 3 1,-14-5-99,0-2 0,0-2 0,1-1 0,55-6 0,-45-1-211,-1-3 0,0-1 0,48-18 0,-7-5-5797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8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24575,'78'1'0,"263"-13"0,-335 12 0,1-1 0,-1 1 0,0 0 0,0 0 0,7 2 0,-12-2 0,0 0 0,0 0 0,0 0 0,0 0 0,0 1 0,0-1 0,0 0 0,0 1 0,-1-1 0,1 1 0,0-1 0,0 1 0,0-1 0,-1 1 0,1 0 0,0-1 0,-1 1 0,1 0 0,0-1 0,-1 1 0,1 0 0,-1 0 0,1 0 0,-1-1 0,0 1 0,1 0 0,-1 0 0,0 0 0,1 0 0,-1 0 0,0 0 0,0 0 0,0 0 0,0 0 0,0 0 0,0 0 0,0 0 0,0 0 0,0-1 0,-1 3 0,0-1 0,0 0 0,0 0 0,0-1 0,0 1 0,0 0 0,0-1 0,-1 1 0,1-1 0,-1 1 0,1-1 0,-1 0 0,1 1 0,-1-1 0,0 0 0,0 0 0,-2 1 0,-97 49 0,62-33 0,-40 25 0,76-41 0,0 0 0,0 0 0,1 0 0,-1 0 0,0 1 0,1-1 0,0 1 0,-1 0 0,-1 3 0,4-5 0,-1-1 0,1 1 0,0 0 0,-1 0 0,1 0 0,0-1 0,0 1 0,0 0 0,0 0 0,0 0 0,0 0 0,0-1 0,0 1 0,0 0 0,0 0 0,0 0 0,1 1 0,-1-1 0,1 0 0,0 0 0,-1 1 0,1-1 0,0 0 0,0 0 0,0 0 0,0 0 0,0 0 0,0 0 0,0 0 0,1-1 0,1 2 0,4 2 0,1-1 0,0 1 0,0-2 0,0 1 0,10 1 0,49 6 0,-67-10 0,218 8-1365,-115-10-5461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9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24575,'0'0'0,"0"4"0,2 12 0,2 29 0,1 39 0,-2 29 0,-2 5 0,-1-17-8191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9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41 24575,'-2'-9'0,"2"8"0,0 0 0,-1 0 0,1 0 0,0 0 0,0 0 0,-1 0 0,1 0 0,-1 0 0,1 0 0,-1 0 0,1 0 0,-1-1 0,-1 1 0,0-1 0,-1 0 0,1 0 0,0 1 0,0 0 0,-1-1 0,1 1 0,-1 0 0,1 0 0,-1 0 0,1 0 0,-1 1 0,0-1 0,1 1 0,-1 0 0,0-1 0,0 1 0,1 0 0,-1 1 0,-4 0 0,-4 0 0,-1 2 0,1-1 0,-17 8 0,6-2 0,0 2 0,1 1 0,0 1 0,1 0 0,1 1 0,0 2 0,0 0 0,-27 29 0,40-37 0,0 0 0,1 0 0,0 0 0,0 1 0,0 0 0,1 0 0,-4 9 0,7-14 0,0 1 0,0-1 0,0 0 0,1 0 0,-1 0 0,1 1 0,0-1 0,0 0 0,0 1 0,0-1 0,1 0 0,-1 1 0,1-1 0,-1 0 0,1 0 0,1 0 0,-1 0 0,0 0 0,1 0 0,-1 0 0,1 0 0,2 3 0,0-2 0,0 1 0,0-2 0,0 1 0,1 0 0,-1-1 0,1 0 0,0 0 0,9 5 0,-5-5 0,0 1 0,1-1 0,-1-1 0,15 3 0,6-3 0,0 0 0,39-4 0,-57 1 0,68-4 0,-35 1 0,0 3 0,51 3 0,-87-1 0,0 1 0,0-1 0,-1 2 0,1-1 0,0 1 0,-1 1 0,0-1 0,0 1 0,0 1 0,0 0 0,-1 0 0,10 8 0,-6-3 0,-1 0 0,-1 1 0,0 0 0,-1 1 0,0 0 0,0 0 0,6 16 0,-1 2-18,-1 1 1,-1 0-1,7 35 0,10 101-667,-7 132 525,-16-185-1045,-2-57-4865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59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01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24575,'0'2'0,"1"0"0,-1 0 0,1 0 0,-1 0 0,1 0 0,0-1 0,0 1 0,0 0 0,0 0 0,0-1 0,0 1 0,0-1 0,2 3 0,2 1 0,58 80 0,72 129 0,-34-8-1365,-85-165-5461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00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1 174 24575,'5'0'0,"-1"1"0,1 0 0,0 0 0,0 1 0,-1-1 0,1 1 0,-1 0 0,1 0 0,-1 1 0,0-1 0,6 6 0,1-1 0,168 114 0,-17-11 0,6-11 0,-161-96 0,11 7 0,22 7 0,-35-15 0,0 0 0,0-1 0,0 0 0,0 0 0,0 0 0,0 0 0,0-1 0,1 0 0,9-1 0,-13 0 0,0 1 0,0-1 0,0 0 0,0 0 0,0 0 0,0 0 0,-1 0 0,1-1 0,0 1 0,0 0 0,-1-1 0,1 1 0,-1-1 0,1 0 0,-1 1 0,0-1 0,0 0 0,0 0 0,0 0 0,0 0 0,1-4 0,2-5 0,-1 1 0,-1-1 0,2-12 0,-2 12 0,4-39 35,-2-1 0,-2-56 0,-14-101-1099,10 184 658,0-9-6420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02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0,6 2 0,6 3 0,0 0-8191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0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1 24575,'1'4'0,"2"12"0,7 23 0,-3-13 0,75 393-492,-45 9-1,-33-168 493,-21-3 0,14-231 0,-1-1 0,-1 0 0,-9 25 0,11-42 0,-1 0 0,0 0 0,0 0 0,0-1 0,-7 9 0,8-12 0,0 0 0,-1-1 0,1 1 0,-1-1 0,0 1 0,-1-1 0,1 0 0,0-1 0,-8 4 0,8-4 12,1-1 0,-1 0-1,0 0 1,1 0 0,-1 0 0,0-1 0,0 1 0,0-1-1,1 0 1,-1 0 0,0-1 0,-4 0 0,2 0 30,0-1 0,1 0 1,0 0-1,-1 0 1,1-1-1,0 1 0,-7-6 1,2 0 27,0-1 0,0 0 1,1 0-1,1-1 0,-1 0 1,-9-17-1,9 12-70,1 0 0,1 0 0,0-1 0,1 0 0,1 0 0,0-1 0,1 1 0,1-1 0,1 0 0,0 0 0,1 0 0,1 0 0,0 0 0,2 0 0,0 0 0,5-21 0,1 9-682,11-28-1,14-20-6143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0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24575,'16'-5'0,"-13"5"0,1-1 0,-1 1 0,1-1 0,-1 1 0,0 0 0,1 1 0,-1-1 0,1 0 0,3 2 0,3 1 0,18 8 0,50 26-186,-1 4 1,-1 4-1,118 92 0,29 55 99,59 43-1191,-233-200-4805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1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1 24575,'-7'14'0,"-94"277"0,-75 262-1365,164-508-5461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1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24575,'0'0'0,"0"0"0,0 2 0,-2 12 0,-2 19 0,-1 19 0,0 23 0,6 26 0,4 22 0,1 2-836,0-21-6519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1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434 584 24575,'3'-1'0,"-3"1"0,0 0 0,0 0 0,0 0 0,1 0 0,-1 0 0,0 0 0,0 0 0,0 0 0,0 0 0,0 0 0,1 0 0,-1 0 0,0 0 0,0 0 0,0 0 0,0 0 0,0-1 0,0 1 0,1 0 0,-1 0 0,0 0 0,0 0 0,0 0 0,0 0 0,0 0 0,0-1 0,0 1 0,0 0 0,0 0 0,0 0 0,0 0 0,0 0 0,1-1 0,-1 1 0,0 0 0,0 0 0,0 0 0,0 0 0,0 0 0,0-1 0,0 1 0,0 0 0,-1 0 0,1 0 0,0 0 0,0 0 0,0-1 0,0 1 0,0 0 0,0 0 0,0 0 0,0 0 0,0 0 0,0 0 0,0-1 0,0 1 0,-1 0 0,1 0 0,-1-3 0,-1-1 0,0 1 0,0 0 0,0-1 0,0 1 0,0 0 0,-1 0 0,0 1 0,-3-4 0,-30-22 0,30 24 0,-7-5 0,-1 0 0,0 1 0,0 1 0,-1 0 0,0 1 0,0 1 0,0 0 0,-26-4 0,28 7 0,-1 1 0,1 0 0,-1 1 0,1 1 0,-1 0 0,1 0 0,-1 2 0,1-1 0,0 2 0,-19 7 0,27-10 0,1 1 0,0 0 0,0 1 0,0-1 0,0 1 0,0-1 0,-6 7 0,9-8 0,0 0 0,0 1 0,0-1 0,0 0 0,0 1 0,1-1 0,-1 0 0,0 1 0,1-1 0,-1 1 0,1-1 0,-1 1 0,1-1 0,0 1 0,0-1 0,0 1 0,0 0 0,0-1 0,0 1 0,0-1 0,0 1 0,1-1 0,-1 1 0,0-1 0,1 1 0,0 1 0,2 2 0,-1-1 0,1 0 0,0 1 0,0-1 0,0 0 0,1-1 0,-1 1 0,1 0 0,0-1 0,5 4 0,0-2 0,0 1 0,0-1 0,1 0 0,10 3 0,-18-7 0,1 0 0,0 0 0,0 0 0,-1 0 0,1-1 0,0 1 0,0-1 0,0 0 0,0 0 0,0 0 0,0 0 0,0 0 0,-1-1 0,1 1 0,0-1 0,0 0 0,0 0 0,-1 0 0,1 0 0,0 0 0,-1-1 0,1 1 0,-1-1 0,0 0 0,1 0 0,-1 1 0,0-1 0,0-1 0,0 1 0,0 0 0,2-4 0,2-4 0,-1-1 0,0 0 0,0 0 0,-1 0 0,-1-1 0,0 1 0,2-14 0,-1-4 0,1-53 0,-7 22 0,-14-77 0,-1-32 0,22 188 0,15 40 5,37 78-1,40 52-110,-95-185 99,219 387-1775,-180-322-4523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2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3 0,4 14 0,5 22 0,6 23 0,5 13 0,3 1 0,-1-8 0,-2-14 0,-4-15 0,-6-13-8191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2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0,0 2 0,4 4 0,3 3 0,0 1-8191</inkml:trace>
  <inkml:trace contextRef="#ctx0" brushRef="#br0" timeOffset="1">750 369 24575,'0'0'0,"4"0"0,11 0 0,15 4 0,21 3 0,17 2 0,11 0 0,14-4 0,14-8 0,9-12 0,-7-6 0,-22 0-8191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3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24575,'1'0'0,"0"0"0,0 0 0,-1 0 0,1 1 0,0-1 0,-1 0 0,1 0 0,0 0 0,-1 1 0,1-1 0,0 1 0,-1-1 0,2 1 0,0 1 0,34 21 0,-2 2 0,0 1 0,48 50 0,-58-52 0,-2 2 0,0 1 0,-1 0 0,-2 1 0,20 40 0,-29-49 0,-1 2 0,-1-1 0,-1 1 0,0 0 0,-2 1 0,0 0 0,-2 0 0,0 0 0,-1 25 0,-3-32 0,0-1 0,-1 0 0,0 0 0,-1 0 0,-1 0 0,-1 0 0,1 0 0,-2-1 0,0 0 0,-1 0 0,0-1 0,-1 0 0,-10 12 0,5-8 0,-1-1 0,0-1 0,-1 0 0,-1-2 0,0 1 0,-1-2 0,0 0 0,-30 13 0,-21 4-1365,9-9-5461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3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12 24575,'0'0'0,"-1"0"0,-4 0 0,-1 2 0,-7 8 0,-8 17 0,-10 28 0,-9 26 0,-6 23 0,3 21-1039,13 14 1039,17-3 0,21-9 0,27-9 0,37-9 0,31-16 0,9-21 0,-15-24-7152</inkml:trace>
  <inkml:trace contextRef="#ctx0" brushRef="#br0" timeOffset="1">1896 0 24575,'0'0'0,"0"0"0,0 0 0,0 0 0,0 2 0,4 14 0,5 27 0,4 31 0,5 29 0,2 30 0,0 16-1389,-3-1 1389,-3-15 0,-6-22 0,-6-29 0,-3-25 0,-2-23-6802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01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1 24575,'-7'9'0,"-20"37"0,-41 90 0,39-60 0,3 1 0,-22 107 0,46-174 0,-5 37 0,6-42 0,1 0 0,0 0 0,0 1 0,1-1 0,0 0 0,2 8 0,-3-12 0,0-1 0,0 1 0,0 0 0,0-1 0,0 1 0,0 0 0,1-1 0,-1 1 0,0 0 0,1-1 0,-1 1 0,0-1 0,1 1 0,-1-1 0,1 1 0,-1-1 0,1 1 0,-1-1 0,1 1 0,-1-1 0,1 0 0,-1 1 0,1-1 0,-1 0 0,1 1 0,0-1 0,-1 0 0,1 0 0,0 0 0,-1 0 0,1 1 0,0-1 0,-1 0 0,1 0 0,0 0 0,-1 0 0,1-1 0,0 1 0,-1 0 0,1 0 0,-1 0 0,1 0 0,0-1 0,-1 1 0,1 0 0,-1 0 0,1-1 0,0 1 0,-1-1 0,1 0 0,4-2 0,0-1 0,-1 0 0,0 0 0,6-7 0,23-30 0,-11 14 0,2 0 0,33-30 0,-49 50 0,-1 1 0,1 0 0,0 0 0,1 1 0,0 0 0,-1 1 0,1 0 0,1 0 0,-1 1 0,1 0 0,-1 1 0,1 0 0,10 0 0,-11 2 0,1 0 0,-1 1 0,1 0 0,-1 1 0,0 0 0,0 1 0,0-1 0,0 2 0,0-1 0,-1 2 0,16 8 0,-1 3 0,-1 0 0,36 35 0,12 20-1365,-44-43-5461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3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 24575,'0'0'0,"2"-2"0,13-2 0,28-5 0,27-4 0,25-2 0,22 2 0,17 2-1006,2 2 1006,-10 2 0,-16 3 0,-12 1-214,-16 4 214,-20 1 0,-20 1-6971</inkml:trace>
  <inkml:trace contextRef="#ctx0" brushRef="#br0" timeOffset="1">348 1073 24575,'0'0'0,"0"0"0,4 0 0,6 0 0,14 0 0,23 0 0,31 2 0,26 2 0,32 1 0,69-2-2572,-1-3-3047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4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618 904 24575,'0'0'0,"-3"0"0,-57 0 0,-185 5 0,205-1 0,0 1 0,1 2 0,-1 1 0,-38 15 0,72-21 0,-1 0 0,1 1 0,-1 0 0,1 0 0,0 0 0,0 1 0,0 0 0,-8 7 0,13-11 0,1 1 0,-1 0 0,0-1 0,1 1 0,-1 0 0,1 0 0,-1 0 0,1 0 0,-1-1 0,1 1 0,-1 0 0,1 0 0,0 0 0,-1 0 0,1 0 0,0 0 0,0 0 0,0 0 0,0 0 0,0 0 0,0 0 0,0 0 0,0 0 0,0 0 0,1 0 0,-1 0 0,0 0 0,1 0 0,-1 0 0,0 0 0,1-1 0,-1 1 0,1 0 0,0 0 0,-1 0 0,1-1 0,0 1 0,1 1 0,1 1 0,1 0 0,0 0 0,0-1 0,0 1 0,1-1 0,-1 0 0,5 2 0,6 0 0,1 0 0,-1 0 0,1-2 0,-1 0 0,1 0 0,0-2 0,0 0 0,0 0 0,-1-2 0,1 0 0,0-1 0,-1 0 0,1-1 0,26-12 0,-31 10 0,0 0 0,0-1 0,-1-1 0,0 1 0,-1-2 0,1 1 0,-1-1 0,-1-1 0,0 0 0,0 0 0,-1 0 0,7-15 0,-2 1 0,-1 1 0,-2-1 0,0 0 0,-2-1 0,5-28 0,-4 8-74,-3-1-1,-2-1 1,-2 1 0,-8-83-1,-4 43-51,-38-137 1,42 196 125,2 6 0,-1 1 0,-12-27 0,28 85 0,194 632-1332,-29-207 1242,-123-348-203,-40-91-76,2 0 1,24 31-1,-14-27-4378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4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23 470 24575,'0'0'0,"0"0"0,4 4 0,5 5 0,4 10 0,9 17 0,7 24 0,7 20 0,4 12 0,2 2 0,-5-10 0,-8-19-8191</inkml:trace>
  <inkml:trace contextRef="#ctx0" brushRef="#br0" timeOffset="1">1 1 24575,'0'0'0,"0"0"0,2 0 0,4 6 0,7 13 0,5 20 0,3 14 0,-1-3-8191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5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24575,'-1'1'0,"0"0"0,0 0 0,0 0 0,1 0 0,-1 0 0,0 0 0,1 0 0,-1 0 0,1 0 0,-1 0 0,1 0 0,0 0 0,-1 2 0,1 0 0,0-1 0,0 1 0,0-1 0,0 1 0,1-1 0,0 5 0,5 11 0,0 0 0,1 0 0,15 26 0,-16-34 0,42 82 34,79 166-1336,-71-127 1165,71 254-1,-107-302 141,-3 0 1,-5 1-1,-2 1 1,-4 122-1,-7-178-7,-1 0-1,-1 0 1,-2 0-1,-9 31 1,12-51 4,-1-1 0,-1 1 0,1-1 0,-1 0 0,-1 0 0,-8 12 0,10-17 0,0 0 0,1 0 0,-1 0 0,0-1 0,-1 1 0,1-1 0,0 1 0,-1-1 0,1 0 0,-1-1 0,1 1 0,-1-1 0,0 1 0,0-1 0,0 0 0,-7 0 0,6 0 59,0-2 0,-1 1 0,1 0 0,0-1 0,-1 0 0,1 0 0,0-1 0,0 1 0,0-1 0,0 0 1,0-1-1,0 1 0,1-1 0,-1 0 0,-5-5 0,-1-1 57,0-1-1,1-1 1,0 0 0,-12-17 0,12 15-115,2-1 0,-1 1 0,2-1 1,0-1-1,1 1 0,0-1 0,1 0 1,1 0-1,0-1 0,1 0 0,1 1 0,0-1 1,1 0-1,1 0 0,0 0 0,2 0 1,-1 0-1,2 1 0,7-27 0,-3 23-683,17-35-1,11-4-6143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5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24575,'1'0'0,"-1"0"0,-1 0 0,5 3 0,13 8 0,20 15 0,27 25 0,31 34 0,32 29 0,23 22-2474,8 13 2474,1 4 0,-11-12 0,-21-25 0,-23-28 0,-27-27-244,-28-24-5229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6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1 24575,'0'0'0,"0"5"0,-40 216 0,32-183 0,-73 293-334,-24 125-205,98-406 336,2 0-1,1 1 1,4-1 0,1 1-1,8 50 1,7-13-5895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6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1 24575,'0'0'0,"-9"0"0,0 1 0,0 0 0,0 1 0,0 0 0,0 0 0,1 1 0,-12 5 0,-2 3 0,-31 19 0,24-11 0,1 2 0,-35 31 0,50-40 0,2 0 0,-1 1 0,1 0 0,1 1 0,1 0 0,-15 28 0,21-37 0,1 1 0,0-1 0,1 0 0,-1 1 0,1-1 0,0 1 0,1-1 0,-1 1 0,1 6 0,0-10 0,0 1 0,1-1 0,-1 1 0,1-1 0,0 1 0,-1-1 0,1 0 0,0 0 0,1 1 0,-1-1 0,0 0 0,0 0 0,1 0 0,-1 0 0,1 0 0,0-1 0,0 1 0,-1 0 0,1-1 0,0 1 0,0-1 0,5 2 0,-1 0 0,0 0 0,1-1 0,0 0 0,-1-1 0,1 1 0,0-1 0,10 0 0,51-4 0,-61 3 0,40-5 0,-23 2 0,1 1 0,-1 1 0,49 4 0,-66-2 0,1 0 0,-1 1 0,0 0 0,0 0 0,0 1 0,0 0 0,-1 0 0,1 1 0,-1 0 0,0 0 0,0 0 0,0 0 0,-1 1 0,1 0 0,-1 1 0,0-1 0,8 12 0,-2 1 0,-1 1 0,-1 0 0,0 0 0,5 20 0,20 84 0,-34-123 0,41 195 0,-18-82 0,39 119 0,-45-190-1365,-5-14-5461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6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381 804 24575,'0'0'0,"0"4"0,0 9 0,2 9 0,4 13 0,6 18 0,5 20 0,6 19 0,2 7 0,-3-6 0,-4-15 0,-6-21 0,-2-18 0,-4-15-8191</inkml:trace>
  <inkml:trace contextRef="#ctx0" brushRef="#br0" timeOffset="1">0 1 24575,'0'0'0,"0"0"0,0 0 0,4 4 0,5 4 0,4 10 0,9 10 0,3 6 0,-2-2-8191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7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1 615 24575,'0'0'0,"2"0"0,4 2 0,11 2 0,19 1 0,23-3 0,19-3 0,11-5 0,11-8 0,13-5 0,13-4-852,2-3 852,-12 1 0,-21 5 0,-27 6-7339</inkml:trace>
  <inkml:trace contextRef="#ctx0" brushRef="#br0" timeOffset="1">761 0 24575,'0'0'0,"6"4"0,11 7 0,16 9 0,17 13 0,10 12 0,5 11 0,-3 18 0,-9 22 0,-12 16 0,-22 4 0,-25 2 0,-29-1 0,-25-5-873,-18-16 873,1-24 0,12-24-7318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7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0 24575,'0'0'0,"0"4"0,-1 9 0,-4 21 0,-3 31 0,-6 30 0,-1 28 0,4 30-1639,7 16 1639,12-1 0,14-8 0,17-15 0,17-22 0,21-25-757,21-32 757,3-27 0,-15-20-5795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01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24575,'-2'-1'0,"1"1"0,-1 0 0,1 0 0,-1 0 0,1 0 0,-1 1 0,1-1 0,-1 0 0,1 1 0,-1-1 0,1 1 0,0-1 0,-1 1 0,-1 1 0,2-1 0,0 0 0,0 1 0,0-1 0,1 1 0,-1-1 0,1 1 0,-1-1 0,1 1 0,-1-1 0,1 1 0,0-1 0,0 1 0,0-1 0,0 1 0,0 2 0,1 16 0,0 0 0,7 31 0,14 41 0,-13-57 0,10 41 0,36 146 0,-16 2 0,-36-194-1365,-1-12-5461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8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650 35 24575,'0'0'0,"0"0"0,0 0 0,4 4 0,5 8 0,8 20 0,12 27 0,6 25 0,2 20 0,2 19 0,-5 12-1053,-6-2 1053,-9-16 0,-9-24 0,-5-27 0,-4-23-7138</inkml:trace>
  <inkml:trace contextRef="#ctx0" brushRef="#br0" timeOffset="1">1 35 24575,'0'0'0,"3"0"0,16-2 0,23-2 0,27-3 0,28 0 0,29 1 0,15 2-1293,2 1 1293,-6 2 0,-8 0 0,-15 1-621,-21 0 621,-25 2 0,-21 3 0,-19 2 0,-15 0-6277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8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24575,'0'0'0,"2"0"0,4 4 0,17 6 0,30 10 0,34 7 0,22 1 0,22-3 0,17-7-1379,6-10 1379,-12-7 0,-30-4-6812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8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698 36 24575,'0'-1'0,"-1"1"0,0-1 0,1 1 0,-1-1 0,1 1 0,-1-1 0,0 1 0,0 0 0,1-1 0,-1 1 0,0 0 0,1 0 0,-3-1 0,-3-1 0,-24-6 0,0 2 0,-1 0 0,1 2 0,-1 1 0,-53 3 0,35 3 0,0 2 0,-89 22 0,43 0 0,82-21 0,-1-1 0,1 2 0,0-1 0,-18 14 0,28-18 0,1 0 0,-1 0 0,1 0 0,0 0 0,0 0 0,0 1 0,0-1 0,0 1 0,0-1 0,1 1 0,-1 0 0,1 0 0,-2 3 0,3-4 0,0 0 0,-1 0 0,1 0 0,0 0 0,0 1 0,0-1 0,0 0 0,1 0 0,-1 0 0,0 0 0,1 0 0,0 0 0,-1 0 0,1 0 0,0 0 0,0 0 0,0 0 0,0 0 0,2 2 0,2 1 0,-1 0 0,2 0 0,-1 0 0,0-1 0,1 0 0,0 0 0,0 0 0,0 0 0,0-1 0,1 0 0,-1-1 0,1 1 0,10 1 0,5 1 0,1-1 0,43 2 0,-7-6 0,93-13 0,-40 2 0,-107 11 0,1-1 0,0 1 0,-1 1 0,1-1 0,-1 1 0,1 0 0,8 2 0,-11-2 0,0 1 0,0 0 0,1-1 0,-1 1 0,-1 0 0,1 0 0,0 1 0,0-1 0,-1 0 0,1 1 0,-1 0 0,0-1 0,3 5 0,2 5 0,0 1 0,-1 0 0,0 0 0,-1 0 0,5 19 0,11 74 0,-20-98 0,32 269-645,14 76 479,-34-300-1064,-3-16-4920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19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168 716 24575,'0'0'0,"0"5"0,4 16 0,9 27 0,8 25 0,7 21 0,6 14 0,2 12-798,-3 0 798,-5-12 0,-8-21 0,-4-21 0,-6-22-7393</inkml:trace>
  <inkml:trace contextRef="#ctx0" brushRef="#br0" timeOffset="1">1 1 24575,'0'0'0,"0"0"0,3 3 0,4 6 0,3 5 0,-2 3 0,-1 2 0,-2-2 0,-2-2 0,-1-5-8191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6:20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24575,'0'1'0,"1"1"0,-1-1 0,0 0 0,0 1 0,0-1 0,0 1 0,0-1 0,-1 3 0,1 2 0,0 30 0,6 39 0,-3-56 0,1 0 0,0-1 0,13 34 0,-5-25 2,2-1 0,0 0 0,2-1-1,0-1 1,2 0 0,34 35 0,-25-32-33,0-2-1,2-2 1,1 0 0,61 35 0,-60-43-25,1-1 1,0-1 0,1-2 0,0-1-1,0-1 1,1-2 0,0-2 0,1-1-1,-1-1 1,1-3 0,0 0 0,54-9-1,-18-3 56,103-31 0,66-37 0,-131 42 0,36-5 43,-109 35-78,0 2 0,42-3-1,-56 8 58,0 1-1,0 1 0,-1 1 0,39 8 0,-44-6 64,0 1-1,-1 0 0,1 2 1,-1 0-1,0 0 1,-1 1-1,15 11 1,-11-5-33,-1 1 0,25 27 0,26 39-65,-66-78 13,1 0 0,-1 0 0,1-1 0,-1 1 0,1-1 0,6 5 0,-7-7 0,-1 1 0,1 0 0,0-1 0,0 1 0,-1-1 0,1 1 0,0-1 0,0 0 0,0 0 0,0 0 0,0 0 0,0 0 0,-1 0 0,1 0 0,3-2 0,92-27 0,-2 0 0,-48 19 0,0 1 0,1 3 0,0 2 0,89 4 0,192 36 0,-139-11 0,-62-16 0,-105-9 0,1-1 0,-1-1 0,31-7 0,-49 9 0,-1-1 0,0-1 0,1 1 0,-1-1 0,0 1 0,0-1 0,0-1 0,0 1 0,3-3 0,-5 4 0,-1-1 0,0 1 0,0 0 0,0-1 0,0 1 0,0 0 0,0-1 0,0 1 0,-1-1 0,1 0 0,0 1 0,-1-1 0,1 1 0,-1-1 0,0 0 0,0 0 0,0 1 0,1-1 0,-1 0 0,-1 1 0,1-1 0,0 0 0,0 0 0,-1 1 0,0-3 0,-1-3-227,-1 1-1,0 0 1,0 0-1,0 0 1,-6-8-1,-5-5-6598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1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9 272 24575,'0'0'0,"0"0"0,0 0 0,0 1 0,-1-1 0,1 0 0,0 0 0,-1 1 0,1-1 0,0 0 0,0 1 0,0-1 0,-1 0 0,1 0 0,0 1 0,0-1 0,0 1 0,0-1 0,0 0 0,0 1 0,-1-1 0,1 0 0,0 1 0,0-1 0,0 1 0,0-1 0,1 1 0,-2 1 0,-2 41 0,1 0 0,3 0 0,6 51 0,1-26-117,2 0-1,36 122 1,-35-155 67,2 0-1,2 0 1,1-2 0,1 0-1,2-1 1,45 58 0,-53-76 50,2-1 0,0 0 0,0-1 0,1-1 0,1 0 0,26 16 0,-32-23 0,0 1 0,0-1 0,1-1 0,-1 0 0,1 0 0,0-1 0,0 0 0,0-1 0,0 0 0,0 0 0,0-1 0,0-1 0,16-2 0,-9-1 0,-1-1 0,0 0 0,0-1 0,0-1 0,-1 0 0,0-1 0,-1-1 0,0 0 0,21-18 0,-16 10 0,-1 0 0,-1-2 0,0 0 0,-1-1 0,24-39 0,-27 35-13,-1-1 1,0-1 0,-2 0 0,-1 0 0,-2-1 0,0 0 0,5-49 0,-9 45-19,-2 0 1,-2 0-1,0-1 1,-2 1 0,-2 0-1,-12-48 1,8 49 10,-1 2 1,-1-1 0,-1 1-1,-2 1 1,0 0 0,-2 1-1,-1 1 1,-1 0-1,-1 2 1,-1 0 0,-1 1-1,-1 1 1,-1 1 0,-1 1-1,-46-28 1,49 35 87,-1 1 0,1 2 1,-2 0-1,-45-11 0,56 17-42,1 1 1,-1 0-1,0 1 0,1 1 1,-1 0-1,0 0 0,1 1 0,-1 1 1,0 0-1,1 0 0,0 1 0,-12 5 1,18-6-27,1 0 0,0 0 0,-1 1 0,1-1 0,0 1 0,1 0 0,-1 0 0,0 0 0,1 1 0,0-1 0,0 1 0,0 0 0,0 0 0,0 0 0,1 0 0,-3 6 0,3-4 0,0 0 0,1 0 0,-1 1 0,2-1 0,-1 0 0,0 0 0,1 0 0,1 1 0,-1-1 0,1 0 0,0 0 0,3 10 0,0 0 5,2-1 1,0 1-1,1-1 1,12 20-1,-3-10-74,34 41-1,-18-31-76,2-2 0,71 56 0,86 38-1119,-75-61-4470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2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24575,'0'0'0,"0"8"0,1 0 0,0 0 0,3 11 0,1 9 0,-3 5 0,-2-1 0,-1 0 0,-9 55 0,1-16 0,8-63 0,1 0 0,-1 0 0,1 0 0,1 0 0,0 1 0,0-1 0,0 0 0,1 0 0,0-1 0,0 1 0,1 0 0,0-1 0,1 1 0,4 7 0,14 14-1365,0-4-5461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2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60 24575,'0'0'0,"4"0"0,10 4 0,19 3 0,18 3 0,15 0 0,5-2 0,0-5 0,-4-6 0,-9-7 0,-9-6 0,-12-3 0,-11-1 0,-11 1 0,-8 4-8191</inkml:trace>
  <inkml:trace contextRef="#ctx0" brushRef="#br0" timeOffset="1">1 797 24575,'0'0'0,"0"-2"0,7-2 0,21-3 0,37-2 0,51-2 0,44-5 0,11 2-2070,-25 2-4051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3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1 24575,'-7'2'0,"2"3"0,0-1 0,0 1 0,0 0 0,1 1 0,-5 7 0,-18 31 0,18-28 0,-103 200 0,108-206 0,1-1 0,0 1 0,1 0 0,0 1 0,0-1 0,1 0 0,0 0 0,1 1 0,0-1 0,1 0 0,0 1 0,4 15 0,2-3 0,0-1 0,1 0 0,1 0 0,17 28 0,-7-16-44,2-1-1,2-2 0,1 0 1,1-1-1,1-1 0,2-2 1,0-1-1,2-1 1,1-1-1,1-2 0,1-1 1,49 23-1,-31-21-18,102 30 0,-115-43 65,1-1 1,1-2-1,58 2 1,-86-8-10,-1-1-1,0-1 1,0 0-1,1-1 1,12-3-1,-18 3 70,-1 0 0,1 0-1,-1 0 1,0-1 0,0 1 0,0-2 0,0 1-1,-1 0 1,1-1 0,-1 0 0,8-8-1,-4 3-61,-1-1 0,0 0 0,-1-1 0,0 1 0,0-1 0,-1 0 0,0-1 0,-1 1 0,-1-1 0,1 0 0,-2 0 0,2-16 0,0-52 0,-5-80 0,0 143 0,-6-79 60,-23-108-1,2 18-1543,25 156-5342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4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24575,'0'0'0,"5"5"0,15 14 0,200 216 0,-209-222-109,-7-7-48,1 0 0,-1 0 0,1-1 0,0 0 0,1 0 0,-1 0 0,11 6 0,-7-7-6669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02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1 358 24575,'0'0'0,"2"0"0,8 4 0,18 5 0,17 2 0,10 3 0,8-1 0,6-3 0,7-6 0,0-4 0,-13-1-8191</inkml:trace>
  <inkml:trace contextRef="#ctx0" brushRef="#br0" timeOffset="1">908 1 24575,'0'0'0,"4"3"0,5 10 0,4 14 0,5 13 0,0 11 0,2 11 0,0 13 0,0 21 0,-3 17 0,-1-4 0,-4-19-8191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4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24575,'-6'87'0,"1"5"0,8-93 0,5-3 0,11-1-591,34-4 1,-51 9 406,48-7-6642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4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24575,'0'0'0,"0"0"0,0 0 0,2-2 0,6-2 0,13-3 0,19-2 0,15-1 0,11-1 0,0 1 0,-4 3 0,-9 2 0,-14 2-8191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5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24575,'0'0'0,"6"-2"0,24-3 0,48-3 0,63-4 0,63 2 0,47 1-4393,64-1 4393,-22 2-3798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5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7 0,9 17 0,14 30 0,11 44 0,11 41 0,7 36-2066,3 21 2066,-3 1 0,-8-26 0,-13-42-6125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5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1 564 24575,'0'0'0,"0"-2"0,0-2 0,4-8 0,10-14 0,26-17 0,31-15 0,34-11 0,37-5-1570,38 1 1570,36 3-2730,60-2 2730,-18 12-3891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6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862 1001 24575,'-5'1'0,"-8"3"0,0 0 0,0 1 0,-14 9 0,8-5 0,-555 238-796,526-229 796,11-5 0,-66 34 0,102-46 5,0-1 0,1 0 1,-1 0-1,1 0 0,-1 1 1,1-1-1,-1 0 0,1 1 1,0-1-1,-1 0 1,1 1-1,-1-1 0,1 0 1,0 1-1,-1-1 0,1 1 1,0-1-1,-1 1 0,1 0 1,12-5 550,-6 1-542,-1 0-1,1-1 0,-1 1 1,0-1-1,0-1 0,-1 1 0,1 0 1,-1-1-1,6-8 0,6-10-10,-2-1 1,0 0-1,-1-1 0,18-51 0,-13 20-106,14-81 1,-13 17-88,-5-1 0,-5 0 0,-6-1 0,-5 0 0,-31-217 0,32 330 317,3 11 176,7 17 335,-6-12-546,100 254-262,25 56-1309,-52-156-582,-4-22-2251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6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102 434 24575,'2'-2'0,"0"1"0,0 0 0,0-1 0,0 1 0,0 0 0,1 0 0,-1 1 0,0-1 0,1 0 0,-1 1 0,4-1 0,5-1 0,56-14 0,75-29 0,-123 37 0,0 0 0,0-1 0,-1-1 0,0-1 0,-1 0 0,-1-1 0,1-1 0,22-24 0,-33 30 0,0 0 0,0-1 0,-1 1 0,0-1 0,5-12 0,-8 17 0,-1-1 0,0 1 0,0-1 0,0 1 0,0-1 0,0 0 0,-1 0 0,0 1 0,0-1 0,0 0 0,0 0 0,0 1 0,-1-1 0,0 0 0,-2-7 0,1 6 0,-1-1 0,0 1 0,0 0 0,-1-1 0,0 2 0,1-1 0,-2 0 0,1 1 0,0 0 0,-1 0 0,0 0 0,-8-5 0,1 2 0,0 0 0,-1 1 0,0 1 0,-21-7 0,19 8 11,-1 1 0,0 0 0,-1 2 0,1-1 0,0 2 0,-1 0-1,1 1 1,0 1 0,0 0 0,-26 7 0,21-2-197,0 0 1,1 1-1,0 1 0,1 1 1,0 1-1,1 0 1,-25 21-1,-5 10-6640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6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 24575,'0'0'0,"0"0"0,-2 0 0,-2 2 0,-7 10 0,-6 18 0,-5 23 0,-2 24 0,3 21 0,6 7 0,7-14-8191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7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24575,'0'0'0,"0"4"0,0 11 0,1 14 0,2 13 0,-3 10 0,-2 5 0,-2 4 0,1 3 0,0 2 0,3 0 0,5-6 0,3-10 0,2-12-8191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7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2 0,12 8 0,19 14 0,13 8 0,-1-1-8191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03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24575,'8'11'0,"68"88"0,6 15 0,32 53-739,21 48-2219,14 36 1763,6 30-628,68 153-454,181 505 0,-253-514 124,0 41 1401,-5 40-104,-1 36 517,178 656-421,25-5 506,-218-771 254,192 635 0,-27 6 0,-122-304 0,-46 9 0,-63 6 0,-78 2 0,-22-417 0,-148 628 0,-217 314 0,224-832 0,4-36 21,14-50 62,17-50 58,24-54 336,29-64 868,25-57 4780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7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35 336 24575,'0'11'0,"13"68"0,69 413-1172,-78-469 1172,32 177 0,-25-151 0,35 94 0,-37-123-4,0 0 1,1 0 0,2-2-1,-1 1 1,2-1 0,18 20-1,-23-30 3,0 0-1,0-1 0,0 0 1,1 0-1,0 0 0,1-2 1,0 1-1,-1-1 0,2 0 1,-1-1-1,0 0 0,1-1 1,21 4-1,-20-6-104,0-1 1,0 0-1,0-1 1,0 0-1,0-1 0,0-1 1,0 0-1,-1 0 0,1-1 1,17-9-1,34-21-5704</inkml:trace>
  <inkml:trace contextRef="#ctx0" brushRef="#br0" timeOffset="1">1 1 24575,'0'0'0,"0"0"0,0 0 0,0 0 0,4 0 0,7 0 0,16 0 0,28 0 0,24 2 0,14 4 0,3 4 0,-7-1 0,-15-1 0,-20-2-8191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8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2010 24575,'0'0'0,"0"0"0,6 0 0,19-2 0,35-2 0,46-3 0,43-6 0,25-4-1879,-4 1 1879,-31 2-6312</inkml:trace>
  <inkml:trace contextRef="#ctx0" brushRef="#br0" timeOffset="1">1221 1 24575,'0'0'0,"0"2"0,0 8 0,0 21 0,2 42 0,-2 48 0,-2 72 0,-1 3-8191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8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535 0 24575,'-3'3'0,"-86"70"0,25-21 0,-51 48 0,-109 120 0,217-213 0,1 0 0,-1 0 0,1 0 0,-7 12 0,22-26 0,19-12 0,-23 17 0,6-6 0,1 1 0,1 1 0,-1 0 0,1 1 0,0 1 0,0 0 0,1 0 0,-1 1 0,1 1 0,17-1 0,-20 3 0,0 0 0,1 1 0,-1 0 0,0 1 0,0 0 0,0 1 0,0 0 0,0 1 0,-1 0 0,0 1 0,0 0 0,0 1 0,12 8 0,-1 2 3,-1 1-1,-1 1 0,30 36 1,42 70-143,62 123-852,-125-198 98,15 23-5281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9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10 0,2 17 0,2 18 0,3 20 0,2 20 0,0 11 0,-3 2 0,-3-10 0,-5-15 0,-1-20 0,-1-18-8191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5:39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24575,'0'0'0,"0"9"0,-1 0 0,1 1 0,-2-1 0,1 0 0,-1 1 0,0-1 0,-1 0 0,-7 16 0,9-25 0,1 3 0,6-3 0,56 0-1365,-17-1-5461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10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24575,'0'-1'0,"0"1"0,1-1 0,-1 1 0,0-1 0,0 1 0,1 0 0,-1-1 0,0 1 0,0-1 0,1 1 0,-1 0 0,0-1 0,1 1 0,-1-1 0,1 1 0,0-1 0,4-3 0,1 1 0,0-1 0,0 1 0,0 0 0,0 0 0,9-3 0,-9 4 0,55-20-80,1 3-1,1 3 0,1 2 1,0 3-1,113-4 1,-147 15 65,1 1 0,0 2 0,0 1 0,-1 1 0,0 1-1,47 17 1,-61-16 16,0-1 0,-1 2-1,0 0 1,0 1-1,-1 0 1,0 1 0,0 1-1,-1 0 1,-1 1 0,0 0-1,0 1 1,-1 1-1,11 17 1,-16-21-1,-1 1 0,0 0 0,0 0 0,-1 0 0,0 0 0,-1 1 0,-1-1 0,0 1 0,0 0 0,-1 0 0,-1 20 0,-1-14 0,-2 0 0,0-1 0,-1 1 0,0-1 0,-2 0 0,0 0 0,-8 17 0,-13 16 54,-2-1 0,-37 47 1,40-60 266,22-30-289,-2 3-9,0 0 1,-9 18-1,14-25-23,0 1-1,0 0 1,0 0 0,0-1-1,1 1 1,-1 0-1,1 0 1,0 0 0,0 0-1,0 0 1,0 0 0,0 0-1,1 0 1,-1 0 0,2 3-1,-1-2 1,1 0 0,0 0 0,0 0 0,0-1 0,1 1 0,-1-1 0,1 1 0,3 2 0,2 2 0,19 14 0,11 3 0,69 34 0,13 7 0,-113-62 0,-1 0 0,0 1 0,0 0 0,0 0 0,-1 1 0,1 0 0,-1 0 0,-1 0 0,1 0 0,3 8 0,-6-9 0,1 0 0,-1 1 0,-1-1 0,1 1 0,-1-1 0,0 1 0,0 0 0,0-1 0,-1 1 0,0 0 0,0-1 0,-1 1 0,0 0 0,-1 8 0,-2-1 0,-1 1 0,0-1 0,-1 0 0,0 0 0,-1-1 0,0 0 0,-11 14 0,-2-1 0,-1-1 0,-28 24 0,17-20-170,-1-1-1,-2-3 0,0 0 1,-2-2-1,0-2 0,-1-2 1,-60 21-1,66-29-6655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11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0 898 24575,'21'-4'0,"-6"4"2,1 0-1,0 1 1,-1 1 0,0 0-1,1 1 1,-1 1 0,0 0-1,25 12 1,-11-2-51,1 1 1,-2 2 0,32 24-1,-13-5-47,-2 3-1,-1 1 0,-2 2 0,-2 2 0,40 59 0,-50-61 53,-3 2-1,-1 1 0,-2 1 1,-2 1-1,-3 2 0,18 61 0,-30-82 45,-1 0 0,4 44 0,-9-62 0,-1 1 0,0 0 0,-1-1 0,0 1 0,-1 0 0,0-1 0,0 0 0,-1 1 0,-8 17 0,9-23 0,-1-1 0,1 1 0,-1-1 0,0 0 0,0 0 0,-1 0 0,1 0 0,-1 0 0,0-1 0,0 1 0,0-1 0,0 0 0,-1-1 0,1 1 0,-7 2 0,5-3 0,0 0 0,0-1 0,0 0 0,0 0 0,0 0 0,0-1 0,0 0 0,0 0 0,0 0 0,0-1 0,0 0 0,0 0 0,-7-2 0,-1-2 3,0 0-1,1-1 0,0 0 1,0-1-1,-14-10 1,5 1-27,1-1 1,-21-21-1,13 8-104,1-2 0,2-1-1,1-1 1,2-1 0,1-1 0,2-1-1,1-1 1,3 0 0,0-1-1,3-1 1,1-1 0,2 0 0,2 0-1,-3-52 1,8 33 77,3-1-1,2 0 1,4 1 0,1 0-1,4 0 1,2 1 0,26-72-1,-16 66 64,4 1 0,2 2-1,3 1 1,2 1 0,3 2 0,49-58-1,-58 82-112,1 1 0,2 1 0,1 2-1,37-27 1,-57 48 85,1 1 0,-1 1 0,1 0 1,1 0-1,-1 2 0,1-1 0,23-4 0,-26 8 19,0 0-1,0 1 0,1 1 1,-1 0-1,0 0 0,1 1 0,-1 0 1,0 1-1,0 1 0,14 4 1,-2 2 3,-1 0 1,0 2 0,-1 0 0,-1 2 0,1 0-1,-2 2 1,0 0 0,-1 1 0,19 20 0,5 12 15,-1 2 1,41 69 0,124 226 17,-17 10 66,-103-190-39,-38-75-626,-14-24-3433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11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0 246 24575,'0'0'0,"2"-2"0,7-4 0,14-7 0,27-11 0,29-14 0,22-15 0,6-5 0,-16 7-8191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11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755 114 24575,'-1'-14'0,"1"11"0,-1 1 0,1 0 0,-1 0 0,0 0 0,0 0 0,0 0 0,0 0 0,0 0 0,0 0 0,-1 0 0,1 1 0,0-1 0,-1 0 0,0 1 0,-2-3 0,-4-1 0,1 0 0,-14-7 0,4 4 0,-1 1 0,0 1 0,0 0 0,0 1 0,-1 1 0,0 1 0,-31-1 0,14 3 0,0 1 0,0 3 0,-38 7 0,41-4 0,0 1 0,0 2 0,1 1 0,0 2 0,1 1 0,0 2 0,-29 18 0,53-29 0,0 1 0,1-1 0,0 1 0,0 1 0,-6 6 0,11-11 0,0 0 0,0 0 0,1 0 0,-1 0 0,0 0 0,1 0 0,-1 1 0,0-1 0,1 0 0,-1 0 0,1 1 0,0-1 0,-1 0 0,1 0 0,0 1 0,0-1 0,0 0 0,0 1 0,0-1 0,0 0 0,0 1 0,0-1 0,0 0 0,1 0 0,-1 1 0,0-1 0,1 0 0,-1 0 0,1 1 0,0-1 0,-1 0 0,1 0 0,0 0 0,0 0 0,0 0 0,0 0 0,1 1 0,4 3 0,0-1 0,0 0 0,0-1 0,1 0 0,0 0 0,-1 0 0,11 3 0,52 9 0,-66-14 0,122 12 0,-6 0 0,-46 3-455,-1 3 0,76 32 0,-88-28-6371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12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24575,'0'0'0,"0"5"0,4 22 0,10 41 0,15 56 0,12 53 0,12 47-3937,12 26 3937,16 11 0,14-3-2377,3-22 2377,0-29 0,-7-23-1768,-14-28 1768,-21-40-109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2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12 0,0 16 0,2 20 0,4 15 0,7 20 0,9 20 0,7 11 0,5-2-697,7-12 697,0-19 0,-7-24-7494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03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24575,'0'5'0,"8"39"0,-4-22 0,17 72 0,13 54-613,14 55-1840,8 42 1430,198 957-4424,-152-691 5488,18-1-595,195 539-2008,29-164 2155,-239-665 219,248 385 0,-215-413 209,-93-136-22,70 66 1,67 30 864,2-25 3455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12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1290 24575,'0'0'0,"0"-1"0,0 1 0,0 0 0,0-1 0,0 1 0,1 0 0,-1-1 0,0 1 0,0 0 0,0 0 0,1-1 0,-1 1 0,0 0 0,0 0 0,1-1 0,-1 1 0,0 0 0,0 0 0,1 0 0,-1-1 0,0 1 0,1 0 0,-1 0 0,1 0 0,1-1 0,62-36 0,-18 6-24,83-73 0,29-58-964,-100 95 875,68-105 0,-88 112 120,-3-1-1,35-85 0,-59 117-36,0 0 1,-2-1 0,10-61-1,-17 77 23,-1-1 0,0 0-1,-1 0 1,-1 0-1,0 0 1,-1 1 0,-1-1-1,0 0 1,-1 1-1,-6-17 1,7 25 5,0-1 0,0 1 0,-1 0 0,0 0 0,0 0 0,0 1 0,-1-1 1,-9-8-1,11 11 16,-1 1-1,1-1 1,-1 1 0,0 0 0,0 0 0,0 0 0,0 1 0,0-1 0,0 1 0,0 0 0,0 0-1,0 1 1,-1-1 0,1 1 0,-7 0 0,3 1 42,-1 0-1,1 1 1,0 0-1,0 0 1,0 0-1,0 1 1,0 1-1,1-1 1,-1 1 0,1 1-1,-12 8 1,5-1 16,1 0-1,0 0 1,0 2 0,-15 22 0,16-19-72,0 1 0,2 1 0,0 0 0,1 1 0,1-1 0,1 2 0,-9 40 0,12-38 0,1 1 0,1-1 0,1 1 0,1 0 0,1 0 0,1-1 0,5 25 0,-2-28 0,0 0 0,1-1 0,1 0 0,1 0 0,0 0 0,2-1 0,0 0 0,16 21 0,-16-26 0,1 0 0,1 0 0,0-1 0,1-1 0,0 0 0,1-1 0,0 0 0,1-1 0,0 0 0,24 9 0,-24-12 0,1-1 0,-1-1 0,1-1 0,0 0 0,0 0 0,0-2 0,21 0 0,-14-2 0,0-2 0,0 0 0,-1-1 0,34-11 0,-18 2 0,65-33 0,27-28 0,91-67 35,-206 132 5,0 0 0,1 1 0,16-6 0,-26 13-38,-1-1-1,1 0 0,-1 1 0,1 0 0,0 1 0,0-1 0,-1 1 0,1 0 1,0 1-1,0-1 0,-1 1 0,1 0 0,6 2 0,-5 0-1,1 0 0,0 1 0,-1 0 0,0 0 0,0 1 0,0 0 0,9 8 0,-4-2 0,-1 1 0,0 0 0,9 16 0,-6-7 23,-1 0 0,-1 2 0,-1-1 0,12 40-1,-11-25-515,-2 2 0,6 46 0,-7 7-6333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13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24575,'0'7'0,"0"14"0,2 0 0,5 30 0,16 67 0,21 57-708,20 48-2123,152 476-136,37-9 2668,-147-438 299,-5-27-305,-12-30-917,-14-37 773,-16-36-122,7 23 2172,-53-114-1384,-8-17-874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13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2333 24575,'1'-1'0,"1"0"0,0-1 0,-1 1 0,1 0 0,0 0 0,0 0 0,0 0 0,0 0 0,0 1 0,2-2 0,8-2 0,67-22 0,71-13 0,86-16-1100,97-20-3299,88-25 2691,72-20-725,53-17 1259,2431-711-4315,-2420 674 5409,-47 17 80,-52 19 0,-52 18 0,-54 18 110,-49 17 330,-51 20-88,-46 19 617,-21 20 337,-141 23-506,1 2-1,49 6 1,-67-3-521,-1 2-1,1 1 1,-1 1-1,0 1 1,-1 2-1,0 0 1,0 2-1,-1 0 1,0 2-1,-1 0 1,35 29-1,-24-12-171,-2 2-1,-1 1 1,30 41-1,34 50 1599,229 374-1738,-33 24-2024,2 83-301,-223-433 2340,79 291 1,-90-156-384,-52-237 329,-2 0 0,-7 99 0,-1-130 72,-1-1 0,-2 1 0,-2-1 0,-2 0 0,-1 0 0,-2-1 0,-2-1 0,-1 0 0,-1-2 0,-2 1 0,-2-2 0,-1-1 0,-40 46 0,23-37 0,-2-2 0,-72 55 0,35-40-137,-106 57-1,-150 47-960,-74-3 561,-69-6-513,-61-8 610,-49-1-266,-38 5 311,-718 185-828,10 50 998,106 31 215,11 27 16,246-88 1363,406-150 5458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36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1027 4 24575,'-39'-4'0,"22"4"3,-1 1-1,1 1 1,0 0-1,-1 1 1,1 1-1,1 1 1,-23 8-1,2 3-98,1 2 1,-43 27-1,24-9-86,2 3 0,1 2 1,3 2-1,1 2 0,2 2 0,2 3 1,-51 74-1,62-75 195,3 1 0,2 1 0,2 2 0,2 0 0,3 2 0,2 0 0,3 1 0,-15 92 0,28-120-18,0-1 0,2 1-1,1 0 1,2 0 0,6 40 0,-4-48-79,1 1 0,2-1 1,0 0-1,0 0 0,2-1 0,1 0 1,19 29-1,-11-23 65,2-1 0,1-1 1,1-1-1,0-1 0,2-1 0,0-1 1,41 23-1,10 1-527,111 44 1,-35-26 306,104 49 307,-250-107 28,4 1 77,0 0 1,-1 1-1,1 0 1,-1 1-1,0 0 1,7 7-1,-14-12-144,0 0 0,0 0 0,0 0 0,0 0-1,-1 0 1,1 0 0,0 0 0,-1 0 0,1 1 0,-1-1 0,1 0 0,-1 0 0,0 0 0,1 1 0,-1-1-1,0 0 1,0 1 0,0-1 0,0 2 0,-1 0 12,0-1-1,0 1 1,0 0 0,0-1 0,0 1-1,0-1 1,-1 1 0,-3 3-1,-12 15 377,-1-1 1,-23 20-1,17-18-432,-142 145 0,131-127 83,1 1 0,-40 65 0,65-91-511,1 1 0,-11 26 1,13-23-6384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36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24575,'0'0'0,"0"3"0,-3 20 0,1 0 0,1 0 0,0 0 0,2 0 0,1-1 0,1 1 0,1 0 0,7 26 0,6 4 0,2-2 0,31 62 0,-25-62-341,2-2 0,3 0-1,38 48 1,-42-66-6485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36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24575,'5'4'0,"-1"0"0,0 0 0,-1 0 0,0 1 0,0-1 0,0 1 0,4 8 0,-2-3 0,21 44 0,-2 2 0,-3 0 0,-2 2 0,-2 0 0,-3 1 0,-3 0 0,-2 1 0,0 66 0,-8-119 0,-1 6 0,1 0 0,-2 0 0,-2 19 0,1-27 0,0-8 0,0-7 0,0 0 0,1-1 0,0 1 0,1-1 0,1-12 0,-1 5 0,1-37 0,3 0 0,2 0 0,2 0 0,20-67 0,-25 110 0,2-1 0,-1 1 0,1 1 0,1-1 0,8-12 0,-10 18 0,0 1 0,1 0 0,-1 0 0,1 0 0,0 1 0,0 0 0,0 0 0,1 0 0,0 0 0,-1 1 0,11-5 0,-4 5 0,-1-1 0,1 1 0,0 1 0,1 0 0,-1 1 0,0 0 0,0 1 0,1 0 0,-1 1 0,0 0 0,17 4 0,6 4 0,0 1 0,52 23 0,-4 5-1365,-11-3-5461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37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1000 24575,'-10'-4'0,"7"3"0,-1 0 0,0 0 0,1 1 0,-1 0 0,0 0 0,1 0 0,-1 0 0,0 1 0,1-1 0,-1 1 0,0 0 0,-3 1 0,1 1 0,0-1 0,1 1 0,-1 0 0,1 1 0,0-1 0,-7 7 0,-1 3 0,0 0 0,1 1 0,-18 29 0,10-12 0,2 0 0,1 1 0,2 1 0,-15 47 0,28-75 0,0 1 0,1-1 0,0 1 0,0 0 0,0 0 0,0-1 0,2 10 0,-1-12 0,1 0 0,-1 0 0,1 0 0,0-1 0,0 1 0,0 0 0,1-1 0,-1 1 0,1-1 0,-1 1 0,1-1 0,0 1 0,0-1 0,0 0 0,0 0 0,5 3 0,78 53 0,-6-6 0,-37-20 7,-2 2 0,-2 2 0,46 53 0,-59-57-173,-1 0 0,-1 2 1,-2 0-1,33 74 1,-36-60 132,-2 0-1,-3 1 1,-1 0-1,-3 1 1,6 90 0,-13-76 41,-4 1 0,-2 0 0,-2-1 0,-17 69 0,12-86-8,-2 0 0,-20 47 1,22-70-2,0 0 0,-1-1 1,-2 0-1,0-1 0,-23 26 1,31-41-2,0 0 1,-1 0 0,1-1-1,-2 0 1,1 0 0,-1-1 0,1 0-1,-1 0 1,-1 0 0,-11 4-1,15-8 2,1 0 0,0 0 0,0-1 0,-1 1 0,1-1 0,-1 0 0,1 0 0,0 0 0,-1-1 0,1 1 0,0-1 0,-1 0 0,1 0-1,0-1 1,0 1 0,0-1 0,0 0 0,0 0 0,0-1 0,1 1 0,-1-1 0,1 1 0,-1-1 0,-3-4 0,-2-3 0,0-1 0,1 0 0,0-1 0,1 1 0,0-1 0,-6-15 0,-4-12-229,-21-79 1,-6-95-1601,11-42 941,9-73 273,13 0 1,15 0-1,50-353 1,-25 477-582,0 33 788,14-51 99,-9 80 4734,-56 191-1225,-2 30-3144,4 0 0,-19 142 0,33-164-82,2 0-1,2 0 1,3 0-1,3 0 1,12 70-1,-7-86 29,1 0-1,2-1 1,1 0 0,3-1-1,1 0 1,2-2-1,42 65 1,-43-78-2,2 0 0,0-1 0,1-2 0,2 0 0,0-1 0,1-1 0,1-1 0,0-1 0,42 20 0,-37-23 0,0-2 0,2-1 0,-1-1 0,1-1 0,0-2 0,1-2 0,0-1 0,52 1 0,-63-6-1,0-1-1,0 0 1,-1-2-1,1 0 1,-1-1-1,0-2 1,-1 0 0,25-12-1,-33 13 13,1-1 1,-2 0-1,1 0 1,-1-2-1,0 1 0,0-1 1,-1-1-1,-1 0 0,0 0 1,0-1-1,-1 0 0,0-1 1,11-23-1,-16 29 88,0-1-1,-1 0 0,0 0 1,0 0-1,-1-1 1,1-12-1,-2 17-95,0 0-1,0-1 1,0 1 0,0-1-1,-1 1 1,0 0-1,1-1 1,-1 1 0,-1 0-1,1 0 1,0 0 0,-1-1-1,1 2 1,-1-1 0,-4-5-1,5 7-2,0 0 0,0 0 0,0 0 0,0 1 0,1-1 0,-1 0 0,0 1 0,0-1 0,0 1 0,-1-1 0,1 1 0,0-1 0,0 1 0,0 0 0,0 0 0,0-1 0,0 1 0,-1 0 0,1 0 0,0 0 0,0 0 0,-2 1 0,3-1 0,-1 0 0,1 0 0,0 0 0,-1 1 0,1-1 0,0 0 0,-1 0 0,1 0 0,0 1 0,-1-1 0,1 0 0,0 1 0,0-1 0,-1 0 0,1 1 0,0-1 0,0 0 0,-1 1 0,1-1 0,0 0 0,0 1 0,0-1 0,0 1 0,0 0 0,0 0 0,0 0 0,0 0 0,0 1 0,0-1 0,0 0 0,1 0 0,-1 0 0,0 0 0,1 0 0,-1 1 0,1-1 0,1 2 0,1 1 0,0 1 0,1 0 0,0-1 0,0 0 0,0 0 0,8 6 0,3 1 0,18 9 0,1-3-80,1-1 0,1-1 0,0-2 0,58 12 0,152 19-1995,-244-44 2055,120 16-5676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37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61 554 24575,'0'0'0,"-2"0"0,-2 0 0,-3 0 0,-2-2 0,-1-2 0,-1-3 0,2-6 0,1-8 0,7-12 0,11-13 0,15-15 0,15-8 0,10-3 0,8 0 0,2 8 0,-8 12 0,-13 15-8191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38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426 1458 24575,'0'0'0,"0"0"0,-2-3 0,-8-17 0,-9-27 0,7 15 0,-290-822-1511,253 681 1476,38 123 2,-8-73 1,18 104 21,0-24 1,2 37 10,-1 0 0,1-1 0,0 1 0,1-1 0,-1 1 0,6-11 1,-6 14-1,0 1 0,1-1 0,-1 1 0,1 0 0,-1-1 0,1 1 0,0 0 0,0 0 0,0 0 0,0 1 0,0-1 0,0 0 0,1 1 0,-1-1 0,0 1 0,1 0 0,0 0 0,-1 0 0,1 0 0,-1 0 0,1 1 0,0-1 0,0 1 0,3-1 0,2 1 0,0 1 0,0 0 0,1 0 0,-1 0 0,0 1 0,0 1 0,11 4 0,9 5 0,39 23 0,4 9-36,-1 4 1,-3 2-1,-2 3 1,60 64 0,-43-31 32,-4 5 0,83 125 1,-49-35 100,-94-147-381,-1 2 1,-2 0-1,13 48 0,-18-39-5059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38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0 118 24575,'0'0'0,"4"-2"0,11-1 0,18-1 0,29-3 0,34 1 0,21-1 0,6-3-818,-1-6 818,-10-5 0,-20-2 0,-26 4-7373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9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24575,'5'10'0,"32"51"0,212 307-940,-103-161 150,-30-37 790,258 402 0,-320-477-653,65 156-1,-92-179-4500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39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1 168 24575,'6'3'0,"59"29"0,252 142-564,-8 21-344,-131-81 688,-143-91 249,-3-2 66,1-1 0,0-2 0,46 18 0,-77-35-89,1 0 1,0 0-1,0 0 0,0 0 1,0-1-1,0 1 0,0-1 0,0 0 1,0 0-1,0 0 0,-1 0 1,1-1-1,0 1 0,4-2 1,-5 1-85,0 0 0,0 0 0,0 0 0,0-1 0,0 1 0,0-1 1,0 0-1,0 1 0,0-1 0,-1 0 0,1 0 0,-1 0 0,1 0 0,-1 0 1,2-5-1,8-22-5679</inkml:trace>
  <inkml:trace contextRef="#ctx0" brushRef="#br0" timeOffset="1.13">471 1 24575,'0'4'0,"2"66"0,2 1 0,26 127 0,-3-77-195,5-1-1,85 202 1,-114-313 209,4 7-227,0 0-1,1 0 0,1-1 1,0 0-1,13 15 0,-17-25-6123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39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24575,'0'3'0,"37"217"0,-9-57 0,-25-148 0,50 287 0,-44-271 0,-9-30 0,0-1 0,0 1 0,0-1 0,0 0 0,0 1 0,0-1 0,0 1 0,0-1 0,1 1 0,-1-1 0,0 0 0,0 1 0,0-1 0,1 1 0,-1-1 0,0 0 0,1 1 0,-1-1 0,0 0 0,1 0 0,-1 1 0,0-1 0,1 0 0,-1 0 0,1 1 0,-1-1 0,1 0 0,-1 0 0,0 0 0,1 0 0,-1 0 0,1 1 0,-1-1 0,1 0 0,1-1 0,-1 0 0,0 0 0,0 0 0,1 0 0,-1 0 0,0 0 0,0 0 0,0 0 0,0 0 0,1-3 0,11-16 0,-1-2 0,11-25 0,-19 40 0,16-40 0,-2 0 0,13-55 0,-26 85 0,110-435-1071,-110 421 1071,-6 27 0,-1 5 0,-2 7 0,0 0 0,1 0 0,0 0 0,0 0 0,1 0 0,-3 16 0,3-15 0,-1 11 108,0-1-1,2 0 0,0 1 0,1-1 0,1 1 0,0-1 0,2 1 0,0-1 0,12 35 0,20 48-107,-17-55 0,17 73 0,-33-111 0,-1 1 0,0-1 0,0 1 0,-1-1 0,0 1 0,-2 15 0,1-19 0,-1 0 0,1 0 0,-1-1 0,-1 1 0,1-1 0,-1 1 0,1-1 0,-2 0 0,1 0 0,0 0 0,-9 8 0,1-3 0,-1 1 0,-1-2 0,0 0 0,0 0 0,0-1 0,-20 8 0,-90 30 0,35-21-1365,12-7-5461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40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1367 24575,'-3'-5'0,"0"0"0,-1 0 0,2 0 0,-1 0 0,1 0 0,-1-1 0,-1-7 0,0 1 0,-21-59 0,4-1 0,-23-136 0,38 164 0,2 0 0,3-1 0,1 1 0,2-1 0,2 1 0,11-51 0,-10 74 0,1 0 0,1 0 0,0 0 0,2 1 0,20-35 0,-23 45 0,1 0 0,0 1 0,1 0 0,0 0 0,0 1 0,1 0 0,0 0 0,0 1 0,0 0 0,1 1 0,0 0 0,19-8 0,-16 10-10,0 0 1,0 1-1,1 0 0,-1 1 0,1 1 0,0 0 0,0 0 0,-1 2 1,1 0-1,17 3 0,1 2-194,-1 2 0,-1 1 1,41 18-1,-25-6 165,-1 2 1,-1 1-1,-1 3 1,-1 2-1,74 65 1,-82-62 44,-2 2 1,-1 1 0,-2 1-1,-1 2 1,-2 1-1,33 66 1,-48-82-7,-1 0 0,13 47 0,-19-42 0,-5-22 0,-2-8 0,-3-14 0,-1-12 308,1 0 0,-2-44 0,-4-65-568,6 0 1,18-196 0,-8 291 259,2 0 0,14-51 0,-17 84 0,0 1 0,0-1 0,1 1 0,0 0 0,0 0 0,1 0 0,8-11 0,-10 15 0,1 1 0,-1-1 0,1 1 0,0 0 0,0 0 0,0 1 0,0-1 0,0 1 0,0 0 0,1 0 0,-1 0 0,1 0 0,0 1 0,-1 0 0,8-1 0,-4 1 0,0 1 0,0 0 0,0 0 0,0 1 0,0 0 0,0 0 0,0 1 0,9 3 0,-5-1 0,-1 1 0,0 0 0,0 1 0,18 13 0,-7-2 0,-1 1 0,-1 1 0,0 1 0,18 25 0,-1 5-146,-1 1-1,-3 2 1,-2 1 0,-3 1-1,-2 2 1,-2 1 0,29 110-1,-34-81-5911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40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0 439 24575,'85'1'0,"-37"1"0,0-2 0,87-12 0,-109 7 0,0-1 0,-1-2 0,1 0 0,-2-2 0,35-18 0,-46 21 0,-1-1 0,0 0 0,0-1 0,-1 0 0,0 0 0,0-2 0,-1 1 0,0-1 0,-1-1 0,0 0 0,9-17 0,-15 22 0,0 1 0,0-1 0,-1 0 0,0 0 0,0 0 0,-1 0 0,0 0 0,0 0 0,0 0 0,-1 0 0,0-1 0,-2-10 0,1 12 0,-1 0 0,1 1 0,-1-1 0,0 0 0,0 1 0,-1-1 0,0 1 0,0 0 0,0 0 0,-1 0 0,1 0 0,-1 1 0,0-1 0,0 1 0,-8-5 0,4 3 0,0 1 0,0 1 0,-1-1 0,0 1 0,0 1 0,0 0 0,0 0 0,0 1 0,-1 0 0,1 0 0,-1 1 0,0 0 0,-9 1 0,10 0 0,-1 1 0,1 0 0,0 0 0,-1 1 0,1 0 0,0 1 0,0 0 0,1 0 0,-1 1 0,1 0 0,-1 0 0,1 1 0,-10 8 0,14-10-57,1 1 0,-1 0 1,1-1-1,0 1 0,0 0 0,1 1 0,-1-1 0,1 0 0,0 1 0,0-1 1,0 1-1,1 0 0,-1 0 0,1-1 0,1 1 0,-1 0 0,0 0 0,1 0 0,0 0 1,0 0-1,1 0 0,0 0 0,1 6 0,7 23-6769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41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512 707 24575,'-6'1'0,"1"0"0,-1 0 0,0 1 0,1-1 0,-1 1 0,1 0 0,0 1 0,-1 0 0,-6 4 0,3-2 0,-14 9 0,1 0 0,0 2 0,2 0 0,-1 1 0,-30 35 0,25-20 0,1 0 0,-41 71 0,29-31 0,33-62 0,0 1 0,0 0 0,1 0 0,-3 21 0,6-30 0,0 1 0,0 0 0,0-1 0,0 1 0,1 4 0,-1-7 0,0 1 0,0-1 0,0 1 0,0-1 0,1 0 0,-1 1 0,0-1 0,0 0 0,0 1 0,0-1 0,1 0 0,-1 1 0,0-1 0,0 0 0,1 0 0,-1 1 0,0-1 0,0 0 0,1 0 0,-1 1 0,0-1 0,1 0 0,-1 0 0,0 0 0,1 0 0,-1 1 0,1-1 0,-1 0 0,0 0 0,1 0 0,-1 0 0,0 0 0,1 0 0,-1 0 0,1 0 0,-1 0 0,0 0 0,1 0 0,-1 0 0,0 0 0,1-1 0,-1 1 0,1 0 0,-1 0 0,0 0 0,1-1 0,2-1 0,0 0 0,0 0 0,0 0 0,0 0 0,-1-1 0,1 1 0,-1-1 0,1 1 0,1-4 0,20-33 0,-9 10-3,-2-1 0,0 0-1,-2-1 1,11-49 0,-11 24-358,7-102 1,-17 113 337,-1 0 0,-2 0 0,-3 0 0,-1 0 0,-2 1 0,-17-52 0,13 59 25,-2 1 0,-1 0-1,-2 2 1,-1-1 0,-2 2-1,-1 1 1,-38-45-1,54 72-1,-17-19 0,21 23 0,0 0 0,0 0 0,0 0 0,0 0 0,0 1 0,0-1 0,-1 0 0,1 0 0,0 1 0,0-1 0,-1 1 0,1-1 0,0 1 0,-1 0 0,1 0 0,-2-1 0,2 1 0,1 0 0,0 0 0,-1 1 0,1-1 0,0 0 0,0 0 0,-1 0 0,1 0 0,0 0 0,0 0 0,-1 1 0,1-1 0,0 0 0,0 0 0,0 0 0,-1 1 0,1-1 0,0 0 0,0 0 0,0 0 0,0 1 0,-1-1 0,0 12 0,3 3 0,1 1 0,0-1 0,1 1 0,1-1 0,9 21 0,-6-16 0,40 98-680,121 209 0,102 83-1444,-199-313-1698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41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1586 24575,'0'0'0,"0"-6"0,0 0 0,1 0 0,0 1 0,0-1 0,0 1 0,1-1 0,0 1 0,0 0 0,0 0 0,1 0 0,0 0 0,4-6 0,5-6 0,24-25 0,-34 41 0,33-34 0,3 2 0,53-38 0,32-26 0,-61 36 0,-3-2 0,54-76 0,-99 122 0,-1-1 0,-1 0 0,15-31 0,-25 43 0,1 0 0,-1-1 0,0 1 0,0-1 0,0 0 0,-1 1 0,0-1 0,-1 0 0,0 0 0,0 0 0,0 0 0,-1 1 0,0-1 0,0 0 0,-3-10 0,-2 3 0,0 1 0,0 0 0,-1 1 0,-1 0 0,0 0 0,0 0 0,-15-13 0,8 9 0,0 2 0,-1 0 0,-1 1 0,-24-15 0,25 18 0,-23-9 0,32 16 0,-1 0 0,1 1 0,0 0 0,-1 0 0,-14 0 0,21 1 0,0 1 0,-1 0 0,1 0 0,0 1 0,0-1 0,0 0 0,-1 0 0,1 0 0,0 1 0,0-1 0,-2 1 0,3 0 0,-1-1 0,1 0 0,-1 1 0,1-1 0,0 0 0,-1 1 0,1-1 0,0 0 0,0 1 0,-1-1 0,1 1 0,0-1 0,0 1 0,-1-1 0,1 0 0,0 1 0,0-1 0,0 1 0,0-1 0,0 2 0,0 0 0,0 0 0,0 0 0,1-1 0,-1 1 0,1 0 0,0 0 0,0 0 0,-1 0 0,1-1 0,0 1 0,0 0 0,1-1 0,1 3 0,8 8 0,0-1 0,1-1 0,0 0 0,0-1 0,24 14 0,26 13-180,2-3 0,0-3 0,2-3 0,109 31-1,-131-47 183,0-2-1,88 6 0,-107-14-3,-1-2 0,1 0 0,-1-1 0,0-2-1,1 0 1,-1-2 0,24-8 0,-34 8-4,-1 0 0,1-1 0,-1 0 0,-1-1-1,1 0 1,-1-1 0,-1-1 0,0 0 0,14-15 0,-13 11 4,-1-1 1,-1 0 0,0 0 0,-2-1-1,1 0 1,-2-1 0,8-21 0,-9 18 1,-1 0 1,-1 0-1,-1 0 0,0-1 1,-1 1-1,-2-1 0,0 1 1,-1-1-1,-1 1 1,-1-1-1,-1 1 0,0 0 1,-2 0-1,-11-27 1,8 28-1,0 1 0,-2-1 0,0 2 0,-22-28 0,23 34 0,-1 0 0,1 1 0,-2 0 0,1 1 0,-1 0 0,-1 1 0,-15-9 0,22 14 56,0 1 0,0-1 0,-1 1 0,1 0 0,-8-1 0,13 3-37,-1-1 0,1 1 0,-1 0 1,1 0-1,0 0 0,-1 0 0,1 0 0,-1 0 0,1 1 0,-1-1 1,1 0-1,-1 1 0,1-1 0,0 1 0,-1-1 0,1 1 0,0 0 1,0 0-1,-1-1 0,1 1 0,0 0 0,0 0 0,0 0 1,0 0-1,0 1 0,0-1 0,0 0 0,0 0 0,0 2 0,-1 1-12,1 1-1,-1-1 0,1 1 0,0-1 0,1 1 0,-1-1 0,1 1 0,0-1 0,0 9 0,2 6-2,6 22 0,4 5-50,1-2 0,22 48 0,46 84-1038,-74-163 960,145 279-1241,-88-175-4115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42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2133 24575,'-32'0'0,"32"-1"0,0 1 0,0 0 0,0 0 0,0-1 0,0 1 0,0 0 0,0-1 0,0 1 0,0 0 0,0-1 0,0 1 0,0 0 0,0 0 0,0-1 0,0 1 0,0 0 0,0-1 0,0 1 0,0 0 0,0 0 0,1-1 0,-1 1 0,0 0 0,0 0 0,0-1 0,1 1 0,-1 0 0,0 0 0,0 0 0,1-1 0,0-1 0,15-27 0,22-60 0,3-38 0,-5-2-541,34-253 0,-63 329 531,-3-1 0,-2 0 1,-5-59-1,2 103 8,0-1-1,-1 1 1,0-1 0,-1 1 0,0 0-1,-5-11 1,7 19 10,0-1-1,-1 0 1,1 1-1,-1-1 1,0 1-1,0 0 1,0-1-1,0 1 1,0 0-1,0 0 1,-1 0-1,1 1 1,-1-1 0,1 0-1,-1 1 1,0 0-1,1-1 1,-1 1-1,0 0 1,0 1-1,0-1 1,0 0-1,0 1 1,0 0-1,-4 0 1,1 0 57,0 0 0,0 1 0,1 0 0,-1 0 0,0 1 0,0 0 0,1 0 0,-6 2 0,0 2 14,0 0-1,0 1 1,-10 8 0,2 1-114,0 1-1,1 1 1,1 1 0,0 0-1,2 2 1,1-1 0,0 2-1,1 0 1,2 0 0,0 1-1,-12 37 1,15-34-4,1 0 1,1 1-1,2 0 1,0 0-1,2 0 1,1 0-1,1 0 1,1 0-1,1 1 1,11 43-1,-8-51 39,1 1 0,1-1 0,1 0 0,1-1 0,1 0 0,0 0 0,1-1 0,20 23 0,-21-29 0,0-1 0,1-1 0,0 0 0,1 0 0,0-1 0,0-1 0,1 0 0,0 0 0,0-1 0,1-1 0,0 0 0,25 6 0,-21-9 0,0 0 0,0-1 0,0-1 0,0 0 0,0-1 0,0-1 0,0-1 0,0-1 0,-1 0 0,1-2 0,27-9 0,-23 5 0,-1-1 0,0-1 0,0 0 0,-1-2 0,0 0 0,-2-2 0,1 0 0,24-26 0,-21 16-63,-1-1 0,-2 0-1,33-59 1,-32 45-122,-2-1 0,20-65-1,-20 38-16,-3-2 0,-3 1 0,5-121-1,-16 122 203,-2 0 0,-16-110 0,8 130 0,-2 0 0,-2 1 0,-2 0 0,-28-61 0,20 61-107,-2 2 0,-2 2 0,-1 0-1,-2 1 1,-3 2 0,-68-67-1,89 97 135,0-1-1,0 2 0,-1-1 0,-21-11 0,32 20 23,0 1-1,1-1 1,-1 0 0,0 1 0,0-1 0,0 1-1,0-1 1,-4 1 0,6 0-35,-1 0-1,0 0 1,1 0 0,-1 0 0,1 1 0,-1-1-1,1 0 1,-1 0 0,1 0 0,-1 1-1,1-1 1,-1 0 0,1 1 0,-1-1 0,1 1-1,0-1 1,-1 0 0,1 1 0,0-1 0,-1 1-1,1-1 1,0 1 0,0-1 0,-1 1-1,1-1 1,0 1 0,0-1 0,0 1 0,0-1-1,-1 1 1,1 0 0,0-1 0,0 1 0,0 0-1,1 3 122,-1 1 0,0-1 0,1 0 0,0 0 0,0 1 0,0-1 0,3 5 1,29 63 134,31 40-270,29 38-346,32 34-1037,22 21 186,162 248-1272,-173-204 2146,-22-12-1295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7:44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2376 6381 24575,'-2'-1'0,"0"1"0,1-1 0,-1 1 0,0-1 0,0 0 0,0 0 0,1 1 0,-1-1 0,-2-2 0,-4-2 0,-4 0 0,9 4 0,0-1 0,-1 1 0,1-1 0,0 1 0,0-1 0,-4-3 0,7 5 0,0 0 0,0 0 0,0-1 0,0 1 0,-1 0 0,1 0 0,0 0 0,0 0 0,0 0 0,0-1 0,0 1 0,0 0 0,0 0 0,-1 0 0,1-1 0,0 1 0,0 0 0,0 0 0,0 0 0,0-1 0,0 1 0,0 0 0,0 0 0,0-1 0,0 1 0,0 0 0,0 0 0,0 0 0,0-1 0,0 1 0,1 0 0,-1 0 0,0 0 0,0-1 0,0 1 0,0 0 0,0 0 0,0 0 0,1-1 0,1 0 0,0-1 0,0 0 0,1 1 0,-1-1 0,1 1 0,-1 0 0,5-1 0,36-13 0,86-16 0,-110 27 0,174-34-600,62-5-1802,56-9 1054,49-12-1639,395-87-374,172-32 1586,-116 57-262,2 17 1272,30-3 588,-6-21-127,-505 73 406,741-133 1959,-801 137-691,-11-21 556,-218 60-1661,0-1 0,-2-3 1,60-39-1,-70 38 110,0-2 0,-2-1 1,0-1-1,39-48 0,-28 22-197,-3-1 1,56-109 0,35-128 781,31-221-954,-58-14-18,-47-8 24,-33 0 66,-20 471 53,6-259 227,2 109 3282,-8 183-2702,2-43-204,-4 61-738,1-1 0,-2 1-1,1-1 1,-5-11 0,4 18 4,0 0 0,0-1 0,-1 1 0,0 0 0,0 1 0,0-1 0,-1 0 0,0 1 0,1 0 0,-2 0 0,1 0 0,0 0 0,-1 1 0,-9-6 0,-7-2 0,0 0 0,-30-9 0,46 18 0,-67-23-305,-105-22-1,-83 1-305,-344-32-1728,25 4-669,-428-97-649,250 39 1353,-1474-181-637,1318 212 2379,-3 35 244,-1053 69 636,1659 18 178,37 8-151,40 5 540,41 3-274,107-17 986,0 3 0,-135 57 0,191-67-1494,1 2 0,0 2 0,0 0 0,2 2 0,-45 41 0,45-34-113,1 1 0,1 1 0,2 2 0,-36 61 0,32-40 243,3 2-1,1 0 1,3 1-1,-20 91 1,-16 235 929,19 386-1832,53 2-1,78 223-59,-46-710 366,123 405-1,-168-673 365,24 75 17,41 89 0,-57-152-13,0 0-1,2-1 1,1-1-1,1 0 1,1-1-1,0-1 1,2 0 0,23 19-1,-21-24-2,1 0-1,0-2 0,1 0 1,1-2-1,0 0 0,0-2 1,29 8-1,1-3-5,0-4 1,82 9-1,99-9-39,39-24-70,34-29-296,33-27-45,30-23-398,-19-2 3295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29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 24575,'-6'9'0,"1"1"0,1 0 0,0 0 0,0 1 0,-1 10 0,-7 47 0,9-44 0,-24 261-456,19 4 1,29 298 442,-14-512 29,11 226 660,-18-294-1877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30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0 124 24575,'15'2'0,"63"16"0,191 14-127,11-19-1642,-263-12 1590,220 6-785,36-3-1229,1454 4-4641,360-51 4481,-551-3 939,2 30 1337,-396 29 96,-467-4 259,681-45 1993,-428-41 2890,-555 64 3020,-373 13-8181,1 0 0,-1 0 0,0 0 0,1 0 0,-1 0 0,0 0 0,1 0 0,-1 0 0,0 0 0,1 0 0,-1 1 0,0-1 0,1 0 0,-1 0 0,0 0 0,1 0 0,-1 1 0,0-1 0,0 0 0,1 0 0,-1 0 0,0 1 0,0-1 0,1 0 0,-1 0 0,0 1 0,0-1 0,0 0 0,0 1 0,1-1 0,-1 13 0,-1-12 0,-32 175 0,22-124 0,-74 383-387,35 8 0,46-314 384,-4 53-5,-15-2 3,20-163 70,-2 0 1,0 0-1,-1-1 0,0 1 1,-12 19-1,11-24-16,-1 0 1,0-1-1,0-1 1,-1 1-1,0-1 1,-1-1-1,-15 12 1,-1-3-47,0-1 0,-1-2 0,-1 0 0,-1-2 0,0-1 0,-47 12 0,-9-3-117,-95 11 0,-245 12-1447,-5-20 40,394-22 1432,-789 20-2886,-4-25-1,-512-4 1933,0 35 0,-227 57 1043,396-19 0,-618-3-713,1388-54 749,-198 6 1747,552-14-1856,-364 8 3873,359-10-1972,-92-14 1,124 11-7093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19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1410 24575,'0'-2'0,"-2"-6"0,-5-13 0,1-17 0,11-18 0,22-23 0,33-26 0,44-22 0,45-9-2472,40 2 2472,34 7-3078,19 10 3078,7 9 0,-9 12 0,-9 13 0,-11 10 0,-30 15-1787,-48 17 933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45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 24575,'-7'14'0,"1"6"0,1-1 0,1 1 0,1 0 0,-2 36 0,4-44 0,-15 418-321,14-344-160,-7 428 280,24-1 241,20-227-1244,-30-261-4820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47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24575,'0'1'0,"0"0"0,0-1 0,0 1 0,0 0 0,0-1 0,0 1 0,1 0 0,-1 0 0,0-1 0,0 1 0,1 0 0,-1-1 0,1 1 0,-1 0 0,0-1 0,1 1 0,-1-1 0,1 1 0,0 0 0,1 1 0,6 7 0,1 0 0,0-1 0,1 0 0,15 10 0,-24-17 0,52 33-127,1-2-1,1-2 1,2-3 0,1-2-1,102 29 1,-37-23-1033,238 28 0,-133-39 302,711 5-3903,6-56 1844,1029-69 2485,-282-5-503,-1054 64 697,12-6 1478,-329 23 789,99 0 2349,-241 21 168,-174 3-4468,5 0 130,0 0 0,0 1 0,19 3 0,-27-3-202,1 0 0,-1 0 0,1 0-1,-1 0 1,0 0 0,1 0 0,-1 0 0,0 1 0,0-1-1,0 1 1,0 0 0,0-1 0,0 1 0,0 0-1,-1 0 1,1 0 0,-1 1 0,1-1 0,-1 0-1,1 3 1,1 2-6,-1 1 0,0-1 0,-1 1 0,1 0 0,-1 0 0,-1-1 0,0 11 0,-7 55 0,6-62 0,-66 689-904,63-611 904,-36 603 0,-40-5 0,38-485 452,29-158-301,-2 0 0,-28 60-1,39-96-150,0 0 0,0-1 0,-1 1 0,0-1 0,-1 0 0,1 0 0,-1 0 0,-1-1 0,1 0 0,-1 0 0,0-1 0,0 0 0,-1 0 0,-10 5 0,-2-2 0,-1 0 0,0-2 0,0 0 0,-39 4 0,-94 0 0,-327-30-1843,356 11 992,-912-40-3853,-4 56 2305,-583 126 372,820-32 2027,-362 37 0,-328-54 387,1331-81 198,-204-3 4958,200-1-234,166 1-5309,0 0 0,1 0 0,-1-1 0,1 1 0,-1 0 0,1 0 0,-1 0 0,1-1 0,-1 1 0,1 0 0,-1-1 0,1 1 0,-1-1 0,1 1 0,-1 0 0,1-1 0,0 1 0,-1-1 0,1 1 0,0-1 0,-1 1 0,1-1 0,0 1 0,0-1 0,-1 1 0,1-1 0,0 0 0,0 1 0,0-1 0,0 1 0,0-1 0,0 0 0,0 1 0,0-1 0,0 1 0,0-2 0,4-28 0,-3 20 0,70-808-1366,-67 496-976,-5 191-2141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49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24575,'0'0'0,"0"3"0,5 15 0,7 20 0,0-4 0,52 218 0,-12 4 0,-42-201 0,-7-42 0,4 25 0,1-1 0,2 0 0,18 44 0,-22-69 0,-1-1 0,2 0 0,-1 0 0,2-1 0,13 17 0,-14-21 0,0 1 0,0-2 0,0 1 0,0-1 0,1 0 0,0 0 0,0-1 0,17 7 0,-15-8 0,0 0 0,0-1 0,0 0 0,1 0 0,-1-1 0,1-1 0,12 0 0,-4-2 0,1 0 0,-1-2 0,29-9 0,115-49-1365,11-18-5461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50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0,6 0 0,15 0 0,25 0 0,23 2 0,20 3 0,9 0 0,4-2 0,-5-3 0,-18 0-8191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50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24575,'0'0'0,"2"0"0,6 2 0,13 2 0,17 3 0,20-2 0,30-9 0,65-26 0,8-6-8191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51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183 795 24575,'-2'-6'0,"-14"-36"0,-11-53 0,13 43 0,-7-23 0,-39-150 0,44 153 0,-7-84 0,22 148 0,0 2 0,0 1 0,1-1 0,0 1 0,0-1 0,0 1 0,0-1 0,3-9 0,-3 14 0,0 1 0,1-1 0,-1 1 0,0-1 0,0 1 0,0 0 0,1-1 0,-1 1 0,0-1 0,1 1 0,-1-1 0,0 1 0,1 0 0,-1-1 0,0 1 0,1 0 0,-1-1 0,1 1 0,-1 0 0,1 0 0,-1-1 0,1 1 0,-1 0 0,1 0 0,-1 0 0,1 0 0,-1 0 0,1-1 0,0 2 0,1-1 0,-1 0 0,0 0 0,0 1 0,1-1 0,-1 1 0,0-1 0,0 1 0,0 0 0,0-1 0,2 2 0,7 6 0,-1 0 0,1 1 0,-1 0 0,14 20 0,-16-20 0,185 247 0,7 8 0,-194-258 0,-4-4 0,0 0 0,0-1 0,0 1 0,1-1 0,-1 1 0,0-1 0,1 0 0,-1 0 0,1 1 0,1 0 0,-2-2 0,-1 0 0,0 0 0,0 0 0,0 0 0,0 0 0,0 0 0,0 0 0,0 0 0,0-1 0,1 1 0,-1 0 0,0 0 0,0 0 0,0 0 0,0 0 0,0 0 0,0 0 0,0 0 0,0 0 0,0 0 0,0 0 0,0-1 0,0 1 0,0 0 0,0 0 0,0 0 0,0 0 0,1 0 0,-1 0 0,0 0 0,0 0 0,0-1 0,0 1 0,0 0 0,0 0 0,0 0 0,-1 0 0,1 0 0,0 0 0,0 0 0,0-1 0,0 1 0,0 0 0,0 0 0,0 0 0,0 0 0,0 0 0,0 0 0,0 0 0,0 0 0,-12-60 0,-4-31 0,10 29 0,2 0 0,3-1 0,7-66 0,-5 117 0,0 0 0,1 1 0,0-1 0,1 1 0,1-1 0,0 1 0,0 0 0,12-20 0,-14 29 0,-1 0 0,1 0 0,-1 0 0,1 0 0,0 0 0,0 0 0,0 0 0,0 1 0,0-1 0,0 1 0,3-2 0,-3 3 0,-1-1 0,1 1 0,0-1 0,-1 1 0,1 0 0,0 0 0,-1-1 0,1 1 0,0 0 0,-1 1 0,1-1 0,0 0 0,-1 0 0,1 1 0,-1-1 0,1 1 0,0-1 0,2 2 0,2 3 0,1-1 0,-1 1 0,0 1 0,0-1 0,-1 1 0,1 0 0,-1 0 0,7 12 0,146 238 0,-118-187 0,-14-23-120,55 87 373,-70-117-503,1 0 0,1-1 1,0-1-1,1 0 1,27 21-1,-13-17-6576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51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354 7 24575,'12'0'0,"-8"-2"0,-9 0 0,1 1 0,0 0 0,0 1 0,0-1 0,0 1 0,1 0 0,-1 0 0,-6 1 0,-27 7 0,33-7 0,-17 6 0,0 0 0,0 1 0,1 1 0,-27 16 0,19-8 0,1 2 0,-33 30 0,59-49 0,-26 27 0,26-26 0,-1 1 0,1 0 0,0-1 0,0 1 0,0 0 0,0 0 0,0 0 0,0 0 0,0 0 0,1-1 0,-1 1 0,1 0 0,-1 1 0,1-1 0,0 2 0,0-3 0,0 0 0,0-1 0,1 1 0,-1 0 0,0 0 0,1 0 0,-1 0 0,1-1 0,-1 1 0,1 0 0,-1 0 0,1-1 0,-1 1 0,1 0 0,0-1 0,-1 1 0,1-1 0,1 2 0,16 7 0,-15-8 0,57 23 0,-38-17 0,-1 2 0,0 0 0,0 2 0,38 25 0,-30-12-341,-2 2 0,0 0-1,35 47 1,-20-18-6485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51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90 24575,'-18'-7'0,"0"2"0,0 0 0,1 1 0,-2 0 0,-35-1 0,22 4 0,1 2 0,-36 5 0,67-6 0,-1 0 0,1 0 0,0 0 0,-1 0 0,1 0 0,-1 0 0,1 0 0,-1 0 0,1 0 0,0 0 0,-1 0 0,1 0 0,-1 1 0,1-1 0,0 0 0,-1 0 0,1 0 0,0 1 0,-1-1 0,1 0 0,0 1 0,-1-1 0,7 6 0,2 2 0,-3-2 0,0 0 0,0 0 0,-1 1 0,0 0 0,0 0 0,4 10 0,7 20-20,-2 0-1,-2 1 1,12 65-1,3 125-1179,-18-36 1136,-8 1-1,-9 0 1,-47 277 0,52-448 64,3-11 0,-1-1 0,0 1 0,-1-1 0,-5 15 0,4-20 0,4-5 0,-1 0 0,1 0 0,0 0 0,0 0 0,0 0 0,-1 0 0,1 0 0,0 0 0,0 0 0,0 0 0,0 0 0,-1 0 0,1 0 0,0 0 0,0 0 0,0-1 0,0 1 0,-1 0 0,1 0 0,0 0 0,0 0 0,0 0 0,0 0 0,0-1 0,0 1 0,-1 0 0,1 0 0,0-1 0,-2-4 0,0 0 0,0 0 0,1 0 0,-3-10 0,-9-69 0,1-48 0,4-28-401,13-177-1,3 242 374,3 0 0,5 1 0,35-116 0,19 19 28,5 30-956,-8 35-3825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03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318 224 24575,'0'-2'0,"-1"1"0,0 0 0,0-1 0,-1 1 0,1 0 0,0 0 0,0 0 0,0 0 0,-3-1 0,-1-1 0,-122-117 0,65 61 0,59 56 0,-1-2 0,-1 1 0,0 0 0,-6-4 0,11 8 0,-1-1 0,0 1 0,0-1 0,1 1 0,-1-1 0,0 1 0,0 0 0,0-1 0,1 1 0,-1 0 0,0 0 0,0-1 0,0 1 0,0 0 0,0 0 0,0 0 0,0 0 0,1 0 0,-1 0 0,0 1 0,0-1 0,0 0 0,0 0 0,0 1 0,1-1 0,-1 0 0,0 1 0,0-1 0,0 1 0,0 0 0,-2 3 0,-1 1 0,1 0 0,0 0 0,1 1 0,-1-1 0,1 0 0,0 1 0,1 0 0,-2 7 0,2-10 0,-8 38 6,1 0 0,-3 72 0,10 88-234,26 193-185,23-1 23,12 129 141,-57-495 249,1 49 0,-4-68 0,0 0 0,-1 0 0,0 0 0,0 0 0,-1 0 0,-5 13 0,0-8-1155,0-7-4619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04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425 594 24575,'0'0'0,"0"10"0,1-8 0,0 0 0,0-1 0,-1 1 0,1-1 0,0 0 0,1 1 0,-1-1 0,0 0 0,0 1 0,1-1 0,-1 0 0,0 0 0,3 1 0,23 11 0,-21-10 0,24 9 5,1-1 0,0-2-1,38 7 1,104 8-270,-21-10-722,32-3 327,32-5-995,30-4 717,712-1-4443,1-15 3428,962-74 399,-1186 34 1283,452-32 293,522-21-592,-1424 86 615,163-18 385,-6-19 876,-281 28 743,-1-7 1,-3-7-1,202-85 0,-328 114-689,-22 11-877,0-1-1,1 1 1,-1 1-1,18-5 0,-26 8-461,0 0-1,0 0 0,0 0 0,0 0 0,0 0 0,0 0 0,0 1 1,0-1-1,0 0 0,0 0 0,0 1 0,-1-1 0,1 1 1,0-1-1,0 1 0,0-1 0,0 1 0,-1-1 0,1 1 0,0 0 1,0-1-1,0 2 0,2 2-28,-1-1 0,0 1 0,4 7 0,-5-9 19,11 27-11,17 54 0,1 38 0,-23-93 0,38 169-140,106 396-622,-74-355 762,11 32 0,-16 4 0,-68-258 0,2 11 0,-1 1 0,2 38 0,-6-59 0,-1 1 0,0-1 0,-1 1 0,0-1 0,0 0 0,-1 1 0,1-1 0,-2 0 0,1 0 0,-1 0 0,0 0 0,0-1 0,-1 1 0,-4 5 0,0-3 41,1-1 0,-2 0 0,1-1 0,-1 0 0,0 0 0,0-1 0,-1 0 0,0-1 0,0 0 0,-19 7 0,1-4 72,1 0 0,-2-2-1,-31 3 1,-160 5-390,-5-17-549,157 2 823,-451-7-1695,-4 19-835,-168 34-406,-5 13 2031,552-45 848,-997 92-1601,151-13-37,-2-12 893,-190-11 805,-1-48 0,338-59-418,13-83 14,561 58 440,32-1 211,32 5 703,33 7-713,34 9-237,36 12 762,31 9 3045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20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1 666 24575,'0'12'0,"1"-7"0,0 1 0,0 0 0,1-1 0,-1 1 0,1-1 0,1 0 0,-1 0 0,1 1 0,-1-2 0,2 1 0,-1 0 0,5 5 0,4 3 0,0-1 0,27 20 0,-11-11 0,1-2 0,1-1 0,0-1 0,2-1 0,63 21 0,-74-31 0,0 0 0,1-1 0,0-1 0,0-1 0,0-1 0,0-1 0,0-1 0,0-1 0,0-1 0,33-7 0,-37 3 0,0 0 0,-1-1 0,0 0 0,-1-1 0,0-1 0,0-1 0,-1-1 0,0 0 0,25-23 0,-26 19 0,0 1 0,-1-2 0,-1 0 0,0-1 0,-2 0 0,1 0 0,-2-1 0,13-34 0,-19 39 0,0 1 0,0-1 0,-1 1 0,-1-1 0,0 0 0,-1 0 0,0 1 0,-1-1 0,-1 0 0,0 1 0,0-1 0,-1 1 0,-6-15 0,1 7 0,-1 0 0,0 1 0,-1 0 0,-2 1 0,0 0 0,-28-32 0,18 28 0,92 99 0,-54-57 0,63 73 0,28 32-408,267 342-1774,-211-213 2415,-123-180-371,47 121 0,-71-151-23,15 69-1,-25-81 73,-2 0 0,0 0 0,-2 37 0,-3-48 41,0-1 1,-2 0-1,0 0 0,-1 0 0,-13 37 0,11-43 35,0 0 0,-1 0-1,-1 0 1,0-1 0,-1 0 0,-1-1 0,0 0 0,-16 16-1,16-19 102,-1 0 0,0-1-1,0 0 1,-1-1 0,0 0-1,0-1 1,0 0 0,-1-1-1,0-1 1,0 0 0,0 0-1,-27 2 1,29-5-25,1 0 0,0-1 1,-1-1-1,1 0 0,0 0 1,-1-1-1,1 0 0,0-1 1,0 0-1,1 0 0,-1-1 0,1-1 1,0 0-1,0 0 0,0 0 1,0-1-1,-13-13 0,9 5-68,0 0 0,1 0-1,1-2 1,0 1 0,2-1-1,-1-1 1,2 0 0,-11-28-1,6 2-106,1-1-1,-10-69 1,10 19-517,1-129 1,25-97-513,55-170 804,-41 367 24,81-224 0,-90 301 249,1 0 0,32-51-1,-47 88 162,1 1 0,0 0 0,0 1 0,0-1-1,9-7 1,-14 13-60,1 1 0,-1 0 0,1 0 0,0 0 0,-1 0 0,1 0 0,0 0-1,0 0 1,-1 1 0,1-1 0,0 1 0,0-1 0,0 1 0,0 0 0,0-1 0,0 1 0,0 0-1,-1 0 1,1 0 0,0 1 0,0-1 0,0 0 0,0 1 0,0-1 0,0 1 0,-1 0 0,1 0 0,0 0-1,0-1 1,-1 2 0,1-1 0,1 1 0,3 3 167,0 0 1,-1 1-1,1 0 0,-1 0 1,6 9-1,22 40 643,-24-39-796,50 93-51,592 1079-731,-609-1116 704,47 84-172,-15 7-62,-67-147 255,-2 2 0,0-1 0,4 26 1,-8-35-84,0-1 0,-1 0 0,0 1 0,0-1 0,-1 1 1,0-1-1,0 1 0,-1-1 0,0 0 0,-4 10 0,-11 12-4428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06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679 1 24575,'-1'0'0,"0"1"0,0-1 0,0 1 0,0-1 0,0 1 0,0-1 0,0 1 0,0 0 0,0 0 0,0 0 0,0-1 0,-1 3 0,-2 1 0,-20 19 4,1 0-1,1 2 0,1 1 1,-21 33-1,-60 122-212,-198 489-751,256-551 960,-30 132 0,70-237 132,3-10-295,0 0 0,0 0 0,0 1-1,1-1 1,-1 0 0,1 0 0,0 6 0,3-5-5703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06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24575,'5'4'0,"24"25"0,68 73 0,-25-15-278,-5 3-1,-3 2 1,96 189 0,-103-162 272,66 206 0,-112-289-584,5 38 0,-12-43-5296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07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 24575,'0'0'0,"1"0"0,7-1 0,12-4 0,15-5 0,21-8 0,22-8 0,16-6 0,3-1 0,-16 5-8191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07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0 398 24575,'0'1'0,"0"0"0,0 0 0,0-1 0,0 1 0,0 0 0,0 0 0,0 0 0,0 0 0,1-1 0,-1 1 0,0 0 0,0 0 0,1 0 0,-1-1 0,1 1 0,0 1 0,0 1 0,7 14 0,0-1 0,1 0 0,14 19 0,41 43 0,-19-31-134,1-2-1,3-3 1,59 41-1,-82-64 106,1-2 0,0-1 0,50 21 0,-66-32 29,1-1 1,0-1 0,-1 0-1,1 0 1,1-1 0,-1-1 0,0 0-1,0-1 1,0 0 0,0-1-1,1 0 1,19-5 0,-19 2-1,0 0 0,-1-1 0,1-1 0,-1 0 0,0 0 0,-1-1 0,22-17 0,-21 13 0,0-1 0,0 0 0,-2-1 0,1 0 0,15-27 0,-12 15 0,-2-1 0,-1 0 0,-1-1 0,-2 0 0,0-1 0,-2 1 0,4-41 0,-5 16 55,-6-98 0,-19-48-1423,8 118-4920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07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24575,'0'0'0,"0"8"0,21 387 0,36-36-1135,-11-81 1029,-40-237 106,1 67 0,-6-103-105,-1 1 0,-1 0-1,1-1 1,-1 1 0,0-1-1,0 1 1,-1-1 0,0 1-1,0-1 1,-2 5 0,-7 3-5687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08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24575,'12'0'0,"15"1"0,-1 1 0,0 1 0,35 9 0,-16 0 0,46 20 0,-49-15 0,-2 2 0,0 2 0,44 31 0,-60-35 0,0 1 0,-2 1 0,0 1 0,-1 1 0,33 43 0,-46-53 0,-1 1 0,0-1 0,-1 1 0,0 0 0,-1 0 0,4 14 0,-7-16 0,0-1 0,0 1 0,-1 0 0,0 0 0,-1 0 0,0-1 0,0 1 0,-4 18 0,0-12 0,0-1 0,-1 1 0,-1-1 0,-12 24 0,-38 53 0,46-77 0,5-7 0,0 0 0,1 1 0,0-1 0,0 1 0,1 0 0,-4 13 0,6-16 0,0 1 0,1-1 0,-1 0 0,1 1 0,0-1 0,1 1 0,0-1 0,0 1 0,0-1 0,4 9 0,4 8 3,0 0-1,2 0 0,1-1 1,25 34-1,69 75-157,-29-49-814,166 138 0,-189-177-5141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22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5 0,3 9 0,0-1 0,8 23 0,0-4 0,97 376-192,-20 6-344,1-61-726,-73-308-4939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23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1 219 24575,'0'0'0,"0"0"0,2 0 0,2 0 0,0 1 0,0 0 0,0-1 0,0 2 0,-1-1 0,1 0 0,0 1 0,6 3 0,-5-2 0,95 49 0,139 65 0,-229-112 0,33 13 0,70 19 0,-100-34 0,1 0 0,-1-1 0,0 0 0,1-1 0,-1 0 0,1-1 0,0-1 0,-1 0 0,0-1 0,16-4 0,-13 0 0,0-1 0,0 0 0,-1-1 0,0 0 0,0-1 0,-1-1 0,0-1 0,16-15 0,6-10 0,48-61 0,57-106-1365,-117 166-5461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24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24575,'1'13'0,"-1"-1"0,3 18 0,2 1 0,1-1 0,14 39 0,39 86 0,-3-32-247,4-3 0,117 169 0,-164-269 247,-7-9 0,1-1 0,0 0 0,1 0 0,0-1 0,0 0 0,15 12 0,-22-21 8,0 1 0,-1-1 0,1 1 1,-1-1-1,1 0 0,0 1 0,-1-1 0,1 0 1,0 1-1,-1-1 0,1 0 0,0 0 0,0 0 0,-1 0 1,1 0-1,0 0 0,0 0 0,-1 0 0,1 0 1,0 0-1,-1 0 0,1 0 0,0 0 0,0-1 1,-1 1-1,1 0 0,0-1 0,-1 1 0,1 0 0,-1-1 1,1 1-1,0-1 0,-1 1 0,1-1 0,-1 1 1,1-1-1,-1 1 0,0-1 0,1 1 0,-1-1 1,1-1-1,2-3 70,-1 0 1,0 0-1,0 0 1,1-9-1,-2 11-73,9-43-5,8-85 0,-10-50 0,-9-29 107,0-21-1579,3 181-5354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24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2 0,0 4 0,2 6 0,2 7 0,5 9 0,4 5 0,4 4 0,3 3 0,0-5 0,-2-8 0,-4-9-8191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21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0 557 24575,'1'-9'0,"2"0"0,0-1 0,0 1 0,1 0 0,0 1 0,0-1 0,1 1 0,1 0 0,-1 0 0,8-8 0,6-5 0,0 0 0,2 1 0,0 1 0,1 1 0,48-30 0,-43 32 0,1 1 0,1 1 0,1 1 0,0 2 0,37-8 0,-53 15 0,1 2 0,-1 0 0,1 1 0,0 0 0,-1 1 0,1 1 0,19 3 0,-28-3 0,1 0 0,-1 1 0,1 1 0,-1-1 0,0 1 0,0 0 0,11 7 0,-13-7 0,-1 0 0,1 0 0,-1 0 0,0 0 0,0 1 0,0 0 0,0-1 0,-1 1 0,1 0 0,-1 0 0,0 1 0,2 6 0,-2-4 0,-1-1 0,0 1 0,0 0 0,0 0 0,-1 0 0,0 0 0,0 0 0,-1 0 0,-2 10 0,-2 6 0,-12 30 0,-34 64 0,27-66 0,23-47 0,2-4 0,6-6 0,3-9 0,-1 0 0,0-1 0,-1 0 0,8-22 0,-10 24 0,24-58 0,-4-1 0,19-90 0,-31 89 0,-13 64 0,-1 0 0,1 0 0,-2 0 0,1 0 0,-4-13 0,4 20 0,-1 1 0,1 0 0,-1 0 0,0 0 0,1 0 0,-1 0 0,0 0 0,0 0 0,-1 0 0,1 0 0,0 0 0,-1 0 0,1 1 0,-1-1 0,1 1 0,-1-1 0,0 1 0,1-1 0,-1 1 0,0 0 0,0 0 0,0 0 0,0 0 0,0 0 0,-1 1 0,1-1 0,-4 0 0,0 0 0,-1 1 0,1 0 0,0 0 0,-1 1 0,1 0 0,0 0 0,-1 0 0,-9 4 0,3 0 0,0 0 0,0 0 0,1 2 0,0-1 0,-22 17 0,29-19 0,0 0 0,0 0 0,1 0 0,0 1 0,0-1 0,0 1 0,0 0 0,1 0 0,0 0 0,0 1 0,0-1 0,1 1 0,0-1 0,0 1 0,0 0 0,-1 6 0,3-8 0,0 0 0,0 0 0,0-1 0,0 1 0,1 0 0,-1 0 0,1-1 0,0 1 0,0 0 0,1-1 0,-1 1 0,1-1 0,2 6 0,1-3 0,-1 0 0,1 0 0,0-1 0,0 0 0,1 1 0,8 5 0,2 0 0,0-1 0,1 0 0,24 9 0,-5-5-156,59 16 0,-15-13-350,109 11-1,86-13-38,-106-17 545,-32-5-1054,-32-2-4213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24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24575,'0'0'0,"0"0"0,0 0 0,0-2 0,0 0 0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27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24575,'0'5'0,"0"47"0,2 0 0,2 1 0,13 58 0,-6-56 0,-3 0 0,-2 1 0,-2-1 0,-5 80 0,-22 113-1365,16-185-5461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28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92 24575,'7'5'0,"-5"-4"0,6 3 0,-1-1 0,1-1 0,-1 1 0,1-1 0,0 0 0,0-1 0,0 0 0,0 0 0,0-1 0,11-1 0,9-1 0,43-9 0,-21-1 0,62-24 0,17-4 0,-111 35 0,0 2 0,0 0 0,0 1 0,34 0 0,-44 3 0,0-1 0,0 2 0,0-1 0,0 1 0,0 0 0,0 1 0,0 0 0,0 0 0,-1 0 0,0 1 0,0 0 0,0 1 0,7 5 0,4 7 16,0 0 0,18 24 0,26 43-276,-31-42-893,4 5-5673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29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0 177 24575,'0'0'0,"3"14"0,3 1 0,1-1 0,1 1 0,0-2 0,1 1 0,12 13 0,-8-8 0,2 1 0,185 263 0,-184-259 0,87 121 0,-103-145 0,2 3 0,1 0 0,0 0 0,0 0 0,0 0 0,4 3 0,-6-6 0,-1 1 0,1-1 0,-1 0 0,1 0 0,0 1 0,-1-1 0,1 0 0,0 0 0,-1 0 0,1 1 0,0-1 0,-1 0 0,1 0 0,0 0 0,-1 0 0,1 0 0,0 0 0,-1-1 0,1 1 0,0 0 0,-1 0 0,1 0 0,0-1 0,-1 1 0,1 0 0,0-1 0,-1 1 0,1 0 0,-1-1 0,1 1 0,-1-1 0,1 1 0,-1-1 0,1 1 0,-1-1 0,0 1 0,1-1 0,0-1 0,1-1 0,0-1 0,-1 0 0,1 1 0,-1-1 0,1 0 0,-1 0 0,0-5 0,3-33 0,-9-241 0,-1 179 0,1-169-1365,6 216-5461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29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5 0,1 9 0,0 0 0,1 1 0,1-1 0,5 16 0,-2-6 0,81 270 0,-81-277 0,13 24 0,-18-41 0,-1 1 0,0-1 0,1 1 0,-1-1 0,0 1 0,1-1 0,-1 1 0,0-1 0,1 1 0,-1-1 0,1 1 0,-1-1 0,1 1 0,0-1 0,-1 0 0,1 0 0,-1 0 0,0 0 0,0 0 0,0 0 0,0 0 0,0 0 0,1 0 0,-1-1 0,0 1 0,0 0 0,0 0 0,0 0 0,0 0 0,0 0 0,0-1 0,1 1 0,-1 0 0,0 0 0,0 0 0,0 0 0,0-1 0,0 1 0,0 0 0,0 0 0,0 0 0,0-1 0,0 1 0,0 0 0,0 0 0,-1-23 0,1 22 0,-8-77-682,5-118-1,7 143-6143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30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11 686 24575,'-9'2'0,"8"7"0,1-5 0,0 6 0,1 0 0,0 0 0,1 1 0,1-1 0,-1 0 0,8 17 0,-3-12 0,1 1 0,0-2 0,14 20 0,-19-29 0,0-1 0,1 0 0,-1 0 0,1 0 0,0 0 0,0-1 0,1 0 0,-1 1 0,1-2 0,4 4 0,-6-5 0,0 0 0,0 0 0,0 0 0,0-1 0,0 1 0,0-1 0,0 0 0,0 1 0,0-1 0,0-1 0,0 1 0,0 0 0,0-1 0,0 1 0,0-1 0,0 0 0,0 0 0,0 0 0,3-3 0,1 0 0,0 0 0,0-1 0,-1 0 0,1 0 0,-1-1 0,0 0 0,-1 0 0,0 0 0,6-8 0,0-4 0,0-1 0,11-28 0,-4 2 0,-2-1 0,-2 0 0,-2-2 0,-3 1 0,6-65 0,-11 44 0,-2 0 0,-4 0 0,-12-84 0,13 143 0,0 2 0,0 0 0,0 1 0,-1-1 0,1 1 0,-4-8 0,5 14 0,0 0 0,0 0 0,0-1 0,0 1 0,0 0 0,0 0 0,0 0 0,0-1 0,0 1 0,-1 0 0,1 0 0,0-1 0,0 1 0,0 0 0,0 0 0,0 0 0,-1 0 0,1-1 0,0 1 0,0 0 0,0 0 0,0 0 0,-1 0 0,1 0 0,0-1 0,0 1 0,-1 0 0,1 0 0,0 0 0,0 0 0,0 0 0,-1 0 0,1 0 0,0 0 0,0 0 0,-1 0 0,1 0 0,0 0 0,0 0 0,-1 0 0,1 0 0,0 0 0,-1 0 0,1 1 0,-1 0 0,1 0 0,-1 0 0,1 0 0,-1 0 0,1 0 0,-1 0 0,1 0 0,0 0 0,0 0 0,-1 2 0,0 17 0,0 0 0,1 0 0,0 0 0,5 22 0,45 248-854,26-4 0,-30-134 626,102 227-1,-90-264 115,-48-98 119,1 0-1,0-1 1,1-1 0,18 19-1,-28-32 65,1 0 0,-1 0 0,0 0 0,1-1 1,-1 1-1,6 2 0,-8-4-48,1 0 1,-1 0-1,1 0 0,-1 1 1,1-1-1,-1 0 0,1 0 1,-1 0-1,1 0 1,-1 0-1,1 0 0,-1 0 1,1 0-1,0 0 1,-1 0-1,1 0 0,-1 0 1,1-1-1,-1 1 0,1 0 1,-1 0-1,1 0 1,-1-1-1,1 1 0,-1 0 1,0-1-1,1 1 1,-1 0-1,1-1 0,-1 1 1,0-1-1,1 1 1,-1 0-1,0-1 0,1 1 1,-1-1-1,0 1 0,0-1 1,0 1-1,1-1 1,-1 0-1,1-2 41,-1-1-1,1 1 1,-1 0-1,0 0 1,0-1 0,0 1-1,0 0 1,0-1 0,-1 1-1,-1-5 1,-2-5 43,-7-16 1,8 22-121,-24-51 15,-69-109 0,24 47 0,68 113 0,0 0 0,1 0 0,0-1 0,0 0 0,1 1 0,-3-15 0,5 18 0,-1-1 0,1 0 0,0 0 0,1 1 0,-1-1 0,1 0 0,0 1 0,0-1 0,0 1 0,0-1 0,1 1 0,4-9 0,0 4 12,0 1 1,0 0-1,0 0 0,1 0 0,0 1 0,10-8 1,50-33-1108,-60 43 739,48-30-6470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31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24575,'0'0'0,"1"4"0,6 5 0,4 6 0,5 7 0,1 7 0,1 8 0,3 10 0,0 9 0,-1 8 0,-2 4 0,-2 0 0,-5-5 0,-3-9 0,-3-14-8191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31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0,4 0 0,5 4 0,4 3 0,5 3 0,-1-1-8191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3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24575,'3'10'0,"63"208"-411,53 299-1,-102-415 412,9 44 0,11-4 0,-27-114-1228,-2-11-4912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3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1 299 24575,'2'-7'0,"3"1"0,-1 0 0,1 1 0,0-1 0,11-8 0,-5 4 0,34-29 0,1 3 0,1 1 0,66-35 0,-93 60 0,0 1 0,1 0 0,0 2 0,0 0 0,41-6 0,-26 8 0,0 2 0,64 2 0,-62 4-195,1 2 0,-1 1 0,0 2 0,0 2 0,-1 1 0,66 30 0,-46-13-6631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21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24575,'5'-7'0,"-2"5"0,0 0 0,1 1 0,-1-1 0,0 0 0,1 1 0,-1 0 0,1 0 0,0 0 0,-1 0 0,1 1 0,0-1 0,0 1 0,-1 0 0,1 0 0,0 1 0,4 0 0,10 2 0,0 0 0,-1 1 0,0 1 0,0 1 0,0 0 0,26 14 0,-5 2 0,56 40 0,-71-45 0,-1 2 0,31 31 0,-43-38 0,0 0 0,0 0 0,-2 1 0,0 1 0,0-1 0,8 21 0,-10-17 0,0 1 0,-1 0 0,-1 1 0,-1-1 0,0 1 0,0 29 0,-4-22 0,-1 1 0,-1-1 0,-13 52 0,3-32 0,-27 62 0,-28 36 0,59-126 0,4-9 0,0 0 0,1 0 0,0 0 0,1 0 0,0 1 0,-2 11 0,5-20 0,-1 0 0,1 1 0,0-1 0,0 0 0,0 1 0,1-1 0,-1 0 0,0 0 0,0 1 0,1-1 0,-1 0 0,1 0 0,-1 1 0,1-1 0,-1 0 0,1 0 0,0 0 0,-1 0 0,1 0 0,0 0 0,0 0 0,0 0 0,0 0 0,0 0 0,2 1 0,0-1 0,1 1 0,0 0 0,0-1 0,0 0 0,0 0 0,0 0 0,0 0 0,5-1 0,13 1 0,0 0 0,27-5 0,97-18-422,51-27-1269,39-26 684,34-22-1334,33-13 1398,-12 2-844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4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24575,'-13'0'0,"11"1"0,0-1 0,0 0 0,0 1 0,0-1 0,0 1 0,0-1 0,0 1 0,0 0 0,0 0 0,0 0 0,1 0 0,-1 0 0,0 0 0,1 1 0,-1-1 0,1 1 0,-1-1 0,1 1 0,0-1 0,-1 1 0,1 0 0,0-1 0,-1 3 0,-1 3 0,0 0 0,0 1 0,1-1 0,-4 14 0,4-7 0,1-1 0,0 0 0,1 0 0,0 1 0,1-1 0,1 0 0,0 0 0,0 0 0,2 0 0,-1 0 0,10 19 0,2 0 0,1 0 0,2 0 0,22 29 0,-25-41 0,-1 0 0,2-1 0,1 0 0,23 20 0,-31-32 0,-1-1 0,1 0 0,1 0 0,-1-1 0,1 0 0,0 0 0,0-1 0,0 0 0,1-1 0,-1-1 0,1 1 0,13 0 0,-4-2 20,1-1 0,-1-1 0,0-1 0,1-1 0,33-9 0,-20 2-515,-1-1 0,47-24 0,-43 16-6331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5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24575,'0'0'0,"0"0"0,0 0 0,0 0 0,4-2 0,7-1 0,7-1 0,10-5 0,10-3 0,4-5 0,-1 2 0,-8 2-8191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5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24575,'0'0'0,"4"0"0,9 1 0,11 2 0,13-3 0,11 0 0,-1-1 0,-7 0-8191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5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6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24575,'0'0'0,"4"2"0,5 2 0,8 3 0,12 2 0,9 1 0,10-1 0,11-4 0,14-5 0,5-1 0,-9-2-8191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6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0 24575,'-13'3'0,"5"1"0,0 1 0,1 0 0,0 0 0,0 1 0,0-1 0,1 2 0,-8 8 0,12-13 0,-3 4 0,1 0 0,-1 0 0,1 1 0,0-1 0,1 1 0,0 0 0,0-1 0,0 1 0,1 1 0,-2 7 0,0 5 0,2 0 0,-1 34 0,3-3 0,3 0 0,2 0 0,12 51 0,1-24 0,34 92 0,-39-135 0,-6-18 0,-1 0 0,-1 1 0,6 28 0,-11-44-76,1-1 1,-1 1-1,0 0 0,0-1 0,0 1 0,0 0 0,0-1 0,0 1 1,0-1-1,-1 1 0,1 0 0,0-1 0,-1 1 0,0-1 1,1 1-1,-1 0 0,-1 1 0,-5 2-6750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6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 24575,'0'0'0,"0"0"0,1-2 0,7-2 0,14-1 0,15-1 0,24 0 0,29-3 0,24-5 0,2-2-726,-18 1-6739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7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544 642 24575,'-6'0'0,"-1"1"0,0 1 0,0-1 0,0 1 0,1 0 0,-1 1 0,-8 4 0,-8 3 0,-41 16 0,1 2 0,1 3 0,-98 66 0,144-86 0,-34 26 0,44-32 0,1 1 0,-1-1 0,1 1 0,0 0 0,-7 10 0,11-14 0,1-1 0,-1 0 0,1 1 0,-1-1 0,1 0 0,-1 1 0,1-1 0,0 1 0,-1-1 0,1 0 0,0 1 0,0-1 0,0 1 0,1 2 0,-1-3 0,0-1 0,0 0 0,0 1 0,0-1 0,1 1 0,-1-1 0,0 1 0,0-1 0,1 0 0,-1 1 0,0-1 0,0 0 0,1 1 0,-1-1 0,0 0 0,1 0 0,-1 1 0,1-1 0,0 0 0,0 1 0,-1-1 0,1 0 0,0 0 0,0 0 0,0 0 0,0 0 0,-1 0 0,1 0 0,0 0 0,0 0 0,0 0 0,0-1 0,-1 1 0,2-1 0,2 0 0,0-1 0,0 0 0,-1-1 0,1 1 0,-1 0 0,0-1 0,0 0 0,0 0 0,0 0 0,4-5 0,0-2 0,1-2 0,5-11 0,-3 2 0,-1 0 0,-1-1 0,0 1 0,-2-1 0,-1-1 0,5-41 0,-7 11 0,-5-96 0,-44-178 0,28 221 0,9 50 0,9 54 0,-1-7 0,3 8 0,3 7 0,8 13 0,10 22 0,-7-13 0,311 611-2170,-288-556-3851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17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47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24575,'0'1'0,"-1"0"0,1 0 0,0 0 0,0 0 0,0 0 0,0 0 0,0 0 0,0 0 0,1 0 0,-1 1 0,0 1 0,7 32 0,1 0 0,14 36 0,-12-43 0,48 129 120,-45-129-491,1 0-1,1-2 1,26 36 0,-12-27-6455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22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993 1505 24575,'-16'37'0,"13"-29"0,-1 1 0,0 0 0,0-1 0,-9 13 0,13-20 0,-1 0 0,0-1 0,1 1 0,-1 0 0,0 0 0,0 0 0,0-1 0,0 1 0,0 0 0,0-1 0,0 1 0,0-1 0,0 1 0,0-1 0,0 1 0,0-1 0,0 0 0,0 1 0,0-1 0,0 0 0,0 0 0,-1 0 0,1 0 0,0 0 0,0 0 0,0 0 0,0-1 0,0 1 0,0 0 0,0 0 0,-1-1 0,1 1 0,0-1 0,0 1 0,-1-2 0,-10-5 0,0-1 0,1-1 0,0 0 0,1 0 0,-16-18 0,18 19 0,-191-227-599,16-20-288,64 87 1055,60 88-173,-148-223-112,196 284 110,1 0 0,1 0 1,-8-24-1,15 36 8,1 1-1,-1-1 1,1 1-1,0-1 1,1 0-1,0-6 0,0 9 0,0 0 0,1 0 0,0 1 0,0-1 0,0 0 0,0 1 0,0-1 0,1 1-1,0-1 1,0 1 0,3-5 0,-3 5 44,1 0 0,-1 1 1,1-1-1,-1 1 0,1 0 0,0 0 0,0 0 0,0 0 0,0 0 1,1 1-1,-1-1 0,0 1 0,1 0 0,-1 0 0,0 0 1,1 1-1,0-1 0,-1 1 0,7 0 0,2 0 27,-1 1 0,1 1-1,-1 0 1,1 0 0,10 5 0,9 4-69,1 1 1,51 29-1,53 48-101,-99-61 39,-1 2 0,-2 1 0,-1 2 0,42 54 0,-42-42 20,-2 2-1,-2 1 1,32 70 0,-46-82 40,6 12 0,-26-73 118,-51-207 530,-33-151-1419,63 246 771,21 105 0,2-1 0,0-37 0,3 65-2,1 0 0,-1 0 1,1 0-1,0 0 0,0 1 1,0-1-1,3-6 0,-4 10 10,1 0 0,-1 0 0,1 0 0,-1 0 0,1 0 0,0 1-1,-1-1 1,1 0 0,0 0 0,0 1 0,0-1 0,0 0-1,-1 1 1,1-1 0,0 1 0,2-1 0,-2 1 22,0-1-1,1 1 1,-1 0 0,1 0 0,-1 0-1,1 0 1,-1 0 0,1 0 0,-1 1-1,0-1 1,1 0 0,-1 1 0,1-1-1,-1 1 1,2 0 0,10 7-12,0-1 1,-1 2-1,0 0 1,0 1-1,14 15 0,-15-15-9,239 252-60,-16 21-672,-52-73-513,-136-166-4945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0:48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16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24575,'5'7'0,"-5"-6"0,0-1 0,0 0 0,0 0 0,0 0 0,0 0 0,1 0 0,-1 1 0,0-1 0,0 0 0,0 0 0,0 0 0,0 0 0,0 0 0,0 0 0,1 1 0,-1-1 0,0 0 0,0 0 0,0 0 0,0 0 0,1 0 0,-1 0 0,0 0 0,0 0 0,0 0 0,0 0 0,1 0 0,-1 0 0,0 0 0,0 0 0,0 0 0,0 0 0,1 0 0,-1 0 0,0 0 0,0 0 0,0-6 0,0 0 0,0 1 0,0-1 0,1 0 0,2-9 0,-2 13 0,0 0 0,0 0 0,0-1 0,0 1 0,0 0 0,1 0 0,-1 0 0,1 1 0,-1-1 0,1 0 0,0 1 0,0-1 0,-1 1 0,1-1 0,0 1 0,3-2 0,-1 1 0,0 0 0,0 0 0,0 1 0,0 0 0,0-1 0,0 1 0,1 1 0,5-2 0,-8 2 0,0 0 0,1 0 0,-1 1 0,0-1 0,-1 0 0,1 1 0,0-1 0,0 1 0,0-1 0,0 1 0,0 0 0,0 0 0,-1 0 0,1 0 0,0 0 0,-1 1 0,1-1 0,-1 0 0,1 1 0,1 2 0,6 8 0,-1 0 0,-1 1 0,9 22 0,15 47 0,-27-70 0,67 236-155,-18 8-309,7 145 121,-18 3-308,5 38 254,-8-146 290,30 278-179,-68-572 288,11 185 90,-12-180-46,-1 21 350,1-27-402,0 1-1,0-1 1,-1 0 0,1 1-1,0-1 1,-1 1 0,0-1-1,1 0 1,-1 1 0,0-1 0,1 0-1,-1 0 1,0 1 0,-2 1-1,-2-1-6222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19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 24575,'0'0'0,"0"0"0,0 0 0,9 5 0,22 5 0,1 0 0,0-3 0,56 7 0,-71-12 0,411 37-1753,4-27 0,1442-15-3438,-267-41 3763,-557-5 1399,-245 9 360,-478 22 858,280-6 6174,-601 24-7277,11 0 244,-1 0-1,20 4 0,-32-3-313,1 0 1,0 0-1,0 1 1,-1-1-1,1 1 1,-1 0-1,1 1 0,-1-1 1,0 1-1,0 0 1,6 5-1,8 10-16,-13-12 0,0 0 0,1-1 0,6 5 0,-10-8 0,1 0 0,-1-1 0,1 1 0,0-1 0,0 0 0,0 0 0,0 0 0,0 0 0,0 0 0,0-1 0,4 1 0,6-1 0,0 0 0,18-2 0,-31 3 0,-1 0 0,1 0 0,0 0 0,-1 1 0,1-1 0,0 0 0,0 0 0,-1 1 0,1-1 0,0 0 0,1 0 0,-1 1 0,0 0 0,0 3 0,13 1534-992,-9-1029 992,-32-2 0,16-366 992,11-140-992,1 0 0,0 1 0,-1-1 0,0 0 0,1 0 0,-1 0 0,0 0 0,0 0 0,0 0 0,0 0 0,-1 0 0,1-1 0,0 1 0,-1 0 0,0-1 0,1 1 0,-1-1 0,0 0 0,1 1 0,-1-1 0,0 0 0,0 0 0,-4 1 0,-4 2 0,0-1 0,0 0 0,-20 2 0,16-3 0,-274 30-307,-3-23-836,263-9 1055,-1381-2-5430,1069-2 3859,-803-19 1158,-2-15 543,234 7-1008,892 30 951,-436-15-209,5-12 488,230 2 2292,148 13-74,-70-22-1,41 4 45,4-3-3821,65 22-5531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21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24575,'-3'2'0,"0"0"0,0 0 0,0 0 0,0 1 0,0 0 0,1-1 0,-1 1 0,1 0 0,-1 0 0,1 0 0,-2 6 0,-1 1 0,0-1 0,1 1 0,-2 12 0,0 2 0,1 1 0,1 0 0,-1 32 0,7 78 0,4-63 0,3 0 0,3-1 0,3-1 0,30 84 0,-35-126 0,1 0 0,1 0 0,25 39 0,-28-53 0,1-1 0,0 0 0,1-1 0,0 0 0,1 0 0,0-2 0,0 1 0,17 9 0,-16-12 0,-1-1 0,1-1 0,0 0 0,0 0 0,0-1 0,1-1 0,0-1 0,0 0 0,0 0 0,0-1 0,0-1 0,1-1 0,-1 0 0,0-1 0,19-2 0,-10-3-227,0-1-1,-1-1 1,1-1-1,-1-1 1,26-16-1,17-15-6598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21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24575,'0'0'0,"2"0"0,12 0 0,19 0 0,23 0 0,28 2 0,29 0 0,16 1 0,-6-1-782,-25-1-6627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22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0 0,15 0 0,29 0 0,27 0 0,8 1 0,-9 2-8191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22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238 790 24575,'0'0'0,"-1"-7"0,0 1 0,-1 1 0,0-1 0,0 0 0,-5-9 0,-1-2 0,-164-434 0,160 415 0,2 0 0,-8-54 0,17 88 0,1-3 0,-1-1 0,1 1 0,0-11 0,0 15 0,0 0 0,0 0 0,0 0 0,1 0 0,-1 1 0,0-1 0,0 0 0,1 0 0,-1 0 0,0 0 0,1 1 0,-1-1 0,1 0 0,-1 0 0,1 1 0,-1-1 0,1 0 0,0 1 0,-1-1 0,1 0 0,0 1 0,0-1 0,-1 1 0,1-1 0,0 1 0,0 0 0,0-1 0,-1 1 0,1 0 0,2-1 0,-1 1 0,0 0 0,0 0 0,0 0 0,0 1 0,-1-1 0,1 0 0,0 1 0,0-1 0,0 1 0,0 0 0,2 1 0,21 14 0,-5 0 0,37 38 0,13 25 0,-39-42 0,-4-7 0,89 99 0,-112-125 0,-2-1 0,1 0 0,-1-1 0,1 1 0,0-1 0,0 0 0,0 1 0,5 2 0,-7-5 0,-1 0 0,0 0 0,0 0 0,1 0 0,-1 0 0,0 0 0,0 0 0,1 0 0,-1 0 0,0 0 0,0 0 0,1 0 0,-1 0 0,0 0 0,1 0 0,-1 0 0,0 0 0,0 0 0,1 0 0,-1 0 0,0 0 0,0 0 0,1 0 0,-1-1 0,0 1 0,0 0 0,0 0 0,1 0 0,-1 0 0,0-1 0,0 1 0,0 0 0,1 0 0,-1-1 0,0 1 0,0 0 0,0-1 0,2-11 0,-1-15 0,-7-45 0,1 18 0,4 33 0,0 0 0,2 0 0,0 0 0,1 0 0,10-37 0,-10 50 0,1 0 0,0 0 0,0 1 0,1-1 0,0 1 0,1 0 0,7-10 0,-7 12 0,-1 0 0,1 1 0,0 0 0,0 0 0,0 1 0,0-1 0,0 1 0,1 0 0,0 0 0,0 1 0,6-3 0,-5 4 0,-1-1 0,1 1 0,0 0 0,0 0 0,0 1 0,0 0 0,-1 0 0,1 0 0,13 3 0,-11 0 0,1 0 0,-1 0 0,1 1 0,-1 0 0,0 0 0,8 7 0,6 5 0,-1 2 0,0 1 0,33 37 0,52 64 55,52 55-1475,-107-124-5406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23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151 428 24575,'-2'-19'0,"-5"-21"0,-11-54 0,-32-100 0,47 186 0,-1-4 0,-8-18 0,11 28 0,0 0 0,0-1 0,0 1 0,-1 0 0,1 0 0,-1 0 0,1 0 0,-1 0 0,0 0 0,0 1 0,0-1 0,0 1 0,0-1 0,-3-1 0,5 3 0,-1 0 0,0 0 0,1 0 0,-1 0 0,0 0 0,1 0 0,-1 0 0,0 0 0,1 0 0,-1 0 0,0 0 0,1 0 0,-1 0 0,0 0 0,1 1 0,-1-1 0,1 0 0,-1 0 0,0 1 0,1-1 0,-1 0 0,1 1 0,-1-1 0,1 1 0,-1-1 0,1 1 0,0-1 0,-1 1 0,1-1 0,-1 1 0,1-1 0,0 1 0,-1 0 0,1-1 0,0 1 0,0 1 0,-2 1 0,1 1 0,0 1 0,0-1 0,-1 6 0,1 0 0,1 0 0,0 1 0,0-1 0,1 0 0,0 0 0,1 0 0,0 0 0,1-1 0,0 1 0,8 16 0,-6-15 0,2 0 0,-1 0 0,1-1 0,1 0 0,0 0 0,0-1 0,1 0 0,15 12 0,-2-5 24,1 0 0,1-2 0,0-1 0,50 19 0,-19-13-767,73 16 1,-54-20-6084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49:23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7 911 24575,'0'0'0,"0"7"0,0-6 0,-4 115 0,3-109 0,0 0 0,1 1 0,0-1 0,0 0 0,1 1 0,-1-1 0,2 0 0,-1 1 0,1-1 0,0 0 0,0 0 0,1 0 0,0-1 0,0 1 0,1-1 0,6 9 0,1-1 0,1 0 0,1-2 0,0 1 0,1-2 0,0 1 0,0-2 0,20 11 0,-11-9 0,0-1 0,0 0 0,1-2 0,40 9 0,-41-13 2,0-1-1,0-1 0,1-1 1,0-2-1,-1 0 0,1-1 1,-1-2-1,1 0 0,28-9 0,-33 7-14,1-2-1,-2 0 0,1-1 1,-1-1-1,0 0 0,-1-1 1,0-2-1,-1 1 0,0-2 1,-1 0-1,17-19 0,-18 15-30,-1 0-1,0-1 1,-1-1-1,-1 0 1,-1 0-1,-1-1 0,-1 0 1,0-1-1,-2 0 1,5-22-1,-6 12 8,-1 0-1,-1 0 0,-2-1 0,-1 1 1,-2 0-1,-7-45 0,-4 10 38,-4 1 0,-2 1 0,-3 1 0,-3 1 0,-2 1 0,-46-76 0,18 52 0,42 67 0,0 2 0,-24-24 0,35 38 0,-1-1 0,1 1 0,-1 1 0,1-1 0,-4-2 0,5 4 0,1 0 0,-1-1 0,1 1 0,-1 0 0,1 0 0,0 0 0,-1 0 0,1 0 0,-1 0 0,1 0 0,-1 0 0,1 0 0,-1 0 0,1 0 0,-1 0 0,1 0 0,-1 0 0,1 0 0,-1 0 0,1 0 0,-1 1 0,1-1 0,0 0 0,-1 0 0,1 1 0,-1-1 0,1 0 0,0 0 0,-1 1 0,1-1 0,0 1 0,-1-1 0,1 0 0,0 1 0,0-1 0,-1 1 0,1-1 0,0 0 0,0 1 0,0-1 0,-1 2 0,0 2 0,0 0 0,0 1 0,0-1 0,1 1 0,-1-1 0,1 1 0,0-1 0,1 7 0,8 43 0,-8-49 0,27 100 0,93 195-488,26-8-1,77 122-121,-201-369 913,-21-51 1702,3-13-1741,2-11-344,-4 22 80,0 1 0,0 0 0,0-1 0,1 1 0,0 1 0,1-1 0,0 1 0,0 0 0,0 0 0,1 0 0,-1 0 0,1 1 0,1 0 0,-1 1 0,1-1 0,-1 1 0,1 0 0,1 1 0,7-3 0,0 1 15,0 0 0,0 1 0,0 1-1,1 0 1,-1 2 0,1 0 0,27 1-1,-12 3-508,0 1-1,56 15 1,-10 3-6332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1:47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24575,'2'-14'0,"3"6"0,0-1 0,1 1 0,0 0 0,0 0 0,1 1 0,0 0 0,9-8 0,-1 1 0,-13 12 0,-1 1 0,1-1 0,-1 1 0,1 0 0,-1 0 0,1 0 0,0 0 0,-1 0 0,5-1 0,-5 2 0,0-1 0,0 1 0,0 0 0,0 0 0,0 0 0,0 0 0,0 1 0,0-1 0,0 0 0,0 0 0,0 1 0,0-1 0,0 0 0,0 1 0,-1-1 0,1 1 0,0-1 0,0 1 0,0 0 0,1 1 0,3 2 0,-1 1 0,0-1 0,0 1 0,0 1 0,-1-1 0,1 0 0,-1 1 0,2 7 0,18 51 0,-23-62 0,20 71 7,10 76-1,0 79-168,27 403-645,-4-42 868,-41-482-1277,-9-75-4864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22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34 603 24575,'0'0'0,"14"0"0,-3-2 0,0 0 0,1 0 0,-1-1 0,0-1 0,-1 0 0,1 0 0,-1-1 0,0-1 0,0 0 0,0 0 0,-1 0 0,11-10 0,-7 4 0,0-1 0,-1 0 0,-1-1 0,0 0 0,0-1 0,-2 0 0,10-18 0,-12 17 0,0-1 0,-1 0 0,-1 0 0,0-1 0,-1 1 0,-1-1 0,-1 0 0,0-18 0,-2 23 0,0 0 0,-1 0 0,-1 0 0,0 0 0,-1 1 0,0-1 0,0 1 0,-2-1 0,0 1 0,0 1 0,-13-22 0,14 27 0,0 2 0,0-1 0,-1 0 0,1 1 0,-1 0 0,0 0 0,0 0 0,0 0 0,-1 1 0,1 0 0,-1 0 0,0 1 0,0-1 0,0 1 0,0 1 0,0-1 0,0 1 0,-1 0 0,1 0 0,0 1 0,-1 0 0,1 0 0,-1 0 0,-6 2 0,6-1 0,0 1 0,0-1 0,1 1 0,-1 1 0,0-1 0,1 1 0,0 0 0,0 1 0,0-1 0,0 1 0,0 0 0,1 1 0,0-1 0,0 1 0,0 0 0,0 1 0,1-1 0,0 1 0,0 0 0,1 0 0,-6 11 0,5-5-151,1-1-1,1 1 0,0-1 0,0 1 1,1 0-1,0 0 0,1 0 1,2 12-1,5 30-6674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1:49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342 749 24575,'1'-1'0,"-1"0"0,0 1 0,0-1 0,0 1 0,0-1 0,1 1 0,-1-1 0,0 1 0,1-1 0,-1 1 0,0-1 0,1 1 0,-1-1 0,0 1 0,1 0 0,-1-1 0,1 1 0,-1 0 0,1-1 0,-1 1 0,1 0 0,-1 0 0,1-1 0,0 1 0,18-6 0,-13 5 0,389-85-136,-332 73-92,119-22-1231,32-5 1094,31-2-220,1008-110-5816,10 58 6571,-34 3-1784,-1010 71 1313,411-50 861,-468 53 1033,94-14 2661,-175 14-1340,-54 10-2594,0 2-1,1 0 1,0 2 0,30 0-1,-52 4-319,0-1 0,0 1 0,0 0 0,0 0 0,0 1 0,0 0 0,0 0 0,-1 0 0,1 1 0,-1-1 0,0 1 0,0 1 0,7 5 0,-5-3 0,-1 0 0,0 0 0,-1 1 0,1 0 0,-2 0 0,1 0 0,-1 1 0,6 11 0,-3 0 0,-1-1 0,8 39 0,-1 33 0,-3 169-504,-22 2-224,7-162 636,-1 730 26,8-772 24,4 193-149,-8-179 143,-15 105 0,14-157 191,-1-1 1,-1 1-1,0-1 0,-2 0 0,-8 19 1,12-30-97,-1-1 1,1 0 0,-1 0 0,0 0-1,-1-1 1,1 1 0,-1-1 0,0 0-1,0-1 1,-1 1 0,0-1 0,1 0-1,-1 0 1,-1-1 0,1 0 0,0 0-1,-9 2 1,-2 0-48,0-2 0,0 0 0,-30 0 0,-53-6 0,90 2 0,-200-21-204,-2-12-867,61 8 485,-828-85-4388,-51 96 2309,-2 58 1,-698 68 2438,1031-64 56,521-35 500,35-5 791,37-2-401,30-3 1478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1:54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668 1 24575,'-3'0'0,"-11"0"0,0 1 0,0 1 0,0 1 0,0 0 0,1 0 0,-1 2 0,-17 7 0,4 1 0,0 1 0,-34 24 0,24-10 0,0 1 0,2 2 0,2 1 0,1 2 0,1 1 0,2 2 0,1 0 0,2 2 0,2 1 0,2 1 0,-29 73 0,43-94 0,1 1 0,1 0 0,1 0 0,-5 42 0,9-59 0,1 1 0,0-1 0,0 0 0,1 0 0,-1 1 0,1-1 0,0 0 0,2 6 0,-2-8 0,-1-1 0,1 1 0,0-1 0,0 0 0,0 1 0,0-1 0,0 0 0,0 0 0,0 1 0,0-1 0,0 0 0,1 0 0,-1 0 0,0-1 0,1 1 0,-1 0 0,1 0 0,-1-1 0,1 1 0,-1-1 0,1 1 0,-1-1 0,1 0 0,2 1 0,2-1 0,-1 0 0,1-1 0,0 1 0,-1-1 0,1 0 0,-1-1 0,1 1 0,-1-1 0,7-3 0,47-27 0,-52 28 0,115-84 0,-82 58 0,74-45 0,-101 68 0,1 0 0,0 1 0,1 0 0,0 1 0,0 1 0,0 0 0,0 1 0,0 1 0,29-1 0,-35 3 0,0 1 0,-1 0 0,1 1 0,0 0 0,-1 0 0,1 0 0,-1 1 0,0 1 0,0-1 0,0 1 0,0 1 0,-1-1 0,1 2 0,-1-1 0,0 1 0,-1-1 0,0 2 0,9 10 0,-5-5 0,-2 1 0,1 0 0,-2 1 0,0 0 0,0 0 0,-2 1 0,0-1 0,0 1 0,4 26 0,-2 15-1365,-5-37-5461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1:55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1 191 24575,'-1'55'0,"3"0"0,12 74 0,-10-109 0,2 0 0,-1 0 0,16 32 0,-15-39 0,1 0 0,1 0 0,0-1 0,1 0 0,1 0 0,10 10 0,-14-16 0,0-1 0,0 1 0,1-1 0,0-1 0,0 1 0,0-1 0,14 5 0,-18-8 0,1 1 0,-1-1 0,0-1 0,0 1 0,1 0 0,-1-1 0,1 0 0,-1 0 0,0 0 0,1 0 0,-1 0 0,1-1 0,-1 1 0,0-1 0,1 0 0,-1 0 0,0 0 0,0-1 0,0 1 0,0-1 0,4-2 0,-5 3 0,-1 0 0,1-1 0,-1 1 0,0 0 0,0-1 0,1 1 0,-1-1 0,0 1 0,0-1 0,0 1 0,0-1 0,-1 0 0,1 0 0,0 1 0,-1-1 0,1-3 0,-1 2 0,1 0 0,-2 0 0,1 0 0,0 0 0,0 0 0,-1 0 0,0 0 0,1 0 0,-3-4 0,-2-4 0,0 1 0,-1 0 0,-1 1 0,-8-12 0,-29-32 0,-24-33 0,61 76 0,0-1 0,2 0 0,-1 0 0,1 0 0,1 0 0,-6-22 0,9 29 0,0 0 0,1 0 0,-1-1 0,1 1 0,0 0 0,0 0 0,0 0 0,1 0 0,0 0 0,1-6 0,-1 8 0,0 0 0,0 0 0,0 0 0,0 0 0,0 0 0,0 1 0,1-1 0,-1 0 0,0 1 0,1-1 0,0 1 0,-1-1 0,1 1 0,0 0 0,0 0 0,0-1 0,0 1 0,0 1 0,0-1 0,0 0 0,3 0 0,2-1 0,0 1 0,1 0 0,-1 1 0,1 0 0,-1 0 0,1 1 0,-1 0 0,1 0 0,-1 0 0,8 4 0,5 1 0,0 2 0,24 12 0,79 55 0,-14-8 0,-103-63 0,1-1 0,-1 0 0,1-1 0,0 1 0,8 0 0,-13-2 0,1-1 0,0 1 0,-1-1 0,1 0 0,0 0 0,0-1 0,0 1 0,-1 0 0,1-1 0,0 1 0,-1-1 0,1 0 0,0 0 0,-1 0 0,1-1 0,2-1 0,0-1 0,-1 0 0,1 0 0,-1 0 0,0-1 0,0 0 0,-1 0 0,1 0 0,-1 0 0,0-1 0,-1 1 0,4-8 0,2-11 0,8-33 0,-14 46 0,25-114 134,-6 25-1633,-12 61-5327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1:55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104 382 24575,'0'0'0,"0"0"0,2-7 0,2-4 0,-1 0 0,0 0 0,-1 0 0,0-1 0,-1 1 0,0 0 0,-2-23 0,-2 2 0,-10-48 0,9 60 0,2 6 0,-1 1 0,-9-26 0,11 38 0,1 0 0,-1 0 0,1 0 0,-1 0 0,1 0 0,-1 0 0,1 0 0,-1 0 0,0 0 0,1 0 0,-1 1 0,0-1 0,0 0 0,0 0 0,-1 0 0,1 1 0,1 0 0,0 0 0,-1 0 0,1 0 0,-1 0 0,1-1 0,-1 1 0,1 1 0,-1-1 0,1 0 0,-1 0 0,1 0 0,-1 0 0,1 0 0,-1 0 0,1 1 0,-1-1 0,1 0 0,0 0 0,-1 0 0,1 1 0,-1-1 0,1 0 0,-1 1 0,-1 2 0,-1 0 0,1 0 0,0 1 0,0-1 0,0 1 0,0-1 0,-2 6 0,-4 15 0,1-1 0,1 1 0,-4 39 0,1 77 0,9-128 0,0-1 0,1 1 0,0-1 0,0 1 0,7 20 0,-7-28 0,1-1 0,-1 1 0,1 0 0,0 0 0,0-1 0,0 1 0,1-1 0,-1 0 0,1 0 0,0 0 0,0 0 0,0 0 0,0-1 0,1 1 0,-1-1 0,1 0 0,-1 0 0,1 0 0,6 2 0,2 0 0,0-1 0,0-1 0,0 0 0,0-1 0,0 0 0,0-1 0,0 0 0,0-1 0,13-2 0,-4-1 0,0-1 0,-1 0 0,0-2 0,26-11 0,-17 3 0,35-24 0,14-8 0,-69 43 0,0 0 0,1 0 0,-1 1 0,1 0 0,0 1 0,0 0 0,0 1 0,0 0 0,0 0 0,0 1 0,0 1 0,12 1 0,-9 0 0,0 1 0,0 1 0,-1 0 0,1 0 0,-1 1 0,0 1 0,0 0 0,19 14 0,-25-16 0,-4-2 0,0-1 0,0 1 0,0-1 0,0 0 0,0 0 0,1 1 0,3 0 0,-6-2 0,1 0 0,0 0 0,-1 0 0,1 0 0,0 0 0,-1 0 0,1-1 0,0 1 0,-1 0 0,1 0 0,0 0 0,-1-1 0,1 1 0,0 0 0,-1-1 0,1 1 0,-1 0 0,1-1 0,-1 1 0,1-1 0,-1 1 0,1-1 0,-1 1 0,1-1 0,-1 0 0,0 1 0,1-1 0,-1 1 0,0-1 0,1 0 0,-1 1 0,0-2 0,7-17 0,8-34 0,-3 12 0,10-29-682,54-110-1,-51 129-6143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1:56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24575,'7'6'0,"8"7"0,0 1 0,23 30 0,22 38 0,-51-68 0,198 314 0,-200-315 0,-7-13 0,0 0 0,0 0 0,0 0 0,0 0 0,0 0 0,0 0 0,0 0 0,0 0 0,0 0 0,0 0 0,0 0 0,0 0 0,0 0 0,0 0 0,0 0 0,0 0 0,0 0 0,0 0 0,0 0 0,0 0 0,0 0 0,0 0 0,0 0 0,0 0 0,0 1 0,-12-23 0,4-2 0,2 1 0,0-1 0,1 0 0,2 0 0,-1-33 0,3 55 0,1-5 0,0-1 0,0 1 0,2-13 0,-2 19 0,1 0 0,-1 0 0,0 0 0,0 0 0,0 0 0,1-1 0,-1 1 0,1 0 0,-1 0 0,1 0 0,-1 0 0,1 0 0,0 1 0,-1-1 0,1 0 0,0 0 0,-1 0 0,1 0 0,0 1 0,0-1 0,0 0 0,0 1 0,0-1 0,0 1 0,0-1 0,0 1 0,0 0 0,0-1 0,0 1 0,0 0 0,0 0 0,3-1 0,1 2 0,0 0 0,0 0 0,0 1 0,0-1 0,0 1 0,0 0 0,6 4 0,-2-2 0,322 148-1365,-271-127-5461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1:56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11 313 24575,'-2'5'0,"-1"7"0,1 0 0,0 0 0,1 0 0,1 0 0,0 0 0,2 15 0,-1-14 0,1 1 0,0-1 0,1 0 0,1 1 0,0-1 0,1-1 0,0 1 0,8 13 0,-9-19 0,0-1 0,0 0 0,0 0 0,1-1 0,0 1 0,0-1 0,0 0 0,0-1 0,1 1 0,0-1 0,0 0 0,0 0 0,1-1 0,-1 0 0,1 0 0,-1 0 0,9 1 0,-13-3 0,0-1 0,0 1 0,1-1 0,-1 0 0,0 0 0,0 1 0,1-1 0,-1-1 0,0 1 0,1 0 0,-1 0 0,0-1 0,1 0 0,-1 1 0,0-1 0,0 0 0,0 0 0,0 0 0,0 0 0,0 0 0,0-1 0,0 1 0,0-1 0,-1 1 0,1-1 0,0 0 0,-1 1 0,0-1 0,1 0 0,-1 0 0,0 0 0,0 0 0,2-4 0,-1 0 0,0-1 0,0 0 0,-1 0 0,0 0 0,0 0 0,-1-1 0,1 1 0,-2 0 0,0-12 0,-13-43 0,6 28 0,7 32 0,1 0 0,-1-1 0,1 1 0,0 0 0,0-1 0,0 1 0,0-1 0,0 1 0,0 0 0,1-1 0,-1 1 0,2-4 0,-1 4 0,0 1 0,0-1 0,1 0 0,-1 0 0,0 1 0,1-1 0,-1 1 0,1-1 0,0 1 0,-1 0 0,1-1 0,0 1 0,0 0 0,3-1 0,3-1 0,0 0 0,1 0 0,-1 1 0,1 1 0,0-1 0,-1 1 0,1 1 0,0-1 0,15 3 0,5 0 0,1 3 0,0 0 0,37 12 0,85 38 0,192 108 0,-335-158 0,16 7 0,-23-12 0,-1 1 0,0-1 0,0 1 0,0-1 0,1 0 0,-1 0 0,0 0 0,0 0 0,1 0 0,-1 0 0,0 0 0,0 0 0,1 0 0,-1 0 0,0-1 0,3 0 0,-4 0 0,1 1 0,0-1 0,0 0 0,-1 1 0,1-1 0,0 0 0,-1 0 0,1 1 0,-1-1 0,1 0 0,-1 0 0,1 0 0,-1 0 0,0 0 0,1 0 0,-1 0 0,0 0 0,0 0 0,0 0 0,0 0 0,0 0 0,0-1 0,-4-26 0,-6-12 0,-18-46 0,3 14 0,13 30-273,1 0 0,3 0 0,1-1 0,-1-74 0,10 37-6553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1:59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24575,'3'1'0,"-1"0"0,1 0 0,0 0 0,-1 0 0,4 3 0,5 3 0,15 6 0,2-1 0,-1-1 0,34 8 0,91 15 0,131 9-464,6-15-433,-173-17 816,824 93-1454,-669-64 1539,104 13-86,-206-36-172,-136-15 220,0-2-1,0-2 1,32-5 0,-55 6 9,0-1 0,0-1 0,0 0 0,14-6 0,-10 1-4595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0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24575,'9'3'0,"-5"-1"0,47 24 0,-2 1 0,-1 3 0,-1 2 0,-1 2 0,-2 2 0,-2 2 0,58 65 0,-85-85 0,0 1 0,-1 1 0,-1 0 0,18 36 0,-27-46 0,0-1 0,-1 1 0,0 0 0,-1 0 0,1 0 0,-2 0 0,0 0 0,0 0 0,-1 1 0,0-1 0,-1 0 0,0 0 0,-4 17 0,0-9 2,-2 0 1,0 0-1,-1-1 0,0 0 0,-2 0 0,-16 22 0,4-10-76,-1-2-1,-43 40 0,26-33-224,-1-1 0,-53 32 1,-97 39-1009,80-55-4472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0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24575,'5'8'0,"15"22"3,-2 0 0,0 2 0,-3 0 1,14 37-1,35 140-197,-24-52-70,-6 2 0,-8 1 0,9 271 0,-35-418 182,-1 84 239,1-86-337,-2 1 0,0-1-1,0 0 1,-1 0 0,0 0-1,-5 11 1,-2-5-5590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1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24575,'5'-2'0,"4"-1"0,-1 1 0,1 0 0,0 1 0,-1-1 0,1 2 0,0-1 0,12 2 0,2 2 0,39 9 0,-11 1-40,73 31-1,45 33-791,-119-52 770,-1 3 0,-1 1 1,71 59-1,-99-70 48,-2 0-1,0 1 1,-1 1 0,15 22-1,-22-27 7,-1 1 1,0 0-1,-1 1 0,-1 0 0,-1 0 0,7 27 0,-11-33 8,0 0 0,0 1 0,-1-1 0,-1 0 0,0 1 0,-1-1 0,0 0 0,0 0 0,-2 1 0,1-1 0,-1 0 0,-1-1 0,0 1 0,0-1 0,-1 1 0,0-1 0,-1-1 0,0 1 0,-10 11 0,-6 4 52,0 0 0,-2-2-1,-1 0 1,-38 26 0,-116 63-1034,102-70-5199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23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805 680 24575,'-4'1'0,"0"-1"0,0 1 0,0 0 0,0 0 0,0 0 0,-7 3 0,-1 1 0,-35 13 0,0 1 0,-73 43 0,99-49 0,0 1 0,1 1 0,1 0 0,0 2 0,1 0 0,1 1 0,-23 31 0,31-36 0,-9 19 0,15-26 0,1-1 0,-1 1 0,1 0 0,1 0 0,-1 0 0,0 7 0,2-12 0,0-1 0,0 0 0,0 0 0,0 0 0,0 0 0,0 0 0,0 0 0,-1 0 0,1 0 0,0 0 0,0 0 0,0 0 0,0 0 0,0 0 0,0 0 0,0 1 0,0-1 0,0 0 0,0 0 0,0 0 0,0 0 0,0 0 0,0 0 0,0 0 0,0 0 0,0 0 0,0 0 0,0 0 0,0 1 0,0-1 0,0 0 0,1 0 0,-1 0 0,0 0 0,0 0 0,0 0 0,0 0 0,0 0 0,0 0 0,0 0 0,0 0 0,0 0 0,0 0 0,0 0 0,0 0 0,0 0 0,0 0 0,0 0 0,1 1 0,-1-1 0,0 0 0,0 0 0,0 0 0,0 0 0,4-5 0,3-12 0,-1 0 0,-1-1 0,-1 0 0,1-20 0,2-57 0,-5 41 0,-3 0 0,-2 0 0,-3 0 0,-2 1 0,-23-85 0,19 100 0,-1 1 0,-1 1 0,-3 0 0,-1 1 0,-1 1 0,-2 1 0,-1 1 0,-39-43 0,53 65 0,-2 0 0,1 1 0,-2 0 0,1 1 0,-1 0 0,-15-9 0,25 16 0,-1 0 0,0 1 0,0-1 0,0 0 0,0 1 0,0-1 0,-1 1 0,1-1 0,-4 1 0,6 0 0,-1 0 0,0 1 0,1-1 0,-1 0 0,1 0 0,-1 0 0,0 1 0,1-1 0,-1 0 0,1 1 0,-1-1 0,1 1 0,-1-1 0,1 0 0,-1 1 0,1-1 0,-1 1 0,1-1 0,-1 1 0,1 0 0,0-1 0,0 1 0,-1-1 0,1 1 0,0 0 0,0-1 0,-1 1 0,1-1 0,0 1 0,0 0 0,0-1 0,0 1 0,0 0 0,0 0 0,0 4 0,0 0 0,1-1 0,0 1 0,-1 0 0,1-1 0,1 1 0,-1-1 0,4 7 0,22 40 0,-24-45 0,57 87 0,1-11-636,84 88-1,87 60-976,-134-141-3692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1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377 1 24575,'-9'0'0,"4"1"0,1 1 0,0-1 0,-1 1 0,1 0 0,0 0 0,0 0 0,-5 4 0,-26 23 0,35-29 0,-25 24 0,1 1 0,-33 46 0,-31 64 0,22-11 0,60-110 0,0 1 0,1 0 0,0 1 0,2-1 0,-1 1 0,-1 26 0,5-37 0,1 0 0,-1 0 0,1 1 0,-1-1 0,1 0 0,1 0 0,-1 0 0,1 0 0,0-1 0,0 1 0,5 7 0,-3-5 0,1-1 0,-1 0 0,2-1 0,-1 1 0,0-1 0,1 0 0,8 5 0,3 0 0,0 0 0,1-1 0,0-1 0,1-1 0,21 6 0,24 3-1365,-7-5-5461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1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0,2 4 0,4 12 0,5 16 0,5 16 0,5 13 0,3 4 0,1-4 0,-2-9 0,-3-12 0,-2-14 0,-5-11 0,-5-10 0,-3-6-8191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2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24575,'0'0'0,"-2"0"0,0 0 0,-1 0 0,3 0 0,3 2 0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3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7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0,3 4 0,10 24 0,-2 1 0,11 38 0,10 63 0,-19-72 0,129 595-672,-142-651 672,5 21 0,31 141 0,-23-119 0,25 65 0,-31-94-313,0-1 0,1-1-1,13 20 1,-5-15-5953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7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24575,'1'8'0,"1"7"0,0 0 0,2 0 0,0 0 0,1 0 0,0-1 0,1 0 0,0 0 0,1 0 0,1-1 0,12 16 0,2-1 0,1-1 0,1-1 0,37 32 0,-41-42 0,0 0 0,0-2 0,2 0 0,29 14 0,-35-21 0,1 0 0,0-1 0,0-1 0,1-1 0,-1 0 0,35 2 0,-30-5 0,0-1 0,0-1 0,0-1 0,36-9 0,-42 7 0,-1 0 0,0-2 0,0 0 0,0-1 0,0 0 0,-1-1 0,15-11 0,-3-3-341,0-1 0,-2-1-1,31-37 1,-5-4-6485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8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24575,'0'16'0,"2"4"0,0-1 0,1 1 0,1 0 0,6 18 0,-1-5 0,95 418 0,-81-323 0,11 204 0,-34-321 0,0 66 0,-1-70 0,1 0 0,-1 0 0,-1-1 0,1 1 0,-1 0 0,-1 0 0,1-1 0,-6 9 0,0-4-1365,0-5-5461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8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24575,'0'-2'0,"1"1"0,0-1 0,-1 0 0,1 1 0,0-1 0,0 1 0,0-1 0,1 1 0,-1-1 0,0 1 0,0 0 0,1 0 0,-1 0 0,1-1 0,1 0 0,1-1 0,7-5 0,1 0 0,0 1 0,0 1 0,1-1 0,-1 2 0,1 0 0,23-6 0,-10 6 0,-1 0 0,1 2 0,30-1 0,-33 4 0,-1 0 0,0 2 0,0 0 0,0 2 0,-1 0 0,42 14 0,-57-15 0,1 0 0,-1 0 0,0 0 0,0 1 0,-1 0 0,1 0 0,-1 0 0,0 1 0,5 5 0,-6-6 0,-1 0 0,0 0 0,0 1 0,-1 0 0,1-1 0,-1 1 0,0 0 0,0 0 0,-1 1 0,0-1 0,1 0 0,-1 6 0,0 2 0,-1-1 0,-1 0 0,0 1 0,0-1 0,-1 0 0,-1 0 0,0 0 0,-1 0 0,0 0 0,-9 16 0,-3 3 0,-1-2 0,-33 43 0,-129 139-1365,155-185-5461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09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24575,'3'5'0,"71"167"0,-12 4 0,-56-159 0,16 48 0,26 83 0,-49-154 0,1 0 0,-1 0 0,1 0 0,0 0 0,1-6 0,5-34 0,-4 37 0,0-1 0,0 1 0,1 0 0,0 0 0,1 0 0,-1 1 0,2-1 0,-1 1 0,1 0 0,1 0 0,0 1 0,0-1 0,0 1 0,1 1 0,0-1 0,0 1 0,0 0 0,1 1 0,0-1 0,0 2 0,0-1 0,1 1 0,14-5 0,-13 6 0,-1 1 0,1 0 0,0 1 0,-1 0 0,1 0 0,0 1 0,0 0 0,0 1 0,-1 0 0,1 0 0,0 1 0,-1 0 0,1 1 0,10 5 0,4 3 0,0 1 0,-2 1 0,1 1 0,20 18 0,-38-29 0,-4-2 0,0 1 0,0-1 0,1 0 0,-1 0 0,0 0 0,1 0 0,-1 0 0,1-1 0,-1 1 0,1 0 0,-1-1 0,3 1 0,-4-2 0,1 0 0,-1 0 0,0 0 0,0 0 0,0-1 0,0 1 0,0 0 0,0 0 0,0 0 0,-1 0 0,1-1 0,0 1 0,-1 0 0,0-2 0,0-2 0,-3-12 0,2-1 0,0 1 0,1-24 0,1 32 0,0-1 0,2 1 0,-1 0 0,1-1 0,0 1 0,1 0 0,6-16 0,-8 23 0,0 1 0,0-1 0,0 0 0,0 1 0,0-1 0,0 1 0,1-1 0,-1 1 0,0 0 0,1 0 0,-1-1 0,1 1 0,-1 0 0,1 0 0,0 0 0,-1 0 0,1 1 0,0-1 0,0 0 0,0 1 0,0-1 0,-1 1 0,1 0 0,0 0 0,0-1 0,0 1 0,0 0 0,0 1 0,0-1 0,2 1 0,4 1 0,1 0 0,-1 1 0,0 0 0,0 1 0,11 6 0,8 6 0,-1 1 0,0 1 0,-1 2 0,42 42 0,-34-25 0,-1 1 0,38 58 0,-41-48 0,23 55 0,-44-88-1365,-2-5-5461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10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415 358 24575,'0'0'0,"2"2"0,6 5 0,9 8 0,12 11 0,6 11 0,0 5 0,-5-3 0,-8-6 0,-8-9 0,-12-9 0,-7-8 0,-3-5-8191</inkml:trace>
  <inkml:trace contextRef="#ctx0" brushRef="#br0" timeOffset="1">0 1 24575,'0'0'0,"8"2"0,15 8 0,14 8 0,1 2-8191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23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1891 24575,'2'-23'0,"0"1"0,6-28 0,3-17 0,-11 58 0,2-24 0,-2 35 0,0-1 0,1 1 0,-1-1 0,1 1 0,-1-1 0,1 0 0,-1 1 0,1-1 0,0 0 0,0 1 0,0-1 0,0 0 0,0 0 0,2 2 0,1 1 0,0-1 0,1 1 0,5 3 0,8 2 4,0 0-1,1-1 0,-1 0 0,2-2 1,-1 0-1,1-1 0,-1-1 0,1-1 1,0-1-1,1 0 0,-1-2 0,0 0 1,36-6-1,-24 1-121,0-3 0,0 0 1,-1-2-1,0-1 0,-1-1 0,-1-2 1,53-33-1,-53 27 68,0-2 0,-2 0 0,0-2 1,-2-1-1,0-1 0,-2-2 0,-1 0 0,-2-1 0,19-34 1,-17 22-124,-2-1 0,-2-1 0,-2 0 0,-2-1 0,-2-1 1,10-71-1,-15 60 173,-2-1 0,-3 1 0,-10-104 0,2 116 0,-1 0 0,-3 0 0,-1 1 0,-3 1 0,-25-58 0,21 64-87,0 1 0,-2 1 1,-2 0-1,-1 2 0,-2 0 1,-52-51-1,65 71 77,-2 1 0,1 1 0,-19-12 0,27 19 24,0 0 0,0 1 1,-1 0-1,1 0 0,0 0 0,-1 0 1,1 1-1,-1 0 0,0 0 0,1 1 1,-1-1-1,0 1 0,-7 1 0,11 0 33,-1-1-1,0 1 0,1-1 0,-1 1 1,0 0-1,1 0 0,-1 1 0,1-1 1,0 0-1,-1 1 0,1-1 0,0 1 1,-3 2-1,2 0 5,0 0 0,1-1 1,-1 1-1,1 0 0,0 0 0,0 0 1,-3 8-1,0 7 111,1-1 1,0 1-1,1 0 0,2-1 1,0 1-1,0 0 0,4 21 1,0-2-275,3 1 1,1-1 0,24 72-1,59 105-334,78 112-282,14-7-459,-72-127 879,-34-58-422,-15-26-2921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18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24575,'0'4'0,"24"71"0,3 13 0,31 167-274,-10-39-116,14-3 190,-24-112-3,5-2-1,4-2 0,5-2 1,3-2-1,69 86 1,-99-147-5903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18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0 432 24575,'1'-1'0,"-1"0"0,1 0 0,0 0 0,-1 0 0,1 0 0,0 0 0,0 0 0,-1 0 0,1 0 0,0 0 0,0 1 0,0-1 0,0 0 0,0 1 0,0-1 0,0 0 0,1 1 0,0-1 0,4-2 0,144-79 0,-58 32 0,46-22-422,240-90 0,-341 149 422,64-14 0,-87 24 0,-1 1 0,1 1 0,0 0 0,0 1 0,0 1 0,0 0 0,-1 1 0,18 4 0,-15-2 32,-1 2 0,0 0-1,0 1 1,19 12 0,51 40-853,-37-21-5864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18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1 225 24575,'0'5'0,"4"4"0,0-1 0,0 0 0,0 0 0,1 0 0,6 8 0,1 1 0,18 30 0,52 59 0,-70-92 0,2 0 0,0 0 0,0-2 0,1 1 0,1-2 0,0 0 0,32 15 0,-22-14 0,0-2 0,1-2 0,0 0 0,28 4 0,-42-10 0,1 0 0,-1-1 0,1-1 0,0 0 0,-1-1 0,1 0 0,-1-1 0,0-1 0,1 0 0,15-7 0,-24 8 0,-1 0 0,0 0 0,0 0 0,0-1 0,0 1 0,0-1 0,-1 0 0,1 0 0,-1-1 0,0 1 0,0-1 0,0 1 0,-1-1 0,1 0 0,-1 0 0,0 0 0,0-1 0,0 1 0,0 0 0,-1-1 0,0 1 0,0-1 0,1-9 0,-1 3 0,-1 1 0,0-1 0,-1 0 0,0 0 0,-1 0 0,0 0 0,-1 1 0,0-1 0,-6-12 0,0 3-11,-2 0 0,0 0 0,-24-31 0,-50-51 184,51 65-920,-44-65 0,53 61-6079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19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24575,'0'0'0,"1"4"0,6 5 0,4 4 0,5 9 0,1 7 0,-1 7 0,0 2 0,-2 1 0,0-4 0,-2-6 0,-1-7 0,1-6 0,-3-7-8191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1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24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24575,'-1'0'0,"0"0"0,0 0 0,0 0 0,0 0 0,0 1 0,-1-1 0,1 0 0,0 1 0,-2 0 0,2 0 0,0 0 0,1 0 0,-1 0 0,0 1 0,0-1 0,0 0 0,1 0 0,-1 1 0,1-1 0,-1 1 0,1-1 0,-1 1 0,1-1 0,0 0 0,0 3 0,-1 24 0,2-22 0,0 10 0,1 0 0,0 0 0,1-1 0,1 1 0,10 25 0,-6-22 0,1 0 0,0 0 0,24 32 0,-19-33 0,1-1 0,0-1 0,2 0 0,0-2 0,0 1 0,1-2 0,36 20 0,-27-19 0,1-1 0,0-1 0,0-2 0,1-1 0,39 8 0,-53-15 0,-1 0 0,1 0 0,0-2 0,0 0 0,0 0 0,-1-2 0,1 0 0,23-6 0,-26 5 0,-1-1 0,1-1 0,-1 0 0,0-1 0,0 0 0,-1-1 0,0 0 0,0 0 0,0-1 0,13-14 0,-10 6-341,-1 0 0,0 0-1,12-22 1,-4 0-6485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53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1 507 24575,'10'-7'0,"37"-15"0,-40 19 0,412-137-1154,135 2 929,-312 83 219,182-66-1373,-365 100-4048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53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24575,'0'0'0,"0"0"0,2 0 0,4 2 0,13 2 0,26-1 0,37-5 0,44-8 0,39-8 0,29-6-2302,15-5 2302,6-6 0,-4-1 0,-26 2 0,-43 8-5889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2:53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951 0 24575,'0'0'0,"-1"0"0,1 1 0,-1-1 0,1 0 0,-1 0 0,1 0 0,0 0 0,-1 1 0,1-1 0,-1 0 0,1 0 0,0 1 0,-1-1 0,1 0 0,0 1 0,-1-1 0,1 0 0,0 1 0,0-1 0,-1 1 0,-1 2 0,-36 49 0,22-29 0,-42 64 0,-21 39-486,-16 38-1461,-348 684-1026,358-656 2725,19-23-743,22-27 666,39-123 289,1 0 0,1 1 0,0-1 0,2 1 0,0-1 0,2 22 0,1-31 27,-1 0-1,1-1 0,1 1 1,0-1-1,0 1 0,1-1 1,0 0-1,0 0 0,1-1 1,1 1-1,-1-1 0,1 0 1,13 13-1,-4-7 10,0-1 0,1-1 0,1 0 0,28 15 0,2-4-67,79 29 0,111 16-471,62-15 176,52-24-326,-18-17 1528,-321-11-793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3:01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1 131 24575,'1'0'0,"11"0"0,39-4 0,67-5 0,58-4 0,43-3-3820,24 2 3820,6 3 0,-4 0 0,-15-6 0,-35-2 0,-51 2-4371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3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24575,'3'10'0,"0"-3"0,37 92 0,72 201-693,88 369 1,-190-626 590,0 0-425,20 56 0,-25-86-5123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24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3577 24575,'0'-1'0,"0"0"0,1 1 0,-1-1 0,0 0 0,0 1 0,0-1 0,1 1 0,-1-1 0,0 0 0,0 1 0,1-1 0,-1 1 0,1-1 0,-1 1 0,0-1 0,2 0 0,-1-1 0,8-8 0,0 1 0,1 0 0,21-15 0,-10 8 0,81-61 0,56-39-642,59-39-1927,52-40 1113,48-36-1802,43-29 1795,322-240-2089,276-199 804,21 25 2283,-687 483 586,-40 25 362,-54 34 843,-50 32 4706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3:01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1 476 24575,'0'0'0,"0"0"0,9-1 0,25-8 0,40-6 0,54-6 0,56-4 0,46-2-3138,30-2 3138,15-2 0,-2-3-3375,-15-5 3375,-24-6 0,-28-6-1778,-29-4 1778,-38 3 0,-42 11 100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53:02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816 0 24575,'-1'1'0,"0"-1"0,-1 0 0,1 1 0,0-1 0,0 1 0,-1-1 0,1 1 0,0 0 0,0 0 0,0-1 0,0 1 0,0 0 0,-2 2 0,0 0 0,-18 17 0,0 2 0,2 1 0,-25 37 0,29-39 0,-273 392-1004,211-308 1004,-102 150 0,158-222 0,2 0 0,1 2 0,1 0 0,-18 60 0,29-75 0,2 0 0,0 0 0,1 0 0,1 0 0,1 0 0,1 1 0,1-1 0,0 0 0,2 1 0,8 34 0,-3-29 0,2 0 0,0 0 0,20 35 0,-6-22-149,0-1 1,33 36-1,-10-19-743,57 50 0,99 68-268,53 19-1735,2-8 1993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4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1 24575,'0'10'0,"-12"134"0,4-67 0,-6 253 0,15-309 0,0 1 0,2-1 0,0 0 0,1 0 0,1 0 0,1-1 0,1 0 0,1 0 0,14 26 0,-3-14 0,1-1 0,2-1 0,1-1 0,1-1 0,2-1 0,34 28 0,-43-41 0,1 0 0,1-2 0,0 0 0,0-1 0,1 0 0,0-2 0,1-1 0,0 0 0,1-2 0,-1 0 0,1-2 0,0 0 0,0-1 0,1-1 0,-1-2 0,0 0 0,1-1 0,-1-1 0,33-8 0,-31 5 0,-1-2 0,-1-1 0,1-1 0,-2 0 0,1-2 0,-1-1 0,37-27 0,-47 30 0,0 0 0,0-1 0,-1-1 0,0 0 0,-1 0 0,0-1 0,-1 0 0,-1 0 0,0-1 0,0 0 0,-1 0 0,-1-1 0,0 0 0,3-16 0,-5 13 0,0-1 0,-1 1 0,-1-1 0,-1 1 0,-1-1 0,-3-21 0,2 25 0,-1 1 0,0 0 0,-1 0 0,-1 1 0,0-1 0,-1 1 0,0 0 0,-14-20 0,9 18-1,-1 0 0,0 0 0,-1 2-1,-1-1 1,-22-15 0,15 14 5,0 1 1,-1 1 0,-35-13-1,10 9-38,-1 2 0,-1 1 0,-74-8 0,31 11-292,-95 1 0,124 10 335,-1 3 0,-85 16 0,128-16-9,0 1 0,1 1 0,-1 0 0,-33 17 0,49-21 0,1 1 0,0-1 0,0 1 0,0 0 0,0 0 0,1 1 0,-1-1 0,1 1 0,0-1 0,0 1 0,-3 5 0,5-7 0,0 1 0,0-1 0,0 1 0,0-1 0,0 1 0,1 0 0,-1-1 0,1 1 0,0 0 0,0-1 0,0 1 0,0 0 0,0-1 0,1 1 0,-1 0 0,1-1 0,-1 1 0,1 0 0,0-1 0,0 1 0,3 3 0,0 1 0,0-1 0,1 0 0,0 0 0,0 0 0,0 0 0,1-1 0,11 9 0,3-1 0,30 16 0,-4-6-33,1-3-1,1-1 1,1-3 0,1-2-1,0-2 1,62 6 0,-20-9-401,0-3 1,143-12-1,-135-2-5473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6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79 24575,'0'0'0,"7"-5"0,34-17 0,25-13 0,-58 32 0,-1 0 0,0 1 0,1 0 0,0 0 0,-1 0 0,1 1 0,9 0 0,-15 1 0,-1 0 0,1 0 0,0 0 0,0 1 0,-1-1 0,1 1 0,0-1 0,0 1 0,-1-1 0,1 1 0,-1 0 0,1 0 0,0 0 0,-1 0 0,0 0 0,1 0 0,-1 0 0,0 1 0,1-1 0,-1 0 0,0 1 0,0-1 0,0 1 0,0-1 0,-1 1 0,1 0 0,0-1 0,0 1 0,-1 0 0,1-1 0,-1 3 0,2 5 0,-1 0 0,0 0 0,-1 0 0,-1 17 0,-1 2 0,-1-1 0,-2 1 0,-1-1 0,-1 1 0,-2-2 0,0 1 0,-18 33 0,24-55 0,0 0 0,1 0 0,0 0 0,0 1 0,0-1 0,-1 10 0,3-15 0,0 1 0,0-1 0,0 1 0,0-1 0,0 1 0,1-1 0,-1 1 0,0-1 0,0 1 0,0-1 0,0 0 0,1 1 0,-1-1 0,0 1 0,0-1 0,1 0 0,-1 1 0,0-1 0,1 1 0,-1-1 0,0 0 0,1 0 0,-1 1 0,0-1 0,1 0 0,-1 0 0,1 1 0,0-1 0,15 5 0,-11-4 0,57 9-70,103 4 0,-99-10-1155,-10 0-5601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7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60 147 24575,'-11'0'0,"9"0"0,1 0 0,-1 0 0,1 0 0,-1 0 0,1 1 0,0-1 0,-1 0 0,1 0 0,-1 1 0,1-1 0,0 1 0,-1 0 0,1-1 0,0 1 0,0 0 0,-1-1 0,1 1 0,0 0 0,0 0 0,0 0 0,0 0 0,0 0 0,-1 3 0,-1 0 0,1 0 0,0 1 0,0 0 0,1-1 0,-1 1 0,1 0 0,0 0 0,0 0 0,0 0 0,1 0 0,0 0 0,0 0 0,1 5 0,1 7 0,0-1 0,9 28 0,3-2 0,1-1 0,2-1 0,1-1 0,3 0 0,1-2 0,1 0 0,2-2 0,2 0 0,43 42 0,-56-63 0,1 0 0,0-2 0,1 1 0,0-2 0,1 0 0,0-1 0,22 9 0,-36-18 0,-1 0 0,1 0 0,0 0 0,-1-1 0,1 1 0,0-1 0,0 1 0,-1-1 0,1 0 0,0 0 0,0 0 0,0 0 0,-1-1 0,1 1 0,0-1 0,0 0 0,-1 0 0,1 0 0,0 0 0,-1 0 0,1 0 0,-1-1 0,0 1 0,1-1 0,-1 0 0,0 1 0,3-4 0,22-24 0,-16 16 0,27-23 0,-22 24 0,2 0 0,-1 2 0,1 0 0,34-14 0,83-20 0,-31 12 0,-100 31 0,3-2 0,1 0 0,0 0 0,-1-1 0,13-7 0,-18 9 0,0 1 0,-1 0 0,1-1 0,-1 1 0,1-1 0,-1 0 0,0 1 0,1-1 0,-1 0 0,0 0 0,0 1 0,0-1 0,-1 0 0,1 0 0,0 0 0,-1 0 0,1-1 0,-1 1 0,0 0 0,1 0 0,-1 0 0,0 0 0,-1 0 0,1-3 0,-4-8 0,1 0 0,-2 0 0,0 1 0,0 0 0,-1 0 0,-12-17 0,-90-129 47,-15 6-299,60 74-908,35 44-5666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7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 24575,'13'0'0,"-11"0"0,4 0 0,0 0 0,0 0 0,0 1 0,7 1 0,-10-1 0,-1-1 0,0 1 0,0 0 0,0 0 0,0 0 0,0 0 0,0 1 0,-1-1 0,1 1 0,0-1 0,0 1 0,-1-1 0,1 1 0,1 3 0,1 2 0,0 0 0,0 0 0,-1 1 0,-1-1 0,1 1 0,-1-1 0,0 1 0,-1 0 0,0 0 0,0 0 0,-1 0 0,0 8 0,-1 0 0,0 0 0,-1 0 0,-1 0 0,-1 0 0,-5 15 0,1-11 0,-1-1 0,-1 0 0,0 0 0,-1-1 0,-1 0 0,-1-1 0,-25 26 0,36-41 0,0 0 0,0 0 0,0 1 0,0-1 0,1 0 0,-3 4 0,4-5 0,-1-1 0,1 1 0,0 0 0,0-1 0,0 1 0,0 0 0,0-1 0,0 1 0,0-1 0,0 1 0,0 0 0,0-1 0,0 1 0,0-1 0,0 1 0,0 0 0,0-1 0,1 1 0,-1-1 0,0 1 0,0 0 0,1-1 0,-1 1 0,0-1 0,1 1 0,-1-1 0,1 1 0,-1-1 0,0 0 0,2 1 0,1 2 0,0-1 0,0 0 0,0-1 0,0 1 0,1-1 0,-1 1 0,0-1 0,1 0 0,5 1 0,35 3 0,-38-5 0,35 2 60,67-7 0,38-14-1545,-77 8-5341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8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34 24575,'-12'-11'0,"9"9"0,1 0 0,-1 0 0,1 0 0,0 0 0,0-1 0,-1 1 0,-2-5 0,5 7 0,0 0 0,0 0 0,0 0 0,-1 0 0,1 0 0,0-1 0,0 1 0,0 0 0,-1 0 0,1 0 0,0 1 0,0-1 0,-1 0 0,1 0 0,0 0 0,0 0 0,0 0 0,-1 0 0,1 0 0,0 0 0,0 0 0,0 0 0,0 0 0,-1 1 0,1-1 0,0 0 0,0 0 0,0 0 0,0 0 0,-1 1 0,1-1 0,0 0 0,0 0 0,0 0 0,0 1 0,0-1 0,0 0 0,0 0 0,0 0 0,0 1 0,0-1 0,0 0 0,-3 8 0,1-1 0,0 1 0,0-1 0,1 1 0,0-1 0,0 1 0,1 9 0,-1 0 0,0-1 0,-1 25 0,3 67 0,1-95 0,-1-1 0,2 0 0,-1 1 0,2-1 0,-1 0 0,2 0 0,0-1 0,0 1 0,14 20 0,-7-16 0,1-1 0,0-1 0,1 0 0,1 0 0,1-1 0,-1-1 0,26 14 0,-17-13 0,-1-1 0,2-1 0,0-1 0,0-1 0,29 6 0,-30-10-151,0-1-1,0-2 0,1 0 0,-1-2 1,0 0-1,1-2 0,-1-1 1,42-10-1,-21 0-6674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9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24575,'-1'0'0,"2"0"0,-2 0 0,3-2 0,4-3 0,9-2 0,15-1 0,18-3 0,14-2 0,8-1 0,1-1 0,-3-2 0,-8 4 0,-8 3 0,-12 4 0,-11 2-8191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9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1 849 24575,'0'0'0,"1"0"0,7 0 0,14 0 0,13-2 0,14-2 0,5-3 0,-7 0-8191</inkml:trace>
  <inkml:trace contextRef="#ctx0" brushRef="#br0" timeOffset="1">448 0 24575,'0'0'0,"0"2"0,2 8 0,4 20 0,7 23 0,9 18 0,10 11 0,6-4 0,-5-14-8191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39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621 9 24575,'-33'-4'0,"2"0"0,-8 3 0,0 2 0,1 2 0,-55 10 0,-110 37 0,186-45 0,-46 15 0,54-17 0,0 1 0,0 0 0,1 0 0,-13 10 0,20-14 0,0 1 0,1-1 0,-1 1 0,1-1 0,-1 1 0,1-1 0,-1 1 0,1-1 0,-1 1 0,1 0 0,-1-1 0,1 1 0,0 0 0,-1-1 0,1 1 0,0 0 0,0-1 0,-1 2 0,1-1 0,0-1 0,0 1 0,0 0 0,1-1 0,-1 1 0,0-1 0,0 1 0,0-1 0,1 1 0,-1-1 0,0 1 0,1-1 0,-1 1 0,0-1 0,1 1 0,-1-1 0,1 1 0,0 0 0,2 1 0,0 0 0,1 0 0,-1 0 0,0-1 0,1 1 0,4 0 0,3 1 0,0 0 0,0-1 0,0 0 0,0-1 0,1 0 0,-1-1 0,1 0 0,12-2 0,11-4 0,44-13 0,-64 15 0,-12 2 0,1 1 0,0 1 0,-1-1 0,1 0 0,0 1 0,-1 0 0,5 0 0,-6 0 0,-1 1 0,1-1 0,-1 1 0,0-1 0,1 1 0,-1-1 0,0 1 0,1 0 0,-1 0 0,0 0 0,0 0 0,0 0 0,0 0 0,0 0 0,0 0 0,0 0 0,0 1 0,0-1 0,-1 0 0,1 0 0,1 3 0,8 21 0,-1 0 0,-1 1 0,6 27 0,-4-12 0,12 41 0,3-1 0,57 120 0,-45-127-1365,-26-55-5461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0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24575,'13'0'0,"-4"0"0,7-1 0,-1 2 0,1 0 0,-1 0 0,22 6 0,-33-6 0,0 0 0,-1 0 0,1 1 0,-1-1 0,1 1 0,-1 0 0,0 0 0,1 0 0,-1 0 0,0 0 0,-1 1 0,1 0 0,0-1 0,-1 1 0,1 0 0,-1 0 0,0 0 0,0 1 0,0-1 0,0 0 0,-1 1 0,0 0 0,2 5 0,-1 1 0,-1-1 0,0 0 0,0 0 0,-1 1 0,-1 9 0,-8 49 0,2-22 0,5-32 0,0-1 0,1 0 0,0 16 0,1-25 0,1-1 0,-1 1 0,1 0 0,0 0 0,0 0 0,0-1 0,0 1 0,0 0 0,1-1 0,0 1 0,0-1 0,2 4 0,1-2 10,0 0 0,0 0 0,0 0 0,1-1 0,-1 1 0,1-1 0,0-1 0,9 5 0,8 2-578,23 7 1,-39-15 247,46 16-6506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3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0 133 24575,'0'0'0,"0"0"0,0-2 0,10-3 0,25-2 0,34-1 0,38-2 0,40-1 0,28-1-2088,9 0 2088,-1 1 0,-8-3 0,-17 0 0,-23 2-1026,-30 4 1026,-32 2-5077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0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24575,'-2'12'0,"-5"24"0,2 0 0,2 0 0,1 0 0,5 63 0,2-47 0,3-1 0,23 86 0,-23-112 0,1 1 0,1-1 0,1 0 0,17 27 0,-18-37 0,0 0 0,1-1 0,1 0 0,0-1 0,1 0 0,0-1 0,19 13 0,-13-12-170,0-2-1,1 0 0,0-2 1,1 0-1,0-1 0,0-1 1,36 7-1,-5-6-6655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1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1 192 24575,'0'0'0,"0"0"0,0-2 0,4-3 0,4-2 0,12-1 0,14-4 0,18-4 0,11-2 0,2-1 0,0 0 0,1-3 0,-6-2 0,-10 2 0,-12 5-8191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1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0 145 24575,'0'0'0,"4"-2"0,9-3 0,11-2 0,20-2 0,24-5 0,22-4 0,13-4 0,4-3 0,-11 1 0,-21 5-8191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1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366 643 24575,'0'0'0,"-2"0"0,-13 1 0,1 0 0,0 1 0,0 0 0,0 1 0,-15 6 0,-67 29 0,81-31 0,-6 2 0,0 1 0,0 1 0,1 1 0,-29 22 0,47-33 0,0 1 0,1-1 0,-1 1 0,1-1 0,-1 1 0,1-1 0,0 1 0,-1 0 0,1 0 0,0 0 0,0 0 0,0 0 0,1 0 0,-1 0 0,0 0 0,0 3 0,1-3 0,1 0 0,-1-1 0,0 1 0,0 0 0,1 0 0,0-1 0,-1 1 0,1 0 0,0-1 0,-1 1 0,1-1 0,0 1 0,0-1 0,0 1 0,1-1 0,-1 0 0,0 1 0,0-1 0,1 0 0,1 2 0,4 2 0,0-1 0,1 1 0,-1-1 0,1 0 0,-1-1 0,1 0 0,0 0 0,0-1 0,13 2 0,-16-3 0,1 0 0,0 0 0,0-1 0,-1 0 0,1-1 0,0 1 0,0-1 0,0 0 0,-1 0 0,1-1 0,-1 0 0,1 0 0,-1 0 0,10-6 0,-8 3 0,0-1 0,0 0 0,-1 0 0,0 0 0,0-1 0,-1 0 0,0 0 0,0 0 0,-1-1 0,1 0 0,4-15 0,-2 6 0,-2-1 0,0 1 0,-1-1 0,2-34 0,-4 19 0,-3-1 0,0 1 0,-3-1 0,-13-63 0,-53-125 0,49 167 0,-42-79 0,57 125 0,5 9 0,1 0 0,0 0 0,0 0 0,0 0 0,0 0 0,0 1 0,0-1 0,0 0 0,0 0 0,0 0 0,-1 0 0,1 0 0,0 0 0,0 0 0,0 0 0,0 0 0,0 0 0,0 0 0,0 0 0,0 1 0,0-1 0,0 0 0,0 0 0,0 0 0,0 0 0,0 0 0,0 0 0,0 0 0,0 0 0,0 1 0,0-1 0,0 0 0,0 0 0,0 0 0,0 0 0,0 0 0,0 0 0,0 0 0,0 0 0,0 0 0,0 1 0,0-1 0,0 0 0,0 0 0,0 0 0,6 23 0,37 100 0,-12-38 0,151 553-877,-141-459-342,-33-145-4876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2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24575,'5'-7'0,"4"0"0,0 1 0,1 0 0,-1 1 0,1 0 0,13-4 0,-3 2 0,37-8 0,-49 14 0,1 0 0,-1 0 0,0 0 0,1 1 0,-1 0 0,0 1 0,1 0 0,-1 0 0,0 1 0,11 3 0,-15-4 0,1 1 0,-1 1 0,1-1 0,-1 0 0,0 1 0,0 0 0,0 0 0,0 0 0,0 1 0,-1-1 0,0 1 0,1 0 0,-1 0 0,-1 0 0,1 0 0,-1 0 0,1 1 0,1 6 0,-2-5 0,0 0 0,0 1 0,-1-1 0,0 0 0,0 1 0,-1-1 0,0 0 0,0 1 0,-1 9 0,-3 2 0,-10 34 0,-2 6 0,15-56 0,1 0 0,-1 0 0,1 0 0,0 0 0,0 0 0,0 0 0,0 0 0,1 0 0,-1 0 0,0 0 0,1-1 0,0 1 0,-1 0 0,1 0 0,0 0 0,0 0 0,0-1 0,0 1 0,0 0 0,0-1 0,0 1 0,1-1 0,-1 1 0,1-1 0,-1 0 0,3 2 0,3 1 0,0 0 0,0 0 0,1-1 0,-1 0 0,12 2 0,20 5 60,71 9 0,42-6-1545,-91-10-5341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1:43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24575,'0'0'0,"0"6"0,-2 9 0,-3 14 0,-2 17 0,-2 23 0,-1 23 0,-5 11 0,-1 0 0,1-15 0,4-22-8191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06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5158 2812 24575,'0'4'0,"1"0"0,0 0 0,-1-1 0,3 6 0,2 10 0,-5-15 0,0-1 0,1 0 0,-1 0 0,0 1 0,0-1 0,-1 0 0,1 0 0,-1 0 0,0 1 0,0-1 0,0 0 0,0 0 0,0 0 0,0 0 0,-1 0 0,0-1 0,1 1 0,-1 0 0,0-1 0,0 1 0,-1-1 0,1 0 0,0 1 0,-1-1 0,0 0 0,1-1 0,-6 4 0,-32 15 0,-2-2 0,-67 20 0,26-10 0,-118 58-236,1 12-440,1 1 364,95-52 104,-1-5 0,-3-4 0,-1-5 0,-1-5 0,-140 18 0,36-25 47,-321-9 1,409-17-162,0-6 1,1-5 0,1-5-1,-162-50 1,99 7 321,-225-108 0,276 103-770,3-6 0,-149-111 1,204 127 668,3-3 1,3-3 0,-111-131-1,133 132 21,1-2 0,4-2-1,3-2 1,-59-136 0,82 158 82,2 0-1,-17-85 1,27 94 0,2-1 1,2 0-1,3-79 1,4 76-3,2 0 0,2 0 1,1 0-1,2 1 0,2 1 0,2 0 1,2 0-1,1 2 0,28-44 1,-11 31-2,2 2 0,2 1 0,3 2 0,90-80 0,-57 67-4,3 2 0,128-71-1,-82 64-322,3 5 0,155-50-1,281-47 2,224 24 25,-569 115-442,361 15-1,-398 17 745,-1 7 0,248 63 0,-291-47 0,-1 7 0,-3 5 0,204 107 0,-232-97 4,-2 5-1,160 131 1,-193-134-30,-3 2 0,-2 4 0,-4 3 0,59 86 0,-86-106-112,-3 1 1,-2 1-1,43 108 0,-60-125 133,-2 1-1,-1 0 1,-1 1-1,-2-1 1,-2 1 0,-1 1-1,-4 56 1,-3-54 5,-1 0 0,-3-1 0,-1 0 0,-18 48 0,-5-5 261,-59 105 1,-57 70 2355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08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8667 4394 24575,'-5'10'0,"3"-6"0,-3 6 0,-1-1 0,0 1 0,0-1 0,-1-1 0,0 1 0,-1-1 0,-14 12 0,9-10 0,0 0 0,0-2 0,-1 0 0,-26 11 0,8-7 0,-1-2 0,0-1 0,0-2 0,-50 5 0,-269-5-10,241-9-122,-677 14-1694,273 0-379,-1-17-511,-553-80 954,8-87 675,-154-100 1087,928 194 21,-390-161 0,222 17-63,321 143-42,-154-119-1,199 127-296,-149-155-1,176 156 316,3-2 0,-86-139 0,109 149 72,3-2 0,3-1 0,3-1 1,-21-76-1,33 85-19,2-2 0,4 1 1,1-2-1,3 1 0,4-84 1,6 83 80,2 1 0,2 0 0,3 1 0,3 0 0,2 1 0,3 1 0,46-95 0,-33 92-35,1 1-1,4 1 1,2 3-1,2 1 1,2 2-1,83-73 1,-44 55 72,3 4 0,3 4 0,3 4 0,137-63 1,-84 56-277,2 7 0,214-53 1,-129 58-284,388-36 0,245 56-287,-136 58 741,-5 60 0,-184 25 0,-3 24 0,496 203 0,-779-232 0,464 269 0,-184-5-655,-399-259 309,205 216-1,-275-254 341,-3 3 0,95 152 0,-130-182 117,-2 2-1,-3 0 1,-1 1-1,-3 1 1,-2 1 0,16 93-1,-28-118-37,-1 0-1,-2 0 0,0 1 0,-2-1 1,-1 0-1,-1 0 0,-1 0 0,-2 0 1,0 0-1,-2-1 0,-1 0 0,0-1 1,-2 0-1,-1 0 0,-1-1 1,-1-1-1,0 0 0,-26 28 0,6-13-72,-1-1 0,-55 41 0,3-11 180,-150 84 1,-106 27 568,149-85 945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54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444 0 24575,'-18'1'0,"9"0"0,0 1 0,0 0 0,0 0 0,0 1 0,0 0 0,1 0 0,-1 1 0,1 0 0,0 1 0,0 0 0,1 0 0,-11 9 0,1 2 0,1 0 0,0 1 0,-23 34 0,16-16-64,1 1-1,2 1 1,2 1-1,1 0 1,-17 59-1,12-12-128,-18 137-1,29-142 194,4 0 0,4 0 0,3 1 0,11 92 0,-7-147 0,1 0 0,1 0 0,15 40 0,-15-51 0,1 0 0,0 0 0,2-1 0,-1 0 0,2-1 0,20 24 0,-17-24-15,1 0-1,1-1 0,0 0 1,1-1-1,0-1 1,0 0-1,23 9 1,-16-10-31,1-1 0,0-1 0,0-1 1,0-1-1,28 2 0,-15-4-3,0-3-1,0-1 0,0-1 0,0-3 0,0 0 0,-1-3 0,56-18 1,-31 3 49,-1-4 0,-1-1 0,-1-4 0,98-71 0,-107 66 0,-1-3 0,66-71 0,-84 77 0,-1-1 0,-2-2 0,-1-1 0,23-48 0,-38 65 0,-1-1 0,-2-1 0,0 1 0,9-45 0,-14 48 0,-1-1 0,-1 1 0,-1-1 0,0 0 0,-1 1 0,-6-26 0,1 16 0,-2-1 0,-1 1 0,-1 0 0,-2 1 0,0 1 0,-2 0 0,-2 0 0,0 1 0,-1 1 0,-2 1 0,0 1 0,-2 0 0,-42-36 0,31 36 0,0 1 0,-1 2 0,-1 1 0,-1 1 0,-1 3 0,-38-13 0,31 15 0,0 2 0,-2 1 0,1 3 0,-88-4 0,109 11-5,0 1 1,-1 1 0,1 1 0,1 1 0,-1 0 0,-38 15 0,51-15 41,0 0 1,1 0 0,-1 1-1,1 1 1,0 0 0,1 0-1,-1 0 1,1 1-1,1 1 1,-1-1 0,1 1-1,0 0 1,1 1 0,0 0-1,0 0 1,-7 16 0,10-15-340,-1 0 1,2-1 0,-4 17 0,2 23-5725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55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0 456 24575,'4'-14'0,"-3"9"0,6-28 0,2-60 0,-6-37 0,-2 43 0,-1 82 0,0 0 0,0 0 0,1 0 0,-1 0 0,3-8 0,-3 11 0,1 1 0,-1 0 0,1 0 0,-1-1 0,1 1 0,0 0 0,-1 0 0,1 0 0,0 0 0,0 0 0,0 0 0,0 0 0,0 0 0,0 0 0,0 0 0,0 1 0,0-1 0,0 0 0,1 1 0,-1-1 0,0 1 0,3-1 0,0 0 0,0 0 0,1 1 0,-1 0 0,1 0 0,-1 0 0,0 0 0,6 2 0,34 9 0,-39-10 0,52 18 0,78 36 0,52 39 0,-180-91 0,1 2 0,0-1 0,1 0 0,12 3 0,-19-6 0,0-1 0,1 1 0,-1-1 0,0 0 0,1 0 0,-1 0 0,0 0 0,1 0 0,-1 0 0,0-1 0,1 1 0,-1-1 0,0 1 0,0-1 0,0 0 0,1 0 0,-1 0 0,2-2 0,1 0 0,-1-1 0,1 0 0,-1 0 0,0-1 0,0 1 0,-1-1 0,0 0 0,4-6 0,20-47 0,-21 45 0,27-68-1365,-20 48-5461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4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1 284 24575,'2'0'0,"1"0"0,0 1 0,-1-1 0,1 1 0,0 0 0,-1 0 0,1 0 0,-1 0 0,1 0 0,-1 1 0,0-1 0,4 4 0,-4-4 0,17 13 0,-2 0 0,0 1 0,20 22 0,42 57 0,-71-83 0,151 213 0,-159-223 0,1 0 0,-1 0 0,1-1 0,-1 1 0,1 0 0,-1 0 0,1 0 0,0 0 0,0-1 0,-1 1 0,1 0 0,0-1 0,1 2 0,-1-2 0,-1-1 0,1 1 0,0 0 0,-1-1 0,1 1 0,-1 0 0,1-1 0,-1 1 0,1-1 0,-1 1 0,1 0 0,-1-1 0,1 1 0,-1-1 0,1 0 0,-1 1 0,0-1 0,1 1 0,-1-1 0,0 0 0,0 1 0,0-1 0,1-1 0,55-136 0,-21 45 0,-29 77 0,38-83 0,-36 83 0,1 0 0,1 1 0,21-27 0,-28 38 0,1 1 0,0-1 0,0 1 0,0-1 0,0 1 0,0 0 0,1 1 0,-1-1 0,1 1 0,-1 0 0,1 0 0,0 0 0,0 1 0,0 0 0,0 0 0,0 0 0,1 0 0,6 1 0,-5 0 0,0 1 0,1 0 0,-1 1 0,0-1 0,0 1 0,-1 1 0,1-1 0,0 1 0,-1 0 0,1 1 0,-1 0 0,8 6 0,-12-9 0,1 2 0,0-1 0,1 1 0,0-1 0,6 3 0,-9-5 0,-1 1 0,1-1 0,-1 0 0,1 0 0,-1 0 0,1 1 0,-1-1 0,1 0 0,-1 0 0,1 0 0,-1 0 0,1 0 0,-1 0 0,1 0 0,-1 0 0,1-1 0,0 1 0,-1 0 0,1 0 0,-1 0 0,1 0 0,-1-1 0,1 1 0,-1 0 0,0-1 0,1 1 0,-1 0 0,1-1 0,-1 1 0,0 0 0,1-1 0,-1 1 0,0-1 0,1 1 0,-1-1 0,0 1 0,1-1 0,-1 1 0,0-1 0,0 1 0,0-1 0,0 1 0,0-1 0,1 1 0,-1-1 0,0 1 0,0-2 0,0-2 0,0 0 0,-1-1 0,1 1 0,-1 0 0,1 0 0,-1 0 0,-1 0 0,1 0 0,-2-5 0,3 9 0,-64-166-1365,43 107-5461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55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24575,'80'4'0,"-68"-3"0,101 10 0,53 6-620,44 6-1859,853 61-595,7-72 1732,-997-15 666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56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24575,'1'1'0,"-1"-1"0,1 1 0,-1 0 0,1-1 0,-1 1 0,0-1 0,1 1 0,-1 0 0,1-1 0,-1 1 0,0 0 0,0-1 0,1 1 0,-1 1 0,1 0 0,9 33 0,-2 0 0,7 67 0,-12-75 0,40 383-888,-13 4-320,-22-293 1110,65 820 98,-48-631-1142,-22-252-3713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56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24575,'0'0'0,"0"4"0,0 18 0,0 24 0,0 22 0,0 17 0,-2 11 0,0 8 0,-1-3 0,1-10 0,1-18 0,2-19 0,7-21 0,5-17 0,2-12-8191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56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408 0 24575,'0'0'0,"-1"0"0,1 0 0,0 1 0,-1-1 0,1 0 0,0 0 0,-1 0 0,1 0 0,0 1 0,0-1 0,-1 0 0,1 0 0,0 1 0,0-1 0,-1 0 0,1 1 0,0-1 0,0 0 0,0 1 0,-1-1 0,1 0 0,0 1 0,0-1 0,0 0 0,0 1 0,-1 1 0,-32 76 0,-97 191 0,-13-4 0,90-168 0,43-80 0,3-5 0,1 0 0,0 0 0,-6 18 0,12-30 0,0 0 0,0 1 0,0-1 0,0 1 0,0-1 0,0 0 0,0 1 0,0-1 0,0 1 0,0-1 0,0 0 0,0 1 0,0-1 0,0 1 0,0-1 0,1 0 0,-1 1 0,0-1 0,0 1 0,0-1 0,1 0 0,-1 1 0,0-1 0,0 0 0,1 0 0,-1 1 0,0-1 0,1 0 0,-1 1 0,0-1 0,1 0 0,-1 0 0,0 0 0,1 0 0,-1 1 0,1-1 0,-1 0 0,0 0 0,1 0 0,0 0 0,21 2 0,-14-2 0,313 1 0,0-27 0,-164 7-1365,-102 9-5461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57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24575,'12'9'0,"26"15"0,80 38 0,48 2 0,-123-51 0,52 9 0,-73-18 0,1-1 0,0-1 0,0-1 0,26-3 0,-43 2 0,-1-1 0,1 0 0,0 0 0,-1 0 0,1-1 0,5-2 0,-9 3 0,-1 0 0,0 1 0,1-1 0,-1 0 0,0 0 0,0 0 0,0 0 0,1 0 0,-1 0 0,0 0 0,0 0 0,-1-1 0,1 1 0,0 0 0,0 0 0,-1-1 0,1 1 0,0-1 0,-1 1 0,0 0 0,1-1 0,-1 1 0,0-1 0,0 1 0,1-1 0,-1 1 0,-1-3 0,0-3 0,-1 1 0,1 0 0,-2 0 0,1 0 0,-1 0 0,1 0 0,-2 1 0,1-1 0,0 1 0,-1 0 0,-7-8 0,-2-1 0,-1 1 0,0 0 0,0 1 0,-1 1 0,-1 0 0,0 1 0,0 0 0,-1 2 0,-22-9 0,14 8 0,0 1 0,-1 1 0,0 2 0,0 0 0,0 2 0,-29-1 0,40 4 0,0 0 0,-1 1 0,1 0 0,0 2 0,0 0 0,0 0 0,-23 9 0,35-10 0,-1-1 0,1 1 0,0 0 0,-1 0 0,1 0 0,0 0 0,1 1 0,-1-1 0,0 1 0,-2 3 0,4-5 0,0 1 0,0 0 0,0 0 0,0 0 0,0 0 0,0 1 0,1-1 0,-1 0 0,1 0 0,-1 0 0,1 0 0,0 1 0,0-1 0,0 0 0,0 0 0,0 1 0,1 2 0,1 1-227,0 0-1,0-1 1,0 1-1,0-1 1,7 10-1,19 26-6598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59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1 270 24575,'0'-3'0,"0"0"0,0 0 0,0-1 0,1 1 0,0 0 0,-1 0 0,1 0 0,0 0 0,0 0 0,1 0 0,-1 0 0,1 0 0,-1 0 0,1 1 0,0-1 0,0 1 0,0-1 0,0 1 0,1 0 0,2-3 0,9-6 0,0 0 0,0 1 0,1 1 0,1 0 0,-1 1 0,1 1 0,0 0 0,21-5 0,12 0 0,76-11 0,-43 12 0,1 4 0,108 3 0,-173 5 0,-1 0 0,1 2 0,-1 0 0,1 0 0,16 7 0,-28-8 0,-1 0 0,1 1 0,-1 0 0,0-1 0,0 2 0,0-1 0,0 0 0,-1 1 0,1 0 0,-1 0 0,0 1 0,0-1 0,-1 1 0,1-1 0,-1 1 0,0 0 0,0 1 0,3 8 0,-4-6 0,0-1 0,0 1 0,-1 0 0,0 0 0,0 0 0,-1 1 0,0-1 0,-1 9 0,0-6 0,-1 1 0,-1-1 0,0 0 0,0 0 0,-6 12 0,8-22 0,1 0 0,-1 0 0,1 0 0,-1 0 0,1 0 0,-1 0 0,0-1 0,1 1 0,-1 0 0,-1 1 0,2-2 0,0 0 0,0 0 0,-1 0 0,1 0 0,0 0 0,0 0 0,0 1 0,-1-1 0,1 0 0,0 0 0,0 0 0,-1 0 0,1 0 0,0 0 0,0 0 0,0 0 0,-1 0 0,1 0 0,0 0 0,0 0 0,0 0 0,-1-1 0,1 1 0,0 0 0,0 0 0,0 0 0,-1 0 0,1 0 0,0 0 0,0-1 0,-1 0 0,0 0 0,0 0 0,1 0 0,-1-1 0,0 1 0,1 0 0,-1 0 0,1-1 0,0 1 0,0 0 0,-1-1 0,1 1 0,0-1 0,0-1 0,0-1 0,1 0 0,-1 0 0,1 1 0,0-1 0,0 0 0,0 1 0,0-1 0,1 1 0,-1-1 0,1 1 0,0-1 0,0 1 0,4-5 0,3-2 0,0 1 0,18-16 0,13-4 0,1 1 0,1 2 0,1 1 0,75-29 0,-89 42 0,0 2 0,1 1 0,0 1 0,0 1 0,39-3 0,-53 9 0,0 1 0,0 0 0,1 1 0,-1 0 0,-1 1 0,1 1 0,0 1 0,-1 0 0,1 1 0,-1 1 0,28 14 0,16 20 0,-42-27 0,0-2 0,0 0 0,1-1 0,24 10 0,-14-10 0,0-2 0,47 7 0,63 0 0,3-8-320,149-13 1,143-31-479,-354 29 768,222-26-230,-75 8 91,-222 26 176,114-8-107,-109 9-6102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2:59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24575,'5'9'0,"3"8"0,-1 1 0,6 21 0,-12-35 0,26 88 0,8 43-347,8 43-1042,4 41 529,19 161-988,-17 3 0,1 462 0,-69-352 1840,-4-260-35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02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0,2 4 0,2 11 0,3 16 0,2 17 0,-1 14 0,-2 7 0,-1 0 0,-2-1 0,-2-7 0,2-13 0,1-13 0,1-12-8191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03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41 287 24575,'-3'10'0,"-1"0"0,0 8 0,0 0 0,2 0 0,-1 20 0,1 23-84,3 0-1,3-1 1,2 0-1,3 0 1,22 80-1,-12-77-16,2-1-1,3-2 1,2 0-1,64 104 1,-75-142 101,0 0 0,1-2 0,2 1 0,26 23 0,-30-32 0,0-1 0,1 0 0,0-1 0,1-1 0,0 0 0,1-1 0,18 6 0,-17-8 0,1-1 0,0-1 0,0-1 0,0 0 0,0-2 0,25 0 0,-19-3 0,1 0 0,-1-2 0,1-1 0,29-9 0,-15-1 0,0-1 0,-1-2 0,-1-1 0,0-2 0,51-39 0,-47 28-100,-2-2 0,-1-1 1,-2-2-1,-2-2 0,-1-1 0,-2-2 1,34-56-1,-47 64-10,-2-1 0,-1-1 1,-2 0-1,13-46 0,-20 52 68,-1 0 1,-2 0-1,-1-1 1,-1 1-1,-4-58 1,0 67 41,0 1 0,-2-1 0,-1 1 0,0 0 0,-1 0 0,-2 1 0,0-1 0,-1 2 0,0-1 0,-2 1 0,0 1 0,-1 0 0,-1 0 0,0 2 0,-1-1 0,-1 2 0,-1 0 0,0 0 0,-20-12 0,6 8-119,0 2 0,-2 1 0,0 1 0,0 1 0,-1 2 0,-1 2 0,0 1 0,0 1 0,-46-3 0,29 8-79,-1 1 0,1 2 0,0 3 0,0 2 0,-86 22-1,68-7 93,0 3-1,1 3 0,2 3 0,-65 39 1,-12 21-2317,132-83 2176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45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24575,'-1'0'0,"-1"0"0,1 0 0,-1 0 0,1 0 0,0 1 0,-1-1 0,1 0 0,-1 1 0,1-1 0,0 0 0,-1 1 0,1 0 0,0-1 0,-2 2 0,2-1 0,0 0 0,0 0 0,0 1 0,1-1 0,-1 0 0,0 1 0,0-1 0,1 0 0,-1 1 0,1-1 0,0 1 0,-1-1 0,1 3 0,-1 5 0,0 0 0,0 0 0,1 0 0,0 1 0,1-1 0,0 0 0,0 0 0,4 10 0,-1-5 0,1-1 0,0 0 0,1 0 0,13 20 0,2-2 0,2-1 0,53 53 0,-57-65 0,-12-11 0,1 0 0,-1 0 0,-1 1 0,1-1 0,9 18 0,-15-23 4,0 0-1,0 1 1,0-1-1,-1 0 1,1 1-1,-1-1 1,0 1-1,0-1 1,1 1 0,-2-1-1,1 0 1,0 1-1,0-1 1,-1 1-1,1-1 1,-1 0-1,0 1 1,0-1-1,0 0 1,0 1-1,0-1 1,0 0-1,-1 0 1,1 0 0,-1 0-1,-1 2 1,-6 5-177,1-1 1,-1 0-1,-1-1 1,-11 7 0,12-7-427,-16 9-6227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7:56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1 340 24575,'0'0'0,"0"0"0,0 0 0,2-2 0,12-3 0,17-3 0,22-6 0,35-3 0,32-5 0,19-4-1112,15-7 1112,7-6 0,-2-1-1600,-12-1 1600,17-7 0,-19 3-5479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4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0 406 24575,'2'0'0,"0"1"0,0-1 0,-1 1 0,1-1 0,0 1 0,0 0 0,-1 0 0,3 1 0,7 4 0,-6-5 0,1 0 0,-1 1 0,0-2 0,1 1 0,-1-1 0,0 1 0,1-1 0,-1-1 0,1 1 0,-1-1 0,0 0 0,1 0 0,-1-1 0,0 1 0,0-1 0,0 0 0,5-3 0,-3 0 0,0 0 0,0 0 0,-1 0 0,0-1 0,0 0 0,0 0 0,0 0 0,-1-1 0,0 0 0,5-9 0,1-5 0,1-2 0,13-42 0,-19 49 0,-2-1 0,0 0 0,-1 0 0,1-34 0,-4 46 0,0 0 0,0-1 0,-1 1 0,0 0 0,0-1 0,0 1 0,-1 0 0,1 0 0,-1 0 0,0 0 0,-5-7 0,5 9 0,-1 0 0,1 0 0,-1 0 0,1 1 0,-1-1 0,0 1 0,0 0 0,0 0 0,0 0 0,-1 0 0,1 0 0,-1 1 0,1-1 0,-1 1 0,1 0 0,-8-1 0,5 1 0,0 0 0,0 1 0,0 0 0,0 0 0,-12 2 0,16-2 0,-1 1 0,1-1 0,-1 1 0,1 0 0,0 0 0,-1 0 0,1 0 0,0 0 0,0 0 0,0 1 0,0-1 0,0 0 0,0 1 0,0 0 0,0 0 0,-2 3 0,3-4-114,1-1 1,0 1-1,-1 0 0,1 0 0,0-1 1,-1 1-1,1 0 0,0 0 0,0 0 1,0 0-1,0 1 0,2 7-6712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46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0 317 24575,'0'0'0,"0"0"0,0 0 0,4 0 0,5 0 0,9-2 0,14-2 0,23-7 0,25-6 0,19-11 0,17-9 0,16-12-1095,9-11 1095,-12 0 0,-27 12-7096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46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55 24575,'-6'5'0,"-9"15"0,-12 22 0,-21 39 0,-12 39-400,19-23-452,3 2 1,5 1-1,-28 144 0,52-193 692,1 1 0,3 0 0,2 0 1,3 0-1,10 90 0,-5-112 83,1 0 0,2 0 1,1 0-1,18 40 0,-16-48 55,1 0 0,1-1 0,0 0 0,2-1 0,0-1-1,21 21 1,-17-22 2,1 0 1,1-2-1,1 0 0,0-1 1,1-1-1,26 11 0,-18-12-49,0-1 0,1-1 0,1-2 0,44 7 0,-25-10-60,0-2 1,0-2 0,1-2 0,-1-3-1,0-2 1,66-16 0,-56 7 103,-1-4-1,-1-1 1,-1-4 0,-1-2 0,0-3 0,-3-2 0,0-2 0,-2-3 0,-2-2-1,64-59 1,-84 66 45,-2 0-1,-1-2 0,-1-1 1,-2-1-1,-1-2 0,-2 0 1,31-68-1,-43 79-8,-1 1 0,-1-1 0,-2-1 0,0 1 0,-1-1 0,-2 0 0,-1 0 1,-1-1-1,-1 1 0,-1 0 0,-2 0 0,0 0 0,-12-42 0,6 40-11,-1 1 1,-1 1-1,-1 0 0,-2 0 1,-31-44-1,21 39 1,-1 1 0,-1 1 0,-58-47 0,36 39 1,-1 3-1,-2 2 0,-1 2 0,-2 2 0,-92-33 0,77 38-1,0 2 0,-1 4 0,-1 3 0,-1 3 0,1 3 0,-1 4 0,-1 2 0,1 4 0,-127 19 0,30 17 54,36 4-150,33-3-1413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25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0 551 24575,'7'0'0,"49"3"0,-42-1 0,234 22-215,157 14-1213,0-16 1311,322-48-129,-686 22 384,-7 1 774,70 2-1,-119-27-866,12 22-45,0 0 0,0 1 0,1-1 0,0 0 0,0-1 0,0 1 0,1 0 0,0 0 0,0-1 0,0-10 0,2 7 0,0 1 0,0 0 0,1 1 0,0-1 0,1 0 0,0 0 0,5-10 0,3-2 0,1 0 0,0 1 0,2 0 0,0 0 0,18-16 0,-7 10 0,1 1 0,51-38 0,-56 49 0,0 1 0,1 0 0,1 2 0,0 0 0,0 2 0,1 1 0,0 0 0,0 2 0,1 1 0,43-4 0,-50 8 0,-1 1 0,0 0 0,1 2 0,-1 0 0,0 0 0,0 2 0,0 0 0,-1 1 0,1 1 0,-1 0 0,0 2 0,-1-1 0,0 2 0,0 0 0,-1 1 0,19 16 0,-25-18 0,0 0 0,0 0 0,-1 1 0,0 0 0,-1 1 0,0-1 0,0 1 0,-1 0 0,4 13 0,-5-10 0,0 0 0,-1 1 0,0-1 0,-1 1 0,-1 0 0,0 26 0,-2-21 0,-1 0 0,-1 0 0,-1 0 0,-1 0 0,-1-1 0,0 0 0,-1 0 0,-1 0 0,0-1 0,-2 0 0,-11 15 0,14-22 0,0-1 0,-1 1 0,0-2 0,-1 1 0,0-1 0,-10 7 0,16-13 0,0 1 0,-1-1 0,1-1 0,0 1 0,-1 0 0,0-1 0,1 0 0,-1 1 0,0-1 0,1-1 0,-1 1 0,0-1 0,0 1 0,0-1 0,0 0 0,1 0 0,-1-1 0,0 1 0,0-1 0,0 0 0,1 0 0,-6-2 0,6 1 0,0 1 0,-1-1 0,1 0 0,0-1 0,0 1 0,0 0 0,1-1 0,-1 1 0,0-1 0,1 0 0,0 0 0,-4-6 0,3 3 0,1 1 0,0 0 0,0-1 0,1 1 0,-1-1 0,1 0 0,-1-9 0,2 0 0,0 0 0,1 0 0,1 1 0,0-1 0,9-27 0,-1 9 0,2 1 0,2 0 0,0 1 0,2 1 0,2 1 0,0 0 0,2 1 0,1 1 0,2 1 0,35-33 0,-40 44 0,0 1 0,1 0 0,1 2 0,0 0 0,1 1 0,0 1 0,1 1 0,0 1 0,0 1 0,45-8 0,-47 12 0,0 1 0,0 1 0,0 1 0,0 0 0,0 2 0,0 0 0,0 1 0,-1 1 0,1 1 0,-1 1 0,0 1 0,-1 0 0,20 11 0,-22-8 0,1 0 0,-2 1 0,1 1 0,-2 0 0,1 1 0,-2 0 0,0 1 0,0 1 0,16 26 0,-22-30 0,-1 0 0,0 0 0,-1 1 0,0-1 0,-1 1 0,-1 0 0,1 0 0,-2 1 0,0-1 0,0 1 0,-1-1 0,-1 1 0,0-1 0,-1 1 0,-3 20 0,4-32 0,0-1 0,-1 0 0,1 1 0,0-1 0,0 0 0,0 1 0,0-1 0,0 1 0,0-1 0,0 0 0,0 1 0,0-1 0,0 1 0,0-1 0,0 0 0,0 1 0,0-1 0,0 1 0,0-1 0,1 0 0,-1 1 0,0-1 0,0 0 0,0 1 0,1-1 0,-1 0 0,0 1 0,1 0 0,0-1 0,0 0 0,0 0 0,1 0 0,-1 0 0,0 0 0,0 0 0,0 0 0,1 0 0,-1 0 0,1-1 0,44-9 0,69-25 0,-51 14 0,28-6 0,110-19 0,-152 39 0,0 1 0,1 3 0,100 6 0,63 32 0,-4 18 0,-24-6 0,-33-17-480,0-6 0,264 6 0,307-61-961,-292-23-118,-390 48-2192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25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11 0,0 18 0,2 21 0,7 31 0,8 39 0,14 37 0,16 41-2596,13 37 2596,4 27-3310,-4 20 3310,-9 13 0,0 32-3537,-8-40 4789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04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174 179 24575,'-8'4'0,"2"1"0,0 0 0,0 1 0,1 0 0,0 0 0,0 1 0,0-1 0,1 1 0,-6 12 0,10-18 0,-16 30-15,1 0 0,2 1 0,2 1 0,-11 46 0,9-17-525,-6 99-1,15-87 499,3 0-1,4 0 0,22 139 1,-13-156-219,2 0 0,3-2-1,1 0 1,4-1 0,42 78 0,-31-78 236,2-2 0,2-2 0,2-1 0,3-2-1,2-2 1,1-1 0,2-3 0,3-2 0,0-2 0,3-2 0,56 27 0,-69-41-114,1-3-1,62 20 1,-75-31 55,1 0 1,-1-2-1,1 0 1,52-1-1,-48-4 84,0-3 0,0 0 0,-1-2 0,0-2 0,0-1 0,0-1 0,45-20 0,-52 17 0,0-1 0,-1-1 0,0-1 0,-1-2 0,-1 0 0,-1-1 0,0-1 0,-1 0 0,19-27 0,-17 16-59,-1-2 0,-2 0 0,-1-1 0,-2-1 0,-1 0 0,12-43-1,-6 4-196,-4-1 0,8-80 0,-13 49 197,-5-1 0,-4 1 0,-12-110 0,4 166 59,-2-1 0,-3 1 0,-2 1 0,-1 0 0,-33-75 0,31 92 0,-1 0 0,-2 1 0,0 0 0,-2 1 0,-2 2 0,0 0 0,-2 1 0,-48-41 0,46 48 0,0 1 0,-1 1 0,-1 1 0,0 1 0,-1 2 0,0 1 0,-51-13 0,45 16 0,-1 3 0,0 1 0,0 1 0,0 2 0,-1 2 0,-52 5 0,46 1 0,0 1 0,1 3 0,1 1 0,0 2 0,0 2 0,1 1 0,1 2 0,-62 40 0,75-40 0,1 0 0,1 1 0,1 2 0,0 0 0,2 2 0,1 0 0,0 1 0,2 2 0,1-1 0,1 2 0,1 0 0,-21 55 0,28-57 23,2 0 1,0 0-1,1 1 1,2-1-1,-1 51 0,5-43-109,1-1 0,2 1 0,1-1-1,11 36 1,21 43-2366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05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12 635 24575,'0'0'0,"-6"-16"0,3-6 0,1 0 0,1 0 0,2 0 0,0 0 0,5-30 0,32-107 0,-28 126 0,16-35 0,-18 51 0,0 0 0,2 1 0,19-27 0,-22 35 0,-1 0 0,1 1 0,1 0 0,-1 0 0,1 1 0,0 0 0,1 0 0,10-5 0,-11 8 0,0 0 0,0 0 0,0 0 0,0 1 0,1 0 0,-1 1 0,1 0 0,-1 1 0,1-1 0,-1 1 0,9 2 0,6 1 0,0 2 0,0 0 0,42 16 0,62 37 0,262 164 0,-383-218 0,15 9 0,-20-12 0,0-1 0,-1 0 0,1 1 0,0-1 0,0 0 0,-1 0 0,1 1 0,0-1 0,0 0 0,0 0 0,-1 0 0,1 0 0,0 0 0,0 0 0,-1 0 0,1 0 0,0-1 0,0 1 0,0 0 0,-1 0 0,1-1 0,0 1 0,-1 0 0,1-1 0,1 0 0,0-2 0,0 0 0,-1 0 0,1 0 0,0 0 0,-1 0 0,0 0 0,0-1 0,0 1 0,0 0 0,0-1 0,0-5 0,0 4 0,7-57-394,-1-101 0,-7 143-183,1-36-6249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29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24575,'1'20'0,"6"41"0,0-19 0,35 424-808,-16 4-432,-8-120-514,49 388-717,-52-607 553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3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24575,'0'0'0,"0"-3"0,3-1 0,-1 1 0,1-1 0,0 0 0,-1 1 0,1 0 0,1 0 0,-1 0 0,1 0 0,6-5 0,0 2 0,1 0 0,16-7 0,-18 10 0,0-1 0,0 1 0,0 1 0,1 0 0,-1 0 0,18 0 0,-22 2 0,-1 0 0,1 0 0,0 1 0,-1-1 0,1 1 0,0 1 0,-1-1 0,1 1 0,-1-1 0,0 1 0,1 0 0,-1 1 0,0-1 0,0 1 0,6 5 0,-5-3 0,0 1 0,0-1 0,0 1 0,-1 0 0,0 1 0,0-1 0,-1 1 0,1-1 0,2 11 0,-3-6 0,0-1 0,-1 1 0,0 0 0,0 0 0,-1 20 0,-3-9 0,0 0 0,-1 0 0,-1-1 0,-2 1 0,-13 37 0,4-23 0,-1-1 0,-37 58 0,-58 55 0,104-139 0,4-6 0,0-1 0,1 1 0,0 0 0,0 0 0,0 0 0,0 0 0,0 0 0,0 0 0,-2 7 0,4-10 0,0 1 0,0-1 0,0 0 0,0 1 0,0-1 0,1 1 0,-1-1 0,0 0 0,0 1 0,0-1 0,0 1 0,0-1 0,0 0 0,1 1 0,-1-1 0,0 0 0,0 1 0,0-1 0,1 0 0,-1 0 0,0 1 0,1-1 0,-1 0 0,0 0 0,1 1 0,-1-1 0,0 0 0,1 0 0,-1 0 0,0 0 0,1 1 0,-1-1 0,0 0 0,1 0 0,-1 0 0,1 0 0,0 0 0,17 0 0,-15 0 0,28-4 0,-1-1 0,1-2 0,37-12 0,-50 13 0,284-95-1365,-219 70-5461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32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685 1 24575,'-1'0'0,"0"0"0,0 1 0,0-1 0,-1 0 0,1 1 0,0-1 0,0 1 0,0-1 0,0 1 0,0 0 0,0-1 0,1 1 0,-1 0 0,0 0 0,0 0 0,0 0 0,-1 1 0,-3 4 0,-27 29 0,-30 44 0,-17 37-488,-12 45-1464,26-27 937,-60 175 0,-7 157-1756,72-124 2216,51-242-125,3 144-1,9-193 625,1 0 0,3 0 0,2-1 0,29 95 0,-28-118 70,0-1 0,2 0-1,1-1 1,1-1-1,1 0 1,1 0-1,1-2 1,1 0 0,1-1-1,32 27 1,-30-31-14,2-1 0,0-1 0,0-1 0,2-1 0,-1-1 0,41 13 0,-32-15 0,0-2 0,0-1 0,0-1 0,64 1 0,-48-8 0,-1-2-1,1-2 1,-1-2 0,0-2 0,-1-3 0,0-1 0,74-32-1,-61 17 1,-2-3-1,-1-2 1,-1-3-1,-2-2 0,70-64 1,-56 37-1,-3-2 1,-3-4-1,65-95 1,-73 85 0,-4-1 0,77-177 0,-98 185 0,-3-2 0,-3-1 0,-4 0 0,9-82 0,-22 107 68,-3-1 0,-2 0 0,-2 0 0,-2 0 0,-12-63 1,7 80-5,0 1 0,-3 0 1,0 0-1,-3 1 0,0 1 1,-2 0-1,-2 2 1,-31-44-1,33 54-23,-1 2 0,-1 0 0,0 1 0,-2 0 0,0 2 0,-1 1 0,0 0 1,-27-13-1,19 14-13,0 1 1,-1 1-1,-1 2 0,1 1 1,-1 2-1,-43-5 1,24 7-72,0 3 1,-65 4 0,16 8-259,-171 39-1,-87 53 323,166-36 234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0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0 24575,'-14'7'0,"-2"3"0,0 1 0,-17 16 0,28-22 0,0 0 0,1 0 0,-1 1 0,1-1 0,0 1 0,1 0 0,-1 0 0,1 0 0,0 0 0,-2 8 0,-1 13 0,1-1 0,1 1 0,0 52 0,3-58 0,5 486 0,2-435-682,25 116-1,-17-131-6143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4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 1649 24575,'0'0'0,"0"-2"0,-3-9 0,-1 1 0,-7-17 0,2 8 0,-145-377-1018,-75-358 814,182 571 204,35 128 0,-5-71 0,16 122 0,1 0 0,-1-1 0,1 0 0,0 1 0,0-1 0,0 0 0,0 1 0,1-1 0,0 1 0,0-1 0,2-4 0,-3 8 0,0 1 0,0 0 0,1-1 0,-1 1 1,0 0-1,0-1 0,1 1 0,-1 0 0,0-1 0,0 1 0,1 0 0,-1-1 0,0 1 0,1 0 0,-1 0 0,1 0 0,-1-1 0,0 1 0,1 0 0,-1 0 0,0 0 0,1 0 0,-1 0 0,1 0 0,-1 0 0,1 0 0,-1 0 0,0 0 0,1 0 0,-1 0 0,1 0 0,-1 0 0,0 0 0,1 0 0,-1 0 0,1 0 0,-1 1 0,0-1 0,1 0 0,15 14 203,9 13 312,24 37 0,-43-57-527,297 463-1491,-124-117 1601,-144-267-502,-3 1 0,24 113 0,-48-161-5170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1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24575,'5'3'0,"129"92"0,-127-89 0,0 0 0,0 1 0,-1-1 0,0 1 0,0 1 0,-1-1 0,0 1 0,0 0 0,4 9 0,-6-10 0,-1 0 0,0 0 0,0 1 0,0-1 0,-1 0 0,0 1 0,0-1 0,-1 1 0,0-1 0,0 1 0,-3 12 0,-1-5 0,0-1 0,-1 0 0,0 1 0,-2-2 0,1 1 0,-2-1 0,0 0 0,0 0 0,-13 14 0,-9 6 0,-61 55 0,70-69 0,20-18 0,1-1 0,-1 1 0,0-1 0,1 1 0,-1 0 0,1-1 0,-1 1 0,1-1 0,0 1 0,-1 0 0,1-1 0,0 1 0,-1 0 0,1 1 0,0-1 0,0-1 0,1 0 0,-1 1 0,0-1 0,1 0 0,-1 1 0,1-1 0,-1 0 0,1 0 0,-1 1 0,0-1 0,1 0 0,-1 0 0,1 0 0,-1 0 0,1 1 0,-1-1 0,1 0 0,-1 0 0,1 0 0,-1 0 0,1 0 0,-1 0 0,1 0 0,-1-1 0,1 1 0,23-1 0,0-1 0,28-7 0,-47 8 0,328-86-1871,-227 54-4449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1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640 349 24575,'-60'63'0,"-179"205"-1259,177-190 629,-83 138 0,123-178 630,3 0 0,1 1 0,2 1 0,2 0 0,-17 75 0,26-85 0,1 1 0,1 0 0,2 0 0,1 1 0,1-1 0,2 0 0,1 0 0,14 52 0,-4-40-128,2-1-1,1-1 1,2-1-1,2 0 1,2-2-1,1 0 1,42 47-1,-22-34-76,2-3-1,2-1 1,3-3-1,72 49 1,-56-49 205,2-2 0,2-4 0,1-3 0,2-4 0,1-2 0,155 36 0,-162-52 0,1-2 0,0-3 0,0-4 0,1-2 0,-1-4 0,0-2 0,0-4 0,97-23 0,-96 12-194,0-4 1,-1-2-1,-2-4 1,0-3 0,-2-2-1,80-57 1,-90 50-1,-1-1 1,-3-3 0,-2-2-1,-1-2 1,-3-2-1,76-113 1,-86 105 123,-2-1 1,-2-2-1,-4-1 0,-2-1 1,-2-1-1,17-89 0,-30 98-43,-2 0 0,-3 0 0,-2-60 0,-5 69 22,-2 0 1,-2 0-1,-2 0 0,-14-45 1,10 54 62,-1 1-1,-3 0 1,-1 2 0,-1 0 0,-2 0-1,-1 2 1,-2 1 0,-2 0 0,-51-51-1,38 48 0,-1 3 1,-2 0-1,0 3 0,-3 2 0,0 1 1,-1 2-1,-60-21 0,37 20-201,-1 4-1,0 3 1,-119-16 0,99 26 28,0 3 1,-141 10 0,115 7-34,-180 42 1,-101 68-284,30 33 1103,29 7 2339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18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24575,'0'0'0,"0"14"0,0-5 0,0 4 0,0 1 0,0-1 0,1 0 0,1 1 0,1-1 0,4 17 0,-1-14-195,-2-1 0,0 1 0,-1 0 0,-1 0 0,0 0 0,-1 21 0,-1-24-6631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19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0 472 24575,'0'8'0,"1"-1"0,0 1 0,1 0 0,1 7 0,0-6 0,7 29 6,3-1-1,23 51 0,46 72-220,322 545-781,-254-475 957,-107-172 20,90 93 0,-130-148-51,-1 0 159,1-1 0,-1 1 0,1-1 0,0 0 0,0 0 0,4 3 0,-6-5-68,0 0 0,0 1 0,0-1 0,0 0 0,0 0 0,-1 0 0,1 0 0,0 0 0,0 0 0,0 0 0,0 0 0,0 0 0,0 0 0,0 0 0,0-1 0,-1 1 0,1 0 0,0-1 0,0 1 0,0 0 0,0-1 0,-1 1 0,1-1 0,0 0 0,-1 1 0,1-1 0,0 1 0,-1-1 0,1 0 0,0-1 0,3-3-11,0 0 0,-1-1-1,0 1 1,0-1 0,3-7 0,9-36 0,-11 38-11,52-228-378,-14-10-919,-26 157 1031,166-920-2230,-175 975 2408,3-15 74,2 0 0,20-56 0,-13 68-588,-3 14-2410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0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472 83 24575,'0'-1'0,"0"0"0,-1 0 0,1 0 0,0 0 0,0 0 0,-1 1 0,1-1 0,0 0 0,-1 0 0,1 0 0,-1 1 0,1-1 0,-1 0 0,0 0 0,0 0 0,-5-6 0,0 1 0,0 0 0,-1 0 0,1 1 0,-1 0 0,-1 0 0,1 0 0,-1 1 0,1 0 0,-17-5 0,18 7 0,-1 1 0,1 0 0,0 0 0,-1 0 0,1 0 0,-1 1 0,1 0 0,-1 1 0,1 0 0,-1 0 0,1 0 0,0 0 0,-1 1 0,1 0 0,-9 5 0,1 0 0,0 2 0,1 0 0,0 1 0,0 0 0,1 1 0,0 0 0,-20 25 0,15-13 0,1 0 0,2 0 0,-23 49 0,26-47 0,2 1 0,0 0 0,2 0 0,1 1 0,1 0 0,-2 34 0,7-39 0,0-1 0,1 1 0,0-1 0,2 0 0,1 1 0,1-1 0,0-1 0,13 29 0,-15-40 0,1 0 0,0-1 0,1 1 0,0-1 0,7 8 0,-10-14 0,-1 0 0,1 0 0,0 0 0,0 0 0,0-1 0,0 1 0,0-1 0,0 0 0,1 1 0,-1-1 0,0 0 0,1 0 0,-1 0 0,0-1 0,1 1 0,-1-1 0,1 1 0,-1-1 0,1 0 0,0 0 0,-1 0 0,1 0 0,4-1 0,2-1 0,-1-1 0,1 0 0,-1-1 0,0 0 0,15-9 0,37-31 0,-41 29 0,71-57 0,-87 70 0,0 0 0,0 0 0,0 0 0,0 0 0,0 1 0,1-1 0,5-1 0,-8 3 0,1 0 0,0 0 0,-1 0 0,1 0 0,0 0 0,-1 0 0,1 0 0,-1 0 0,1 1 0,0-1 0,-1 1 0,1-1 0,-1 1 0,1 0 0,-1 0 0,1-1 0,-1 1 0,0 0 0,2 1 0,7 8 0,-1-1 0,0 1 0,-1 1 0,14 21 0,-20-28 0,115 197 0,32 48 0,-128-222-1365,-6-9-5461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0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1 581 24575,'0'-1'0,"1"0"0,-1 0 0,1 0 0,-1 0 0,1 0 0,-1 0 0,1 0 0,0 0 0,0 0 0,-1 0 0,1 1 0,1-2 0,3-3 0,16-23 0,-1-1 0,-1-1 0,-1 0 0,-2-2 0,-2 0 0,0 0 0,-2-1 0,-2-1 0,-1 0 0,8-63 0,-10 30 0,-7 59 0,-1-1 0,1 0 0,-1 1 0,-1-1 0,-3-12 0,5 20 0,0 0 0,-1 0 0,1-1 0,0 1 0,-1 0 0,1 0 0,-1 0 0,0 0 0,1 0 0,-1 0 0,0 0 0,1 0 0,-1 1 0,0-1 0,0 0 0,0 0 0,0 1 0,0-1 0,0 0 0,-2 0 0,2 1 0,0 0 0,0 0 0,0 0 0,0 0 0,0 0 0,0 0 0,-1 1 0,1-1 0,0 0 0,0 1 0,0-1 0,0 1 0,0-1 0,0 1 0,1-1 0,-1 1 0,0 0 0,0 0 0,0-1 0,0 1 0,1 0 0,-2 1 0,-4 6 0,0 0 0,1 1 0,-1-1 0,2 1 0,-1 0 0,1 0 0,1 0 0,-3 11 0,-1 5 0,2 0 0,-2 27 0,4-20 0,2 0 0,1 0 0,6 46 0,-3-54 0,2-1 0,0 1 0,2-1 0,0-1 0,14 29 0,-17-43 0,0 0 0,0-1 0,1 0 0,0 0 0,1 0 0,-1-1 0,8 7 0,-9-10 0,0 0 0,0 0 0,0 0 0,0-1 0,0 1 0,1-1 0,-1 0 0,1-1 0,-1 1 0,1-1 0,0 0 0,-1 0 0,10 0 0,0-1 0,-1-1 0,0-1 0,0 0 0,0-1 0,14-5 0,-13 4 0,1 0 0,0 1 0,22-2 0,-32 6 0,0 0 0,1 0 0,-1 0 0,0 1 0,0-1 0,0 1 0,0 1 0,-1-1 0,1 1 0,6 4 0,3 1 0,-1 0 0,-5-4 0,1 1 0,11 4 0,-18-8 0,0 0 0,1-1 0,-1 1 0,1-1 0,-1 1 0,1-1 0,0 0 0,-1 0 0,1 0 0,-1 0 0,1 0 0,-1-1 0,4 0 0,-2-1 0,1 0 0,-1 0 0,-1 0 0,1 0 0,0-1 0,0 1 0,-1-1 0,0 0 0,5-5 0,3-4 0,10-17 0,-13 18 0,114-190 0,-17 26 0,-101 168 0,0 1 0,1 0 0,0 0 0,0 1 0,1-1 0,6-4 0,-9 8 0,-1 0 0,1 1 0,0-1 0,0 1 0,1 0 0,-1-1 0,0 1 0,0 1 0,1-1 0,-1 0 0,0 1 0,1 0 0,-1-1 0,0 2 0,7-1 0,-1 2 0,0 0 0,-1 0 0,1 1 0,0 0 0,-1 1 0,0 0 0,12 7 0,0 2 0,32 28 0,-23-13-195,0 1 0,-2 1 0,-2 2 0,0 1 0,-3 1 0,27 52 0,-17-25-6631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1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 24575,'0'0'0,"10"-2"0,25-2 0,36-7 0,46-12 0,42-16 0,11-5-2385,-25 5-3421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1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0 399 24575,'61'3'0,"-19"0"0,60 2 0,41 1-427,587-4-1708,-496-20 2105,-184 11 20,0-3 0,73-23 0,-106 27 10,1 0 0,17-11 0,-31 15 0,0 0 0,0 0 0,-1-1 0,1 0 0,0 0 0,-1 0 0,0 0 0,1-1 0,-2 1 0,1-1 0,0 0 0,-1 0 0,4-6 0,-5 8 32,-1 0 0,1 0 0,0 0 0,-1 0 0,0-1 0,1 1 1,-1 0-1,0 0 0,0-1 0,0 1 0,0 0 0,-1 0 0,0-4 1,-1 2 106,1 0 1,-1 0 0,0 1 0,0-1 0,0 1 0,0-1 0,-4-3 0,-2-2-62,-1 0 1,1 1-1,-1 1 0,-14-10 1,-46-23-158,-114-43-1163,104 53-4967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1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0,11 2 0,20 4 0,19 6 0,14 1 0,3 2 0,-5-1 0,-15-2-8191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2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24575,'0'0'0,"0"0"0,2 0 0,10 0 0,24 0 0,30-1 0,37-7 0,39-16 0,63-25-2777,-2-5-2637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5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24575,'0'0'0,"2"-2"0,11-1 0,13-1 0,17 0 0,13-2 0,8-1 0,0-4 0,-7-1 0,-13 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47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0,3 0 0,8 2 0,13 4 0,18 3 0,22 3 0,19-4 0,12-5 0,-6-4 0,-17-2-8191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48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24575,'0'0'0,"4"0"0,8-1 0,17-4 0,10-1 0,-2-1-8191</inkml:trace>
  <inkml:trace contextRef="#ctx0" brushRef="#br0" timeOffset="1">2005 0 24575,'0'0'0,"0"0"0,2 0 0,4 2 0,2 1-8191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48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24575,'0'112'-256,"4"1056"-2337,25-4 2250,-12-879 380,3 100-1329,-19-316-2452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49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24575,'6'0'0,"24"8"0,0 2 0,-1 0 0,44 24 0,-67-32 0,37 19 0,0 2 0,-2 2 0,-1 2 0,-1 1 0,-1 2 0,36 38 0,-56-48 12,-1 1 0,-1 1 0,0 0 0,-2 1 0,-1 1 0,-1 0 0,-1 1 0,-1 0 0,12 45 0,-12-29-260,-3 0 1,-1 0-1,-2 1 1,-1 0-1,-6 64 1,-1-59-6579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0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24575,'0'0'0,"2"0"0,8 0 0,19-2 0,25-2 0,17-1 0,5 0 0,-11 2-8191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0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33 690 24575,'-7'17'0,"1"9"1,0 1-1,2-1 1,1 1-1,1 0 0,1 0 1,2 0-1,0 0 1,7 35-1,1-18-223,2 0 0,1-1-1,2-1 1,24 49 0,-21-57 208,0-1 0,3-1 1,0 0-1,2-2 0,1-1 0,2 0 0,0-2 0,2-1 1,1-1-1,1-1 0,1-2 0,1-1 0,1-1 0,66 29 1,-54-31-116,2-2 1,-1-1-1,2-3 1,-1-2-1,2-2 1,-1-2-1,89-1 1,-94-7 25,1-1 1,-1-3-1,0-1 1,-1-2-1,0-2 1,0-1-1,-1-3 0,-1-1 1,41-23-1,-42 17 104,-2-2 0,-1-1 0,0-1 0,-2-2 0,-2-1 0,0-2 0,26-35 0,-36 38 0,-1 0 0,-1-1 0,-2-1 0,-1-1 0,-1 0 0,-2-1 0,-1-1 0,-2 0 0,9-44 0,-14 44 0,-2 0 0,-1 0 0,-1 0 0,-2-1 0,-1 1 0,-2 0 0,-1 0 0,-1 1 0,-2 0 0,-1 0 0,-2 0 0,-1 1 0,-1 1 0,-2 0 0,-28-42 0,20 41-66,-1 0 1,-1 1-1,-2 2 0,-1 0 0,-36-27 0,23 25-152,-1 1 1,-1 3 0,-72-33-1,45 31 7,0 3 0,-1 2 0,-1 4 1,-2 4-1,-114-11 0,-32 19 211,165 9-99,-82 14 1,108-10-72,-1 1 0,1 1 0,1 2 0,-52 24 0,61-24 177,0 1 0,1 1-1,1 1 1,0 0 0,1 1 0,0 1-1,-18 22 1,-16 34-1263,50-71 1250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1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24575,'0'0'0,"0"7"0,4 32 0,7 50 0,9 58 0,5 55 0,0 40-4068,-4 29 4068,-8 16-2464,-7 6 2464,-7-5 0,-8-15 0,-1-24 0,0-29-1914,2-41 1914,3-49-576,1-46 1407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1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426 0 24575,'-13'1'0,"0"1"0,0 0 0,0 1 0,0 0 0,0 1 0,0 0 0,1 1 0,-18 10 0,6-1 0,0 1 0,-40 34 0,48-35 0,0 1 0,1 0 0,1 1 0,0 0 0,2 1 0,0 1 0,0 0 0,2 0 0,0 1 0,1 1 0,1-1 0,-11 42 0,14-36-14,1 1 0,2-1 0,0 1 0,3 46 0,2-39-27,2 1-1,2-1 1,10 34-1,45 94-155,14-4 33,-5-8 99,-62-131 65,-2 0 0,0 0 0,8 35 0,-15-51 0,1 1 0,-1 0 0,0 0 0,0-1 0,0 1 0,0 0 0,0 0 0,-1-1 0,1 1 0,-1 0 0,-1 4 0,2-6 0,-1-1 0,1 1 0,-1-1 0,1 1 0,0 0 0,-1-1 0,1 1 0,-1-1 0,0 1 0,1-1 0,-1 1 0,1-1 0,-1 0 0,0 1 0,1-1 0,-1 0 0,-1 1 0,0-1 0,1 0 0,0 0 0,-1 1 0,1-2 0,-1 1 0,1 0 0,-1 0 0,1 0 0,0-1 0,-1 1 0,1 0 0,-2-2 0,-5-1 30,1-1 0,0-1 0,-1 1 0,2-1 0,-1 0 1,1-1-1,-1 0 0,1 0 0,1 0 0,-8-10 0,4 3 25,1 1 0,1-1 1,0-1-1,0 1 0,-5-19 0,8 17-65,0 0 0,1 0 0,0 0 0,2-1 0,-1 1 0,2 0 0,2-22 0,0 18 43,1 0 1,1 0-1,1 0 0,1 0 1,10-23-1,-2 14-219,1 0 1,1 0-1,2 2 0,1 0 1,0 1-1,2 1 1,24-22-1,12-4-6640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2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329 293 24575,'-4'3'0,"-3"6"0,0 0 0,-6 12 0,7-13 0,-29 51-171,1 2-1,4 1 1,2 1 0,3 1-1,-22 90 1,29-76-264,4 1-1,3 0 1,3 0 0,3 109 0,7-140 352,2 1 0,2-1 0,13 51 0,-11-71 53,0-1 1,2 0 0,1 0-1,1-1 1,1-1 0,25 36-1,-22-39-64,1-2-1,1 0 1,0-1 0,2-1-1,0 0 1,43 28 0,-33-29-114,0-1 1,1-1-1,1-1 0,62 17 1,-42-19 34,0-3 1,0-1 0,1-3-1,0-3 1,-1-1 0,1-3-1,53-9 1,-51 2 172,0-2 0,-1-3 0,0-2 0,-2-2 0,0-3 0,-1-2 0,-1-2 0,52-35 0,-58 29 0,0-1 0,-2-2 0,-2-2 0,-1-2 0,-2-2 0,-1-1 0,-3-1 0,40-66 0,-53 73 0,-2 0 0,-1-1 0,-2-1 0,-2 0 0,-1-1 0,-2-1 0,-1 0 0,3-42 0,-10 47 0,0 1 0,-3-1 0,0 1 0,-2-1 0,-2 1 0,-1 0 0,-2 0 0,0 1 0,-26-59 0,17 56-22,0 2-1,-3 0 1,0 1 0,-29-32-1,18 28-69,-2 1-1,-71-57 0,52 53-28,-2 3 0,-2 2 1,-1 3-1,-1 2 0,-74-25 0,60 29 73,-1 4-1,0 3 0,-2 3 0,-88-5 0,97 16 56,0 2-1,0 4 1,0 3-1,0 2 1,-67 17-1,96-15 18,1 2 0,-56 23 0,76-26 7,0 0 1,0 1-1,1 1 0,0 0 1,1 1-1,0 1 0,1 0 1,-14 16-1,18-17-11,1 0-1,1 0 1,-1 1 0,2 0 0,0 1-1,0 0 1,1-1 0,1 2 0,0-1-1,-4 23 1,5-10-317,1 31 0,2-54 267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2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24575,'-2'16'0,"-8"114"0,3 5 0,2 47-662,1 39-1988,8 653 283,14 0 162,-17-832 2100,4 136-325,2-37-59,4 26 1848,-8-127-2001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5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0 0,12 6 0,21 9 0,23 12 0,14 7 0,3 3 0,-2 1 0,-9-2 0,-9-3 0,-9-4 0,-6 0 0,-4-1 0,-6-2 0,-7-4 0,-7-6 0,-6-5-8191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3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676 0 24575,'-4'0'0,"0"1"0,1 0 0,-1 0 0,0 0 0,0 0 0,0 0 0,1 1 0,-1 0 0,1 0 0,-4 2 0,-4 2 0,-74 43-108,-80 61-1,-73 72-268,210-160 377,-64 55 0,91-76-1,0 0 1,0 0-1,0 0 1,0 0-1,0 0 1,0 0 0,0 0-1,1 0 1,-1 0-1,0 0 1,1 1 0,-1-1-1,1 0 1,-1 0-1,0 3 1,1-3 1,0-1 0,0 0-1,0 1 1,1-1 0,-1 1 0,0-1 0,0 0 0,0 1-1,1-1 1,-1 0 0,0 1 0,0-1 0,1 0 0,-1 0 0,0 1-1,1-1 1,-1 0 0,0 0 0,1 1 0,14 4 88,11 1 45,1-2 0,0-1 0,33 0 0,84-12-175,-6-20 41,-115 23 0,-18 5 0,0 0 0,-1 0 0,1 0 0,0 1 0,5 0 0,-8 0 0,1 0 0,-1 1 0,0-1 0,0 1 0,0-1 0,0 1 0,0 0 0,0 0 0,0 0 0,0 0 0,0 0 0,-1 0 0,1 0 0,3 4 0,3 4 0,0 1 0,-1 1 0,0-1 0,0 1 0,7 18 0,-5-11 0,59 118-106,52 100-557,11-10 597,-88-162-1160,-10-19-4904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3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90 200 24575,'-1'0'0,"1"1"0,-1-1 0,1 0 0,-1 0 0,0 1 0,1-1 0,-1 0 0,1 1 0,-1-1 0,1 0 0,0 1 0,-1-1 0,1 1 0,-1-1 0,1 1 0,0-1 0,-1 1 0,1 0 0,-3 2 0,-4 8 0,0-1 0,1 2 0,0-1 0,-8 22 0,5-6-10,1-1-1,2 1 1,1 0 0,1 1-1,1-1 1,1 1-1,2-1 1,3 29 0,2-6-423,3 0 1,1 0-1,27 77 1,-16-70 207,4-1 0,1-1 0,3-1 0,2-2 1,3-1-1,2-1 0,1-2 0,3-2 0,2-1 0,2-3 0,2-1 1,1-2-1,53 34 0,-35-32 225,2-4 0,2-2 0,1-3 0,100 32 0,-85-39 0,1-4 0,1-4 0,134 11 0,-163-25-142,-1-2 0,1-3 0,-1-2 0,1-3 0,-2-2 0,106-32 0,-121 27 6,-2-1-1,0-3 1,-1 0-1,35-25 0,-44 23 86,0-1-1,-1-1 0,-1-2 0,-2 0 1,28-34-1,-32 30 52,0-1 0,-2-1 0,-1 0 0,-1-1 0,-2-1 0,-1 0 0,-1-1 0,-2 0 0,-2-1 0,0 0 0,-3 0 0,2-40 0,-6 35 0,-1 1 0,-2 0 0,-2 0 0,-2 0 0,-1 0 0,-1 1 0,-3 0 0,-1 1 0,-1 0 0,-35-64 0,27 64-51,-2 1 1,-2 0-1,-1 2 0,-1 1 0,-2 2 1,-44-38-1,32 36-105,-2 1 0,-1 2 0,-1 3-1,-80-36 1,61 36-39,-2 3 0,0 3 0,-75-12-1,59 19 78,0 3 0,-100 2-1,111 9 122,-77 12-1,97-5 8,-83 24-1,93-19 77,-61 30 1,9 8 624,81-43-581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28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24575,'-2'5'0,"-3"10"0,1 0 0,0 0 0,1 1 0,0-1 0,0 31 0,3-35 0,-2 54 8,9 98 0,21 64-160,-12-110-304,43 481 312,-27-242 169,-7-155-648,83 324-1,-96-479-5609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30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24575,'0'6'0,"1"0"0,0 0 0,0 0 0,3 10 0,2 5 0,44 271-190,-17 6-769,-9-78 586,119 745-1706,-101-724-427,0-6 422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12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0 214 24575,'6'1'0,"10"2"0,20 7 0,-19-5 0,471 133-781,8-15 295,-428-109 476,16 3 204,-83-17-148,0 1-1,1-1 1,-1 0 0,0 1-1,0-1 1,1 1-1,-1-1 1,0 1 0,0 0-1,0-1 1,0 1 0,0 0-1,0 0 1,0 0 0,0 0-1,0 0 1,0 0-1,0 0 1,0 0 0,-1 0-1,1 1 1,-1-1 0,2 2-1,-2 1-47,1 0 0,-1 0 0,1 0 0,-1 0 0,-1 0 0,0 6 0,1-10 4,-4 60-2,23-60 0,-15 0 0,52-1 0,-56 1 0,0 0 0,0-1 0,1 1 0,-1 0 0,0-1 0,0 1 0,0 0 0,0-1 0,1 1 0,-1-1 0,0 1 0,0 0 0,0-1 0,0 1 0,0-1 0,0 1 0,0 0 0,0-1 0,0 1 0,0-1 0,0 1 0,0 0 0,-1-1 0,1 1 0,0-1 0,-3-12 0,-10-29 0,1 0 0,-10-78 0,17 64 0,1 0 0,6-63 0,-1 110 0,0-1 0,0 1 0,1 0 0,1 0 0,-1 0 0,2 0 0,6-15 0,-8 21 0,0-1 0,0 1 0,0 0 0,1 0 0,-1 0 0,1 1 0,0-1 0,-1 1 0,1-1 0,0 1 0,1 0 0,-1 0 0,0 0 0,0 0 0,1 1 0,-1-1 0,1 1 0,0 0 0,-1 0 0,1 0 0,0 1 0,3-1 0,1 1 0,1 1 0,-1 0 0,0 0 0,0 1 0,0 0 0,0 0 0,0 1 0,-1 0 0,1 0 0,-1 1 0,0 0 0,11 7 0,3 5 0,0 1 0,29 30 0,-29-26 0,-2 0 0,-1 2 0,0 0 0,-2 1 0,0 1 0,-2 0 0,-1 1 0,-1 0 0,-1 1 0,-1 1 0,-2-1 0,8 45 0,-15-65 0,3 23 0,-4-29 0,0 1 0,0-1 0,0 0 0,0 1 0,0-1 0,-1 0 0,1 1 0,0-1 0,-1 1 0,1-1 0,-1 0 0,1 0 0,-1 1 0,0-1 0,1 0 0,-3 2 0,3-3 0,-1 1 0,1-1 0,-1 0 0,0 0 0,1 1 0,-1-1 0,0 0 0,1 0 0,-1 0 0,0 0 0,1 0 0,-1 0 0,0 0 0,1 0 0,-1 0 0,1 0 0,-1-1 0,0 1 0,1 0 0,-1 0 0,0-1 0,1 1 0,-1 0 0,1-1 0,-1 1 0,1 0 0,-1-1 0,1 1 0,-1-1 0,1 1 0,-1-1 0,1 0 0,-17-18 0,8 4 0,1 0 0,0-1 0,0 0 0,2 0 0,0-1 0,-4-22 0,4 14 0,2 0 0,1-1 0,0-43 0,4 48 0,0 0 0,2 0 0,0 1 0,9-32 0,-9 43 0,0 1 0,0 0 0,1-1 0,0 2 0,0-1 0,1 0 0,0 1 0,0 0 0,1 0 0,0 0 0,0 1 0,0 0 0,11-8 0,-6 8 0,-1 1 0,1-1 0,-1 2 0,2 0 0,-1 0 0,0 1 0,1 0 0,17-2 0,-6 3 0,-1 1 0,1 1 0,34 4 0,-37-1 0,0 1 0,0 0 0,0 1 0,0 1 0,-1 1 0,0 1 0,0 0 0,-1 2 0,-1 0 0,1 1 0,-1 1 0,-1 0 0,0 1 0,22 25 0,35 56 0,-71-92 0,0-1 0,-1 1 0,1 0 0,0-1 0,0 1 0,1-1 0,-1 0 0,0 0 0,0 0 0,1 0 0,-1 0 0,0-1 0,1 1 0,-1 0 0,1-1 0,-1 0 0,1 0 0,-1 0 0,1 0 0,4 0 0,3-2 0,0 0 0,0-1 0,16-6 0,-22 8 0,99-44 0,0-1 0,-87 41 0,0 0 0,0 0 0,1 2 0,26-3 0,-35 6 0,0 0 0,0 0 0,1 1 0,-1 0 0,0 1 0,8 2 0,47 20 0,-16-6 0,23 4 0,1-3 0,0-3 0,1-3 0,0-3 0,80 0 0,-37-11 0,1-5 0,178-31 0,-267 32 0,45-6 0,-70 10-105,0 1 0,0 0 0,0 0 0,0 0 0,0 0 0,0 1 0,0-1 0,0 0 0,-1 1 0,1-1 0,0 1 0,2 1 0,2 2-6721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14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2022 1 24575,'-132'-1'0,"95"3"0,-282 15-198,148-6-750,-1139 29-3249,1257-40 1349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15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0 24575,'0'0'0,"-2"0"0,-2 4 0,-9 14 0,-9 24 0,-9 30 0,-6 42 0,-1 37 0,2 36-2267,3 31 2267,8 21 0,11 16-3268,15 14 3268,17 15 0,20 7 0,21 5 0,35 20-3839,3-44 5022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07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1213 27 24575,'-12'-2'0,"-30"-6"0,-69-5 0,-45 9 0,94 5-190,-60 10 0,83-5 71,1 2-1,-66 22 1,59-13 119,2 3 0,0 1 0,2 2 0,0 2 0,2 2 0,-47 41 0,66-50 0,0 1 0,1 1 0,1 0 0,-20 32 0,27-36 0,2 1 0,0-1 0,2 2 0,-1-1 0,2 1 0,0 0 0,-3 21 0,5-17 21,2 0 1,0 1-1,2-1 0,0 0 0,1 0 1,2 0-1,8 39 0,-4-34-95,2 0-1,1-1 1,1 0 0,1 0-1,25 36 1,-14-28-106,2-1 0,1-1 0,40 37 0,-26-32-147,88 62 0,-76-66 138,1-2-1,1-2 1,1-3 0,2-2-1,0-3 1,1-2-1,1-3 1,1-2 0,0-3-1,106 6 1,-96-17 189,0-3 0,1-3 0,99-22 0,-76 6 0,179-69 0,-206 63-240,-1-3 0,-2-3 0,74-51 0,-105 62 205,-1-2 0,-1-1 0,-2-1 0,0-2 1,-2-1-1,-2-1 0,31-47 0,-46 62 39,-1 0 0,-1 0 0,-1-1 0,0 0-1,-1-1 1,-1 1 0,0-1 0,-2 0 0,0 0 0,-1-1 0,0 1 0,-2-1-1,0 1 1,-1 0 0,-1-1 0,-4-17 0,0 15-3,0 1 0,-1-1 0,-1 1 1,-1 1-1,0 0 0,-21-30 0,14 27-6,-1 0-1,-1 1 1,-1 1-1,-36-29 1,18 22-4,0 1 0,-2 2 0,0 2 1,-2 2-1,-1 1 0,-53-16 0,16 12 9,-2 3 0,0 4 0,-1 4 0,-165-4 0,198 16 19,0 2 0,1 3 0,-1 1 0,1 3-1,-47 15 1,67-15 51,0 2-1,1 0 1,-44 27-1,52-26-36,1 1-1,0 1 0,1 0 0,0 2 1,-21 24-1,-5 19-3060,43-59 3004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07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1 523 24575,'0'-1'0,"0"0"0,0-1 0,0 1 0,1 0 0,-1 0 0,0 0 0,1 0 0,-1-1 0,1 1 0,-1 0 0,1 0 0,0 0 0,-1 0 0,1 0 0,0 0 0,0 0 0,0 0 0,0 1 0,0-1 0,0 0 0,0 0 0,0 1 0,0-1 0,0 1 0,0-1 0,0 1 0,0-1 0,0 1 0,2-1 0,4 0 0,-1-1 0,1 1 0,0 0 0,7 1 0,7 0 0,0 1 0,38 6 0,43 15 0,-65-13 0,-9-3 0,136 26 0,-145-30 0,-1-1 0,1-1 0,0 0 0,-1-2 0,1 0 0,33-8 0,-44 8 0,1-1 0,-1-1 0,0 1 0,0-1 0,0 0 0,0-1 0,-1 0 0,1 0 0,-1-1 0,11-11 0,-13 11 0,0 0 0,-1 0 0,0-1 0,0 1 0,0-1 0,-1 0 0,0 0 0,0 0 0,0-1 0,-1 1 0,0-1 0,1-13 0,-2 8 0,-1 0 0,0 0 0,-1 0 0,-1 0 0,-5-24 0,-25-59 0,23 72 0,-25-67-1365,2 8-5461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33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14 24575,'26'-4'0,"20"-1"0,-21 4 0,14-2 0,0 2 0,48 6 0,-83-5 0,0 1 0,0-1 0,-1 1 0,1 0 0,0 1 0,-1-1 0,1 1 0,-1-1 0,1 1 0,-1 0 0,6 5 0,-7-5 0,0 1 0,0-1 0,0 1 0,0-1 0,0 1 0,-1 0 0,1-1 0,-1 1 0,0 0 0,0 0 0,0 0 0,0 0 0,0 0 0,-1 0 0,1 4 0,0 9 0,-1 0 0,-1 0 0,0 0 0,-1 0 0,-8 31 0,-31 76 0,35-106 0,0-3 0,1 0 0,-5 23 0,9-34 0,0 1 0,1 0 0,0 0 0,0 0 0,0 0 0,0 0 0,0 0 0,1-1 0,-1 1 0,1 0 0,0 0 0,1-1 0,-1 1 0,4 6 0,-1-3 0,1 0 0,0-1 0,1 0 0,-1 0 0,10 7 0,35 23 0,-32-23 0,5 3 0,-4-4 0,0 1 0,-1 1 0,-1 1 0,22 24 0,-36-36 0,0 1 0,0-1 0,-1 1 0,0 0 0,0 0 0,0 0 0,0 0 0,-1 0 0,1 0 0,-1 1 0,0-1 0,-1 0 0,1 1 0,-1-1 0,1 0 0,-1 1 0,-1-1 0,1 1 0,-1-1 0,1 0 0,-1 1 0,0-1 0,-1 0 0,1 0 0,-1 1 0,0-1 0,0-1 0,-3 6 0,-2 1 0,0-1 0,0-1 0,0 1 0,-1-1 0,0-1 0,-1 1 0,0-1 0,-14 8 0,-5 1 0,-51 21 0,29-17-341,0-3 0,-1-2-1,-92 15 1,107-26-6485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6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1 24575,'0'0'0,"-1"0"0,1 0 0,0 0 0,0 0 0,-1 0 0,1 0 0,0 1 0,-1-1 0,1 0 0,0 0 0,0 0 0,-1 1 0,1-1 0,0 0 0,0 0 0,-1 1 0,1-1 0,0 0 0,0 0 0,0 1 0,0-1 0,-1 1 0,0 1 0,-12 21 0,1 1 0,2-1 0,-10 31 0,8-22 0,-72 225 0,70-198 0,2 0 0,-6 89 0,15-9-1365,4-108-5461</inkml:trace>
  <inkml:trace contextRef="#ctx0" brushRef="#br0" timeOffset="1">945 424 24575,'0'0'0,"3"4"0,6 13 0,9 26 0,6 26 0,4 16 0,0 4 0,-2-4 0,-4-8 0,-4-14 0,-4-15 0,-6-17 0,-3-13-8191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34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940 121 24575,'-17'1'0,"-1"1"0,-30 6 0,29-5 0,-56 13-190,0 2-1,2 3 1,-80 36-1,108-37 82,2 1 0,1 2 1,1 3-1,1 1 0,1 1 0,-39 39 0,62-52 78,2 0 0,0 1 0,1 0 0,1 1 0,0 1 0,-9 19 0,15-26 12,1 1-1,1 0 0,0 0 1,1 1-1,0-1 0,0 1 1,2 0-1,-1-1 0,2 1 1,1 25-1,1-21 23,1 0 0,1 0 0,0-1 0,1 0 1,1 0-1,9 19 0,-4-15-15,0 0 0,2-1-1,0 0 1,18 19 0,-5-11-222,2-1 1,0-1-1,1-1 0,2-2 1,52 30-1,-28-24 78,1-1 0,118 36 1,-93-41-790,143 20 1,-156-34 873,-1-3 0,2-3 0,-1-3 0,0-3-1,106-19 1,-128 12 73,0-1-1,-1-3 0,62-28 0,-73 26-66,0-1-1,-2-2 1,0-2 0,50-42 0,-55 38 61,-2 0 1,0-2-1,-2-1 1,-1 0 0,-1-2-1,-1 0 1,-2-2-1,-2 0 1,13-36 0,-19 42-12,-2 0 0,-2-1 0,0 1 0,-2-1 1,2-34-1,-6 40-60,-1-1 1,0 0-1,-2 1 1,0 0-1,-2-1 1,-14-41-1,10 42 66,-1 0-1,-1 1 0,-1 0 0,-1 1 0,-1 1 0,0 0 1,-2 1-1,0 0 0,-1 1 0,0 1 0,-1 1 0,-40-26 0,27 23-15,0 1-1,-1 2 1,-1 1-1,-1 2 1,0 1-1,0 1 1,-1 2-1,-37-4 1,19 7 21,0 3 1,0 1-1,-1 3 1,1 3 0,0 1-1,-59 16 1,76-12 4,1 0 0,0 3 1,-64 32-1,57-21-38,1 3 0,-65 55-1,-56 72-518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4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6 0,6 17 0,11 37 0,16 39 0,14 34 0,12 29-2099,4 12 2099,-1-3 0,-4-4 0,-7-7 0,-12-14 0,-11-25-761,-11-35-4570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4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7 0,5 16 0,8 28 0,12 26 0,15 20 0,12 2 0,-5-16-8191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4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332 225 24575,'2'9'0,"2"-1"0,-1 1 0,1-1 0,1-1 0,0 1 0,0-1 0,0 0 0,1 0 0,0 0 0,0-1 0,8 7 0,2-1 0,0 0 0,0-1 0,26 12 0,-22-13 0,0-1 0,22 6 0,-33-12 0,0-1 0,0 0 0,1-1 0,-1 1 0,0-2 0,1 1 0,12-2 0,-18 0 0,0 0 0,0 1 0,0-1 0,0-1 0,-1 1 0,1 0 0,0-1 0,-1 0 0,1 0 0,-1 0 0,0 0 0,1-1 0,-1 1 0,0-1 0,-1 0 0,1 0 0,0 0 0,-1 0 0,0 0 0,0-1 0,0 1 0,0 0 0,0-1 0,0 0 0,0-5 0,1 1 0,-1-1 0,-1 0 0,1 0 0,-2 0 0,1 0 0,-1 0 0,-1 0 0,1 0 0,-1 0 0,-3-11 0,0 8 0,1 1 0,-1-1 0,-1 1 0,0 0 0,-1 0 0,0 1 0,0-1 0,-1 1 0,-1 1 0,1-1 0,-16-13 0,11 13 0,0 0 0,-1 1 0,-1 0 0,1 1 0,-1 0 0,-1 2 0,1-1 0,-24-6 0,9 6 17,0 0 0,0 3 1,0 0-1,0 1 0,0 2 0,-34 3 0,40 0-182,1 1 0,-1 1 0,0 0 0,1 2 0,0 1 0,1 1 0,-1 0 0,-26 16 0,4 6-6661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5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349 83 24575,'-1'0'0,"1"0"0,-1 0 0,1 0 0,-1 1 0,0-1 0,1 0 0,-1 0 0,1 1 0,-1-1 0,1 0 0,-1 1 0,1-1 0,-1 0 0,1 1 0,-1-1 0,1 1 0,-1 0 0,-2 2 0,-23 22 0,-23 30 0,-20 32 0,41-48-355,1 2 0,-40 87-1,54-96 178,0 1 1,3 1-1,0 0 0,2 0 1,-3 37-1,8-35 39,2 1 0,1-1 0,2 0-1,1 1 1,2-1 0,14 52 0,-7-48-24,1 0 1,3-1 0,1-1-1,1-1 1,37 54 0,-18-39-148,2-2 1,3-2 0,2-1 0,66 54 0,-40-45-206,2-3-1,123 67 1,-121-80 527,3-4 1,0-4-1,3-2 0,0-5 1,1-2-1,99 13 0,-117-28-60,0-2 0,1-4 0,-1-1 1,1-4-1,-1-3 0,0-2 0,-1-3 0,113-35 0,-127 29-113,-1-2 0,-1-3 0,-1-1 0,-2-2 0,0-2 0,-1-2 0,-2-2 0,63-62 1,-77 66 88,-1-2 0,-1-1 1,-2-1-1,0-1 1,-3 0-1,0-2 0,-3 0 1,0-1-1,-2-1 1,-2 0-1,-2-1 1,7-41-1,-12 46 65,-2 0 1,-2 0-1,-1 0 0,-1-1 1,-2 1-1,-12-59 1,5 53-14,-2 1 1,-1 0 0,-2 1-1,-1 1 1,-26-41 0,12 29-15,-3 2 1,-1 2-1,-3 1 0,-1 1 1,-1 2-1,-3 2 1,-1 2-1,-60-37 1,36 31 10,-2 4-1,-1 2 1,-1 4 0,-128-37 0,117 46 27,-2 4 1,0 4 0,0 3-1,-95 1 1,-8 19 372,44 11 1508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14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1 536 24575,'9'0'0,"204"1"170,492-7-1944,-612 3 1761,254-4-172,-232 10 115,115 17 0,-220-18 70,8-1 0,0 2 0,-1 1 0,1 0 0,-1 1 0,28 11 0,-26-4 460,-19-12-420,1 1 1,0 0 0,-1-1-1,1 1 1,0-1 0,-1 1-1,1 0 1,-1-1 0,1 1-1,-1 0 1,1 0-1,-1 0 1,1-1 0,-1 1-1,0 0 1,1 0 0,-1 0-1,0 0 1,0 0 0,0 1-1,0-2-28,0 0-1,0 1 0,0-1 1,0 0-1,0 0 0,0 1 1,0-1-1,0 0 0,0 0 1,0 1-1,-1-1 0,1 0 1,0 0-1,0 0 0,0 1 1,0-1-1,-1 0 0,1 0 1,0 0-1,0 0 0,0 1 1,-1-1-1,1 0 0,0 0 1,0 0-1,0 0 0,-1 0 1,1 0-1,0 0 0,0 0 1,-1 0-1,1 0 0,0 1 1,0-1-1,-1 0 0,1 0 1,0-1-1,0 1 1,-1 0-1,1 0 0,0 0 1,0 0-1,-1 0 0,1 0 1,0 0-1,0 0 0,-1 0 1,-10-8 72,6 3-84,0 0 0,0-1 0,1 1 0,0-1 0,0 0 0,1 0 0,-1-1 0,1 1 0,1-1 0,-3-8 0,2 6 0,1-1 0,1 1 0,0-1 0,0 1 0,1-1 0,0 0 0,2-10 0,1 6 0,-1 0 0,2 0 0,0 0 0,1 1 0,0-1 0,1 1 0,0 1 0,1-1 0,1 1 0,12-16 0,-8 15 0,0 0 0,1 1 0,1 0 0,-1 1 0,2 1 0,0 0 0,0 1 0,0 1 0,1 0 0,1 1 0,-1 1 0,1 1 0,28-7 0,-20 8 0,1 1 0,-1 0 0,0 2 0,1 1 0,-1 1 0,0 1 0,0 2 0,49 12 0,-58-11 0,-1 0 0,1 1 0,-1 1 0,-1 1 0,1 0 0,-1 0 0,-1 2 0,1 0 0,-2 0 0,13 13 0,-16-12 0,1-1 0,-2 2 0,0-1 0,0 1 0,-1 0 0,0 1 0,-1-1 0,-1 2 0,0-1 0,-1 0 0,5 28 0,-7-25 0,0-1 0,-1 1 0,-1 0 0,-3 20 0,2-26 0,-1 0 0,0 0 0,0 1 0,-1-1 0,-1-1 0,0 1 0,-7 13 0,11-23 0,0 1 0,-1 0 0,1-1 0,-1 1 0,1-1 0,0 1 0,-1-1 0,1 1 0,-1-1 0,1 1 0,-1-1 0,0 1 0,1-1 0,-1 0 0,-1 1 0,2-1 0,0 0 0,-1 0 0,1 0 0,0 0 0,-1 0 0,1 0 0,0 0 0,-1 0 0,1 0 0,0 0 0,-1 0 0,1 0 0,0 0 0,-1-1 0,1 1 0,0 0 0,-1 0 0,1 0 0,0-1 0,0 1 0,-1 0 0,1-1 0,-2-1 0,1 0 0,-1 0 0,1 0 0,0 0 0,0-1 0,0 1 0,-1-3 0,-2-7 0,1 0 0,1 1 0,0-1 0,0 0 0,1 0 0,1 0 0,1-17 0,1 13 0,1-1 0,0 0 0,1 1 0,11-28 0,-3 17 0,1 0 0,1 1 0,2 1 0,1 0 0,32-37 0,-31 42 0,0 2 0,1 0 0,1 1 0,0 1 0,37-21 0,-37 26 0,0 1 0,0 1 0,1 1 0,0 1 0,0 1 0,42-7 0,-31 10 0,-1 1 0,0 1 0,0 2 0,0 1 0,43 9 0,-49-6 0,-1 1 0,0 1 0,0 1 0,-1 1 0,0 2 0,-1 0 0,26 17 0,-37-20 0,-2 0 0,1 0 0,-1 1 0,0 0 0,-1 1 0,0 0 0,-1 0 0,0 1 0,0 0 0,-1 0 0,0 0 0,-1 1 0,5 18 0,-1 4 0,-2 0 0,-1 0 0,2 57 0,-8-89 0,0 3 0,1-1 0,-1 1 0,1-1 0,0 1 0,2 6 0,-2-9 0,0-1 0,0 1 0,0 0 0,0-1 0,0 1 0,0-1 0,0 1 0,1-1 0,-1 0 0,1 0 0,-1 1 0,1-1 0,-1 0 0,1 0 0,0-1 0,-1 1 0,3 1 0,11 2 0,0 0 0,0-1 0,0 0 0,0-1 0,23-1 0,33 0-243,107-12-1,70-26-511,253-84-403,-422 98-4633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15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24575,'0'0'0,"0"3"0,0 16 0,4 33 0,7 49 0,9 55 0,10 51-3479,13 43 3479,5 29-2696,0 15 2696,-12 33 0,-11-38-2016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08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881 0 24575,'-1'0'0,"1"1"0,-1-1 0,0 0 0,0 0 0,1 1 0,-1-1 0,1 0 0,-1 1 0,0-1 0,1 0 0,-1 1 0,1-1 0,-1 1 0,1-1 0,-1 1 0,0 0 0,-3 3 0,-60 67 0,54-59 0,-62 74 0,-26 37-518,-110 164-1915,24 23 2049,139-218 573,-51 146-1,73-163-239,3 1 1,-17 122 0,32-158 44,2 0 0,2 0-1,8 74 1,-3-86-56,1-1-1,2 1 1,0-2-1,2 1 0,1-1 1,18 33-1,-9-26-79,2 0-1,1-2 1,2 0 0,1-2-1,1 0 1,2-2-1,51 40 1,-30-31-58,2-3 0,1-2 0,1-2 0,68 26 0,-59-31 15,2-3 1,0-3-1,1-3 0,1-2 1,0-4-1,1-2 0,0-3 1,0-3-1,-1-3 0,1-3 1,106-22-1,-97 9 185,0-4 0,-1-2 0,-2-4 0,82-44 0,-58 18 0,-2-4 0,115-91 0,-177 123 0,-1-1 0,-1-2 0,30-36 0,-27 21 0,-2-2 0,36-68 0,39-113 0,-84 168 0,21-89 0,-37 119 32,-2 0 0,0 0 1,-3 0-1,0-1 0,-2 1 1,-1-1-1,-5-29 0,2 36-6,-1 0 0,-1 0 0,-2 1 0,0 0 0,-1 1-1,-1 0 1,-1 0 0,0 1 0,-19-24 0,5 13-70,-2 1-1,-1 2 1,-1 0 0,-1 2 0,-57-38 0,6 14-203,-112-51 1,-262-87 81,317 143 172,-198-37 0,131 55-7,159 25 79,-79 5 0,102-1 6,-1 1 1,1 1-1,0 2 1,0 0 0,-42 18-1,53-18-62,0 0 0,0 1 0,1 0 0,0 1 0,1 0 0,0 1 1,0 0-1,0 0 0,2 1 0,-1 1 0,-12 18 0,12-11-16,0-1-1,1 1 1,1 0 0,-6 23 0,4-8-93,-5 53 1,6 24-598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09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0 208 24575,'10'-7'0,"-1"2"0,1 0 0,1 0 0,-1 1 0,1 0 0,-1 1 0,1 0 0,0 1 0,0 0 0,0 1 0,15 0 0,8 1 0,-1 2 0,38 7 0,269 65 0,29 4 0,-362-77 0,64 6 0,-63-7 0,-1 0 0,0 0 0,1-1 0,-1 0 0,0-1 0,0 1 0,10-5 0,-14 4 0,1 1 0,-1-1 0,-1 0 0,1 0 0,0 0 0,0-1 0,-1 1 0,1-1 0,-1 1 0,0-1 0,0 0 0,0 0 0,0 0 0,0 0 0,-1 0 0,1 0 0,-1 0 0,0-1 0,0 1 0,0-1 0,0 1 0,-1 0 0,1-6 0,0-4 0,-1 0 0,0 0 0,-1 0 0,-5-26 0,-2 9-682,-20-57-1,8 40-6143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34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521 1 24575,'0'0'0,"-1"0"0,0 0 0,1 0 0,-1 0 0,0 0 0,1 1 0,-1-1 0,0 0 0,1 0 0,-1 1 0,1-1 0,-1 0 0,1 1 0,-1-1 0,0 1 0,0 0 0,-2 2 0,-22 17 0,-33 33 0,-19 30 0,54-58 0,-262 320 0,279-336 0,1-3 0,0 0 0,1 1 0,0 0 0,0 0 0,0 0 0,-2 8 0,6-15 0,0 0 0,0 1 0,0-1 0,0 0 0,0 0 0,0 1 0,0-1 0,0 0 0,0 1 0,0-1 0,0 0 0,0 0 0,0 1 0,0-1 0,0 0 0,0 1 0,0-1 0,0 0 0,0 0 0,0 1 0,0-1 0,0 0 0,0 0 0,1 1 0,-1-1 0,0 0 0,0 0 0,0 0 0,0 1 0,1-1 0,-1 0 0,0 0 0,0 0 0,1 0 0,-1 1 0,1-1 0,13 2 0,-14-2 0,60-2 0,106-16 0,-114 11 0,126-19-64,305-28-1237,-435 52-5525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6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365 1 24575,'0'0'0,"-2"4"0,-58 116 0,6-14 0,41-77 0,1 1 0,2 1 0,-11 55 0,18-70 0,1 1 0,1 0 0,1 0 0,0 0 0,1-1 0,1 1 0,0 0 0,9 31 0,-4-29 0,1-1 0,10 19 0,-9-19 0,-8-16 0,0-1 0,0 1 0,0 0 0,-1 0 0,1 0 0,0 0 0,-1 0 0,0 0 0,1 0 0,-1 0 0,0-1 0,0 1 0,0 0 0,0 0 0,0 0 0,-1 0 0,1 0 0,-1 0 0,1 0 0,-2 3 0,0-3 0,1 1 0,-1-1 0,0 1 0,0-1 0,-1 0 0,1 0 0,0 0 0,-1 0 0,0 0 0,1 0 0,-1-1 0,-4 3 0,-20 6-160,0 0 0,0-2-1,-50 9 1,58-13-564,-18 3-6102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35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24575,'0'3'0,"2"81"-6,19 115 0,30 78-1303,101 347 1045,-137-574-103,1 0 0,44 89 0,-38-103-5138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35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46 620 24575,'0'0'0,"-1"0"0,1 0 0,0 0 0,-1 0 0,1 0 0,0 0 0,-1 1 0,1-1 0,0 0 0,-1 0 0,1 0 0,0 1 0,-1-1 0,1 0 0,0 0 0,-1 1 0,1-1 0,0 0 0,0 1 0,0-1 0,-1 0 0,1 1 0,0-1 0,0 0 0,0 1 0,-5 7 0,2-1 0,-1 1 0,1 0 0,0 0 0,1 0 0,-3 16 0,4-20 0,-4 28-15,1-1-1,2 1 1,1 0-1,1 0 1,2 0 0,10 59-1,2-28-603,2-1 0,38 92 0,-22-79 285,3-1-1,4-2 1,3-1 0,3-3-1,62 74 1,-58-85 113,3-1 0,3-3 0,2-3 0,1-2 1,114 71-1,-114-87 221,1-1 0,2-4 0,0-2 0,2-2 0,79 16 0,-86-27 0,0-3 0,0-3 0,1-2 0,-1-2 0,1-3 0,83-11 0,-88 3 0,-1-2 0,0-3 0,0-2 0,-2-1 0,0-3 0,-1-3 0,-1-1 0,74-51 0,-82 47 0,-3-2 0,0-1 0,-2-2 0,-2-2 0,0 0 0,-3-2 0,-1-1 0,-2-2 0,41-82 0,-49 81 0,-1-1 0,-3-1 0,-1 0 0,-2-1 0,-2 0 0,-2-1 0,-2 1 0,-2-1 0,-2 0 0,-2 0 0,-2 0 0,-14-76 0,7 78 0,-3-1 0,-1 2 0,-2 0 0,-2 0 0,-44-74 0,34 74 0,-1 1 0,-2 2 0,-2 1 0,-2 1 0,-45-37 0,27 31 12,-3 2 1,-111-62 0,89 64-783,-153-54 0,115 58 372,-1 5 0,-1 5 0,-183-14 0,108 28 597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5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10 0,0 27 0,2 43 0,7 49 0,6 53 0,10 42-2873,7 28 2873,6 15-3325,6 3 3325,4-10 0,-2-22 0,-4-36-1814,-7-46 1814,-10-52-299,-9-44 299,-7-34 120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6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617 571 24575,'-3'0'0,"1"0"0,-1 1 0,1-1 0,0 0 0,-1 1 0,1 0 0,0-1 0,-1 1 0,-1 1 0,-22 15 0,24-15 0,-40 30-28,2 2 0,1 2 0,-38 45 0,31-26-817,-71 113 0,84-113 755,2 2 0,3 1 0,2 2 0,-19 66 0,35-89 100,1 0 0,2 1 0,1-1 0,2 1 0,2 0 0,2 0 0,1 1 0,7 48 0,-3-61-10,1-1 0,1 0 0,2 0 0,0 0 0,1-1 0,2 0 0,0-1 0,24 33 0,-14-28 0,1 0 0,1-2 0,2-1 0,0-1 0,53 37 0,-27-26-250,2-4 1,1-1 0,112 42-1,-80-43-367,1-4-1,98 15 1,-82-24 261,189 4-1,-206-21 405,1-3-1,134-26 1,-166 18-272,0-3 0,-1-1 1,-1-4-1,61-30 0,-75 30 38,-1-3-1,-2-1 1,0-1-1,-2-2 1,62-62 0,-63 51 186,-2-1 0,-2-2 0,-1 0 0,-2-3 0,-3 0 0,-1-1 0,25-71 0,-29 58 0,-2 0 0,-3-1 0,-2-1 0,-3 0 0,2-117 0,-12 123 12,-3 0 0,-1 0 1,-4 1-1,-1-1 1,-3 2-1,-2 0 1,-31-71-1,25 78-67,-2 1-1,-1 1 1,-3 1 0,-1 1-1,-2 1 1,-2 2 0,-1 1-1,-48-40 1,34 38-321,-2 3-1,-2 2 0,0 2 1,-100-45-1,87 50 350,-1 4 0,-2 2-1,-132-24 1,141 37-3,-117 0-1,129 9-2,1 3-1,0 2 1,-52 13-1,64-11 8,1 2-1,1 2 0,0 0 0,-57 34 0,65-31 19,0 1-1,1 1 0,0 1 1,2 1-1,0 1 0,-27 35 0,21-18 110,1 2-1,3 1 0,-22 49 1,-37 123 1859,79-208-1914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7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0,6 16 0,11 30 0,9 27 0,2 21 0,3 22 0,-3 15-1111,-4-2 1111,-5-13 0,-4-20 0,-1-21 0,0-18 0,0-18 0,-1-14 0,-4-13-7080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8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24575,'0'0'0,"-2"2"0,0 11 0,1 30 0,6 36 0,6 44 0,9 36 0,7 34-2351,13 63 2351,0-12-5840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3:58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24575,'0'0'0,"0"6"0,2 23 0,4 40 0,5 54 0,5 54 0,3 42-3746,4 26 3746,2 1 0,0-6 0,-2-18 0,-2-26 0,-6-31 0,-5-37 171,-4-41-4787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3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0 24575,'0'0'0,"0"0"0,-6 0 0,2 0 0,0 0 0,1 0 0,-1 1 0,0-1 0,-6 2 0,9-1 0,-1-1 0,1 1 0,-1 0 0,1 0 0,-1 0 0,1 0 0,0 0 0,0 0 0,-1 0 0,1 0 0,0 0 0,0 1 0,0-1 0,0 0 0,0 1 0,-1 2 0,-4 10 0,0 1 0,2 1 0,0-1 0,0 0 0,-2 33 0,3-28 0,-4 47 0,3 0 0,2 0 0,9 78 0,2-64 0,4 0 0,29 99 0,-30-140-227,1 0-1,2-1 1,2-1-1,1-1 1,41 62-1,-33-65-6598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3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289 0 24575,'5'5'0,"3"7"0,0 0 0,-1 1 0,0-1 0,10 27 0,14 59 0,-27-85 0,3 10 0,-2 0 0,6 44 0,-11-57 0,1 1 0,-2-1 0,1 1 0,-2-1 0,1 1 0,-1-1 0,-1 0 0,0 0 0,-4 10 0,7-19 0,-11 24 0,1 0 0,-7 30 0,15-47 0,0 1 0,1 0 0,0 0 0,1 1 0,0-1 0,0 0 0,1 0 0,0 0 0,1 0 0,2 11 0,20 39 0,-2-4 0,-19-48 0,-1 1 0,0-1 0,-1 1 0,0 0 0,1 10 0,-2-15 0,-1 0 0,1 0 0,0 0 0,-1 1 0,0-1 0,0 0 0,0 0 0,0 0 0,0 0 0,-1 0 0,-3 5 0,2-4 0,0 1 0,-1-1 0,0 0 0,0 0 0,0 0 0,-7 3 0,-3 3 0,-2-2 0,1 0 0,-24 8 0,6-4-227,-2-1-1,1-1 1,-1-2-1,-1-2 1,-40 2-1,55-7-6598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4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1472 32 24575,'-37'1'0,"-53"6"0,-23 14 0,-36 21-486,26 1-323,2 5-1,-181 102 0,242-114 776,-72 57 0,92-61-16,3 2-1,-56 62 1,71-69 20,1 0 0,2 2-1,1 0 1,-25 53 0,33-57 20,1 0 0,1 1 1,1-1-1,1 1 0,1 1 0,-1 46 0,5-49 10,2 1 0,1-1 0,1 1 0,1-1 0,1 0 0,2 0 0,12 33 0,-6-27 0,2 0 0,1-1 0,1 0 0,1-2 0,26 31 0,-4-12-238,70 61 0,-33-43-26,2-3-1,3-4 1,3-3-1,2-5 1,1-2-1,3-5 0,2-4 1,134 36-1,-149-54 154,92 10 0,-112-23-51,0-3-1,84-5 0,-103-3 65,1-1 0,-1-1 1,0-3-1,52-17 0,-63 15 67,0-1-1,0-1 0,-1-2 0,-1-1 1,0 0-1,31-28 0,-32 21 32,0-1 0,-2-1 0,0-1 0,-2-1 0,34-59 0,-35 50 0,-3-1 0,-1-1 0,-1 0 0,15-69 0,-21 60 0,-2 0 0,-1 0 0,-3-1 0,-2 1 0,-2-1 0,-2 0 0,-3 1 0,-1 0 0,-21-73 0,10 65-32,-3 1 0,-2 1 0,-2 2 0,-2 0 0,-3 1 0,-1 2 0,-3 2 0,-2 0 0,-1 3 0,-3 1 0,-1 2 0,-2 2 0,-2 1 0,-1 3 0,-2 2 0,-1 1 0,-69-30 0,54 33-419,-105-29-1,-93-1 417,36 23 863,199 31-701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6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24575,'0'0'0,"0"6"0,2 7 0,0 2-8191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6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24575,'0'0'0,"-2"3"0,-2 8 0,0 1 0,1-1 0,-3 24 0,3-16 0,-10 63-101,4 1-1,3 0 0,4 0 1,4 0-1,3 0 0,4 0 0,3-1 1,41 141-1,68 99-318,22-6-331,-19-46 419,-81-170-630,-12-26-3849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6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24575,'-1'0'0,"1"1"0,-1-1 0,1 1 0,-1-1 0,1 1 0,-1-1 0,1 1 0,-1 0 0,1-1 0,0 1 0,-1 0 0,1-1 0,0 1 0,0 1 0,-1 0 0,-3 9 0,0 1 0,1-1 0,0 1 0,-1 23 0,1 51 0,5-33 0,14 79 0,22 50 0,-23-127 60,23 57 0,-26-83-431,1 0-1,1-2 1,28 40 0,-10-25-6455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7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341 0 24575,'0'0'0,"-1"0"0,1 0 0,-1 0 0,1 0 0,0 0 0,-1 1 0,1-1 0,-1 0 0,1 0 0,0 0 0,-1 1 0,1-1 0,0 0 0,-1 0 0,1 1 0,0-1 0,-1 0 0,1 1 0,0-1 0,-1 1 0,0 0 0,-14 15 0,2 0 0,0 1 0,-14 24 0,14-21 0,-182 292 0,193-308 0,-7 11 0,0 1 0,1 1 0,0-1 0,2 1 0,-6 22 0,11-38 0,1 0 0,0 1 0,0-1 0,0 1 0,0-1 0,0 0 0,0 1 0,0-1 0,0 1 0,0-1 0,1 0 0,-1 1 0,1-1 0,-1 0 0,1 1 0,-1-1 0,1 0 0,0 0 0,0 1 0,-1-1 0,1 0 0,0 0 0,0 0 0,0 0 0,0 0 0,2 1 0,2 1 0,0 0 0,1-1 0,-1 1 0,1-1 0,6 2 0,-11-4 0,41 13 20,1-3 0,0-2 0,1-1 0,-1-2 0,66-2 0,218-28-1505,-252 16-5341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7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24575,'0'0'0,"0"3"0,6 28 0,0 0 0,21 56 0,-16-55 0,210 577-976,-199-553 956,8 25-580,44 79 0,-58-132-5395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07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609 40 24575,'-1'1'0,"0"-1"0,0 0 0,0 1 0,0-1 0,0 0 0,-1 1 0,1 0 0,0-1 0,0 1 0,0-1 0,0 1 0,0 0 0,-1 1 0,-6 4 0,-44 35-191,1 1 0,2 3 0,3 1 0,1 3 0,2 2 0,3 1 0,2 2 0,2 2 0,-40 87 0,55-97 191,2 0 0,3 2 0,1 0 0,-14 90 0,25-107 0,1 1 0,1 0 0,2 0 0,2 0 0,0 0 0,2-1 0,2 1 0,17 55 0,-10-51-180,3 0 1,1-1 0,1 0 0,36 50-1,-25-46 53,3-1 1,1-1-1,47 40 0,-29-34-270,1-3 1,3-3-1,1-1 1,1-4-1,116 48 1,-95-51 321,2-3 1,1-4-1,1-3 1,0-4 0,1-4-1,120 2 1,-133-14 86,-1-2-1,0-4 1,0-3-1,0-2 1,-2-4-1,0-2 1,-1-4 0,73-34-1,-82 28-110,-1-3 0,-1-2 0,-2-2 0,-2-3 1,-1-2-1,-2-2 0,67-77 0,-81 79-37,-3-2 0,-2 0 0,45-88 0,-56 91 95,-1-1-1,-2-1 1,-3 0 0,0-1 0,4-45 0,-11 56 41,-3 1 0,0-1 0,-2 0 0,-1 0 0,-2 1 0,-1-1 0,-1 1 0,-2 0 0,-1 0 0,-1 1 0,-1 0 0,-2 0 0,-1 1 0,-1 1 0,-2 0 0,-32-44 0,20 37-69,-2 1 0,-1 1 1,-49-38-1,36 36-297,-1 3 0,-96-50 0,72 49 177,-2 3 0,-80-22 0,46 24-104,-1 4 1,-2 5-1,1 4 1,-175 1-1,-106 39 777,38 24 1848,340-49-2244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2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1 24575,'-5'10'0,"1"0"0,0 0 0,1 1 0,-3 15 0,2-10 0,-16 81 0,0 52-586,7 60-1757,14 65 1218,18 54-1032,23 47 860,27 46-1735,24 40 1767,-18-116-308,168 835 377,-155-675 255,-14-33 706,-15-50 235,-12-61 32,-11-71 98,-6-74 242,0-73 987,-26-128-1148,0-1 0,13 25 0,-15-35-4,0-1 0,0 1-1,0-1 1,1 0 0,-1 0-1,1 0 1,0 0 0,0 0-1,0-1 1,0 1 0,0-1-1,0 0 1,6 3 0,-5-4 60,-1 0 1,0 0-1,1 0 0,-1-1 1,0 1-1,1-1 0,5 0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2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24575,'0'0'0,"0"4"0,2 8 0,2 18 0,5 27 0,4 25 0,2 16 0,1-1 0,-3-9 0,-2-15 0,0-19 0,-3-18-8191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3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846 0 24575,'-3'8'0,"-1"1"0,0-1 0,-10 14 0,0 1 0,-35 59 43,-179 286-2036,-6-44 1549,13-19 745,220-303-296,-16 23 10,1-1 0,-18 38 0,33-60-17,0 0 1,0 0 0,0 0 0,1 0 0,-1 0 0,1 1 0,-1-1-1,1 0 1,-1 0 0,1 0 0,0 1 0,0-1 0,0 0 0,1 0 0,-1 0-1,0 1 1,1-1 0,1 4 0,0-4 21,-1 0-1,1 0 1,0 0 0,0 0-1,-1 0 1,1-1 0,1 1-1,-1-1 1,0 1-1,0-1 1,1 0 0,-1 0-1,0 0 1,1 0 0,4 1-1,26 6 340,1-2 0,0-1-1,50 1 1,-60-5-330,290 7-239,-182-7-1245,-49 1-4784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3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18 460 24575,'3'0'0,"69"9"0,146 11 0,-183-19 0,-1-1 0,0-3 0,1 0 0,44-11 0,-65 10 0,1 0 0,-1-1 0,0-1 0,-1 0 0,1 0 0,-1-2 0,0 0 0,11-9 0,-17 11 0,0 0 0,-1 0 0,0-1 0,0 1 0,0-1 0,-1-1 0,0 1 0,-1-1 0,0 0 0,0 0 0,0 0 0,-1 0 0,0 0 0,2-16 0,-4 16 0,0 1 0,0-1 0,-1 0 0,0 0 0,-1 0 0,0 1 0,0-1 0,-1 0 0,0 1 0,0-1 0,0 1 0,-1 0 0,0 0 0,-1 0 0,0 0 0,0 0 0,0 1 0,-1 0 0,-6-7 0,0 2 0,0 0 0,-1 0 0,-1 1 0,0 1 0,0 0 0,-1 1 0,0 1 0,-22-9 0,15 8-16,0 1-1,-1 1 0,1 1 0,-1 1 1,0 1-1,-1 1 0,1 1 0,-38 3 1,28 1-310,0 2 1,0 2-1,1 1 1,-1 1 0,-37 17-1,-23 16-5762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4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24575,'0'7'0,"1"1"0,2 10 0,0-1 0,20 152 0,4 34 0,-15-137 0,22 68 0,-18-84 0,2 0 0,44 82 0,-48-107 0,1 0 0,2-1 0,0-1 0,1-1 0,2 0 0,36 31 0,-47-46-91,0 0 0,1-1 0,0 0 0,0 0 0,1-2 0,0 1 0,0-1 0,0 0 0,0-1 0,0-1 0,1 0 0,-1 0 0,1-1 0,14-1 0,6-1-6735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9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24575,'3'0'0,"421"28"0,-220-19 0,-183-8 0,0 0 0,-1 2 0,1 0 0,23 8 0,-42-11 0,-1 1 0,1-1 0,-1 1 0,1-1 0,-1 1 0,1 0 0,-1-1 0,1 1 0,-1 0 0,0 0 0,0 0 0,0 0 0,1 0 0,-1 1 0,0-1 0,0 0 0,0 0 0,-1 1 0,2 1 0,-1 0 0,-1-1 0,1 1 0,-1 0 0,0 0 0,0 0 0,0 0 0,0 0 0,0 0 0,-1 0 0,0 3 0,-6 24 2,-1 0 0,-2-1 0,-1 0 0,-1 0-1,-22 37 1,-4-2-70,-52 64 0,-2-9-168,-126 182-152,216-298 388,-7 11 0,0 0 0,2 0 0,-8 19 0,15-32-1,-1 0 0,1 0 0,0 0 0,-1 0 0,1 1 0,0-1 0,0 0 0,0 0 0,-1 0 0,1 1 0,1-1 0,-1 0 0,0 0 0,0 0 0,0 0 0,1 1 0,-1-1 0,0 0 0,1 0 0,-1 0 0,1 0 0,-1 0 0,1 0 0,0 0 0,-1 0 0,1 0 0,0 0 0,0 0 0,0-1 0,0 1 0,1 1 0,2 0 21,1 0-1,-1 0 1,0-1-1,1 1 1,-1-1 0,1 0-1,4 1 1,13 0 94,-1 0 0,1-2 0,0 0 0,0-1 0,40-8 0,109-37-346,182-82-1824,-268 94-3907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4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0 417 24575,'0'0'0,"4"-2"0,9-6 0,19-9 0,26-12 0,21-10 0,14-10 0,14-4 0,13-2-1355,7 1 1355,-11 8 0,-22 8 0,-26 12-6836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5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1 368 24575,'0'0'0,"2"4"0,2 3 0,3 2 0,4 2 0,3 1 0,4-2 0,3-5 0,4-10 0,5-8 0,-3-2-8191</inkml:trace>
  <inkml:trace contextRef="#ctx0" brushRef="#br0" timeOffset="1">763 0 24575,'0'0'0,"0"0"0,0 0 0,-2 4 0,-3 10 0,-2 17 0,-2 16 0,-1 13 0,-1 8 0,3-2 0,4-12-8191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5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24575,'15'1'0,"0"0"0,0 1 0,-1 1 0,1 0 0,-1 0 0,0 2 0,0 0 0,0 0 0,25 15 0,-34-16 0,1 0 0,-1 0 0,0 0 0,0 0 0,0 1 0,0 0 0,-1 0 0,0 0 0,0 1 0,0-1 0,-1 1 0,0 0 0,0 0 0,0 0 0,-1 0 0,0 1 0,0-1 0,0 1 0,-1-1 0,0 1 0,-1-1 0,1 1 0,-1 0 0,0-1 0,-3 13 0,1-6 0,-2 0 0,0 0 0,-1-1 0,0 1 0,0-1 0,-1 0 0,-1-1 0,0 1 0,-15 16 0,-9 8 0,-48 43 0,62-62 0,10-11 0,2-2 0,0 0 0,1 1 0,-1 0 0,-3 6 0,7-10 0,0 0 0,1 0 0,-1 0 0,1 0 0,-1 0 0,1 0 0,-1 0 0,1 0 0,0 0 0,-1 0 0,1 0 0,0 0 0,0 0 0,0 0 0,0 0 0,0 0 0,0 0 0,0 0 0,0 0 0,1 0 0,-1 0 0,0 0 0,0 0 0,1 0 0,-1 0 0,1 0 0,-1 0 0,1 0 0,-1 0 0,1 0 0,1 1 0,1 1 0,0-1 0,0 1 0,1-1 0,-1 0 0,0 0 0,1-1 0,-1 1 0,1-1 0,0 1 0,3 0 0,46 7 0,-52-9 0,50 5 8,67-2 1,51-11-2031,-57 0-4164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6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589 1 24575,'-2'3'0,"-3"8"0,-16 36 0,-31 48 0,-41 53-230,-53 91-599,15 8 327,53-62 503,60-132-3,-17 85 1,32-124 0,1 0 0,0 1-1,1-1 1,1 0 0,0 1 0,4 24 0,-2-31 1,0 0-1,0-1 1,1 0 0,0 1 0,0-1-1,1 0 1,0-1 0,0 1-1,0-1 1,1 1 0,0-1-1,0-1 1,11 10 0,-4-6 11,0 0 1,0-1-1,0-1 1,1 0-1,23 9 1,-5-6-185,50 12 1,-4-8-127,0-4 0,116 3 0,155-31-184,-76-26 1074,-228 33-754,0-2 1,-1-2 0,79-38 0,-57 15-4740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6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1 714 24575,'33'0'0,"0"2"0,0 1 0,47 10 0,-60-8 0,-1 1 0,1 1 0,-1 1 0,-1 0 0,1 1 0,29 21 0,-27-14 0,-1 0 0,0 2 0,-1 0 0,-1 1 0,-1 1 0,-1 0 0,-1 2 0,20 34 0,-26-39 0,0 2 0,-1-1 0,-1 1 0,-1 0 0,-1 0 0,0 1 0,-2-1 0,0 1 0,-1 0 0,-1 0 0,-3 36 0,0-37 0,-1 0 0,-1 0 0,-1-1 0,-1 1 0,0-1 0,-1 0 0,-1-1 0,-17 28 0,22-40 0,-1 0 0,1 0 0,-1-1 0,0 0 0,0 0 0,0 0 0,-8 5 0,11-8 0,0 0 0,-1 0 0,1-1 0,-1 1 0,1-1 0,-1 1 0,1-1 0,-1 1 0,1-1 0,-1 0 0,1 0 0,-1 1 0,1-1 0,-1 0 0,0 0 0,1-1 0,-1 1 0,1 0 0,-1-1 0,1 1 0,-1-1 0,1 1 0,-1-1 0,1 1 0,-1-1 0,1 0 0,0 0 0,-1 0 0,1 0 0,0 0 0,-2-2 0,-1-2 0,-1 0 0,2 0 0,-1-1 0,1 1 0,-1-1 0,1 0 0,1 1 0,-3-9 0,-14-57 0,8 9-220,2 1 0,-1-111 0,23-124-917,11 100 651,53-219 1,-72 395 392,4-21-325,5-50 1,-12 72-4078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6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24575,'6'0'0,"12"1"0,1 0 0,0 1 0,-1 0 0,1 2 0,-1 0 0,34 13 0,-41-12 0,-1-1 0,0 2 0,0-1 0,-1 1 0,0 1 0,0-1 0,0 2 0,-1-1 0,0 1 0,0 0 0,-1 1 0,12 17 0,-16-19 0,1 0 0,-1-1 0,0 1 0,-1 0 0,0 1 0,0-1 0,-1 0 0,1 0 0,-1 10 0,-1-6 0,0 1 0,-1 0 0,-1 0 0,1 0 0,-5 12 0,-5 9 0,-2 0 0,-29 56 0,39-84 0,-43 77 0,-9 19 0,52-97 0,1 1 0,0 0 0,1 0 0,-1 0 0,1 0 0,0 0 0,0 0 0,1 0 0,-1 0 0,1 9 0,1-11 0,0 0 0,-1 1 0,1-1 0,1 0 0,-1 1 0,0-1 0,1 0 0,0 0 0,-1 0 0,1 0 0,0 0 0,1 0 0,-1-1 0,0 1 0,1-1 0,3 3 0,5 3 0,-1-2 0,1 1 0,0-1 0,1-1 0,0 0 0,0 0 0,0-2 0,0 1 0,25 2 0,7 0 0,65-2 0,-15-5-1365,-10-3-5461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7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4 0,1 13 0,0 0 0,2-1 0,6 29 0,-3-20 0,54 197 0,-50-195 0,1 0 0,2-1 0,0 0 0,1-1 0,2-1 0,19 24 0,-15-25 0,1 0 0,1-2 0,2 0 0,38 27 0,-46-38 0,1 0 0,0 0 0,0-2 0,1 0 0,0-1 0,1-1 0,-1 0 0,27 3 0,-35-8-80,0 0 0,0 0-1,0-1 1,0 0 0,0-1-1,0 0 1,0-1 0,0 0-1,-1 0 1,1-1 0,-1 0 0,1-1-1,-1 0 1,0-1 0,-1 1-1,13-10 1,-1-5-6746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7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0 212 24575,'0'0'0,"2"0"0,6-2 0,10-6 0,12-8 0,15-6 0,17-6 0,19-5 0,15-5 0,-2 2 0,-16 8-8191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8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24575,'0'0'0,"0"0"0,0 0 0,2 0 0,2 0 0,3 0 0,0 0 0,-2 0 0,-1 0 0,-1-3 0,0-4 0,1-1-8191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9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24575,'11'-10'0,"-8"7"0,-1 1 0,-1 0 0,1 1 0,0-1 0,0 1 0,0-1 0,0 1 0,1 0 0,-1 0 0,0 0 0,0 0 0,1 0 0,-1 1 0,0-1 0,1 1 0,-1-1 0,1 1 0,-1 0 0,1 0 0,-1 0 0,0 0 0,1 1 0,-1-1 0,1 1 0,-1-1 0,0 1 0,1 0 0,-1 0 0,0 0 0,0 0 0,0 0 0,1 0 0,-1 1 0,-1-1 0,1 1 0,0-1 0,0 1 0,0 0 0,-1 0 0,1 0 0,-1 0 0,0 0 0,2 3 0,4 6 0,-2 0 0,0 1 0,0-1 0,-1 1 0,3 15 0,8 63 0,-1-4 0,-12-78 0,1 0 0,-1 0 0,1-1 0,1 1 0,0-1 0,0 0 0,0 0 0,1-1 0,-1 1 0,2-1 0,-1 0 0,1 0 0,9 7 0,6 3 0,1-2 0,42 22 0,-30-18 0,-30-16 0,0 0 0,-1 0 0,1 0 0,0 0 0,3 4 0,-7-6 0,1 1 0,-1-1 0,1 1 0,-1-1 0,0 1 0,1-1 0,-1 1 0,1-1 0,-1 1 0,0-1 0,1 1 0,-1 0 0,0-1 0,0 1 0,1-1 0,-1 1 0,0 0 0,0-1 0,0 1 0,0 0 0,0-1 0,0 1 0,0 0 0,0 0 0,0-1 0,0 1 0,0-1 0,-1 1 0,1 0 0,0-1 0,0 1 0,-1 1 0,-2 1 0,-1 1 0,1 0 0,-1-1 0,0 0 0,0 0 0,0 0 0,-8 4 0,3-1 0,-184 102 94,87-52-1553,55-28-5367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9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24575,'0'0'0,"4"0"0,11 4 0,20 5 0,36 6 0,41 7 0,27 2 0,23-4-1666,14-7 1666,-4-8 0,-11-10 0,-14-8 0,-11-6 0,-13-5-953,-15 0 953,-26 3-5572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29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24575,'0'0'0,"0"2"0,0 2 0,0 3 0,0 4 0,0 5 0,0 10 0,-2 12 0,-3 9 0,-5 7 0,-8 5 0,0-6 0,2-12-8191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0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1 24575,'-6'12'0,"-26"65"0,-28 79 0,-26 150 0,69-219 0,-11 142 0,26-198 0,1 0 0,2 0 0,1 0 0,2 0 0,10 41 0,-11-59 0,1 1 0,1-1 0,0 0 0,1-1 0,1 1 0,0-1 0,0 0 0,1-1 0,1 0 0,0 0 0,0 0 0,1-2 0,0 1 0,16 10 0,-10-9 2,0-2-1,1 0 0,0-1 0,20 7 1,-3-4-117,47 9 1,-5-8-502,-1-3-1,146-2 1,153-33-589,-125-1 1205,115-12 0,-3 18 0,-150 27-218,-167-2-124,-2 3 0,74 19 0,-68-10-3329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0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0 475 24575,'5'-7'0,"-2"5"0,-1 1 0,1-1 0,0 1 0,0-1 0,0 1 0,0 0 0,0 0 0,0 1 0,0-1 0,0 1 0,4-1 0,4 1 0,22 1 0,-5 3 0,0 1 0,-1 1 0,1 2 0,-1 0 0,-1 2 0,0 1 0,37 21 0,-36-16 0,-1 1 0,-1 1 0,-1 1 0,0 1 0,-1 2 0,34 41 0,-42-43 0,-1 0 0,-1 1 0,0 0 0,-2 2 0,-1-1 0,0 1 0,-2 0 0,9 40 0,-14-47 0,-1-1 0,-1 0 0,0 1 0,-1-1 0,0 0 0,-5 23 0,3-27 0,-1 0 0,0 0 0,-1 0 0,0 0 0,-1 0 0,0-1 0,0 1 0,-1-1 0,-10 11 0,10-13 0,-1 1 0,-1-2 0,-8 8 0,13-12 0,-1 0 0,0-1 0,1 1 0,-1-1 0,0 0 0,0 0 0,0-1 0,-1 1 0,-6 1 0,10-3 0,0 0 0,0 1 0,0-1 0,0 0 0,0 0 0,0 0 0,0 0 0,0-1 0,0 1 0,0 0 0,0 0 0,0-1 0,0 1 0,0 0 0,0-1 0,0 1 0,0-1 0,1 1 0,-1-1 0,-1-1 0,0 1 0,1-1 0,0 0 0,0 1 0,0-1 0,0 0 0,0 0 0,0 1 0,0-1 0,1 0 0,-2-3 0,1-4 0,-1 1 0,1-1 0,1 1 0,0-14 0,7-40 0,57-243-639,-29 150 361,-34 152 278,50-255-35,-41 190 17,3-124 0,-15 118-1182,-2 15-4803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1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64 24575,'9'-10'0,"1"0"0,1 1 0,0 1 0,0 0 0,13-7 0,-23 14 0,-1 1 0,1-1 0,0 1 0,0 0 0,0-1 0,-1 1 0,1 0 0,0 0 0,0-1 0,0 1 0,0 0 0,0 0 0,0 0 0,-1 0 0,1 0 0,0 1 0,1-1 0,-1 0 0,-1 1 0,1-1 0,-1 0 0,1 1 0,0-1 0,-1 1 0,1-1 0,-1 1 0,0-1 0,1 1 0,-1-1 0,1 1 0,-1-1 0,0 1 0,1 0 0,-1-1 0,0 2 0,1 3 0,0 0 0,0 0 0,-1 0 0,1 0 0,-2 6 0,1-2 0,-1 91 0,3 71 0,-1-165 0,0 1 0,0 0 0,0-1 0,1 1 0,0-1 0,1 1 0,0-1 0,0 0 0,0 0 0,0 0 0,1 0 0,0-1 0,0 0 0,1 0 0,-1 0 0,1 0 0,0 0 0,1-1 0,-1 0 0,1 0 0,8 4 0,53 23 0,-67-30 0,7 3 0,-7-4 0,0 0 0,0 0 0,0 1 0,0-1 0,0 0 0,0 0 0,0 0 0,0 0 0,0 0 0,0 0 0,0 1 0,0-1 0,0 0 0,0 0 0,0 0 0,0 0 0,-1 0 0,1 0 0,0 0 0,0 1 0,0-1 0,0 0 0,0 0 0,0 0 0,0 0 0,0 0 0,-1 0 0,1 0 0,0 0 0,0 0 0,0 0 0,0 0 0,0 0 0,-17 5 0,15-5 0,-174 27 133,46-9-1631,74-9-5328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2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24575,'-3'21'0,"-4"8"0,0 1 0,-6 52 0,10-34 0,3 1 0,2-1 0,2 0 0,18 86 0,-7-73 0,3 0 0,2-2 0,36 74 0,-42-106 0,0-1 0,2 0 0,1-1 0,1-1 0,1 0 0,33 31 0,-35-40 0,0 0 0,1-1 0,1-2 0,1 1 0,-1-2 0,2-1 0,-1 0 0,2-2 0,25 8 0,-29-12-76,0 0 1,0-2-1,1 0 0,-1-1 0,1 0 0,-1-2 0,1 0 0,-1-1 1,0-1-1,0-1 0,0 0 0,0-1 0,0-1 0,-1-1 1,0-1-1,-1 0 0,26-17 0,0-5-6750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2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1 272 24575,'0'0'0,"4"0"0,6-2 0,11-2 0,13-7 0,21-7 0,22-8 0,15-6 0,5-9 0,-4-2 0,-13 4 0,-15 7 0,-20 9-8191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2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1095 24575,'0'0'0,"0"0"0,0 0 0,0 0 0,0 0 0,0 0 0,0 0 0,2-2 0,12-3 0,19-4 0,19-4 0,14-6 0,9-5 0,-2-3 0,-14 4-8191</inkml:trace>
  <inkml:trace contextRef="#ctx0" brushRef="#br0" timeOffset="2.5">1131 0 24575,'0'0'0,"0"0"0,0 0 0,-2 0 0,-2 6 0,-7 13 0,-6 19 0,-9 21 0,-5 18 0,0 4 0,6-12-8191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3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0 24575,'-1'9'0,"0"0"0,0-1 0,-1 1 0,0-1 0,-1 0 0,0 0 0,0 0 0,-8 12 0,6-9 0,-28 53 0,-78 114 0,-64 43 0,165-209 0,-1 0 0,0 1 0,-15 26 0,25-38 0,0 0 0,0 1 0,1-1 0,-1 1 0,0-1 0,1 1 0,-1-1 0,1 1 0,0 0 0,0-1 0,-1 1 0,1-1 0,0 1 0,0 0 0,0-1 0,1 1 0,-1 2 0,1-2 0,0-1 0,0 0 0,-1 0 0,1 1 0,0-1 0,0 0 0,0 0 0,0 0 0,0 0 0,0 0 0,1 0 0,-1 0 0,0 0 0,0 0 0,3 0 0,4 2 0,1 0 0,0 0 0,-1-1 0,1-1 0,12 1 0,59 5 41,94-6-1,84-16-670,-187 9-186,-29 3-6010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3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4 0,5 6 0,4 16 0,7 18 0,3 19 0,3 14 0,2 16 0,3 15 0,2 5-561,0-2 561,-4-8 0,-4-18 0,-7-24-7630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3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1 24575,'0'2'0,"0"1"0,-1-1 0,1 1 0,-1-1 0,0 1 0,1-1 0,-3 4 0,-1 3 0,-152 406-635,38-103 221,100-265 414,-57 162 0,53-140 0,-13 74 0,31-123 0,1 0 0,0 38 0,3-52 0,0 1 0,1-1 0,0 1 0,0-1 0,0 0 0,1 0 0,0 0 0,0 0 0,1 0 0,0 0 0,0 0 0,7 10 0,-5-11 0,0 0 0,0 0 0,0 0 0,1-1 0,-1 0 0,1 0 0,0 0 0,10 4 0,-1-1 0,0-2 0,30 8 0,-6-5-155,47 3 1,79-3-1082,472-17-443,-364 1 1365,719-3-683,-940 11-1610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19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24575,'0'10'0,"11"165"0,-7-122 0,-2-33 0,25 213 0,-21-197 0,2-1 0,2 0 0,1 0 0,23 49 0,-5-31-341,2-2 0,2-1-1,58 66 1,-62-83-6485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4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0 368 24575,'5'3'0,"24"13"0,-9-6 0,-1 2 0,0 0 0,-1 1 0,24 22 0,-15-7 0,-2 2 0,-1 1 0,-1 2 0,-2 0 0,-2 0 0,26 61 0,-33-64 0,-1 1 0,-1 0 0,-2 1 0,-1 0 0,4 58 0,-9-61 0,-2 1 0,-1-1 0,-1 0 0,-2 1 0,-1-1 0,-13 44 0,17-72 0,-1 8 0,-1-1 0,0 0 0,-9 16 0,8-20 0,1-5 0,1-14 0,2-16 0,8-48 0,-5 63 0,12-87-309,5 1 0,5 1-1,38-99 1,40-56 309,-17 46 0,-85 207 1,8-22 144,8-29-1,-15 47-305,-1-1 0,0 0 0,0 0 0,-1 1 0,0-1 0,0 0 0,0 0 0,-3-9 0,-5-7-5634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4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0 24575,'-7'9'0,"-115"203"0,115-198 0,1-1 0,1 1 0,0 0 0,1 1 0,-3 18 0,6-28 0,1 0 0,-1 0 0,1 0 0,0 0 0,0 0 0,1 0 0,0 0 0,0 0 0,0 0 0,0 0 0,1-1 0,0 1 0,0 0 0,0-1 0,0 1 0,1-1 0,0 0 0,-1 0 0,6 6 0,-2-5 0,1 0 0,-1 0 0,1 0 0,0-1 0,0 0 0,0 0 0,1 0 0,-1-1 0,1-1 0,9 3 0,4 0 0,1-1 0,35 2 0,-36-5 0,0-1 0,-1 0 0,1-2 0,0 0 0,-1-2 0,1 0 0,-1-1 0,0-1 0,-1 0 0,1-2 0,23-13 0,8-12-1365,-10 1-5461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5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24575,'0'0'0,"2"2"0,6 7 0,12 12 0,13 21 0,11 19 0,4 15 0,-5 18 0,-12 19 0,-12 9-805,-14 3 805,-13-6 0,-7-19 0,-1-25-7386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5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24575,'27'0'0,"0"1"0,39 7 0,43 19 0,44 31-456,35 34-1368,-98-38 1412,-3 4-1,-2 3 1,-3 4-1,-2 4 1,-4 3-1,-3 3 1,89 119-1,-78-77-103,-5 4-1,124 259 0,-124-195-406,89 309-1,44 416-1529,-48 15 759,-14 36 1694,-60-374 0,122 491-105,-117-698-346,83 380 586,-143-544 142,-21-33 661,-14-157-674,-1 0-1,-1-1 0,-1 1 1,-1 0-1,-14 46 0,13-60-149,0 0-1,0 0 0,-1 0 0,-1-1 0,0 0 0,-1 0 0,0-1 0,0 0 0,-1 0 0,0-1 0,-1 0 0,0 0 0,-14 8 0,2-3-114,-1-2-1,0-1 0,-45 16 1,-79 11 170,7-15 644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8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9 24575,'-5'0'0,"0"0"0,0-1 0,-7-2 0,8 2 0,0 0 0,0 0 0,0 0 0,0 1 0,-5 0 0,7 0 0,0 0 0,1 0 0,-1 1 0,1-1 0,-1 1 0,0-1 0,1 1 0,0 0 0,-1-1 0,1 1 0,-1 0 0,1 0 0,0 0 0,0 0 0,-1 0 0,1 1 0,-1 1 0,-1 1 0,0 0 0,0 0 0,1 1 0,0-1 0,0 1 0,0-1 0,0 1 0,1 0 0,0 0 0,-1 9 0,1-1 0,0 0 0,1 0 0,3 16 0,1 4 4,2-1 1,18 54-1,32 62-204,-23-75 49,4-2-1,2-1 0,85 113 0,-35-71-11,127 121-1,-209-226 164,7 7 0,0 0 0,0-1 0,31 20 0,-43-32-1,1 1-1,-1-1 0,1 0 0,-1 0 1,1 0-1,0 0 0,0 0 1,0 0-1,-1-1 0,1 1 0,0-1 1,0 0-1,0 0 0,0 0 0,0 0 1,-1-1-1,1 1 0,0-1 0,0 0 1,0 1-1,-1-1 0,1 0 1,0-1-1,-1 1 0,1 0 0,3-4 1,1 0 30,-1-1 0,0-1 0,0 1 0,0-1 1,-1 0-1,0-1 0,8-13 0,6-17 430,19-50-1,8-46-518,-40 115 38,73-252-394,-63 201-258,12-138 0,-26 158-5654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8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1 171 24575,'0'0'0,"0"0"0,3-2 0,6-2 0,13-3 0,24-4 0,33-3 0,22-4 0,22-2 0,21-2-1222,12-1 1222,0 2 0,-17 4 0,-32 5-6969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8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24575,'0'4'0,"25"77"0,-12-43 0,121 368 0,-130-395 0,4 15 0,13 26 0,-20-49 0,1 0 0,-1 0 0,1 0 0,0 0 0,0 0 0,1 0 0,3 4 0,-5-6 0,0-1 0,0 1 0,0 0 0,0-1 0,0 1 0,0-1 0,1 1 0,-1-1 0,0 1 0,0-1 0,0 0 0,0 0 0,1 1 0,-1-1 0,0 0 0,0 0 0,1 0 0,-1-1 0,0 1 0,0 0 0,0 0 0,1 0 0,-1-1 0,1 0 0,3-1 0,-1-1 0,0 0 0,0 0 0,-1 0 0,1 0 0,0 0 0,-1-1 0,0 0 0,0 1 0,0-1 0,4-9 0,20-34 40,24-58 0,-2 3-129,-36 78-363,2 0 0,16-22 0,-3 13-6374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39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45 430 24575,'2'-2'0,"1"0"0,-1 0 0,0 0 0,0 0 0,0 0 0,0 0 0,-1-1 0,1 1 0,0-1 0,1-4 0,0 1 0,1-2 0,0 1 0,0-1 0,-1-1 0,-1 1 0,1 0 0,-1-1 0,-1 1 0,0-1 0,0 0 0,0 1 0,-1-10 0,-1 10 0,0 1 0,0-1 0,0 1 0,-1-1 0,0 1 0,0 0 0,-1 0 0,0 0 0,0 0 0,0 0 0,-1 1 0,-9-12 0,11 15 0,0 1 0,0 0 0,0 1 0,0-1 0,0 0 0,0 1 0,-1-1 0,1 1 0,-1-1 0,1 1 0,-1 0 0,-4-1 0,7 2 0,-1 0 0,0 0 0,0-1 0,0 1 0,1 0 0,-1 1 0,0-1 0,0 0 0,1 0 0,-1 0 0,0 0 0,0 1 0,1-1 0,-1 0 0,0 1 0,0-1 0,1 0 0,-2 2 0,1-1 0,0 0 0,0 0 0,1 0 0,-1 0 0,0 0 0,0 1 0,1-1 0,-1 0 0,1 0 0,-1 1 0,1-1 0,0 0 0,0 1 0,-1 1 0,1 5 0,0 0 0,0-1 0,1 1 0,0 0 0,1 0 0,-1-1 0,2 1 0,-1-1 0,1 0 0,0 1 0,4 6 0,5 7 0,0 0 0,21 25 0,-19-28 0,2 0 0,-1-1 0,2-1 0,0-1 0,1 0 0,1-1 0,28 16 0,-32-22 0,1 0 0,0-1 0,0-1 0,1-1 0,0 0 0,0-1 0,0-1 0,0-1 0,0 0 0,27-1 0,-29-2 0,1-1 0,-1 0 0,0-1 0,19-7 0,55-24 0,-75 28 0,-13 6 0,7-4 0,0 1 0,0 0 0,14-2 0,-19 4 0,0 1 0,-1 0 0,1 0 0,0 0 0,0 0 0,-1 0 0,1 0 0,0 1 0,-1-1 0,1 1 0,0 0 0,-1 0 0,1 0 0,-1 0 0,1 1 0,1 1 0,3 1 0,-2 1 0,1 0 0,-1 1 0,0-1 0,0 1 0,0 0 0,4 7 0,24 49 0,-29-53 0,15 31 0,-2 0 0,-2 1 0,-1 1 0,12 72 0,-24-107 0,-2-5 0,1 1 0,0 0 0,-1 0 0,0 0 0,0-1 0,0 1 0,0 0 0,0 0 0,0 0 0,-1 2 0,-2-4 0,1-6 0,-3-10 0,0 0 0,-3-31 0,-12-153-14,17-2-561,9 20 448,16 3 136,-20 166-9,1 0 0,0 0 0,1 0 0,8-19 0,-12 30 0,1 0 0,-1-1 0,1 1-1,0 0 1,0 0 0,0 0-1,-1-1 1,1 1 0,0 0-1,0 0 1,0 0 0,1 1-1,-1-1 1,0 0 0,0 0 0,0 1-1,1-1 1,-1 0 0,0 1-1,1-1 1,-1 1 0,0 0-1,3-1 1,-2 1 9,0 1 0,1-1 0,-1 1 0,1 0 0,-1-1 0,0 1 0,1 0 0,-1 0 0,0 1-1,0-1 1,0 0 0,0 1 0,3 2 0,15 15 139,-1 0-1,-1 1 0,19 27 0,11 18-107,-3 2 0,59 121 0,-78-133-337,-3 1 0,-2 1 0,-3 1 0,13 73 0,-27-105-6529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0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1 341 24575,'0'0'0,"2"-2"0,8-6 0,22-11 0,26-11 0,24-8 0,29-9 0,27-7-1836,12-1 1836,-12 5 0,-30 12-6355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0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1 542 24575,'11'0'0,"86"3"0,15 5 0,46 5-492,-63-4-690,254 18-167,2-19 1416,-191-16-93,-122 4-7,1-1 0,0-2 0,68-22 0,-95 24 33,1 0 0,-1 0 0,-1-2 0,1 1 0,18-16 0,-23 17 0,-1-1 0,0 0 0,-1 0 0,1-1 0,-1 0 0,-1 1 0,1-2 0,-1 1 0,6-16 0,-6 11 119,0 0 0,-1-1-1,-1 1 1,0-1 0,-1 0-1,0 1 1,-1-1 0,0 0-1,-1 0 1,-1 1-1,0-1 1,0 0 0,-1 1-1,-1 0 1,-8-19 0,2 8-141,-2 1 1,0 1 0,-2-1-1,0 2 1,-1 0-1,-35-35 1,24 31-6805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7:57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24575,'3'12'0,"10"38"0,3-1 0,22 48 0,-28-78 0,-1 0 0,2-1 0,1 0 0,0-1 0,1 0 0,1-1 0,28 26 0,-26-29 0,1 0 0,0-1 0,20 10 0,-29-18 0,1 0 0,-1 0 0,1-1 0,0 0 0,0 0 0,1-1 0,-1 0 0,0-1 0,11 1 0,-18-2 0,0 0 0,0 0 0,0-1 0,0 1 0,0 0 0,-1-1 0,1 1 0,0-1 0,0 0 0,0 1 0,-1-1 0,1 0 0,0 0 0,-1 0 0,1 0 0,-1 0 0,1-1 0,1-1 0,-1 1 0,-1 0 0,0-1 0,1 1 0,-1 0 0,0-1 0,0 1 0,0-1 0,0 1 0,-1-1 0,1 0 0,-1-4 0,1-4 0,-1 0 0,-1 0 0,0 0 0,-1-1 0,-3-10 0,-2-6 0,-2 0 0,-20-46 0,-34-49 0,57 111 0,34 55 0,19 38-139,-5 1-1,-3 2 0,-3 2 0,-5 2 1,-3 0-1,-4 2 0,23 183 1,-40-211 93,-4 0 0,-2 0 0,-10 89 0,6-133 40,0 1 0,-1-1 0,-1 0 1,-1-1-1,-1 1 0,-13 24 0,12-29 7,0 0-1,-1 0 1,0-1-1,-1-1 0,0 1 1,-1-2-1,0 1 0,-16 10 1,10-10 142,0 0 0,-1-1 0,1-1 0,-2 0 0,0-1 0,0-1 0,-32 7 0,45-13-127,1 0 1,-1 0 0,1-1 0,-1 0-1,1 0 1,-1 0 0,1 0 0,-1-1-1,1 0 1,-10-3 0,11 2-16,0 0-1,0 0 1,0 0 0,0-1 0,1 1-1,-1-1 1,1 0 0,-1 0 0,1 0-1,0-1 1,0 1 0,1-1 0,-5-6-1,0-3 0,0 0 0,1 0 0,1-1 0,0 0 0,1 0 0,0 0 0,-2-19 0,2-2 0,1-71 0,6 48-68,2 0 0,16-71 0,47-111-398,126-221-371,-155 377 804,-15 32 33,85-200 0,-101 228 257,-7 22 868,1 5-966,-1-2-160,38 73 1,-20-35 0,76 140-151,50 102-386,-15 6 211,-65-97 307,-57-158 16,-1 0-1,-2 0 0,-1 1 1,0 35-1,-4-59 37,0 1 1,-1 0-1,0 0 1,-4 14-1,4-22-1,1 0-1,-1 0 1,0 0 0,1 0-1,-1 0 1,0 0-1,0 0 1,-1 0-1,1-1 1,0 1-1,0 0 1,-1-1-1,1 1 1,-1-1-1,1 0 1,-1 1 0,0-1-1,0 0 1,1 0-1,-1 0 1,0 0-1,0 0 1,0-1-1,0 1 1,0 0-1,-4 0 1,0-1-29,0 0 0,1-1 1,-1 1-1,0-1 0,1 0 1,-1 0-1,1-1 0,-1 0 0,-6-3 1,-2-1-4,0-2-1,-15-10 1,15 7 0,0 0 0,1-1 0,0-1 0,0 0 0,2 0 0,0-1 0,0-1 0,1 0 0,1 0 0,-8-19 0,3 2 0,2 0 0,1-1 0,1 0 0,-7-46 0,12 41-52,1-1 0,2 0 0,2 0 0,1 0-1,2 0 1,10-48 0,-3 44 15,1 0 1,2 1-1,3 0 1,0 2-1,29-50 0,-31 65 37,2 0 0,19-24 0,-28 41 0,-1 1 0,1 0 0,0 0 0,0 1 0,1-1 0,0 2 0,0-1 0,0 1 0,17-7 0,-23 11 6,1 0 0,0 0 0,0 0 1,0 1-1,0-1 0,0 1 0,0 0 0,0 0 0,0 0 0,0 0 0,0 0 0,0 1 0,0-1 0,0 1 0,0 0 0,0 0 0,-1 0 0,1 0 0,0 0 0,0 1 0,-1-1 0,1 1 0,-1 0 0,0 0 0,1 0 0,-1 0 0,0 0 0,3 4 0,0 1 35,-1-1 0,0 1 0,0 0 0,0 0 0,-1 1 0,0-1 0,-1 0 0,0 1 0,3 15 0,-4-7-41,0 1 0,-1 0 0,-1 0 0,0-1 0,-1 1 0,-1-1 0,-10 32 0,-1-7 0,-37 73 0,-56 69 0,-14-8 0,120-175 0,1 1 0,-1-1 0,1 1 0,-1-1 0,1 1 0,0-1 0,-1 1 0,1-1 0,0 1 0,0 0 0,-1-1 0,1 1 0,0 0 0,0-1 0,0 1 0,0 1 0,0-2 0,0 0 0,0 0 0,1 0 0,-1 0 0,0 1 0,0-1 0,0 0 0,1 0 0,-1 0 0,0 0 0,0 0 0,1 0 0,-1 0 0,0 0 0,1 0 0,-1 0 0,0 0 0,0 0 0,1 0 0,-1 0 0,0 0 0,0 0 0,1 0 0,-1 0 0,0-1 0,0 1 0,1 0 0,24-12 0,10-8 0,42-33 0,31-34 0,-86 69 0,255-231-436,-230 200 393,-2-2 1,-3-3-1,52-84 0,-93 137 43,15-25 0,21-50 0,-34 69 0,-1 0 0,1-1 0,-1 1 0,-1 0 0,1-1 0,-1 0 0,-1 1 0,1-1 0,-1 1 0,-1-1 0,1 0 0,-3-11 0,2 16 33,0 0-1,0 0 1,0 0-1,-1 1 0,1-1 1,-1 1-1,1-1 0,-1 1 1,0-1-1,0 1 0,0 0 1,0 0-1,-1 0 1,-2-2-1,3 3-28,1 0-1,0 0 1,-1 1 0,1-1 0,0 1 0,-1-1-1,1 1 1,-1 0 0,1 0 0,-1-1 0,1 1-1,-1 0 1,1 0 0,-1 0 0,1 1 0,0-1-1,-1 0 1,1 0 0,-1 1 0,1-1 0,-1 1-1,1-1 1,0 1 0,-1 0 0,1 0 0,0-1-1,0 1 1,0 0 0,0 0 0,0 0-1,-2 2 1,1-1-4,0 1 0,0 0 0,0 0 0,0 0 0,0 0 0,1 0 0,-1 0 0,1 0 0,0 0 0,-1 4 0,-1 4 0,2 0 0,-2 13 0,2 2 0,1-1 0,1 1 0,1 0 0,2 0 0,0 0 0,2-1 0,1 0 0,1 0 0,0-1 0,25 47 0,-25-59 9,0 0 1,1 0-1,0-1 0,1 0 0,0 0 0,1-1 1,0-1-1,1 0 0,-1 0 0,2-1 0,-1-1 1,15 7-1,1-2-306,0-2 0,1 0 0,0-2 0,52 8 0,16-5-6529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0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24575,'0'0'0,"1"0"0,0 1 0,0 0 0,0-1 0,0 1 0,0 0 0,0-1 0,0 1 0,-1 0 0,1 0 0,0 0 0,0-1 0,-1 1 0,1 0 0,0 0 0,0 2 0,1 0 0,7 12 0,0 1 0,-1 1 0,7 18 0,14 55 0,-26-82 0,54 198 0,-22-77 0,-27-102-682,6 49-1,-13-65-6143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0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0 24575,'0'0'0,"2"0"0,2 2 0,5 3 0,10 3 0,13 6 0,11 5 0,9 3 0,4 0 0,-4-2 0,-11-4-8191</inkml:trace>
  <inkml:trace contextRef="#ctx0" brushRef="#br0" timeOffset="1">1 536 24575,'0'0'0,"7"0"0,21 0 0,25 0 0,33 0 0,38 0 0,31 0 0,59 0-3593,-7 0-1005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1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437 1 24575,'-6'0'0,"0"1"0,0 0 0,0 0 0,0 0 0,0 1 0,0-1 0,0 1 0,1 1 0,-1-1 0,1 1 0,0 0 0,-1 0 0,2 1 0,-1 0 0,0-1 0,-6 8 0,-2 4 0,1 0 0,0 1 0,1 0 0,-10 19 0,-33 79 0,-2 47-434,4 46-1301,8 44 758,12 39-1195,11 32 988,12 641-3920,56 4 3599,-11-552 818,100 449 0,35-132 625,21-4-4,-29-119 135,-107-385 277,-16-36 669,-17-35-262,-17-99 641,-3 104-1,-9-95 59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2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24575,'0'4'0,"1"16"0,1 0 0,1 0 0,6 22 0,-8-39 0,13 51 7,3 0 0,41 90 0,68 93-729,-88-172 675,3-1 0,50 59 1,-82-112 46,1-1 0,0 1 0,0-2 0,1 1 0,17 10 0,-24-18 0,1 1 0,-1-1 0,1 0 0,0 0 0,-1 0 0,1-1 0,0 1 0,0-1 0,0-1 0,0 1 0,0 0 0,0-1 0,0 0 0,0-1 0,0 1 0,0-1 0,0 0 0,7-2 0,-2-1 38,-1 0 0,0-1 0,0 0 1,0 0-1,-1-1 0,0 0 0,0 0 1,0-1-1,-1 0 0,8-10 0,-5 5 33,0-2-1,-1 1 0,0-1 0,-1-1 0,10-26 0,-8 11-70,-1-1 0,-2 0 0,-1 0 0,-1 0 0,0-48 0,-5 6 0,-12-93 0,-6 48-1365,11 81-5461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2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24575,'3'13'0,"5"11"0,0 0 0,20 39 0,31 43 0,-31-57 0,1 2 0,140 269 0,-166-313 0,9 23 0,-11-28 0,-1 0 0,1 0 0,0 1 0,-1-1 0,0 0 0,0 1 0,0-1 0,0 0 0,0 5 0,-1-6 0,1 0 0,0-1 0,0 1 0,-1-1 0,1 1 0,0 0 0,-1-1 0,1 1 0,-1-1 0,1 1 0,0-1 0,-1 1 0,1-1 0,-1 1 0,0-1 0,1 1 0,-1-1 0,1 0 0,-1 1 0,0-1 0,1 0 0,-1 0 0,0 0 0,1 1 0,-1-1 0,0 0 0,1 0 0,-1 0 0,0 0 0,1 0 0,-2 0 0,-2 0 0,-1-1 0,0 0 0,-7-1 0,10 1 0,-37-11-303,1-2 0,-61-31 0,88 40-153,-54-27-6370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2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1 117 24575,'0'0'0,"0"-2"0,3-2 0,14-5 0,20-4 0,21-4 0,17 0 0,13-1 0,16 3 0,2 2 0,-15 5-8191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3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1 139 24575,'11'1'0,"73"13"0,-68-11 0,91 20 0,41 7-490,330 58-2114,6-43 2759,-429-44-131,0-2-1,98-16 1,-129 12-13,1-1 0,-1-1-1,28-13 1,-37 13-12,0-1-1,0 0 1,-1-1 0,0-1 0,20-18-1,-27 22 17,-1-1-1,0 0 1,0 0-1,0 0 1,-1-1 0,0 0-1,-1 0 1,6-13-1,-9 17 84,1 0 0,-1 1 0,0-1 0,0 0 0,-1 0-1,1 0 1,-1 0 0,0 0 0,0 0 0,0 0 0,-1 0 0,1 0 0,-1 0-1,0 0 1,0 0 0,0 0 0,-1 1 0,1-1 0,-1 0 0,0 1 0,-4-7-1,2 6-165,0 0 0,0 0 0,-1 0 0,1 0 0,-1 1 0,0-1 0,0 1 0,0 0 0,0 1 0,0-1 0,-9-2 0,-3 1-6758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3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24575,'0'0'0,"0"2"0,-2 4 0,-1 4 0,0 3 0,3 1 0,2-1-8191</inkml:trace>
  <inkml:trace contextRef="#ctx0" brushRef="#br0" timeOffset="1">119 1241 24575,'0'0'0,"0"0"0,0 1 0,0 4 0,0 1 0,0 1 0,0-1-8191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3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4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24575,'3'7'0,"-1"-3"0,37 66 0,141 220-492,19-7-324,-68-101 580,-118-162 236,1 0 0,22 26 0,-35-45 19,0 0 0,0 0-1,0 1 1,0-1 0,1 0-1,-1 0 1,0 0-1,1 0 1,-1 0 0,1-1-1,-1 1 1,1 0 0,-1-1-1,1 1 1,0-1-1,-1 1 1,1-1 0,-1 0-1,3 0 1,-2 0 15,-1-1 1,1 1 0,-1-1-1,1 0 1,-1 1-1,1-1 1,-1 0 0,0 0-1,1 0 1,-1 0-1,0 0 1,0 0 0,0-1-1,1 1 1,-1 0-1,-1-1 1,1 1-1,0 0 1,1-4 0,5-11 37,0-1 1,-2 0-1,0 0 1,-1 0-1,3-20 1,43-376-998,-48 389 529,6-60-6430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4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24575,'0'2'0,"0"6"0,0 13 0,0 15 0,-2 12 0,-2 15 0,-1 22 0,1 19 0,0 9 0,2-2-547,1-9 547,0-16 0,3-18 0,3-18 0,0-19 0,1-13 0,0-11-7644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0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24575,'7'-11'0,"-5"10"0,0 0 0,0 0 0,0 0 0,0 0 0,0 1 0,0-1 0,0 1 0,0-1 0,0 1 0,0 0 0,1 0 0,-1-1 0,0 2 0,0-1 0,0 0 0,3 1 0,3 1 0,0 0 0,16 7 0,33 18 0,-1 3 0,72 49 0,-98-58 0,47 40 0,-73-58 0,-1 0 0,1 1 0,-1 0 0,0 0 0,0 0 0,0 0 0,0 0 0,-1 1 0,4 9 0,-5-12 0,-1 1 0,1 0 0,-1-1 0,0 1 0,0 0 0,0-1 0,0 1 0,-1 0 0,1-1 0,0 1 0,-1 0 0,0-1 0,0 1 0,0-1 0,0 1 0,0-1 0,0 0 0,-1 1 0,1-1 0,-3 3 0,-4 4 0,0 0 0,0-1 0,-1 1 0,0-2 0,0 1 0,-21 11 0,-69 30 0,-63 14-1365,97-42-5461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4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24575,'-2'61'0,"-13"67"0,7-68 0,-1 63 0,9-119 0,0 0 0,0 0 0,1-1 0,-1 1 0,1 0 0,-1-1 0,1 1 0,0-1 0,1 1 0,-1-1 0,1 1 0,-1-1 0,1 0 0,0 0 0,0 0 0,0 0 0,1 0 0,-1 0 0,1 0 0,0-1 0,0 1 0,-1-1 0,1 0 0,1 0 0,3 2 0,8 3 0,1 0 0,0-1 0,0 0 0,32 5 0,71 4 0,12-13-1365,-80-6-5461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5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24575,'0'0'0,"0"4"0,3 5 0,6 10 0,7 17 0,7 26 0,7 25 0,5 14 0,5 9 0,0 5-828,1 3 828,-5-7 0,-7-10 0,-11-13 0,-8-17 0,-7-22-7363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5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0 653 24575,'1'0'0,"0"-1"0,0 1 0,0 0 0,0 0 0,0 0 0,0 0 0,0 0 0,0 0 0,0 0 0,0 0 0,1 0 0,7 1 0,105 5 0,512 8-1499,-473-20 1438,-1-6 0,168-36 0,-160 9-97,-119 26 79,68-31 0,-95 37 79,-2 0 0,1 0 0,-1-1 0,17-14 0,-24 17 0,0 0 0,-1 1 0,0-1 0,1-1 0,-2 1 0,1-1 0,-1 1 0,0-1 0,0 0 0,0 0 0,3-13 0,-5 11 32,1-1 0,-1 1-1,-1 0 1,1-1 0,-1 1 0,-1-1 0,0 1 0,-2-11 0,1 8 75,-2-1-1,0 0 1,0 1 0,-1 0 0,-7-12-1,0 3 63,-1 1 0,-1 1 0,-1 0 0,-1 1 0,-25-23 0,-18-7-1477,7 10-5518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6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24575,'0'0'0,"0"0"0,0-1 0,0 1 0,0 0 0,0-1 0,0 1 0,1 0 0,-1-1 0,0 1 0,0 0 0,0 0 0,1-1 0,-1 1 0,0 0 0,0 0 0,0-1 0,1 1 0,-1 0 0,0 0 0,1 0 0,-1 0 0,0-1 0,1 1 0,1-1 0,17-11 0,1 2 0,0 0 0,1 1 0,0 1 0,0 1 0,1 1 0,0 1 0,31-3 0,-36 6-3,0 1 0,0 1-1,0 1 1,1 0 0,-1 1 0,0 1-1,0 0 1,-1 2 0,1 0-1,18 8 1,-12-3-110,-2 2 0,1 0 0,-1 1 1,-1 2-1,-1 0 0,31 30 0,-24-18-73,-2 1 0,32 47 1,-28-31-599,40 87-1,-38-58 589,22 76 0,14 120-463,-17 40-1979,-15 37 1347,-13 35-1231,-5 130 1889,4 87 428,22-2-1915,129 488 748,75-17 698,-153-698 644,-8-39-89,-14-45 235,-20-47 465,-21-40-87,-25-138 278,-2 87 0,-5-118-130,-1 0 0,-1-1-1,-1 1 1,-19 54 0,19-69-606,-1 0-1,-1 0 0,-1 0 1,0-1-1,0 0 1,-1 0-1,-1-1 0,0 0 1,-1-1-1,0 0 0,-1-1 1,0 0-1,0-1 1,-1 0-1,0-1 0,-17 8 1,-2-2-40,0-1-1,-44 11 1,-67 8 162,67-20 567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4:46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0 24575,'0'14'0,"0"-4"0,-1 0 0,0-1 0,-1 1 0,0-1 0,0 1 0,-1-1 0,0 0 0,-8 17 0,0-8 0,0 0 0,0-1 0,-18 18 0,-41 58 0,63-82 0,-1 2 0,2-1 0,0 1 0,0 0 0,1 0 0,-3 16 0,7-24 0,0 0 0,0 0 0,1-1 0,-1 1 0,1 0 0,1 0 0,-1 0 0,1 0 0,0 0 0,0-1 0,0 1 0,0 0 0,5 8 0,-4-9 0,0-1 0,0 0 0,1 0 0,-1 1 0,1-1 0,0-1 0,-1 1 0,1 0 0,1-1 0,-1 1 0,0-1 0,1 0 0,-1 0 0,1-1 0,-1 1 0,1-1 0,6 2 0,0-1 0,0-1 0,1 0 0,-1 0 0,0-1 0,0-1 0,1 0 0,-1 0 0,0-1 0,12-3 0,160-53-1365,-96 25-5461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5:01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24575,'1'13'0,"3"2"0,0-1 0,2 1 0,0-1 0,0-1 0,15 24 0,-10-18 0,99 173-676,143 186 0,51 4-299,-246-316 425,4-3 0,2-3 0,109 78 0,-93-85-3114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5:02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0 24575,'0'4'0,"40"283"-261,12 102-1149,-32-154 692,-9 1 0,-22 260 0,-27-208 171,28-241 381,-2 0 0,-3 0 0,-38 84 0,1-39-609,4-21-1605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5:0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1 334 24575,'5'0'0,"58"9"0,28 4 0,56 7-580,55 5-1740,534 47-383,5-48 885,-573-29 1433,-121 3 345,1-2 0,78-18 1,-115 19 301,0 0 0,0-1 1,-1 0-1,0 0 0,0-1 1,0-1-1,16-11 0,-21 13-63,-1-1 0,1 1 0,-1-1-1,0 0 1,0 0 0,0 0 0,-1 0-1,0-1 1,0 1 0,0-1 0,-1 0-1,0 0 1,0 0 0,2-11 0,-3 9 9,0 0 0,0 0-1,-1 0 1,0 0 0,-1 0 0,0 0 0,0 0 0,-1 1 0,-3-14 0,1 11-105,-1 0 1,0 0-1,0 1 1,0-1-1,-1 1 1,-10-11-1,-1 2-96,-1 1 0,0 0 0,-1 2 0,-1 0 0,-31-18 0,5 8-1372,10 8-5461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5:02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24575,'0'15'0,"1"84"0,19 137 0,-11-182 0,2 1 0,3-1 0,2-1 0,24 55 0,-18-60-682,41 66-1,-43-84-6143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5:03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24575,'5'6'0,"21"30"0,-10-11 0,228 302-747,21-14 1,-239-284 755,50 57 113,-53-63-36,39 30-1,-28-30-24,-31-21-61,0-1 0,0 1 0,1-1 0,-1 0 0,0 0 0,1 0 0,-1-1 0,6 1 0,-8 0-1,0-1 1,0 0 0,1 0-1,-1-1 1,0 1 0,0 0 0,0 0-1,1-1 1,-1 1 0,0 0-1,0-1 1,0 1 0,0-1 0,1 0-1,-1 1 1,0-1 0,0 0-1,0 0 1,-1 1 0,1-1 0,0 0-1,0 0 1,0 0 0,-1 0-1,1 0 1,0 0 0,-1-1 0,1 1-1,-1 0 1,1 0 0,-1 0-1,1-2 1,0-3 33,0 0 0,-1 0 0,1 0 0,-1 0 0,-1-11 0,-5-30 297,-1-1 0,-15-46 1,-37-94-879,19 78 395,-11-33 298,12-1-1503,27 76-4968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1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24575,'1'5'0,"0"0"0,0 0 0,0 0 0,0 0 0,1 0 0,4 8 0,-1 1 0,15 30 0,-14-33 0,-1 1 0,0-1 0,-1 1 0,0 0 0,3 18 0,-7-33 0,0 0 0,0-1 0,1 1 0,-1 0 0,1-1 0,0 1 0,0 0 0,0 0 0,0 0 0,0 0 0,1 0 0,0 0 0,-1 0 0,1 0 0,0 1 0,0-1 0,1 1 0,-1-1 0,0 1 0,1 0 0,2-2 0,1-1 0,1 0 0,0 1 0,0 0 0,0 1 0,0-1 0,0 1 0,1 1 0,12-4 0,-5 3 0,1 0 0,1 2 0,-1-1 0,0 2 0,0 0 0,0 1 0,0 1 0,0 0 0,0 1 0,0 1 0,0 1 0,-1 0 0,0 0 0,0 2 0,0 0 0,-1 1 0,0 0 0,13 11 0,-13-7 0,0 0 0,0 1 0,-2 1 0,0 0 0,0 1 0,-1 0 0,-1 0 0,-1 1 0,15 34 0,-21-43 0,-2-7 0,-1-11 0,0 8 0,-2-52 0,3-1 0,2 1 0,16-85 0,-16 126 0,0 0 0,1 1 0,1 0 0,11-23 0,-13 30 0,1 0 0,0 0 0,0 1 0,0-1 0,1 1 0,0 0 0,0 0 0,0 1 0,0-1 0,1 1 0,9-5 0,-8 6 0,0 0 0,1 0 0,-1 0 0,1 1 0,0 0 0,0 0 0,0 1 0,12 0 0,-8 1 0,0 0 0,0 1 0,0 1 0,-1 0 0,15 5 0,-7-1 0,-1 1 0,0 1 0,-1 0 0,1 2 0,-2 0 0,30 23 0,-28-18 17,-1 2 0,-1-1 1,-1 2-1,0 0 0,-1 1 0,13 23 0,-10-9-388,0 0-1,-3 1 1,12 39 0,-9-15-6455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5:03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1504 24575,'2'0'0,"0"1"0,-1-1 0,1 0 0,0 1 0,-1-1 0,1 1 0,3 1 0,0 0 0,-3-1 0,-1-1 0,0 0 0,1 1 0,-1-1 0,0 0 0,1 0 0,-1 0 0,1 0 0,-1 0 0,0 0 0,1 0 0,-1 0 0,1-1 0,1 0 0,-2 0 0,0 1 0,0-1 0,1 0 0,-1 0 0,0-1 0,0 1 0,0 0 0,0 0 0,0 0 0,0-1 0,0 1 0,-1-1 0,2-1 0,4-11 0,0-1 0,-1 0 0,-1-1 0,0 1 0,-1-1 0,-1 1 0,0-1 0,-1 0 0,-1-22 0,-4-14 0,-17-78 0,21 130 0,0 0 0,0 0 0,0 1 0,0-1 0,0 0 0,0 0 0,0 0 0,0 0 0,0 0 0,0 0 0,0 0 0,0 0 0,0 0 0,0 0 0,0 0 0,0 0 0,1 0 0,-1 0 0,0 0 0,0 0 0,0 0 0,0 0 0,0 1 0,0-1 0,0 0 0,0 0 0,0 0 0,0 0 0,0 0 0,0 0 0,0 0 0,0 0 0,0 0 0,0 0 0,0 0 0,1 0 0,-1 0 0,0 0 0,0 0 0,0 0 0,0 0 0,0 0 0,0 0 0,0 0 0,0 0 0,0 0 0,0 0 0,0 0 0,0 0 0,0 0 0,0 0 0,0-1 0,0 1 0,1 0 0,-1 0 0,0 0 0,0 0 0,0 0 0,0 0 0,0 0 0,0 0 0,0 0 0,0 0 0,0 0 0,0 0 0,0 0 0,0 0 0,0 0 0,0-1 0,8 8 0,9 7 0,8 1 0,0 0 0,2-1 0,36 13 0,-19-12 0,68 16 0,-65-22-132,-1-3-1,1-1 1,0-2-1,0-2 0,0-2 1,52-9-1,-75 6 133,-1-1 0,1-1 0,-1-1 0,0-1 0,0-1 0,-1-1 0,40-24 0,-45 22 0,-1 0 0,0-1 0,-1 0 0,0-2 0,-1 0 0,-1 0 0,-1-1 0,0-1 0,18-34 0,-17 23 0,-1 0 0,-1-1 0,-2 0 0,-1-1 0,-1 0 0,-2-1 0,3-37 0,-7 23 0,-1 0 0,-2 0 0,-2 0 0,-13-59 0,8 64 0,-2 1 0,-2 0 0,-28-59 0,27 70 0,-2 0 0,-1 1 0,-1 0 0,-1 2 0,-24-25 0,31 38 0,-18-15 0,25 23 0,0 1 0,0-1 0,-1 1 0,1 1 0,-1-1 0,-8-2 0,13 4 0,0 1 0,0-1 0,-1 1 0,1 0 0,0-1 0,-1 1 0,1 0 0,-1 0 0,1 0 0,0 0 0,-1 0 0,1 1 0,0-1 0,-1 0 0,1 1 0,0-1 0,-1 0 0,1 1 0,0 0 0,0-1 0,-3 2 0,3 0 0,-1 0 0,1-1 0,0 1 0,0 0 0,0 0 0,0 0 0,0 0 0,0 0 0,0 0 0,0 1 0,1-1 0,-1 0 0,1 0 0,-1 3 0,0 7 0,1 0 0,0 0 0,1 0 0,2 16 0,25 94 0,26 43-286,189 398-1249,46-21 1547,-272-511-110,57 108-248,-69-129 346,-1 0 0,4 12 0,-8-21 0,1 0 0,-1 0 0,0-1 0,0 1 0,0 0 0,1 0 0,-1 0 0,0 0 0,0 0 0,0-1 0,0 1 0,0 0 0,0 0 0,-1 0 0,1 0 0,0 0 0,0 0 0,-1-1 0,1 1 0,0 0 0,-1 0 0,0 1 0,0-2 0,0 0 0,0 1 0,0-1 0,0 0 0,0 1 0,0-1 0,0 0 0,0 0 0,0 0 0,0 0 0,0 0 0,0 0 0,0 0 0,0-1 0,0 1 0,0 0 0,0 0 0,0-1 0,-1 0 0,-12-5 377,0-1 0,0-1 0,1 0 0,-24-20 0,27 21-121,-230-166 300,-12 16-643,229 145 87,16 8 0,0 1 0,0-1 0,0-1 0,0 1 0,-8-8 0,15 12 0,0-1 0,-1 1 0,1 0 0,-1-1 0,1 1 0,0-1 0,-1 1 0,1 0 0,0-1 0,0 1 0,-1-1 0,1 1 0,0-1 0,0 1 0,0-1 0,0 1 0,-1-1 0,1 1 0,0-1 0,0 1 0,0-1 0,0 0 0,0 1 0,0-1 0,0 1 0,1-1 0,-1 1 0,0-1 0,0 1 0,0-1 0,0 1 0,1-1 0,-1 1 0,0-1 0,1 1 0,-1 0 0,0-1 0,1 1 0,0-1 0,1-1 0,1 0 0,0 0 0,-1 0 0,1 0 0,6-1 0,24-10 0,0 2 0,35-6 0,-49 13 0,210-49-188,40-9-242,-6-13 190,-128 26-887,-27 7-4508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5:04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1695 4563 24575,'12'1'0,"131"14"0,47 2-847,84 3-2544,72-3 1901,59-8-1081,1232-59-1735,-11-158 2226,-1383 159 2218,-45 7 221,-39 6 940,-119 27-1315,19-5 2471,108-39 0,-160 50-1932,-1 0-1,1 0 1,-1 0 0,1-1-1,10-9 1,-14 11-324,-1-1 1,1 0-1,-1 0 1,0 0-1,0 0 0,0 0 1,0-1-1,0 1 0,-1-1 1,0 1-1,1-1 1,-1 1-1,0-6 0,2-12 157,-2 0 0,0-1 0,-2 1 0,-5-42 0,-13-61-103,-14-38-669,-12-36-1246,-217-1093-1861,210 943 3091,-7-41-502,-16 9 417,2 128 7,56 207 789,-2 1 0,-2 0 0,-35-54 0,47 85-24,0 1 1,0 0 0,-1 0-1,-1 1 1,0 0-1,-15-10 1,16 14-104,-1 0 1,1 1-1,-2 0 1,1 1-1,0 0 1,-1 1-1,0 0 0,-14-2 1,0 2-153,0 0 0,-36 1 0,-95 10 2,-47 13 8,-45 10-456,-49 6-1349,-49 1 696,-35-6-1499,-29-12 1421,-852-46-2651,916-7 3407,-553-127 0,576 76 433,48 2 349,47 11-10,45 14 695,40 15-248,94 29 871,-88-13-1,132 26-1393,1 1 1,-1 0-1,0-1 0,0 2 0,0-1 1,0 1-1,0 0 0,0 0 0,1 0 1,-1 1-1,-10 5 0,11-5-62,1 2 1,0-1-1,-1 0 0,1 1 0,1 0 1,-1 0-1,1 0 0,-1 0 0,1 0 1,0 1-1,1 0 0,-1-1 0,-2 8 0,-3 9 90,-11 42 0,-6 58-303,1 36 5,0 33 12,0 32-448,-39 610-4009,81 4 3664,7-626 216,9-1 0,9-2 0,125 360 0,-132-472 528,73 142 1,-86-195 150,3-2 0,1 0 0,2-1-1,1-2 1,54 50 0,-51-57-89,3-1 0,0-3 0,2 0 0,42 20 0,-32-23-33,0-2 0,2-2 0,70 17 0,131 11 271,5-15 1076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5:45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24575,'0'10'0,"16"185"0,-10-144 0,1 11 0,72 530 0,-53-465-1365,-16-87-5461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5:46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24575,'1'3'0,"63"201"102,22 62-821,-54-180 524,44 83 0,-61-141 195,1 0 0,34 46 0,-43-66 0,0 0 0,0 0 0,1-1 0,-1 0 0,2 0 0,-1 0 0,1-1 0,0-1 0,0 0 0,0 0 0,1 0 0,11 2 0,-17-5-7,0-1 1,1-1 0,-1 1-1,1 0 1,-1-1-1,1 0 1,-1 0-1,1-1 1,-1 1-1,1-1 1,-1 0-1,0 0 1,1 0 0,5-3-1,-5 1 44,1-1-1,0 1 1,-1-1-1,0 0 0,0 0 1,0 0-1,0-1 1,-1 0-1,5-5 1,0-3 55,-1 0 1,0-1-1,-1 0 1,0 0-1,-1-1 0,-1 1 1,5-23-1,-5 13-92,-1 0 0,-1 0 0,-1 0 0,-3-38 0,1 49 0,-2 0 0,1 1 0,-2-1 0,0 0 0,0 1 0,-1 0 0,-1 0 0,0 0 0,0 0 0,-10-13 0,13 22 0,0 0 0,0 1 0,0-1 0,-1 0 0,1 1 0,-1 0 0,0 0 0,0 0 0,-5-4 0,7 6 0,0-1 0,0 1 0,-1 0 0,1-1 0,0 1 0,0 0 0,0 0 0,-1 0 0,1 0 0,0 0 0,0 0 0,0 0 0,-1 0 0,1 1 0,0-1 0,0 0 0,0 1 0,0-1 0,-1 1 0,1-1 0,0 1 0,0-1 0,0 1 0,0 0 0,0-1 0,0 1 0,0 0 0,1 0 0,-1 0 0,-1 2 0,-1 0 0,0 1 0,1 0 0,0 1 0,0-1 0,0 0 0,0 1 0,0-1 0,0 6 0,-1 4 0,-2 23 0,5 30-1365,4-3-5461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5:47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112 382 24575,'-28'41'0,"16"-21"4,2 2 0,0-1-1,2 2 1,0-1-1,-8 43 1,8-19-105,2 0-1,0 54 1,6-48-83,2 0 1,3-1-1,1 1 0,21 76 1,-15-88 112,1 0 1,2-2-1,2 1 0,1-2 1,2-1-1,30 41 0,-25-44 71,2 0 0,2-2 0,1-2 0,1 0 0,1-2 0,1-1 0,2-2 0,0-2 0,2-1 0,0-1 0,1-2 0,1-2 0,1-2 0,0-1 0,1-2 0,0-2 0,52 5 0,-67-12 0,0-1 0,1-2 0,-1 0 0,0-1 0,0-2 0,25-7 0,-31 6 0,0-2 0,0 0 0,-1-2 0,0 0 0,0-1 0,-1 0 0,32-26 0,-34 21 8,0 0 0,0 0 0,-2-2-1,0 0 1,21-33 0,-21 26 1,-2-1 0,0 0 0,-1-1 1,7-29-1,-7 11-86,-2 0 0,-3 0 0,-1 0 0,-2-1 0,-4-75 0,-4 62-56,-2 0-1,-2 1 1,-4 0-1,-1 1 1,-3 0 0,-3 1-1,-2 1 1,-33-60-1,30 72 42,-1 0 0,-3 2-1,-1 1 1,-35-36 0,35 46 61,0 1 0,-2 1 0,-2 2 1,0 1-1,-41-21 0,41 27-25,-1 2 0,-1 2 1,0 1-1,0 1 0,-55-8 0,58 15-111,1 1 1,-1 2-1,0 2 0,1 0 0,-1 2 0,-51 11 0,1 9-2587,83-22 2731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52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4322 6403 24575,'-1'7'0,"1"-1"0,-1 1 0,1-1 0,-2 1 0,1-1 0,-1 0 0,0 0 0,0 0 0,-1 0 0,0 0 0,0 0 0,0 0 0,-1-1 0,1 0 0,-1 0 0,-8 8 0,3-5 0,0-1 0,0 0 0,0-1 0,-1 0 0,0 0 0,-1-1 0,1 0 0,-19 5 0,-26 7 4,-2-4-1,1-1 1,-76 4-1,34-10-89,-112-10 1,95-6-541,-221-48 0,-106-62-425,432 117 1051,-34-10 0,-347-104 0,5-14 0,271 85 27,2-4 1,-140-87 0,170 84-132,2-4 0,3-3 0,-99-98 0,77 53-348,5-4 0,5-3 0,-90-150 0,100 128 500,7-4 1,-102-265 0,139 298-248,5-1 0,-18-114 0,36 131 0,3 0 1,5-178-1,13 150 199,6 0 0,53-208 0,-15 145 0,80-178 0,69-107-834,-181 421 815,95-202 19,18 12 0,-68 138 0,4 3 0,97-101 0,-102 128 0,4 3 0,2 3 0,98-64 0,-58 56 0,230-103 0,135-10 0,-109 57-8,2 19 104,-146 64 346,-177 37-442,-1 1 0,1 3-1,45 5 1,-35 3 0,-1 2 0,0 3 0,-1 2 0,91 39 0,193 115 0,-335-168 0,109 63 121,111 84-1,84 102 121,-66-9-241,-23 22 0,-150-174 0,109 196 0,-137-206 0,-2 2 0,-5 1 0,24 90 0,-25-41 0,22 200 0,-19 138 0,-37 882 0,-30-876 0,-20-3 0,25-309 0,-7-1 0,-75 209 0,106-359 1,-131 341 223,106-288-170,-3-1 0,-3-2-1,-57 76 1,48-81-54,-3-1 0,-2-3 0,-95 79 0,109-105 0,-1-1 0,-1-2 0,-1-1 0,-1-3 0,-1 0 0,-1-3 0,-57 16 0,55-22 3,-1-1 1,1-3 0,-1-2-1,-1-2 1,-88-4 0,-81-32-528,3-18-2115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47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1516 19 24575,'-3'0'0,"-172"-17"0,3 15 0,153 2 0,-239 6 0,4 20 0,234-23 0,1 1 0,-1 1 0,1 1 0,0 0 0,-31 17 0,40-18 0,0 1 0,1 1 0,0 0 0,0 0 0,0 1 0,1 0 0,0 0 0,0 1 0,1 0 0,0 0 0,-6 14 0,5-8-4,1 0-1,1 1 1,1 0-1,0 1 0,1-1 1,1 1-1,1-1 1,0 1-1,1 0 1,1 0-1,2 19 0,3 10-340,2 0-1,25 84 0,88 222-471,-13-42-37,-80-218 651,21 136-1,-42-186 116,-1 1-1,-3-1 0,-2 1 1,-6 58-1,3-75 40,-2-1 0,-1 1 0,-1-1-1,-1-1 1,-1 1 0,-1-1 0,-1-1-1,-21 32 1,10-24 90,-2 0 0,-1-2-1,-1-1 1,-1-1-1,-2-1 1,0-2 0,-44 28-1,-28 9 263,-111 50 0,209-110-298,0 1-36,-19 9 788,22-10-728,0-1 0,0 0-1,-1 0 1,1 0 0,0 0-1,-1 0 1,1 1 0,0-1-1,0 0 1,-1 0 0,1 0 0,0 1-1,0-1 1,-1 0 0,1 1-1,0-1 1,0 0 0,0 0-1,0 1 1,-1-1 0,1 0-1,0 1 1,0-1 0,0 0-1,0 1 1,0-1 0,0 0-1,0 1 1,0-1 0,0 0 0,0 1-1,0-1 1,0 0 0,0 1-1,0-1 1,0 0 0,0 1-1,1-1 1,-1 0 0,0 0-1,0 1 1,0-1 0,0 0-1,1 1 1,-1-1 0,0 0-1,0 0 1,1 1 0,-1-1 0,0 0-1,0 0 1,1 1 0,5 2 145,-1-1 1,1 0 0,0 1 0,6 0 0,2 1-176,32 11 1,-1 2 0,79 41 0,-105-47 0,-1 1 0,0 0 0,-1 1 0,0 1 0,-1 1 0,0 0 0,-2 1 0,25 33 0,-26-26-28,0 1 1,-1 0-1,-1 1 0,-1 0 0,11 48 0,12 138-1234,0 210 908,-10-89 422,65 449-670,-82-738 346,2 0-1,1 0 1,21 54 0,-9-47-4593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49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2481 24575,'1'-13'0,"-2"3"0,1-96 0,-1-373-831,3-552-1811,14 689 2215,-9 280 320,2 0 1,4 1-1,28-85 0,-34 126 152,1 1-1,0-1 1,2 1-1,20-30 0,-27 45 49,-1 1 1,1-1-1,0 1 0,0 0 0,0 0 0,1 0 0,-1 0 0,1 0 0,0 1 0,0 0 1,6-3-1,-8 4-12,1 0 1,0 1 0,0-1-1,0 1 1,0 0-1,-1 0 1,1 0 0,0 0-1,0 0 1,0 1-1,0-1 1,0 1 0,-1 0-1,1 0 1,0 0-1,-1 0 1,1 0 0,-1 1-1,4 1 1,4 4 0,1 1 0,-1 0-1,-1 0 1,11 11 0,36 47-161,-51-60 77,83 110-167,-1 13-472,-5 4-1,-7 4 1,-5 2-1,80 231 1,8 178 458,-126-376-409,-27-133 486,-2 1-1,-3 50 1,0-82 171,0-1 1,0 1-1,-1 0 1,-1-1-1,1 1 0,-1-1 1,-1 1-1,1-1 1,-7 12-1,-5-3-3413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0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24575,'13'0'0,"79"6"0,8 0 0,507 18-2148,5-21 2245,-591-3-67,90 0 21,-81 1-63,49 9 0,-65-8 32,0 1-1,-1 1 1,0 0 0,1 1 0,-2 1 0,1 0-1,0 0 1,-1 1 0,-1 1 0,1 0-1,-1 0 1,0 2 0,14 15 0,-11-8 146,-1 0 1,-1 1-1,-1 0 1,13 29-1,28 82 282,85 328-17,-127-422-425,-8-26-6,0-8 0,0-15 0,-1 10 0,16-207 0,17-157 0,-33 358 0,2-14 0,0 0 0,2 1 0,8-26 0,-12 46 0,0 0 0,0 0 0,0 0 0,1 0 0,0 0 0,-1 0 0,1 0 0,0 1 0,0-1 0,1 1 0,-1-1 0,0 1 0,1 0 0,0 0 0,-1 0 0,1 0 0,0 0 0,6-2 0,-4 3 0,1 0 0,-1-1 0,0 2 0,1-1 0,0 1 0,-1 0 0,1 0 0,-1 1 0,1-1 0,9 3 0,11 4 0,-1 1 0,43 18 0,48 33 0,-42-21 0,-27-15-227,1-3-1,1-2 1,0-2-1,2-2 1,75 11-1,-49-15-6598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1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1323 24575,'-7'7'0,"4"-4"0,-102 121 0,63-73 0,33-40 0,-15 19 0,21-27 0,1 0 0,0 0 0,1 1 0,-1-1 0,1 0 0,-1 1 0,0 5 0,2-8 0,0 1 0,0-1 0,0 0 0,0 0 0,0 1 0,0-1 0,1 0 0,-1 0 0,0 1 0,1-1 0,-1 0 0,1 0 0,0 0 0,-1 0 0,1 0 0,0 0 0,1 2 0,19 17 0,-14-13 0,7 7 0,-1 0 0,0 1 0,-1 1 0,-1 0 0,-1 1 0,0 0 0,7 18 0,3 15 0,20 70 0,-12-11-968,26 214 0,-32 117 738,-33-182-24,3-177 127,-21 89 0,26-157 127,2-4 0,-1 0 0,0 0 0,-1-1 0,0 1 0,0-1 0,-7 11 0,10-18 0,0-1 0,0 0 0,0 0 0,0 0 0,0 1 0,0-1 0,0 0 0,-1 0 0,1 0 0,0 0 0,0 1 0,0-1 0,0 0 0,0 0 0,-1 0 0,1 0 0,0 0 0,0 1 0,0-1 0,0 0 0,-1 0 0,1 0 0,0 0 0,0 0 0,0 0 0,-1 0 0,1 0 0,0 0 0,0 0 0,0 0 0,-1 0 0,1 0 0,0 0 0,0 0 0,0 0 0,-1 0 0,1 0 0,0 0 0,0 0 0,0 0 0,-1 0 0,1 0 0,0 0 0,0-1 0,0 1 0,-1 0 0,1 0 0,0 0 0,0 0 0,0 0 0,0-1 0,0 1 0,0 0 0,-1 0 0,1 0 0,0 0 0,0-1 0,0 1 0,0 0 0,0 0 0,0 0 0,0-1 0,0 1 0,0 0 0,0 0 0,0 0 0,0-1 0,0 1 0,0 0 0,-2-8 0,1 0 0,0 0 0,1 1 0,0-9 0,5-94 0,13-69-155,19-59-465,17-50-156,71-297-2329,31-158 3104,-44-4-2147,-99 581 2080,-11 43-205,-3 101 361,-5-32-1,4 47 82,1-1-1,-1 1 0,-1 0 0,1 0 0,-1 0 0,-1 0 0,-4-8 0,6 12-36,-1 0 0,1 0 0,0 0-1,-1 0 1,1 1 0,-1-1 0,0 1-1,0 0 1,0-1 0,0 1 0,0 1-1,-1-1 1,1 0 0,0 1 0,-1 0 0,0-1-1,1 1 1,-1 1 0,1-1 0,-1 0-1,0 1 1,0 0 0,1 0 0,-1 0-1,0 0 1,1 1 0,-7 1 0,2 0 144,0 1 0,0 0 0,1 1-1,-1-1 1,1 1 0,0 1 0,0-1 0,0 1 0,1 1 0,0-1 0,-10 11 0,2 2-227,1 0 0,1 1 0,0 1 0,1 0 1,1 0-1,1 1 0,1 0 0,1 0 0,-5 27 0,4-9-155,2 0-1,2 1 1,1 0-1,4 57 1,4-42-50,2 0 1,3-1-1,2 0 1,2-1-1,3 0 1,2-2-1,2 0 1,3-1-1,38 61 0,-29-60 170,2-1 0,2-2 0,3-1 0,1-2 0,3-2-1,1-2 1,2-2 0,63 41 0,-63-53-14,1-1 0,0-2 0,2-3 0,1-1 0,1-3 0,0-2 0,1-3 0,94 11 0,-120-21 0,1 0 0,0-1 0,-1-2 0,51-7 0,-69 6-2,-1 0 1,0-1-1,0 1 1,0-1-1,0-1 1,0 0-1,-1 0 1,12-8-1,-15 9 13,0-1-1,-1 1 0,0 0 0,1-1 0,-1 0 1,-1 0-1,1 0 0,0 0 0,-1 0 0,0-1 1,0 1-1,0-1 0,-1 1 0,1-1 1,-1 0-1,1-5 0,-2 2 61,0 0 0,0 1 0,0-1 0,-1 0 0,0 1 0,-1-1 0,0 1 0,0-1 0,0 1 0,-1 0 0,0 0 0,-5-8 0,0 1 160,-1 1 0,0 0 0,-1 1 0,0 0 0,-12-11 0,11 13-190,0 0 0,0 2 0,-1-1 0,0 1 0,0 1 0,-1 0 0,-19-7 0,26 12-42,-1 0-1,1 0 1,-1 0 0,1 1-1,-1 0 1,0 0-1,0 1 1,1 0-1,-1 0 1,0 0-1,0 1 1,1 0-1,-1 1 1,1-1 0,-1 1-1,1 0 1,-12 6-1,14-6 2,0 1 0,0-1 0,1 1 0,-1 0 0,1 0 0,0 0 0,0 0 0,0 1 0,0-1 0,0 1 0,1 0 0,0-1 0,-1 1 0,1 0 0,1 1 0,-1-1 0,1 0 0,-1 0 0,1 1 0,1-1 0,-2 9 0,2-2 0,1-1 0,-1 1 0,2 0 0,-1-1 0,2 1 0,-1-1 0,2 1 0,6 14 0,1-1-96,1 0 1,1-1-1,21 27 0,-3-9-346,3-2 0,1-2 0,68 56 1,135 77-690,-90-81-3779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1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24575,'9'15'0,"0"-1"0,1 0 0,16 16 0,-21-25 0,0 0 0,0 0 0,1-1 0,-1 0 0,1 0 0,0 0 0,0 0 0,0-1 0,1 0 0,-1-1 0,1 0 0,0 0 0,-1 0 0,1 0 0,0-1 0,0 0 0,0-1 0,0 0 0,0 0 0,0 0 0,0-1 0,0 0 0,0 0 0,0-1 0,-1 0 0,11-4 0,-13 5 0,-1-1 0,0 0 0,0 0 0,1 0 0,-1 0 0,0 0 0,-1-1 0,1 1 0,0-1 0,-1 0 0,1 0 0,-1 0 0,0 0 0,0 0 0,0 0 0,-1-1 0,1 1 0,-1-1 0,1 1 0,-1-1 0,1-6 0,-2 5 0,1 1 0,-1 0 0,0-1 0,-1 1 0,1 0 0,-1 0 0,1-1 0,-1 1 0,-1 0 0,1 0 0,0 0 0,-1 0 0,0 0 0,0 0 0,0 1 0,-1-1 0,1 1 0,-6-7 0,2 5-91,0 0 0,0 0 0,0 1 0,-1 0 0,0 0 0,0 1 0,0 0 0,0 0 0,0 0 0,0 1 0,-1 0 0,1 1 0,-1-1 0,-12 1 0,9 1-6735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1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1035 1424 24575,'-3'0'0,"-1"1"0,1-1 0,0 0 0,-1 1 0,1-1 0,-5 3 0,-10 2 0,-143 37-1040,-251 101 0,245-71 1038,120-49 175,-61 40 1,106-62-167,-7 5 19,-1 1 1,-12 12-1,20-18-27,0 1 1,1-1-1,-1 1 0,1 0 0,0-1 0,-1 1 0,1 0 0,0 0 0,0 0 0,0 0 0,0 0 0,1 0 1,-1 0-1,0 0 0,1 1 0,0-1 0,-1 0 0,1 5 0,1-6 1,-1 1 0,1 0 0,-1 0 0,1 0 0,0-1 0,0 1 0,0 0 0,0-1 0,0 1 0,0-1 0,0 1 0,0-1 0,1 1 0,-1-1 0,0 0 0,1 1 0,0-1 0,-1 0 0,4 1 0,1 1 0,-1 0 0,1-1 0,0 0 0,0 0 0,8 1 0,-2-1-2,0-1 0,-1 0 0,1-1 0,0-1 0,0 1 0,0-2 0,-1 0-1,1 0 1,20-8 0,-11 2 23,0 0 0,-1-2 0,-1-1 0,28-19-1,-25 14 21,-1-2 0,-1 0 0,0-1 0,-2-1 0,0-1 0,-1-1 0,-1 0 0,-1-1-1,20-42 1,-20 31-273,-1-2 0,-2 0-1,-1 0 1,-2-1-1,-1 0 1,4-58 0,-10 33 181,-2 1 0,-3-1-1,-2 0 1,-3 1 0,-3 0 0,-2 1 0,-31-83 0,20 77 63,-4 1-1,-3 1 1,-2 2 0,-3 1-1,-3 2 1,-55-66 0,5 30-25,25 40-30,56 49 39,1 1 1,-1 1 0,0-1-1,0 1 1,0 1 0,-14-5-1,20 7 4,0 1 0,0-1 0,0 1 0,1-1 0,-1 1 0,0 0 0,0 0 0,0 0 0,0 0 0,0 0 0,0 1 0,0-1 0,0 0 0,0 1 0,0 0 0,0-1 0,0 1 0,1 0 0,-1 0 0,-3 2 0,4-1 0,-1 0 0,0 0 0,1 0 0,-1 0 0,1 1 0,0-1 0,0 1 0,0-1 0,0 0 0,0 1 0,0 0 0,1-1 0,-1 1 0,1 0 0,0-1 0,0 4 0,0 9 0,1 0 0,0 0 0,1 0 0,7 21 0,38 113-221,32 46-666,21 12-134,185 285 0,-139-279 682,-98-152 7,2-2 0,2-3 0,3-1 0,71 54 0,23 1 465,-121-91-102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2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1 648 24575,'0'0'0,"7"0"0,-3-2 0,0 1 0,1-1 0,-1 0 0,0 0 0,-1 0 0,1 0 0,0-1 0,0 1 0,-1-1 0,0 0 0,0 0 0,4-4 0,12-14 0,0-1 0,-2-1 0,0 0 0,23-46 0,40-109 0,-35 56 0,-7 16 0,-35 97 0,1 1 0,8-14 0,-12 21 0,1 0 0,0 0 0,-1 0 0,1 1 0,-1-1 0,1 0 0,0 1 0,-1-1 0,1 0 0,0 1 0,0-1 0,0 1 0,0-1 0,-1 1 0,2-1 0,-1 1 0,-1 0 0,1 0 0,-1 0 0,1 0 0,-1 0 0,1 0 0,-1 0 0,1 1 0,-1-1 0,1 0 0,-1 0 0,1 0 0,-1 0 0,1 1 0,-1-1 0,1 0 0,-1 1 0,0-1 0,1 0 0,-1 1 0,1-1 0,2 4 0,-1 0 0,1-1 0,-1 1 0,0 0 0,0 1 0,2 4 0,23 81 0,7 60-450,4 55-1350,4 44 775,105 844-1846,-124-884 2681,-10-45-569,-9-111 664,-6 93 0,1-141 143,1 1 0,-1-1-1,0 0 1,0 0 0,-1 0 0,-3 7-1,5-11-11,0 0 0,0-1-1,-1 1 1,1 0-1,-1-1 1,1 1 0,0-1-1,-1 1 1,1-1 0,-1 1-1,0-1 1,1 1 0,-1-1-1,1 1 1,-1-1-1,0 0 1,1 1 0,-1-1-1,0 0 1,1 0 0,-1 1-1,0-1 1,1 0 0,-1 0-1,0 0 1,0 0-1,1 0 1,-1 0 0,0 0-1,1 0 1,-1 0 0,0 0-1,0 0 1,1-1 0,-1 1-1,0 0 1,1 0-1,-1-1 1,0 1 0,1 0-1,-1-1 1,0 0 0,-4-3 88,1 1 1,0-1-1,0 0 1,0 0-1,-3-6 0,-10-13 1095,-19-38-1,-33-83-609,-10-54-982,12 4-93,8-3 0,9-2 0,-24-215 0,54 196 165,21 38-907,2 140 1025,12-60 0,-11 81 136,1 0 0,1 1 0,1 0-1,0 0 1,11-18 0,-15 30 45,2-1-1,-1 1 1,0 0-1,1 0 1,1 0-1,-1 1 1,1-1 0,-1 2-1,1-1 1,1 0-1,-1 1 1,1 0-1,-1 1 1,1 0 0,8-3-1,-7 4 3,0 0 0,0 0 0,-1 1 0,1 0 0,0 1 0,0 0 0,0 0 0,15 3 0,-7 0 0,-1 1 0,0 1 0,26 10 0,-9 1 193,-1 1-1,0 1 1,-2 2 0,0 1-1,31 29 1,-17-9 192,-2 1 0,48 66 1,-58-65 120,48 90-1,6 57 507,-81-179-1000,-3-9 4,-1 1 1,1-1 0,0 1-1,0-1 1,0 0-1,0 0 1,1 1 0,-1-1-1,1 0 1,2 3-1,-4-5 4,0 0 0,0 0 0,1 0 0,-1 0 0,0 0 0,0 0 0,1 0 0,-1 0 0,0 0 0,0 0 0,1 0 0,-1 0 0,0 0 0,0 0 0,1 0-1,-1 0 1,0 0 0,0 0 0,0 0 0,1 0 0,-1 0 0,0 0 0,0-1 0,1 1 0,-1 0 0,0 0 0,0 0 0,0 0 0,0-1 0,1 1-1,-1 0 1,0 0 0,0 0 0,0-1 0,0 1 0,0 0 0,0 0 0,1-1 0,2-6 71,1 0 1,-1 0-1,0 0 1,0-1-1,2-13 0,0 4 21,26-114-11,29-92-109,-53 204 8,0 2 0,1-1 0,1 1 0,1 0 0,12-16 0,-18 28 0,0-1 0,0 1 0,1 1 0,0-1 0,0 0 0,0 1 0,0 0 0,1 1 0,0-1 0,-1 1 0,1 0 0,1 0 0,-1 1 0,0-1 0,1 2 0,-1-1 0,13-1 0,-10 3 0,0 0 0,0 1 0,0 0 0,0 0 0,-1 1 0,1 0 0,0 1 0,14 6 0,5 5 0,31 20 0,-47-27 0,80 50 46,48 29-1457,-76-50-5415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2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415 0 24575,'-1'0'0,"0"1"0,-1-1 0,1 0 0,0 1 0,0-1 0,0 1 0,0-1 0,0 1 0,0-1 0,0 1 0,0 0 0,0 0 0,-1 1 0,-3 2 0,-46 40 0,1 2 0,-54 66 0,73-75 0,-49 77 0,67-93 0,2 1 0,0 0 0,1 1 0,2 0 0,-10 38 0,16-47 0,0-1 0,0 0 0,1 1 0,1-1 0,2 24 0,-1-30 0,0-1 0,1 1 0,0 0 0,0-1 0,0 1 0,1-1 0,-1 0 0,1 0 0,1 0 0,-1 0 0,1-1 0,9 10 0,-11-12 0,0-1 0,1 0 0,-1 0 0,1 0 0,0 0 0,-1 0 0,1-1 0,0 1 0,0-1 0,0 0 0,0 0 0,0 0 0,1 0 0,-1-1 0,0 1 0,0-1 0,0 1 0,1-1 0,-1 0 0,0-1 0,1 1 0,-1 0 0,0-1 0,0 0 0,5-1 0,1-2 0,1-1 0,-1 0 0,0 0 0,0-1 0,-1 0 0,13-11 0,-18 14 0,0 0 0,0 0 0,0 1 0,0-1 0,1 1 0,-1 0 0,1 0 0,-1 1 0,1-1 0,0 1 0,0-1 0,0 1 0,0 0 0,0 1 0,0-1 0,0 1 0,0-1 0,0 1 0,0 1 0,0-1 0,6 1 0,18 7 0,0 0 0,-1 2 0,35 16 0,-62-25 0,90 41-1365,-6 0-5461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3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 24575,'5'206'0,"0"-146"0,16 81 0,-20-138 0,1 7 0,0 1 0,1-1 0,0 0 0,7 13 0,-10-22 0,0-1 0,0 0 0,0 1 0,0-1 0,0 0 0,0 1 0,1-1 0,-1 0 0,0 1 0,0-1 0,0 0 0,0 0 0,1 1 0,-1-1 0,0 0 0,0 0 0,1 1 0,-1-1 0,0 0 0,1 0 0,-1 0 0,0 0 0,0 1 0,1-1 0,-1 0 0,0 0 0,1 0 0,-1 0 0,0 0 0,1 0 0,-1 0 0,0 0 0,1 0 0,-1 0 0,1 0 0,-1 0 0,0 0 0,1 0 0,0-1 0,0 0 0,0 0 0,-1 0 0,1 0 0,0 0 0,0 0 0,-1 0 0,1 0 0,-1-1 0,1-1 0,7-22 0,-2-1 0,-1 1 0,2-35 0,-2 24 0,2-26 0,21-130 0,-14 137 0,-12 49 0,0 1 0,0-1 0,1 1 0,-1 0 0,1 0 0,8-9 0,-10 12 0,1 0 0,-1 0 0,1 1 0,0-1 0,0 1 0,0-1 0,-1 1 0,1 0 0,1 0 0,-1 0 0,0 0 0,0 0 0,0 0 0,1 1 0,-1-1 0,4 0 0,-3 1 0,1 0 0,-1 1 0,1-1 0,-1 1 0,0-1 0,1 1 0,-1 0 0,0 0 0,0 1 0,4 1 0,4 3 0,0 1 0,-1 1 0,0 0 0,0 0 0,8 10 0,10 12 0,-2 1 0,32 47 0,35 75 0,-88-144 0,-4-7 0,0 1 0,0-1 0,0 0 0,1 0 0,-1 1 0,1-1 0,0 0 0,0 0 0,3 3 0,-4-5 0,-1 0 0,0 0 0,1 0 0,-1 0 0,0 0 0,1 0 0,-1 0 0,0 0 0,1 0 0,-1 0 0,0 0 0,1 0 0,-1 0 0,1 0 0,-1 0 0,0 0 0,1 0 0,-1 0 0,0 0 0,1 0 0,-1-1 0,0 1 0,0 0 0,1 0 0,-1 0 0,0-1 0,1 1 0,-1 0 0,0 0 0,0-1 0,1 1 0,6-12 0,-6 11 0,15-34 0,21-65 0,2-7 0,-33 93 0,0 1 0,1 0 0,1 0 0,15-19 0,-20 29 0,-1-1 0,1 1 0,1 0 0,-1 0 0,0 0 0,1 1 0,-1-1 0,1 1 0,0 0 0,0 0 0,0 0 0,0 1 0,0-1 0,0 1 0,0 0 0,0 0 0,1 0 0,-1 1 0,0 0 0,7 0 0,-7 0 0,1 1 0,0 0 0,0 0 0,-1 1 0,1-1 0,0 1 0,-1 0 0,7 4 0,-2 0 0,0 0 0,-1 1 0,9 9 0,6 7 0,35 48 0,14 35 0,-45-64 0,89 122 120,-79-118-863,58 58 1,-52-64-6084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3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6 0,4 14 0,9 28 0,11 30 0,13 26 0,13 22 0,6 17-1426,2 2 1426,-4-10 0,-3-16 0,-3-19 0,6-19-53,4-22 53,-9-20-6712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4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1 24575,'-10'7'0,"-19"22"0,1 0 0,2 2 0,-37 56 0,53-71 0,1 0 0,0 1 0,2 0 0,0 1 0,1 0 0,0 0 0,2 0 0,0 0 0,1 1 0,-1 22 0,4-27 0,1-1 0,0 0 0,1 0 0,0 0 0,1 0 0,1 0 0,0-1 0,0 1 0,1-1 0,1 0 0,0-1 0,1 1 0,11 15 0,-5-11 0,0-2 0,1 1 0,0-2 0,1 0 0,1-1 0,0 0 0,0-2 0,29 15 0,11 0-805,1-4-1,118 29 1,-42-22-4970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4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2476 1597 24575,'-14'3'0,"13"-2"0,0-1 0,0 1 0,0 0 0,0 0 0,0 0 0,1 0 0,-1 0 0,0 0 0,0 0 0,1 0 0,-1 0 0,1 0 0,-1 0 0,1 0 0,-1 1 0,1-1 0,0 0 0,-1 2 0,1 2 0,-1 0 0,1 1 0,1 6 0,1 8 0,0 0 0,10 32 0,18 39 0,-24-75 0,33 90 0,29 88 0,-66-186 0,0 1 0,-1-1 0,1 1 0,-2 0 0,1-1 0,-1 1 0,-2 16 0,1-21 0,0 0 0,0-1 0,0 1 0,0 0 0,-1-1 0,1 0 0,-1 1 0,0-1 0,0 0 0,-1 0 0,1 0 0,0 0 0,-1 0 0,0 0 0,0-1 0,0 0 0,0 1 0,0-1 0,0 0 0,-5 2 0,2-1 0,-1-1 0,0 1 0,0-1 0,0 0 0,-13 1 0,1-1 0,-23-2 0,-148-18-1365,98 4-5461</inkml:trace>
  <inkml:trace contextRef="#ctx0" brushRef="#br0" timeOffset="1">1 0 24575,'0'0'0,"0"0"0,6 2 0,22 10 0,23 11 0,1 1-8191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5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24575,'3'3'0,"0"2"0,0-1 0,0 0 0,0 1 0,-1-1 0,0 1 0,3 6 0,2 6 0,134 255 0,14-4 0,-69-120 0,-53-93 0,-29-51 0,-4-6 0,-2-11 0,1 12 0,-37-135 0,-15-56 0,17-3 0,34 187 0,1-1 0,1 1 0,-1-1 0,1 0 0,1 1 0,0-1 0,0 0 0,3-11 0,-3 18 0,-1 1 0,1-1 0,-1 1 0,1-1 0,0 1 0,0-1 0,-1 1 0,1 0 0,0 0 0,0-1 0,1 1 0,-1 0 0,0 0 0,0 0 0,0 0 0,1 0 0,-1 0 0,1 0 0,-1 1 0,0-1 0,1 0 0,-1 1 0,1-1 0,0 1 0,-1 0 0,1-1 0,-1 1 0,1 0 0,0 0 0,2 0 0,1 1 0,0 0 0,-1 0 0,1 1 0,0-1 0,0 1 0,-1 0 0,1 0 0,-1 1 0,6 3 0,10 8 0,-1 2 0,29 28 0,32 43 0,-62-66 0,76 88 0,35 40 0,-121-140 0,1 1 0,0-1 0,1 1 0,14 9 0,-22-17 0,0-1 0,0 1 0,0-1 0,0 0 0,1 1 0,-1-1 0,0 0 0,1-1 0,-1 1 0,1 0 0,-1-1 0,1 1 0,-1-1 0,1 0 0,0 0 0,-1 0 0,1 0 0,-1 0 0,1-1 0,-1 1 0,1-1 0,-1 0 0,4-1 0,-3 0 0,1 0 0,-1 0 0,1-1 0,-1 1 0,0-1 0,0 0 0,0 0 0,3-5 0,2-3 0,9-18 0,10-26 0,-2-1 0,17-64 0,6-12 0,-47 129 0,1-1 0,-1 1 0,1 0 0,0 0 0,0-1 0,3-3 0,-5 7 0,0-1 0,1 1 0,-1 0 0,0 0 0,1 0 0,-1-1 0,0 1 0,0 0 0,1 0 0,-1 0 0,0 0 0,1 0 0,-1-1 0,0 1 0,1 0 0,-1 0 0,0 0 0,1 0 0,-1 0 0,1 0 0,-1 0 0,0 0 0,1 0 0,-1 0 0,0 1 0,1-1 0,-1 0 0,1 1 0,0 0 0,0-1 0,0 1 0,0 0 0,0 0 0,0 0 0,0 0 0,0 0 0,-1 0 0,1 0 0,1 3 0,6 15 0,-1 1 0,-1-1 0,5 23 0,-11-39 0,53 256 131,-8-31-1627,-30-161-5330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5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24575,'0'1'0,"1"0"0,-1 0 0,0-1 0,0 1 0,1 0 0,-1 0 0,0 0 0,1 0 0,-1 0 0,1-1 0,-1 1 0,2 1 0,2 4 0,147 252 0,-134-228 0,2-1 0,1 0 0,40 42 0,-56-66 0,1 0 0,0-1 0,1 0 0,-1 0 0,12 6 0,-14-9 0,0 0 0,-1 0 0,1 0 0,0 0 0,0-1 0,0 1 0,0-1 0,-1 0 0,1 0 0,0 0 0,0 0 0,0 0 0,0 0 0,0-1 0,4-1 0,-1 0 0,-1-1 0,0 0 0,0 0 0,0 0 0,0 0 0,0-1 0,-1 0 0,1 0 0,-1 0 0,0 0 0,0-1 0,4-8 0,3-3 0,-2-1 0,12-27 0,-9 11 0,13-50 0,-19 60 0,-6 22 0,0 1 0,0-1 0,0 1 0,0-1 0,0 0 0,1 1 0,-1-1 0,0 1 0,0-1 0,1 0 0,-1 1 0,0-1 0,1 1 0,-1-1 0,0 1 0,1 0 0,-1-1 0,1 1 0,-1-1 0,1 1 0,-1 0 0,1-1 0,-1 1 0,1 0 0,-1-1 0,1 1 0,0 0 0,-1 0 0,1 0 0,-1-1 0,1 1 0,0 0 0,-1 0 0,1 0 0,-1 0 0,1 0 0,0 0 0,-1 0 0,1 1 0,-1-1 0,1 0 0,0 0 0,3 2 0,0 0 0,0 0 0,0 0 0,-1 1 0,5 3 0,-7-6 0,30 25 0,42 45 0,24 38 0,-60-66 0,89 100-1365,-79-89-5461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6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7 592 24575,'-4'16'0,"3"1"0,0 0 0,1 0 0,1-1 0,0 1 0,1 0 0,1 0 0,1-1 0,0 1 0,8 18 0,-1-7 0,2 1 0,1-2 0,2 0 0,19 27 0,-16-28 0,1-1 0,2 0 0,28 24 0,-38-38 0,0-1 0,1 0 0,0-2 0,1 1 0,-1-1 0,2-1 0,-1-1 0,24 8 0,-32-13 0,1 1 0,-1-1 0,1 0 0,-1 0 0,1-1 0,0 0 0,-1 0 0,1-1 0,0 0 0,-1 0 0,1-1 0,-1 1 0,9-4 0,-8 1 0,0 1 0,-1-1 0,1 0 0,-1-1 0,0 1 0,0-1 0,-1 0 0,1-1 0,-1 0 0,0 1 0,7-13 0,-4 5 1,-1 0 0,0-1 0,-1 0 0,-1 0 0,5-19 0,-3 4-117,5-56 0,-8 19-253,-7-98 1,-23-66-29,-12 35 397,26 151 0,-1 0 0,-24-51 0,21 64 0,9 23 0,6 8 0,1 0 0,0 0 0,0 0 0,0 0 0,0 0 0,0 0 0,0 0 0,0 0 0,-1 0 0,1 0 0,0 0 0,0 0 0,0 0 0,0 0 0,0 0 0,0 0 0,0 0 0,-1 0 0,1 0 0,0 0 0,0 0 0,0 0 0,0 0 0,0 0 0,0 0 0,0 0 0,0 0 0,-1 0 0,1 0 0,0 0 0,0 1 0,0-1 0,0 0 0,0 0 0,0 0 0,0 0 0,0 0 0,0 0 0,0 0 0,0 0 0,0 1 0,0-1 0,-1 2 0,1 1 0,0 0 0,-1-1 0,1 1 0,1 0 0,-1 4 0,7 32 0,2 0 0,21 61 0,39 89-170,9-3 0,105 182 1,-155-315 12,73 100 1,-100-151 168,2 3-20,1-1 0,0 0 0,0 0 0,7 6 1,-11-10 17,1 1 0,0 0 0,0-1 0,0 1 0,0-1 0,0 0 0,0 1 0,0-1 0,-1 0 0,1 1 0,0-1 0,0 0 1,0 0-1,1 0 0,-1 0 0,0 0 0,0 0 0,0 0 0,0 0 0,0 0 0,0 0 0,0-1 0,0 1 0,-1 0 0,1-1 1,0 1-1,0-1 0,0 1 0,0-1 0,0 1 0,1-2 0,2-3 182,1 0 1,-1 0-1,0-1 1,-1 0-1,1 1 0,-1-1 1,2-7-1,-1 6-187,17-39 250,-11 21-221,2 1-1,20-32 1,-27 50-35,0-1 0,0 1 0,0 0 0,0 0 0,1 1 0,0-1 0,1 2 0,-1-1 0,1 0 0,0 1 0,0 0 0,12-4 0,-11 5 1,0 1 0,0 0 0,1 1 0,-1 0 0,1 0 0,-1 1 0,16 1 0,-5 1 0,0 1 0,30 10 0,32 15-1088,87 45-1,-52-17-4925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2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639 692 24575,'-25'4'0,"0"1"0,1 2 0,0 0 0,1 2 0,-1 0 0,2 1 0,-1 2 0,-24 17 0,11-5 0,2 3 0,0 0 0,-53 59 0,81-80 0,-34 40 0,34-39 0,1 1 0,0-1 0,0 1 0,-4 12 0,7-13 0,4-5 0,9-9 0,1-4 0,-1-1 0,-1 0 0,0 0 0,-1-1 0,15-27 0,-8 10 0,20-59 0,-24 52 0,-1-1 0,-2-1 0,-2 1 0,-2-1 0,-1-1 0,-2-59 0,-3 70 0,-2 0 0,-1 0 0,-1 1 0,-2 0 0,-1 0 0,-1 0 0,-1 1 0,-1 0 0,-23-39 0,21 45 0,0 0 0,-1 2 0,-1 0 0,-1 1 0,-1 0 0,-26-21 0,38 35 0,-1 0 0,0 0 0,0 1 0,0-1 0,-9-2 0,13 5 0,1 0 0,-1 1 0,1 0 0,-1-1 0,0 1 0,1 0 0,-1-1 0,1 1 0,-1 0 0,0 0 0,1 0 0,-1 1 0,0-1 0,1 0 0,-1 1 0,1-1 0,-1 1 0,0-1 0,1 1 0,0 0 0,-1-1 0,1 1 0,-1 0 0,1 0 0,0 0 0,0 0 0,-2 2 0,1 0 0,1-1 0,-1 1 0,1-1 0,0 1 0,0 0 0,0-1 0,0 1 0,0 0 0,0 0 0,1 0 0,0-1 0,-1 1 0,1 5 0,1 5 0,4 24 0,-5-35 0,11 54-117,2-1 0,38 97 0,65 100-235,-67-161-896,-8-18-4992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6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24575,'0'12'0,"10"85"0,-7-69 0,17 122 0,10 66-843,11 55-2528,143 728-113,-11-71 1859,-155-816 2757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7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0 253 24575,'0'0'0,"2"-2"0,12-6 0,22-10 0,27-9 0,23-7 0,26-8 0,62-19-2170,1 0-3851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7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589 534 24575,'-2'-12'0,"-2"0"0,0-1 0,-1 1 0,-1 0 0,0 0 0,0 1 0,-1 0 0,-1 0 0,0 1 0,0 0 0,-1 0 0,0 0 0,-1 2 0,0-1 0,-12-8 0,5 6 0,1 1 0,-2 1 0,1 0 0,-1 1 0,0 1 0,-1 0 0,0 2 0,-35-6 0,44 9 0,-1 2 0,1-1 0,0 1 0,0 1 0,0 0 0,0 0 0,0 1 0,0 0 0,0 1 0,0 0 0,1 1 0,-1-1 0,1 2 0,0 0 0,0 0 0,1 0 0,-1 1 0,1 0 0,1 1 0,-1 0 0,1 0 0,0 1 0,1 0 0,-1 0 0,2 0 0,-1 1 0,1-1 0,-6 16 0,8-15 0,-1 0 0,2 0 0,-1 0 0,1 0 0,1 0 0,-1 12 0,2-18 0,0 0 0,0 0 0,0 0 0,1 0 0,-1 0 0,1 0 0,0 0 0,0 0 0,2 6 0,-2-8 0,0 1 0,1-1 0,-1 1 0,0-1 0,0 1 0,1-1 0,-1 0 0,1 0 0,-1 1 0,1-1 0,-1 0 0,1-1 0,0 1 0,-1 0 0,1 0 0,0-1 0,3 2 0,-2-2 0,0 1 0,1-1 0,-1 0 0,1 0 0,-1 0 0,1 0 0,-1 0 0,1-1 0,-1 0 0,5-1 0,0-1 0,0 0 0,-1-1 0,12-6 0,-1-2 0,-1-1 0,-1 0 0,1-2 0,-2 0 0,0 0 0,25-35 0,-17 15 0,-1 0 0,29-65 0,18-95 0,-66 187 0,-3 7-39,1-2 62,-1 1 0,1 0 0,0-1 0,0 1 0,0 0 0,2-3 0,-3 5-58,0 0 0,1 0 1,-1-1-1,0 1 1,1 0-1,-1 0 1,0-1-1,1 1 0,-1 0 1,0 0-1,1 0 1,-1 0-1,1 0 1,-1 0-1,0 0 0,1 0 1,-1 0-1,0 0 1,1 0-1,-1 0 1,1 0-1,-1 0 0,0 0 1,1 0-1,-1 0 1,0 0-1,1 0 1,-1 1-1,1-1 0,-1 0 1,0 0-1,0 0 1,1 1-1,-1-1 1,0 0-1,1 0 0,-1 1 1,0-1-1,0 0 1,1 1-1,-1-1 1,0 1-1,10 10-6791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7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0 707 24575,'8'-4'0,"-4"3"0,1 0 0,0 1 0,0-1 0,0 1 0,-1 0 0,1 0 0,0 0 0,0 1 0,0-1 0,-1 1 0,1 0 0,0 1 0,-1-1 0,1 1 0,-1 0 0,0 0 0,7 4 0,1 2 0,0 0 0,-1 1 0,0 0 0,16 17 0,-17-14 0,1 0 0,-2 1 0,0 1 0,-1 0 0,0 0 0,-1 0 0,0 1 0,-1 0 0,-1 0 0,-1 0 0,0 1 0,-1 0 0,0 0 0,-1 0 0,-1 0 0,-1 0 0,-3 32 0,2-45 0,1 3 0,3-11 0,34-70 0,106-227-881,123-377 0,-259 658 881,-4 19 28,0 8 170,2 13 133,-2 1 1,3 33 0,-2-11-200,10 102-390,6 41-771,127 817-2289,-127-883 141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8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0 429 24575,'6'-8'0,"2"2"0,0 0 0,12-5 0,-10 5 0,15-8 0,229-140 0,-213 125 0,-1-1 0,-1-3 0,65-71 0,-82 78 0,-22 26 0,0 0 0,0 0 0,0 0 0,0 0 0,0 0 0,0 0 0,0-1 0,0 1 0,0 0 0,0 0 0,0 0 0,0 0 0,0 0 0,0 0 0,1 0 0,-1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1 0,0-1 0,0 0 0,0 0 0,2 7 0,0-1 0,0 1 0,0 8 0,1 7 0,37 163 0,-29-144 0,1-1 0,28 60 0,-33-87 0,0 0 0,1-1 0,0 1 0,0-1 0,20 20 0,-22-26 0,0-1 0,0 0 0,1 0 0,0-1 0,0 1 0,0-2 0,0 1 0,0-1 0,1 0 0,-1 0 0,1-1 0,10 2 0,-8-3 0,0 0 0,0-1 0,1 0 0,-1 0 0,0-1 0,0-1 0,1 0 0,-1 0 0,-1-1 0,1 0 0,15-7 0,5-5 0,-1-2 0,32-23 0,-50 33 0,-4 2 0,-1 1 0,1 0 0,0 1 0,0 0 0,1 0 0,-1 1 0,1-1 0,-1 2 0,10-2 0,-3 2 0,0 0 0,0 1 0,0 1 0,18 4 0,108 23 0,-27-3 0,-99-23 0,-1 0 0,1 0 0,0-1 0,-1-1 0,1 0 0,0-1 0,-1 0 0,1-1 0,-1-1 0,1 0 0,-1-1 0,0 0 0,0-1 0,-1-1 0,0 0 0,13-8 0,16-14-682,68-63-1,-42 28-6143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9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24575,'0'0'0,"0"6"0,22 137 0,-9-66 0,-9-56-136,127 777-3133,-121-742 3105,48 284-90,-15-2 197,-37-279-138,-4 87 0,-8-94-458,-1-22-2615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59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24575,'0'0'0,"0"-1"0,0 1 0,0 0 0,0-1 0,1 1 0,-1-1 0,0 1 0,0 0 0,0-1 0,0 1 0,0-1 0,1 1 0,-1 0 0,0-1 0,0 1 0,1 0 0,-1-1 0,1 1 0,0-3 0,13-15 0,0 1 0,1 0 0,1 1 0,1 0 0,0 1 0,1 1 0,0 1 0,24-12 0,-30 18-2,1 0-1,1 1 1,-1 1-1,1 1 1,0 0-1,0 0 0,0 1 1,19-1-1,-13 3 13,-1 1-1,0 1 1,0 1-1,0 0 1,32 9-1,-21-1-108,0 1 0,-1 1 0,-1 1 0,0 1-1,-1 2 1,0 1 0,36 30 0,-31-19 81,-2 1-1,-1 2 1,-1 0 0,-2 2-1,-1 1 1,-2 1 0,-1 1-1,19 44 1,-17-24 21,-2 1-1,-2 2 1,-3-1 0,17 120-1,-34-177-2,4 22 0,-1 1 0,-2 0 0,-1 33 0,0-56 0,0-1 0,0 0 0,0 1 0,0-1 0,0 0 0,0 0 0,0 1 0,0-1 0,0 0 0,0 1 0,0-1 0,0 0 0,0 1 0,0-1 0,0 0 0,0 0 0,0 1 0,0-1 0,-1 0 0,1 0 0,0 1 0,0-1 0,0 0 0,-1 0 0,1 1 0,0-1 0,-2-10 0,3-3 71,0 0-1,0-1 1,1 1-1,1 0 1,0 1-1,1-1 1,1 0-1,0 1 1,0 0 0,1 0-1,1 1 1,0-1-1,9-10 1,-5 7-79,1 1 0,1 1 1,0 0-1,1 1 0,0 0 1,1 1-1,0 1 1,1 0-1,17-7 0,-22 12 8,1 0 0,0 1 0,0 0 0,1 1 0,-1 1 0,1 0 0,0 1 0,-1 0 0,1 0 0,24 4 0,-19 0 0,0 0 0,0 2 0,0 0 0,-1 1 0,0 1 0,0 1 0,15 9 0,8 7 30,-2 3 0,0 1 0,45 44 0,92 106-1515,-135-133-5341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0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297 236 24575,'-2'0'0,"0"1"0,0-1 0,0 1 0,0 0 0,0-1 0,0 1 0,0 0 0,0 0 0,-1 2 0,-7 1 0,6-2 0,-116 55 0,88-39 0,-49 34 0,75-48 0,4-3 0,0 1 0,0-1 0,0 1 0,0-1 0,0 1 0,0 0 0,1-1 0,-1 1 0,0 0 0,-2 4 0,4-5 0,0-1 0,1 1 0,-1-1 0,0 1 0,0 0 0,0-1 0,0 0 0,0 1 0,1-1 0,-1 1 0,0-1 0,0 1 0,1-1 0,-1 1 0,0-1 0,1 0 0,-1 1 0,0-1 0,1 0 0,-1 1 0,1-1 0,0 1 0,13 8 0,-9-5 0,28 20 0,50 48 0,23 38 0,-28-29 0,-65-67 0,46 42 0,-57-54 0,1 0 0,-1 0 0,1 0 0,-1 0 0,1-1 0,0 1 0,0-1 0,0 0 0,0 1 0,0-1 0,0-1 0,6 2 0,-7-2 0,1 0 0,-1 0 0,0-1 0,1 1 0,-1-1 0,0 1 0,1-1 0,-1 0 0,0 0 0,0 0 0,0 0 0,0-1 0,0 1 0,0 0 0,0-1 0,0 1 0,2-4 0,2-1 0,0 0 0,0 0 0,-1-1 0,0 0 0,0 0 0,0-1 0,-1 1 0,-1-1 0,1 0 0,3-14 0,40-164-38,-10-16-742,-33 183 625,2-17 32,25-198 51,-31 220 72,0 12-24,-1 3 0,2 8 267,1-1-49,2-1 0,-1 0 0,1 1 0,5 6 0,-5-7-191,39 59-3,4-2 0,90 98 0,-125-148 0,-8-10 0,0 1 0,1 0 0,-1-1 0,1 0 0,0 0 0,-1 0 0,2-1 0,5 4 0,-10-7 0,1 1 0,-1-1 0,0 0 0,0 1 0,0-1 0,1 0 0,-1 0 0,0 0 0,0 0 0,0 0 0,1 0 0,-1-1 0,0 1 0,0 0 0,0 0 0,0-1 0,1 1 0,-1-1 0,1 0 0,3-2 0,-1 0 0,0 0 0,5-6 0,-5 6 0,33-32 0,-10 9 0,45-34 0,-61 53 0,-1 0 0,1 1 0,1 0 0,-1 1 0,1 0 0,0 0 0,1 1 0,16-2 0,-15 4-124,0 1 0,0 0 0,1 1 0,-1 1 0,0 1 0,0 0-1,0 0 1,0 1 0,0 1 0,15 6 0,14 9-6702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0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0 296 24575,'4'6'0,"3"7"0,13 15 0,-3-6 0,41 56 0,24 34-449,401 466-1796,-380-471 2245,-79-85 54,35 28-1,-53-46-13,1 0 0,-1 1 0,1-2 0,-1 1 0,1-1 0,0 0 1,0-1-1,0 1 0,1-1 0,-1-1 0,13 2 0,-16-3-38,1-1 1,-1 1-1,0-1 0,0 0 1,0 0-1,1 0 0,-1 0 1,0-1-1,0 0 0,-1 0 0,1 0 1,0 0-1,-1-1 0,1 1 1,-1-1-1,0 0 0,0 0 0,0 0 1,0 0-1,0 0 0,3-7 1,1-2-3,0 0 0,0-1 0,-1 0 0,7-24 0,-2-4-197,-1-1 1,-2 0 0,2-57-1,-8-134-386,-13 61 1376,-67-332 0,68 454-1588,4 20-4763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1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133 214 24575,'0'1'0,"1"0"0,-1 0 0,1 0 0,-1 0 0,1 1 0,0-1 0,-1 0 0,1 0 0,0 0 0,0 0 0,0 0 0,0-1 0,0 1 0,0 0 0,0 0 0,2 0 0,0 2 0,10 6 0,0 0 0,0-1 0,1-1 0,26 10 0,-33-14 0,1 0 0,0-1 0,0 0 0,0 0 0,0-1 0,1 0 0,-1-1 0,0 1 0,0-2 0,16-1 0,-22 1 0,1 1 0,-1-1 0,1 0 0,-1 0 0,0 0 0,1 0 0,-1 0 0,0 0 0,0-1 0,0 1 0,0-1 0,0 1 0,0-1 0,0 0 0,0 0 0,-1 0 0,1 0 0,-1 0 0,0 0 0,1 0 0,-1 0 0,0-1 0,0 1 0,1-4 0,-1 1 0,-1 0 0,1 0 0,-1 0 0,0 0 0,0 0 0,0 0 0,-1 0 0,0 0 0,0 0 0,0 1 0,-4-9 0,0 0 0,-1 0 0,0 1 0,-1-1 0,-1 1 0,0 1 0,0-1 0,-1 2 0,-1-1 0,0 1 0,0 0 0,-17-11 0,20 16 0,-1 0 0,0 1 0,0-1 0,0 2 0,-1-1 0,1 1 0,-1 1 0,-11-3 0,13 4 0,0 0 0,0 1 0,0 0 0,0 0 0,0 1 0,0 0 0,1 0 0,-1 0 0,0 1 0,1 0 0,-12 5 0,11-3-85,0 0 0,1 0-1,0 0 1,0 0 0,0 1-1,1 0 1,-1 0 0,1 1-1,0 0 1,1 0 0,-1 0-1,1 0 1,1 1 0,-1-1-1,-2 9 1,-5 16-6741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3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1375 24575,'0'-14'0,"3"1"0,0 0 0,1 1 0,0-1 0,6-13 0,7-19 0,-15 38 0,0 1 0,-1-1 0,1 1 0,-2-1 0,1 0 0,-1 1 0,0-1 0,0 0 0,-3-11 0,3 16 0,-1-1 0,0 1 0,0 0 0,0-1 0,0 1 0,0 0 0,0 0 0,0 0 0,-1 0 0,1 0 0,-1 0 0,0 0 0,0 0 0,1 1 0,-1-1 0,0 0 0,0 1 0,0 0 0,-1-1 0,1 1 0,0 0 0,0 0 0,-1 1 0,1-1 0,-1 0 0,1 1 0,0-1 0,-1 1 0,-2 0 0,4-1 0,0 1 0,-1 0 0,1 0 0,0 0 0,0 0 0,0 0 0,-1 0 0,1 0 0,0 1 0,0-1 0,0 0 0,-1 1 0,1-1 0,0 0 0,0 1 0,0 0 0,0-1 0,0 1 0,0 0 0,0-1 0,0 1 0,0 0 0,0 0 0,1 0 0,-1 0 0,0 0 0,1 0 0,-1 0 0,0 0 0,1 0 0,-1 0 0,1 0 0,-1 0 0,1 3 0,-1-1 0,1 0 0,0 1 0,0-1 0,0 0 0,0 0 0,1 1 0,-1-1 0,1 0 0,0 0 0,0 1 0,0-1 0,2 4 0,3 3 0,0-1 0,0 0 0,1 0 0,0 0 0,0-1 0,1 0 0,0 0 0,0-1 0,14 9 0,-9-8 0,0 0 0,0 0 0,1-1 0,1-1 0,-1 0 0,19 4 0,-22-7 0,0-1 0,1-1 0,-1 0 0,0 0 0,1-1 0,-1-1 0,0 0 0,1 0 0,-1-1 0,0-1 0,0 0 0,0 0 0,13-6 0,-10 2 0,0-1 0,-1 0 0,0 0 0,0-1 0,-1-1 0,0 0 0,-1-1 0,0 0 0,11-15 0,-6 4-23,0 0-1,-2-1 1,-1-1-1,-1 0 1,14-39-1,-15 28-54,-1 0 1,-2 0-1,6-60 0,-10 38 3,-3 0 0,-3 0 0,-2 0-1,-3 0 1,-15-65 0,9 68 49,-29-76 1,34 107 16,-2 1 1,-1 1-1,-1-1 0,0 2 1,-29-35-1,32 44 9,-1 2 0,0-1 0,-13-9 0,19 16 0,0 0 0,-1 0 0,1 0 0,-1 1 0,0 0 0,0 0 0,1 0 0,-1 1 0,0 0 0,-1-1 0,-6 1 0,10 1 24,0 0 0,0 0-1,-1 0 1,1 0-1,0 1 1,0-1-1,-1 1 1,1 0 0,0-1-1,0 1 1,0 0-1,0 0 1,0 0 0,0 1-1,0-1 1,1 0-1,-1 1 1,0-1-1,1 1 1,-1-1 0,1 1-1,-1 0 1,-1 4-1,0-1 16,0 0 0,1 1 0,0-1 0,0 1 0,1-1 0,0 1 0,0 0 0,-1 8 0,2 3-24,0 0 0,1 0 0,1 0 0,0-1-1,7 25 1,33 80-15,-21-70 0,2-2 0,2-1 0,50 71 0,-52-87 0,2-1 0,1-2 0,1 0 0,2-2 0,54 41 0,-64-55 0,1-1 0,41 19 0,-50-26 0,0-1 0,1 0 0,0-1 0,0-1 0,0 0 0,0 0 0,16-1 0,1-2 0,0-3 0,36-7 0,15-2 0,-53 10 0,0 2 0,0 0 0,1 2 0,-1 2 0,41 7 0,-47-5 0,0 1 0,0 1 0,-1 1 0,1 0 0,-2 2 0,1 0 0,23 18 0,-34-22-105,-1 1 0,0 1 0,0-1 0,-1 1 0,0 1 0,0-1 0,-1 1 0,0 0 0,0 0 0,-1 1 0,-1 0 0,7 19 0,-7-15-6721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1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8 0,4 18 0,5 35 0,8 41 0,11 49 0,12 45-2485,11 29 2485,8 18-3077,4 3 3077,-4-20 0,-7-34 0,-10-48-1057,-11-49-515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1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24575,'0'0'0,"3"8"0,12 17 0,14 30 0,18 43 0,13 50 0,9 50-3413,2 42 3413,0 31-2694,-3 16 2694,-6-7 0,-11-21 0,-11-35 0,-14-51-1353,-10-53 622</inkml:trace>
  <inkml:trace contextRef="#ctx0" brushRef="#br0" timeOffset="1">114 1530 24575,'0'0'0,"1"0"0,9-2 0,10-3 0,15-1 0,25-5 0,26-6 0,22-5 0,5-3 0,-16 2-8191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2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332 1 24575,'-5'0'0,"-6"3"0,-1 0 0,0 0 0,1 1 0,-21 11 0,15-8 0,-8 5 0,-25 9 0,-86 53 0,131-71 0,4-2 0,-1 0 0,1 0 0,0 0 0,-1 0 0,1 0 0,0 0 0,-1 0 0,1 0 0,0 1 0,-1 0 0,20-2 0,6-1 0,-1 2 0,1 1 0,-1 0 0,45 12 0,-41-8 0,123 25-1365,-84-17-5461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2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266 242 24575,'-7'3'0,"-116"70"0,101-59 0,-32 24 0,48-33 0,0 0 0,0 0 0,1 1 0,0 0 0,0 0 0,0 0 0,1 0 0,0 1 0,-6 13 0,10-18 0,-1 0 0,0 1 0,1-1 0,-1 1 0,1-1 0,0 1 0,0-1 0,0 0 0,0 1 0,0-1 0,0 1 0,1-1 0,-1 1 0,1-1 0,0 0 0,0 1 0,0-1 0,0 0 0,0 0 0,0 1 0,0-1 0,1 0 0,-1 0 0,1-1 0,0 1 0,-1 0 0,1 0 0,3 1 0,3 3 0,1 0 0,0-1 0,0 0 0,0 0 0,16 4 0,27 10 0,-15-7 0,-1 3 0,65 33 0,-86-38 0,0 0 0,0 0 0,-1 2 0,-1 0 0,23 26 0,-30-31 0,0 1 0,0 1 0,-1-1 0,-1 1 0,1 0 0,-1 0 0,-1 1 0,1-1 0,-2 1 0,1-1 0,-2 1 0,2 14 0,-3-4 0,0 0 0,-2 0 0,0 0 0,-1 0 0,-2 0 0,0-1 0,-13 34 0,4-21 0,-1 0 0,-2 0 0,-32 45 0,28-48 0,-2-1 0,-49 47 0,57-61 0,-2 0 0,0-2 0,0 0 0,-1-1 0,0 0 0,-25 9 0,39-18 0,-1 0 0,0-1 0,0 1 0,0-1 0,0 0 0,-6 0 0,10-1 0,-1 0 0,1 0 0,0 0 0,-1 0 0,1-1 0,-1 1 0,1 0 0,-1-1 0,1 1 0,0-1 0,-1 0 0,1 1 0,0-1 0,-1 0 0,1 0 0,0 1 0,0-1 0,0 0 0,0 0 0,0 0 0,0-1 0,0 1 0,0 0 0,-1-2 0,1 0 0,-1-1 0,1 1 0,0-1 0,0 0 0,1 1 0,-1-1 0,1 0 0,0 0 0,0 1 0,0-8 0,2-6 0,1 0 0,9-30 0,29-69 0,-1 29-590,3 2-1,80-118 1,133-147 253,-56 81 362,-196 263-28,26-35-31,45-86-1,-63 96 379,-14 42-173,1-1 1,0 1-1,1 0 1,0 0 0,1 0-1,0 0 1,1-1-1,0 1 1,1 0-1,0-1 1,5 13 0,3 1-576,0-1 1,1-1 0,25 34 0,18 16-6423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3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945 1347 24575,'-13'0'0,"-20"1"0,0 2 0,0 1 0,0 1 0,-60 18 0,65-13 0,-1 0 0,2 2 0,0 1 0,0 2 0,-38 26 0,50-29 0,0 0 0,0 2 0,-17 19 0,25-24 0,0 0 0,1 1 0,0-1 0,0 1 0,1 1 0,-8 20 0,9-12 0,4-19 0,0-1 0,0 1 0,0 0 0,0 0 0,0 0 0,1 0 0,-1 0 0,0 0 0,0 0 0,0 0 0,0 0 0,0 0 0,0 0 0,0 0 0,0 0 0,0 0 0,1 0 0,-1 0 0,0 0 0,0 0 0,0 0 0,0 0 0,0 0 0,0 0 0,0 0 0,0 0 0,1 0 0,-1 0 0,0 0 0,0 0 0,0 0 0,0 0 0,0 0 0,0 0 0,0 0 0,0 0 0,0 0 0,1 0 0,-1 0 0,0 0 0,0 0 0,0 1 0,0-1 0,0 0 0,0 0 0,0 0 0,0 0 0,0 0 0,0 0 0,0 0 0,0 0 0,0 0 0,0 1 0,0-1 0,0 0 0,0 0 0,0 0 0,2-3 0,0-1 0,0 1 0,0-1 0,0 0 0,1-5 0,5-23 0,0-1 0,-3 0 0,4-51 0,-3-74-380,-8 44-130,-4 1 0,-6 0 0,-27-119 0,21 154 520,-4 1 0,-3 1 1,-3 1-1,-4 2 0,-48-84 0,60 124-106,0 1 0,-2 1 1,-31-32-1,50 59 96,-1 0 0,1 1 0,-1-1 0,0 1 0,0 0 0,-9-4 0,13 7 0,0-1 0,-1 1 0,1 0 0,0 0 0,0 0 0,-1 0 0,1 0 0,0 0 0,-1 0 0,1 0 0,-1 0 0,1 0 0,0 0 0,-1 0 0,1 0 0,0 0 0,-1 0 0,1 0 0,0 0 0,0 0 0,-1 0 0,1 1 0,0-1 0,-1 0 0,1 0 0,0 0 0,-1 1 0,1-1 0,-1 1 0,1 0 0,0 0 0,0-1 0,-1 1 0,1 0 0,0 0 0,0 0 0,0-1 0,0 1 0,0 0 0,0 0 0,0 0 0,0-1 0,0 2 0,3 11 0,0 0 0,0-1 0,8 18 0,42 95 0,31 51-157,409 689-626,-379-697 622,-15-38-483,-22-39-107,-19-30-2202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3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24575,'37'21'0,"-19"-11"0,18 8 0,-29-16 0,0 1 0,0-1 0,0 0 0,0-1 0,0 0 0,11 1 0,-3-3 0,0 0 0,16-3 0,-19 1 0,-1 2 0,1-1 0,-1 2 0,23 1 0,-29 0 0,-1 0 0,0 0 0,0 1 0,0-1 0,0 1 0,0 0 0,0 0 0,-1 0 0,1 1 0,-1 0 0,1-1 0,-1 1 0,0 0 0,0 1 0,3 4 0,7 9 0,-1 1 0,0 0 0,-2 1 0,0 0 0,11 33 0,4 18-173,-3 1 1,-4 1-1,11 86 0,-15-46-173,-2 162 1,-14-188 345,-3 1 0,-27 146 0,28-213 0,-1 1 0,-1-2 0,0 1 0,-1-1 0,-14 26 0,19-42 0,1 0 0,-1-1 0,0 1 0,1-1 0,-1 0 0,0 0 0,0 0 0,0 0 0,-1 0 0,1 0 0,0 0 0,-1-1 0,1 1 0,-1-1 0,0 0 0,1 1 0,-1-1 0,0-1 0,-4 2 0,4-2 0,0 0 0,0 0 0,0-1 0,0 1 0,0-1 0,0 0 0,0 1 0,0-1 0,1-1 0,-1 1 0,0 0 0,0-1 0,1 1 0,-1-1 0,1 0 0,0 0 0,-1 0 0,-2-4 0,-2-1 0,1 0 0,0-1 0,0 0 0,1 0 0,0-1 0,-4-10 0,0-2 0,-10-39 0,8 10-104,1-1 0,3 0 0,0-97 0,26-158-746,11 82 540,18 5 302,-42 196-10,2 0 0,0 1 0,2 0 0,22-38 0,-28 53 14,2 0-1,-1 0 1,1 1 0,0 0 0,0 0-1,1 0 1,7-5 0,-9 8 2,0 0 1,0 1 0,0-1 0,0 1 0,1 0 0,-1 0 0,1 1-1,-1-1 1,1 1 0,0 1 0,9-1 0,-6 1 46,0 1 0,0 0 0,0 1 0,0 0-1,-1 1 1,1-1 0,0 2 0,-1-1 0,0 1 0,0 0 0,8 6 0,2 3 90,0 0 0,-1 1-1,22 25 1,-13-11 115,-2 2 0,0 1-1,29 54 1,44 108 777,-95-189-1027,3 4 0,-2-7 0,2-15 0,-4 9 0,11-46 0,3 1 0,37-84 0,-41 112 0,1-1 0,30-38 0,-31 47 0,1 1 0,0 0 0,0 1 0,1 1 0,17-11 0,-22 17 0,0 0 0,0 0 0,0 1 0,0 1 0,1-1 0,0 2 0,0-1 0,0 1 0,17-2 0,-13 3 0,-1 1 0,0 1 0,1 0 0,-1 1 0,0 0 0,23 7 0,-6 1 24,-1 2 0,-1 0 0,0 2 0,29 20 0,93 75-1509,-92-63-5341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4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1 24575,'-5'0'0,"-90"29"0,51-14 0,0 0 0,1 1 0,0 2 0,-79 47 0,118-63 0,-21 16 0,23-16 0,0-1 0,1 1 0,-1-1 0,1 1 0,-1 0 0,1 0 0,0-1 0,-1 1 0,1 0 0,-1 4 0,2-5 0,0 0 0,0 0 0,0 0 0,0-1 0,0 1 0,0 0 0,0 0 0,0-1 0,0 1 0,0 0 0,1 0 0,-1-1 0,0 1 0,0 0 0,1 0 0,-1-1 0,1 1 0,-1 0 0,1-1 0,-1 1 0,1-1 0,-1 1 0,1-1 0,0 2 0,18 10 0,-17-11 0,58 28 0,13 6 0,-33-9-273,-1 2 0,-1 2 0,-2 1 0,50 53 0,-63-58-6553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4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24575,'1'2'0,"-1"-1"0,0 0 0,1 1 0,-1-1 0,1 1 0,0-1 0,-1 0 0,1 0 0,0 1 0,1 0 0,4 7 0,14 36 0,-2 0 0,-2 0 0,20 90 0,-25-66 0,-11-74 0,1 0 0,-1 0 0,2-8 0,1-2 0,6-45 0,28-104 0,-35 158 0,0-1 0,0 1 0,1 0 0,0 0 0,6-9 0,-8 13 0,-1 1 0,1 0 0,0 0 0,0 0 0,1 0 0,-1 0 0,0 0 0,0 0 0,0 0 0,1 0 0,-1 1 0,0-1 0,1 0 0,-1 1 0,1-1 0,-1 1 0,0 0 0,1-1 0,-1 1 0,1 0 0,-1 0 0,1 0 0,-1 0 0,1 0 0,-1 0 0,1 1 0,-1-1 0,1 0 0,-1 1 0,1-1 0,1 1 0,5 3 0,0 0 0,-1 1 0,1-1 0,-1 1 0,10 9 0,31 33 0,-29-27 0,33 33 0,73 69 0,-124-121 0,4 3 0,0 0 0,0 0 0,1 0 0,8 4 0,-12-7 0,-1-1 0,0 1 0,1-1 0,-1 1 0,1-1 0,-1 1 0,1-1 0,0 0 0,-1 0 0,1 0 0,-1 0 0,1 0 0,-1 0 0,1 0 0,-1-1 0,1 1 0,-1-1 0,1 1 0,-1-1 0,1 1 0,-1-1 0,0 0 0,1 0 0,1-1 0,1-1 0,0-1 0,-1 0 0,1 0 0,-1 0 0,1 0 0,-1-1 0,3-6 0,15-37 0,-12 27 0,12-26 0,50-105 0,-68 146 0,0 1 0,1-1 0,-1 1 0,1 0 0,1 1 0,4-6 0,-7 9 0,0-1 0,0 1 0,0-1 0,0 1 0,0 0 0,0 0 0,0 0 0,0 0 0,1 1 0,-1-1 0,0 1 0,1-1 0,-1 1 0,0 0 0,1 0 0,-1 0 0,1 0 0,-1 0 0,3 1 0,1 0 0,-1 1 0,0-1 0,0 1 0,0 1 0,0-1 0,0 1 0,7 4 0,0 3 0,19 17 0,-6-1 0,-1 1 0,34 50 0,32 69 0,-20-29 0,-46-83-1365,-6-10-5461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5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460 524 24575,'0'0'0,"0"5"0,4 10 0,5 14 0,4 18 0,5 25 0,0 23 0,0 9 0,-2-2 0,-3-13 0,-5-19 0,-3-20-8191</inkml:trace>
  <inkml:trace contextRef="#ctx0" brushRef="#br0" timeOffset="1">0 21 24575,'0'0'0,"0"0"0,0-2 0,2-3 0,3-2 0,0 0-8191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5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2 0,0 2 0,0 5 0,3 6 0,6 8 0,7 10 0,8 11 0,7 7 0,7 5 0,0-3 0,-6-9-8191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3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8 0,3 215 0,14-1 0,29 12 0,-31-179 0,3-2 0,31 64 0,71 102-1365,-88-167-5461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5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24575,'0'0'0,"-2"5"0,0 5 0,1 0 0,0 0 0,1 0 0,0 0 0,0 0 0,1 0 0,3 14 0,35 158 0,16 1 0,-12-41 0,-43-142 0,5 17 0,0-1 0,-2 1 0,4 30 0,-7-44 0,0-1 0,0 0 0,0 1 0,-1-1 0,1 1 0,-1-1 0,1 0 0,-1 0 0,0 1 0,1-1 0,-1 0 0,0 0 0,-1 0 0,1 0 0,0 0 0,-1 0 0,1 0 0,-1 0 0,1-1 0,-1 1 0,0-1 0,0 1 0,1-1 0,-1 1 0,0-1 0,0 0 0,-1 0 0,-2 1 0,-3 1 0,-1-1 0,1 0 0,0-1 0,-1 0 0,0 0 0,-11-1 0,-28-2-1365,5-2-5461</inkml:trace>
  <inkml:trace contextRef="#ctx0" brushRef="#br0" timeOffset="1">1454 1229 24575,'0'0'0,"0"0"0,-4 0 0,-5 0 0,-1 0-8191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3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24575,'6'1'0,"1"3"0,1-1 0,-1 1 0,1 1 0,-1-1 0,0 1 0,-1 0 0,1 1 0,-1 0 0,8 9 0,1 2 2,-1 0 0,0 2 0,-1-1 0,11 24 1,35 86-176,-20-30 11,-3 3 1,-6 1-1,-3 1 0,17 141 0,-34-106 463,-10-121-552,-1 1 0,-1-1 1,0 0-1,-2 0 0,-8 27 0,2-19-5765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4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1 360 24575,'0'-1'0,"6"-10"0,16-14 0,37-20 0,39-11 0,45-1 0,39 5-3010,22 11 3010,16 13 0,42 3 0,-24 6-5181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4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38 24575,'7'-15'0,"-4"11"0,-1 1 0,1-1 0,0 1 0,5-6 0,-8 12 0,-5 6 0,-11 13 0,-1-1 0,-1-1 0,-23 22 0,-67 50 0,-56 27 0,160-114 0,7-4 0,13-1 0,-11 0 0,40-2 0,-13-1 0,0 2 0,53 6 0,-76-4 0,-1 1 0,1 1 0,-1 0 0,0 0 0,0 0 0,0 1 0,0 0 0,-1 1 0,1 0 0,-1 0 0,0 0 0,-1 1 0,1 0 0,-1 0 0,5 8 0,4 5 0,-2 1 0,0 0 0,-1 1 0,11 28 0,-1 4-17,20 73 0,5 59 170,14 45-1637,-45-179-5342</inkml:trace>
  <inkml:trace contextRef="#ctx0" brushRef="#br0" timeOffset="1">875 864 24575,'0'-3'0,"-1"0"0,0 0 0,1 0 0,-1 0 0,0 0 0,0 0 0,-3-5 0,-3-7 0,7 13 0,-4-9 0,1 0 0,0-1 0,0 1 0,0-16 0,3 24 0,-1 0 0,1 1 0,1-1 0,-1 0 0,0 0 0,1 0 0,-1 1 0,1-1 0,0 0 0,0 1 0,0-1 0,0 0 0,0 1 0,1-1 0,-1 1 0,1 0 0,0-1 0,0 1 0,-1 0 0,1 0 0,1 0 0,-1 1 0,0-1 0,3-2 0,15-6 0,0 1 0,37-12 0,-15 7 0,99-45 0,-120 48 0,0 0 0,-1-1 0,0-2 0,26-22 0,-40 31 0,-1-1 0,0 1 0,0-1 0,0 0 0,0-1 0,-1 1 0,0-1 0,0 0 0,2-7 0,-4 9 0,-1 1 0,0-1 0,0 0 0,0 0 0,-1 1 0,1-1 0,-1 0 0,0 0 0,0 0 0,-1 0 0,0 1 0,0-1 0,0 0 0,0 1 0,-3-8 0,0 4 0,-1-1 0,0 0 0,0 1 0,-1 0 0,0 1 0,-1-1 0,1 1 0,-1 0 0,-1 1 0,1-1 0,-1 2 0,0-1 0,-13-6 0,4 4 0,1 0 0,-1 1 0,-1 1 0,1 1 0,-1 0 0,-25-2 0,16 4 30,1 1 0,-1 1 0,-41 5 0,52-2-216,1 0 1,0 1-1,0 1 0,0 1 1,0 0-1,0 1 1,-19 10-1,7 4-6640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5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0 24575,'0'0'0,"0"0"0,-2 4 0,-2 9 0,-5 16 0,-4 17 0,-2 15 0,1 12 0,2 16 0,0 9 0,3-13-8191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5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518 0 24575,'0'0'0,"-2"2"0,-2 5 0,-3 4 0,-3 4 0,-5 4 0,-3 2 0,-4 2 0,-8 0 0,-12 4 0,-13 5 0,-8 5 0,-4 3 0,-3-1 0,7-5 0,14-9-8191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6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24575,'1'30'0,"1"0"0,10 47 0,22 58 0,-30-120 0,63 214-586,17-4 369,-70-194 217,2 1 0,2-2 0,0 0 0,2-1 0,39 43 0,-46-59 0,0 0 0,1 0 0,0-2 0,1 0 0,1 0 0,-1-1 0,2-1 0,-1-1 0,1 0 0,1-2 0,-1 0 0,23 5 0,-22-8-615,19 1-1,8-3-5541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6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0 0,12 0 0,23 0 0,25 0 0,21 2 0,8 3 0,-1 0 0,-13-1 0,-18 0-8191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7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0 0,7 2 0,18 2 0,30 3 0,31 2 0,23 1 0,2-1 0,-19-2-8191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7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385 657 24575,'0'0'0,"-3"5"0,-5 5 0,0 0 0,-1 0 0,-1-1 0,1 0 0,-20 14 0,5-5 0,11-7 0,-124 104 0,111-90 0,0 2 0,-41 55 0,65-79 0,-9 13 0,11-15 0,0-1 0,-1 1 0,1-1 0,0 1 0,-1-1 0,1 1 0,0-1 0,0 1 0,0-1 0,-1 1 0,1-1 0,0 1 0,0-1 0,0 1 0,0 0 0,0-1 0,0 1 0,0-1 0,0 1 0,0-1 0,1 1 0,-1 0 0,0-1 0,1 0 0,-1 1 0,1-1 0,-1 0 0,1 0 0,-1 0 0,1 0 0,-1 0 0,1 0 0,-1 0 0,1 0 0,-1 0 0,1 0 0,-1 0 0,1-1 0,-1 1 0,1 0 0,-1 0 0,1 0 0,-1-1 0,1 1 0,8-4 0,-1-1 0,0 1 0,0-1 0,-1-1 0,0 0 0,0 0 0,0 0 0,10-12 0,-5 3 0,-1 0 0,0-1 0,12-25 0,-9 11 0,-1 0 0,-2-1 0,-1-1 0,-1 1 0,-2-2 0,-1 1 0,-2-1 0,1-57 0,-6 47 0,-2 0 0,-2 1 0,-2-1 0,-1 1 0,-2 1 0,-21-53 0,14 52 0,-1 0 0,-32-52 0,35 71 0,11 19 0,5 8 0,7 15 0,359 689-2972,-216-429 1839,-94-179-2953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3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120 104 24575,'1'8'0,"0"-3"0,0-1 0,1 0 0,0 0 0,0 0 0,0 0 0,5 7 0,18 20 0,-24-29 0,4 3 0,0 1 0,0-1 0,1 0 0,-1-1 0,1 1 0,0-1 0,8 4 0,-12-7 0,0 0 0,-1 0 0,1 0 0,0-1 0,0 1 0,0-1 0,0 1 0,0-1 0,-1 0 0,1 0 0,0 0 0,0 0 0,0 0 0,0 0 0,0 0 0,0-1 0,0 1 0,0-1 0,-1 0 0,1 1 0,0-1 0,0 0 0,-1 0 0,1 0 0,0 0 0,-1 0 0,1 0 0,-1 0 0,1-1 0,-1 1 0,0-1 0,2-1 0,-1 0 0,0 1 0,0-1 0,-1 0 0,1 0 0,-1 0 0,1 0 0,-1 0 0,0 0 0,0 0 0,0-1 0,-1 1 0,1 0 0,-1 0 0,0-1 0,0-4 0,0 4 0,-1-1 0,0 1 0,0-1 0,-1 1 0,1 0 0,-1-1 0,0 1 0,0 0 0,0 0 0,-4-4 0,-1 0 0,0-1 0,0 2 0,-1-1 0,0 1 0,0 0 0,-1 1 0,0-1 0,-16-7 0,14 9 0,0 0 0,-1 0 0,0 1 0,1 1 0,-1 0 0,0 0 0,-1 1 0,1 1 0,0 0 0,-16 1 0,25 0 9,1 1 0,0-1 0,-1 0 0,1 1 0,0-1 0,0 1 0,-1 0-1,1 0 1,0 0 0,0 0 0,0 0 0,-4 3 0,6-4-20,0 1 0,-1-1 0,1 1 1,-1-1-1,1 1 0,0 0 0,-1-1 0,1 1 0,0-1 1,0 1-1,-1 0 0,1-1 0,0 1 0,0 0 0,0-1 1,0 1-1,0 0 0,0 0 0,0 0-95,0 1 0,1-1-1,-1 0 1,1 1 0,-1-1 0,1 0-1,-1 0 1,1 1 0,0-1-1,0 0 1,1 2 0,15 15-6720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7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24575,'0'0'0,"2"2"0,4 4 0,5 9 0,7 14 0,5 10 0,4 9 0,1 4 0,0-6 0,-5-6 0,-3-8 0,-6-10-8191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8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24575,'2'11'0,"0"3"0,-1 0 0,-1 0 0,0 0 0,-1 0 0,0 0 0,-1-1 0,-1 1 0,0 0 0,-1-1 0,-8 20 0,11-29 0,-1-1 0,0 1 0,-5 6 0,7-10 0,-1 1 0,1 0 0,-1-1 0,1 1 0,-1-1 0,1 1 0,-1-1 0,1 1 0,-1-1 0,0 1 0,1-1 0,-1 0 0,1 1 0,-1-1 0,0 0 0,0 1 0,1-1 0,-1 0 0,0 0 0,1 0 0,-1 0 0,0 0 0,0 0 0,1 0 0,-1 0 0,0 0 0,0 0 0,0 0 0,0-1 3,1 1-1,-1 0 0,1-1 1,-1 1-1,1-1 0,0 1 1,-1-1-1,1 1 0,0-1 1,-1 1-1,1-1 0,0 0 1,-1 1-1,1-1 0,0 1 1,0-1-1,0 0 1,0 1-1,0-1 0,0 0 1,0 1-1,0-1 0,0 0 1,0 1-1,0-1 0,0 0 1,0 1-1,0-1 0,0 1 1,1-1-1,-1-1 0,9-19-1442,1 3-5386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8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0 24575,'0'0'0,"4"0"0,11 4 0,16 5 0,16 5 0,13 1 0,14 3 0,13-4 0,6-6 0,-14-5-8191</inkml:trace>
  <inkml:trace contextRef="#ctx0" brushRef="#br0" timeOffset="1">0 915 24575,'0'0'0,"6"0"0,21-1 0,34-4 0,41-7 0,47-18 0,71-39-3864,-2-8-463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7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24575,'1'3'0,"1"2"0,1-1 0,-1 1 0,1-1 0,4 5 0,5 7 0,219 346-998,-52 11 798,-138-257 200,-36-98 0,-1 0 0,-1 0 0,-1 0 0,0 28 0,-2-41 29,0 0 0,0 0 1,-1 0-1,0 0 0,0 0 0,0 0 0,-1 0 0,1-1 0,-5 9 1,4-10-134,0 0-1,0 0 1,0 0 0,-1-1 0,1 1 0,-1-1 0,1 0 0,-1 1 0,0-1 0,0 0 0,0 0 0,0-1 0,-7 3 0,-21 6-5724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8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24575,'0'0'0,"2"-4"0,7-9 0,20-13 0,30-12 0,17-4 0,-5 6-8191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9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884 1 24575,'0'0'0,"-3"1"0,-69 10 0,-104 2 0,162-12 0,-136 3 0,1-7 0,-166-24 0,310 26 0,13 7 0,-5 1 0,1-1 0,-2 1 0,1 0 0,-1 0 0,0 0 0,0 1 0,-1-1 0,1 8 0,-1-6 0,8 68 0,-3 98 0,-5-114 0,-1-48 0,1 0 0,0 0 0,1 0 0,1-1 0,5 17 0,-6-22 0,1 1 0,1-1 0,-1 0 0,1 0 0,1-1 0,-1 1 0,1-1 0,0 0 0,1 0 0,6 5 0,1 0 0,1-1 0,0-1 0,1 0 0,0-1 0,1 0 0,24 7 0,0-2 0,64 11 0,93-3 0,-92-12 0,-92-8 0,1 1 0,0 0 0,-1 1 0,24 8 0,-33-10 0,-1 1 0,0-1 0,0 1 0,0 0 0,0 0 0,-1 0 0,1 1 0,0-1 0,-1 0 0,4 5 0,-5-4 0,1-1 0,-1 0 0,0 1 0,0-1 0,0 1 0,0 0 0,-1-1 0,1 1 0,-1 0 0,1-1 0,-1 1 0,0 0 0,0 0 0,0-1 0,-1 4 0,0 1 0,0-1 0,-1 0 0,0 0 0,0 0 0,0 0 0,-1-1 0,0 1 0,0 0 0,-5 5 0,-2 2 0,0-1 0,-22 20 0,-1-4-143,0-2 0,-2-2 0,-1-1-1,-60 29 1,-162 53-573,132-64-411,23-11-4505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19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65 112 24575,'0'6'0,"-5"20"0,-13 39 0,-2 12 0,11-24 0,3 0 0,2 0 0,2 1 0,2-1 0,11 71 0,-5-90 0,1 0 0,2-1 0,1 0 0,2-1 0,1 0 0,33 59 0,-19-49 0,1-1 0,2-2 0,1 0 0,44 39 0,-56-59 0,1-1 0,1-2 0,1 0 0,0-1 0,26 13 0,-33-21 0,-1-1 0,1 0 0,1-1 0,-1 0 0,1-2 0,0 0 0,0 0 0,0-2 0,26 0 0,-23-2 0,0-1 0,-1-1 0,0-1 0,0 0 0,0-2 0,0 0 0,-1-1 0,0 0 0,0-2 0,27-17 0,-26 13 0,-1-1 0,0-1 0,-1 0 0,0-1 0,-1 0 0,-1-1 0,-1-1 0,20-34 0,-18 23-70,-2 0-1,0 0 0,-3-2 0,0 1 1,-2-1-1,9-62 0,-15 68 62,0 0 0,-2 0-1,-1 0 1,-1 0 0,-1 0 0,-1 0-1,-1 1 1,-1 0 0,-14-36-1,4 26 10,-1 1 0,-1 1 0,-2 0 0,-1 2 0,-2 0 0,-1 1 0,-28-26 0,19 24 0,0 2 0,-2 2 0,-1 1 0,0 2 0,-67-32 0,64 38 0,-77-23 0,91 35 0,0 0 0,0 2 0,-1 1 0,-34 0 0,49 3 0,-1 1 0,0 0 0,1 1 0,-1 0 0,1 1 0,-1 0 0,1 1 0,-16 7 0,23-9 0,-1 0 0,1 1 0,0 0 0,0 0 0,0 0 0,0 0 0,0 1 0,0-1 0,1 1 0,0 0 0,0 0 0,0 0 0,0 0 0,1 1 0,-1-1 0,1 1 0,0 0 0,1-1 0,-1 1 0,1 0 0,-1 8 0,1-7 0,1 1 0,1-1 0,-1 1 0,1-1 0,0 0 0,1 1 0,-1-1 0,1 0 0,0 0 0,1 0 0,-1 0 0,1-1 0,1 1 0,5 8 0,1-2 0,0 0 0,1 0 0,0-1 0,0-1 0,16 11 0,-1-3-10,1-2 0,0 0 0,57 22 0,98 18-384,-103-39 346,130 13 1,83-22 55,-46-14-1189,-158 2-4720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1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24575,'0'16'0,"-2"17"0,-1-1 0,-2 1 0,-11 40 0,7-36 0,2-1 0,-3 40 0,10-72 0,0 0 0,0-1 0,0 1 0,0 0 0,1 0 0,0-1 0,-1 1 0,1 0 0,1-1 0,-1 1 0,1 0 0,2 5 0,-1-5 0,1 0 0,-1 0 0,1 0 0,0-1 0,0 1 0,0-1 0,0 0 0,9 6 0,6 0 20,0 0 0,0-1 0,1-1 0,0-1 0,30 6 0,104 9-1505,-86-16-5341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0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24575,'-8'14'0,"1"-4"0,0 1 0,-1-1 0,-19 17 0,16-16 0,-19 24 0,30-35 0,0 0 0,0 0 0,0 0 0,0 0 0,-1 0 0,1 1 0,0-1 0,0 0 0,0 0 0,0 0 0,0 0 0,0 0 0,0 1 0,0-1 0,0 0 0,0 0 0,0 0 0,0 0 0,0 0 0,-1 1 0,1-1 0,0 0 0,0 0 0,0 0 0,1 0 0,-1 1 0,0-1 0,0 0 0,0 0 0,0 0 0,0 0 0,0 1 0,0-1 0,0 0 0,0 0 0,0 0 0,0 0 0,0 0 0,0 1 0,1-1 0,-1 0 0,0 0 0,0 0 0,10 2 0,92-1-124,-65-1-1117,23-1-5585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0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24575,'0'0'0,"0"-2"0,4-3 0,7 0 0,15 1 0,21 1 0,23 2 0,15 2 0,7-1 0,-4-2 0,-13-2 0,-19 1-8191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4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547 5 24575,'-10'-2'0,"-2"1"0,1 0 0,-1 1 0,0 0 0,1 1 0,-1 0 0,-16 4 0,21-3 0,-36 7 0,1 2 0,0 2 0,0 2 0,2 1 0,0 3 0,-70 43 0,103-58 0,-1 1 0,1 0 0,0 0 0,0 1 0,1 0 0,0 0 0,0 1 0,-8 10 0,14-16 0,-1-1 0,1 1 0,-1-1 0,1 1 0,0 0 0,-1-1 0,1 1 0,0 0 0,0-1 0,-1 1 0,1 0 0,0 0 0,0-1 0,0 1 0,0 0 0,0-1 0,0 1 0,0 0 0,0 0 0,0-1 0,0 1 0,0 0 0,1 1 0,-1-2 0,1 0 0,-1 1 0,1-1 0,0 1 0,-1-1 0,1 0 0,-1 1 0,1-1 0,0 0 0,-1 0 0,1 1 0,0-1 0,-1 0 0,1 0 0,0 0 0,0 0 0,-1 0 0,1 0 0,1 0 0,5-1 0,0 0 0,0 0 0,10-4 0,-15 5 0,16-6 0,0 0 0,0-1 0,-1-1 0,0 0 0,17-12 0,-30 17 0,-4 3 0,0 0 0,0 0 0,0 0 0,0 0 0,0-1 0,0 1 0,0 0 0,0 0 0,0 0 0,0 0 0,0 0 0,0 0 0,0 0 0,0 0 0,0 0 0,0 0 0,0 0 0,0 0 0,1 0 0,-1 0 0,0 0 0,0 0 0,0 0 0,0 0 0,0 0 0,0 0 0,0 0 0,0 0 0,0 0 0,0 0 0,0 0 0,0 0 0,0 0 0,0 0 0,0 0 0,0 0 0,0 0 0,0 0 0,0 0 0,1 0 0,-1 0 0,0 0 0,0 0 0,0 0 0,0 0 0,0 0 0,0 0 0,0 0 0,0 1 0,0-1 0,0 0 0,0 0 0,0 0 0,0 0 0,0 0 0,0 0 0,0 0 0,0 0 0,0 0 0,4 4 0,56 42-116,-36-28-1133,17 13-5577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1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24575,'0'0'0,"4"0"0,10 0 0,34 3 0,45 4 0,46-4 0,77-11-3821,3-5-549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4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24575,'4'-2'0,"4"1"0,0 0 0,0 0 0,0 1 0,12 1 0,-4-1 0,23 2 0,1 2 0,-1 1 0,0 2 0,0 2 0,52 18 0,-67-17 0,0 0 0,-1 2 0,37 24 0,-45-24 0,0 0 0,0 0 0,-1 1 0,-1 1 0,19 25 0,-24-28 0,-1 0 0,0 1 0,-1-1 0,0 1 0,-1 1 0,0-1 0,-1 1 0,-1 0 0,0 0 0,0 0 0,-1 0 0,-1 0 0,0 0 0,-1 1 0,-1-1 0,0 0 0,0 0 0,-7 23 0,1-14-12,0 0 0,-2-1 0,-1 0-1,0 0 1,-24 33 0,0-9-380,-46 50 0,-108 89 221,89-90 171,94-90 0,0 0 0,1 1 0,0-1 0,0 1 0,0 1 0,-5 9 0,8-14 0,1 0 0,-1 1 0,1-1 0,0 0 0,0 0 0,-1 0 0,1 0 0,0 0 0,0 1 0,0-1 0,0 0 0,1 0 0,-1 0 0,0 0 0,0 1 0,1-1 0,0 1 0,0 0 0,0 0 0,0-1 0,1 1 0,-1 0 0,0-1 0,1 1 0,-1-1 0,1 0 0,0 1 0,0-1 0,-1 0 0,4 2 0,8 2 0,-1 0 0,0 0 0,1-1 0,14 3 0,60 7 0,75 3-723,223-5 0,-289-13-4994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4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24575,'5'10'0,"23"65"0,89 283-1095,-15-46-14,17-10 215,-36-137 574,-59-125 160,54 69 0,-64-92 346,1 0-1,21 17 1,-27-27-279,1 0 0,0 0 1,0-1-1,0 0 0,19 7 0,1-4-4360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5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415 0 24575,'5'114'-116,"22"125"0,51 156-1118,31-9 1309,-98-352-75,42 150 0,-48-166 24,-1 1 1,-1 0 0,2 25 0,-5-39-98,0 0 1,-1 0-1,1 1 1,-1-1-1,0 0 1,0 0-1,0 0 1,-1-1-1,1 1 1,-1 0-1,-1 0 1,1-1-1,-1 0 1,1 1-1,-1-1 1,-6 6-1,-10 6-5593</inkml:trace>
  <inkml:trace contextRef="#ctx0" brushRef="#br0" timeOffset="1">1 1261 24575,'0'0'0,"2"-2"0,8-6 0,18-8 0,21-4 0,18-5 0,14-2 0,16-3 0,7 4 0,-14 4-8191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5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24575,'0'0'0,"4"3"0,4 3 0,-1 0 0,1 1 0,-2-1 0,1 2 0,-1-1 0,0 1 0,0 0 0,-1 0 0,0 0 0,0 1 0,3 10 0,-1 1 0,0 0 0,-1 0 0,6 42 0,-8-25 0,-2 1 0,-2-1 0,-1 0 0,-10 57 0,8-79 0,1-3 0,0 0 0,1 24 0,1-33 0,0 0 0,0 0 0,0 0 0,1-1 0,0 1 0,-1 0 0,1 0 0,0 0 0,1-1 0,-1 1 0,0 0 0,1-1 0,-1 1 0,1-1 0,0 0 0,0 1 0,2 1 0,1 0-151,-1-2-1,1 1 0,0 0 0,0-1 1,0 0-1,0 0 0,0-1 1,10 3-1,12 0-6674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5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0,6 11 0,11 12 0,22 11 0,25 9 0,10 0 0,-9-8-8191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6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0 465 24575,'1'3'0,"8"25"0,27 50 0,21 23 0,-55-98 0,61 102 0,129 162 0,-173-244 0,23 21 0,-40-43 0,-1 1 0,1 0 0,0-1 0,0 0 0,0 1 0,0-1 0,0 0 0,0 0 0,0 0 0,0 0 0,5 1 0,-6-2 0,0 0 0,1-1 0,-1 1 0,0 0 0,1 0 0,-1-1 0,0 1 0,0-1 0,1 1 0,-1-1 0,0 1 0,0-1 0,0 0 0,0 0 0,0 1 0,0-1 0,0 0 0,0 0 0,0 0 0,0 0 0,1-2 0,13-17 0,12-23 0,17-22 0,-25 43 0,1 1 0,1 1 0,0 1 0,2 1 0,0 0 0,45-24 0,-18 15 0,2 3 0,80-25 0,-99 38 0,52-18 0,-77 25 0,1 0 0,-1-1 0,0 1 0,0-2 0,0 1 0,-1-1 0,9-8 0,-13 10 0,1-1 0,-1 1 0,0-1 0,0 0 0,0 0 0,-1 0 0,0 0 0,0-1 0,0 1 0,0-1 0,-1 1 0,0-1 0,0 1 0,-1-1 0,0-10 0,-1 0 0,0 0 0,-2 1 0,0-1 0,-8-24 0,-3-1-9,-24-47 0,-27-38 117,-2-6-1563,40 74-5371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6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24575,'0'0'0,"3"3"0,10 13 0,0 2 0,19 36 0,14 42 0,-40-81 0,30 68 0,39 136 0,-71-205 0,0-1 0,0 1 0,14 24 0,-15-32 0,0-1 0,1 0 0,0-1 0,0 1 0,0 0 0,0-1 0,1 0 0,0 0 0,0-1 0,0 1 0,9 4 0,-1-2-273,-1-1 0,1-1 0,0 0 0,13 1 0,11 2-6553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6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1 24575,'-1'0'0,"0"0"0,-1 1 0,1-1 0,0 1 0,0-1 0,-1 1 0,1 0 0,0 0 0,0-1 0,0 1 0,-2 1 0,-3 3 0,-11 5 0,-1 0 0,0-1 0,-1-1 0,0-1 0,0 0 0,0-2 0,-25 5 0,35-10 0,13-2 0,15-3 0,17-3-1365,4 1-5461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7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1 210 24575,'0'0'0,"2"-2"0,14-4 0,29-7 0,46-7 0,55-8 0,52-6-3247,38-5 3247,-11 1 0,-43 9-4944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4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841 945 24575,'-18'-2'0,"-1"0"0,0 2 0,0 0 0,1 1 0,-1 0 0,1 2 0,-1 0 0,1 2 0,0 0 0,0 0 0,0 2 0,1 0 0,-30 18 0,41-21 0,0 0 0,1 0 0,-10 9 0,14-11 0,-1-1 0,1 1 0,0-1 0,-1 1 0,1 0 0,0 0 0,0 0 0,1-1 0,-1 1 0,0 0 0,0 0 0,1 0 0,-1 0 0,1 0 0,0 0 0,-1 4 0,1-6 0,0 0 0,0 0 0,0 0 0,0 0 0,0 0 0,0 0 0,0 0 0,0 0 0,0 1 0,0-1 0,0 0 0,0 0 0,0 0 0,0 0 0,0 0 0,0 0 0,0 0 0,0 0 0,0 0 0,0 0 0,0 0 0,0 0 0,1 0 0,-1 0 0,0 1 0,0-1 0,0 0 0,0 0 0,0 0 0,0 0 0,0 0 0,0 0 0,0 0 0,0 0 0,0 0 0,0 0 0,0 0 0,0 0 0,0 0 0,0 0 0,0 0 0,1 0 0,-1 0 0,0 0 0,0 0 0,0 0 0,0 0 0,0 0 0,0 0 0,0 0 0,0 0 0,0 0 0,0 0 0,0 0 0,0 0 0,0 0 0,1 0 0,-1 0 0,0 0 0,0 0 0,0 0 0,0 0 0,0 0 0,4-6 0,-1 0 0,-1 0 0,0 0 0,0 0 0,-1 0 0,1-1 0,-1 1 0,0-13 0,-1 17 0,2-34-6,-1 0 0,-2 1 1,-1-1-1,-9-39 0,2 30-152,-2 0 0,-31-76-1,14 59 74,-2 2 0,-3 1 0,-2 1 0,-64-78 0,24 47 85,55 68 0,-43-36 0,59 54 0,0 0 0,0 0 0,0 0 0,-1 1 0,1-1 0,-9-2 0,12 5 0,0-1 0,0 1 0,0 0 0,0 0 0,1 0 0,-1 0 0,0 0 0,0 0 0,0 0 0,0 0 0,0 0 0,0 1 0,0-1 0,0 0 0,0 1 0,0-1 0,0 1 0,0 0 0,0 0 0,-1 0 0,1 0 0,1 0 0,-1 0 0,0 0 0,0 0 0,0 1 0,1-1 0,-1 0 0,0 0 0,1 1 0,-1-1 0,0 3 0,0 4 43,-1 0-1,1 0 1,0 0-1,1 0 1,0 14-1,10 48 477,6-2-660,2 0 0,28 68 0,69 127-1001,-4-44 1099,18-16-1522,-81-140-3298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7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24575,'0'0'0,"1"0"0,10 0 0,18 0 0,38 2 0,43 0 0,39 1 0,37-3-2030,60-9 2030,-12-3-6161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3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151 101 24575,'-3'3'0,"-6"11"0,0 0 0,0 0 0,-11 29 0,2-2-6,3 2 0,-18 71 0,21-50-321,-7 81 0,16-108 303,2 1 0,1 0 0,3 0 0,0-1 0,12 50 0,-10-68 26,1-1 1,0 0 0,1-1-1,1 0 1,13 20 0,-14-26-6,1 0-1,0 0 1,1-1 0,0 0 0,1-1 0,0 0-1,0 0 1,14 8 0,-13-11-2,0 0 0,0-1-1,0 0 1,1 0 0,0-1 0,0-1 0,0 0 0,0-1 0,0 0 0,1-1 0,-1 0-1,0-1 1,1 0 0,-1-1 0,1-1 0,-1 0 0,0 0 0,0-1 0,0-1-1,0 0 1,13-7 0,-4 1-2,-1-2 0,0 0 1,-1-1-1,0-1 0,27-27 0,-16 10-180,-1-1 0,28-41 0,-29 33 122,32-61 0,-46 73 68,-2-1-1,0-1 0,8-34 1,-17 56 174,-2 0 0,1-1 0,-1 1 0,0-11 0,4 29 26,1-1 1,14 18 0,-17-23-162,25 30-26,0-2 0,2-1-1,2-1 1,0-2 0,2-1 0,1-2-1,70 38 1,-90-55-16,1-1 0,0-1 0,0 0 0,0-1 0,17 3 0,-26-7 0,0 0 0,0-1 0,-1 1 0,1-1 0,0-1 0,0 1 0,0-1 0,0 0 0,-1-1 0,1 0 0,0 0 0,-1 0 0,0-1 0,12-6 0,-12 6 0,-1-1 0,1-1 0,-1 1 0,0-1 0,-1 0 0,1 0 0,-1 0 0,0-1 0,0 1 0,0-1 0,-1 0 0,3-7 0,0-2 0,-1-1 0,-1 1 0,0-1 0,1-16 0,-5 28 0,1 0 0,0 1 0,0-1 0,0 0 0,0 1 0,1-1 0,-1 1 0,1-1 0,0 1 0,2-3 0,-1 2 0,1 0 0,-1 1 0,1 0 0,0 0 0,-1 0 0,1 0 0,0 1 0,5-3 0,120-48 0,-93 40 0,0-1 0,54-30 0,-85 41 0,0 0 0,0-1 0,-1 1 0,1-1 0,-1 0 0,0 0 0,0-1 0,0 1 0,-1-1 0,0 0 0,5-7 0,-6 7 0,-1 0 0,1 0 0,-1 0 0,0-1 0,0 1 0,0 0 0,0 0 0,-1-1 0,0 1 0,-1 0 0,1 0 0,-3-10 0,-1-1 0,0 0 0,-2 1 0,0-1 0,-1 1 0,0 1 0,-1-1 0,-13-16 0,-1 1 0,-2 0 0,-30-27 0,-45-31-1365,63 61-5461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3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24575,'0'5'0,"5"26"0,8 95 0,-13-41 0,-3 0 0,-5 0 0,-20 97 0,24-161 0,-1 0 0,-1 25 0,6-44-5,0-1-1,0 1 1,0-1 0,0 1-1,0 0 1,1-1-1,-1 1 1,0-1-1,1 1 1,0 1 0,0-2 14,-1 0 0,0-1 0,1 1 1,-1-1-1,1 1 0,-1 0 0,1-1 1,-1 1-1,1-1 0,0 1 1,-1-1-1,1 1 0,0-1 0,-1 0 1,2 1-1,1 0-141,0-1-1,-1 0 1,1 1 0,0-1 0,-1 0 0,1-1 0,-1 1-1,1 0 1,0-1 0,3-1 0,24-7-6694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3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0,12 11 0,18 13 0,15 9 0,-2-2-8191</inkml:trace>
  <inkml:trace contextRef="#ctx0" brushRef="#br0" timeOffset="1">1287 1017 24575,'0'0'0,"0"0"0,4 0 0,8 0 0,15-2 0,32-5 0,37-8 0,13-4 0,-11 2-8191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4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10 0,4 14 0,4 18 0,6 17 0,3 17 0,5 11 0,1-2 0,-2-8 0,-4-19-8191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4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0 24575,'0'0'0,"2"2"0,12 8 0,21 22 0,23 37 0,17 43 0,2 33 0,-16 28-2117,-36 20 2117,-49 7 0,-60-9 0,-88-2 0,-15-34-6074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24575,'0'0'0,"1"5"0,26 92 0,-9-39 0,144 518 0,-160-569-38,38 139 201,-30-102-908,6 57 0,-14-65-6081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8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24575,'0'0'0,"1"-2"0,8-6 0,19-8 0,39-3 0,42 2 0,40 8 0,33 8-2042,18 8 2042,11 5 0,41 10-3163,-24 3 177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8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373 798 24575,'-3'0'0,"1"0"0,0 1 0,0 0 0,0-1 0,-1 1 0,1 0 0,0 0 0,0 0 0,0 0 0,0 1 0,-1 0 0,-7 4 0,-274 175 0,282-180 0,-5 4 0,-1 0 0,0 0 0,1 1 0,-9 10 0,15-16 0,1 1 0,0-1 0,0 0 0,0 0 0,-1 0 0,1 0 0,0 0 0,0 1 0,0-1 0,0 0 0,-1 0 0,1 0 0,0 0 0,0 1 0,0-1 0,0 0 0,0 0 0,0 0 0,0 1 0,-1-1 0,1 0 0,0 0 0,0 1 0,0-1 0,0 0 0,0 0 0,0 0 0,0 1 0,0-1 0,0 0 0,0 0 0,0 1 0,1-1 0,-1 0 0,0 0 0,0 0 0,0 1 0,0-1 0,0 0 0,0 0 0,0 0 0,1 1 0,-1-1 0,0 0 0,0 0 0,0 0 0,0 0 0,1 0 0,-1 1 0,0-1 0,0 0 0,0 0 0,1 0 0,-1 0 0,0 0 0,0 0 0,1 0 0,15 2 0,-15-2 0,11 0 0,1-1 0,-1 0 0,1-1 0,18-5 0,-24 4 0,0 1 0,0-1 0,0 0 0,0-1 0,-1 1 0,1-1 0,-1-1 0,0 1 0,6-7 0,-4 3 0,-1 0 0,0 0 0,0-1 0,-1 0 0,0-1 0,-1 1 0,5-12 0,-4 6 0,-1 0 0,-1-1 0,0 0 0,3-20 0,-5 6 0,0 0 0,-2 0 0,-2 0 0,-8-54 0,-4 19 0,-2 1 0,-41-105 0,23 90 0,-70-120 0,98 189 0,5 8 0,0 0 0,0-1 0,-1 1 0,1 0 0,-1 0 0,1 0 0,-1 0 0,-3-3 0,8 14 0,35 61 0,-21-41 0,91 171-502,-8 5 0,101 302 0,-168-402-613,-8-23-4455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9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1 294 24575,'19'0'0,"160"-6"0,-158 3 0,0 0 0,0-1 0,0-1 0,-1-1 0,1-1 0,23-12 0,-35 14 0,-1 0 0,0 0 0,0 0 0,0-1 0,-1-1 0,0 1 0,0-1 0,-1 0 0,9-12 0,-12 14 0,1 0 0,-1-1 0,0 1 0,-1-1 0,0 0 0,0 0 0,0 0 0,0 0 0,-1 0 0,0 0 0,0 0 0,-1 0 0,0-1 0,0 1 0,-1-10 0,0 13 0,0 0 0,1 0 0,-1 0 0,0 0 0,-1 0 0,1 1 0,0-1 0,-1 0 0,0 1 0,1-1 0,-1 1 0,0-1 0,0 1 0,0 0 0,-1 0 0,1 0 0,-1 0 0,1 0 0,-1 0 0,1 1 0,-1-1 0,0 1 0,0 0 0,0 0 0,-3-1 0,-3 0 0,0 0 0,0 1 0,0 0 0,0 1 0,0 0 0,0 0 0,-15 3 0,2 1 24,1 1 0,0 1 0,0 1 0,-34 17 0,22-7-519,1 1 0,-30 23 0,18-7-6331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7:58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24575,'1'11'0,"26"125"0,-11-61 0,23 137-205,1 2-273,11-6-851,-30-143-4850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5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647 0 24575,'-18'1'0,"3"1"0,1 1 0,-1 0 0,1 1 0,-20 8 0,25-7 0,-1-1 0,1 1 0,0 0 0,0 1 0,1 0 0,0 1 0,-9 8 0,11-9 0,1 0 0,1 0 0,-1 0 0,1 1 0,0 0 0,0 0 0,1 0 0,0 0 0,0 0 0,-2 14 0,3-10 0,0 0 0,1 0 0,1 0 0,0 0 0,0 1 0,4 19 0,3-3 0,1 1 0,2-1 0,0 0 0,26 46 0,-35-73 0,2 5 0,0-1 0,-1 1 0,0-1 0,0 1 0,3 9 0,-5-13 0,0-1 0,0 1 0,0 0 0,0-1 0,0 1 0,0 0 0,-1-1 0,1 1 0,0-1 0,-1 1 0,1-1 0,-1 1 0,0-1 0,1 1 0,-1-1 0,0 1 0,0-1 0,0 0 0,0 1 0,0-1 0,0 0 0,0 0 0,-1 0 0,1 0 0,-2 2 0,-4 1 0,0 0 0,0-1 0,-1 0 0,1 0 0,-1 0 0,1-1 0,-1 0 0,-10 1 0,-66 3 0,81-6 0,-71 0-682,-103-14-1,110 4-6143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9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24575,'0'0'0,"-2"0"0,-2 6 0,-3 16 0,2 29 0,5 27 0,7 20 0,8 12 0,5-3 0,0-20-8191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0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0 112 24575,'0'-13'0,"0"8"0,1 0 0,0 0 0,0 0 0,0 0 0,1 0 0,-1 1 0,1-1 0,0 0 0,0 1 0,1 0 0,3-6 0,-4 7 0,0 0 0,1 0 0,-1 1 0,0-1 0,1 1 0,-1-1 0,1 1 0,0 0 0,0 0 0,0 0 0,0 1 0,0-1 0,0 1 0,0-1 0,0 1 0,1 0 0,3-1 0,-5 2 0,0 1 0,0-1 0,0 0 0,0 1 0,0-1 0,0 1 0,-1 0 0,1-1 0,0 1 0,0 0 0,-1 0 0,1 0 0,-1 0 0,1 0 0,-1 1 0,1-1 0,-1 0 0,0 1 0,1-1 0,-1 1 0,0-1 0,0 1 0,1 1 0,3 6 0,-1 0 0,8 18 0,12 53-4,-1-3 76,-19-64-359,2-1 1,-1-1-1,1 1 1,9 12-1,-6-13-6539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3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24575,'0'0'0,"0"-2"0,4-2 0,13-3 0,24-2 0,24 1 0,19 1 0,11 3 0,0 1 0,-13 3 0,-20 2-8191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3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24575,'0'0'0,"6"0"0,18 0 0,43 0 0,56 0 0,61 2 0,55 1-4641,68 0 4641,-18-1-3550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0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24575,'0'0'0,"0"6"0,10 328-327,27-2 0,-27-279 327,24 76 0,-27-106 0,2 0 0,1-1 0,1 0 0,1 0 0,22 31 0,-27-45 0,-1 0 0,1 0 0,0-1 0,1 0 0,0 0 0,12 8 0,-16-13 0,0 0 0,0 0 0,1 0 0,-1 0 0,1 0 0,-1-1 0,1 0 0,-1 0 0,1 0 0,0-1 0,-1 1 0,1-1 0,0 0 0,0-1 0,8 0 0,-6-1-251,0 0 0,0-1-1,1 1 1,9-7 0,23-16-6030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1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24575,'0'0'0,"0"-1"0,0-4 0,10-2 0,23-3 0,30-1 0,25 4 0,20 7 0,18 7 0,2 2-902,-22 0-6387</inkml:trace>
  <inkml:trace contextRef="#ctx0" brushRef="#br0" timeOffset="1">34 802 24575,'0'0'0,"2"0"0,18 0 0,29 0 0,37-2 0,36-3 0,29-5 0,1-8-1905,-24 0-4381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24575,'0'0'0,"0"8"0,1 16 0,2 26 0,-1 37 0,0 31 0,-1 4 0,0-19-8191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1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400 1 24575,'0'0'0,"-3"0"0,-18 5 0,1 0 0,-1 2 0,1 0 0,0 1 0,1 1 0,-28 18 0,24-13 0,0 2 0,1 0 0,-37 37 0,46-40 0,2 0 0,0 0 0,0 1 0,1 1 0,1 0 0,1 0 0,-9 22 0,16-35 0,-1 3 0,0 1 0,0-1 0,-2 12 0,4-16 0,0 0 0,0 0 0,0-1 0,0 1 0,0 0 0,0 0 0,0 0 0,0 0 0,0-1 0,0 1 0,0 0 0,0 0 0,1 0 0,-1-1 0,0 1 0,1 0 0,-1 0 0,0-1 0,1 1 0,-1 0 0,1-1 0,-1 1 0,1 0 0,-1-1 0,1 1 0,0-1 0,-1 1 0,1-1 0,0 1 0,-1-1 0,1 1 0,0-1 0,0 0 0,-1 0 0,3 1 0,2 0 0,0-1 0,0 0 0,1-1 0,-1 1 0,0-1 0,0 0 0,0 0 0,9-3 0,2-1 0,4 0 0,-1 1 0,1 1 0,0 1 0,24-1 0,-35 4 0,0-1 0,0 1 0,0 1 0,-1 0 0,1 0 0,-1 1 0,1-1 0,-1 2 0,0-1 0,0 1 0,-1 1 0,9 5 0,-5-1 0,0 0 0,-1 1 0,-1 0 0,0 1 0,0 0 0,-1 0 0,0 0 0,6 15 0,5 13 0,17 52 0,-3 4-682,30 156-1,-52-194-6143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2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168 748 24575,'0'0'0,"0"0"0,2 5 0,7 20 0,10 28 0,9 20 0,9 11 0,7 0 0,0-9 0,-7-19-8191</inkml:trace>
  <inkml:trace contextRef="#ctx0" brushRef="#br0" timeOffset="1">1 0 24575,'0'0'0,"0"0"0,0 0 0,2 2 0,2 2 0,1 1-8191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42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24575,'-1'0'0,"0"0"0,0 1 0,0-1 0,0 1 0,1-1 0,-1 1 0,0 0 0,0-1 0,1 1 0,-1 0 0,0-1 0,1 1 0,-1 0 0,1 0 0,-1 0 0,0 1 0,0 0 0,-21 35 0,11-18 0,0-1 0,-1 0 0,-16 18 0,24-33 0,2-5 0,2 1 0,0 1 0,0-1 0,0 1 0,0 0 0,0-1 0,0 1 0,0-1 0,1 1 0,-1 0 0,0-1 0,0 1 0,0-1 0,0 1 0,1 0 0,-1-1 0,0 1 0,1 0 0,-1-1 0,0 1 0,1-1 0,8-3-1365,2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25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8 24575,'-10'-3'0,"1"2"0,-1-1 0,1 1 0,-1 0 0,1 1 0,-1 0 0,0 1 0,1 0 0,-12 3 0,18-3 0,-1 0 0,1 0 0,-1 0 0,1 0 0,0 1 0,0 0 0,-1 0 0,1-1 0,1 2 0,-1-1 0,0 0 0,0 1 0,1-1 0,-1 1 0,1 0 0,0-1 0,0 1 0,0 0 0,0 1 0,1-1 0,-1 0 0,1 0 0,0 1 0,0-1 0,0 1 0,0-1 0,0 6 0,0-3 7,1 0 0,0 0-1,1 0 1,0 0 0,-1 0-1,2 0 1,-1 0-1,1 0 1,0 0 0,0-1-1,1 1 1,-1-1 0,1 0-1,0 0 1,1 1 0,-1-2-1,6 6 1,0 0-193,0-2 1,0 1-1,1-1 0,0 0 1,1-1-1,0 0 1,12 5-1,23 8-6640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1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6 272 24575,'0'3'0,"-5"63"0,5 103 0,0-163 0,0 4 0,6 87 0,-4-81 0,0 0 0,1-1 0,1 0 0,6 16 0,-9-28 0,0 1 0,1-1 0,-1 1 0,1-1 0,0 0 0,0 0 0,0 1 0,0-2 0,1 1 0,-1 0 0,1 0 0,0-1 0,0 1 0,0-1 0,0 0 0,0 0 0,0 0 0,1 0 0,-1-1 0,1 1 0,-1-1 0,1 0 0,-1 0 0,1 0 0,0-1 0,6 1 0,104 18 0,-56-8 0,21 2 0,110 3 0,-149-15 0,0-2 0,0-2 0,0-2 0,66-16 0,-89 16 0,0-1 0,-1 0 0,0-1 0,0-1 0,-1 0 0,0-1 0,0-1 0,16-14 0,-24 18 0,-1 0 0,0 0 0,0 0 0,-1-1 0,0 0 0,0 0 0,-1 0 0,1-1 0,-1 1 0,-1-1 0,0 0 0,0 0 0,-1 0 0,1-1 0,-2 1 0,1 0 0,-1-1 0,0-15 0,-3 10 0,0 0 0,0 1 0,-1-1 0,-1 1 0,0 0 0,-1 0 0,-7-13 0,-52-85 0,-14-2 46,-37-62-1457,88 127-5415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1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24575,'2'3'0,"0"0"0,1 0 0,-1 1 0,0-1 0,-1 1 0,1-1 0,-1 1 0,0 0 0,0-1 0,1 5 0,1 2 0,36 166 0,-27-110 0,27 86 0,-36-144 0,0 0 0,0 0 0,1 0 0,0-1 0,11 15 0,-11-18 0,0 1 0,0-1 0,0 0 0,1-1 0,-1 1 0,1-1 0,0 0 0,0 0 0,9 4 0,27 7-1365,-1-3-5461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2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0,5 5 0,12 8 0,18 8 0,18 1 0,8-2 0,-6-5-8191</inkml:trace>
  <inkml:trace contextRef="#ctx0" brushRef="#br0" timeOffset="1">1142 525 24575,'0'0'0,"0"0"0,6-2 0,17 0 0,25-1 0,22-1 0,17-3 0,21-9 0,63-20 0,3-5-8191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2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0 414 24575,'0'0'0,"2"1"0,4 10 0,8 18 0,8 28 0,6 23 0,6 13 0,3 3 0,-1-7 0,-3-14 0,-6-19-8191</inkml:trace>
  <inkml:trace contextRef="#ctx0" brushRef="#br0" timeOffset="1">728 0 24575,'0'0'0,"4"0"0,16 8 0,32 21 0,31 34 0,23 43 0,8 45-2848,-9 30 2848,-26 24 0,-37 6 0,-49-7 0,-58-16 0,-59-19 0,-49-24 0,-45-29-2133,-68-32 2133,16-30-3210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2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0 24575,'0'0'0,"-2"0"0,-8 10 0,-14 25 0,-14 53 0,-10 68 0,-1 67-4611,10 59 4611,21 33 0,29 10-2933,25-7 2933,29 14 0,2-49-647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3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9 196 24575,'0'3'0,"-4"34"0,1 0 0,2 0 0,4 41 0,-2-54 0,2 40 0,14 73 0,-12-113 0,0-1 0,1 0 0,2 0 0,0-1 0,2 0 0,17 31 0,-19-42 0,-1 0 0,1-1 0,1 0 0,0 0 0,0-1 0,1 0 0,0-1 0,1 0 0,-1 0 0,2-2 0,-1 1 0,16 5 0,-11-5 0,1-2 0,1 0 0,-1-1 0,1 0 0,-1-2 0,1 0 0,0-1 0,26-2 0,-14-2 0,-1-1 0,49-12 0,55-26 0,-40 11 0,-71 25 0,0 1 0,1 1 0,0 1 0,24 0 0,-9 3 0,63 8 0,-20 5 0,-35-5 0,1-2 0,67 0 0,-107-6 0,0-1 0,0 1 0,0-1 0,0-1 0,0 1 0,-1-1 0,1-1 0,6-2 0,-10 3 0,1 0 0,-1 0 0,0 0 0,0 0 0,-1 0 0,1-1 0,0 0 0,-1 1 0,1-1 0,-1 0 0,0 0 0,0 0 0,0 0 0,-1-1 0,1 1 0,1-6 0,-1 3 0,-1 0 0,0 0 0,0 0 0,0 0 0,-1 0 0,0 0 0,0 0 0,-1-7 0,-2-2 0,0 0 0,-7-19 0,-47-112 7,-13 3-100,10 21-407,37 73 45,1-1-1,-22-82 1,35 91-5784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3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705 0 24575,'-23'1'0,"0"2"0,0 0 0,1 2 0,-1 0 0,-36 15 0,47-16 0,1 0 0,0 1 0,0 1 0,0 0 0,1 0 0,0 1 0,0 0 0,1 1 0,0 0 0,0 1 0,1-1 0,0 2 0,0-1 0,1 1 0,0 0 0,1 1 0,1 0 0,-8 18 0,8-14 0,1-1 0,0 1 0,1-1 0,1 1 0,1 0 0,0 0 0,1 0 0,0 0 0,1 0 0,1 0 0,0 0 0,8 23 0,5 9 0,3-2 0,35 67 0,-13-29 0,-35-72 0,0 0 0,-1 0 0,0 0 0,-1 0 0,0 1 0,2 18 0,-5-25 0,0-1 0,0 1 0,-1 0 0,1-1 0,-1 0 0,0 1 0,0-1 0,-1 1 0,1-1 0,-1 0 0,0 0 0,0 0 0,0 0 0,-1 0 0,0 0 0,1-1 0,-1 1 0,0-1 0,-1 0 0,-3 4 0,-4 1 0,1-1 0,-1 0 0,0-1 0,-1 0 0,-17 6 0,-4-1-102,-60 12-1,-38-3-1868,5-9-4044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8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24575,'0'5'0,"-14"85"0,-6 47 0,14-68-215,3 1 0,3 0 0,10 80 0,47 152 32,24-1 198,-11-40-19,-24-64-1190,-33-133-4771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8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24575,'4'0'0,"0"0"0,0 1 0,0-1 0,0 1 0,0 0 0,0 1 0,0-1 0,5 3 0,2 1 0,24 10-13,0 2 0,-2 2 0,46 32-1,-23-9-437,54 54 0,-64-50 348,56 69 0,-75-80 108,-2 0 0,40 78 1,-56-94-12,-1 0 0,-1 0 0,-1 0 0,-1 1 0,0 0 0,3 37 0,-7-43 2,-1 0 0,-1 0 0,0 0 0,0 0 1,-2 0-1,0-1 0,0 1 0,-1-1 0,-1 0 1,-10 21-1,5-17-141,-1 0 0,0-1 0,-1 0 0,-1-1 0,-1-1 0,0 0 0,-29 22-1,6-9-5655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9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24575,'28'106'0,"-2"-12"0,54 301 0,-77-381 0,-3-31 0,-1-64 0,-1-263 0,2 344 0,0-11 0,1-1 0,3-17 0,-4 29 0,0-1 0,0 1 0,0-1 0,0 1 0,0-1 0,0 1 0,0-1 0,1 1 0,-1 0 0,0-1 0,0 1 0,0-1 0,1 1 0,-1 0 0,0-1 0,0 1 0,1-1 0,-1 1 0,0 0 0,1 0 0,-1-1 0,0 1 0,1 0 0,-1-1 0,1 1 0,-1 0 0,0 0 0,1 0 0,-1 0 0,1-1 0,-1 1 0,1 0 0,-1 0 0,0 0 0,1 0 0,-1 0 0,1 0 0,-1 0 0,1 0 0,-1 0 0,1 0 0,-1 0 0,1 1 0,-1-1 0,0 0 0,1 0 0,-1 0 0,1 0 0,-1 1 0,0-1 0,1 0 0,-1 1 0,0-1 0,1 0 0,0 1 0,2 2 0,1 1 0,0-1 0,5 8 0,-9-11 0,14 19 0,18 32 0,-21-31 0,24 30 0,-35-49 0,1 0 0,1 1 0,-1-1 0,0 0 0,0 0 0,0 0 0,1 0 0,-1 0 0,0 0 0,1-1 0,-1 1 0,1 0 0,-1-1 0,1 1 0,2 0 0,-2-1 0,0 0 0,0 0 0,0 0 0,-1 0 0,1-1 0,0 1 0,0-1 0,0 1 0,-1-1 0,1 0 0,0 0 0,-1 1 0,1-1 0,2-2 0,5-4 0,-1 0 0,1-1 0,13-16 0,20-31 0,-12 14 0,-15 23 0,-3 2 0,1 0 0,1 1 0,20-18 0,-32 31 0,0 0 0,1 1 0,-1 0 0,0-1 0,0 1 0,1 0 0,-1 0 0,0 0 0,1 0 0,-1 0 0,1 1 0,4-1 0,-5 1 0,0 0 0,1 0 0,-1 1 0,0-1 0,0 1 0,0-1 0,0 1 0,0 0 0,0 0 0,0 0 0,0 0 0,0 0 0,0 0 0,0 0 0,2 3 0,3 2 0,0 1 0,0 0 0,-1 1 0,8 11 0,18 37 0,-18-32 0,25 46-119,96 158 372,-110-190-628,3-2 0,1 0 1,58 55-1,-56-64-6451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2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3059 8 24575,'-10'-2'0,"-7"-1"0,1 1 0,-1 1 0,-18 2 0,-54 7 0,71-6 0,-632 93-2559,491-69 1425,-47 7-122,-397 63-559,1-16 1489,32-35-628,503-42 807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9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214 582 24575,'0'0'0,"0"0"0,0 0 0,0 0 0,2 2 0,4 4 0,7 9 0,8 13 0,4 14 0,5 8 0,1 2 0,-3 0 0,-5-6 0,-5-10-8191</inkml:trace>
  <inkml:trace contextRef="#ctx0" brushRef="#br0" timeOffset="1">0 1 24575,'1'0'0,"-1"0"0,-1 0 0,1 0 0,1 0 0,4 2 0,12 4 0,17 4 0,9 1 0,-2-1-8191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29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24575,'0'0'0,"4"0"0,14 0 0,23 0 0,28 0 0,31-2 0,26 0 0,6 0-981,-21 0-6229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0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776 1586 24575,'-2'-7'0,"-96"-135"0,44 67 0,-4-8-617,-231-351-583,235 342 1179,4-2 0,-71-190 0,109 250-69,1-2 0,2 1 1,-7-66-1,15 91 90,1 1 0,0 0 0,0-1 0,1 1 0,0 0 0,1 0 0,0-1 0,6-13 0,-7 18 0,2 1 0,-1 0 0,0 0 0,1 0 0,0 0 0,-1 1 0,2-1 0,-1 1 0,0-1 0,1 1 0,-1 0 0,1 0 0,0 1 0,0-1 0,0 1 0,0 0 0,1 0 0,5-2 0,-3 2 0,0 0 0,0 1 0,0 0 0,1 0 0,-1 0 0,0 1 0,0 0 0,1 1 0,10 1 0,-8 1 0,0-1 0,0 2 0,0-1 0,0 1 0,-1 1 0,10 5 0,-3 1 0,0 1 0,0 0 0,-1 1 0,0 1 0,-1 0 0,18 25 0,-16-17 0,0 1 0,-2 0 0,-1 1 0,-1 1 0,-1 0 0,-1 1 0,7 28 0,-12-37 0,-1 1 0,-2 0 0,1 0 0,-2 0 0,-1 0 0,0 0 0,-1 0 0,-1 0 0,0 0 0,-2 0 0,-9 30 0,4-27 14,0 0 1,-2 0-1,0-1 1,-1-1-1,-29 36 1,17-28-285,-1-1 0,-1-2 1,-32 25-1,8-13-4690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0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1 573 24575,'3'0'0,"-1"-1"0,1 0 0,-1 1 0,1-1 0,-1-1 0,1 1 0,-1 0 0,1-1 0,-1 1 0,0-1 0,0 1 0,3-4 0,1 0 0,27-21 0,-2-1 0,-1-1 0,45-56 0,-56 60 0,-2-1 0,0-1 0,-2 0 0,-1-1 0,19-49 0,-27 57 0,8-39 0,-13 50 0,0-1 0,0 0 0,-1 0 0,0 0 0,-1 0 0,-2-14 0,3 21 0,-1 1 0,1 0 0,0-1 0,-1 1 0,1-1 0,-1 1 0,1 0 0,-1 0 0,1-1 0,-1 1 0,0 0 0,0 0 0,0 0 0,0 0 0,0 0 0,0 0 0,0 0 0,0 0 0,0 0 0,0 0 0,0 1 0,-3-2 0,3 2 0,-1 0 0,1 0 0,-1 0 0,1 0 0,-1 0 0,1 0 0,-1 0 0,1 0 0,-1 1 0,1-1 0,-1 1 0,1-1 0,0 1 0,-1 0 0,1-1 0,0 1 0,-1 0 0,1 0 0,0 0 0,-2 1 0,-3 4 0,1-1 0,-1 1 0,1 0 0,0 1 0,1-1 0,0 1 0,0 0 0,-5 10 0,0 8 0,-9 31 0,9-25 0,2 0 0,2 0 0,1 1 0,-1 41 0,5-52 0,1 0 0,1-1 0,1 1 0,1-1 0,0 0 0,2 0 0,14 34 0,-11-34-32,1-1-1,2 0 1,-1-1 0,2-1-1,1 0 1,0 0-1,1-1 1,0-1 0,24 18-1,-14-16-57,1 0 0,0-1 0,1-2 0,0-1 0,1-1 0,31 9 0,68 11-1116,-14-12-4825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0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24575,'1'0'0,"1"0"0,-1 0 0,1 1 0,-1-1 0,1 0 0,-1 1 0,0 0 0,1-1 0,-1 1 0,0 0 0,1-1 0,1 3 0,15 14 0,-18-17 0,13 15 0,0 1 0,-1 1 0,-1-1 0,0 2 0,10 24 0,-5-6 0,19 70 0,-27-70 0,-1-1 0,-1 1 0,0 43 0,-6-76-54,0 4 84,0-1 0,1 1 0,0-1 1,0 1-1,2 5 0,-3-10-92,1-1 0,0 1 0,0-1-1,-1 1 1,1-1 0,0 1 0,0-1 0,0 0 0,1 1-1,-1-1 1,0 0 0,0 0 0,1 0 0,-1 0-1,0 0 1,1 0 0,-1 0 0,1-1 0,-1 1 0,1 0-1,0-1 1,-1 1 0,4-1 0,8 2-6764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1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24575,'0'0'0,"6"1"0,17 9 0,25 14 0,26 16 0,12 7 0,-9-5-8191</inkml:trace>
  <inkml:trace contextRef="#ctx0" brushRef="#br0" timeOffset="1">1221 983 24575,'0'0'0,"2"0"0,8 0 0,16 2 0,20 2 0,32-1 0,34-5 0,23-8 0,2-6-1104,-23 0-5983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1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24575,'-1'0'0,"-1"0"0,1 0 0,0 0 0,0 0 0,-1 0 0,1 0 0,0 0 0,0 0 0,-1 1 0,1-1 0,0 1 0,0-1 0,0 1 0,-1-1 0,1 1 0,0-1 0,0 1 0,-1 1 0,0-1 0,1 1 0,0-1 0,-1 1 0,1 0 0,0 0 0,0-1 0,0 1 0,0 0 0,1 0 0,-2 3 0,0 3 0,1 1 0,-1-1 0,2 1 0,-1 13 0,2 12 4,2 0 1,7 34-1,21 66-210,-30-128 182,81 300-1103,1 6 1166,15 118-1187,-77-331-4590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1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614 0 24575,'0'1'0,"-1"-1"0,1 0 0,0 0 0,-1 0 0,1 0 0,0 0 0,-1 0 0,1 0 0,0 1 0,0-1 0,-1 0 0,1 0 0,0 1 0,-1-1 0,1 0 0,0 0 0,0 1 0,0-1 0,-1 0 0,1 1 0,-1 0 0,-41 56 0,-189 223-469,-25 35-157,235-287 619,-22 43 0,41-68 5,0 1 1,0 0-1,1 0 0,-1 0 0,1 0 0,0 0 1,-1 6-1,2-8 9,0-1 1,0 1 0,0-1 0,0 1-1,1-1 1,-1 1 0,1-1-1,-1 0 1,1 1 0,-1-1-1,1 1 1,0-1 0,0 0 0,-1 0-1,1 1 1,0-1 0,0 0-1,1 0 1,-1 0 0,0 0-1,0 0 1,0 0 0,3 1 0,17 10 209,1-1 0,0 0 1,45 13-1,-27-10-162,242 76-1406,-191-66-5475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2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24575,'0'0'0,"0"0"0,0 4 0,0 16 0,3 28 0,4 25 0,3 18 0,0 15 0,2 9 0,0-2 0,-2-13 0,-3-18 0,-2-20 0,-2-22-8191</inkml:trace>
  <inkml:trace contextRef="#ctx0" brushRef="#br0" timeOffset="1">67 0 24575,'4'3'0,"53"43"-43,-2 2-1,-2 3 0,65 79 0,-87-91-342,35 60 1,-49-70 344,-1 1 0,-2 0 0,13 40 1,-22-51 39,1 0 1,-2 0-1,-1 1 1,0 0 0,-2 0-1,0 29 1,-2-35-29,-1 1 0,-1-1-1,0 1 1,0-1 0,-2 0 0,0 0 0,0 0 0,-1-1 0,-13 21 0,10-20 39,0-2-1,-1 1 1,0-1 0,-1-1 0,-1 0 0,1 0 0,-2-1 0,1-1 0,-26 15 0,27-18-105,-1-1 0,0 0 1,0-1-1,0 0 1,-1 0-1,1-2 0,-1 1 1,0-2-1,0 0 0,0 0 1,1-1-1,-18-2 0,-14-7-5561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2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0,2 0 0,1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2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2582 0 24575,'-6'3'0,"-77"30"0,49-20 0,-71 27 0,-38 17-364,-36 15-1093,-572 208-1725,528-211 2521,-332 60 1,324-98 407,185-28 115,0-1 1,-86-9-1,85-1-1063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35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425 1017 24575,'0'0'0,"0"2"0,0 4 0,0 9 0,0 9 0,0 9 0,-2 6 0,0-1 0,-1-3 0,1-7 0,1-8 0,0-7-8191</inkml:trace>
  <inkml:trace contextRef="#ctx0" brushRef="#br0" timeOffset="1">0 0 24575,'0'0'0,"2"2"0,8 8 0,10 11 0,2 1-8191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58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24575,'3'0'0,"0"1"0,-1-1 0,1 0 0,0 1 0,-1 0 0,4 1 0,8 2 0,54 10-14,92 8 0,73-9-1057,-226-12 1000,830 2-1756,-317-7 250,-4 23 1612,-446-14-644,-19-1-2434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7:59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0,5 0 0,12 0 0,17 0 0,20 0 0,31 0 0,34 2 0,29 2 0,24 5-1867,19 6 1867,16 6 0,8 6-2412,-1-1 2412,-23-4 0,-43-5-3912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1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24575,'0'0'0,"3"0"0,6-2 0,7-2 0,11-3 0,21-2 0,25 1 0,19 2 0,9-1 0,3 0 0,1-1 0,-1-2 0,-4 0 0,-9-1 0,-12 2 0,-21 2-8191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1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24575,'0'0'0,"0"0"0,2 0 0,16-2 0,31-1 0,36 3 0,44 2 0,36 0 0,-1-1-1664,-28-1-4863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2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24575,'1'0'0,"-1"1"0,1-1 0,0 0 0,0 1 0,0-1 0,-1 1 0,1-1 0,0 1 0,-1-1 0,1 1 0,1 0 0,4 5 0,109 92 0,-19 1-309,-45-38-24,-3 1-1,-2 3 1,-3 2-1,54 114 1,-71-123 350,-3 1 1,-2 1-1,-3 1 0,-3 0 1,-2 2-1,6 81 0,-17-111-89,-1 1 1,-2 0-1,-2-1 1,-10 58-1,7-70 32,0 0 0,0 0 1,-2-1-1,-1-1 0,0 1 0,-2-1 1,0-1-1,-19 25 0,3-13-282,-1 0 0,-45 36 1,17-21-4334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2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24575,'0'5'0,"5"97"0,19 111 0,-14-139 0,25 156 120,17-4-1605,-41-191-5341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3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24575,'0'0'0,"9"-2"0,23-2 0,28-3 0,38 0 0,39 1 0,23 2-2140,16-1 2140,9-1 0,-8-1 0,-20-2 0,-33 1 0,-36 1-6051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3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14 210 24575,'0'3'0,"-6"186"0,0-34 0,5-128 0,1-14 0,-1-1 0,2 0 0,2 25 0,-2-36 0,-1 0 0,0 1 0,1-1 0,-1 0 0,1 0 0,-1 1 0,1-1 0,0 0 0,-1 0 0,1 0 0,0 0 0,0 1 0,0-1 0,0-1 0,0 1 0,0 0 0,0 0 0,0 0 0,0 0 0,1-1 0,-1 1 0,0 0 0,0-1 0,1 0 0,-1 1 0,0-1 0,1 1 0,-1-1 0,0 0 0,1 0 0,1 0 0,5 0 0,-1-1 0,0 0 0,1 0 0,12-4 0,-6 2 0,267-46 0,-73 15 0,-203 33 0,3 0 0,0-1 0,0 0 0,0 0 0,14-7 0,-20 9 0,0-1 0,0 0 0,-1-1 0,1 1 0,0 0 0,-1 0 0,1-1 0,-1 1 0,0-1 0,1 1 0,-1-1 0,0 0 0,0 0 0,0 1 0,0-1 0,0 0 0,0 0 0,0 0 0,-1 0 0,1 0 0,-1 0 0,0 0 0,1 0 0,-1 0 0,0-2 0,-2-15 0,0 1 0,-2-1 0,0 1 0,0 0 0,-12-25 0,9 23 0,-63-154 0,33 86 0,28 66-682,-11-41-1,15 37-6143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3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0 24575,'-12'0'0,"0"1"0,0 1 0,0-1 0,1 2 0,-1 0 0,-17 6 0,20-5 0,1-1 0,0 2 0,0-1 0,0 1 0,1 0 0,-1 1 0,1 0 0,0 0 0,-6 7 0,11-10 0,0-1 0,0 1 0,0 0 0,1-1 0,-1 1 0,1 0 0,0 0 0,-1 0 0,1 0 0,0 1 0,1-1 0,-1 0 0,1 0 0,-1 6 0,1-4 0,1 0 0,0 0 0,-1-1 0,1 1 0,1 0 0,-1 0 0,1-1 0,4 9 0,2 0 0,0 0 0,1 0 0,1-1 0,0-1 0,13 12 0,7 4 0,2-1 0,35 22 0,-59-43 0,11 8 0,-18-12 0,0-1 0,-1 1 0,1 0 0,0 0 0,0 0 0,-1-1 0,1 1 0,0 0 0,-1 0 0,1 0 0,-1 0 0,1 0 0,-1 0 0,1 2 0,-1-3 0,0 1 0,0-1 0,0 1 0,0-1 0,0 1 0,-1-1 0,1 0 0,0 1 0,0-1 0,0 1 0,-1-1 0,1 0 0,0 1 0,0-1 0,-1 0 0,1 1 0,0-1 0,-1 0 0,1 1 0,0-1 0,-1 0 0,1 0 0,-1 0 0,1 1 0,0-1 0,-1 0 0,1 0 0,-1 0 0,0 0 0,-8 3 0,0-1 0,0 0 0,0-1 0,0 0 0,-19-1 0,16 1 0,-219-8 108,96 1-1581,59 5-5353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2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808 1 24575,'-21'56'0,"-180"362"-1796,94-208 920,-259 635 876,303-670-9,49-127-2,-15 86 0,26-106 7,1-1 0,0 1 0,3 0-1,4 42 1,-1-49 3,0 0-1,1 0 1,1-1 0,1 0-1,1 0 1,19 33-1,-13-31-52,2 0-1,0-1 1,1 0-1,1-1 1,2-1-1,-1-1 0,2-1 1,44 28-1,-17-17-173,1-2 0,1-2 0,73 24 0,-38-22-77,2-3-1,137 18 1,175-11-1505,-235-27 482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4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224 232 24575,'-3'1'0,"0"0"0,0 0 0,0 0 0,0 0 0,0 0 0,0 0 0,0 1 0,0 0 0,-3 2 0,-2 1 0,-12 7 0,-23 18 0,35-24 0,0 1 0,1 0 0,0 1 0,0 0 0,-9 12 0,7-3 0,-1 0 0,2 0 0,0 1 0,1 0 0,1 0 0,1 1 0,1 0 0,0 0 0,1 0 0,1 0 0,1 0 0,2 26 0,1-31 1,0 0 0,1 0-1,1-1 1,0 1 0,1-1 0,1 0-1,0 0 1,0-1 0,2 0 0,-1 0-1,13 14 1,-4-7-19,1 0-1,1-1 1,1-1 0,0-1-1,33 21 1,-28-23-29,1 0 0,1-1 0,0-2 0,1 0 0,0-2 0,35 7 0,-39-11 25,1-2-1,0 0 1,0-2 0,0 0 0,0-1 0,0-2 0,42-8-1,-52 7 23,-1-1 0,1-1 0,-1 0 0,0-1 0,0 0 0,-1-1 0,0-1 0,0 0 0,-1 0 0,0-1 0,0 0 0,-1-1 0,0-1 0,-1 1 0,0-1 0,0-1 0,-2 0 0,1 0 0,-2 0 0,1-1 0,-2 0 0,0-1 0,0 1 0,-1-1 0,-1 0 0,3-23 0,-4 13 0,-2 0 0,0 1 0,-1-1 0,-2 1 0,0 0 0,-2-1 0,0 1 0,-2 1 0,0-1 0,-2 1 0,-11-23 0,4 16 0,0 1 0,-2 1 0,-1 0 0,-1 1 0,-1 1 0,-1 1 0,-39-32 0,33 33 0,-2 2 0,-1 0 0,0 2 0,-45-19 0,55 29 0,0 0 0,-1 2 0,1 1 0,-1 1 0,-1 0 0,1 2 0,-1 1 0,-27 0 0,38 3 0,0 0 0,-1 0 0,1 2 0,0 0 0,0 0 0,0 1 0,1 0 0,-1 1 0,-16 10 0,21-11 0,1 0 0,0 0 0,0 1 0,0 0 0,1 0 0,0 1 0,0-1 0,0 1 0,0 0 0,1 1 0,0-1 0,1 1 0,-1 0 0,1-1 0,1 1 0,-1 1 0,-1 6 0,3-5 0,0 0 0,0-1 0,1 1 0,0 0 0,0 0 0,1-1 0,0 1 0,4 10 0,0 0 0,1-1 0,16 33 0,-3-16-51,0-1 0,3-1 0,42 51-1,-29-45-98,2-2-1,55 44 1,-34-37 19,2-3-1,1-3 1,2-3 0,85 35 0,-42-29-915,-23-14-4179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5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24575,'0'7'0,"-1"0"0,0 0 0,0 0 0,-1 0 0,1 0 0,-2 0 0,1-1 0,-1 1 0,-3 6 0,-3 2 0,0 0 0,-18 20 0,27-35 0,0 0 0,0 0 0,0 0 0,0 0 0,0 0 0,0 0 0,0 1 0,0-1 0,0 0 0,0 0 0,0 0 0,0 0 0,0 0 0,0 0 0,0 0 0,0 0 0,0 0 0,0 0 0,0 0 0,0 0 0,0 0 0,-1 0 0,1 0 0,0 0 0,0 0 0,0 0 0,0 0 0,0 0 0,0 0 0,0 0 0,0 1 0,0-1 0,0 0 0,0 0 0,0 0 0,-1 0 0,1-1 0,0 1 0,0 0 0,0 0 0,0 0 0,0 0 0,0 0 0,0 0 0,0 0 0,0 0 0,0 0 0,0 0 0,0 0 0,0 0 0,-1 0 0,1 0 0,0 0 0,0 0 0,0-6 0,1-8 0,4-1-1365,0 1-5461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5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24575,'2'0'0,"0"1"0,0-1 0,0 1 0,0-1 0,0 1 0,0 0 0,-1 0 0,1 0 0,0 0 0,0 0 0,-1 0 0,1 0 0,-1 0 0,1 1 0,-1-1 0,0 1 0,0-1 0,1 1 0,-1-1 0,0 1 0,0 0 0,0 0 0,-1-1 0,2 3 0,1 4 0,-1 0 0,1 0 0,-2 1 0,3 11 0,-2 4 0,-1 1 0,-1-1 0,-5 39 0,-19 74 0,17-100 0,6-34 0,-1 6 0,0 0 0,1 0 0,0 11 0,1-17 0,0-1 0,1 1 0,-1 0 0,1-1 0,-1 1 0,1-1 0,0 1 0,0-1 0,0 1 0,0-1 0,0 0 0,0 1 0,1-1 0,-1 0 0,4 4 0,0-3 0,-1 1 0,0-1 0,1 0 0,0 0 0,0 0 0,-1-1 0,9 3 0,41 11 0,-43-13 0,73 15-1365,-2-2-5461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5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0 0,10 0 0,20 4 0,20 3 0,14 2 0,8 0 0,4-2 0,3-2 0,0-4 0,-6-2 0,-15-1 0,-18 0-8191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6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0,8 0 0,23 0 0,37 0 0,37 0 0,39 0 0,26 0-1858,-7 0 1858,-31 0-6333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7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24575,'0'0'0,"0"0"0,-1 0 0,1 0 0,0 0 0,-1 0 0,1 0 0,0 0 0,-1 1 0,1-1 0,0 0 0,-1 0 0,1 0 0,0 1 0,-1-1 0,1 0 0,0 0 0,0 1 0,-1-1 0,1 0 0,0 0 0,0 1 0,0-1 0,-1 0 0,1 1 0,-2 4 0,0-1 0,0 1 0,1-1 0,-1 1 0,1-1 0,0 1 0,0 0 0,0 5 0,1-7 0,-4 33 0,2-1 0,1 1 0,2 0 0,1 0 0,3 0 0,0-1 0,14 46 0,-5-33 0,3-1 0,2-1 0,1 0 0,48 74 0,17 5 0,-69-104 0,2-2 0,0 1 0,34 27 0,-46-42 0,1 0 0,0-1 0,0 0 0,1 0 0,-1 0 0,1-1 0,-1 0 0,10 2 0,-13-5 0,0 1 0,0 0 0,0-1 0,0 0 0,0 0 0,0 0 0,0 0 0,0-1 0,0 1 0,0-1 0,0 0 0,0-1 0,0 1 0,0-1 0,0 1 0,-1-1 0,8-5 0,-5 2 0,0-1 0,1 0 0,9-13 0,-13 14 0,1 0 0,0 0 0,1 1 0,-1-1 0,1 1 0,0 0 0,0 0 0,11-6 0,-10 8 0,1 0 0,0 0 0,-1 0 0,1 1 0,0 0 0,0 0 0,-1 1 0,1 0 0,0 0 0,8 2 0,9 1 0,36 11 0,44 17 0,-55-15 0,2-1 0,79 10 0,-121-24 0,0 0 0,0-1 0,0 0 0,0-1 0,0 0 0,0 0 0,10-3 0,-15 3 0,-1-1 0,0 1 0,1 0 0,-1-1 0,0 1 0,0-1 0,0 0 0,-1 0 0,1 0 0,0-1 0,-1 1 0,1-1 0,-1 1 0,0-1 0,0 0 0,0 0 0,0 0 0,0 0 0,-1 0 0,1 0 0,0-5 0,0 1 0,-1 0 0,0 0 0,0 0 0,0 0 0,-1 0 0,0 1 0,-1-1 0,0 0 0,0 0 0,-2-8 0,-4-8 0,-15-36 0,17 47 0,-116-246 0,18 44 0,88 177-1365,5 10-5461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7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24575,'3'9'0,"15"26"0,2 0 0,40 53 0,-55-81 0,-1 0 0,7 13 0,-6-9 0,-4-11-30,-1 0 0,0 1 0,0-1 0,0 0 0,1 0-1,-1 0 1,0 1 0,0-1 0,1 0 0,-1 0 0,0 0 0,0 0 0,1 0-1,-1 0 1,0 0 0,1 1 0,-1-1 0,0 0 0,1 0 0,-1 0-1,0 0 1,0 0 0,1-1 0,0 2-612,6-2-6184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7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24575,'0'0'0,"2"0"0,12 0 0,25-2 0,17-1 0,-2 1-8191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8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0 413 24575,'0'0'0,"0"0"0,0 0 0,0 0 0,0 0 0,0 2 0,2 3 0,2 2 0,5 1 0,2 3 0,0-2-8191</inkml:trace>
  <inkml:trace contextRef="#ctx0" brushRef="#br0" timeOffset="1">571 1 24575,'0'2'0,"3"8"0,8 17 0,7 20 0,7 21 0,4 23 0,-1 17 0,-3 1-576,-3-11 576,-7-19 0,-5-24-7615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8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24575,'0'0'0,"-7"6"0,6-4 0,-1-1 0,1 1 0,0-1 0,0 1 0,0 0 0,0-1 0,0 1 0,0 0 0,0 0 0,1-1 0,-1 1 0,1 0 0,-1 4 0,1-5 0,0 0 0,0 1 0,1-1 0,-1 0 0,0 0 0,1 1 0,-1-1 0,1 0 0,-1 0 0,1 0 0,0 0 0,-1 0 0,1 0 0,0 0 0,0 0 0,0 0 0,0 0 0,0 0 0,0 0 0,0 0 0,0-1 0,1 2 0,6 2 0,1 1 0,0-1 0,0 0 0,0-1 0,0 0 0,0-1 0,0 0 0,1 0 0,14 0 0,10-1 0,45-4 0,-53 2 0,74-3-1365,-57 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5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24575,'2'43'7,"1"-1"-1,2 1 0,21 79 0,52 119-367,-58-185 68,14 40 200,50 148 55,-23 3 44,-56-220-1246,-4-9-4957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9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24575,'0'0'0,"2"0"0,8 7 0,18 17 0,23 26 0,22 37 0,12 42 0,-2 41-2971,-13 34 2971,-28 22 0,-35 9-2035,-39-6 2035,-41-18 0,-72 0 0,-11-37-3185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09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0 24575,'0'0'0,"-2"2"0,-6 8 0,-7 27 0,-10 40 0,-3 42 0,0 44 0,4 25-2305,6 8 2305,7 1 0,12-7 0,19-14 0,25-21 0,27-21-1185,16-25 1185,-8-33-4701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33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3389 24575,'-19'-1'0,"0"-1"0,1-1 0,-21-5 0,11 2 0,28 6 0,-1-1 0,0 1 0,0 0 0,0-1 0,0 1 0,0-1 0,0 1 0,1-1 0,-1 1 0,0-1 0,0 0 0,1 1 0,-1-1 0,1 0 0,-1 0 0,0 1 0,1-1 0,-1 0 0,1 0 0,0 0 0,-1 0 0,1 0 0,0 0 0,-1 0 0,1 1 0,0-1 0,0 0 0,0-2 0,-1-3 0,1-1 0,1 1 0,0-9 0,0 0 0,1-89 0,-16-133 0,-7 65 0,-19-218 0,41 91-329,6 211 165,25-121-1,32-32 166,16 4-1,16-55 0,-23 22-38,-9 31-21,-52 197 47,35-75 0,-34 90 13,2 1 0,1 0 0,31-38 1,-29 42 75,2 1 0,0 1 1,2 1-1,37-27 0,-41 35-28,0 0-1,0 1 0,1 1 1,1 1-1,-1 1 1,1 1-1,22-5 0,-7 5-48,0 1 0,1 2 0,-1 1 0,0 2 0,60 7 0,-72-4 0,0 2 0,0 0 0,0 2 0,-1 0 0,0 1 0,0 2 0,-1 0 0,0 1 0,30 22 0,145 141 0,-184-163 0,41 43 0,88 115 0,21 80 0,-53-46 5,37 61-100,-31-94-357,23 39 456,145 312-4,-222-402 0,79 153 0,-126-243 0,-1 0 0,-2 2 0,0-1 0,7 39 0,-15-49 0,0 0 0,-1 0 0,-1 0 0,-1 0 0,-1 0 0,-1 0 0,-8 37 0,4-32 0,-2 0 0,-1-1 0,-1-1 0,-20 38 0,10-29 0,-1-1 0,-39 44 0,-63 47 0,-6-10 0,104-91 0,24-20 0,-172 139 0,129-108 0,-1-2 0,-54 26 0,40-28-16,-2-3 0,-1-3 0,0-3 0,-1-2 0,-83 11 0,64-18 17,-1-4-1,-1-3 1,-141-14 0,170 4-6,1-3 1,0-1-1,1-3 0,0-3 1,-98-45-1,105 39 1,2-2 0,1-2 1,2-1-1,0-3 0,2-1 0,-56-60 0,56 46-1247,11 9-5003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8:35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5281 2769 24575,'-4'0'0,"-1"0"0,1 1 0,-1 0 0,1 0 0,-1 0 0,1 0 0,0 1 0,-6 2 0,-3 4 0,-15 9 0,13-7 0,-11 7 0,-250 143 0,101-81-811,-3-8-1,-308 80 1,256-99-547,-425 39-1,449-78 1359,0-9 0,-384-43 0,441 17 0,0-7 0,3-6 0,1-7 0,-230-99 0,264 88 0,-142-91 0,167 87 0,4-4 0,-78-74 0,108 85-71,3-2 0,2-2 0,2-2 1,3-1-1,-48-87 0,62 91-63,3-1 1,2-1-1,2-1 1,3-1-1,2-1 1,-14-107-1,24 111 134,3-2 0,2 1 0,3 0 0,2 0 0,3 0 0,2 1 0,2 0 0,3 1 0,2 0 0,35-78 0,-15 58-109,3 2 0,3 1 0,4 3 0,2 1-1,3 2 1,3 3 0,106-94 0,-104 109 76,3 2-1,1 3 1,90-47 0,-68 49-2,2 3 1,115-34 0,-86 39-93,159-21 1,118 18-454,-193 33 580,290 35 0,-385-21 24,0 6 0,-1 3 0,189 70 0,-189-49-28,-1 4-1,-3 4 0,-2 5 0,-3 4 0,-2 4 0,-3 3 0,151 154 0,-193-171 5,-2 1 0,-2 2 0,-2 2 0,33 63 0,-54-82 0,-1 0 0,-1 1 0,-3 0 0,-1 1 0,-1 1 0,-3 0 0,-1 0 0,3 47 0,-10-42 0,-1 0 0,-2 0 0,-3 0 0,-1 0 0,-23 77 0,9-57 0,-4-1 0,-2-1 0,-40 67 0,32-71-45,-42 54 0,-75 66-191,-7-12 767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6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3 0,14 149 0,-6-83 0,14 280 0,-7-90 0,-14-234 30,3 1 0,0-1 0,10 35 0,-11-49-179,1-1 1,1 1-1,0-1 1,0 0-1,1-1 1,0 1-1,1-1 1,0 0-1,15 15 1,16 7-6678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9:0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1 195 24575,'0'0'0,"0"0"0,1 1 0,6 6 0,1-1 0,0 1 0,1-1 0,0-1 0,0 0 0,0 0 0,0-1 0,12 4 0,4 0 0,50 8 0,-52-12 0,0-1 0,30-1 0,-45-2 0,-1 0 0,0-1 0,0 0 0,0 0 0,0 0 0,0-1 0,-1 0 0,1-1 0,0 1 0,-1-1 0,12-7 0,-15 7 0,0 1 0,0-1 0,0 1 0,-1-1 0,1 0 0,-1 0 0,0 0 0,0 0 0,0-1 0,0 1 0,0 0 0,-1-1 0,0 0 0,2-3 0,-2 1 0,0 1 0,-1-1 0,1 0 0,-1 0 0,0 1 0,0-1 0,-1 0 0,-2-9 0,0 6 0,1-1 0,-2 2 0,1-1 0,-1 0 0,-1 1 0,1 0 0,-1 0 0,-1 0 0,1 0 0,-2 1 0,-6-7 0,8 10 0,0 0 0,0 0 0,0 0 0,0 1 0,-1 0 0,1 0 0,-1 1 0,0 0 0,0-1 0,0 2 0,0-1 0,0 1 0,0 0 0,0 0 0,-1 1 0,1 0 0,0 0 0,-7 1 0,5 0 0,0 1 0,0 0 0,1 0 0,-1 1 0,1 0 0,0 0 0,0 1 0,0 0 0,0 0 0,0 1 0,1 0 0,0 0 0,0 0 0,-6 7 0,1 2 10,1 0-1,0 1 1,1 0-1,0 0 1,1 0-1,-11 34 1,7-9-912,-13 72-1,11-17-5550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0:24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7885 5566 24575,'1'-1'0,"1"1"0,-1-1 0,1 0 0,-1 1 0,1-1 0,-1 1 0,4-1 0,3 0 0,175-55-305,3 9 1,258-31-1,-153 53-1421,327 14 0,296 57-557,-772-37 1590,433 29-385,606 37-523,1725 164 1337,-2786-226-148,836 87-591,3-24 1096,729-29-93,-1336-47 0,1020 8 0,-115 22-1304,-1025-24 1173,1817 105-966,-1436-54 1097,819 61 0,-315-61-269,-29-1 9,435 42 918,-893-36 1534,-8 36-268,-536-80-1855,163 27 669,-202-40-485,0-1 1,0-2-1,62-7 0,-81 2-196,-1-2 0,0-1-1,0-1 1,0-1-1,-1-1 1,48-25-1,-45 17-61,-1 0 0,0-2-1,-2-2 1,0 0 0,32-35-1,-10 1 349,-2-1 0,-2-3 0,63-115 0,74-212-93,-37 17-82,15-39-65,67-78-419,39-94-423,-89 62-1027,-39-14 1178,-28 48 568,44-190-691,-112 493 771,66-255 1261,-80 355 324,3 1 1,44-84-1,-62 141-998,-2 0 1,12-38 0,-20 50-498,1 0 1,-1 0 0,-1 0-1,0 0 1,-1 0 0,0 0-1,0 0 1,-3-15 0,-2 6-119,0-1 0,-2 1 0,0 0 1,-1 1-1,-1-1 0,0 2 0,-2-1 0,0 2 0,-1-1 0,-27-28 1,19 25-35,-1 1 1,-1 0-1,-1 2 0,-1 1 1,0 1-1,-1 1 1,-37-17-1,13 13-145,-1 1 0,-1 3 0,0 1-1,-1 4 1,-57-6 0,-7 7-734,-143 7-1,-76 26 480,0 15 618,-250 21-2887,-18-54 2106,-2-29-2255,582 22 2574,-361-18-523,-659-28-2166,0 16 1253,-1559 38 1682,2198 3 19,-1042 11-228,442-41-884,-3-15 781,323 10 125,-2659-29 106,-518 144 81,2164-8 0,-733 33 0,-712-55-8,4-109 109,2750 37 2,31 3 230,31 4-249,27 4 64,-275 17 1238,411-4-929,-239 49 0,318-42 112,2 4 0,-97 41 0,134-45-21,2 2-1,0 2 1,1 2-1,2 2 1,-53 44 0,57-37-277,1 2 0,3 1 0,0 1 1,3 2-1,1 1 0,2 1 0,2 1 1,2 1-1,-22 63 0,7 3-267,5 1-1,-21 142 1,-6 234-346,15 290 270,34 1 78,43 250-6,-4-735-361,-18-220 52,40 137 0,-42-182 205,1-1 1,2 0-1,1 0 0,0-1 1,2-1-1,24 31 1,-24-38 98,1-1 1,1 0-1,0-1 1,1-1-1,1 0 1,0-2-1,1 0 1,32 15-1,-16-12-73,1-2 0,0-1-1,60 11 1,-22-11-550,129 6 1,146-25-41,77-39-751,59-28 729,19-12 282,-44 5 4729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0:26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 24575,'5'-7'0,"1"1"0,0 1 0,0 1 0,0-1 0,1 1 0,0 0 0,0 0 0,11-4 0,56-15 0,-71 22 0,33-7 0,0 1 0,0 1 0,1 3 0,-1 1 0,1 1 0,0 2 0,-1 2 0,38 7 0,-32-1 0,0 1 0,0 3 0,-1 1 0,0 2 0,-2 1 0,56 34 0,-78-40 0,-1 0 0,0 1 0,22 21 0,-29-24 0,0 1 0,-1 1 0,0-1 0,0 1 0,-1 1 0,6 14 0,-3-1 2,-1 0 0,-1 0 0,-1 1 1,6 52-1,-1 111-99,-11-157 36,1 11-19,9 187-356,-5-168 326,25 104 0,-23-137 108,1-1 0,2-1 0,1 0 0,1 0 0,1-2-1,1 1 1,1-2 0,2 0 0,0-1 0,2-1 0,0-1 0,1 0-1,1-2 1,1 0 0,1-2 0,1 0 0,0-2 0,1-1 0,0-1-1,1-1 1,1-1 0,-1-2 0,43 9 0,-36-12-51,0-1 0,1-3 0,-1 0 0,47-5 0,-52 0 54,0-1 1,0-1-1,-1-2 0,0-1 1,39-16-1,-53 18-5,0-1-1,14-9 1,-24 13 20,1 0 0,-1 0-1,0-1 1,0 0 0,0 0 0,-1 0-1,1 0 1,-1 0 0,4-6 0,-7 8 12,1 1 1,0-1-1,0 1 1,-1-1-1,1 1 0,-1-1 1,1 0-1,-1 1 1,1-1-1,-1 1 1,0-1-1,0 0 1,0 1-1,0-1 1,0 0-1,0 1 0,-1-1 1,1 0-1,-1 1 1,1-1-1,-1 1 1,1-1-1,-1 1 1,0-1-1,0 1 1,1-1-1,-1 1 0,0-1 1,-1 1-1,1 0 1,0 0-1,0 0 1,-2-2-1,0 1-23,0 0 1,0 0-1,-1 1 0,1-1 0,0 1 1,-1 0-1,1 0 0,-1 0 1,0 0-1,1 0 0,-1 1 0,1 0 1,-1-1-1,-4 2 0,2 0-5,0 0 0,0 0 0,0 1 0,0 0 0,0 1 0,0-1 0,1 1 0,0 0 0,-1 0 0,1 1 0,0-1 0,1 1 0,-1 0 0,-8 10 0,0 2 0,0 1 0,1 0 0,-12 22 0,4 0-7,1 1-1,2 1 0,-16 56 1,-18 135-1009,2 259 268,43 5-476,-8 136 1178,-7-448-104,13-142 40,-1-2 0,-21 57-1,21-75 77,-1 1 0,0-1-1,-2-1 1,0 0 0,-1-1-1,-1 0 1,-1-1 0,-1-1-1,-1 0 1,0-1 0,-1-1-1,-1 0 1,-30 18-1,1-7-312,-80 32 0,-63 12-3124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2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5610 24575,'13'-2'0,"4"-4"0,0 0 0,28-15 0,-20 8 0,116-57-226,267-124-882,459-160-3835,-338 162 3018,10 10-694,17-5 1238,-164 49 1088,711-271-1900,-1-21 1022,601-202 680,19 43 458,-429 166 33,-641 213 0,542-167 0,-613 195 0,590-158 224,-509 179 192,399-108 2068,-876 215-1857,-36 10 655,164-47 2576,-305 89-3590,80-20 2265,-70 18-1580,0 2 0,33-2 0,-46 4-945,0 1 0,0-1 0,0 1 0,-1 0 0,1 0 0,6 3-1,4 2-6421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4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0 24575,'-2'0'0,"0"1"0,-1-1 0,1 0 0,0 1 0,0 0 0,0-1 0,0 1 0,0 0 0,0 0 0,0 0 0,0 0 0,1 0 0,-1 1 0,0-1 0,1 0 0,-1 1 0,1 0 0,-1-1 0,-2 4 0,-1 4 0,0-1 0,0 1 0,-3 10 0,5-14 0,-7 20 0,1 1 0,2-1 0,0 2 0,-5 45 0,1 107 0,10-115 0,8 72 0,-3-101 0,1-1 0,2-1 0,22 63 0,-14-59-41,1-1-1,3 0 0,34 51 1,-34-60-46,1-2 1,1 0 0,1-2-1,47 40 1,-54-52 86,0 0 0,1-2 0,0 0 0,0 0 0,1-2 0,0 0 0,18 4 0,-13-5 0,0-2 0,0 0 0,0-2 0,1 0 0,29-3 0,56-11-1266,-14-8-5061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6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1 142 24575,'0'5'0,"2"-2"0,-1 0 0,1 0 0,0 0 0,0 0 0,0 0 0,0-1 0,4 5 0,5 6 0,426 481-1499,-124-144 593,-203-224 756,57 50-599,-115-132 749,-47-40 0,1 0 0,0-1 0,-1 0 0,1 0 0,0 0 0,0-1 0,11 3 0,-14-4 29,0-1 0,0 1 0,0-1 0,1 0 0,-1 0 0,0-1 0,0 1 0,0 0 0,0-1 0,1 0 0,-1 0 0,0 0 0,0 0 0,-1 0 0,1-1 0,0 1 0,0-1 0,-1 0 0,1 0 0,-1 0 0,1 0 0,3-5 0,0 0 148,0-1 0,-1 0 0,0 0 0,0 0-1,-1 0 1,6-18 0,-3 3-96,0-1 0,-2 0 0,0 0 1,1-49-1,-5 20-133,-9-68 0,-43-178 32,-27 7 24,-29-46-1184,96 304-4718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4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1 162 24575,'0'0'0,"0"-2"0,3-2 0,12-5 0,15-5 0,14-1 0,7 0 0,10-2 0,8-1 0,13 0 0,9 0 0,-4 0 0,-16 4-8191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4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1171 24575,'0'0'0,"0"0"0,0 0 0,6 0 0,14 0 0,19 0 0,18-2 0,23-2 0,25-6 0,9-4 0,-14 1-8191</inkml:trace>
  <inkml:trace contextRef="#ctx0" brushRef="#br0" timeOffset="1">1456 0 24575,'0'0'0,"-1"2"0,-6 14 0,-6 24 0,-7 34 0,-8 40 0,-1 36 0,8 12-1741,12-15 1741,8-32-6450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5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1051 1 24575,'-69'2'-2,"-104"16"0,-61 27-829,-324 87 558,542-127 252,16-5 21,0 0 0,0 0-1,0 0 1,0 0 0,0 0-1,0 0 1,0 0 0,0 0-1,0 0 1,0 0 0,1 0-1,-1 0 1,0 0-1,0 1 1,0-1 0,0 0-1,0 0 1,0 0 0,0 0-1,0 0 1,0 0 0,0 0-1,0 0 1,0 0 0,0 0-1,0 0 1,0 0 0,0 0-1,0 0 1,0 0 0,0 0-1,-1 1 1,1-1-1,0 0 1,0 0 0,0 0-1,0 0 1,0 0 0,0 0-1,0 0 1,0 0 0,0 0-1,0 0 1,0 0 0,0 0-1,0 0 1,0 0 0,0 0-1,0 0 1,0 0-1,0 0 1,0 0 0,0 0-1,-1 0 1,1 0 0,0 0-1,0 0 1,0 0 0,26 0 207,159-20 760,118-7-992,-291 26 25,0 1 0,0-1 0,0 2 0,21 3 0,-30-4 0,0 1 0,-1-1 0,1 1 0,0 0 0,-1 0 0,1 0 0,-1 1 0,1-1 0,-1 1 0,1-1 0,-1 1 0,0 0 0,0 0 0,0 0 0,0 0 0,0 0 0,-1 0 0,1 0 0,0 1 0,-1-1 0,2 5 0,0 0 0,-1 0 0,0 1 0,-1-1 0,0 1 0,1 11 0,-4 42 0,-22 138 7,9-88-162,-13 234-587,27-317 742,6 48 0,-4-68 0,1 0 0,0 0 0,0 0 0,0-1 0,1 1 0,0-1 0,0 0 0,1 0 0,0 0 0,8 10 0,-9-14 11,-1 0 0,1 0 1,0-1-1,0 1 0,0-1 0,0 0 1,0 0-1,0 0 0,1-1 1,-1 1-1,0-1 0,1 1 0,0-1 1,-1 0-1,1-1 0,0 1 0,-1-1 1,1 1-1,0-1 0,-1 0 0,1 0 1,0-1-1,0 1 0,-1-1 1,1 0-1,4-1 0,3-2-201,0-1 0,-1 1 0,0-2 0,0 0-1,0 0 1,0 0 0,9-10 0,23-22-5894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5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34 715 24575,'0'0'0,"0"4"0,0 8 0,0 13 0,0 10 0,0 6 0,2 1 0,3-4 0,3-7 0,4-7 0,-2-7-8191</inkml:trace>
  <inkml:trace contextRef="#ctx0" brushRef="#br0" timeOffset="1">1 0 24575,'0'0'0,"2"0"0,6 2 0,19 3 0,24-1 0,11 3 0,-5-1-8191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9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24575,'0'7'0,"0"19"0,2 0 0,8 40 0,19 51 0,-29-115 0,41 130-615,5-1 0,111 219 0,-121-281 629,79 113 0,-97-158-94,1-1 0,0-1 0,2 0 0,1-2 0,0 0 0,2-2 1,43 28-1,-52-39 13,0 1 1,1-2 0,0 0 0,0-1 0,0 0 0,0-2-1,1 0 1,0 0 0,-1-2 0,1 0 0,0-1 0,0-1-1,0 0 1,-1-1 0,29-7 0,25-15-4585,-69 24 4626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9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24575,'0'0'0,"0"-2"0,6-2 0,18-3 0,29-2 0,28 1 0,29 1 0,22-2 0,1-2-1032,-20-1-6127</inkml:trace>
  <inkml:trace contextRef="#ctx0" brushRef="#br0" timeOffset="1">471 872 24575,'0'0'0,"2"0"0,16-1 0,29-4 0,30-3 0,13-4 0,-8 2-8191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9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24575,'0'0'0,"0"0"0,0 8 0,-2 16 0,-2 18 0,-1 28 0,3 31 0,3 14 0,1-12-8191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10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711 691 24575,'-3'0'0,"0"0"0,1 1 0,-1 0 0,0-1 0,1 1 0,-1 0 0,1 0 0,-4 2 0,-8 3 0,-467 186 0,437-171 0,-51 34 0,91-52 0,-26 19 0,29-21 0,-1 0 0,1 0 0,0 1 0,0-1 0,-1 1 0,1-1 0,0 1 0,0-1 0,0 1 0,1 0 0,-1-1 0,0 1 0,0 0 0,0 3 0,1-5 0,0 1 0,0 0 0,0-1 0,0 1 0,1 0 0,-1-1 0,0 1 0,0 0 0,0-1 0,1 1 0,-1-1 0,0 1 0,1 0 0,-1-1 0,0 1 0,1-1 0,-1 1 0,1-1 0,-1 1 0,1-1 0,-1 1 0,1-1 0,-1 0 0,1 1 0,-1-1 0,1 0 0,0 1 0,-1-1 0,1 0 0,-1 0 0,1 0 0,0 1 0,-1-1 0,2 0 0,2 1 0,1-1 0,-1 0 0,1 0 0,6 0 0,10-3-6,-1 0 1,0-2-1,0 0 0,-1-1 0,0-1 0,0-1 0,30-17 0,-13 3-251,-1-1-1,58-50 1,-65 48 231,-1-1 1,-1-2-1,-2-1 1,0-1-1,-2-1 0,-2-1 1,31-61-1,-40 67 30,-1 0-1,-1 0 0,-1-1 1,-2 0-1,0-1 1,-2 1-1,-1-1 0,-2 0 1,0 0-1,-2 0 1,-5-34-1,3 38-3,-2 1 0,-10-30 0,11 43 0,1 1 0,-2-1 0,1 1 0,-1 0 0,-1 1 0,1-1 0,-13-13 0,16 20-2,1 1 0,-1-1 0,1 1 0,-1-1 0,0 1 0,0 0 0,0-1 0,0 1 1,0 0-1,0 0 0,0 0 0,0 1 0,0-1 0,0 0 0,0 1 0,0-1 0,-1 1 0,1 0 0,0 0 0,-3 0 0,3 1 11,0-1 0,0 1 0,0 0 0,0 0 0,0 0 0,0 0-1,1 0 1,-1 0 0,0 1 0,1-1 0,-1 1 0,1-1 0,-1 1 0,1-1 0,0 1 0,0 0-1,0 0 1,0-1 0,0 1 0,0 0 0,0 0 0,0 4 0,-2 3 122,1 1 0,0 0 0,0-1 0,1 18 0,1 14-123,2-1 0,12 72 1,31 82-1249,145 386-125,-153-486-4082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10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24575,'0'0'0,"2"5"0,4 14 0,7 17 0,7 17 0,6 17 0,2 9 0,-2 2 0,-1-8 0,-1-15 0,-1-20 0,-3-19 0,-4-12-8191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6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56 137 24575,'0'0'0,"4"-2"0,9-5 0,14-4 0,15-5 0,10-2 0,6-2 0,2 2 0,-2 0 0,-9 3 0,-11 4-8191</inkml:trace>
  <inkml:trace contextRef="#ctx0" brushRef="#br0" timeOffset="1">0 650 24575,'0'0'0,"0"-2"0,10-2 0,22-5 0,26-4 0,32-6 0,37-5 0,66-12-2939,-1 0-2313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6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1 679 24575,'5'-2'0,"17"-11"0,-1-2 0,27-23 0,-26 21 0,6-6 0,-2-1 0,-1-1 0,35-43 0,-44 46 0,0-1 0,-2 0 0,0-1 0,-2-1 0,11-30 0,-15 30 0,0 1 0,4-28 0,-11 41 0,1-1 0,-1 1 0,-1-1 0,0 1 0,0-1 0,-5-20 0,5 28 0,-1 0 0,0 0 0,-1 0 0,1 0 0,-1 0 0,1 1 0,-1-1 0,0 1 0,-1-1 0,1 1 0,0 0 0,-1-1 0,0 1 0,0 1 0,0-1 0,0 0 0,0 1 0,-1-1 0,1 1 0,-1 0 0,1 0 0,-1 1 0,0-1 0,0 1 0,0 0 0,1 0 0,-1 0 0,-1 0 0,1 0 0,0 1 0,0 0 0,-6 0 0,1 1 0,-1 1 0,1 0 0,-1 0 0,1 1 0,0 0 0,0 1 0,0 0 0,1 0 0,-1 1 0,-13 10 0,7-3 0,0 0 0,1 1 0,1 1 0,-19 23 0,25-28 0,1 0 0,0 1 0,0 0 0,1 0 0,0 1 0,0-1 0,2 1 0,-4 12 0,6-16 0,-1-1 0,2 0 0,-1 0 0,1 1 0,0-1 0,0 0 0,1 0 0,0 1 0,0-1 0,0 0 0,1 0 0,0 0 0,0 0 0,1 0 0,-1-1 0,6 8 0,-1-3-151,1 0-1,1-1 0,0 0 0,0-1 1,1 0-1,0 0 0,0-1 1,16 8-1,28 13-6674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6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1 24575,'0'0'0,"-4"2"0,-12 8 0,-22 18 0,-20 22 0,-16 31 0,-5 29 0,5 18-1301,14 10 1301,18 2 0,25-6 0,31-15 0,26-20-476,5-27-5938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6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0 281 24575,'0'0'0,"5"4"0,16 17 0,1-1 0,33 21 0,-54-39 0,1-1 0,-1 0 0,1 0 0,0 0 0,0 0 0,-1-1 0,1 1 0,0 0 0,0-1 0,0 1 0,-1-1 0,1 0 0,0 1 0,0-1 0,0 0 0,3 0 0,-4-1 0,1 0 0,-1 1 0,0-1 0,1 0 0,-1 0 0,0 0 0,1 0 0,-1 0 0,0 0 0,0 0 0,0 0 0,0 0 0,0-1 0,0 1 0,0 0 0,0-1 0,0 1 0,-1-1 0,1 1 0,0-3 0,8-23 0,12-53 0,0-4 0,-16 68 0,0 0 0,2 0 0,0 0 0,0 1 0,16-22 0,-20 33 0,0 0 0,1 0 0,-1 1 0,1-1 0,0 1 0,0 0 0,0 0 0,1 0 0,7-4 0,-8 6 0,0-1 0,0 1 0,0 0 0,0 1 0,0-1 0,1 1 0,-1-1 0,0 1 0,0 0 0,0 1 0,0-1 0,1 1 0,5 2 0,3 1 0,-1 0 0,0 1 0,0 1 0,-1 0 0,1 1 0,13 10 0,0 3 0,32 33 0,-30-26 0,44 59 0,-59-69 0,-2 0 0,0 0 0,-1 1 0,0 0 0,9 29 0,-17-43 0,5 21 0,-6-23 0,1-1 0,-1 1 0,0-1 0,0 1 0,0 0 0,0-1 0,0 1 0,0-1 0,0 1 0,-1 0 0,0 2 0,0-20 0,3-4 0,2 0 0,1 1 0,0 0 0,1 0 0,1 0 0,1 1 0,0 0 0,21-32 0,-25 45 0,-1 0 0,1 0 0,0 0 0,1 1 0,-1 0 0,1 0 0,8-6 0,-10 8 0,0 1 0,0-1 0,0 1 0,0 0 0,1 0 0,-1 0 0,0 0 0,1 1 0,-1-1 0,1 1 0,-1 0 0,0 0 0,1 0 0,-1 0 0,7 2 0,0 1 0,1 0 0,-1 1 0,19 9 0,30 21 0,-55-32 0,68 45-1365,-5-2-5461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7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0 814 24575,'1'-4'0,"-1"1"0,1 0 0,0 0 0,0 0 0,1 0 0,-1 0 0,1 0 0,-1 0 0,4-4 0,1-2 0,0-2 0,0 0 0,1 1 0,12-14 0,-16 20 0,1 1 0,0-1 0,-1 1 0,1 0 0,1 0 0,-1 0 0,0 1 0,1 0 0,-1-1 0,1 2 0,8-4 0,-7 4 0,1 0 0,0 1 0,0-1 0,0 1 0,-1 0 0,1 1 0,0 0 0,0 0 0,-1 0 0,1 1 0,-1 0 0,1 1 0,-1-1 0,12 7 0,-6-2 0,-1 0 0,0 1 0,0 1 0,-1 0 0,0 0 0,14 17 0,-17-17 0,0 0 0,-1 0 0,0 1 0,-1 0 0,0 0 0,0 1 0,5 20 0,-6-16 0,-1 0 0,-1 0 0,-1 0 0,0 0 0,-1 21 0,-3-7 0,-1-1 0,-2 1 0,-1-1 0,-1 0 0,-20 46 0,21-57 0,0 0 0,-2-1 0,-16 25 0,23-39 0,0 0 0,1 0 0,-1 0 0,0 0 0,0-1 0,-3 3 0,4-3 0,0-1 0,1 0 0,-1 1 0,0-1 0,1 0 0,-1 0 0,0 1 0,1-1 0,-1 0 0,0 0 0,0 0 0,1 0 0,-1 0 0,0 0 0,0 0 0,1 0 0,-2 0 0,1-1 0,0 1 0,0 0 0,0-1 0,1 1 0,-1-1 0,0 1 0,1-1 0,-1 0 0,0 1 0,1-1 0,-1 0 0,0 1 0,1-1 0,-1 0 0,0-1 0,0-1 0,-1 0 0,1 0 0,0 0 0,0-1 0,-1-3 0,-3-31 0,1-1 0,1-51 0,5-46-379,5 1 0,7 0 0,40-175 0,-5 127 295,-40 159 70,0 2 0,1-1 0,1 1 0,1 0 0,22-29 0,-31 47 13,0 0-1,0 1 0,1-1 1,-1 1-1,1-1 0,0 1 1,0 0-1,0 1 0,0-1 0,0 0 1,5-1-1,-6 3 15,0 1 0,-1-1 0,1 1 0,0 0 0,0 0-1,0 0 1,-1 0 0,1 0 0,0 0 0,0 1 0,-1 0 0,1-1 0,0 1 0,-1 0-1,1 0 1,0 0 0,-1 1 0,0-1 0,1 1 0,3 3 0,5 3 190,-1 1 1,0 0 0,16 21-1,25 41 236,62 130-1278,-15 13 0,-23-34 698,94 345-1,-141-390-913,-23-98-3940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7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36 485 24575,'0'-2'0,"-2"-2"0,-5-3 0,-2-2 0,-1-1 0,2-5 0,11-9 0,18-14 0,30-15 0,29-13 0,32-9 0,67-19-2441,2 6-3309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8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818 40 24575,'-10'-7'0,"0"2"0,-1 0 0,0 0 0,-1 1 0,1 1 0,0 0 0,-1 0 0,0 1 0,0 1 0,1 0 0,-1 0 0,-21 3 0,4 1 0,1 2 0,0 1 0,-46 15 0,19 0-95,2 2 0,0 2 0,1 3 0,2 2-1,1 1 1,-71 63 0,112-88 95,-21 21 0,26-25 0,1 1 0,-1 0 0,1 0 0,0 0 0,0 0 0,0 0 0,-2 5 0,4-7 0,0-1 0,0 1 0,0 0 0,-1 0 0,1-1 0,0 1 0,0 0 0,0 0 0,0-1 0,0 1 0,0 0 0,0-1 0,0 1 0,0 0 0,1 0 0,-1-1 0,0 1 0,0 0 0,1-1 0,-1 1 0,0 0 0,1-1 0,-1 1 0,1-1 0,-1 1 0,0 0 0,1-1 0,-1 1 0,1-1 0,0 1 0,-1-1 0,2 1 0,1 0 0,0 1 0,-1-1 0,2 0 0,-1 0 0,0 0 0,5 1 0,5-1 67,1 0 0,-1 0 0,1-1 0,0-1 0,-1 0 0,1-1 0,19-5 0,-7 0-24,-1-2 1,48-22-1,-31 7-43,0-2 0,63-53 0,-94 70 0,-6 5 0,-1 1 0,0 0 0,1 0 0,0 0 0,-1 1 0,8-3 0,-10 4 0,1 1 0,-1-1 0,1 1 0,-1 0 0,0 0 0,1 0 0,-1 0 0,1 0 0,-1 0 0,1 1 0,-1-1 0,1 1 0,-1 0 0,0-1 0,1 1 0,2 2 0,17 10-456,33 25-1,-49-34 5,38 29-6374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8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1114 24575,'0'14'0,"0"136"0,0-148 0,0 3 0,2-13 0,10-46 0,1-5 0,23-63 0,-30 105 0,1 0 0,1 0 0,0 0 0,2 1 0,0 0 0,0 1 0,2 0 0,12-13 0,-16 20 0,1 1 0,-1 1 0,1 0 0,0 0 0,1 1 0,-1 0 0,1 0 0,0 1 0,0 1 0,0 0 0,1 0 0,-1 1 0,1 0 0,11 0 0,11 0 0,-1 2 0,0 2 0,46 7 0,216 57-356,-29-5 48,-195-52 308,-60-9 0,0 0 0,0 0 0,0-1 0,17-3 0,-25 3 0,1 1 0,0-1 0,-1 0 0,1 0 0,0 0 0,-1 0 0,1 0 0,-1-1 0,0 1 0,1-1 0,-1 1 0,0-1 0,0 0 0,0 0 0,0 0 0,0 0 0,-1 0 0,1-1 0,-1 1 0,1 0 0,-1-1 0,0 1 0,0-1 0,0 0 0,0 1 0,0-1 0,-1 0 0,1 1 0,-1-1 0,0 0 0,0-5 0,0-5 0,-1 1 0,0-1 0,-1 0 0,-4-14 0,-10-32-253,-3 0-1,-39-80 0,-70-105-507,77 158 1016,-74-97 1,95 147-154,21 30-102,9 6 0,0 0 0,0 0 0,0 0 0,0 0 0,0 0 0,0 0 0,-1 0 0,1 0 0,0 0 0,0 0 0,0 0 0,0 0 0,0 0 0,0 0 0,0 0 0,-1 0 0,1 0 0,0 0 0,0 0 0,0 0 0,0 0 0,0 0 0,0 1 0,0-1 0,0 0 0,0 0 0,0 0 0,-1 0 0,1 0 0,0 0 0,0 0 0,0 0 0,0 0 0,0 0 0,0 1 0,0-1 0,0 0 0,0 0 0,0 0 0,0 0 0,0 0 0,0 0 0,0 0 0,0 1 0,0-1 0,0 0 0,0 0 0,0 0 0,1 6 0,0 0 0,0 0 0,0 0 0,4 9 0,29 76 0,26 51-386,23 44-1157,339 776 1263,-376-846-119,-13-32-3611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08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0 244 24575,'0'0'0,"0"-2"0,6-4 0,15-7 0,24-9 0,33-9 0,37-5 0,39-6 0,61-6-2945,-6 5-2301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10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17 24575,'0'0'0,"0"0"0,0 0 0,0 0 0,6 0 0,11 0 0,15 0 0,10 0 0,9-2 0,2-3 0,-3 0 0,-10 0-8191</inkml:trace>
  <inkml:trace contextRef="#ctx0" brushRef="#br0" timeOffset="1">1 586 24575,'0'0'0,"2"0"0,12-2 0,28-3 0,31-2 0,11 0 0,-8 2-8191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11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0 24575,'-2'0'0,"-4"0"0,-7 2 0,-8 6 0,-6 12 0,-6 17 0,0 18 0,5 14 0,11 15 0,22 16 0,31 15 0,31 9-1101,18-3 1101,3-18 0,-13-27-7090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11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1 182 24575,'0'0'0,"1"0"0,0 0 0,0 1 0,-1-1 0,1 0 0,0 0 0,0 1 0,0-1 0,0 1 0,0-1 0,-1 1 0,1-1 0,1 1 0,4 3 0,19 9 0,12 6 0,0-2 0,52 17 0,-87-33 0,1 0 0,-1 0 0,1-1 0,-1 0 0,1 1 0,0-1 0,-1 0 0,1 0 0,-1 0 0,1-1 0,-1 1 0,1-1 0,-1 1 0,1-1 0,-1 0 0,4-1 0,-3 0 0,0 0 0,0-1 0,-1 1 0,1 0 0,-1-1 0,1 0 0,-1 1 0,0-1 0,0 0 0,-1 0 0,4-6 0,5-15 0,-2 0 0,9-35 0,3-10 0,-19 65 0,0 1 0,1-1 0,-1 0 0,1 1 0,0-1 0,0 1 0,0-1 0,1 1 0,-1 0 0,1 0 0,0 0 0,3-2 0,-4 3 0,1 1 0,0-1 0,0 1 0,0 0 0,0 0 0,0 0 0,0 0 0,0 0 0,0 1 0,0-1 0,0 1 0,0 0 0,1 0 0,-1 0 0,0 0 0,4 2 0,8 0 0,0 2 0,0 0 0,0 1 0,26 13 0,55 36 0,-60-29 0,0 1 0,-2 2 0,-1 1 0,-2 2 0,0 1 0,-3 1 0,38 56 0,-59-82 0,-7-7 0,0 1 0,0-1 0,0 0 0,0 0 0,0 0 0,0 0 0,0 0 0,1 0 0,-1 0 0,0 0 0,0 0 0,0 0 0,0 0 0,0 0 0,0 0 0,0 0 0,1 0 0,-1 0 0,0 0 0,0 0 0,0 0 0,0 0 0,0 0 0,0 0 0,1 0 0,-1 0 0,0 0 0,0 0 0,0 0 0,0 0 0,0 0 0,0 0 0,0-1 0,0 1 0,1 0 0,2-15 0,-1 7 0,4-33 0,-4 21 0,1 1 0,2-1 0,6-21 0,-9 37 0,0 0 0,0 0 0,0-1 0,1 1 0,-1 1 0,1-1 0,0 0 0,0 1 0,1-1 0,-1 1 0,1 0 0,7-5 0,-6 5 0,2-1 0,-1 2 0,0-1 0,1 1 0,-1 0 0,1 0 0,-1 0 0,9 0 0,0 1 0,-1 1 0,1 0 0,0 1 0,0 0 0,0 1 0,0 1 0,21 7 0,-14-1-227,0 0-1,0 2 1,-1 0-1,-1 1 1,32 25-1,14 18-6598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7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1004 1 24575,'-4'0'0,"1"0"0,0 1 0,-1-1 0,1 1 0,0 0 0,-1 0 0,1 0 0,0 0 0,0 1 0,-4 2 0,-2 1 0,-25 13 0,1 2 0,1 1 0,-48 42 0,-78 91 0,136-131 0,2 1 0,0 0 0,-32 55 0,45-66 0,0 1 0,1 0 0,1 0 0,0 0 0,1 1 0,0 0 0,1 0 0,1 0 0,1 0 0,0 20 0,3-7 0,6 30 0,2 18 0,-9-71 0,-1 0 0,0 0 0,-1 0 0,1-1 0,-1 1 0,0 0 0,-2 6 0,2-8 0,0 0 0,-1-1 0,1 1 0,-1 0 0,0 0 0,0-1 0,0 1 0,0-1 0,0 1 0,0-1 0,-1 0 0,-3 3 0,-4 2 0,-1-1 0,-1 0 0,1 0 0,-18 5 0,-51 13 0,68-21 0,-125 29 0,46-11 0,60-13-1365,9-1-5461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12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0 598 24575,'0'0'0,"1"-1"0,-1 0 0,0 1 0,0-1 0,1 0 0,-1 1 0,1-1 0,-1 1 0,1-1 0,-1 0 0,1 1 0,-1-1 0,1 1 0,-1 0 0,1-1 0,-1 1 0,1-1 0,0 1 0,-1 0 0,1-1 0,0 1 0,-1 0 0,1 0 0,0 0 0,-1 0 0,2-1 0,20-2 0,-15 3 0,1 1 0,0 0 0,-1 0 0,1 0 0,-1 1 0,0 0 0,1 1 0,-1-1 0,0 2 0,0-1 0,-1 1 0,7 4 0,1 2 0,0 0 0,-1 1 0,-1 0 0,18 21 0,-14-11-2,0 0-1,-2 2 1,0 0-1,-1 0 0,-2 2 1,12 33-1,-4 2-391,17 96 0,-22-79 354,-3 0 0,-4 0-1,-3 96 1,-5-168 40,1 3 0,0 1 0,0-1 0,-2 0 0,1 1 0,-1-1 0,0 0 0,-3 8 0,5-16 0,0 1 0,0-1 0,0 0 0,0 0 0,0 1 0,-1-1 0,1 0 0,0 1 0,0-1 0,0 0 0,0 0 0,-1 1 0,1-1 0,0 0 0,0 0 0,0 0 0,-1 1 0,1-1 0,0 0 0,0 0 0,-1 0 0,1 0 0,0 1 0,0-1 0,-1 0 0,1 0 0,0 0 0,-1 0 0,1 0 0,0 0 0,0 0 0,-1 0 0,1 0 0,0 0 0,-1 0 0,1 0 0,0 0 0,-1 0 0,1 0 0,0 0 0,0 0 0,-1 0 0,1 0 0,0-1 0,0 1 0,-1 0 0,1 0 0,0 0 0,0 0 0,-1-1 0,1 1 0,0 0 0,0 0 0,-1-1 0,1 1 0,0 0 0,0 0 0,0-1 0,0 1 0,-11-22 0,-4-23 0,-8-47 0,17 68 0,-54-252-426,-26-306 0,73 383 427,13 156-90,2 0 1,10-65-1,-8 89 56,9-30 0,-10 42 35,-1 0 0,1 1 0,1-1 0,-1 1 0,1-1 0,9-10-1,-11 15-1,0 0 0,0 0 0,0 0 0,1 0 0,-1 0 0,0 0 0,1 1 0,0-1 0,-1 1 0,1 0 0,0 0 0,-1 0 0,1 0 0,0 0 0,5 0 0,-2 1 0,-1 0 0,0 0 0,1 1 0,-1-1 0,0 2 0,1-1 0,-1 0 0,8 4 0,4 2 0,-1 1 0,0 1 0,22 15 0,-8-1-5,47 43-1,-28-16-6,-2 3 0,-2 2 0,54 85 0,-40-41-809,63 144 0,-1 67 500,-98-233 127,-4 0-1,12 91 1,-26-135-29,-3 1-1,-2 54 0,-5-47-2554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12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0 218 24575,'0'-2'0,"8"-3"0,19-5 0,28-8 0,34-7 0,33-10 0,61-25-3126,0-3-1939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12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669 4 24575,'0'0'0,"-8"0"0,-26-3 0,-1 2 0,1 2 0,-35 5 0,-100 24 0,22 9 0,113-27 0,0 1 0,-36 19 0,67-30 0,-1 0 0,1 0 0,0 0 0,0 0 0,0 0 0,0 1 0,0-1 0,-4 7 0,7-9 0,-1 0 0,1 1 0,0-1 0,0 1 0,-1-1 0,1 1 0,0-1 0,0 1 0,0-1 0,0 1 0,0-1 0,0 1 0,0-1 0,0 1 0,0-1 0,0 1 0,0-1 0,0 1 0,0-1 0,0 1 0,0-1 0,1 1 0,-1-1 0,0 1 0,1 0 0,0 0 0,0 0 0,0 0 0,1 1 0,-1-2 0,0 1 0,1 0 0,-1 0 0,1 0 0,-1-1 0,1 1 0,-1 0 0,3 0 0,15 2 0,0 0 0,1-1 0,-1 0 0,37-4 0,4-1 0,108-21 0,-128 15 0,-1-1 0,0-3 0,62-28 0,-33 2 0,-67 39 4,0-1 0,1 1-1,-1-1 1,1 1 0,-1-1-1,1 1 1,-1 0 0,1 0-1,-1 0 1,1 0 0,-1 0-1,1 0 1,-1 0 0,1 0-1,-1 1 1,1-1 0,-1 1-1,1-1 1,-1 1 0,0-1-1,1 1 1,-1 0 0,2 1-1,3 2-252,-1 1 0,0-1 0,9 11-1,-11-11-206,17 19-6370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13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1 815 24575,'0'0'0,"0"5"0,26 118 0,-4-30 0,-20-73 0,-1-15 0,-1 0 0,1 0 0,0 0 0,0 0 0,2 5 0,-3-10 0,0 0 0,0 0 0,0 0 0,1 0 0,-1 1 0,0-1 0,0 0 0,0 0 0,0 0 0,0 0 0,0 0 0,0 0 0,0 0 0,0 0 0,0 0 0,0 0 0,0 0 0,0 0 0,0 0 0,0 0 0,1 0 0,-1 0 0,0 0 0,0 0 0,0 0 0,0 0 0,0 0 0,0 0 0,0 0 0,0 0 0,0 0 0,0 0 0,0 0 0,0 0 0,0 0 0,1 0 0,-1 0 0,0 0 0,0 0 0,0 0 0,0 0 0,0-1 0,0 1 0,0 0 0,0 0 0,0 0 0,0 0 0,0 0 0,0 0 0,0 0 0,0 0 0,0 0 0,0 0 0,0 0 0,0 0 0,0 0 0,0 0 0,0-1 0,0 1 0,0 0 0,0 0 0,7-11 0,1 0 0,0 0 0,1 1 0,0 0 0,1 0 0,0 1 0,12-8 0,-1 4 0,1 1 0,-1 1 0,2 1 0,0 1 0,0 1 0,0 1 0,1 1 0,42-5 0,15 4 0,106 4 0,-53 3 0,-112-1 0,-1 0 0,34-7 0,-49 7 0,0-1 0,1 0 0,-1 0 0,0 0 0,-1-1 0,1 0 0,0 0 0,-1-1 0,1 1 0,-1-1 0,0 0 0,8-9 0,-9 7 0,1 0 0,-1 0 0,-1-1 0,0 1 0,1-1 0,-2 1 0,1-1 0,-1 0 0,0 0 0,-1-1 0,1 1 0,-1 0 0,0-12 0,-2-2 0,0 1 0,-1 0 0,-9-37 0,-3 6-200,-25-64 1,-30-47-241,64 151 437,-107-231 3,96 206 0,15 29 0,4 10 0,25 36 0,28 54 0,20 50-405,11 42-544,-9 4 0,96 355-1,-145-426-3146</inkml:trace>
  <inkml:trace contextRef="#ctx0" brushRef="#br0" timeOffset="1">751 747 24575,'0'0'0,"5"-1"0,18-6 0,26-6 0,34-7 0,46-13 0,73-28 0,2-3-8191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22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24575,'10'10'0,"-8"-8"0,0 0 0,0 0 0,0 0 0,0 0 0,0 1 0,-1-1 0,1 0 0,-1 1 0,0-1 0,0 1 0,0-1 0,0 1 0,0-1 0,0 1 0,-1 0 0,1 0 0,-1-1 0,0 1 0,0 0 0,0 4 0,-13 230 0,1 28 0,13-232 0,2-1 0,1 0 0,2 0 0,1-1 0,1 0 0,16 41 0,-17-58 0,0 0 0,0-1 0,1 0 0,1 0 0,0-1 0,17 17 0,-18-20 0,1-2 0,0 1 0,1-1 0,-1-1 0,1 1 0,1-2 0,-1 0 0,1 0 0,16 5 0,-10-6 12,0 0 0,1-1 0,-1-1 0,1-1 0,0-1 0,-1 0 0,1-1 0,0-1 0,18-4 0,3-3-507,0-2 0,67-28 0,-36 7-6331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2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24575,'0'0'0,"2"0"0,11 0 0,20 4 0,19 3 0,16 3 0,13-1 0,19-10 0,56-28 0,1-11-8191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23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0 138 24575,'0'0'0,"0"-2"0,4-2 0,7-3 0,11-4 0,15-8 0,24-9 0,15-7 0,-5 4-8191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2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24575,'0'0'0,"2"0"0,8 0 0,14 0 0,18 0 0,17 0 0,16-2 0,14-1 0,10 1 0,-2 2 0,-20 1-8191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25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1 24575,'0'0'0,"-2"0"0,-2 0 0,-3 0 0,-3 3 0,-5 8 0,-5 9 0,-5 9 0,-3 9 0,0 4 0,6-6-8191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25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2 0,8 4 0,9 4 0,7 1 0,-1-1-8191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7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1 24575,'-1'0'0,"0"0"0,-1 0 0,1-1 0,0 1 0,-1 0 0,1 0 0,0 0 0,-3 1 0,-2-1 0,-60 0 0,-74 1 0,114 0 0,0 2 0,0 1 0,-34 9 0,52-10 0,1 0 0,-1 0 0,0 0 0,1 1 0,-10 6 0,15-9 0,0 1 0,0 0 0,0 0 0,0-1 0,0 1 0,0 0 0,1 1 0,-1-1 0,-1 3 0,3-4 0,-1 1 0,1-1 0,-1 1 0,1-1 0,-1 1 0,1-1 0,0 1 0,0-1 0,0 1 0,0 0 0,0-1 0,0 1 0,0-1 0,1 1 0,-1-1 0,1 4 0,0-5 0,-1 0 0,1 1 0,-1-1 0,0 1 0,1-1 0,-1 0 0,1 0 0,-1 1 0,1-1 0,-1 0 0,1 0 0,-1 0 0,1 1 0,-1-1 0,1 0 0,-1 0 0,1 0 0,0 0 0,-1 0 0,1 0 0,12 3 0,7 6 27,1 2 0,26 19 0,37 32-751,-65-47 2,37 29-6104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26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24575,'0'0'0,"2"-2"0,10-1 0,17 1 0,18-2 0,14 1 0,7-3 0,-3 1 0,-12 1-8191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26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24575,'0'0'0,"3"-2"0,12-2 0,22-7 0,25-5 0,23-5 0,11-2 0,-11 4-8191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26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13 24575,'0'0'0,"-1"-2"0,-2-1 0,1 0 0,0 1 0,1 1 0,0 0 0,1 1 0,0-1 0,0 1 0,0 6 0,2 10 0,4 9 0,5 8 0,9 8 0,9 3 0,7-2 0,-4-9-8191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30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591 28 24575,'-9'-7'0,"3"4"0,0 0 0,0 0 0,-1 1 0,0-1 0,1 2 0,-1-1 0,0 1 0,0 0 0,0 0 0,0 1 0,0 0 0,0 0 0,-13 2 0,4 2 0,0-1 0,1 2 0,-1 0 0,-28 14 0,4 2 0,0 1 0,2 3 0,1 1 0,1 1 0,-58 59 0,82-74 0,1 0 0,1 1 0,-18 27 0,25-34 0,0 0 0,0 0 0,1 0 0,-1 1 0,1-1 0,1 1 0,-1-1 0,1 1 0,0 0 0,1 0 0,-1-1 0,2 10 0,0-7-10,1-1 1,0 0-1,0 0 0,0 1 0,1-1 0,1-1 0,5 12 1,-2-7 48,1-1 0,0 0 0,0-1 0,12 11 0,3 1-409,2-1-1,1-2 1,28 18-1,24 9-6455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31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24575,'1'7'0,"0"0"0,0 0 0,1 0 0,0 0 0,0 0 0,0-1 0,7 13 0,-2-4 0,15 33 0,2-2 0,30 45 0,-47-84 0,-7-7 0,0 0 0,0 0 0,0 0 0,0 0 0,0 0 0,0 0 0,1 0 0,-1 0 0,0 0 0,0 0 0,0 0 0,0 0 0,0 0 0,0 0 0,0 0 0,1 0 0,-1-1 0,0 1 0,0 0 0,0 0 0,0 0 0,0 0 0,0 0 0,0 0 0,0 0 0,0 0 0,0 0 0,0 0 0,1-1 0,-1 1 0,0 0 0,0 0 0,0 0 0,0 0 0,0 0 0,0 0 0,0 0 0,0-1 0,0 1 0,1-18 0,-1 14 0,0-12 0,0-1 0,2 1 0,0 0 0,0 0 0,2 0 0,0 1 0,11-27 0,-10 31 0,0 0 0,1 0 0,1 0 0,0 1 0,0 0 0,1 0 0,0 1 0,0 0 0,1 1 0,18-14 0,-21 18 0,0 0 0,0 1 0,1-1 0,-1 1 0,1 1 0,-1-1 0,1 1 0,0 0 0,0 1 0,0-1 0,8 1 0,-10 1 0,0 0 0,0 0 0,0 1 0,0 0 0,0 0 0,-1 0 0,1 0 0,0 1 0,0 0 0,-1 0 0,1 0 0,-1 0 0,0 1 0,1 0 0,-1 0 0,5 5 0,-2-1 0,-1 0 0,0 1 0,-1 0 0,0 0 0,0 0 0,0 1 0,-1-1 0,-1 1 0,1 0 0,-2 0 0,1 1 0,-1-1 0,0 0 0,-1 1 0,0 15 0,-1-22 0,0-8 0,0-9 0,5-1 0,-1 1 0,2 0 0,0 0 0,1 1 0,0-1 0,1 2 0,0-1 0,13-14 0,-18 23 0,1-1 0,0 2 0,0-1 0,0 0 0,1 1 0,-1 0 0,1 0 0,-1 0 0,1 0 0,6-2 0,-7 4 0,1 0 0,-1 0 0,0 0 0,1 0 0,-1 1 0,0-1 0,1 1 0,-1 1 0,1-1 0,-1 0 0,0 1 0,1 0 0,4 2 0,2 1 0,-1 0 0,0 1 0,0 1 0,-1-1 0,1 1 0,-1 1 0,-1 0 0,1 0 0,13 17 0,2 4 0,33 51 0,-13-8-1365,-7-9-5461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32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0 649 24575,'0'-1'0,"0"1"0,0-1 0,0 1 0,0-1 0,0 0 0,0 1 0,0-1 0,1 0 0,-1 1 0,0-1 0,0 0 0,0 1 0,1-1 0,-1 1 0,0-1 0,1 0 0,0 0 0,0 0 0,0 0 0,1 1 0,-1-1 0,0 0 0,0 1 0,1-1 0,-1 0 0,0 1 0,1 0 0,-1-1 0,0 1 0,1 0 0,-1 0 0,1 0 0,-1 0 0,1 0 0,-1 0 0,0 0 0,1 0 0,2 1 0,2 1 0,0 0 0,0 0 0,9 4 0,0 2 0,-1 0 0,0 1 0,0 1 0,-1 0 0,0 1 0,-1 0 0,-1 1 0,1 0 0,-2 1 0,0 0 0,0 1 0,-1 0 0,-1 1 0,0 0 0,10 29 0,-15-33 0,0 1 0,-1 0 0,0 0 0,-1 21 0,0-26 0,-2-1 0,1 1 0,-1-1 0,0 0 0,-1 1 0,1-1 0,-1 0 0,0 0 0,-1 0 0,-4 8 0,7-13 0,-1 0 0,1 0 0,-1 0 0,1-1 0,-1 1 0,1 0 0,-1-1 0,0 1 0,1 0 0,-1-1 0,0 1 0,0-1 0,1 1 0,-1-1 0,0 1 0,0-1 0,0 1 0,1-1 0,-1 0 0,0 0 0,0 1 0,0-1 0,0 0 0,0 0 0,-1 0 0,1 0 0,-1-1 0,1 1 0,0-1 0,0 0 0,-1 1 0,1-1 0,0 0 0,0 0 0,0 0 0,0 0 0,0 0 0,0 0 0,0 0 0,0 0 0,0 0 0,0-1 0,0 0 0,-6-12 0,0 0 0,1 0 0,1-1 0,0 0 0,-3-19 0,-4-30-122,2-1 0,-3-124 0,28-130-245,-9 259 367,22-97 0,-26 149 0,6-19 0,-8 26 0,1-1 0,-1 1 0,1 0 0,0-1 0,0 1 0,0 0 0,-1-1 0,1 1 0,0 0 0,0 0 0,1 0 0,-1 0 0,1-1 0,-1 2-1,0-1 0,-1 1 0,1 0 0,0 0 0,-1 0 0,1 0 0,0-1 0,0 1 0,-1 0 0,1 0 0,0 0 0,-1 1 0,1-1 0,0 0 0,0 0 0,-1 0-1,1 0 1,0 1 0,-1-1 0,1 0 0,-1 1 0,1-1 0,0 1 0,-1-1 0,1 0 0,-1 1 0,1-1 0,0 2 0,16 18 128,-16-18-102,54 95 597,-44-75-633,144 265-712,21-8 0,-161-258 723,161 212 0,-169-225-23,7 7-5,-10-9 111,-4-4 126,-180-52 1102,130 34-1364,-75-38 0,118 51 53,0-1 0,1 1 0,-1-1 0,1-1 0,0 0 0,0 1 0,-5-7 0,10 9 0,-1 0 0,1 1 0,0-1 0,0 0 0,0 0 0,0 0 0,0 0 0,0 0 0,1 0 0,-1 0 0,1 0 0,-1-1 0,1 1 0,0 0 0,0 0 0,0 0 0,0-1 0,0 1 0,0 0 0,0 0 0,1 0 0,-1 0 0,1 0 0,0-1 0,0 1 0,0 0 0,0 0 0,1-2 0,3-3 0,-1 1 0,1 0 0,0 0 0,0 0 0,11-9 0,-1 3 0,23-14 0,3 3-682,83-33-1,-46 26-6143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32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530 0 24575,'-37'1'0,"1"1"0,-1 2 0,1 2 0,1 1 0,-1 2 0,1 1 0,0 2 0,1 1 0,1 2 0,0 1 0,-35 24 0,59-35 0,-28 22 0,34-25 0,0 1 0,0 0 0,1 0 0,-1 0 0,1 0 0,-1 0 0,1 0 0,-3 7 0,4-9 0,1 0 0,0-1 0,0 1 0,-1 0 0,1 0 0,0 0 0,0 0 0,0 0 0,0-1 0,0 1 0,0 0 0,0 0 0,0 0 0,0 0 0,1 0 0,-1-1 0,0 1 0,1 0 0,-1 0 0,0 0 0,1 0 0,1 1 0,-1 0 0,0-1 0,1 1 0,0-1 0,-1 1 0,1-1 0,4 3 0,3 1 0,1 0 0,1 0 0,-1-1 0,12 3 0,46 10 0,-58-15 0,38 7 0,0-2 0,74 3 0,-116-10-114,1 0 1,-1 1-1,0-1 0,1 2 0,-1-1 1,0 1-1,0 0 0,0 0 0,0 0 1,0 1-1,7 4 0,4 4-6712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33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1 822 24575,'0'0'0,"0"2"0,0 91 0,0-96 0,0 2 0,0 0 0,0 1 0,0-1 0,0 1 0,0-1 0,0 0 0,0 1 0,0-1 0,0 1 0,0-1 0,0 0 0,0 1 0,1-1 0,-1 1 0,0-1 0,0 1 0,1-1 0,-1 1 0,0-1 0,1 1 0,-1-1 0,1 1 0,-1-1 0,0 1 0,1-1 0,-1 1 0,1 0 0,-1-1 0,1 1 0,-1 0 0,1-1 0,-1 1 0,1 0 0,1 0 0,4-2 0,1 1 0,0 0 0,0 0 0,0 1 0,0-1 0,13 3 0,-13-2 0,220 27 0,-95-8 0,-115-17 0,0 0 0,1-1 0,-1-1 0,23-3 0,-36 3 0,1-1 0,-1 0 0,0 0 0,0 0 0,1-1 0,-1 1 0,0-1 0,0 0 0,-1 0 0,1-1 0,0 1 0,-1-1 0,1 0 0,-1 0 0,0 0 0,0 0 0,0 0 0,-1-1 0,1 1 0,-1-1 0,1 0 0,1-6 0,0 1 0,-1-1 0,0 0 0,-1-1 0,0 1 0,-1 0 0,0-1 0,0 1 0,-1-1 0,-2-12 0,-1-4 0,-2 1 0,-11-40 0,-5 4-217,-3 1-1,-2 2 0,-51-86 1,-120-157 126,186 286 91,11 16 0,0 0 0,0 0 0,0 0 0,0 0 0,0 0 0,0 0 0,0 0 0,0-1 0,1 1 0,-1 0 0,0 0 0,0 0 0,0 0 0,0 0 0,0 0 0,0 0 0,0 0 0,0 0 0,0 0 0,0 0 0,22 28 0,204 291-136,-142-197-164,294 432 213,-346-509-1031,-10-16-4471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33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24575,'0'0'0,"0"-1"0,4-4 0,14-2 0,27-1 0,31-1 0,23 1 0,6 1 0,-14 1-8191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12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24575,'-3'9'0,"-3"19"4,1 0 0,2 0 0,0 0-1,3 52 1,3-40-88,2 0 0,19 73 0,-5-44-110,4-2-1,2 0 1,4-2 0,2-1-1,73 110 1,-86-148 170,2 0 0,1-2 0,1-1 0,1 0 0,1-2 1,34 23-1,-38-30 7,1-2 0,0-1 0,1 0 1,0-2-1,0 0 0,1-2 0,0 0 1,1-2-1,26 3 0,2-3-41,0-3 0,68-6 0,109-24-1312,-17-12 583,34-21-1124,229-83-13,-62 18 1038,348-57 886,-602 157 0,0 7 0,301 2 0,-363 23-369,-1 4-1,175 40 0,-188-27 222,-1 4-1,-1 3 1,108 57-1,-123-51 262,-1 3 1,84 66-1,-121-82 508,0 1 1,-2 1 0,-1 2-1,-1 0 1,-1 2 0,-2 0-1,19 35 1,-4 15 3222,-36-78-3823,0-1 0,0 0 0,0 1 0,0-1 0,1 0 0,-1 1 1,0-1-1,0 0 0,0 0 0,1 1 0,-1-1 0,0 0 1,0 0-1,1 1 0,-1-1 0,0 0 0,0 0 0,1 0 0,-1 1 1,0-1-1,1 0 0,-1 0 0,0 0 0,1 0 0,-1 0 0,0 0 1,1 0-1,-1 0 0,0 0 0,1 0 0,-1 0 0,0 0 0,1 0 1,-1 0-1,1 0 0,-1 0 0,0 0 0,1 0 0,-1 0 0,0 0 1,0-1-1,1 1 0,-1 0 0,0 0 0,1-1 0,12-13 410,-10 11-502,62-73 71,9-2-373,4 3 0,120-90-1,-128 115-200,2 3 0,2 4 0,124-54 0,-99 59 324,1 5 1,2 4 0,0 4-1,2 6 1,110-8-1,-75 19-173,0 5 0,0 7 0,189 29 0,-153-2 161,174 56 1,164 77-834,-97-28 273,6-25 464,-241-77 210,358 21 0,-376-52-36,1-7 1,229-37-1,-290 23 168,0-4-1,114-42 0,-156 42 143,-2-3-1,0-2 1,-1-3 0,90-64 0,-123 76 281,0-2 1,-1-1-1,-1-1 1,24-30 0,-40 43-158,-1-1-1,0 1 1,0-1 0,-1-1 0,0 1 0,-1-1 0,0 0 0,-1 0 0,0 0-1,-1-1 1,0 1 0,0 0 0,-1-1 0,-1 0 0,-1-17 0,-6-30-4806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7:58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1087 24575,'0'0'0,"7"0"0,-2 0 0,-4 0 0,1 0 0,-1 1 0,0-1 0,0 0 0,0-1 0,0 1 0,0 0 0,0 0 0,2-1 0,-2 1 0,-1-1 0,1 1 0,-1 0 0,0-1 0,1 1 0,-1-1 0,0 1 0,1-1 0,-1 1 0,0 0 0,0-1 0,1 1 0,-1-1 0,0 1 0,0-1 0,0 0 0,0 1 0,0-1 0,0 1 0,0-1 0,0 1 0,0-1 0,0 1 0,0-1 0,0 1 0,0-1 0,0 0 0,-5-27 0,-13-47 0,6 29 0,-63-289 0,30-6 0,44 321 0,-2-37 0,4 50 0,-1 0 0,1 0 0,0 0 0,1 0 0,3-12 0,-4 17 0,0 0 0,0 0 0,0 0 0,0 0 0,1 0 0,-1 0 0,0 0 0,1 0 0,0 0 0,-1 1 0,1-1 0,0 1 0,0-1 0,-1 1 0,6-3 0,-4 3 0,0 0 0,0 0 0,1 0 0,-1 0 0,0 1 0,1-1 0,-1 1 0,1 0 0,6 0 0,0 2 0,0 0 0,0 0 0,0 1 0,-1 0 0,1 0 0,12 7 0,-1 2 0,0 1 0,0 0 0,-2 2 0,30 27 0,-22-15 0,-1 1 0,28 40 0,-33-39 0,-2 1 0,26 55 0,-42-76 0,-3-8 0,0 0 0,1 0 0,-1 0 0,1 1 0,-1-1 0,1 0 0,0 0 0,-1 0 0,1 0 0,1 2 0,-1-3 0,-1 0 0,1 0 0,0 0 0,-1 0 0,1 0 0,-1 1 0,1-1 0,-1 0 0,1-1 0,0 1 0,-1 0 0,1 0 0,-1 0 0,1 0 0,-1 0 0,1 0 0,0-1 0,-1 1 0,1 0 0,-1-1 0,1 1 0,-1 0 0,1-1 0,-1 1 0,0 0 0,1-1 0,-1 1 0,1-1 0,-1 1 0,1-1 0,12-14 0,0 0 0,0 0 0,14-25 0,-2 3 0,87-113 0,12 10 0,-118 135 0,36-34 0,-37 36 0,0-1 0,0 1 0,0 0 0,0 0 0,0 1 0,1-1 0,7-1 0,-11 3 0,-1 1 0,1 0 0,0 0 0,-1 0 0,1 0 0,0 0 0,0 0 0,-1 0 0,1 0 0,0 1 0,-1-1 0,1 1 0,0-1 0,-1 1 0,1 0 0,-1-1 0,1 1 0,-1 0 0,1 0 0,-1 0 0,0 0 0,1 0 0,-1 1 0,0-1 0,2 2 0,2 4 0,-1-1 0,0 1 0,0 1 0,3 8 0,-6-14 0,20 47 0,15 61 0,8 58 0,44 321 0,-87-480-115,4 54-1135,-5-55-5576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7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24575,'0'3'0,"3"195"-926,44 301 0,-9-288 16,10-1-1,9-3 1,126 303-1,-88-306 147,-62-144-1169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6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798 1 24575,'-1'11'0,"-12"77"0,10-76 0,-18 100 0,-13 41-406,-149 564-1804,-66-15 2388,142-470-253,-37 92-982,134-298 1028,0 1 0,-8 41 0,16-58 25,1-1 0,0 1 0,1-1-1,0 1 1,0 0 0,1-1 0,0 1-1,1 0 1,0-1 0,6 18 0,-4-17 4,1 1 0,1-1 0,0 0 0,0 0 0,1 0 0,11 11 0,-3-5 0,1-1 0,31 22 0,-14-15-57,64 33 1,83 20-396,48-11 339,40-14 113,1-18-1375,371-3 0,-358-36 1025,-31-11-1050,-38-6 879,-38-7-164,-40-2 859,-35 1 1548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7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0 795 24575,'17'1'0,"0"0"0,0 1 0,-1 1 0,1 0 0,25 10 0,-8 0 0,51 28 0,-34-12-221,-2 2-1,-1 3 0,-2 1 0,67 67 1,-59-46-179,-4 2 0,-1 2 1,40 67-1,-67-92 280,-2 0-1,-1 2 1,-2 0 0,-2 1-1,20 71 1,-30-85 76,-1-1 0,-1 1 1,-2 0-1,-1 37 0,-1-41 33,-2-2-1,0 1 1,-1 0-1,-1-1 1,-1 1 0,-10 23-1,6-23 28,0-1 0,-1 1 0,-1-2 0,-1 1 0,0-2-1,-1 0 1,-1-1 0,0 0 0,-1-1 0,-1-1 0,-26 17 0,29-22 14,0-1 0,0 0 0,-1-1-1,0 0 1,0-2 0,-30 7 0,33-10-4,-1 0 0,1 0 0,0-1 0,0 0 0,-1-2 0,1 1 0,0-1 0,0-1 0,-18-6-1,20 5-7,1 0 0,1 0 0,-1-1 0,1 0 0,-1 0 0,2-1 0,-1 0 0,-11-12-1,10 8-6,1 0 0,0-1 0,1 0 0,0 0 0,-10-23 0,8 10 58,0 0 0,2-1 0,1 0 0,1 0 0,2-1 0,-2-33 0,5 9-149,2 0 1,2 1 0,2 0 0,2 0 0,22-69 0,3 14-237,68-139 0,222-345 299,-292 540-22,53-93-7,-73 121 46,-2-1 0,0-1 0,-1 1 0,9-43 0,-15 51 132,-1 0 0,0 0-1,-1 0 1,0 0 0,-1 0 0,0 1 0,-1-1 0,-6-20-1,5 24 47,0 0-1,-1 0 1,0 0-1,0 1 1,-1-1-1,0 1 1,0 0-1,-1 1 1,0-1-1,0 1 1,-1 0-1,-8-6 1,-2 3-1469,4 5-5535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7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78 659 24575,'0'0'0,"0"0"0,0 0 0,0 4 0,0 7 0,4 12 0,5 19 0,10 20 0,12 25 0,8 18 0,2 6 0,-6-7 0,-7-18 0,-9-22 0,-8-22-8191</inkml:trace>
  <inkml:trace contextRef="#ctx0" brushRef="#br0" timeOffset="1">0 0 24575,'0'0'0,"0"0"0,0 0 0,4 8 0,5 15 0,4 12 0,1 0-8191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8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 24575,'1'7'0,"19"74"0,2 22 0,9 46-369,119 672-4069,-110-512 3655,-36-251 565,-3 1 0,-2-1 1,-10 72-1,8-113 207,0 0 1,-1 0-1,-1-1 1,-10 25-1,13-35 99,-1-1 0,0 0-1,0 1 1,-1-1 0,1-1 0,-1 1 0,0 0-1,0-1 1,-1 0 0,1 0 0,-1 0-1,0-1 1,0 1 0,0-1 0,-11 4-1,9-4 57,-1-1-1,0 0 0,0-1 0,0 1 0,-1-2 0,1 1 0,0-1 1,0 0-1,0-1 0,-1 0 0,-8-2 0,2 0 98,1-1-1,0-1 0,0-1 1,0 1-1,-17-12 1,22 12-181,1-1 0,-1 0 0,1 0 0,0 0 0,0-1 1,1-1-1,0 1 0,1-1 0,-1 0 0,1-1 0,1 0 0,0 0 1,0 0-1,1 0 0,0-1 0,0 1 0,1-1 0,0 0 0,1 0 1,0 0-1,1-1 0,0 1 0,1-16 0,1 2 26,1 0 0,11-44 0,21-45-1750,6 13-4615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4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0 24575,'4'14'0,"-3"-10"0,-1 0 0,1 0 0,0 0 0,-1 0 0,0 1 0,0-1 0,-1 0 0,1 0 0,-2 5 0,-1 5 0,-8 19 0,-1 1 0,-46 236 0,52-223 0,2 0 0,2-1 0,8 94 0,2-83 0,3 0 0,2 0 0,3-1 0,2-1 0,3 0 0,2-2 0,35 61 0,-44-92 0,0 0 0,1-1 0,19 19 0,-23-28 0,0-1 0,1-1 0,0 0 0,1-1 0,0 0 0,17 8 0,-13-8-8,1-2 0,1 0 0,0-1 0,0-1 0,0 0 0,0-2 0,0 0 0,1-1 0,24-1 0,-20-2 33,0-1 0,0-2 0,-1 0 0,1-1 0,-1-2 0,0 0 0,24-12 0,-22 8-124,-1-2 0,-1 0 0,0-2 0,-1 0 0,-1-2 0,0 0 0,-1-1 0,-1-1 0,-1-1 0,-1-1 0,0 0 0,-2-1 0,0-1 0,14-31 0,-11 9-6727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4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 24575,'5'-7'0,"2"4"0,0 0 0,0 0 0,0 0 0,1 1 0,-1 0 0,1 0 0,0 1 0,10-1 0,-7 1 0,168-10 0,2 14 0,-174-2 0,138 8-1365,-123-7-5461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4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24575,'0'0'0,"4"4"0,5 8 0,4 14 0,7 16 0,4 18 0,5 19 0,5 18 0,0 7 0,-3-11 0,-8-20-8191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5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795 892 24575,'-6'-1'0,"-1"0"0,1 0 0,-1 0 0,-9-4 0,-5 0 0,-120-29 0,-25-6 0,117 31 0,-68-4 0,101 12 0,0 1 0,1 0 0,-1 2 0,0 0 0,1 0 0,-1 1 0,-26 10 0,36-10 0,-1 0 0,1 0 0,0 0 0,-1 1 0,1 0 0,1 0 0,-1 0 0,1 1 0,0 0 0,0 0 0,0 0 0,0 1 0,1-1 0,0 1 0,0 0 0,1 0 0,0 1 0,0-1 0,-3 10 0,5-11 0,-1 1 0,1 0 0,0 0 0,1 0 0,-1 1 0,1-1 0,1 0 0,-1 0 0,1 0 0,2 11 0,0-9 0,0 0 0,0 0 0,1 0 0,0-1 0,0 1 0,1-1 0,5 7 0,0-2 0,1-1 0,0 0 0,0 0 0,1-1 0,1-1 0,0 0 0,0-1 0,17 8 0,-20-12 0,-1 1 0,2-2 0,-1 0 0,0 0 0,0 0 0,1-2 0,0 1 0,-1-1 0,1-1 0,15-1 0,-16 0 0,-1 0 0,0-1 0,1-1 0,-1 1 0,-1-2 0,1 1 0,0-1 0,-1 0 0,1-1 0,-1 0 0,-1 0 0,8-7 0,-5 3 0,0 0 0,-1-1 0,-1 0 0,1 0 0,-2-1 0,12-21 0,-11 16 0,0-1 0,-2 0 0,0 0 0,4-25 0,-4 5 0,-1 0 0,-3 0 0,-1-1 0,-4-43 0,-4-1-153,-34-156-1,27 185 78,-2 0-1,-2 1 0,-47-90 1,54 121 76,-15-19 0,16 29 0,10 11 1,0 0 1,0 0-1,0 0 1,0-1 0,0 1-1,0 0 1,0 0-1,0 0 1,-1 0-1,1 0 1,0 0 0,0 0-1,0 0 1,0 0-1,0 0 1,0 0-1,0 0 1,-1 0 0,1 0-1,0 0 1,0 0-1,0 0 1,0 0-1,0 0 1,0 0 0,-1 0-1,1 0 1,0 0-1,0 0 1,0 0 0,0 0-1,0 0 1,0 0-1,0 1 1,0-1-1,-1 0 1,1 0 0,0 0-1,0 0 1,0 0-1,0 0 1,0 0-1,0 0 1,0 0 0,0 1-1,0-1 1,0 0-1,0 0 1,0 0-1,0 0 1,0 0 0,0 0-1,0 1 1,0-1-1,0 0 1,0 0-1,0 0 1,0 0 0,0 0-1,0 0 1,0 0-1,0 1 1,0-1-1,0 0 1,0 8 82,1-1-1,-1 1 1,2 0-1,-1-1 1,5 14-1,1 5-73,51 190-705,94 229 0,-58-232 794,-74-176-407,1 0 0,2-2 0,39 46-1,-22-38-5358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5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24575,'0'0'0,"0"6"0,0 13 0,2 20 0,2 17 0,5 9 0,2 3 0,4-6 0,4-10 0,1-12 0,-3-14-8191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6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2306 0 24575,'0'0'0,"0"0"0,0 0 0,0 2 0,0 4 0,0 4 0,0 1 0,0-1 0,0-2-8191</inkml:trace>
  <inkml:trace contextRef="#ctx0" brushRef="#br0" timeOffset="1">1 134 24575,'0'0'0,"3"0"0,20 0 0,35 6 0,53 7 0,93 6 0,10-1-8191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8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24575,'0'0'0,"0"6"0,4 11 0,3 12 0,2 9 0,4 4 0,3 0 0,1-5 0,-3-9-8191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6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24575,'0'0'0,"0"0"0,0-2 0,7-3 0,21 1 0,25-3 0,27 1 0,34 0 0,74-4 0,5 1-8191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7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24575,'0'0'0,"4"0"0,8 0 0,15 0 0,21 2 0,31 5 0,27 2 0,12-2 0,0-3-702,-13-5 702,-20-5 0,-25 0-7489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7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 11 0,9 23 0,10 30 0,12 43 0,11 40 0,3 25-2180,-1 18 2180,-5 7 0,-7-2 0,-6-17 0,-7-32 0,-7-41-6011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0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715 0 24575,'0'0'0,"-2"2"0,-10 13 0,-30 35 0,-41 60 0,-35 73 0,-13 58-5080,4 43 5080,20 33 0,34 14-2817,53 7 2817,69-1 0,87-12 0,104-24 0,11-63-294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8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0 24575,'-1'1'0,"1"-1"0,-1 1 0,1-1 0,-1 1 0,1 0 0,-1-1 0,1 1 0,0-1 0,-1 1 0,1 0 0,0 0 0,0-1 0,-1 1 0,1 0 0,0 0 0,0 1 0,-1 1 0,-10 40 4,3 0 1,-5 55-1,6 88-166,9-107-101,2 0 0,16 79 0,-12-120 269,1 0 0,1 0 0,3-1 0,1-1 0,1 0 0,23 38 0,-14-36-6,1-1 0,2 0 0,50 50 0,-57-67 0,2 0 0,0-2 0,0 0 0,2-2 0,0-1 0,47 22 0,-56-31 0,0 0 0,0-2 0,1 0 0,-1 0 0,1-2 0,0 0 0,0-1 0,24-1 0,-21-1 0,1-2 0,-1 0 0,0-1 0,0-1 0,0-1 0,26-12 0,-15 3-608,35-21 0,13-18-5471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8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24575,'0'0'0,"1"-2"0,15-1 0,25 1 0,25 2 0,18-1 0,12-2 0,3-1 0,-10 1 0,-17 0 0,-22 1-8191</inkml:trace>
  <inkml:trace contextRef="#ctx0" brushRef="#br0" timeOffset="1">45 782 24575,'0'0'0,"0"0"0,0 0 0,0 0 0,0 0 0,0 0 0,6 0 0,20 2 0,30-2 0,25-6 0,24-11 0,21-17 0,12-17-1349,1-16 1349,-17 0 0,-30 12-6842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9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9 0,3 26 0,8 38 0,11 46 0,9 37 0,4 5-1638,-4-24-4915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9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582 2 24575,'-3'0'0,"0"-1"0,0 1 0,0 0 0,0 0 0,0 0 0,1 0 0,-5 1 0,-8 0 0,-19 1 0,-1 2 0,1 1 0,0 2 0,0 1 0,1 2 0,-39 17 0,50-18 0,1 2 0,1 0 0,-1 1 0,2 2 0,0 0 0,1 0 0,0 2 0,1 0 0,1 1 0,-17 23 0,27-32 0,1-1 0,0 1 0,1 0 0,-1 1 0,2-1 0,-6 17 0,8-23 0,1 1 0,-1-1 0,1 1 0,-1-1 0,1 1 0,0 0 0,0-1 0,1 1 0,-1 0 0,0-1 0,1 1 0,-1-1 0,1 1 0,0-1 0,0 1 0,0-1 0,0 0 0,1 1 0,-1-1 0,1 0 0,-1 0 0,1 0 0,0 0 0,-1 0 0,1 0 0,0 0 0,0-1 0,3 3 0,3 0 0,1 1 0,0-1 0,0 0 0,0-1 0,0 0 0,0 0 0,17 2 0,-1-2 0,47 0 0,-38-5 0,65-10 0,32-17 0,-1 0 0,-120 27 0,1 1 0,0-1 0,0 2 0,-1-1 0,1 2 0,0 0 0,16 3 0,-21-3 0,-1 0 0,0 1 0,0 0 0,0 1 0,0-1 0,0 1 0,-1 0 0,1 0 0,-1 0 0,0 0 0,0 1 0,0 0 0,0 0 0,0 0 0,-1 0 0,0 1 0,3 4 0,1 5 0,0 0 0,-1 1 0,7 23 0,9 51 0,37 266-899,-25-133 456,-30-196 443,37 192 0,-27-156 0,33 85 0,-41-131-285,0 0 0,1-1-1,18 27 1,-9-23-5423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1:59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157 949 24575,'0'0'0,"0"2"0,4 9 0,9 14 0,8 20 0,5 10 0,5 7 0,3-3 0,-5-10-8191</inkml:trace>
  <inkml:trace contextRef="#ctx0" brushRef="#br0" timeOffset="1">0 1 24575,'0'0'0,"0"2"0,4 2 0,5 3 0,5 0 0,0-1-8191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0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24575,'0'0'0,"8"2"0,15 9 0,29 18 0,44 38 0,39 49 0,22 51-3967,4 52 3967,-15 49-2622,-36 44 2622,-56 30-3439,-86 12 3439,-106 2 0,-107-13-3372,-10-64 8581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8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362 305 24575,'-1'-15'0,"0"0"0,-1 0 0,0 1 0,-2-1 0,0 1 0,0 0 0,-1 0 0,-1 0 0,0 1 0,-1 0 0,0 0 0,-1 0 0,-1 1 0,0 0 0,0 1 0,-1 0 0,-1 1 0,0 0 0,0 0 0,-19-11 0,24 17 0,-1 1 0,1 0 0,-1 0 0,0 0 0,0 1 0,-1 0 0,1 0 0,0 1 0,-1 0 0,1 0 0,-1 0 0,1 1 0,-13 2 0,16-2 0,0 1 0,-1 0 0,1 0 0,0 0 0,0 1 0,0 0 0,0-1 0,0 2 0,0-1 0,0 0 0,1 1 0,-1-1 0,1 1 0,-1 0 0,1 0 0,0 1 0,0-1 0,1 0 0,-1 1 0,1 0 0,0 0 0,0 0 0,0 0 0,-2 4 0,2 1 0,0 0 0,0 0 0,1 0 0,0 0 0,1-1 0,0 1 0,0 0 0,1 0 0,0 0 0,1 0 0,0 0 0,0-1 0,1 1 0,4 8 0,0 1 0,1-1 0,1 0 0,1-1 0,0 0 0,21 24 0,-23-31 0,1 0 0,0-1 0,1 1 0,-1-2 0,1 1 0,1-1 0,0-1 0,17 8 0,-14-9 0,0 0 0,0-1 0,0 0 0,0-1 0,1-1 0,-1-1 0,16 1 0,2-3 0,1-1 0,-1-2 0,0-1 0,0-2 0,-1-1 0,51-19 0,-25 2 0,-1-1 0,83-54 0,-115 64 0,-13 8 0,0 1 0,1 0 0,0 0 0,0 1 0,22-7 0,-31 12 0,-1 1 0,1-1 0,-1 1 0,1 0 0,0 0 0,-1 0 0,1 0 0,0 0 0,-1 0 0,1 1 0,-1 0 0,1-1 0,-1 1 0,1 0 0,-1 0 0,1 0 0,-1 0 0,0 1 0,4 2 0,0 1 0,0 1 0,0 0 0,-1 0 0,0 0 0,6 10 0,20 36 0,38 89 0,-58-117 0,71 163 0,-79-181 0,0 0 0,-1 0 0,1 0 0,1 0 0,6 9 0,-9-14 0,-1 0 0,1-1 0,0 1 0,-1 0 0,1 0 0,0-1 0,0 1 0,0-1 0,0 1 0,0 0 0,0-1 0,0 0 0,-1 1 0,1-1 0,1 1 0,-1-1 0,0 0 0,0 0 0,0 0 0,0 0 0,0 0 0,0 0 0,0 0 0,0 0 0,0 0 0,0 0 0,0 0 0,0-1 0,0 1 0,0 0 0,0-1 0,0 1 0,0-1 0,0 1 0,0-1 0,1 0 0,2-3 0,1 0 0,-1 0 0,0-1 0,0 1 0,0-1 0,3-6 0,20-35 0,-23 38 0,76-157 0,-14 27 0,-63 133 0,-1 1 0,0 0 0,0 0 0,0 0 0,1 0 0,5-6 0,-7 9 0,0 1 0,-1-1 0,1 1 0,0-1 0,0 1 0,-1-1 0,1 1 0,0-1 0,0 1 0,0 0 0,0 0 0,-1-1 0,1 1 0,0 0 0,0 0 0,0 0 0,0 0 0,0 0 0,0 0 0,0 0 0,0 0 0,0 0 0,-1 1 0,1-1 0,0 0 0,0 1 0,0-1 0,0 0 0,0 1 0,-1-1 0,1 1 0,0-1 0,-1 1 0,1 0 0,0 0 0,10 9 0,-2 0 0,1 1 0,-2 1 0,14 21 0,-17-25 0,111 190 79,39 59-1523,-124-215-5382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1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1680 1 24575,'-10'9'0,"1"4"0,1 1 0,-8 19 0,2-4 0,-39 74 0,-25 43-565,-26 36-1696,-451 754-1295,147-219 2778,308-516-548,-123 350 0,193-454 685,-21 110 1,42-154 734,3 1 0,1-1 1,5 95-1,2-119-80,2 1 0,1-1 0,1-1 0,1 1 0,1-1 0,2 0 0,17 33 0,-14-37-15,1-1 0,0-1 0,2-1 0,1 0 0,0 0 0,2-2 0,0 0 0,28 20 0,-12-14 13,2-1 0,0-2 0,57 25 0,-25-18 84,138 36 0,150 3-243,76-26-632,63-23 272,48-21-739,384-26 4,1-16 33,-402 18 788,790-28 7,-7 28 434,-933 25 242,-63 3-9,-69 2 501,-67 2 546,-54 0 4258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1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115 112 24575,'0'0'0,"-3"3"0,-7 19 0,0-1 0,1 1 0,1 0 0,-7 32 0,9-30 0,-10 40-89,3 0 1,2 1-1,4 1 0,2-1 0,4 1 1,7 83-1,-3-123 89,1 0 0,1-1 0,1 0 0,1 0 0,2 0 0,0-1 0,2 0 0,0-1 0,1 0 0,2-1 0,26 34 0,-21-34 0,1 0 0,1-2 0,1 0 0,1-2 0,0 0 0,1-2 0,1-1 0,0 0 0,2-2 0,-1-1 0,36 11 0,-37-16 0,-1-1 0,1 0 0,0-2 0,0-1 0,1-1 0,-1-2 0,1 0 0,-1-1 0,0-2 0,1 0 0,-1-2 0,-1-1 0,30-11 0,-33 9-25,-1-1 1,0-1-1,0-1 1,-1-1-1,-1-1 0,0-1 1,23-21-1,-21 14-47,-2 1 0,0-2-1,-1-1 1,-1 0 0,18-37 0,-17 25 9,-2 0 0,-2-1 0,-1 0 0,-2-1 0,-1-1 0,-2 0 0,-2 1 0,-1-2 0,-2-38 0,-3 49 63,-1 0 0,-1 0 0,-2 1 0,0 0 0,-2 0 0,-1 0 0,-1 1 0,-1 0 0,-2 1 0,0 0 0,-2 1 0,0 0 0,-2 1 0,0 1 0,-2 0 0,0 1 0,-1 1 0,-35-27 0,28 28 0,-1 0 0,-1 2 0,-1 1 0,0 2 0,-1 0 0,-43-12 0,37 16 0,-1 1 0,-1 1 0,1 3 0,-1 1 0,-45 1 0,61 3-2,0 2 0,0 0 0,0 1 1,0 1-1,1 1 0,-24 9 0,37-11 2,0 0-1,0 1 0,0 0 1,0 1-1,1 0 0,0 0 0,0 0 1,0 1-1,0 0 0,1 0 1,0 1-1,0 0 0,1 0 1,0 0-1,0 0 0,1 1 1,-6 14-1,6-12 2,2 0-1,-1 0 1,1 0-1,1 0 1,0 0 0,1 0-1,-1 0 1,2 0-1,0 0 1,0 1-1,0-1 1,6 17 0,0-7-21,1 1 1,1-2-1,0 1 1,1-1-1,16 21 1,0-4-114,2-1 0,1-2 0,52 46 0,113 74 120,-55-58-926,-18-18-3753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2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358 893 24575,'0'0'0,"0"0"0,0 0 0,0 4 0,2 9 0,5 13 0,4 14 0,5 15 0,3 10 0,0-1 0,-1-9 0,-1-12 0,-4-13-8191</inkml:trace>
  <inkml:trace contextRef="#ctx0" brushRef="#br0" timeOffset="1">1 0 24575,'0'0'0,"0"0"0,0 0 0,0 0 0,0 2 0,4 4 0,4 5 0,6 5 0,7 3 0,8 0 0,1-2 0,-4-5-8191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2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24575,'0'0'0,"2"0"0,6 0 0,16 1 0,18 4 0,15 0 0,11-1 0,7-3 0,11-5 0,12-6 0,0-3 0,-16 1-8191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3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24575,'0'0'0,"0"2"0,1 8 0,0 0 0,0 0 0,5 14 0,-1-3 0,128 475-682,-73-328 512,-48-140 178,1-1 1,2 0-1,31 44 1,-40-62-111,2-1-1,-1 0 1,1 0-1,0 0 1,1-1 0,0-1-1,0 1 1,0-1-1,1-1 1,0 0-1,14 5 1,9 0-6042</inkml:trace>
  <inkml:trace contextRef="#ctx0" brushRef="#br0" timeOffset="1">594 22 24575,'0'0'0,"0"0"0,0 0 0,0 8 0,4 15 0,5 24 0,4 31 0,5 33 0,0 21 0,0 7-1210,-2-4 1210,0-9 0,0-14 0,-1-22-62,-4-21 62,-3-23-6919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3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0 288 24575,'0'-2'0,"6"-6"0,20-10 0,38-9 0,44-3 0,49-1 0,33 1-2958,28 3 2958,12 4-2055,-7 3 2055,-11 3 0,-17 0 0,-26 2-1367,-33 4 1367,-33 2-203,-30 6 203,-28 3-1608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3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24575,'0'0'0,"7"0"0,23 0 0,27 2 0,30 4 0,35 3 0,24 0 0,6-3-1479,-6-7 1479,-22-4 0,-31-3-6712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4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24575,'5'1'0,"16"2"0,0 2 0,-1 1 0,0 0 0,30 14 0,-48-19 0,21 9 0,0 1 0,-1 0 0,0 2 0,-1 1 0,-1 0 0,36 33 0,-48-38 0,0 0 0,-1 0 0,1 1 0,-2-1 0,0 2 0,0-1 0,5 14 0,-8-16 0,0 1 0,-1-1 0,0 1 0,0-1 0,-1 1 0,0-1 0,-1 1 0,0 0 0,0 0 0,-4 15 0,1-11 0,0 0 0,-1-1 0,-1 0 0,0 0 0,-1 0 0,0-1 0,0 0 0,-11 14 0,-5 1 0,-46 46 0,67-71 0,-3 2 0,1 0 0,0 0 0,0 0 0,0 1 0,1-1 0,-1 1 0,-2 5 0,5-8 0,-1 0 0,1 0 0,0-1 0,0 1 0,-1 0 0,1 0 0,0 0 0,0 0 0,0 0 0,0 0 0,0 0 0,1 0 0,-1 0 0,0 0 0,0 0 0,1 0 0,0 1 0,0 0 0,0-1 0,0 0 0,0 1 0,0-1 0,0 1 0,0-1 0,1 0 0,-1 0 0,1 0 0,1 1 0,5 3 0,1 0 0,0-1 0,-1 0 0,1-1 0,11 3 0,53 9 0,1-5-255,1-2 0,-1-4 0,1-3 0,77-9 0,62-18-898,0-8-4610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4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24575,'0'0'0,"2"0"0,6 0 0,16 0 0,18 0 0,20 0 0,23 0 0,29 0 0,18-2 0,7 0-1113,2 0 1113,-1 2 0,-10 1 0,-14 2 0,-18 3-230,-25 0 230,-24-1-6848</inkml:trace>
  <inkml:trace contextRef="#ctx0" brushRef="#br0" timeOffset="1">415 1090 24575,'0'0'0,"2"-2"0,8-6 0,27-10 0,42-8 0,51-7 0,47-5 0,45-9-2927,30-8 2927,-14 4-2922,-47 10 580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5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24575,'-3'10'0,"-14"70"-131,4 0 0,3 0 0,3 1 0,4 0 0,4 0 0,3 0 0,3 0 0,21 90 0,-13-107 131,3-1 0,2-1 0,3-1 0,43 82 0,-50-115-32,1-1 0,1 0 0,1-1 0,1-1 0,2-1 0,47 41 0,-51-50 12,0-2-1,2 0 1,0-1-1,0 0 1,1-2 0,0-1-1,1 0 1,0-2 0,0 0-1,29 4 1,-38-10 30,0 1 0,1-2 0,-1 0 1,0 0-1,0-1 0,0-1 0,0 0 0,19-6 0,-17 3-179,0-1 0,-1-1-1,1 0 1,-1-1 0,-1 0-1,19-15 1,26-28-5301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39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0 247 24575,'1'5'0,"-1"0"0,1 1 0,0-1 0,1 0 0,-1 0 0,1 0 0,0 0 0,0-1 0,1 1 0,-1 0 0,1-1 0,0 0 0,7 8 0,0 0 0,2-1 0,-1 0 0,18 12 0,-13-12 0,0 0 0,1-1 0,0-1 0,1-1 0,0 0 0,0-1 0,34 8 0,-40-13 0,1 0 0,0 0 0,0-1 0,0-1 0,0 0 0,0 0 0,0-2 0,0 0 0,0 0 0,0-1 0,-1 0 0,23-11 0,-7 0-11,0-2 1,-1-1-1,40-34 0,66-71-652,-97 87 616,-2-1 0,50-69 0,-82 102 47,10-17 0,-11 20 0,-1-1 0,0 0 0,1 0 0,-1 0 0,0 0 0,1 1 0,-1-1 0,0 0 0,0 0 0,0 0 0,0 0 0,0 0 0,0 0 0,0 0 0,0 0 0,0 1 0,-1-3 0,1 3 0,0 0 0,0 0 0,0-1 0,0 1 0,-1 0 0,1 0 0,0 0 0,0 0 0,0-1 0,-1 1 0,1 0 0,0 0 0,0 0 0,-1 0 0,1 0 0,0 0 0,0 0 0,-1 0 0,1 0 0,0 0 0,0 0 0,0 0 0,-1 0 0,1 0 0,0 0 0,0 0 0,-1 0 0,1 0 0,0 0 0,0 0 0,-1 0 0,1 0 0,0 1 0,0-1 0,0 0 0,-1 0 0,1 0 0,0 0 0,0 0 0,0 1 0,-1-1 0,1 0 0,0 1 0,-10 9 0,7-5 33,0 1-1,1 0 1,-1 0 0,1 0-1,1 0 1,-1 0-1,1 1 1,0-1-1,0 0 1,0 1 0,1-1-1,1 12 1,1 0 73,1 1-1,0-1 1,8 22 0,-2-12-106,1-2 0,1 1 0,1-1 0,31 47 0,-38-66 0,0 1 0,1-1 0,0-1 0,1 1 0,0-1 0,9 8 0,-10-11 0,0 1 0,0-1 0,0 0 0,0 0 0,0-1 0,1 0 0,-1 0 0,1-1 0,8 2 0,-3-2 0,1-1 0,-1 0 0,0-1 0,0-1 0,0 1 0,0-2 0,0 0 0,0 0 0,-1-1 0,1-1 0,-1 0 0,0 0 0,-1-1 0,1 0 0,-1-1 0,12-10 0,-10 7 0,-1-1 0,0 0 0,0 0 0,-1-1 0,-1 0 0,0-1 0,0 0 0,-1-1 0,-1 0 0,-1 0 0,0 0 0,6-22 0,-10 28 0,0-1 0,0 0 0,-1 0 0,0-1 0,-1 1 0,0 0 0,-1 0 0,1 0 0,-4-11 0,-1 6 0,5 14 0,0 0 0,0 0 0,0 0 0,0 0 0,0 0 0,0 0 0,0 0 0,0 0 0,0 0 0,0-1 0,0 1 0,0 0 0,0 0 0,0 0 0,-1 0 0,1 0 0,0 0 0,0 0 0,0 0 0,0 0 0,0 0 0,0 0 0,0 0 0,0 0 0,0 0 0,-1 0 0,1 0 0,0 0 0,0 0 0,0 0 0,0 0 0,0 0 0,0 0 0,0 0 0,0 0 0,-1 0 0,1 0 0,0 0 0,0 0 0,0 0 0,0 0 0,0 0 0,0 0 0,0 0 0,0 0 0,0 0 0,-1 1 0,1-1 0,0 0 0,0 0 0,0 0 0,0 0 0,0 0 0,0 0 0,0 0 0,0 0 0,0 0 0,0 1 0,0-1 0,0 0 0,0 0 0,0 0 0,0 0 0,0 0 0,0 0 0,0 0 0,0 0 0,0 1 0,0-1 0,-1 6 0,-1 0 0,1 0 0,1 0 0,-1 1 0,1-1 0,0 0 0,2 12 0,0-3 0,28 227-455,15 5-668,-39-217 1066,29 148-1237,25 138 1029,-14 0-594,-39-249 775,-2 83 0,-6-129 61,-4 26 0,4-40 52,-1-1 0,1 1 0,-1-1 0,-1 0 0,1 1 0,-1-1 1,-5 8-1,6-11 15,0-1 0,0 0 1,0 0-1,0 1 1,0-1-1,0 0 0,0-1 1,-1 1-1,1 0 0,-1-1 1,0 1-1,1-1 1,-1 0-1,0 0 0,0 0 1,0 0-1,1-1 0,-1 1 1,0-1-1,0 1 1,0-1-1,0 0 0,0 0 1,0-1-1,-5 0 0,-1-1 127,1 0 0,-1-1 0,0 0 0,1 0 0,0-1 0,0 0 0,-12-8 0,3-1-120,0 0 0,1 0 0,1-2-1,0 0 1,1 0 0,-16-25 0,9 9-34,1-1 0,-27-62 1,28 45-16,2 0 0,2-1 0,2-1 1,2 0-1,3-1 0,2 0 0,0-67 1,7 77-240,2 0 0,2 1 0,1-1 0,24-79 1,9 16-5684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5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34 125 24575,'0'0'0,"0"0"0,2-2 0,12-3 0,20-2 0,22-2 0,19-1 0,19-2 0,15-4 0,5-1 0,-4 3 0,-16 4 0,-18 1 0,-16 2 0,-15 3 0,-15 2-8191</inkml:trace>
  <inkml:trace contextRef="#ctx0" brushRef="#br0" timeOffset="1">0 783 24575,'0'0'0,"2"0"0,8 0 0,22-2 0,23-3 0,27-3 0,29-11 0,28-19 0,17-20-1696,-7-5 1696,-28 7-6495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5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24575,'0'0'0,"-2"2"0,-2 17 0,-3 33 0,-2 43 0,1 46 0,2 30-2399,3 23 2399,4 12 0,5-15 0,0-40-5792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06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1285 24575,'2'0'0,"1"0"0,0 1 0,0-1 0,0 1 0,0 0 0,-1 0 0,1 0 0,5 3 0,20 14 0,-15-9 0,49 34 0,-51-35 0,-1 1 0,-1 0 0,16 19 0,-22-24 0,-1 0 0,0 0 0,0 0 0,0 0 0,0 1 0,0-1 0,-1 0 0,0 1 0,0-1 0,0 1 0,0 7 0,-1 4 0,-4 32 0,1-16 0,2-16 0,0 0 0,2 0 0,0-1 0,5 26 0,-3-31 0,0 0 0,0 0 0,1-1 0,0 1 0,0-1 0,1 1 0,1-1 0,6 8 0,1-2-151,0-2-1,1 1 0,0-2 0,1 0 1,0-1-1,1 0 0,0-1 1,18 7-1,14 6-6674</inkml:trace>
  <inkml:trace contextRef="#ctx0" brushRef="#br0" timeOffset="1">392 1 24575,'0'0'0,"6"0"0,9 4 0,17 6 0,29 9 0,29 3 0,16 3 0,-10-4-8191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33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24575,'5'10'0,"11"15"0,-10-16 0,10 18 0,-4 2 0,-2 0 0,11 47 0,-14-50 0,72 366-857,-24 8-741,-12-82 132,63 305-1909,18-2 1828,71 400 1425,-157-783-19,-5-32-422,-7-35 541,-4-38 500,-7-38-208,-5-30 482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34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1 410 24575,'0'-10'0,"2"4"0,0 0 0,0-1 0,0 1 0,1 0 0,7-11 0,22-29 0,-27 38 0,15-17-49,1 0 0,1 2 0,1 0-1,1 1 1,1 2 0,0 0 0,2 2 0,0 1-1,1 1 1,1 1 0,0 2 0,1 1 0,0 1-1,1 1 1,0 2 0,1 1 0,60-4 0,-50 10-184,1 2 1,-1 2 0,0 1-1,0 3 1,-1 1 0,0 2-1,0 2 1,-1 2 0,73 36-1,-62-23-76,-1 3-1,-2 2 0,-1 1 1,-2 3-1,-2 2 0,74 82 0,62 118-159,-23 9-1866,-156-246 2325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35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7 121 24575,'-5'31'0,"4"5"-90,1 1 0,2-1 0,1 0 0,2 0 1,2-1-1,17 58 0,-1-28-120,2-1 0,53 94 0,-47-102 210,3-2 0,60 74 0,-68-98 0,1-1 0,2-2 0,0 0 0,2-2 0,41 26 0,-35-30 0,0-2 0,1-1 0,1-2 0,1-2 0,0-1 0,0-3 0,1-1 0,1-1 0,0-3 0,-1-1 0,1-3 0,1-1 0,-1-2 0,-1-1 0,50-12 0,-51 5 0,-1-2 0,0-2 0,-1-1 0,0-2 0,-2-1 0,0-3 0,-1 0 0,-1-3 0,44-38 0,-42 30 0,-2-2 0,-1-2 0,-2 0 0,-1-2 0,-2-2 0,-2 0 0,36-77 0,-48 84 0,-2-1 0,-1 0 0,-1-1 0,-2 0 0,-2-1 0,-1 0 0,-2 0 0,-1 0 0,-2 0 0,-8-62 0,-17-42-1155,-5 23-4622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35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24575,'8'12'0,"49"85"0,-6 5 0,-3 12-485,54 185 0,0 134-485,-85-347 993,76 335 207,-69-335-661,3-1-1,68 141 0,-47-137-4777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35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0 24575,'-1'1'0,"0"-1"0,0 0 0,-1 1 0,1-1 0,0 0 0,0 1 0,1-1 0,-1 1 0,0 0 0,0-1 0,0 1 0,0 0 0,0-1 0,-1 3 0,-1 0 0,-9 9 0,0 1 0,1 0 0,1 0 0,0 1 0,-9 17 0,3-2 0,-21 58 0,19-31-248,2 1 0,3 1-1,2 0 1,2 0 0,3 1-1,3 79 1,7-46-187,4 0 1,4 0-1,33 121 1,44 96 459,-30-113-170,-24-51-306,-32-128 335,-2 1 0,0 0 0,0 0 0,-2-1 0,0 1 0,-4 19 0,-8 9-2909,12-43 2718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36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842 862 24575,'-11'1'0,"-41"7"3,1 3 1,-68 23-1,-94 52-122,35 7-417,143-72 533,1 2 0,-58 51 0,85-68 3,1 0 0,1 0 0,-1 1 0,1-1 0,0 1 0,1 0 0,0 0 0,-5 13 0,8-18 0,0 1 0,0 0 0,0 0 0,1 0 0,-1 0 0,1 0 0,0 0 0,0 0 0,0 0 0,0 0 0,0 0 0,1 0 0,0 0 0,-1 0 0,1 0 0,0 0 0,0 0 0,1 0 0,-1-1 0,1 1 0,-1 0 0,1-1 0,0 1 0,0-1 0,3 4 0,0-2 19,-1-1 1,0 1-1,1-1 0,-1 0 1,1 0-1,0 0 0,0-1 1,0 0-1,1 0 0,-1 0 1,0-1-1,1 1 0,-1-1 1,1-1-1,0 1 0,-1-1 1,1 0-1,-1 0 0,1 0 1,0-1-1,-1 0 0,8-2 1,-3 0-1,0 0 0,0-1 0,0-1 0,0 1 0,-1-1 0,1-1 0,-1 0 0,-1 0 0,1-1 0,13-14 0,-8 4-16,0-1-1,-1 0 0,0-1 1,-2-1-1,0 0 0,-2 0 1,0-1-1,8-27 0,-3-3-90,-3 0 0,8-76-1,-11 32-307,-4 0-1,-12-126 0,-50-184-428,54 382 793,1 8 165,-7-24 0,39 123 1035,7 20-1168,12 39-182,89 316-781,-45 13 1019,-77-313-1097,-6-29-4163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3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24575,'0'0'0,"4"-1"0,14-2 0,28 3 0,28 2 0,32 4 0,31 0 0,20-3-1533,12-5 1533,12-14 0,45-35-2690,-15-8-1278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0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24575,'0'0'0,"3"0"0,240 34-4,-2-16-877,-39-8 426,-1-9 0,280-34 0,-446 28-5486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38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24575,'0'0'0,"3"0"0,-2 1 0,1-1 0,-1 0 0,0 0 0,1 1 0,-1-1 0,0 0 0,0 1 0,1-1 0,-1 1 0,0 0 0,0-1 0,0 1 0,0 0 0,1 1 0,14 15 0,-2 2 0,-1 0 0,0 1 0,18 41 0,20 76 0,-9-1-335,3 36-1008,6 36 1007,5 34-266,4 34-1808,3 27 1225,16 105-1288,21 103 216,14-5 773,117 335-97,24-8 1659,-41-139 572,-137-434 4437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39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44 786 24575,'0'-1'0,"0"-1"0,1 1 0,-1 0 0,0 0 0,-1 0 0,1 0 0,0 0 0,0 0 0,0 0 0,-1 0 0,0-2 0,1 1 0,-12-45 0,2 0 0,2 0 0,-4-98 0,13 116 0,0 0 0,2-1 0,1 1 0,2 0 0,1 0 0,0 1 0,22-49 0,-20 58 0,1-1 0,0 2 0,1-1 0,26-30 0,-31 42 0,1 0 0,0 1 0,0-1 0,0 1 0,1 1 0,0-1 0,0 2 0,0-1 0,0 1 0,1 0 0,0 0 0,0 1 0,14-3 0,-11 5 2,0 0-1,0 0 1,0 1 0,0 0-1,0 1 1,0 1-1,0 0 1,0 0 0,-1 1-1,1 1 1,17 7 0,-6 1-65,0 0 0,0 2 0,-1 0 0,29 26 0,-8-2-527,40 46 0,61 85-295,25 41-1954,-1 2-153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40.2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24575,'-8'5'0,"6"-1"0,-1-1 0,0 1 0,1 0 0,0-1 0,0 1 0,0 0 0,1 0 0,-1 1 0,-1 5 0,-5 17 6,2 1-1,-6 51 1,5 63-308,7-64 77,4 0 0,3-1-1,3 0 1,4-1 0,3 0 0,4-1 0,29 72-1,-19-72-150,4-3 0,2 0 0,4-3 0,97 127 0,-110-164 287,0-1-1,3-2 0,0 0 0,2-3 0,0 0 0,66 36 0,-75-49 38,1-2-1,0 0 1,0-2-1,1 0 1,0-2-1,1-1 1,-1-1-1,1-2 1,0 0-1,0-2 1,43-3-1,-36-2 53,0-2 0,-1-2 0,0 0 0,-1-3 0,0 0 0,0-2 0,-2-2 0,1-1 0,52-36 0,-46 24 0,-2-2 0,0-1 0,-2-2 0,-2 0 0,-1-3 0,46-69 0,-41 45-161,-2-1 0,-3-2 0,-2-1 0,-4-1 0,-2-1 0,-3-1 0,-3 0 0,-3-2-1,-3 0 1,1-104 0,-12 57-1032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40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24575,'0'0'0,"-2"6"0,-2 15 0,-1 24 0,1 25 0,6 22 0,13 30 0,17 29-1499,14 20 1499,13 22-2259,8 11 2259,4 8 0,-1 2 0,-2-13 0,-10-30 0,-14-43-4433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41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4 0,6 14 0,12 27 0,11 31 0,8 32 0,3 29 0,-1 15-1609,-4-1 1609,-4-10 0,-5-13 0,-1-15-562,-3-19 562,-1-19 0,-5-23-6020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41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601 1 24575,'-3'0'0,"0"0"0,1 1 0,-1-1 0,0 1 0,1 0 0,-1 0 0,1 0 0,-1 0 0,1 0 0,-3 2 0,-1 0 0,-34 21 0,0 2 0,-41 37 0,33-26 0,-277 184 0,316-216 0,-11 9 0,20-14 0,0 0 0,0 0 0,0 0 0,0 0 0,0 0 0,0 0 0,0 0 0,0 0 0,0 0 0,0 1 0,0-1 0,0 0 0,0 0 0,0 0 0,0 0 0,0 0 0,0 0 0,0 0 0,0 0 0,0 0 0,0 0 0,0 0 0,0 0 0,0 0 0,0 0 0,0 0 0,0 1 0,0-1 0,0 0 0,0 0 0,0 0 0,0 0 0,0 0 0,0 0 0,0 0 0,0 0 0,0 0 0,1 0 0,-1 0 0,0 0 0,0 0 0,0 0 0,0 0 0,0 0 0,0 0 0,0 0 0,0 0 0,0 0 0,0 0 0,0 0 0,0 0 0,0 0 0,0 0 0,0 0 0,0 0 0,1 0 0,-1 0 0,0 0 0,7 1 0,8-1 0,15-1 0,103-2 0,-127 3 0,0 1 0,0 0 0,1 0 0,-1 0 0,0 1 0,0 0 0,0 0 0,-1 0 0,1 1 0,0 0 0,6 5 0,-6-3 0,0 0 0,0 1 0,0-1 0,-1 2 0,1-1 0,-1 0 0,-1 1 0,6 11 0,2 6 3,-1 1 0,-2 0-1,0 1 1,-2 0 0,7 42-1,7 138-205,-21-205 199,10 220-938,15 153 925,-8-276 17,-14-84 0,1-1 0,0-1 0,1 1 0,1-1 0,7 15 0,-11-24-1,1 0 0,-1 1 0,0-1 0,1 0 0,0 0-1,0 0 1,0 0 0,0-1 0,0 1 0,0-1 0,1 0-1,6 4 1,-6-5 14,-1 0 0,1 0 0,-1-1 0,1 1 0,0-1 0,-1 0 0,1 0 0,0 0 0,-1 0 0,1 0-1,0-1 1,-1 0 0,1 0 0,-1 0 0,5-1 0,3-3 152,1-1 0,-1 0 0,0 0 0,14-11-1,43-40-30,130-138-2435,-107 99-3589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0 24575,'-1'1'0,"0"-1"0,0 1 0,0-1 0,0 1 0,0-1 0,0 1 0,0 0 0,0 0 0,0-1 0,0 1 0,0 0 0,1 0 0,-1 0 0,0 0 0,0 1 0,-2 3 0,-9 11 2,1-1-1,1 2 1,0 0 0,1 0-1,1 0 1,-10 32-1,9-12-49,0-1 0,-5 58 0,11-46-24,1 1 0,3-1 0,2 0-1,1 0 1,14 55 0,-3-40 14,3 0-1,3-1 1,36 77 0,-43-111 50,0 0 1,3 0-1,0-1 0,33 39 0,-38-53 1,0-1 0,1 0 0,0-1 0,1 0 0,1-1 0,-1 0 0,1-2-1,1 1 1,31 11 0,-28-15 2,0 0 1,1-1-1,0-1 0,-1-1 0,1-1 1,0 0-1,0-2 0,0 0 0,28-6 1,-3-2-278,-1-3 1,84-33 0,166-93 64,-44 18 260,-158 81-43,134-37 0,-183 65 0,0 2 0,1 1 0,0 3 0,1 1 0,69 4 0,-87 3 17,0 1 0,0 2 0,0 0 0,-1 2-1,0 1 1,-1 1 0,0 1 0,0 1 0,-1 1 0,-1 1 0,0 1-1,31 27 1,-31-21 20,-1 0 0,-1 2 0,-1 0 0,0 1 0,-2 1 0,-1 1 0,-2 0 0,0 1 0,-1 1 0,17 54 0,-27-70 109,0-1 0,-2 1 0,1-1-1,-1 1 1,-1 0 0,0 0-1,-1 15 1,0-27-143,0-1 0,0 1 0,0 0 0,0 0 0,0 0 0,0 0 0,0 0 0,0 0 0,0 0 0,0 0-1,0 0 1,0 0 0,1 0 0,-1 0 0,0 0 0,0 0 0,0 0 0,0 0 0,0 0 0,0 0 0,0 0 0,0 0 0,0 0 0,0 0 0,0 0 0,0 0-1,0 0 1,0 0 0,0 0 0,1 0 0,-1 0 0,0 0 0,0 0 0,0 0 0,0 0 0,0 0 0,0 0 0,0 0 0,0 0 0,0 0 0,0 0 0,0 0 0,0 0-1,0 0 1,0 0 0,0 0 0,0 0 0,0 0 0,1 0 0,-1 0 0,0 1 0,0-1 0,0 0 0,0 0 0,0 0 0,0 0 0,0 0 0,0 0 0,0 0-1,0 0 1,0 0 0,0 0 0,0 0 0,0 0 0,0 0 0,0 0 0,0 1 0,7-8-37,-4 5 50,97-92-1,24-22-163,9 10-697,-85 74 725,1 3 1,2 1 0,0 3 0,2 2 0,0 3 0,2 1 0,0 4 0,1 1-1,0 3 1,1 3 0,0 2 0,0 2 0,0 3 0,1 3 0,-1 2-1,62 12 1,-39 2 119,-1 3 0,107 44 0,145 83 0,-163-70 0,4-5-326,-123-54 163,77 16 0,-112-32 156,0 0 0,-1-1 0,1-1 0,0 0 0,24-2 0,-32 0 21,0 0 0,1-1 0,-1 1 0,0-1 1,0 0-1,0-1 0,0 0 0,0 0 1,-1 0-1,1 0 0,-1-1 0,0 0 0,0 0 1,5-6-1,-1 0 80,0-1 0,-1 0 0,-1 0 1,0-1-1,-1 0 0,0 0 0,0 0 0,5-20 1,0-10-27,8-57 0,-6 2 281,0-151 0,-27-100-388,-3 116-1019,12 149-4233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48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2607 0 24575,'-3'7'0,"-1"-1"0,-7 9 0,-3 4 0,-67 107 0,5-18 0,-29 31-451,-27 28-1354,-29 28 745,-27 28-1374,-204 230-425,-332 395 1527,530-602 989,31-21-1028,33-25 1042,31-21 383,30-21 209,29-36 600,34-98-545,1 1 1,-4 46-1,9-60-53,0-1-1,0 0 1,1 1-1,0-1 1,1 0 0,4 16-1,-3-19-164,0 0 0,0 0-1,1 0 1,0 0 0,0 0 0,1-1-1,-1 1 1,1-1 0,8 6 0,-2-2-100,0-1 0,1 0 0,0 0 0,1-2 0,23 12 0,-2-5 54,1-2 0,49 12 0,135 16 594,61-10-792,51-13-1080,47-9 418,47-7-1195,41-2 970,1111 20-2874,5 24 3039,996 13 647,-1299-32 292,-915-17 213,-39 3-70,-43 0 365,-39 3-156,-36 2 693,-41 3 30,-38 0 3199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49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1 24575,'-7'15'0,"-19"52"-101,2 2 0,4 0-1,3 1 1,3 1-1,3 1 1,-3 102 0,13-109 12,4 1 0,2-1 1,3 0-1,2 0 0,4-1 1,2-1-1,32 79 0,-30-100 89,3 0 0,1-1 0,2-1 0,1-1 0,3-1 0,1-2 0,1 0 0,3-2 0,0-2 0,61 45 0,-70-59-7,1-2 0,1-1-1,0-1 1,1-1 0,45 15 0,-48-20-220,1-2 0,0-1 1,0-1-1,0-1 1,0-2-1,46-2 0,8-8-4915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49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24575,'0'0'0,"8"-2"0,23-3 0,35-2 0,31-1 0,24-3 0,18 0-1721,6 0 1721,-14 1 0,-29 3-6470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0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24575,'-1'8'0,"1"0"0,-4 11 0,0 7 0,-9 238 120,15-197-863,21 129 1,-12-142-6084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49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1375 24575,'0'0'0,"5"0"0,24 0 0,36-2 0,40-3 0,45-9 0,71-30-3934,0-7-323</inkml:trace>
  <inkml:trace contextRef="#ctx0" brushRef="#br0" timeOffset="1">896 1 24575,'0'0'0,"0"2"0,2 10 0,4 22 0,9 36 0,10 40 0,8 27-1603,5 11 1603,1-16 0,-6-29-6588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0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977 1213 24575,'-10'-2'0,"-51"-15"0,0 3 0,-2 3 0,1 2 0,-1 3 0,-1 3 0,1 2 0,-110 14 0,14 16 0,129-21 0,0 1 0,0 1 0,-29 16 0,55-25 0,0 1 0,-1 1 0,1-1 0,1 0 0,-1 1 0,0 0 0,1 0 0,-1 0 0,1 0 0,-5 6 0,8-8 0,-1-1 0,1 1 0,0-1 0,-1 1 0,1-1 0,0 1 0,0-1 0,0 1 0,-1 0 0,1-1 0,0 1 0,0-1 0,0 1 0,0-1 0,0 1 0,0 0 0,0-1 0,0 1 0,0-1 0,1 1 0,-1 0 0,0-1 0,0 1 0,0-1 0,1 1 0,-1-1 0,0 1 0,0-1 0,1 1 0,-1-1 0,1 1 0,-1-1 0,0 0 0,1 1 0,-1-1 0,1 1 0,-1-1 0,1 0 0,-1 0 0,1 1 0,-1-1 0,1 0 0,-1 0 0,1 1 0,0-1 0,-1 0 0,1 0 0,0 0 0,5 1 0,0-1 0,-1 1 0,1-1 0,0 0 0,0-1 0,-1 1 0,1-1 0,0 0 0,-1-1 0,1 1 0,9-5 0,3-2-2,1-1 0,-1-1 0,0 0-1,-1-2 1,0 0 0,-1 0 0,27-29-1,-17 13-144,-1-1 1,-2-1-1,29-48 0,-27 33 125,-2 0 0,-2-1 0,-3-1 0,-1-1 0,18-88 0,-26 90 24,-3 1-1,-2-1 1,-2-1-1,-1 1 1,-3 0-1,-11-70 1,6 80-2,-13-40 0,14 60 0,0 0 0,-1 0 0,-1 1 0,-14-22 0,1 11 0,20 24 0,0 1 0,0 0 0,-1 0 0,1-1 0,0 1 0,-1 0 0,1 1 0,-1-1 0,1 0 0,-1 0 0,1 1 0,-1-1 0,0 1 0,-2-1 0,3 1 0,1 0 0,-1 0 0,1 0 0,-1 0 0,1 0 0,-1 0 0,1 0 0,0 0 0,-1 1 0,1-1 0,-1 0 0,1 0 0,-1 1 0,1-1 0,0 0 0,-1 0 0,1 1 0,0-1 0,-1 0 0,1 1 0,0-1 0,0 1 0,-1-1 0,1 0 0,0 1 0,0-1 0,0 1 0,-1-1 0,1 1 0,0-1 0,0 1 0,0-1 0,0 0 0,0 1 0,0-1 0,0 2 0,0 4 20,0 0 0,1 0 0,-1 0 0,1 0 1,3 9-1,22 68 464,18 35-363,219 488-2231,40-17 667,-258-508-3195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0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24575,'0'0'0,"0"4"0,4 5 0,6 10 0,14 17 0,14 22 0,11 22 0,6 8 0,-7-10-8191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1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0,4 4 0,9 4 0,15 6 0,9 2 0,-2-2-8191</inkml:trace>
  <inkml:trace contextRef="#ctx0" brushRef="#br0" timeOffset="1">863 436 24575,'0'0'0,"2"0"0,8 0 0,18 0 0,23 2 0,22 3 0,15-1 0,7 1 0,-8 0 0,-18 0-8191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1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24575,'0'0'0,"2"4"0,6 6 0,11 18 0,18 26 0,16 29 0,10 21 0,2 12-1075,-4 9 1075,-5 4 0,-6-1 0,-8-9 0,-9-19 0,-10-26-7116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2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56 424 24575,'5'3'0,"0"0"0,-1 1 0,0 0 0,0 0 0,-1 0 0,1 0 0,-1 1 0,5 6 0,-1 0 0,20 32-26,-1 2 0,-3 0 0,20 56 0,40 156-1645,-49-123 1582,-6 2 1,-6 1-1,7 191 0,-28-269 89,-1-1 0,-12 79 0,10-121 0,-1-1 0,-1-1 0,0 1 0,-1-1 0,-1 1 0,0-1 0,-13 21 0,15-29 0,0-1 0,0 1 0,-1 0 0,0-1 0,0 0 0,0 0 0,-1-1 0,1 0 0,-1 1 0,0-2 0,-1 1 0,1-1 0,-1 0 0,1 0 0,-1-1 0,0 0 0,-12 2 0,11-3 59,0 0 1,0-1-1,0 0 0,0-1 0,1 0 0,-1 0 0,0 0 1,0-1-1,1-1 0,-1 1 0,1-1 0,0 0 0,0-1 1,0 1-1,0-2 0,0 1 0,-8-8 0,6 4 30,0 0 0,1-1-1,0 0 1,1 0 0,0-1 0,0 0-1,1 0 1,0 0 0,1-1 0,0 0-1,-4-15 1,4 7-157,2 1 0,0-1-1,1 0 1,1 0 0,0 0 0,2 1-1,0-1 1,7-31 0,2 4-533,2 2 0,24-60 0,16-17-5173</inkml:trace>
  <inkml:trace contextRef="#ctx0" brushRef="#br0" timeOffset="1">952 0 24575,'0'3'0,"1"28"0,1 0 0,9 45 0,24 60 0,-14-68-279,3-1-1,45 88 0,-44-107 228,3-1-1,2-1 1,61 72 0,-77-102 30,2 0 1,-1-1-1,2 0 1,0-1-1,34 20 1,-42-29 21,-1-1 0,1 0 0,0 0 0,0-1 0,1 0 0,-1-1 0,1 0 0,0 0 0,-1-1-1,1-1 1,0 1 0,0-1 0,-1-1 0,1 0 0,12-3 0,-6 0 13,-1-1-1,0-1 0,26-13 1,-14 3-622,26-18-1,14-19-5234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2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24575,'0'0'0,"1"0"0,13 0 0,21 0 0,21 0 0,15 2 0,9 2 0,-1 1 0,-9-1 0,-16-1-8191</inkml:trace>
  <inkml:trace contextRef="#ctx0" brushRef="#br0" timeOffset="1">79 570 24575,'0'0'0,"3"0"0,16 0 0,21 2 0,22 0 0,28-1 0,33-3 0,64-10 0,0-1-8191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2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24575,'0'0'0,"2"5"0,4 18 0,8 33 0,4 34 0,3 26 0,3 27-1583,2 62 1583,-3-5-6608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3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 1 24575,'-8'8'0,"-1"0"0,-13 10 0,1-1 0,-68 57 0,-97 87 0,184-159 0,-2 2 0,0 0 0,0 0 0,1 0 0,-6 8 0,8-11 0,1 0 0,-1 0 0,1 0 0,-1 0 0,1 0 0,0 0 0,-1 0 0,1 1 0,0-1 0,0 0 0,0 0 0,0 0 0,0 0 0,0 0 0,0 1 0,0-1 0,0 0 0,1 0 0,-1 0 0,0 0 0,1 0 0,-1 0 0,1 0 0,-1 0 0,1 0 0,-1 0 0,2 2 0,1 0 0,0 0 0,0 0 0,0 0 0,1-1 0,-1 1 0,1-1 0,0 0 0,4 2 0,34 12 0,-34-13 0,41 12 0,54 22 0,-98-35 0,0 1 0,-1 0 0,1 0 0,-1 0 0,0 0 0,0 1 0,0 0 0,0 0 0,0 0 0,-1 0 0,5 8 0,1 5 0,15 35 0,-23-50 0,26 70-135,33 138-1,-5 81-504,-26-131 715,-23-126-483,2-2-1,19 50 0,-5-35-5720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3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158 893 24575,'0'0'0,"0"0"0,0 0 0,2 4 0,6 11 0,11 22 0,16 27 0,14 20 0,5 9 0,2-2 0,-5-13 0,-11-19-8191</inkml:trace>
  <inkml:trace contextRef="#ctx0" brushRef="#br0" timeOffset="1">1 0 24575,'0'0'0,"0"6"0,0 13 0,0 13 0,0 5 0,0-4-8191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2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1126 61 24575,'-11'-3'0,"3"0"0,-29-8 0,0 2 0,-55-7 0,-80 3 0,93 8-315,-1 5 0,-135 15 0,191-11 310,1 1 0,-1 1 1,1 1-1,0 1 0,0 1 0,-23 13 0,32-13 2,0 0 0,0 0-1,1 1 1,0 1-1,0 1 1,1-1 0,1 2-1,0 0 1,-15 23 0,16-19-7,1 0-1,1 0 1,0 1 0,2 0 0,0 0 0,1 0 0,-5 27 0,8-21-20,0-1 1,1 1-1,1 0 1,1-1-1,7 37 1,-2-30 3,2-1 0,1 0 0,1 0 1,1-1-1,2 0 0,0-1 0,2-1 0,1 0 1,34 41-1,9-4-1085,-6-17-4441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3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24575,'0'0'0,"0"3"0,0 6 0,2 5 0,8 7 0,21 8 0,31 7 0,35-1 0,38-12 0,70-26-2590,-1-11-3011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4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2 519 24575,'0'-3'0,"-1"-67"0,0-1 0,10-88 0,-7 146 0,0 0 0,1 0 0,4-13 0,-5 22 0,-1-1 0,1 1 0,0 0 0,1 0 0,-1 0 0,1 0 0,0 0 0,0 1 0,0-1 0,0 1 0,0 0 0,5-3 0,-3 2 0,1 1 0,-1 0 0,1 0 0,0 1 0,0 0 0,0 0 0,1 0 0,-1 1 0,0-1 0,1 2 0,8-1 0,0 1 0,1 0 0,-1 2 0,28 5 0,-8 2 5,0 1-1,44 20 1,64 38-170,-126-60 104,122 64-825,177 80 700,-211-115 153,-83-31 22,-1-1 1,1-2 0,23 2 0,-32-4 15,-1-1 0,0-1 0,1 0 0,-1 0 0,0-2 0,20-5 0,-23 5 15,0-1 0,0 0 0,0-1-1,-1 0 1,1 0 0,-1 0-1,-1-1 1,1-1 0,9-9 0,-7 4 87,0 0 1,-1 0 0,0-1 0,-1-1 0,-1 0 0,0 0 0,-1 0 0,0-1 0,-1 1 0,4-19 0,-5 8-118,0 0-1,-1 1 1,-2-1 0,0 0 0,-5-40-1,-1 18-1354,5 35-5461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2:54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17 950 24575,'-2'-10'0,"-4"-17"0,2-1 0,1 0 0,2-55 0,1 62 0,2 1 0,0-1 0,2 1 0,0 0 0,1 0 0,1 1 0,0-1 0,2 1 0,14-26 0,-15 33 0,0 1 0,1 0 0,1 0 0,-1 1 0,2 0 0,-1 0 0,1 1 0,1 1 0,0-1 0,0 2 0,1-1 0,-1 2 0,2 0 0,-1 0 0,17-5 0,-13 7 2,0 0-1,0 2 1,1 0 0,-1 0-1,0 2 1,1 0-1,-1 1 1,0 0-1,1 2 1,17 4-1,3 3-56,0 2 0,-1 1-1,42 22 1,96 63-874,-6 14 759,5 3 295,6-16-198,-160-89 52,1-1 1,0-1-1,1-1 1,0-1-1,40 7 1,-55-13 20,1 1 0,0-1 0,-1 0 0,1-1 0,-1 0 0,1 0 0,-1 0 0,1-1 0,-1 0 0,0 0 0,0 0 0,11-7 0,-9 5 0,-1-2 0,0 1 0,-1-1 0,0 0 0,0 0 0,0-1 0,0 1 0,-1-1 0,6-11 0,0-2-1,0-2 0,-2 1 0,0-1 0,11-46 0,7-96 26,-6-308-1081,-22 403-4725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0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24575,'2'1'0,"0"-1"0,0 1 0,0 0 0,0 0 0,0 0 0,-1 0 0,1 0 0,0 0 0,3 3 0,-1 0 0,14 8 0,0 2 0,-1 0 0,-1 1 0,0 0 0,-2 1 0,1 1 0,-2 0 0,13 23 0,3 14-8,31 78 0,10 66-554,39 165-199,-13-36-934,-59-216-3462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0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16 0,4 30 0,7 32 0,9 36 0,7 30 0,-1 14-2186,0-3 2186,-2-6 0,-1-7 0,-3-8 0,-5-22 0,-6-30-6005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1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0 513 24575,'6'-6'0,"45"-47"0,-16 21-52,2 1 1,73-46-1,-54 44-396,96-41 0,-55 37-513,3 3 1,152-30-1,-86 35 181,221-12-1,168 40-728,-391 14 739,-113-7 911,-1 3-1,73 21 1,-57-6-981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1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24575,'0'0'0,"2"0"0,7 0 0,12 0 0,19 3 0,29 6 0,35 7 0,26 7 0,18 9-1125,13 6 1125,3 5-1575,-10 3 1575,-18-1 0,-27-3 0,-33-9-5491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1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24575,'6'1'0,"66"3"0,20 3 0,-76-5 0,1 1 0,-1 0 0,23 9 0,-33-10 0,0 0 0,-1 1 0,1 0 0,-1 0 0,1 1 0,-1-1 0,0 1 0,0 0 0,-1 1 0,1-1 0,6 10 0,-7-7 0,0-1 0,0 1 0,0 1 0,-1-1 0,0 1 0,-1-1 0,0 1 0,0 0 0,1 8 0,-1 12 0,0-1 0,-2 1 0,-1 0 0,-1-1 0,-9 47 0,2-36 0,-1-1 0,-2 0 0,-26 54 0,23-60 0,-35 48 0,-25 21 0,72-96 0,1-1 0,-1-1 0,1 1 0,0 0 0,0 0 0,1 0 0,-1 1 0,1-1 0,-1 0 0,-1 7 0,3-9 0,0 0 0,0 0 0,0 0 0,0 0 0,0 0 0,1 0 0,-1 0 0,0 0 0,0 0 0,1 0 0,-1 0 0,0 0 0,1 0 0,-1-1 0,2 3 0,-1-2 0,1 1 0,-1-1 0,1 1 0,0-1 0,0 1 0,-1-1 0,1 0 0,0 0 0,3 2 0,8 2 0,0-1 0,22 5 0,70 10 0,43-2-359,38-3-1076,45-10-452,268-28 0,-234-3-736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4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3032 24575,'7'-6'0,"-5"3"0,9-10 0,-1-1 0,0 1 0,-1-2 0,-1 1 0,0-1 0,-1-1 0,6-18 0,1-13 0,12-60 0,-7-6-701,5-125 0,-13-119-113,-26-401-1274,1 291 1899,19 110-956,0 290 1166,3-1 0,2 1 0,25-78 0,-16 89 288,-3 15-3255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5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2629 24575,'0'-6'0,"6"-134"0,0 57 0,2-111-271,10-167-890,28 1 1089,35 44 62,22 5 33,8-21-43,-29-7-133,-60 196-961,-15 99-4299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2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 34 0,1 0 0,1-1 0,2 0 0,1 0 0,1 0 0,2-1 0,2 0 0,0-1 0,30 56 0,-38-82 0,-2-3 0,0 0 0,0 0 0,0 0 0,0-1 0,0 1 0,0 0 0,1-1 0,-1 1 0,0-1 0,1 1 0,1 1 0,-2-4 0,-1 1 0,0 0 0,0 0 0,0 0 0,0-1 0,0 1 0,1 0 0,-1 0 0,0-1 0,0 1 0,0 0 0,0 0 0,0-1 0,0 1 0,0 0 0,0 0 0,0-1 0,0 1 0,0 0 0,0-1 0,0 1 0,0 0 0,0 0 0,0-1 0,0 1 0,0 0 0,-1 0 0,1-1 0,-7-29 0,-17-47 0,7 27 0,3 8 0,3 0 0,-11-73 0,22 113 0,0 0 0,-1 0 0,1-1 0,0 1 0,0 0 0,1 0 0,-1 0 0,0 0 0,1 0 0,0-3 0,0 4 0,-1 1 0,1-1 0,0 0 0,-1 0 0,1 0 0,0 1 0,0-1 0,0 0 0,0 1 0,-1-1 0,1 0 0,0 1 0,0 0 0,0-1 0,0 1 0,0-1 0,0 1 0,0 0 0,1 0 0,-1 0 0,0 0 0,2 0 0,5-1 0,1 1 0,0 1 0,-1-1 0,1 2 0,-1-1 0,0 1 0,10 3 0,1 2 0,35 19 0,-25-10 0,-1 2 0,-1 0 0,-1 2 0,-1 1 0,39 42 0,-26-19 0,-2 1 0,43 72 0,-70-102 0,-9-15 0,1 0 0,-1 0 0,0 1 0,0-1 0,0 0 0,0 0 0,0 0 0,0 0 0,0 1 0,0-1 0,0 0 0,0 0 0,0 0 0,1 0 0,-1 0 0,0 1 0,0-1 0,0 0 0,0 0 0,0 0 0,1 0 0,-1 0 0,0 0 0,0 0 0,0 0 0,0 1 0,1-1 0,-1 0 0,0 0 0,0 0 0,0 0 0,0 0 0,1 0 0,-1 0 0,0 0 0,0 0 0,0 0 0,1 0 0,-1 0 0,0 0 0,0 0 0,0-1 0,0 1 0,1 0 0,2-11 0,11-103 0,-7 48 0,-4 37 0,6-40 0,-7 60 0,0-1 0,1 0 0,0 1 0,8-16 0,-10 22 0,1 0 0,0 1 0,-1-1 0,1 0 0,1 1 0,-1 0 0,0-1 0,0 1 0,1 0 0,-1 0 0,1 0 0,0 1 0,5-3 0,-4 2 0,0 1 0,0-1 0,1 1 0,-1 1 0,0-1 0,1 1 0,-1-1 0,0 1 0,6 1 0,0 0 0,0 1 0,0 0 0,-1 1 0,1 0 0,-1 1 0,0 0 0,0 0 0,10 7 0,1 2 24,-2 0 0,0 2 0,-1 0 0,18 20 0,53 74-1509,-56-64-5341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5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2271 24575,'2'-9'0,"1"1"0,24-83 0,224-664-2696,-54 166 1201,-179 532 1489,58-167-57,17 9-1125,-77 183 1091,3 0 0,0 1 1,3 1-1,25-30 0,-35 47 87,0 1 1,1 0-1,1 1 0,0 0 1,0 1-1,1 0 0,0 1 1,1 1-1,0 0 0,27-8 0,-23 11 6,0 1-1,1 0 0,-1 2 1,40-1-1,-30 4-15,1 2 1,52 11-1,-22 3-31,-1 2 0,94 44 0,-55-15 26,158 103-1,69 98 31,82 128-317,-314-285-1247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7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0 461 24575,'13'7'0,"48"39"0,-47-35 0,183 166-514,-148-126 120,78 105-1,-80-86 203,-3 3 0,-3 1 0,-4 2 0,-3 1 1,29 97-1,-39-91-39,-4 2 1,-3 1-1,-4 0 1,4 172 0,-19-193 121,-10 70 0,6-95-11,-2 0 1,-2 0-1,-15 39 0,17-57 52,-2 0-1,0-1 1,-1 0 0,-2 0-1,0-2 1,-21 25 0,23-31 46,-2-1 0,0 0 0,0 0 0,-1-2 1,-1 1-1,0-2 0,0 0 0,0-1 1,-25 9-1,33-14 62,0-1 1,-1 0-1,1 0 1,-1-1-1,1 1 1,-1-2-1,1 1 0,-1-1 1,1 0-1,-1-1 1,0 0-1,-11-3 1,12 2-6,1 0 0,0-1 0,0 0 0,0 0 0,0 0 0,0-1 0,1 0 0,-1 0 0,1-1 0,0 1 0,1-1 0,-1 0 0,1-1 1,-6-7-1,3 1-39,1 0 0,0 0 0,0 0 0,1 0 0,1-1 0,-4-18 1,3 5 48,1 1-1,0-42 1,4 24 171,12-79-1,4 37-542,47-145-1,53-79-490,170-339 818,-267 608-8,88-195-289,-20-2-167,-78 206 387,-1 0 0,-2 0 1,-1 0-1,1-53 0,-6 70 86,-1-1 1,-1 1-1,0-1 0,0 1 1,-1 0-1,-1 0 0,-1 0 0,0 0 1,0 1-1,-2-1 0,0 2 0,-8-14 1,4 11 100,-1 1 0,-14-14 0,-24-16-2717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7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10 0,2 16 0,3 17 0,2 14 0,1 12 0,1 13 0,2 9 0,4 1 0,-1-9 0,2-14 0,1-18 0,-2-18-8191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8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0,5 0 0,14 2 0,19 2 0,12 1 0,-3 0-8191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08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438 145 24575,'0'0'0,"0"-2"0,2-3 0,4-1 0,11-5 0,18-4 0,23-2 0,22-4 0,10 3 0,5 2 0,-1 5 0,-8 1 0,-15 2 0,-19 4-8191</inkml:trace>
  <inkml:trace contextRef="#ctx0" brushRef="#br0" timeOffset="1">1 670 24575,'0'0'0,"8"-2"0,19-7 0,30-4 0,40-6 0,48 0 0,58-4-3230,81-11 3230,-7 1-4961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2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616 341 24575,'1'0'0,"-1"0"0,1 0 0,-1 0 0,0 0 0,1 1 0,-1-1 0,0 0 0,0 0 0,1 1 0,-1-1 0,0 0 0,1 0 0,-1 1 0,0-1 0,0 0 0,0 1 0,1-1 0,-1 0 0,0 0 0,0 1 0,0-1 0,0 1 0,1 0 0,-1-1 0,2 6 0,0-1 0,0 0 0,-1 0 0,1 1 0,-1-1 0,-1 1 0,1 6 0,-3 40 0,-5 2 0,-19 75 0,12-65 0,-1 4-16,-28 138-178,14 4-112,26-159 211,1 1 1,7 54-1,-1-70 64,2-1 0,1 0 0,21 63 0,-16-67 31,2 0 0,1-1 0,1 0 0,2-1 0,0-1 0,37 41 0,-41-53 0,1 0 0,1-1 0,0-1 0,1-1 0,1-1 0,0 0 0,0-1 0,1-1 0,1 0 0,-1-2 0,31 9 0,-35-13-10,-1-2 1,1 0 0,0 0 0,-1-1-1,1-1 1,0-1 0,0 0 0,-1-1-1,1 0 1,-1-1 0,1-1 0,24-9-1,-22 5-2,1-1 0,-1-1 0,0 0 0,-1-1 0,0-1 0,-1 0 0,-1-1 0,0-1 0,16-18 0,-11 6-113,0 0 0,-2-1 0,0-1 0,-2 0 0,16-44 0,-16 27-119,-1 0 1,-2-1-1,6-53 0,-12 45 129,-2 0 0,-3 0 0,-2 1-1,-2-1 1,-3 0 0,-2 1 0,-2 0-1,-28-81 1,20 82 53,-3 1 0,-1 1 0,-3 2 0,-2 0 0,-2 2 0,-2 0 0,-2 3 0,-57-59 0,51 64 63,-3 1 0,0 3 0,-3 2 0,0 1 1,-96-47-1,97 58-6,-1 2 0,0 2 0,-2 2 0,0 2 0,0 2 0,-92-7 0,113 16-12,0 0-1,0 2 1,0 1-1,0 1 1,1 1-1,0 1 1,-36 12-1,51-13 16,0 1 1,0-1-1,1 1 1,-1 1-1,1 0 0,-13 11 1,17-12 0,0 1 1,0-1-1,0 1 1,1 0-1,0 0 0,0 0 1,1 0-1,-1 0 1,1 1-1,-3 12 1,3-9 2,1 1 1,0-1-1,1 0 1,1 1-1,-1-1 1,2 1-1,-1-1 1,1 1-1,4 12 1,-1-4-28,2 0 0,1 0-1,0 0 1,13 22 0,-2-8-109,2-2 0,40 50 0,-10-24 74,2-2 0,95 77 0,-69-72-350,143 83-1,29-15-75,-6-19-1045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2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0,2 11 0,4 21 0,8 26 0,6 22 0,13 23 0,15 17 0,16 9-1261,7-8 1261,-9-23-6930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2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0,3 2 0,10 8 0,6 8 0,-1 2-8191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3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24575,'0'0'0,"2"-1"0,12-4 0,19 0 0,20 3 0,22 1 0,21 2 0,11 1 0,-14 1-8191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3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0,4 10 0,5 16 0,5 17 0,7 18 0,10 19 0,11 18 0,8 9 0,3-2-736,4-8 736,11-12 0,12-16 0,-3-19 0,-14-18-7455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3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1 559 24575,'6'2'0,"-6"-2"0,1 0 0,0 0 0,-1 0 0,1 0 0,0 1 0,-1-1 0,1 0 0,0 0 0,-1 1 0,1-1 0,-1 0 0,1 1 0,0 0 0,6 6 0,0 1 0,-1-1 0,0 2 0,0-1 0,-1 1 0,8 17 0,-7-15 0,13 31 0,-1 1 0,-2 0 0,17 77 0,7 137 0,-33-171 0,-9-69 0,2-17 0,0 0 0,0 0 0,0 0 0,0 0 0,0 1 0,0-1 0,0 0 0,0 0 0,0 0 0,0 0 0,0 0 0,0 0 0,-1 0 0,1 0 0,0 0 0,0 0 0,0 0 0,0 0 0,0 1 0,0-1 0,0 0 0,0 0 0,-1 0 0,1 0 0,0 0 0,0 0 0,0 0 0,0 0 0,0 0 0,0 0 0,0 0 0,-1 0 0,1 0 0,0 0 0,0 0 0,0 0 0,0-1 0,0 1 0,0 0 0,0 0 0,0 0 0,-1 0 0,1 0 0,0 0 0,0 0 0,0 0 0,0 0 0,0 0 0,0 0 0,0 0 0,0-1 0,0 1 0,0 0 0,0 0 0,0 0 0,0 0 0,-1 0 0,1 0 0,0 0 0,0 0 0,0-1 0,0 1 0,0 0 0,0 0 0,0 0 0,0 0 0,0 0 0,-2-6 0,-1-1 0,1 1 0,-1 0 0,2-1 0,-1 1 0,0-10 0,-2-4 0,-17-108-250,-6-147 0,16-135-114,11 366 364,1-103 0,1 115 0,2 1 0,12-51 0,-16 79-2,1 0 1,0 0 0,0 1-1,0-1 1,0 1 0,0-1 0,1 0-1,2-3 1,-3 5 6,0 0 0,-1 1 0,1-1-1,0 1 1,0-1 0,0 1 0,0 0 0,0-1 0,-1 1 0,1 0-1,0 0 1,0 0 0,0-1 0,0 1 0,0 0 0,0 0 0,0 0 0,0 0-1,0 1 1,0-1 0,0 0 0,-1 0 0,1 1 0,0-1 0,0 0 0,0 1-1,0-1 1,0 1 0,-1-1 0,1 1 0,1 0 0,12 9 139,-1 0 1,0 1-1,0 1 1,15 18 0,-27-28-148,48 53-194,-3 3-1,44 72 1,62 138-396,-78-120 441,76 221 1,-137-333-222,-3 0 1,7 39 0,-14-54-5214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3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0,6 10 0,11 24 0,12 26 0,10 28 0,4 27 0,2 20-1372,-1 6 1372,-3-6 0,-7-14 0,-8-19-405,-9-26 405,-8-27-6414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4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24575,'0'0'0,"1"-2"0,6-2 0,17-3 0,38-2 0,41 0 0,32 3 0,31 5-1756,13 5 1756,10 4 0,9 0 0,-15-1 0,-39-1-6435</inkml:trace>
  <inkml:trace contextRef="#ctx0" brushRef="#br0" timeOffset="1">348 1312 24575,'0'0'0,"1"-2"0,13-1 0,21 2 0,29 8 0,36 11 0,30 14 0,9 7-1229,-3 4 1229,-11-1 0,-22-6 0,-28-8-6962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4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24575,'0'0'0,"5"1"0,0 1 0,0 0 0,0 1 0,0-1 0,0 1 0,-1 0 0,1 1 0,-1-1 0,0 1 0,0 0 0,0 0 0,0 0 0,0 0 0,2 6 0,1 1 0,0 0 0,-1 1 0,0 0 0,5 18 0,-7-17 0,-1 0 0,0 1 0,-1-1 0,0 1 0,-1-1 0,-1 1 0,0-1 0,-1 1 0,0-1 0,-1 1 0,-1-1 0,0 0 0,-1 0 0,-10 25 0,1-10 0,7-17 0,0 1 0,1 0 0,-6 22 0,10-30 0,0-1 0,1 1 0,0 0 0,-1-1 0,1 1 0,0 0 0,1 0 0,-1-1 0,1 1 0,0 0 0,0-1 0,0 1 0,0 0 0,0-1 0,1 0 0,0 1 0,3 4 0,-1-2 0,0-1 0,1 0 0,0 0 0,0 0 0,0-1 0,8 6 0,1-1 0,26 12 0,10-1-682,90 25-1,-45-20-6143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5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 24575,'0'0'0,"0"-2"0,4-2 0,11-3 0,16-3 0,18-3 0,23 2 0,31 6 0,25 7 0,13 6-1215,-11 3 1215,-27 0-6976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5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0 380 24575,'0'0'0,"0"0"0,0 2 0,6 9 0,13 20 0,21 33 0,16 27 0,11 19 0,3 19-1341,-1 8 1341,-6 0 0,-6-14 0,-6-19 0,1-21-51,0-22 51,-8-21-6799</inkml:trace>
  <inkml:trace contextRef="#ctx0" brushRef="#br0" timeOffset="1">1154 1 24575,'0'0'0,"0"1"0,1 28 0,2-1 0,8 41 0,-6-39 0,25 121-456,82 252 0,-65-280 759,-38-104-606,0-1 0,1 0-1,1 0 1,15 18 0,-10-18-5763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5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24575,'0'0'0,"3"2"0,10 12 0,10 21 0,6 21 0,3 23 0,1 23 0,-1 21 0,-4 5-1024,-7-10 1024,-7-18 0,-6-25 0,-4-25-7167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6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0 536 24575,'0'0'0,"2"-2"0,11-6 0,25-10 0,36-7 0,47-3 0,44-3 0,33-6-2336,28-9 2336,6-8-2795,-28 1 2795,-48 9-3060</inkml:trace>
  <inkml:trace contextRef="#ctx0" brushRef="#br0" timeOffset="1">2015 0 24575,'0'0'0,"-2"0"0,-2 4 0,-3 12 0,-5 23 0,-7 31 0,-6 40 0,-6 37 0,-3 30-2040,-4 21 2040,-5 4 0,-7-6 0,-7-14 0,-3-27 0,10-40-6151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6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24575,'4'-2'0,"8"-2"0,0 1 0,1 0 0,-1 1 0,18-2 0,-13 2 0,17-1 0,1 1 0,45 3 0,-63 0 0,0 1 0,0 1 0,0 0 0,-1 1 0,0 1 0,29 13 0,-39-15 0,0 1 0,0-1 0,-1 1 0,1 0 0,-1 0 0,0 1 0,0 0 0,-1-1 0,1 2 0,6 10 0,-7-9 0,0 1 0,0 0 0,-1 1 0,0-1 0,0 0 0,-1 1 0,2 13 0,-3-1 0,0 1 0,-1 0 0,-1-1 0,-1 1 0,-10 41 0,-23 49 0,4-9 0,30-100 0,0 1 0,0-1 0,1 0 0,-1 1 0,1-1 0,0 1 0,0-1 0,0 1 0,1-1 0,-1 0 0,1 1 0,0-1 0,1 5 0,0-4 0,0-1 0,0 0 0,0 0 0,1 0 0,-1-1 0,1 1 0,0 0 0,-1-1 0,1 0 0,0 1 0,0-1 0,7 3 0,19 8-455,1-1 0,46 12 0,-5-4-6371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6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24575,'0'0'0,"0"0"0,0 0 0,3 0 0,14-2 0,23-1 0,30 1 0,26 4 0,29 5 0,23 2-1472,-1 0 1472,-26-3-6719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7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2472 1 24575,'-3'0'0,"0"0"0,-1 1 0,1-1 0,0 1 0,0 0 0,0 0 0,-6 3 0,-1 0 0,-12 6 0,-1 1 0,-41 27 0,-25 27 0,-25 33-386,-21 35-1157,-17 34 663,-182 224-2374,-62 69 1054,325-380 2117,-312 355 269,10 6-1518,259-296 1086,23-21 504,21-24 1031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3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24575,'0'0'0,"2"-2"0,12-2 0,20-3 0,23-2 0,25 1 0,32-1 0,20-2 0,0-1-946,-18 1 946,-28 3-7245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7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2979 0 24575,'-7'9'0,"-49"41"0,30-28 0,-74 60 0,-46 30-636,-39 19-1909,-338 205-606,-14-14 897,-286 180 1433,640-384-174,23-15 747,29-23 658,30-19 1639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8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24575,'0'0'0,"1"0"0,13 0 0,19 2 0,21 4 0,16 6 0,14 3 0,13 8 0,9 9 0,3 6-596,-7 7 596,-15 0 0,-22-9-7595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8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 24575,'0'0'0,"9"0"0,19-2 0,27-2 0,39-3 0,41-2 0,42 1-2664,70 5 2664,-6 4-5527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8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88 505 24575,'-1'0'0,"1"1"0,0-1 0,-1 0 0,1 0 0,0 0 0,0 0 0,-1 0 0,1 1 0,0-1 0,-1 0 0,1 0 0,0 0 0,0 1 0,-1-1 0,1 0 0,0 0 0,0 1 0,0-1 0,-1 0 0,1 0 0,0 1 0,0-1 0,0 1 0,-2 1 0,-4 10 0,0 1 0,0-1 0,-4 16 0,-2 13-63,0 0-1,3 0 1,2 1-1,1 0 1,2 0-1,2 0 1,2 1-1,2-1 1,2 0-1,1 1 1,2-2-1,2 1 1,2-1-1,29 72 1,-22-72 63,2-1 0,1 0 0,3-2 0,0-1 0,3 0 0,61 64 0,-67-81 0,0-1 0,2 0 0,0-2 0,1 0 0,1-2 0,0-1 0,1-1 0,1-1 0,0-1 0,0-1 0,51 10 0,-62-17 0,0-1 0,1-1 0,-1 0 0,1-1 0,0-1 0,23-3 0,-30 2 0,0-1 0,1 0 0,-1 0 0,-1-1 0,1-1 0,0 1 0,-1-1 0,0-1 0,0 0 0,-1 0 0,9-9 0,-5 3-13,0-1 0,-1-1 1,0 0-1,-1 0 1,-1-1-1,0 0 0,-1-1 1,9-25-1,-6 7-216,0-1 1,-3 0-1,6-44 0,-9 28 22,-2 0 1,-2-1 0,-2 1 0,-3-1-1,-1 1 1,-3 0 0,-3 1-1,-19-61 1,7 44 148,-3 2-1,-3 1 1,-2 1-1,-3 1 1,-65-88-1,67 109 51,-1 1 0,-2 2-1,-2 1 1,-1 2-1,-2 2 1,-1 1 0,-2 2-1,-54-28 1,67 43-4,-35-13 0,51 23 13,0 1 0,0 0 0,0 1 0,-26-2 0,33 5 18,1-1 1,0 2 0,0-1 0,0 1 0,-1 0 0,1 0 0,0 0 0,0 1 0,0 0 0,1 1 0,-1-1 0,0 1 0,1 0 0,0 0-1,-9 7 1,9-5 23,0 0-1,0 1 0,0-1 1,1 1-1,0 0 0,0 0 0,1 0 1,0 0-1,0 1 0,0 0 1,1-1-1,0 1 0,-2 13 1,2-5-13,0 0 0,1 1 1,1-1-1,1 0 0,3 22 1,3 1-22,1 0 1,3 0-1,0-1 1,28 57-1,-9-35 15,73 111 0,-46-94 11,76 80 1,76 52-957,-93-102-3325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9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24575,'0'0'0,"2"2"0,4 4 0,8 11 0,8 16 0,8 17 0,5 14 0,2 5 0,0 0 0,2-3 0,4-8 0,0-12 0,-8-13-8191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9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19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0 600 24575,'6'-6'0,"-2"5"0,1 0 0,-1 0 0,0 0 0,0 1 0,1-1 0,-1 1 0,0 0 0,1 0 0,-1 1 0,0-1 0,7 3 0,17 2 4,-1 2 0,-1 1 0,1 1 0,-1 2 0,28 15 0,-5 1-165,78 58 0,-65-37-352,-2 3 1,81 91 0,-97-92 523,-2 3-1,-3 1 1,44 81 0,-63-96 5,28 79 0,-38-89-99,-2 1 0,-1 0 0,4 51 0,-10-62 33,0 0-1,-2 1 1,0-1 0,-1 0-1,-1 0 1,-9 32-1,7-37 48,-1 0 0,0 0-1,-1 0 1,0-1 0,-1 0 0,0 0 0,-1-1-1,-1 0 1,-15 14 0,17-17 3,0-2 0,-1 1 0,-1-1 0,1-1 0,-1 0 0,0 0 0,-18 7 0,25-12 44,1 0 0,-1 0 1,1 0-1,-1-1 0,0 1 0,1-1 1,-1 0-1,0 1 0,1-2 0,-1 1 1,0 0-1,0 0 0,1-1 1,-1 1-1,1-1 0,-1 0 0,1 0 1,-1 0-1,1 0 0,-1 0 0,1 0 1,-3-3-1,2 1 16,0 0-1,0 0 1,0-1-1,0 1 1,1-1-1,-1 0 1,1 0-1,0 0 1,0 0-1,1 0 1,-1 0 0,1-1-1,-1-4 1,-1-5 40,1 0 0,0 0 0,1 0 0,2-17 0,1-1-37,12-60-1,3 22-498,35-90-1,39-66-708,-68 170 1076,13-28 72,117-293 21,-30-7-163,-90 214-297,-30 144 231,-1-2-1,-1 1 1,-2 0 0,-4-31 0,-1 24-4325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20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24575,'0'0'0,"2"4"0,3 8 0,2 16 0,2 15 0,-1 9 0,-1 1 0,-3 0 0,-1-3 0,-1-8 0,-2-7 0,0-11 0,0-9-8191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20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0,0 7 0,2 7 0,0 0-8191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20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24575,'1'23'0,"6"41"0,-5-48 0,18 99 0,17 58-659,13 54-1979,10 47 1497,106 673-3400,-37 11 2307,-93-683 1607,-4-25 311,-29-227 293,38 331 347,-21-4 1288,-29-162 704,2-131-2580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7:59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0 245 24575,'5'5'0,"9"9"0,1 0 0,1-1 0,0 0 0,1-2 0,0 0 0,1-1 0,30 13 0,-40-20 0,1 0 0,0 0 0,0-1 0,0 0 0,0 0 0,0-1 0,0-1 0,0 1 0,0-1 0,1-1 0,-1 0 0,0 0 0,0-1 0,0 0 0,0-1 0,0 1 0,-1-2 0,17-8 0,-18 8 0,1-1 0,-2 0 0,1 0 0,0-1 0,-1 0 0,0 0 0,-1-1 0,1 1 0,-1-1 0,0 0 0,5-11 0,-7 12 0,-1-1 0,1 1 0,-1 0 0,-1-1 0,1 1 0,-1-1 0,0 0 0,0 1 0,-1-1 0,0 0 0,0 0 0,-1 1 0,1-1 0,-4-12 0,1 10 0,0 1 0,-1 0 0,0-1 0,0 1 0,0 1 0,-1-1 0,-1 1 0,1 0 0,-1 0 0,0 0 0,-1 1 0,1 0 0,-1 0 0,-1 1 0,1 0 0,-1 0 0,1 0 0,-2 1 0,-13-5 0,10 5 0,0 0 0,0 1 0,0 0 0,0 1 0,0 1 0,-1 0 0,1 1 0,0 0 0,-1 0 0,1 1 0,0 1 0,-1 0 0,-21 8 0,29-8 12,-1 0 0,1 1-1,0-1 1,-1 1-1,1 0 1,0 1 0,1-1-1,-1 1 1,-5 6 0,7-7-126,1 1 0,-1-1 0,0 1 0,1 0 0,0 0 0,0 0 0,0 0 0,1 1 0,-1-1 0,1 0 0,0 1 0,-1 5 0,1 28-6712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3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24575,'5'-6'0,"-2"3"0,1 1 0,-1 0 0,1 0 0,0 1 0,0-1 0,-1 1 0,8-2 0,-3 1 0,52-12 0,0 2 0,1 4 0,98-3 0,-116 11 1,-1 1 1,1 2-1,52 11 0,-70-8-72,0 0 0,0 2 1,-1 1-1,0 1 0,-1 1 0,36 22 0,-40-20 47,0 1-1,-1 0 0,-1 2 1,30 33-1,-37-37 28,0 1 1,-1 1-1,-1 0 0,0 0 0,-1 0 0,0 1 0,8 31 0,-11-27-3,-1 0 0,0 1 0,-2-1 0,0 0 0,-1 1 0,-1-1 0,-3 21 0,-3-1 0,-2-1 0,-20 56 0,12-49 0,-2 0 0,-3-2 0,-49 77 0,28-61 0,-93 100 0,102-125 0,-20 22 0,46-47 0,1 1 0,0 0 0,0 0 0,-6 15 0,11-22 0,1 0 0,-1 0 0,1 0 0,0 0 0,0 0 0,1 0 0,-1 0 0,1 0 0,-1 1 0,1-1 0,0 0 0,0 0 0,1 0 0,-1 0 0,1 1 0,-1-1 0,1 0 0,0 0 0,0 0 0,0 0 0,1 0 0,-1 0 0,1-1 0,-1 1 0,1 0 0,0-1 0,0 1 0,0-1 0,0 0 0,1 1 0,-1-1 0,1 0 0,-1-1 0,1 1 0,0 0 0,3 1 0,4 2 0,-1-1 0,1 0 0,0-1 0,0 0 0,14 2 0,0-2 0,32 1 0,-13-4-56,-1-2 1,0-2-1,47-11 1,117-37-2068,-24-1-3134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21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24575,'12'-6'0,"-1"0"0,1 1 0,23-6 0,55-10 0,54-5-552,62 2-1655,56 2 1094,59 5-1128,57 5 940,47 5-1665,36 5 1708,1608 60-2910,61 91 3591,-1656-108 577,-41 6 0,-43 8 70,-50 8 212,-51 7-28,-48 0 481,-48-4-195,-46-6 887,-114-46-631,0 2 0,58 40 0,-81-49-359,0 1 1,0 0 0,-1 1-1,0 0 1,-1 0-1,0 1 1,-1 0-1,0 1 1,0-1 0,-1 1-1,9 21 1,-11-17-74,0 0 0,-1 1 1,0-1-1,-1 0 1,-1 1-1,0 0 0,-1-1 1,-4 29-1,-3-5-168,-1 0 0,-18 50 1,-50 122-5,5-16-26,16-16-1276,8 2 0,8 2 1,-26 313-1,53-302 530,9 0-1,29 258 1,-6-302 310,11 140 545,-29-268-249,-2 0 1,0 0-1,-2-1 1,-6 36-1,5-47 83,0 0 0,0 0 0,-1 0 0,0-1 0,-1 1 1,0-1-1,0 0 0,-1-1 0,0 1 0,-1-1 0,-13 13 0,7-10-63,0-1 1,-1 0-1,0-1 0,0-1 0,-20 9 1,2-3-36,0-2 1,-60 13 0,-127 8 129,-61-20-507,-57-18-1242,-59-15 561,-58-10-1530,-56-8 1456,-44-6-785,-34-3 1212,-509-36-490,-908-76 794,1458 109 390,59 0 0,70 3 0,79 4 160,85 8 1685,72 7 4342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22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24575,'0'0'0,"0"-2"0,2-1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56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14 24575,'-7'4'0,"1"0"0,0 0 0,0 1 0,0 0 0,1 0 0,0 0 0,0 0 0,0 1 0,-5 8 0,-4 8 0,-14 30 0,16-27 0,1 1 0,1 0 0,1 1 0,2 0 0,1 0 0,1 0 0,1 1 0,1 0 0,2 0 0,3 44 0,0-50 0,2-1 0,1-1 0,10 31 0,29 58 0,-16-44 0,67 188 0,-89-238 0,1-1 0,0-1 0,1 1 0,0-1 0,1-1 0,0 0 0,1 0 0,1 0 0,0-2 0,0 1 0,20 12 0,-5-5 0,0-2 0,2-2 0,-1 0 0,2-2 0,0-1 0,57 14 0,-73-22 0,1 0 0,-1-1 0,1-1 0,13 0 0,-18-2 0,0 0 0,0 0 0,0 0 0,0-1 0,-1-1 0,1 0 0,8-4 0,-3 1 0,0-1 0,0-1 0,14-11 0,-21 14 0,-1 0 0,0-1 0,0 0 0,0 0 0,-1-1 0,0 1 0,7-14 0,0-4 0,-1-1 0,-1-1 0,7-28 0,16-83 0,-29 115 0,7-34 0,-2-1 0,-3-1 0,-2 0 0,-2 1 0,-4-1 0,-2 0 0,-2 1 0,-24-98 0,24 130 0,-2 2 0,0-1 0,-2 1 0,-1 0 0,0 1 0,-17-23 0,22 37 0,0 1 0,0 1 0,-1-1 0,0 1 0,0 1 0,-1-1 0,1 1 0,-1 0 0,0 1 0,-1 0 0,1 0 0,-1 1 0,-13-4 0,-7 1 0,-1 0 0,-53-3 0,50 7 0,0 2 0,0 1 0,0 1 0,-61 13 0,76-10 0,0 0 0,0 1 0,1 1 0,-19 10 0,25-11 0,0 1 0,1 0 0,0 1 0,0 0 0,0 1 0,-14 16 0,16-14 0,1 0 0,0 0 0,1 0 0,0 1 0,1 0 0,0 0 0,1 0 0,0 1 0,1-1 0,-2 18 0,3-15 0,0 1 0,2 0 0,0-1 0,0 1 0,2 0 0,0-1 0,1 1 0,5 18 0,-5-27 0,0 1 0,0 0 0,1-1 0,0 1 0,0-1 0,0 0 0,1-1 0,9 11 0,-10-13 0,0-1 0,1 1 0,-1-1 0,1 1 0,-1-1 0,1-1 0,0 1 0,0-1 0,0 0 0,0 0 0,1 0 0,-1-1 0,11 2 0,1-1 0,0-2 0,0 0 0,0-1 0,17-4 0,68-17 0,-70 11 0,0 0 0,-1-2 0,-1-2 0,0-1 0,-1-1 0,0-1 0,49-43 0,-5 4 0,3 4 0,112-62 0,-175 109-96,1 0 1,-1 1-1,1 1 0,22-5 0,-22 5-790,2 1-5940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23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24575,'16'0'0,"101"-6"0,-16 0 0,428 5 7,-269 2-159,-232-1-13,635 7-640,1376 38-2471,-909-53 3276,-370-2 0,-256 10-158,636-9-764,-775-8 695,-8 1 120,-86 5 134,117-3-152,0 15 1127,-129 15-688,73 1 3312,-306-16-3434,0 1 0,1 1 1,-1 1-1,27 8 0,206 76-192,-251-85 0,-1 1 0,1-1 0,-1 1 0,0 0 0,-1 1 0,1 0 0,-1 0 0,0 0 0,0 1 0,0 0 0,-1 0 0,0 1 0,0-1 0,-1 1 0,1 0 0,4 11 0,2 7 0,-1 1 0,-2 1 0,0-1 0,-1 1 0,3 40 0,2 139 0,-11-150 0,-17 762-141,-35-246-319,-32-4 213,28-231 247,45-241 0,3 147 0,17-162 835,-4-41-2187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37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24575,'0'8'0,"1"0"0,0 0 0,3 8 0,1 13 0,-4-28 0,1 0 0,-1 0 0,0-1 0,1 1 0,-1 0 0,1-1 0,-1 1 0,1-1 0,0 0 0,-1 1 0,1-1 0,1 0 0,-2 0 0,20 2-341,1-1 0,-1-2-1,34-3 1,-36 2-6485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36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24575,'14'2'0,"211"49"0,-155-34 0,-12-3 0,93 24 0,-3 12 0,-131-43 0,1 2 0,-1 0 0,0 1 0,-1 0 0,0 2 0,-1-1 0,-1 2 0,21 21 0,-26-23 0,-1 0 0,0 0 0,0 0 0,-1 1 0,-1 0 0,0 0 0,-1 1 0,0 0 0,0 0 0,-2 0 0,0 0 0,3 24 0,-5-26 0,-1 0-1,-1-1 0,1 1 1,-2 0-1,1-1 1,-1 1-1,-1-1 0,0 0 1,-5 12-1,1-8 4,0-1-1,0 0 1,-1 0-1,-1-1 1,-19 21-1,3-8-24,-2-1-1,-1-1 0,-1-2 0,-52 30 0,36-26-234,-82 33 0,101-48 255,-1-1-1,-1-1 0,1-2 1,-49 5-1,68-10 19,-1-1 0,0 0-1,1 0 1,-1-1 0,0-1 0,-13-3 0,20 5-67,0-1 0,-1 0 0,1 0 1,0 0-1,0 0 0,0 0 0,0 0 0,0 0 1,0-1-1,0 1 0,0-1 0,0 0 1,1 1-1,-1-1 0,1 0 0,-1 0 1,1 0-1,0 0 0,-1 0 0,1 0 1,0-1-1,1 1 0,-1 0 0,0-1 1,1 1-1,-1-5 0,2-13-6248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36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569 0 24575,'-13'0'0,"5"1"0,-1-1 0,1 1 0,0 1 0,0 0 0,-1 0 0,1 0 0,1 1 0,-1 0 0,-10 6 0,-6 6 0,-33 25 0,25-17 0,-9 6 0,-134 102 0,161-119 0,0 1 0,2 1 0,-1 0 0,1 0 0,1 1 0,-11 21 0,16-24 0,0 0 0,1 0 0,1 0 0,0 1 0,0-1 0,1 1 0,1 0 0,0 0 0,0 22 0,3-16 0,1 0 0,0 0 0,2-1 0,0 1 0,1-1 0,1 0 0,0 0 0,2-1 0,0 0 0,0 0 0,2-1 0,0 0 0,1 0 0,1-2 0,0 1 0,1-1 0,0-1 0,22 17 0,-10-12-54,0-2 0,1 0 1,1-2-1,0-1 0,1-1 0,1-1 0,0-1 0,53 9 0,-38-11-185,1-3 0,1-2 0,-1-2-1,0-1 1,55-9 0,-29-2-6032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38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1803 114 24575,'-2'5'0,"-17"37"-78,-2-2-1,-1 0 0,-2-1 0,-2-2 1,-1 0-1,-2-2 0,-35 33 0,19-27-124,-1-2 0,-1-1 0,-3-3 0,-95 51-1,89-59 69,0-2 0,-2-3 0,-1-3 0,-1-2 0,0-3-1,-1-2 1,0-3 0,-1-3 0,1-2 0,-1-4 0,-104-11-1,134 8 71,-1-3 0,1 0-1,0-2 1,-45-18-1,63 20 53,1 0-1,1-1 1,-1 0-1,1-1 1,1 0-1,0-1 0,0 0 1,0-1-1,1 0 1,1-1-1,-1 0 1,-11-20-1,13 19 14,2 0 0,0-1 0,0 0 0,1 0 0,1 0 0,0-1 0,0 0 0,2 0 0,0 0 0,0 0 0,1 0 0,1 0 0,1 0 0,0 0 0,0 0 0,7-25 0,-2 22 21,1-1 1,0 1-1,2 0 0,-1 1 0,2 0 0,22-28 0,-13 22 48,1 1 0,0 1 0,45-34 0,-38 36-64,1 0 1,1 2 0,0 1-1,1 2 1,1 1 0,0 1-1,0 1 1,1 2 0,1 1-1,-1 2 1,1 1 0,0 1-1,-1 2 1,48 5 0,-64-2-6,0 0 0,-1 1 0,1 1 0,-1 1 0,0 0 0,0 0 0,-1 2 0,21 12 0,-24-12 0,-1 0 0,0 1 0,-1 0 0,1 1 0,-2 0 0,1 0 0,-1 1 0,-1 0 0,0 1 0,12 21 0,-14-20 0,0 0 0,0 1 0,-2-1 0,1 1 0,-1 0 0,-1 0 0,1 23 0,-3-15 0,-1-1 0,-1 0 0,-1 0 0,-10 37 0,-7 4-411,-33 72 0,-43 67-3696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1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62 24575,'-6'5'0,"0"5"0,0 1 0,0 0 0,1 0 0,-6 22 0,2-9 0,-7 27 0,1 0 0,3 1 0,2 1 0,3 0 0,1 0 0,4 0 0,3 56 0,1-74 0,1-1 0,2 1 0,1-1 0,16 47 0,-14-57 0,2 0 0,0-1 0,2 0 0,0-1 0,2 0 0,26 33 0,-25-37 0,1-2 0,0 1 0,1-2 0,1 0 0,0-1 0,36 20 0,-43-28 0,0-1 0,1-1 0,-1 0 0,1 0 0,0-1 0,14 2 0,-17-4 0,0-1 0,0 1 0,0-2 0,1 1 0,-1-1 0,0-1 0,0 0 0,0 0 0,9-3 0,-2-2 0,-1-1 0,0 0 0,0-1 0,0 0 0,-1-1 0,-1-1 0,1 0 0,-2-1 0,0 0 0,15-19 0,-7 4 0,-2 0 0,0-2 0,-2 1 0,18-46 0,-22 46 0,-2 0 0,-2-1 0,0 0 0,-2 0 0,-1 0 0,-2-1 0,1-39 0,-5 46 0,-1 0 0,0-1 0,-2 2 0,-1-1 0,-1 0 0,0 1 0,-2 0 0,0 0 0,-2 1 0,-12-21 0,5 16 0,-1 1 0,0 1 0,-2 0 0,-1 2 0,-1 0 0,-36-28 0,28 28 0,-1 1 0,-1 1 0,0 2 0,-70-28 0,80 38 0,-1 1 0,-25-5 0,38 10 0,0 1 0,0 0 0,0 1 0,-1 0 0,1 0 0,0 1 0,-12 3 0,17-3 0,1 0 0,0 0 0,0 1 0,0-1 0,0 1 0,0 0 0,0 0 0,1 1 0,-1-1 0,-3 4 0,5-4 0,0 0 0,1 0 0,-1 0 0,1 0 0,-1 0 0,1 0 0,0 0 0,0 0 0,0 1 0,0-1 0,0 0 0,0 1 0,1-1 0,-1 0 0,1 1 0,0-1 0,-1 1 0,1-1 0,1 4 0,-1-2 0,1 1 0,0 0 0,0-1 0,1 1 0,-1-1 0,1 1 0,0-1 0,1 0 0,-1 0 0,5 6 0,3 2 0,0 1 0,13 10 0,60 47 0,102 59-981,9-9-160,-161-101 1239,241 144-1126,-172-105-4111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2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0 24575,'1'1'0,"0"-1"0,0 1 0,0 0 0,-1 0 0,1 0 0,0 0 0,0 0 0,0 0 0,-1 0 0,1 0 0,0 1 0,0-1 0,3 6 0,0-1 0,-1 1 0,1-1 0,-2 1 0,1 0 0,-1 0 0,0 0 0,0 0 0,-1 1 0,0-1 0,0 0 0,-1 1 0,0-1 0,0 1 0,0-1 0,-1 0 0,0 1 0,-1-1 0,-3 11 0,-3 1 0,0-1 0,-1 1 0,-15 22 0,5-9 0,16-27 0,0 0 0,1 0 0,0 0 0,0 0 0,0 0 0,0 0 0,1 1 0,-1 9 0,2-12 0,0 0 0,0 1 0,0-1 0,1 0 0,0 0 0,-1 1 0,1-1 0,0 0 0,0 0 0,1 0 0,-1 0 0,1 0 0,-1 0 0,1-1 0,0 1 0,3 2 0,1 2 13,0-1 0,1 0 0,0 0 0,0-1 0,1 0 0,11 7 0,51 18-1345,-68-29 1208,53 19-6702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4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 24575,'0'0'0,"0"0"0,2 0 0,10-2 0,24-2 0,30-3 0,37 0 0,39 1 0,27 0-1828,1 1 1828,-29 1-6363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2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5 0,1 6 0,-1 7 0,0 5 0,-1 1 0,0-2 0,-1-3 0,0-4 0,0-5 0,0-3 0,4-6 0,5-6 0,1-1-8191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3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1 24575,'-3'8'0,"1"-2"0,0-1 0,-1 0 0,0 0 0,0-1 0,0 1 0,-1-1 0,1 1 0,-1-1 0,-8 6 0,0 0 0,0-1 0,-19 10 0,13-9 0,-1-1 0,0-1 0,-1-1 0,1-1 0,-2 0 0,1-1 0,0-2 0,-1 0 0,-33 0 0,111 0-1365,-17-1-5461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3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24575,'0'0'0,"4"0"0,12 4 0,23 6 0,22 9 0,14 1 0,5-3 0,-4-8 0,-14-4 0,-18-4-8191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3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 24575,'0'0'0,"0"-2"0,11-2 0,31-7 0,46-6 0,54-7 0,77-14 0,1-1-8191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4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24575,'0'3'0,"1"14"0,0 0 0,8 27 0,-6-26 0,132 503-893,-119-468 893,42 95 0,-49-132 0,-1 0 0,2 0 0,0-1 0,1 0 0,0-1 0,2 0 0,-1-1 0,2 0 0,22 16 0,-21-19 10,1 0-1,0-2 0,1 0 0,0 0 0,28 7 0,-34-11 68,0-2-1,1 0 0,-1 0 0,0-1 0,1 0 0,-1-1 1,1-1-1,-1 1 0,0-2 0,14-2 0,-21 2-76,0 1 0,0 0 0,0-1 0,0 0 0,-1 0 0,1 0 0,0 0 0,-1-1 0,0 1 0,0-1 0,0 0 0,0 0 0,0 0 0,0 0 0,-1 0 0,1-1 0,-1 1 0,0-1 0,0 0 0,-1 0 0,1 1 0,1-7 0,0-5 0,0-1 0,-1 0 0,0 1 0,-1-25 0,-1 15 0,0 23 0,0 0 0,0 1 0,0-1 0,0 1 0,0-1 0,1 1 0,-1-1 0,0 1 0,1-1 0,-1 1 0,1-1 0,0 1 0,-1-1 0,1 1 0,0 0 0,2-3 0,-2 3 0,1 0 0,-1 1 0,1-1 0,-1 1 0,1-1 0,0 1 0,-1-1 0,1 1 0,-1 0 0,1-1 0,0 1 0,-1 0 0,1 0 0,0 0 0,-1 1 0,1-1 0,2 1 0,29 6 0,31 11 0,-33-9 0,-21-6 0,349 93 0,-347-93 0,75 13 0,-77-15 0,0-1 0,-1 1 0,1-2 0,0 1 0,-1-1 0,18-5 0,-22 5 0,-1-1 0,0 0 0,0 0 0,0 0 0,0 0 0,-1-1 0,1 1 0,-1-1 0,1 0 0,-1 0 0,0-1 0,0 1 0,0-1 0,0 1 0,-1-1 0,0 0 0,1 0 0,-2 0 0,1 0 0,0 0 0,1-8 0,1-1 0,-2 0 0,0-1 0,-1 1 0,0 0 0,-1 0 0,-1-18 0,-3 5 3,-1-1 0,-1 1-1,-1 0 1,-1 1-1,-1-1 1,-1 2 0,-22-39-1,-2 8-302,-80-101 0,-72-53-325,161 182-115,1 0-5507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5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24575,'0'10'0,"17"119"0,58 216 0,-67-312 0,12 40 0,-16-61 0,1 0 0,0 0 0,11 18 0,-14-27 8,0 0 0,0 0 0,1 0 0,-1 0-1,1-1 1,0 1 0,0-1 0,-1 0 0,2 0 0,-1 0-1,0 0 1,0 0 0,1-1 0,3 2 0,-1-1-220,1-1 0,0 1 0,0-1 0,1-1 1,-1 1-1,7-1 0,19-3-6614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5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0,4 2 0,5 3 0,10 2 0,12 2 0,16-3 0,11-2 0,-4-2-8191</inkml:trace>
  <inkml:trace contextRef="#ctx0" brushRef="#br0" timeOffset="1">1054 347 24575,'0'0'0,"3"0"0,10 2 0,12 3 0,11-3 0,8-4 0,15-9 0,20-13 0,15-12 0,0-3 0,-17 5-8191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5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0,3 6 0,6 9 0,5 14 0,4 11 0,0 9 0,2 5 0,-1-1 0,-3-8 0,0-10 0,-5-13-8191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6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390 1 24575,'0'0'0,"0"0"0,4 2 0,10 8 0,23 22 0,30 39 0,32 51 0,17 56-2778,0 50 2778,-26 31-3256,-42 15 3256,-59-3 0,-65-21 0,-63-28 0,-65-23 0,-76-3 0,10-33-2157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6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813 1 24575,'-3'0'0,"-12"2"0,-20 4 0,-30 13 0,-37 26 0,-28 29 0,-8 26-2216,7 28 2216,22 27 0,40 30 0,54 31-2002,65 30 2002,69 24-3316,51 5 3316,53 8-3390,-12-44 6123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5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24575,'3'14'0,"12"27"0,34 71 0,-23-59 0,264 510 0,-286-555 0,-2-5 0,0 1 0,0-1 0,0 1 0,0-1 0,-1 1 0,2 5 0,-3-9 0,0 0 0,0 0 0,0 1 0,0-1 0,0 0 0,0 0 0,0 0 0,0 0 0,0 1 0,0-1 0,0 0 0,0 0 0,0 0 0,0 1 0,0-1 0,0 0 0,0 0 0,0 0 0,0 0 0,-1 1 0,1-1 0,0 0 0,0 0 0,0 0 0,0 0 0,0 0 0,0 1 0,0-1 0,-1 0 0,1 0 0,0 0 0,0 0 0,0 0 0,0 0 0,0 0 0,-1 1 0,1-1 0,0 0 0,0 0 0,0 0 0,0 0 0,-1 0 0,1 0 0,0 0 0,0 0 0,0 0 0,-1 0 0,1 0 0,0 0 0,-11-4 0,5-1 0,0 0 0,0 0 0,0-1 0,1 1 0,0-1 0,0 0 0,0-1 0,-4-7 0,-14-24 0,1-1 0,1-1 0,3 0 0,1-2 0,2 0 0,2-1 0,2-1 0,2 1 0,-5-60 0,12 78 0,2-41 0,1 57 0,0 0 0,1 0 0,0 0 0,0 0 0,0 1 0,1-1 0,8-14 0,-10 20 0,1 0 0,0 1 0,0-1 0,-1 1 0,2-1 0,-1 1 0,0 0 0,0 0 0,1 0 0,-1 0 0,1 0 0,-1 1 0,1-1 0,0 1 0,0-1 0,0 1 0,0 0 0,0 0 0,0 1 0,0-1 0,0 0 0,0 1 0,0 0 0,5 0 0,-1 1 0,-1-1 0,0 2 0,0-1 0,0 1 0,0 0 0,0 0 0,0 1 0,0-1 0,-1 1 0,1 1 0,7 5 0,-1 1 0,0 0 0,-1 1 0,0 1 0,-1 0 0,13 20 0,37 71 0,-35-54 0,-2 2 0,-2 0 0,27 106 0,-46-147 0,0 0 0,0 13 0,0-63 0,9-51 0,-7 63 0,-2 14 0,5-43 0,27-97 0,-32 150 0,-1-1 0,1 1 0,0 0 0,0-1 0,0 1 0,0 0 0,1 0 0,0 1 0,3-5 0,-4 6 0,1 0 0,-1 0 0,1 1 0,-1-1 0,1 0 0,0 1 0,-1 0 0,1 0 0,0-1 0,0 2 0,0-1 0,0 0 0,0 0 0,5 1 0,0 0 0,0 0 0,1 1 0,-1 0 0,0 0 0,0 1 0,0 0 0,0 1 0,0-1 0,-1 2 0,1-1 0,-1 1 0,0 0 0,13 10 0,2 3 0,-1 1 0,35 39 0,-22-18-341,-2 2 0,-2 2-1,41 76 1,-53-83-6485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7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77 24575,'-3'6'0,"-13"43"1,1 0-1,-13 79 1,7 103-664,26-29 520,0-159 146,1-1 1,21 70 0,-23-99-4,0-1 0,0-1 0,2 1 0,-1-1 0,1 0 0,12 16 0,-14-22 0,1 0 0,0 0 0,-1-1 0,2 1 0,-1-1 0,0 0 0,1 0 0,0-1 0,0 0 0,0 0 0,0 0 0,1-1 0,10 3 0,-3-2 62,0-1 0,0 0 0,0-1 0,0-1 0,0 0 0,0-1 1,1-1-1,-1 0 0,-1 0 0,1-2 0,17-6 0,-13 3-56,0-1 0,0-1 0,0 0 0,-1-1 0,-1-2 0,0 1 0,22-22 0,9-15-6,18-17 0,-55 57 0,0 0 0,0 1 0,0 1 0,1-1 0,18-7 0,-12 8-1,1 1 0,-1 0 0,1 1 0,30-3 0,-20 6 5,0 0 1,41 5-1,-4 6-53,112 31-1,-70-9-185,55 13 16,-153-42 219,33 5 0,-40-8 0,1 1 0,-1-1 0,1 0 0,0 0 0,-1 0 0,1-1 0,-1 1 0,1 0 0,-1-1 0,1 0 0,-1 0 0,3-1 0,-4 2 0,0-1 0,0 0 0,0 1 0,-1-1 0,1 0 0,0 0 0,-1 0 0,1 1 0,-1-1 0,1 0 0,-1 0 0,1 0 0,-1 0 0,1 0 0,-1 0 0,0 0 0,1 0 0,-1 0 0,0 0 0,0 0 0,0 0 0,0 0 0,0 0 0,0 0 0,0 0 0,0 0 0,-1 0 0,1-2 0,-2-3 0,0-1 0,0 1 0,-5-9 0,6 14 0,-11-24 11,-2 1 1,-32-43 0,-44-39-126,72 86 47,-177-190-660,-1-1 718,187 200 3,-37-45-24,41 50 28,1-1 0,0 1 0,0-1 0,1 0 0,0 0-1,-4-13 1,6 17-99,0-1-1,1 1 0,0 0 0,-1-1 1,1 1-1,1 0 0,-1 0 0,0-1 1,1 1-1,1-6 0,0 5-1017,0-1 0,0 0 0,0 1 0,6-8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7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842 1 24575,'-16'3'0,"2"0"0,-1 1 0,-28 11 0,32-10 0,-11 3 0,1 2 0,-1 0 0,1 2 0,-31 23 0,41-27 0,1 0 0,1 1 0,-1 1 0,2 0 0,-1 0 0,1 0 0,1 1 0,0 0 0,0 1 0,-5 14 0,7-12-10,0 1-1,1 0 1,0 0 0,1 0-1,1 0 1,1 1-1,0-1 1,1 20-1,3-12-30,0 0 0,1-1-1,1 1 1,15 41 0,-4-26-63,40 71 1,30 22 9,-63-100 94,-10-14 0,20 34 0,-32-49 0,0-1 0,-1 1 0,1-1 0,0 1 0,-1-1 0,1 1 0,-1 0 0,1 0 0,-1-1 0,0 1 0,0 0 0,0-1 0,0 1 0,0 0 0,0 0 0,-1 1 0,1-1 0,-1-1 0,0 0 0,0 1 0,0-1 0,0 0 0,0 0 0,0 1 0,0-1 0,0 0 0,-1 0 0,1 0 0,0 0 0,-1-1 0,1 1 0,0 0 0,-1-1 0,1 1 0,-1-1 0,-1 1 0,-9 2 0,1 0 0,-1-1 0,-21 1 0,-80-2 0,-319-43-2094,321 26-3402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49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24575,'9'-7'0,"-2"5"0,1 0 0,0 0 0,0 1 0,0 0 0,10 0 0,41 2 0,-55-1 0,29 2 0,-1 2 0,63 14 0,-83-15 0,-1 1 0,0 0 0,1 1 0,-1 0 0,-1 0 0,1 1 0,-1 1 0,0-1 0,-1 2 0,1 0 0,11 12 0,-14-10 0,0 0 0,0 0 0,-1 1 0,0-1 0,-1 2 0,0-1 0,-1 0 0,0 1 0,-1 0 0,0 0 0,-1 0 0,0 0 0,-1 0 0,-1 1 0,0-1 0,0 0 0,-1 0 0,-1 1 0,0-1 0,0 0 0,-2 0 0,-4 14 0,-2-5 0,0 1 0,0-2 0,-2 0 0,-26 34 0,-67 66 0,31-43 0,-51 57 0,116-125 0,-23 29 0,30-34 0,-1 0 0,0 0 0,1 0 0,0 1 0,0-1 0,0 1 0,-1 5 0,2-8 0,1 0 0,0 0 0,0-1 0,0 1 0,0 0 0,0 0 0,0-1 0,0 1 0,1 0 0,-1-1 0,0 1 0,1 0 0,0-1 0,-1 1 0,1 0 0,0-1 0,0 1 0,0-1 0,0 1 0,1 1 0,2 0 0,-1 0 0,0 0 0,1 0 0,0-1 0,0 1 0,0-1 0,5 2 0,4 2 0,0-1 0,1 0 0,25 4 0,50 2 0,-26-9-263,72-6 0,61-17-1598,-88 4-3943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0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24575,'0'0'0,"0"1"0,0 3 13,7 417-485,1-292 77,29 158-1,-23-219 401,4 0 0,37 96 0,-38-122-44,2-1-1,2-1 1,2 0 0,50 65-1,-56-85-249,0-1 0,2-1 0,29 23-1,-12-16-5312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0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0 24575,'0'4'0,"1"12"0,1 1 0,0-1 0,7 25 0,-6-31 0,67 214-19,19-2-912,-76-190 640,37 87 80,67 168 2,-14 3 198,-84-220-1076,-17-58-4345</inkml:trace>
  <inkml:trace contextRef="#ctx0" brushRef="#br0" timeOffset="1">1 938 24575,'0'0'0,"3"-2"0,8-2 0,19-7 0,24-7 0,25-7 0,13-10 0,-1-6 0,-12 0 0,-19 7-8191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0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24575,'6'6'0,"28"31"0,-1 1 0,55 86 0,32 100 0,-110-203 0,1 2 0,24 40 0,-30-56 0,0-1 0,0 0 0,0 0 0,1 0 0,-1 0 0,2-1 0,-1 0 0,0 0 0,1-1 0,7 4 0,-2-3 18,-1 0 0,1-1-1,0-1 1,1 0 0,22 3-1,-5-4-752,39-2-1,-6-4-6090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1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24575,'0'0'0,"0"0"0,6 6 0,13 9 0,15 10 0,24 10 0,18 3 0,-4-5-8191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1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0 488 24575,'1'5'0,"-1"0"0,1 0 0,0 0 0,1 0 0,-1-1 0,1 1 0,2 5 0,1 4 0,19 45-12,33 59-1,42 51-658,13-8 520,-84-128 155,0-1 0,50 43 0,-68-66-4,1-1 0,-1 0 0,1 0 0,1-1 0,15 7 0,-24-13 1,-1 0 1,0-1-1,1 1 1,-1 0-1,1-1 0,-1 0 1,1 1-1,-1-1 1,1 0-1,-1 0 0,1-1 1,-1 1-1,1 0 1,-1-1-1,0 0 0,1 1 1,-1-1-1,0 0 1,1 0-1,-1 0 1,0-1-1,0 1 0,0 0 1,0-1-1,0 1 1,0-1-1,0 0 0,2-3 1,3-5 100,0 1 0,-1-2 0,0 1 0,8-20 0,-9 18 43,-1 4-122,64-131 105,-55 116-131,2-1 0,1 2 0,30-35 0,-27 38 3,0 1 0,2 1 0,0 1 0,0 1 0,27-15 0,-18 15 0,0 1 0,1 2 0,53-15 0,-66 22 0,-6 3 0,-1-1 0,0-1 0,14-5 0,-22 7 0,0 1 0,-1-1 0,1 1 0,-1-1 0,1 0 0,-1 0 0,0 0 0,1 0 0,-1 0 0,0-1 0,0 1 0,-1-1 0,1 1 0,0-1 0,-1 0 0,0 1 0,2-5 0,-1-2 0,-1 0 0,0 0 0,-1 1 0,1-1 0,-2 0 0,1 0 0,-1 0 0,-1 0 0,-3-12 0,-2-6 0,-1 1 0,-19-40 0,-31-49 0,49 97 0,-95-174-1365,61 113-5461</inkml:trace>
  <inkml:trace contextRef="#ctx0" brushRef="#br0" timeOffset="1">1893 689 24575,'0'0'0,"3"32"0,0-13 0,13 259 0,-14-166 0,-1-79 0,2 1 0,1-1 0,1 0 0,13 41 0,-14-61 0,1 0 0,1-1 0,0 0 0,0 0 0,14 18 0,-15-23 0,1 0 0,1 0 0,-1 0 0,1-1 0,0 0 0,1-1 0,-1 1 0,1-1 0,10 4 0,-7-4 9,-1-1-1,1-1 0,0 0 0,0 0 1,21 1-1,-9-3-716,43-2 1,22-10-6119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1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0 24575,'0'0'0,"0"5"0,0-1 0,-1 0 0,0 1 0,0-1 0,0 0 0,0 0 0,-1 0 0,1 0 0,-1 0 0,0 0 0,0 0 0,-1 0 0,1-1 0,-1 1 0,0-1 0,1 0 0,-2 0 0,1 0 0,-6 4 0,7-5 0,-1-1 0,1 1 0,-1-1 0,1 0 0,-1 0 0,1 0 0,-1 0 0,0 0 0,1 0 0,-1-1 0,0 1 0,0-1 0,1 0 0,-1 0 0,0 0 0,0 0 0,1-1 0,-1 1 0,0-1 0,0 1 0,1-1 0,-1 0 0,0 0 0,1 0 0,-1-1 0,1 1 0,0 0 0,-1-1 0,1 0 0,0 1 0,-2-3 0,3 3 0,1 1 0,0 0 0,0 0 0,-1-1 0,1 1 0,0 0 0,-1-1 0,1 1 0,0 0 0,0-1 0,0 1 0,-1 0 0,1-1 0,0 1 0,0 0 0,0-1 0,0 1 0,0 0 0,0-1 0,0 0 0,0 1 0,0-1 0,0 1 0,0 0 0,0 0 0,0 0 0,1-1 0,-1 1 0,0 0 0,0 0 0,1 0 0,-1-1 0,0 1 0,0 0 0,1 0 0,-1 0 0,0 0 0,0 0 0,1 0 0,-1 0 0,0 0 0,0-1 0,1 1 0,3 0 0,-1 0 0,0 0 0,1 0 0,5 1 0,18 4-682,44 15-1,-16-2-6143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2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24575,'0'0'0,"2"0"0,6-2 0,10-1 0,12 1 0,20 2 0,19 1 0,17 0 0,10 1 0,-3-1 0,-10 0 0,-15-2 0,-17-2 0,-14 1 0,-15 0 0,-10 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5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17 154 24575,'0'0'0,"5"8"0,21 24 0,1 0 0,1-2 0,2 0 0,56 41 0,-77-64 0,0-1 0,1 0 0,0-1 0,0 0 0,18 5 0,-24-8 0,0-1 0,0-1 0,0 1 0,0 0 0,0-1 0,1 0 0,-1 0 0,0 0 0,0-1 0,0 1 0,0-1 0,0 0 0,0 0 0,0 0 0,0-1 0,0 0 0,-1 1 0,7-5 0,-4 1 0,1 0 0,-1 0 0,-1-1 0,1 0 0,-1 0 0,0-1 0,0 1 0,-1-1 0,0 0 0,5-10 0,-5 6 0,0 1 0,0-1 0,-1 0 0,0 0 0,-1-1 0,1-20 0,-3 26 0,0 0 0,0 1 0,-1-1 0,0 0 0,0 0 0,0 1 0,-1-1 0,0 1 0,0-1 0,0 1 0,-5-7 0,2 5 0,1 0 0,-1 1 0,-1-1 0,0 1 0,1 0 0,-2 1 0,-7-7 0,-2 2 0,-1 1 0,1 0 0,-1 1 0,-1 1 0,0 0 0,-23-5 0,19 7 0,-47-6 0,60 10 0,0 1 0,-1 0 0,1 0 0,0 1 0,0 0 0,0 1 0,0 0 0,-9 3 0,14-3-72,0 0 1,1 0-1,-1 0 0,1 0 0,-1 1 0,1-1 0,0 1 0,0 0 1,0 0-1,0 0 0,1 0 0,-1 1 0,1-1 0,0 1 0,0-1 1,0 1-1,0 0 0,-1 5 0,-7 30-6754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2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24575,'0'0'0,"2"0"0,10-2 0,20-2 0,37-3 0,47-4 0,39-3 0,38-6-2266,58-7 2266,-13 1-5925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3.1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24575,'0'4'0,"6"25"0,10 36 0,-8-36 0,23 78 0,29 92-1163,80 291 344,-112-367 830,-5 1 1,8 131 0,-28-188-134,-6 77 1,0-109-199,-1 0-1,-2-1 1,-20 63 0,8-52-4400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3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24575,'8'-7'0,"2"4"0,-1-1 0,0 2 0,1-1 0,0 1 0,15-1 0,-16 2 0,40-5-137,0 3-1,0 2 1,0 2 0,60 9-1,-67-4 64,-1 2 0,1 2 0,-2 2-1,0 2 1,50 23 0,-69-26 65,0 0 0,-1 2 0,-1 0 0,0 1 0,-1 1 0,32 33 0,-42-39 3,-1 1 0,0 0 0,0 0-1,-1 0 1,-1 1 0,7 17 0,-9-20 4,0 1 0,-1 0 0,0 1 0,-1-1 0,0 0 0,0 0 0,-1 1 0,-1-1 0,-1 12 0,0-6 7,-2-1 0,0 0 1,-1 0-1,0 0 0,-1-1 0,0 0 0,-1 0 0,-1 0 0,-16 19 0,0-3-90,-1-1 0,-48 39 0,-156 102-878,-15-20-266,201-124-3308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4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24575,'2'8'0,"71"282"0,-37-126 0,-25-129 0,23 58 0,-32-90 0,-1-8 0,-1-12 0,0 11 0,0-47 0,11-93 0,-6 117 0,1 1 0,1-1 0,1 1 0,22-49 0,-30 76 0,3-4 0,0-1 0,0 1 0,0 0 0,6-8 0,-8 12 0,0 0 0,0-1 0,1 1 0,-1 0 0,0 0 0,1 0 0,-1 1 0,0-1 0,1 0 0,-1 0 0,1 1 0,-1-1 0,1 1 0,0-1 0,-1 1 0,1 0 0,-1 0 0,1 0 0,0 0 0,-1 0 0,1 0 0,1 0 0,2 1 0,0 0 0,-1 1 0,1-1 0,-1 1 0,1 0 0,-1 0 0,5 4 0,30 23 0,-2 3 0,-2 2 0,33 41 0,55 86 0,-116-149 0,-3-7 0,0 0 0,-1 0 0,1 0 0,-1 1 0,4 10 0,-14-50 0,3 0 0,0 0 0,2-40 0,2 67 0,0-23 0,1 0 0,9-57 0,-8 76 0,1 0 0,0 0 0,0 0 0,1 0 0,1 1 0,-1 0 0,2-1 0,0 2 0,0-1 0,13-15 0,-17 23 0,0 0 0,0 0 0,0 0 0,0 0 0,0 1 0,0-1 0,0 1 0,1-1 0,-1 1 0,0 0 0,1 0 0,-1 0 0,1 0 0,-1 1 0,1-1 0,0 1 0,2-1 0,-2 1 0,0 1 0,-1-1 0,1 1 0,0 0 0,-1 0 0,1 0 0,-1 0 0,1 0 0,-1 0 0,1 1 0,-1-1 0,0 1 0,0 0 0,0-1 0,0 1 0,0 0 0,2 3 0,14 17 0,-1 2 0,-1 0 0,23 46 0,-25-44 0,10 21-120,52 88 373,-62-115-553,0 0 1,1-1-1,0 0 1,24 20-1,-2-9-6526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4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24575,'0'0'0,"0"4"0,3 11 0,6 15 0,5 17 0,2 14 0,0 5 0,-1 0 0,-1-6 0,-1-12 0,-2-11 0,-4-13 0,-4-16 0,-5-26 0,-4-32 0,-3-19 0,0 4-8191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4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2 0,5 2 0,9 3 0,6 2 0,0-1-8191</inkml:trace>
  <inkml:trace contextRef="#ctx0" brushRef="#br0" timeOffset="1">1008 693 24575,'0'0'0,"2"0"0,8 0 0,20 2 0,21 2 0,20 3 0,22 2 0,21-1 0,9-3-724,1-3 724,-13-1 0,-25-2-7467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5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498 1812 24575,'0'0'0,"-3"-6"0,-31-61 0,-179-414-1514,162 336 682,7-3 0,-48-294-1,85 388 679,2 0 0,3 0 0,5-71 0,-1 108 129,0 0 0,2 0 0,-1 1 0,2 0 0,0 0 0,1 0 0,13-25 0,-16 36 84,1-1 0,-1 1 0,1-1 0,0 1-1,1 0 1,-1 1 0,1-1 0,0 1 0,0 0 0,0 0-1,1 1 1,0-1 0,-1 1 0,1 0 0,0 1 0,0-1-1,1 1 1,-1 1 0,0-1 0,1 1 0,-1 0 0,8 0 0,-2 1 54,1 1-1,-1 0 1,0 1 0,0 1 0,0-1 0,0 2 0,0 0 0,-1 0 0,1 1 0,-1 1 0,0 0 0,16 11 0,-10-4 42,-1 0 0,0 1 1,-1 0-1,0 2 0,-2 0 0,20 28 0,-23-28-121,0 0-1,-2 0 1,0 1-1,-1 0 1,-1 1-1,0 0 1,5 33-1,-8-36 17,-2 1 0,0-1 0,-1 0-1,-1 1 1,0-1 0,-1 1 0,0-1-1,-2 0 1,-9 28 0,4-23-33,0-1-1,-2 1 1,0-2 0,-1 0-1,-1 0 1,-1-1 0,0 0-1,-1-2 1,-23 20 0,9-12-20,-1-1 0,0-2 1,-2-1-1,-57 26 0,67-35 63,-45 12 0,56-20-272,1 0 0,-1 0 0,0-1-1,-1-1 1,1 0 0,-13-1 0,-7-5-6614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5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1 24575,'-10'1'0,"0"2"0,0 1 0,0 1 0,1-1 0,0 1 0,0 1 0,-12 9 0,11-8 0,-162 125 0,141-104 0,1 1 0,1 1 0,-30 43 0,48-57 0,0 1 0,1-1 0,1 2 0,1-1 0,1 1 0,0 1 0,1-1 0,-6 36 0,11-43 0,-1 0 0,2 0 0,-1 0 0,2 1 0,0-1 0,0 0 0,1 0 0,0 0 0,0 0 0,2-1 0,-1 1 0,1-1 0,1 0 0,0 0 0,0 0 0,12 16 0,-12-20 0,1 0 0,-1 0 0,1 0 0,0-1 0,1 1 0,0-2 0,-1 1 0,1-1 0,1 0 0,14 6 0,-18-8 0,-1-1 0,1 0 0,0 0 0,0-1 0,-1 1 0,1-1 0,0 0 0,0 0 0,0 0 0,0 0 0,0-1 0,-1 1 0,1-1 0,0 0 0,0 0 0,-1-1 0,1 1 0,-1-1 0,1 0 0,-1 0 0,0 0 0,0 0 0,1 0 0,-2-1 0,5-3 0,-1 0 0,0-2 0,-1 1 0,0 0 0,0-1 0,0 0 0,4-13 0,16-53 0,-18 50 0,16-37 0,-19 54 0,-1-1 0,2 1 0,-1 0 0,1 0 0,0 1 0,0 0 0,1-1 0,12-9 0,-11 11 0,-1 1 0,2-1 0,-1 1 0,0 0 0,1 1 0,0 0 0,-1 0 0,1 1 0,0 0 0,1 0 0,-1 1 0,0 0 0,0 0 0,1 1 0,-1 0 0,0 1 0,1-1 0,-1 2 0,0-1 0,0 1 0,0 0 0,0 1 0,0 0 0,-1 0 0,1 1 0,-1 0 0,12 8 0,-7-3 0,0 2 0,-1-1 0,0 1 0,-1 1 0,10 14 0,39 69 0,4 4 0,-55-88-151,2-1-1,-1 0 0,1 0 0,1-1 1,0 0-1,0-1 0,1 0 1,16 8-1,11 3-6674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6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24575,'0'0'0,"2"3"0,4 6 0,6 8 0,3 10 0,4 7 0,2 7 0,0 7 0,-2 2 0,-3-1 0,-3-8 0,-5-8 0,-5-12 0,-3-9 0,-1-8-8191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6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24575,'0'0'0,"6"0"0,17 2 0,24 4 0,20 4 0,23 1 0,26 1 0,19-3-1496,-1-4 1496,-23-2-6695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6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440 715 24575,'-8'0'0,"-1"1"0,1 0 0,-1 0 0,1 1 0,-11 3 0,-39 19 0,53-22 0,-20 10 0,-1 2 0,-36 25 0,48-28 0,0 0 0,1 0 0,1 1 0,0 1 0,-16 21 0,24-29 0,1 1 0,0-1 0,0 1 0,1 0 0,-1-1 0,1 1 0,0 0 0,1 0 0,-2 11 0,3-15 0,0 0 0,-1 0 0,1 0 0,1 1 0,-1-1 0,0 0 0,0 0 0,1 0 0,-1 0 0,1 1 0,0-1 0,0 0 0,-1 0 0,1 0 0,1-1 0,-1 1 0,0 0 0,0 0 0,1 0 0,-1-1 0,1 1 0,-1-1 0,1 1 0,0-1 0,-1 0 0,1 1 0,0-1 0,0 0 0,4 1 0,-3-1 0,0 0 0,1 0 0,-1-1 0,0 0 0,0 1 0,0-1 0,1 0 0,-1-1 0,0 1 0,0 0 0,0-1 0,0 0 0,1 0 0,-1 0 0,0 0 0,0 0 0,3-3 0,2 0 0,0-1 0,-1 0 0,0-1 0,0 0 0,7-7 0,-5 3 0,0-1 0,-1 0 0,0 0 0,-1-1 0,0 0 0,-1 0 0,0-1 0,-1 1 0,7-27 0,-6 9 0,-1 1 0,-1-1 0,0-46 0,-4 34-44,-2 1 0,-2 0 0,-2 1 1,-1-1-1,-2 1 0,-22-58 0,19 68 10,-1 0-1,-1 0 1,-2 1 0,-1 1 0,-1 1 0,-2 0 0,0 2 0,-39-37-1,55 57 35,-26-20 0,28 23 0,-1 0 0,1 0 0,-1 1 0,0-1 0,1 1 0,-1 0 0,0 0 0,0 0 0,-3-1 0,5 2 0,1 0 0,-1 0 0,1 0 0,0 0 0,-1 0 0,1 0 0,-1 0 0,1 0 0,0 0 0,-1 0 0,1 0 0,-1 0 0,1 1 0,0-1 0,-1 0 0,1 0 0,-1 0 0,1 1 0,0-1 0,-1 0 0,1 0 0,0 1 0,0-1 0,-1 0 0,1 1 0,0-1 0,0 0 0,-1 1 0,1-1 0,0 0 0,0 1 0,0-1 0,-1 1 0,1-1 0,0 0 0,0 1 0,0-1 0,0 1 0,0-1 0,0 1 0,0-1 0,0 1 0,0 5 0,1-1 0,0 1 0,0 0 0,0-1 0,4 11 0,25 64 0,21 38-319,20 41-960,18 45 16,0 4-3452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3:57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24575,'0'0'0,"0"0"0,0 0 0,0 2 0,0 4 0,-2 9 0,-1 8 0,1-1-8191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0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0 24575,'-5'1'0,"3"-1"0,1 0 0,-1 0 0,1 0 0,-1 0 0,1 1 0,0-1 0,-1 0 0,1 1 0,-1-1 0,1 1 0,-1 0 0,1 0 0,0-1 0,0 1 0,-1 0 0,1 0 0,0 0 0,0 0 0,0 0 0,0 0 0,0 1 0,-1 1 0,-4 5 0,1 1 0,1-1 0,0 1 0,0 0 0,1 0 0,-4 12 0,-2 15-17,2 1-1,1 0 0,2 0 1,1 53-1,6-19-677,16 103-1,-1-75 547,59 180 0,72 81-1576,-110-280 1457,4-2 1,4-1-1,88 110 1,-59-100-3352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1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1033 0 24575,'-13'3'0,"6"0"0,-96 37 0,-392 187-1955,104-46 1680,372-172 275,19-9 9,0 0 0,0 0 0,0 0 0,-1 0 0,1 0 1,0 0-1,0 0 0,0 0 0,0 0 0,-1 0 0,1 0 0,0 0 1,0 0-1,0 0 0,0 0 0,-1 0 0,1 0 0,0 0 0,0 1 1,0-1-1,0 0 0,0 0 0,0 0 0,-1 0 0,1 0 0,0 1 0,0-1 1,0 0-1,0 0 0,0 0 0,0 0 0,0 0 0,0 1 0,0-1 1,0 0-1,0 0 0,0 0 0,0 1 0,0-1 0,0 0 0,0 0 0,0 0 1,0 0-1,0 1 0,9 3 780,-6-3-652,71 26 540,104 44-461,-89-25-712,114 79 0,68 75-935,-195-139-4337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1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6 0,0 14 0,4 25 0,4 27 0,4 19 0,3 9 0,1 3 0,0-2 0,-1-7 0,-2-17 0,-2-19 0,-3-22 0,-3-18 0,-3-11-8191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1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24575,'20'0'0,"1"2"0,-1 0 0,0 2 0,27 7 0,-17-2 0,0 2 0,30 15 0,-40-15 0,1 1 0,-2 0 0,1 2 0,-2 0 0,0 1 0,-1 1 0,0 0 0,14 20 0,-19-21 0,-1 1 0,0 0 0,-1 0 0,-1 1 0,-1 1 0,0 0 0,-1 0 0,-1 0 0,-1 1 0,3 21 0,-6-28 0,-1 0 0,0 0 0,-1 1 0,-1-1 0,0 0 0,0 0 0,-1 0 0,-1-1 0,0 1 0,0 0 0,-2-1 0,1 0 0,-1 0 0,-1 0 0,0 0 0,0-1 0,-1 0 0,-10 11 0,1-4 0,0-1 0,-2-1 0,0 0 0,0-1 0,-2-1 0,1-1 0,-2 0 0,0-2 0,0 0 0,0-2 0,-1 0 0,-1-1 0,1-1 0,-26 2 0,5-6-1365,12-4-5461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2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459 636 24575,'0'0'0,"0"2"0,2 8 0,4 18 0,5 22 0,3 17 0,1 9 0,-1 3 0,-2-3 0,-3-13 0,-4-15 0,-2-16-8191</inkml:trace>
  <inkml:trace contextRef="#ctx0" brushRef="#br0" timeOffset="1">0 0 24575,'0'0'0,"6"4"0,13 7 0,24 5 0,17 0 0,-3-3-8191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2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24575,'0'0'0,"-1"2"0,-4 10 0,-5 22 0,-6 32 0,-2 37 0,3 31 0,5 12-1773,8-8 1773,11-17 0,11-24 253,19-27-253,26-24 0,9-21 0,-7-15-6671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2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1 802 24575,'0'0'0,"0"3"0,0 2 0,1 0 0,-1-1 0,1 1 0,0 0 0,1 0 0,-1-1 0,1 1 0,0-1 0,4 8 0,2 1 0,17 21 0,-8-14 0,0-1 0,1 0 0,1-1 0,40 28 0,-47-38 0,-1 0 0,2-2 0,-1 0 0,1 0 0,0-1 0,0 0 0,0-1 0,1-1 0,-1 0 0,28 2 0,160-3 0,-128-2 0,-44 0 0,109-3 0,-119 1 0,-1-1 0,0 0 0,0-1 0,-1-1 0,26-10 0,-36 12 0,0 0 0,-1-1 0,0 1 0,1-2 0,-1 1 0,-1-1 0,1 1 0,-1-2 0,9-9 0,-11 10 0,1 0 0,-1-1 0,0 1 0,0-1 0,-1 0 0,0 0 0,0 0 0,0 0 0,-1 0 0,0 0 0,0-1 0,0-6 0,-1-1 0,-1 0 0,0 0 0,-1 0 0,0 0 0,-5-14 0,-3-1 0,-17-39 0,-6-1-286,-4 1 0,-57-79 0,-104-115 94,71 105-998,111 137-4761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3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24575,'0'0'0,"1"5"0,5 14 0,14 32 0,0-4 0,-7-8 0,-1-1 0,-2 1 0,-2 1 0,-2-1 0,3 76 0,-9-113 0,0 2 0,0-1 0,0 1 0,1 0 0,0 6 0,0-9 0,-1 0 0,1 0 0,-1 1 0,1-1 0,0 0 0,-1 0 0,1 0 0,0 0 0,0 0 0,0 0 0,0 0 0,0 0 0,0-1 0,0 1 0,0 0 0,2 1 0,18 6-1365,2-3-5461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3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0,4 4 0,12 5 0,29 5 0,22-1 0,-1-1-8191</inkml:trace>
  <inkml:trace contextRef="#ctx0" brushRef="#br0" timeOffset="1">1121 592 24575,'0'0'0,"0"0"0,0 0 0,0 0 0,2 0 0,4 0 0,6-1 0,9-4 0,13-3 0,9-5 0,-4-1-8191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6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1 697 24575,'2'-8'0,"6"-12"0,-1 0 0,7-32 0,3-44 0,-13 72 0,6-42 0,3-94 0,-13 133 0,-1 1 0,-1-1 0,-1 1 0,-1 0 0,-2 0 0,-14-40 0,19 62 0,0 0 0,0 1 0,-1 0 0,1 0 0,-1 1 0,-2-6 0,2 8 0,0 4 0,1 8 0,3 6 0,0 1 0,1-1 0,1 1 0,12 34 0,-5-25 0,1 0 0,22 36 0,-17-37-105,1-1 0,1-1 0,2-1 0,0-1 0,1-1 0,1-1 0,1 0 0,1-2 0,1-1 0,1-1 0,0-1 0,38 15 0,-19-14-6721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3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1 604 24575,'0'0'0,"0"0"0,3 7 0,8 15 0,9 19 0,7 20 0,2 9 0,1 7 0,-1 3 0,-4 5 0,-4 0 0,-6-15-8191</inkml:trace>
  <inkml:trace contextRef="#ctx0" brushRef="#br0" timeOffset="1">773 1 24575,'0'0'0,"2"0"0,8 5 0,23 24 0,33 42 0,24 55 0,9 53-3885,-10 47 3885,-23 38 0,-40 22-2410,-49 4 2410,-61-5 0,-63-11 0,-70-3-3537,2-47 5178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8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2216 0 24575,'-13'1'0,"-9"1"0,-24 5 0,-186 49-44,-4 13-1129,164-47 433,24-7 633,-413 120-208,-3-22 346,96-50-541,341-60 510,24-3-5,-4 1-85,16 2 458,-7-3-260,91 26 285,153 46 643,-9 20-536,-211-80-500,0 1 0,-1 1 0,-1 2 0,23 18 0,-41-29 0,0 1 0,-1-1 0,1 1 0,-1 0 0,-1 0 0,6 8 0,-8-9 0,0 0 0,0 0 0,0 0 0,0 0 0,-1 0 0,0 0 0,0 0 0,0 0 0,-1 0 0,0 8 0,0-1 0,-2 0 0,0 0 0,0 0 0,-1-1 0,-5 14 0,-8 13-156,-1 0 0,-2-1 0,-2-1-1,-1-1 1,-31 37 0,-145 155-912,178-206 1055,-409 432 27,383-405-1,31-32 6,-91 104 95,102-116-114,1 0 0,0 0 0,1 0 0,-1 1 0,1-1 0,0 1 0,0-1 0,0 1 0,0 0 0,1 0 0,0 0 0,-1 7 0,2-10 0,0 1 0,1-1 0,-1 0 0,1 0 0,-1 0 0,1 1 0,0-1 0,0 0 0,-1 0 0,2 0 0,-1 0 0,1 2 0,1-1 0,0 1 0,0-1 0,1 0 0,-1 0 0,1 0 0,0 0 0,4 2 0,9 4 0,1 0 0,0-2 0,19 7 0,109 23-39,52-6-117,40-10-302,637-9-1771,-2-62 1854,-726 38-2153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0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24575,'16'8'0,"0"2"0,-1 0 0,27 24 0,-41-33 0,398 354-994,-212-184-258,233 190-218,-359-312-3005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1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484 1 24575,'0'0'0,"-2"5"0,-64 146-942,-86 305-1,109-277 0,-30 274 1,38-21 582,10-96-121,-17-3 196,9-155-429,21-120-1867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1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588 0 24575,'-22'1'0,"1"1"0,0 0 0,-1 2 0,1 1 0,1 0 0,-33 13 0,23-5 0,1 1 0,1 1 0,-44 31 0,42-23 0,1 1 0,-44 46 0,57-53 0,1 2 0,1 0 0,1 0 0,0 1 0,-14 32 0,24-44 0,0-1 0,0 1 0,1 0 0,0 0 0,0 1 0,1-1 0,0 0 0,0 10 0,1-12 0,1-1 0,0 1 0,0 0 0,0-1 0,0 1 0,1-1 0,0 1 0,1-1 0,-1 0 0,1 0 0,0 0 0,6 8 0,0-2 0,2 1 0,0-2 0,0 1 0,1-2 0,23 16 0,0-4 0,38 16 0,-43-23 0,1-2 0,0 0 0,48 10 0,-67-20 0,0 0 0,1 0 0,-1-1 0,1 0 0,-1-1 0,0-1 0,1 0 0,-1-1 0,0 0 0,1-1 0,-1 0 0,18-8 0,-19 5 0,0 0 0,0 0 0,-1-2 0,13-10 0,34-37 0,-38 35 0,-13 13 0,1 1 0,0 0 0,1 0 0,-1 1 0,1 0 0,0 0 0,1 0 0,10-3 0,-13 6 0,0 0 0,0 1 0,0-1 0,0 1 0,0 1 0,0-1 0,0 1 0,0 0 0,0 1 0,0-1 0,1 1 0,-1 1 0,9 2 0,-5 0 0,0 0 0,-1 1 0,1 0 0,-1 1 0,0 0 0,-1 0 0,0 1 0,0 0 0,0 0 0,0 1 0,-1 0 0,11 17 0,-2 1 0,-1 1 0,-1 0 0,13 36 0,34 122-79,-42-123-1207,-15-48-5540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1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6 0,3 16 0,6 18 0,7 19 0,6 11 0,5 0 0,2-5 0,0-10 0,0-11 0,0-13 0,-6-11-8191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2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3 0,5 4 0,1 0-8191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2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1027 24575,'17'307'-24,"20"-4"-756,-17-154 337,27 271 443,-30 0 0,-19-357-87,-1-1 0,-24 116-1,21-150 43,-3-1 0,0-1 0,-17 35 0,17-43 31,-2-1 1,0 0-1,0 0 0,-2-1 1,-19 21-1,23-29 58,0 1 0,0-2 1,-1 1-1,0-1 0,0 0 0,-1-1 1,-11 5-1,18-10-16,0 1 1,-1-1-1,1 1 1,0-1 0,-1 0-1,1-1 1,-1 1-1,1-1 1,-1 0-1,1 0 1,-1 0-1,1-1 1,0 0 0,-1 1-1,1-2 1,-1 1-1,1 0 1,0-1-1,0 0 1,0 0 0,0 0-1,-4-3 1,2 0 19,-1-1 0,1 1 0,0-2 0,1 1 0,-1 0 0,1-1 1,1 0-1,-1 0 0,1-1 0,0 1 0,-3-11 0,0-3-2,1 0 0,0-1-1,-2-26 1,3 6-173,2-1 0,3-56-1,18-84-1641,-1 80-4271</inkml:trace>
  <inkml:trace contextRef="#ctx0" brushRef="#br0" timeOffset="1">56 1 24575,'0'0'0,"0"0"0,0 0 0,0 0 0,2 2 0,9 6 0,12 7 0,1 2-8191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3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24575,'1'10'0,"3"45"8,16 73-1,26 53-201,-5-46-253,106 228 0,-129-324 445,3 0-1,26 38 0,-38-65 3,0 0-1,1-1 0,0 0 0,0-1 1,1 0-1,1 0 0,0-1 0,0-1 1,23 12-1,-23-14 66,1-1 1,0-1-1,0 0 0,0-1 1,0 0-1,1-1 0,-1 0 1,1-1-1,21-2 0,-18 0-205,0-1 0,0-1-1,-1-1 1,0-1 0,1 0 0,-2-1-1,19-9 1,28-19-6494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3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0,4 0 0,11 0 0,18 2 0,16 0 0,20 1 0,22-1 0,19 1 0,5 0 0,-4-2 0,-13-1 0,-16-1 0,-19 0 0,-20 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6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24575,'3'3'0,"49"51"0,11 16 0,26 38-370,114 180 0,49 139-876,-80-130 857,-91-172-581,-51-83-3876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3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1417 24575,'0'0'0,"0"0"0,2 0 0,10 0 0,14 0 0,21 0 0,26 0 0,28 2 0,17 1 0,-1-1-621,-21 0-6949</inkml:trace>
  <inkml:trace contextRef="#ctx0" brushRef="#br0" timeOffset="1">1065 0 24575,'0'0'0,"0"0"0,0 6 0,-2 11 0,-3 21 0,-2 34 0,1 28 0,0 19 0,3 4-787,3-12 787,1-24-7404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4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24575,'0'0'0,"0"0"0,0 0 0,0 0 0,0 0 0,0 0 0,0 0 0,0-1 0,0 1 0,0 0 0,0 0 0,0 0 0,0 0 0,0 0 0,1 0 0,-1 0 0,0-1 0,0 1 0,0 0 0,0 0 0,0 0 0,0 0 0,0 0 0,0 0 0,0 0 0,0 0 0,0-1 0,0 1 0,1 0 0,-1 0 0,0 0 0,0 0 0,0 0 0,0 0 0,0 0 0,0 0 0,0 0 0,1 0 0,-1 0 0,0 0 0,0 0 0,0 0 0,0 0 0,7-3 0,-4 3 0,0-1 0,0 1 0,1 0 0,-1 0 0,0 0 0,0 1 0,0-1 0,1 1 0,-1 0 0,4 1 0,32 16 0,-37-18 0,8 5 0,-1 1 0,0 0 0,0 0 0,16 14 0,-21-15 0,1-1 0,-1 1 0,0 0 0,-1 0 0,1 1 0,-1-1 0,0 1 0,0 0 0,3 11 0,-2-2 0,-1-1 0,-1 1 0,-1 0 0,0 0 0,-1 0 0,0 0 0,-1-1 0,-1 1 0,-4 21 0,-2-7 0,0-1 0,-2 0 0,-24 47 0,7-25 0,-6 10 0,32-58 0,0-1 0,1 0 0,-1 0 0,1 0 0,-1 1 0,1-1 0,0 0 0,-1 1 0,1-1 0,0 0 0,0 1 0,0-1 0,0 0 0,0 1 0,0-1 0,0 0 0,0 1 0,1-1 0,-1 0 0,0 0 0,1 1 0,-1-1 0,1 0 0,0 0 0,-1 0 0,1 1 0,1 0 0,1 0 0,0 1 0,0-1 0,0 0 0,0 0 0,0 0 0,1-1 0,-1 1 0,1-1 0,3 1 0,27 8-682,63 7-1,-28-8-6143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4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24575,'0'0'0,"0"0"0,5 0 0,16 4 0,22 9 0,33 13 0,74 31 0,13 6-8191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5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24575,'-7'14'0,"-1"6"0,1 1 0,1 1 0,0-1 0,2 1 0,-3 30 0,5-4 0,4 67 0,1-75 0,2 0 0,2 0 0,1 0 0,2-1 0,27 67 0,-26-80 0,2 0 0,1 0 0,1-1 0,1-1 0,0-1 0,2 0 0,1-1 0,41 36 0,-47-47 0,1-1 0,1-1 0,-1 0 0,1 0 0,1-2 0,32 12 0,-35-15 0,1-1 0,0 0 0,0-1 0,0 0 0,0-1 0,1-1 0,-1 0 0,26-5 0,-21 1-273,1-1 0,-1 0 0,-1-2 0,28-13 0,-3-4-6553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6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24575,'0'0'0,"0"-2"0,2-2 0,7-3 0,12-4 0,17-1 0,19-2 0,20 1 0,16-2 0,10-2 0,4-4 0,-10 0 0,-21 4-8191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6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1251 24575,'0'0'0,"6"-2"0,11-2 0,18-3 0,26-4 0,29-5 0,22-7 0,2 0-581,-19 3-7029</inkml:trace>
  <inkml:trace contextRef="#ctx0" brushRef="#br0" timeOffset="1">1087 1 24575,'0'0'0,"0"2"0,0 9 0,0 18 0,4 21 0,7 30 0,11 27 0,9 17 0,5-4-876,-3-21-6439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6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323 1 24575,'0'8'0,"1"1"0,0 0 0,4 15 0,1 1 0,99 713-1592,-89-434 1567,-16-249 108,-3 0 0,-3 0 0,-18 82 0,18-116-68,0 0 1,-2 0-1,0 0 1,-14 23-1,17-35-16,0 0-1,-1 0 1,0-1 0,-1 0-1,0 0 1,0-1 0,-1 0 0,0 0-1,0-1 1,-1 0 0,-9 6 0,8-8 48,1 1 0,-1-1 0,0-1 0,0 0 0,0 0 0,0-1 0,-1-1 0,1 1 0,0-2 0,-1 1 0,1-1 0,-15-3 0,18 2-19,1 0 0,0 0 0,0-1 0,0 0-1,0 0 1,0-1 0,1 0 0,-1 0 0,1 0 0,-1-1-1,1 1 1,0-1 0,0 0 0,1-1 0,-1 1-1,1-1 1,0 0 0,1 0 0,-1 0 0,1-1-1,-5-9 1,4 6-28,1-1 0,0 0 0,0 0 0,1 0 0,1 0 0,-2-17 0,3 8 0,1 0 0,6-37 0,-1 25-95,2 0-1,13-33 1,-6 28-288,1 0 1,26-42 0,79-95-983,15 5-3984,-135 167 5305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7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24575,'0'0'0,"3"2"0,14 13 0,11 17 0,0 2-8191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7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436 2 24575,'-4'-1'0,"0"1"0,1 0 0,-1 0 0,0 0 0,1 0 0,-1 1 0,-7 1 0,-2 1 0,-6 0 0,0 1 0,1 1 0,-1 1 0,1 1 0,0 1 0,0 0 0,1 1 0,0 1 0,1 0 0,0 1 0,1 1 0,0 1 0,1 0 0,0 1 0,1 0 0,0 1 0,2 0 0,-1 1 0,2 1 0,0-1 0,-8 23 0,8-15 0,2 1 0,1 0 0,1 0 0,-5 44 0,8-33 0,2 1 0,7 63 0,7-17 0,3-1 0,31 90 0,-4-40-1365,-27-91-5461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8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24575,'0'5'0,"3"3"0,0-1 0,1 0 0,-1 0 0,2 0 0,6 10 0,-2-4 0,61 84 0,-57-81 0,1 0 0,1-1 0,28 23 0,-37-34 0,0 0 0,1 0 0,-1 0 0,1-1 0,0 0 0,0 0 0,14 3 0,-19-5 0,0-1 0,0 1 0,1-1 0,-1 0 0,0 0 0,0 0 0,0 0 0,0 0 0,0 0 0,0-1 0,0 1 0,1-1 0,-1 1 0,0-1 0,0 0 0,-1 0 0,1 0 0,0 0 0,0 0 0,0 0 0,0 0 0,-1-1 0,1 1 0,-1-1 0,1 1 0,-1-1 0,0 1 0,1-1 0,-1 0 0,0 0 0,0 0 0,1-2 0,0-2 0,-1 0 0,1 0 0,-1 0 0,0 0 0,-1 0 0,1 1 0,-1-1 0,0 0 0,-2-12 0,-1 4 0,0 1 0,0-1 0,-7-14 0,5 17 0,0 0 0,0 0 0,-1 1 0,-14-19 0,16 24 0,1 1 0,-2-1 0,1 1 0,0 0 0,-1 0 0,0 1 0,0-1 0,0 1 0,0 0 0,-1 0 0,-8-3 0,6 5-1365,3 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7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0 24575,'-8'1'0,"6"0"0,-1 0 0,0 0 0,1 0 0,0 1 0,-1-1 0,1 1 0,0-1 0,0 1 0,-4 4 0,-16 21 0,19-25 0,-4 9 0,0-1 0,1 1 0,0 0 0,0 1 0,2-1 0,-1 1 0,1 0 0,-3 19 0,4-11 0,0 0 0,2 0 0,0 0 0,4 34 0,4-6 0,2 0 0,1-1 0,3 0 0,2-1 0,2-1 0,33 65 0,-43-99 0,-5-7 0,0-1 0,0 1 0,0 0 0,-1-1 0,1 1 0,-1 0 0,0 0 0,0 0 0,1 7 0,-2-10 0,0 0 0,0-1 0,0 1 0,-1 0 0,1 0 0,0 0 0,0-1 0,-1 1 0,1 0 0,0 0 0,-1-1 0,1 1 0,-1 0 0,1-1 0,-1 1 0,1 0 0,-1-1 0,1 1 0,-1-1 0,0 1 0,1-1 0,-2 1 0,-1 1 0,1-1 0,-1 0 0,0 0 0,1-1 0,-6 2 0,-19 1 31,-1 0-1,0-2 1,-40-4 0,-30 1-1519,77 4-5338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8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557 0 24575,'-21'2'0,"4"-1"0,6 0 0,0 1 0,0 0 0,1 1 0,-1 1 0,1-1 0,-1 2 0,1-1 0,0 2 0,-14 8 0,18-9 0,-1 1 0,1-1 0,0 1 0,0 1 0,1-1 0,0 1 0,0 0 0,0 0 0,1 0 0,0 0 0,0 1 0,1 0 0,-3 11 0,3-6 0,0 0 0,1 1 0,1-1 0,0 1 0,0-1 0,2 1 0,0 0 0,0-1 0,1 1 0,6 17 0,5 12 0,33 73 0,-40-101 0,-3-10 0,-1 1 0,1 0 0,-2 0 0,3 8 0,-4-12 0,0-1 0,0 1 0,0 0 0,0 0 0,0-1 0,0 1 0,0 0 0,-1 0 0,1-1 0,-1 1 0,1 0 0,-1-1 0,0 1 0,1-1 0,-1 1 0,0-1 0,0 1 0,0-1 0,-2 3 0,-1-1 0,0 1 0,0-1 0,0 0 0,-1 0 0,1 0 0,-1-1 0,-7 4 0,-38 10 0,39-13 0,-231 52-1115,234-53 865,-35 7-6576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18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24575,'0'0'0,"0"0"0,-2 4 0,-4 11 0,-5 21 0,-3 34 0,3 38 0,12 38 0,18 37-2196,21 26 2196,17 11 0,22 4-2796,25-7 2796,16-21 0,-2-38 0,-21-44-3199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22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19 771 24575,'0'0'0,"10"0"0,-1 1 0,1 0 0,0 0 0,-1 1 0,1 0 0,-1 1 0,0 0 0,0 0 0,0 1 0,0 0 0,-1 0 0,12 9 0,12 9 0,-1 1 0,-1 2 0,-1 2 0,-1 0 0,-2 2 0,0 0 0,-2 2 0,-2 1 0,-1 1 0,-1 1 0,-2 0 0,26 68 0,-38-84 0,-1 1 0,0 0 0,-1 0 0,-1 0 0,-1 1 0,-1-1 0,-1 1 0,-2 22 0,0-29 0,0 1 0,-1-1 0,0 1 0,-1-1 0,-1 0 0,0 0 0,-1-1 0,0 0 0,-1 0 0,0 0 0,-1-1 0,-11 14 0,10-16 0,-1 1 0,0-1 0,0-1 0,-1 0 0,0 0 0,0-1 0,-1-1 0,0 0 0,0 0 0,-15 4 0,18-7 0,1-1 0,-1 0 0,1-1 0,-1 1 0,0-2 0,0 1 0,0-1 0,1 0 0,-1-1 0,0 0 0,0-1 0,1 0 0,-1 0 0,1 0 0,0-1 0,-12-6 0,11 4-1,1 0-1,0-1 1,0 0-1,1 0 1,-1-1-1,2 0 1,-1 0-1,-6-10 1,4 5 7,1-1 1,1 0 0,0 0 0,-9-27-1,7 11-59,2-1-1,1-1 1,1 1-1,-1-55 1,6 16-276,4 0 0,2 0 0,32-134 1,81-194 405,4 68 16,-47 131-1304,-72 187-4377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23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8 0,0 16 0,0 18 0,0 16 0,0 6 0,0 2 0,2-1 0,3-7 0,2-9 0,2-12 0,1-12 0,-1-11 0,-1-8-8191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23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2 0,1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23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24575,'0'0'0,"2"5"0,8 12 0,16 20 0,26 23 0,29 14 0,22 6 0,1-5-847,-18-15-6497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24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4 0,9 8 0,7 9 0,1 0-8191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24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24575,'0'0'0,"1"-1"0,7-4 0,12-1 0,21-1 0,36-1 0,75-8 0,12-1-8191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25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114 435 24575,'-6'8'0,"4"-5"0,-11 21 0,1 0 0,1 1 0,-14 45 0,13-22 0,-8 57 0,15-64 0,1-1 0,3 1 0,6 72 0,-1-81 0,1-1 0,2 0 0,0-1 0,3 0 0,18 43 0,-19-56 0,0 1 0,2-2 0,0 0 0,0 0 0,2-1 0,0 0 0,0-1 0,2-1 0,-1 0 0,34 22 0,-36-28 0,0 0 0,1 0 0,0-1 0,0-1 0,0 0 0,0-1 0,1-1 0,0 0 0,0 0 0,0-1 0,0-1 0,0-1 0,0 0 0,0-1 0,27-4 0,-29 2 1,-1 0 0,0-1 0,0 0 0,0-1-1,-1 0 1,0-1 0,0 0 0,0-1 0,0 0-1,-1 0 1,0-1 0,-1 0 0,10-13 0,-6 6-19,-1-1-1,-1 0 1,0-1 0,-1 0 0,-1-1 0,-1 0 0,7-25-1,-2-2-22,-3 0-1,-2 0 0,-1-1 0,-3 1 0,-1-1 1,-3 0-1,-1 0 0,-3 0 0,-2 1 0,-1 0 0,-3 0 1,-1 1-1,-2 0 0,-3 1 0,-29-56 0,23 57 42,-3 0 0,-1 2 0,-54-60 0,63 80 0,0 1 0,-2 1 0,0 1 0,-2 1 0,1 0 0,-2 2 0,0 1 0,-32-14 0,42 22 0,-1 0 0,0 1 0,0 1 0,0 0 0,0 1 0,-21-1 0,30 3 0,0 0 0,0 0 0,-1 0 0,1 1 0,0 0 0,0 0 0,0 1 0,0-1 0,0 1 0,0 0 0,0 0 0,1 1 0,-1-1 0,1 1 0,-1 0 0,1 0 0,0 1 0,0-1 0,1 1 0,-6 6 0,6-5 31,-1 1 0,1 0 0,0 0 0,1 0 0,-1 1 0,1-1 0,0 0-1,1 1 1,0 0 0,0-1 0,0 1 0,1 11 0,1-4 36,0 1 0,1-1 0,1 0-1,0 0 1,6 16 0,1-2-92,2-1-1,1 0 1,1-1 0,27 39-1,-8-21-491,62 64 0,-51-65 347,1-2 0,3-2 1,79 50-1,-47-42-944,138 60 0,-98-59-3009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26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24575,'0'16'0,"2"0"0,0-1 0,1 1 0,0-1 0,9 25 0,-9-30 0,164 444-805,-40-121 301,-89-223 399,26 129 0,-60-220 96,0 0-1,-2 1 1,0-1 0,-2 29 0,0-41 9,-1 0 0,0 0 1,-1-1-1,1 1 0,-1-1 0,0 1 1,-1-1-1,0 0 0,0 1 0,0-2 0,-1 1 1,1 0-1,-1-1 0,-1 1 0,-9 8 1,5-6 92,-1-1 1,0-1 0,0 1 0,-1-2 0,1 1 0,-1-1 0,-1-1 0,1 0 0,-1-1 0,1 0 0,-1-1-1,0 0 1,-21 0 0,20-1-75,1-2 0,-1 1 0,0-2 0,1 0 0,-1 0 0,1-1 0,-1-1 0,1 0 0,0 0 0,1-1 0,-1-1 0,-20-13 0,23 11-19,0 0 0,0 0 0,0 0 0,1-2 0,1 1 0,-1-1 0,2 0 0,-1 0 0,1 0 0,1-1 0,0 0 0,0 0 0,1-1 0,1 1 0,-4-22 0,4 14 0,2 0 0,0 0 0,0 0 0,2 0 0,1 0 0,0 0 0,1 0 0,1 1 0,9-27 0,7-3-551,1 1 0,3 1 0,35-53 0,14-8-5436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7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24575,'-1'7'0,"0"-1"0,0 1 0,0 12 0,1-2 0,8 250-123,17 5-2003,35 211 1624,36-7 702,-95-470-224,8 28 95,14 37 0,-19-62-174,0 0-1,0-1 1,0 1 0,1-1-1,1 0 1,-1-1 0,1 1-1,0-1 1,9 7 0,3-2-4622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26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0,8 6 0,17 9 0,15 8 0,0 0-8191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38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1 124 24575,'0'0'0,"0"0"0,3 0 0,17 0 0,25-1 0,73 10 0,-104-7 0,1 1 0,-1 0 0,0 2 0,0-1 0,0 2 0,0 0 0,-1 0 0,0 1 0,14 11 0,18 18 0,50 52 0,-60-54 0,132 137-386,-125-123 193,61 94 1,-64-75 192,-2 1 0,-4 2 0,43 129 0,-45-94 0,-4 2 0,12 116 0,-30-140 0,-3 1 0,-4 1 0,-3-1 0,-20 134 0,20-214 0,-5 31 0,-12 43 0,16-68 0,-2-1 0,1 0 0,-1 0 0,-1 0 0,1 0 0,-1 0 0,-1-1 0,0 0 0,-9 10 0,12-16 23,0 1-1,0 0 1,0-1 0,0 1 0,-1-1 0,1 0 0,-1 0 0,1 0 0,-1 0 0,0-1 0,0 0 0,1 0 0,-1 0 0,0 0 0,0 0 0,0-1 0,0 0 0,0 1 0,0-2 0,0 1 0,-1 0 0,1-1 0,1 0 0,-1 0 0,0 0 0,0 0 0,-6-4 0,-3-2-9,1 0 0,1-1 1,-1-1-1,1 0 0,1 0 0,0-1 1,0-1-1,-8-12 0,-3-4-98,2-2 0,1 0 1,1-2-1,2 0 0,1 0 0,1-1 0,-11-47 0,10 19-25,2 0 0,3 0 0,-2-85 0,11 70 109,3 0 0,3 0 0,17-75 0,-4 61 0,5 1 0,39-98 0,118-236-169,-145 352 152,67-97 0,-95 155 7,2-2 271,-1 0-1,10-19 1,-17 29-225,-1-1 0,1 1 0,-1 0 0,1-1-1,-1 1 1,0-1 0,-1 1 0,1-1 0,-1 0 0,0 1 0,0-1 0,-1 1 0,0-6-1,-1 3-182,-1 0-1,0 0 0,0 1 1,0 0-1,-1-1 0,0 1 0,0 0 1,-7-7-1,-14-14-6678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0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289 1 24575,'-4'3'0,"0"1"0,0 0 0,0-1 0,-8 5 0,-8 6 0,-19 17 0,-43 46 0,68-63 0,2 0 0,0 1 0,1 1 0,0 0 0,1 0 0,-13 30 0,18-30 1,0 0 1,0-1-1,1 2 0,1-1 0,1 0 0,0 26 0,2-20-107,2 0-1,0 0 0,1 0 1,9 29-1,1-11-138,2-1-1,1-1 1,2 0-1,43 67 1,0-18-752,4-3-1,103 105 1,169 132-802,-329-313 1788,165 150 11,-25-16-213,-23-4-579,-97-102 690,-2 1 1,25 46-1,-38-58 193,-1 1 0,-1 0 0,-1 0 0,9 42 0,-15-47 121,0 0 0,-2 1 1,-1 0-1,0-1 0,-2 1 0,-4 33 1,-1-28 307,-1 0 0,0 0 0,-2-1 1,-2-1-1,0 0 0,-1 0 0,-2-1 1,0 0-1,-22 25 0,32-43-342,1-2-109,1-1 0,-1 0 1,1 0-1,-1 0 0,0 0 1,-5 3-1,7-5-67,0-1 0,1 1-1,-1-1 1,0 1 0,0-1 0,0 0-1,0 0 1,0 1 0,0-1 0,0 0-1,0 0 1,0 0 0,0 0 0,0 0-1,0 0 1,0-1 0,0 1 0,0 0 0,0 0-1,0-1 1,0 1 0,0 0 0,0-1-1,0 1 1,1-1 0,-1 1 0,0-1-1,0 0 1,1 1 0,-1-1 0,0 0-1,-1-1 1,-4-6-2,-1-1 0,1 0 0,-6-11 0,-32-68 0,-9-41-317,-80-301-715,39-13 477,43 80 516,50 344 34,-1 10 5,1-1 0,1 1-1,0-1 1,0 0-1,1 1 1,3-18-1,-4 27 1,0-1 0,0 1 0,0-1 0,0 1 0,0-1 0,1 1 0,-1-1 0,0 1 0,0-1 0,1 1 0,-1 0 0,0-1 0,1 1 0,-1-1 0,0 1 0,1 0 0,-1-1 0,0 1 0,1 0 0,-1-1 0,1 1 0,-1 0 0,1 0 0,-1 0 0,1-1 0,-1 1 0,1 0 0,-1 0 0,1 0 0,-1 0 0,1 0 0,-1 0 0,1 0 0,-1 0 0,1 0 0,-1 0 0,1 0 0,0 0 0,3 2 0,0 0 0,0 0 0,0 0 0,0 1 0,-1-1 0,1 1 0,4 4 0,52 54 0,24 40 0,127 216-342,-22 16 191,-168-294 180,10 18-35,194 370-64,-181-333-177,-36-74 203,0 1-1,5 29 1,-12-44 44,0 0 0,0 1 0,0-1 0,-1 9 0,-1-12 0,1-1 0,0 1 0,-1-1 0,1 1 0,-1-1 0,0 0 0,0 1 0,0-1 0,0 0 0,-2 4 0,2-5 0,0 1 0,-1-1 0,1 0 0,0 0 0,-1 1 0,1-1 0,0 0 0,-1 0 0,1-1 0,-1 1 0,1 0 0,-1 0 0,0-1 0,1 1 0,-4 0 0,1-1 0,0 1 0,0-1 0,-1 0 0,1 0 0,0-1 0,0 1 0,0-1 0,-6-2 0,-9-3 0,0-1 0,1-1 0,-25-14 0,-95-70-48,-25-42-145,51 29-403,4-5 1,6-5-1,4-3 0,-160-259 0,206 283 300,3-1-1,-39-114 0,59 124-70,4-1 1,-28-166-1,41 115-156,11 108 554,2-1 0,6-42 0,-4 59 174,-1 0 0,2 0 0,-1 1 0,2-1 0,0 1 0,0 0 0,1 0 0,1 1 0,0 0 0,0 0 0,12-13 0,-12 17-84,0 0 0,0 1 0,0 0 0,1 0 0,0 1 0,0 0-1,1 1 1,-1-1 0,1 1 0,0 1 0,0 0 0,0 0 0,0 1 0,1 0 0,-1 1 0,13-1 0,-7 2-127,1 0 0,-1 1 0,0 1 1,0 1-1,28 8 0,-16-2 64,-1 2 0,35 19 0,-24-9 86,0 2-1,-2 1 0,55 51 1,-47-34-289,-3 2-1,43 58 1,-20-10-27,-4 3 0,71 151 0,0 46 202,57 114-720,-131-302-2607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0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0 406 24575,'10'1'0,"8"2"2,0 0 0,0 2 0,-1 0 0,0 1-1,0 1 1,0 1 0,21 12 0,-6 0-66,-2 2 0,47 41 1,-37-25-167,-2 2 1,-1 2-1,-3 1 1,-1 2-1,-2 1 1,36 73-1,-44-70 86,-2 0-1,-2 2 0,-2 0 1,-2 1-1,-3 0 1,9 94-1,-17-89 95,-4-1 0,-2 1 0,-10 69-1,4-82-33,-1-1 0,-2 0 0,-2-1-1,-31 70 1,34-92 136,0-1-1,-19 25 1,28-42 2,-10 11 363,10-13-406,1 0 0,0 0 0,0 0 0,0 1 0,-1-1 0,1 0 0,0 0 0,0 0 0,-1 0 1,1 0-1,0 0 0,-1 0 0,1 1 0,0-1 0,0 0 0,-1 0 0,1 0 0,0 0 0,0 0 0,-1 0 0,1 0 1,0 0-1,-1 0 0,1-1 0,0 1 0,0 0 0,-1 0 0,1 0 0,0 0 0,0 0 0,-1 0 0,1 0 1,0-1-1,0 1 0,0 0 0,-1 0 0,1 0 0,0-1 0,0 1 0,0 0 0,0 0 0,-1-1 0,1 1 0,0 0 1,0 0-1,0-1 0,0 1 0,0 0 0,0 0 0,0-1 0,0 1 0,0 0 0,0-1 0,-2-3 94,1-1 0,1 1 0,-1-1 0,1 1 0,0-1 0,0 1 0,1-6 0,6-37 486,-4 32-549,23-98-43,18-36-223,96-247-322,-17 55 140,-25-5 234,-67 163-156,-28 156 262,-2-1 1,-1 1-1,-1-1 0,-8-43 1,6 58 73,0 0 0,-1 0 0,0 0 0,-1 1 0,-1 0 0,0 0 0,-1 0 0,0 1 0,-14-17 0,11 16-132,-1 0 0,-1 2 0,0-1 0,0 1 0,-1 1 0,0 0 1,-24-11-1,-12-1-4431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1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 24575,'0'5'0,"10"271"21,13-2-861,-20-234 518,27 272-306,20 258-990,-42-251 1219,-10-268 319,-2 1 0,-3-1 0,-2 0 0,-18 57 1,24-96 106,-2 1 1,1-1 0,-2 0 0,0 0 0,0 0-1,-12 15 1,17-25 27,-1 0 1,1 0-1,-1 0 0,0-1 0,1 1 1,-1 0-1,0-1 0,0 1 0,0-1 0,0 0 1,-1 0-1,1 0 0,0 0 0,0 0 1,-1 0-1,1 0 0,0-1 0,-1 0 1,-4 1-1,4-1 44,0-1 0,0 0 0,0 1 0,0-1 0,0-1 1,0 1-1,0 0 0,0-1 0,0 1 0,1-1 0,-1 0 0,0 0 1,1 0-1,0 0 0,-4-4 0,-3-5-52,-1 0-1,2-1 1,-1-1 0,2 1-1,0-1 1,0 0 0,-5-15-1,1-6-57,-14-64-1,17 57-11,2 0 1,1-1-1,3 1 1,1-1-1,2 0 1,2 0-1,1 1 1,3 0-1,1 0 1,2 0-1,28-69 1,-6 41-782,3 2 1,58-82 0,-15 39-3758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1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2 0,7 8 0,13 12 0,10 8 0,0-1-8191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2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0 0,13 0 0,22 1 0,21 6 0,9 2 0,-7 0-8191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2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329 502 24575,'-1'2'0,"0"1"0,-1-1 0,1 0 0,0 1 0,0-1 0,0 1 0,0 0 0,1-1 0,-2 6 0,1 0 0,-6 29 0,2 0 0,1 0 0,2 0 0,3 39 0,3-25 0,2-1 0,18 74 0,-16-95 0,1 0 0,1-1 0,2 0 0,1 0 0,22 35 0,-23-45 0,1 1 0,1-2 0,1 0 0,0 0 0,2-2 0,-1 0 0,36 24 0,-41-32 0,0-1 0,0 0 0,1 0 0,0-1 0,16 4 0,-22-7 0,0-1 0,-1 0 0,1 0 0,0-1 0,0 1 0,0-1 0,-1-1 0,1 1 0,0-1 0,0 0 0,-1 0 0,1-1 0,10-4 0,-9 3 0,0-2 0,0 1 0,0-1 0,-1 0 0,0 0 0,1 0 0,-2-1 0,1 0 0,-1 0 0,0-1 0,7-12 0,-3 4 0,-1-1 0,-1 0 0,-1 0 0,8-29 0,-8 17-25,-1-1 0,-1 0 0,-1 0 0,-2 0 0,-3-44 0,-2 35-57,-1 1-1,-2 0 1,-23-66 0,10 51 2,-2 0 0,-3 1 0,-2 2 0,-2 1 0,-66-84 0,54 84 80,-1 3 0,-65-56 0,72 72 0,-2 2 0,0 2 0,-80-41 0,102 59 0,-1 0 0,0 1 0,0 0 0,-1 1 0,1 1 0,-31-3 0,44 7 0,0 0 0,-1 0 0,1 0 0,-1 0 0,1 0 0,-1 1 0,1 0 0,0 0 0,-1 0 0,1 0 0,0 0 0,0 1 0,0-1 0,-5 4 0,6-3 0,1-1 0,0 0 0,-1 1 0,1 0 0,0-1 0,0 1 0,0 0 0,0 0 0,1-1 0,-1 1 0,0 0 0,1 0 0,-1 0 0,1 0 0,0 0 0,-1 0 0,1 0 0,0 0 0,0 0 0,1 0 0,-1 0 0,0 0 0,1 0 0,-1 0 0,1-1 0,0 3 0,2 4 0,-1-1 0,2 0 0,-1 0 0,1 0 0,8 11 0,-1-4 0,22 21 0,-3-7-37,0-2 0,50 32 0,77 34-168,-68-46-398,168 62 0,-177-82-5107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3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0 24575,'-4'1'0,"1"-1"0,0 1 0,-1-1 0,1 1 0,0 0 0,0 0 0,0 0 0,0 1 0,0-1 0,0 1 0,0 0 0,0 0 0,1 0 0,-1 0 0,-4 4 0,-2 5 0,0-1 0,-11 18 0,17-23 0,-17 26 0,1 1 0,2 1 0,2 0 0,1 1 0,-15 51 0,17-37 0,2 1 0,2 0 0,-3 75 0,11-25 0,2-83 0,0-1 0,0 1 0,2-1 0,5 17 0,-8-27 0,1-1 0,0 1 0,0-1 0,1 1 0,-1-1 0,1 0 0,5 6 0,-6-8 0,-1-1 0,1 1 0,0-1 0,-1 0 0,1 1 0,0-1 0,0 0 0,0 0 0,0 0 0,0-1 0,0 1 0,0 0 0,0-1 0,0 1 0,0-1 0,1 0 0,-1 0 0,0 0 0,3 0 0,1-1 0,0 0 0,0-1 0,0 1 0,0-1 0,0-1 0,-1 1 0,1-1 0,-1 0 0,7-5 0,8-6 0,18-18 0,-22 18 0,13-11 0,-13 10 0,1 1 0,0 0 0,31-18 0,-46 31 0,1-1 0,0 1 0,-1 0 0,1 0 0,0 0 0,0 0 0,0 0 0,0 0 0,0 1 0,0-1 0,0 1 0,0 0 0,0 0 0,0 0 0,0 1 0,0-1 0,0 1 0,0-1 0,0 1 0,0 0 0,-1 0 0,1 0 0,0 1 0,0-1 0,-1 1 0,1-1 0,-1 1 0,0 0 0,1 0 0,-1 0 0,0 0 0,3 4 0,3 4 0,-1 0 0,-1 0 0,0 1 0,5 11 0,18 48 0,0 2 0,-17-47-1365,-1-7-5461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3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5 0,2 15 0,2 15 0,3 13 0,2 7 0,1 0 0,-1-4 0,0-9 0,-1-9 0,-3-11-8191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7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1 306 24575,'7'5'0,"21"11"0,-1-1 0,2-1 0,0-2 0,1-1 0,0-1 0,42 8 0,-55-15 0,1-1 0,-1 0 0,1-1 0,0-1 0,-1-1 0,1-1 0,0 0 0,-1-1 0,30-9 0,-36 8 0,0 0 0,0-1 0,0 0 0,-1-1 0,0 0 0,0-1 0,0 0 0,-1 0 0,0-1 0,-1 0 0,1-1 0,-2 0 0,1 0 0,-1 0 0,8-16 0,-11 17 0,0 0 0,-1 0 0,0 0 0,0-1 0,-1 1 0,0-1 0,-1 0 0,0 0 0,0 1 0,0-1 0,-1 0 0,-1 0 0,0 0 0,0 1 0,-3-13 0,2 14 0,0 1 0,-1 0 0,1 0 0,-1 0 0,0 0 0,-1 1 0,1-1 0,-1 1 0,0 0 0,-1 0 0,1 0 0,-1 0 0,0 1 0,0 0 0,0 0 0,-1 0 0,0 1 0,1 0 0,-1 0 0,0 0 0,-8-2 0,2 2-170,0 0-1,1 1 0,-2 0 1,1 1-1,0 0 0,0 1 1,-14 2-1,2 1-6655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3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2 0,5 4 0,14 5 0,15 3 0,1-2-8191</inkml:trace>
  <inkml:trace contextRef="#ctx0" brushRef="#br0" timeOffset="1">851 470 24575,'1'3'0,"-1"0"0,1 0 0,-1 0 0,1 0 0,0-1 0,0 1 0,1 0 0,0 3 0,3 4 0,101 258 0,-3 82-453,-88-277 301,-2-1 1,6 144 0,-19-193 151,-1 1 0,0-1 0,-2 0 0,-1 0 0,-10 34 0,11-48 0,0 0 0,-1-1 0,0 1 0,0-1 0,0 0 0,-1 0 0,-1-1 0,1 1 0,-1-1 0,0 0 0,-1-1 0,0 0 0,0 0 0,0 0 0,-1-1 0,-13 8 0,17-11 10,-1 0 0,1 0 0,-1-1 1,0 1-1,0-1 0,1 0 0,-1-1 0,0 1 0,0-1 0,0 0 0,0 0 1,0 0-1,-5-2 0,4 1 21,0-1 0,1 0 0,-1 0 1,1 0-1,-1-1 0,1 0 0,0 0 0,0 0 0,-8-8 1,4 3 13,0-1 0,1-1 1,0 0-1,1 0 0,0-1 1,1 1-1,0-1 1,0-1-1,-7-23 0,7 13-45,1 0 0,-4-39 0,0-93-1365,9-15-5461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4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2 0,3 3 0,0 0-8191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4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24575,'0'0'0,"2"0"0,7 4 0,12 14 0,28 37 0,40 64 0,37 74 0,18 69-4381,-2 70 4381,-21 65-5004,-34 59 5004,-31-49 1194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9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2213 1 24575,'-58'4'0,"31"-1"0,-396 30-864,-94 10-2317,-293 80 2631,722-103 213,-129 45 1,209-62 360,2-1 123,0 0 1,0 0-1,0 1 1,0 0-1,1 0 0,-1 0 1,1 1-1,-9 7 1,14-11-118,-1 1 0,1-1 0,-1 1 0,1-1 0,0 1 0,-1-1 0,1 1 0,0-1 1,0 1-1,0-1 0,-1 1 0,1-1 0,0 1 0,0 0 0,0-1 0,0 1 0,0-1 1,0 1-1,0 0 0,0-1 0,0 1 0,0-1 0,0 1 0,0 0 0,1-1 1,-1 1-1,0-1 0,0 1 0,1-1 0,-1 1 0,0-1 0,1 1 0,-1-1 0,0 1 1,1-1-1,0 1 0,2 2 237,0 0 0,1-1-1,-1 0 1,6 3 0,12 6 74,1-1 0,34 10 0,50 9 131,-69-20-498,86 21-154,273 83-922,-363-101 1069,0 2 0,-1 1-1,-1 1 1,38 28 0,-57-35 14,0 0 0,-1 1 0,0 1 0,-1 0 0,13 17 0,-18-20 13,1 1 0,-1 0 1,-1 0-1,0 0 0,0 0 0,-1 1 1,0 0-1,3 19 0,-4-15 7,-2-1 0,0 1 0,0 0 0,-1 0 0,-1 0 0,0-1 1,-1 1-1,0-1 0,-8 18 0,-1-1-57,-2-2 0,-33 55 0,9-29-166,-2-1 0,-3-3-1,-68 64 1,-160 121-6,219-192 126,-7 5 106,-134 122-151,190-167 152,-3 3-9,-1 1 0,2 0 0,-8 11 0,12-16 11,0-1 0,0 1 1,0 0-1,0-1 1,1 1-1,-1 0 0,0 0 1,1 0-1,0 0 1,-1 0-1,1 0 0,0-1 1,0 1-1,0 0 1,0 0-1,0 0 0,1 0 1,-1 0-1,1 0 0,-1 0 1,2 2-1,0-1 40,0 0 0,0 0-1,1 0 1,-1 0-1,1-1 1,0 1 0,-1-1-1,1 0 1,0 0-1,1 0 1,-1 0 0,6 2-1,11 5 5,0-2-1,35 9 1,94 12-151,44-5-299,531 15-1174,6-54-845,-667 12 941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9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6 0,10 11 0,17 18 0,18 27 0,16 30 0,8 16 0,4 9-1065,3 3 1065,2 1 0,2-2 0,-4-12 0,-15-24-7126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9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571 0 24575,'0'0'0,"-1"5"0,-10 85 0,1 49 41,-27 250-1674,8-224 734,-6-1 0,-110 302-1,79-291 874,-35 93 20,21 8-1266,59-168 1056,5 1-1,-3 174 0,19-160-1730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0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1064 68 24575,'-3'-14'0,"1"12"0,1 0 0,0 0 0,-1 0 0,0 0 0,1 0 0,-1 1 0,0-1 0,0 1 0,0-1 0,0 1 0,-3-2 0,-27-10 0,30 12 0,-11-3-1,0 0 0,0 1 0,0 1 0,0 0 0,-1 0 0,1 2 0,0-1-1,-14 3 1,7 0 6,-1 2 0,1 0 0,0 1 0,-30 12-1,14-1-100,-52 29 0,-25 26-564,55-32 614,1 3 1,2 2-1,-51 55 1,78-70 47,1 1 0,2 2 0,1 0 0,2 2 0,1 0 0,-29 68 0,44-88-4,1 0 0,0 0 0,1 1 0,1-1 0,0 1 0,0 18 0,2-29 9,1 1 1,1 0-1,-1 0 1,1-1 0,-1 1-1,1 0 1,1-1-1,-1 1 1,1-1 0,-1 1-1,1-1 1,1 0-1,-1 1 1,0-1 0,1 0-1,0-1 1,0 1-1,0 0 1,1-1 0,-1 0-1,1 0 1,-1 0-1,6 3 1,5 2 104,0-2-1,0 1 1,1-2 0,-1 0 0,1 0-1,0-2 1,17 3 0,-8-3-126,1-2 0,-1 0 0,45-4 0,19-13 14,15 0 0,-99 15 0,-1 1 0,0 0 0,1 0 0,-1 0 0,1 0 0,-1 0 0,1 1 0,-1 0 0,0 0 0,1 0 0,-1 0 0,0 0 0,0 0 0,0 1 0,0 0 0,0-1 0,0 1 0,0 0 0,0 0 0,-1 1 0,1-1 0,-1 1 0,0-1 0,0 1 0,3 4 0,9 18 0,-1 2 0,-2 0 0,14 46 0,-13-37 0,-6-18-115,46 115-1135,-35-100-5576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0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2 0,0 2 0,0 3 0,0 3 0,4 5 0,3 4 0,2 2 0,2-1 0,-2-4-8191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1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0 24575,'1'2'0,"1"0"0,-1 0 0,0-1 0,0 1 0,0 0 0,0 0 0,0 3 0,3 4 0,19 43 8,19 69-1,6 59-180,-45-170 143,40 175-814,-8 1 0,20 358 0,-55-364 546,-3-142 199,-1 1-1,-14 59 1,14-84 92,0 0 1,-1 0 0,-1 0-1,0 0 1,-1-1-1,-16 23 1,19-31 23,0 0 0,0 0 0,0-1 0,-1 0 1,1 0-1,-1 0 0,0-1 0,-7 4 0,8-5 39,0 0 0,-1-1-1,1 1 1,0-1 0,0 0-1,-1 0 1,1-1 0,-1 1-1,1-1 1,-1 0-1,1 0 1,-7-1 0,4-1 17,1 1 0,0-1 0,-1 0 0,1-1 0,0 0 0,0 0 0,0 0 0,0 0 1,1-1-1,-1 0 0,1 0 0,0-1 0,-7-7 0,2 0 56,1 0 0,0 0 0,0-1 0,2 0-1,-8-16 1,1-4-21,2-1-1,-14-59 0,-4-73-1662,18 67-4716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1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975 0 24575,'0'0'0,"-2"0"0,-2 0 0,-3 2 0,-2 0 0,1 0-8191</inkml:trace>
  <inkml:trace contextRef="#ctx0" brushRef="#br0" timeOffset="1">0 402 24575,'0'0'0,"0"0"0,0 0 0,4 0 0,5 0 0,3 0 0,0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7:59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695 1094 24575,'-7'1'0,"0"2"0,-1-1 0,1 1 0,0 0 0,0 0 0,1 1 0,-1 0 0,-10 9 0,2-3 0,-28 17 0,-2-2 0,-47 19 0,-97 30 0,1 0 0,183-72 0,-2 1 0,-1 1 0,1-1 0,-13 9 0,20-11 0,0-1 0,0 0 0,0 0 0,0 0 0,-1 0 0,1 0 0,0 0 0,0 0 0,0 0 0,0 0 0,-1 1 0,1-1 0,0 0 0,0 0 0,0 0 0,0 0 0,0 1 0,0-1 0,0 0 0,-1 0 0,1 0 0,0 0 0,0 1 0,0-1 0,0 0 0,0 0 0,0 0 0,0 1 0,0-1 0,0 0 0,0 0 0,0 0 0,0 0 0,0 1 0,0-1 0,0 0 0,0 0 0,0 0 0,1 1 0,-1-1 0,0 0 0,0 0 0,0 0 0,0 0 0,0 1 0,0-1 0,0 0 0,1 0 0,-1 0 0,0 0 0,0 0 0,0 0 0,0 1 0,0-1 0,1 0 0,-1 0 0,0 0 0,0 0 0,1 0 0,13 3 0,0-1 0,0-2 0,1 0 0,-1 0 0,0-2 0,1 1 0,-1-2 0,0 0 0,0-1 0,19-7 0,-5-1 0,-1-1 0,-1-1 0,40-27 0,-40 22-75,-1-2 0,-1 0-1,-1-2 1,-1 0 0,-1-1-1,-1-2 1,-1 0 0,-1-1 0,26-53-1,-30 48 45,-1-1 0,-1 0 0,-2 0 0,-2-1 0,-1 0-1,-1-1 1,-2 0 0,-1 1 0,-3-37 0,-3 17 31,-3-1 0,-20-82 0,15 95 0,-1 0 0,-3 1 0,-34-67 0,36 85 0,0 1 0,-27-33 0,33 46 0,0 1 0,-1 1 0,1-1 0,-2 1 0,1 1 0,-1-1 0,0 1 0,-16-7 0,24 12-2,-1 1 1,1-1 0,0 1 0,-1-1-1,1 1 1,0 0 0,-1-1-1,1 1 1,0 0 0,-1 0-1,1 0 1,0 0 0,-1 0-1,-1 1 1,3-1 11,-1 0-1,0 1 1,0-1-1,1 0 1,-1 1-1,1-1 1,-1 1-1,0-1 1,1 1 0,-1-1-1,1 1 1,-1 0-1,1-1 1,-1 1-1,1 0 1,0-1-1,-1 1 1,1 0 0,-1 0-1,0 3 71,1 0-1,-1 0 1,1 0-1,0 1 1,-1-1-1,2 0 1,-1 0-1,2 7 1,4 18-36,2 1 1,1-1-1,26 54 0,90 169-555,15-1-412,-15-29 495,-57-94-627,-13-24-4219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8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529 0 24575,'-8'0'0,"-28"1"0,-1 2 0,1 2 0,0 0 0,0 3 0,1 1 0,0 2 0,1 1 0,0 1 0,1 2 0,-32 20 0,53-27 0,0 0 0,1 0 0,0 2 0,-14 13 0,22-20 0,0 1 0,0 0 0,0-1 0,0 1 0,1 0 0,-1 0 0,1 0 0,0 1 0,1-1 0,-1 0 0,1 1 0,-1-1 0,1 1 0,1-1 0,-1 1 0,1 9 0,0-11 0,0-1 0,1 1 0,0-1 0,-1 1 0,1-1 0,0 1 0,0-1 0,0 1 0,1-1 0,-1 0 0,1 1 0,-1-1 0,4 3 0,-2-2 0,0 0 0,1 0 0,0 0 0,0-1 0,0 1 0,0-1 0,5 3 0,1-2 0,0 1 0,0-1 0,1-1 0,-1 0 0,1 0 0,11 0 0,-13-2 0,0 0 0,0-1 0,1 0 0,-1-1 0,0 0 0,-1 0 0,1 0 0,0-2 0,-1 1 0,1-1 0,-1 0 0,0 0 0,11-9 0,-14 9 0,1 0 0,-1-1 0,0 0 0,-1 0 0,1 0 0,-1 0 0,0-1 0,0 0 0,-1 1 0,1-1 0,-1-1 0,-1 1 0,1 0 0,-1-1 0,0 1 0,-1-1 0,1 0 0,0-11 0,-2 12 0,0 5 0,0 0 0,0 0 0,0-1 0,0 1 0,0 0 0,0 0 0,0-1 0,1 1 0,-1 0 0,1-2 0,0 3 0,-1-1 0,1 1 0,-1-1 0,1 1 0,0-1 0,-1 1 0,1-1 0,0 1 0,-1 0 0,1-1 0,0 1 0,0 0 0,-1 0 0,1-1 0,0 1 0,0 0 0,-1 0 0,1 0 0,0 0 0,0 0 0,-1 0 0,3 0 0,10 2 0,0 0 0,1 1 0,-1 1 0,0 0 0,21 9 0,-11-4 0,79 32-1365,-2 2-5461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1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24575,'-1'4'0,"-2"36"0,1 53 0,9 43 0,-5-107 0,53 473-1026,-26-385 1016,-21-93 2,0-1 1,24 42-1,-25-52 5,0-2 0,1 1-1,1-1 1,0 0 0,0-1-1,16 13 1,-17-16 2,1-1 0,-1-1 0,1 1 0,1-1 0,-1-1 0,1 0 0,-1 0 0,1-1 0,16 4 0,-17-6 46,0 0 0,0 0 0,0-1 0,0 0 0,0-1 0,1 0 0,11-3 0,-6 1 100,-1-2 1,0 0 0,25-13-1,-2-3-450,-2-2-1,38-32 1,-62 46-52,75-60-6411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2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24575,'0'0'0,"0"0"0,4 0 0,5 0 0,9 0 0,14 0 0,21 2 0,21-2 0,12-2 0,6-3 0,-8-1 0,-17 1-8191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2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1363 24575,'0'0'0,"0"0"0,3-2 0,12-4 0,17-8 0,14-2 0,-1 1-8191</inkml:trace>
  <inkml:trace contextRef="#ctx0" brushRef="#br0" timeOffset="1">593 1 24575,'0'0'0,"0"0"0,0 2 0,0 6 0,4 19 0,7 31 0,7 33 0,9 29 0,3 27-1318,-4 58 1318,-6-6-6873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3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24575,'5'1'0,"-3"0"0,1 0 0,0 0 0,-1 1 0,1-1 0,-1 1 0,0 0 0,0 0 0,0 0 0,0 0 0,0 0 0,0 0 0,2 5 0,2 1 0,-2 0 0,7 15 0,-6-12 0,-2 1 0,0-1 0,0 1 0,-1 0 0,0 1 0,-1-1 0,-1 0 0,0 16 0,-4 14 0,-10 43 0,8-48 0,1-9 0,0-4 0,-1 33 0,6-56 0,0 1 0,0-1 0,0 1 0,0-1 0,0 0 0,0 1 0,1-1 0,-1 1 0,1-1 0,-1 0 0,2 3 0,-2-3 0,1 0 0,0-1 0,-1 1 0,1 0 0,0-1 0,0 1 0,0 0 0,0-1 0,-1 1 0,1-1 0,0 0 0,0 1 0,0-1 0,0 0 0,0 1 0,0-1 0,0 0 0,0 0 0,2 0 0,11 0-251,0-1-1,0-1 1,0 0-1,25-7 1,-37 8 143,54-14-6718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3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1 134 24575,'0'0'0,"0"0"0,0 0 0,5 4 0,20 7 0,24 3 0,10 0 0,-5-3-8191</inkml:trace>
  <inkml:trace contextRef="#ctx0" brushRef="#br0" timeOffset="1">1155 0 24575,'4'114'0,"31"189"0,-23-237-139,3 0-1,34 95 1,-31-116 55,2-1 1,1-1-1,2-1 0,37 50 0,-47-74 84,2 0 0,-1-1 0,32 27 0,-39-38 0,1 0 0,0-1 0,0 0 0,0 0 0,0-1 0,1 0 0,0 0 0,0-1 0,0 0 0,0-1 0,16 2 0,-13-3 52,0-1-1,0 0 0,0-1 0,0-1 0,15-3 0,-4-1-817,36-15 0,16-14-5363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3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24575,'0'0'0,"0"0"0,4 0 0,12-2 0,23-3 0,26-2 0,17 0 0,7 2 0,-1 0 0,-8 3 0,-16 0 0,-19 2-8191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4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1139 24575,'0'0'0,"2"0"0,8 4 0,18 6 0,25 1 0,22 0 0,20-3 0,5-4 0,-15-3-8191</inkml:trace>
  <inkml:trace contextRef="#ctx0" brushRef="#br0" timeOffset="1">1085 1 24575,'0'0'0,"0"0"0,0 2 0,4 14 0,5 25 0,7 30 0,4 34 0,3 33 0,-3 8-1293,-4-21-5605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4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315 1 24575,'3'4'0,"0"0"0,0 0 0,0 0 0,0 1 0,0 0 0,-1-1 0,3 9 0,-1-4 0,16 44-4,-2 0 0,22 104 0,0 116-1194,-21-91 1117,-8 0 0,-19 295 1,-14-293 77,14-145-69,-1 0 1,-21 58-1,25-84 67,-1 0-1,0-1 0,0 0 0,-1 0 0,-1 0 0,0-1 0,-17 18 0,22-25 6,-1-1 1,1 0-1,-1 0 0,0 0 0,0-1 0,0 1 0,-1-1 0,1 0 1,0 0-1,-1 0 0,1-1 0,-1 0 0,0 0 0,1 0 0,-1 0 1,0-1-1,0 1 0,0-1 0,1-1 0,-1 1 0,0-1 0,0 1 1,1-1-1,-1-1 0,-5-1 0,3 0 0,0 0 0,0-1 0,1 0 0,-1 0 0,1 0 0,0-1 0,0 0 0,-7-8 0,2 1 0,1-1 0,0 0 0,-9-17 0,3-1 44,1 0 0,2-1-1,1-1 1,1 0 0,2-1 0,-8-63-1,7 10-1270,4-132-1,11 19-3101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4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0,4 4 0,5 6 0,5 7 0,-1-1-8191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5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1 24575,'-6'1'0,"-5"3"0,5 1 0,-1 1 0,2 0 0,-1 0 0,0 0 0,1 0 0,-5 9 0,7-11 0,-26 40-73,1 1-1,2 2 0,3 0 0,1 2 1,3 0-1,1 2 0,-19 95 1,27-88-12,3 0 1,2 0 0,3 0 0,2 0-1,3 1 1,20 114 0,-14-132 230,24 66 0,-24-84-438,1-1 0,1 0-1,0-1 1,19 24 0,6-1-5551</inkml:trace>
  <inkml:trace contextRef="#ctx0" brushRef="#br0" timeOffset="1">538 894 24575,'4'9'0,"10"10"0,0-1 0,1 0 0,1-1 0,1-1 0,0 0 0,1-1 0,1-1 0,0-1 0,34 17 0,-19-13 0,2-2 0,0-1 0,0-2 0,75 15 0,-95-24 0,-1-1 0,1 0 0,0-1 0,-1-1 0,1-1 0,25-3 0,-35 2 0,-1 1 0,0-1 0,0 1 0,0-1 0,0-1 0,0 1 0,0-1 0,-1 0 0,9-6 0,-10 6 0,0 0 0,-1 0 0,1 0 0,0-1 0,-1 1 0,0-1 0,0 0 0,0 0 0,0 0 0,-1 0 0,1 0 0,-1 0 0,0 0 0,0-4 0,0 1 0,0 1 0,-1-1 0,0 1 0,-1 0 0,1-1 0,-1 1 0,0-1 0,-4-10 0,2 7 0,-1 0 0,-1 1 0,0 0 0,-11-17 0,3 8 0,-2 1 0,0 1 0,-1 0 0,-25-20 0,19 20-97,0 1-1,-1 0 1,-1 2-1,0 1 1,-1 1-1,0 1 1,-1 1-1,0 1 1,0 1-1,-1 1 1,1 2-1,-1 1 0,-33 0 1,11 5-6729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8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632 1173 24575,'-2'-2'0,"0"1"0,0-1 0,0 1 0,0 0 0,0 0 0,0 0 0,-1 0 0,1 1 0,0-1 0,-1 0 0,-3 1 0,-1-2 0,-42-6 0,-1 3 0,0 1 0,0 3 0,-83 8 0,101-4 0,-50 13 0,70-13 0,0 1 0,1 0 0,-1 0 0,1 2 0,0-1 0,1 1 0,-13 10 0,19-13 0,-1 1 0,2-1 0,-1 1 0,0 0 0,1 0 0,0 1 0,0-1 0,0 1 0,1-1 0,-1 1 0,-3 10 0,5-12 0,1 1 0,-1-1 0,0 1 0,1-1 0,0 1 0,0-1 0,0 1 0,0-1 0,0 1 0,1-1 0,0 1 0,-1-1 0,1 0 0,1 1 0,-1-1 0,0 0 0,1 0 0,3 5 0,-2-4 0,0 0 0,0-1 0,0 1 0,1-1 0,-1 0 0,1 0 0,0 0 0,0-1 0,0 1 0,1-1 0,-1 0 0,0 0 0,1-1 0,-1 1 0,1-1 0,0 0 0,-1 0 0,1 0 0,8-1 0,1 0 0,-1 0 0,0-1 0,1-1 0,-1 0 0,0-1 0,13-4 0,-8 1-21,-1-1-1,-1 0 0,1-1 0,-1-1 1,-1 0-1,0-2 0,15-12 1,-13 8-43,-1-1 0,0 0 1,-1-1-1,-1-1 1,15-25-1,-14 17 8,-1 0 1,-2-1-1,-1-1 1,-1 0-1,-1 0 1,-1-1-1,-2 0 1,-1 0-1,2-38 1,-6 23 55,-2 0 0,-3 0 0,-1 0 0,-2 0 0,-1 0 0,-19-50 0,6 33 0,-3 1 0,-2 2 0,-56-91 0,66 122 0,-1 1 0,-1 0 0,-2 1 0,-24-24 0,44 49 0,-2-2 0,0 1 0,0-1 0,0 1 0,1-1 0,-1 1 0,-3-2 0,5 3 0,0 0 0,-1 0 0,1 0 0,0 0 0,0 0 0,-1 0 0,1 0 0,0 0 0,0 0 0,-1 0 0,1 0 0,0 0 0,-1 0 0,1 0 0,0 0 0,0 0 0,-1 0 0,1 0 0,0 0 0,0 0 0,-1 1 0,1-1 0,0 0 0,0 0 0,-1 1 0,1-1 0,-1 1 0,1-1 0,0 1 0,-1 0 0,1-1 0,0 1 0,0 0 0,-1-1 0,1 1 0,0 0 0,0-1 0,0 1 0,0 1 0,0 4 0,0 1 0,1 0 0,0 0 0,3 10 0,22 69 0,26 41-147,106 218-270,45 108 103,-149-317-720,-12-26-4135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5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24575,'1'12'0,"0"-1"0,0 1 0,2-1 0,-1 0 0,6 15 0,-1-3 0,2 8 0,102 401 0,-108-418 0,1 2 0,-2-1 0,2 25 0,-3-37 0,-1 1 0,0 0 0,-1-1 0,1 1 0,-1 0 0,0-1 0,1 1 0,-2-1 0,1 1 0,0-1 0,-1 1 0,1-1 0,-1 0 0,0 0 0,0 0 0,-3 4 0,1-4 0,-1 1 0,1 0 0,-1-1 0,0 0 0,1 0 0,-2 0 0,1-1 0,-6 3 0,-47 10 0,46-12 0,-87 17-1365,59-14-5461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6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24575,'-7'1'0,"6"0"0,0 0 0,-1 0 0,1 1 0,0-1 0,0 0 0,0 1 0,0-1 0,0 1 0,0-1 0,0 1 0,1-1 0,-1 1 0,0 0 0,1 0 0,0-1 0,-1 4 0,-3 12 0,1 1 0,1 0 0,0 0 0,2 29 0,8 62 0,18 36-344,17 32-1033,159 448-1670,-32-215 2366,-135-339 392,4-2-1,2-1 1,78 96 0,-55-92-1296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6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170 203 24575,'-6'10'0,"-2"4"0,1 1 0,1 0 0,1 1 0,0 0 0,-3 19 0,2-3 0,-1 56 0,7-53 0,1 0 0,2 1 0,2-1 0,16 64 0,-12-69 0,2 0 0,0-1 0,2 0 0,1-1 0,31 47 0,-32-57 0,1-2 0,1 0 0,0 0 0,1-1 0,0-1 0,1-1 0,1 0 0,0-1 0,1-1 0,33 14 0,-37-19 0,0 0 0,1-1 0,0-1 0,0 0 0,0-2 0,0 1 0,0-2 0,1 0 0,-1-1 0,0-1 0,1 0 0,-1-2 0,0 1 0,27-10 0,-31 8 0,-1-1 0,0 0 0,0-1 0,-1-1 0,0 1 0,0-2 0,0 1 0,-1-1 0,0-1 0,-1 0 0,0 0 0,0 0 0,-1-1 0,0 0 0,-1-1 0,6-11 0,-3 2 0,-1 0 0,-1-1 0,-1 1 0,-1-1 0,0-1 0,-2 1 0,0-1 0,-1-27 0,-3 24-45,-1-1 0,-1 1 0,-1 0 0,-2 0 0,0 0-1,-2 0 1,0 1 0,-2 1 0,0-1 0,-19-28 0,7 18-38,-1 0 0,-1 2 1,-2 0-1,-2 2 0,-54-47 0,52 53 83,-2 0 0,0 3 0,-67-34 0,73 43 0,-1 1 0,1 2 0,-2 0 0,1 2 0,-1 1 0,-29-2 0,41 7 0,0 0 0,-1 1 0,1 1 0,-25 5 0,33-5 0,0 1 0,1 0 0,-1 1 0,1 0 0,0 0 0,0 1 0,0-1 0,0 2 0,0-1 0,-11 11 0,15-12 0,0 0 0,0 0 0,1 1 0,-1-1 0,1 1 0,0-1 0,0 1 0,0 0 0,0 0 0,1 0 0,0 0 0,0 0 0,0 1 0,0-1 0,0 0 0,1 0 0,0 1 0,0-1 0,0 0 0,1 6 0,1 1 0,1 0 0,0 1 0,1-1 0,0 0 0,0-1 0,10 16 0,4 4-36,1-2 0,2 0 0,1-1 0,1-1-1,44 39 1,-8-16-72,97 62-1,-70-58-531,148 67 1,-164-91-4846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6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0 24575,'10'10'0,"0"4"0,0 0 0,0 1 0,-2 0 0,0 1 0,0-1 0,-2 1 0,8 24 0,-7-11 0,-1-1 0,-1 1 0,2 48 0,-7-48 0,-1 0 0,-1 0 0,-2 0 0,-1 0 0,-17 55 0,9-46 0,-2-1 0,-2 0 0,-37 59 0,27-53 0,24-37-47,5-4 147,7-7-981,-7 4 344,10-7-6289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7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24575,'0'0'0,"3"2"0,6 3 0,12 4 0,24 6 0,27 6 0,13 2 0,-9-3-8191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7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262 701 24575,'-1'0'0,"0"0"0,0 1 0,1-1 0,-1 1 0,0 0 0,0-1 0,1 1 0,-1 0 0,0-1 0,1 1 0,-1 0 0,0 0 0,1-1 0,-1 1 0,1 0 0,0 0 0,-1 0 0,1 0 0,0 0 0,-1 1 0,0 1 0,-5 10 0,2 1 0,-1 0 0,2 0 0,0 0 0,-2 22 0,3-2 0,3 45 0,3-34 0,1 0 0,2-1 0,22 71 0,-19-84 0,1 0 0,2 0 0,2-1 0,0-1 0,32 45 0,-37-61 0,0-1 0,1 0 0,0 0 0,1-1 0,1 0 0,15 10 0,-20-16 0,0-1 0,-1 0 0,2 0 0,-1 0 0,0-1 0,1 0 0,-1-1 0,1 0 0,0 0 0,0-1 0,0 0 0,15-1 0,-13-1 0,0-1 0,0 0 0,0-1 0,0 0 0,0-1 0,0 0 0,-1 0 0,0-1 0,0-1 0,0 0 0,-1 0 0,0-1 0,10-9 0,-7 5 0,-1 0 0,0-1 0,0-1 0,-1 0 0,-1-1 0,0 0 0,-1 0 0,11-27 0,-11 17-104,-1 0 0,-1-1 0,0 0 0,-2 0 0,-2-1 0,1-37 0,-4 19-41,-3 1 0,-1 0-1,-12-49 1,3 40-137,-2 0-1,-2 0 1,-3 2 0,-47-86-1,30 75 149,-3 1-1,-2 2 0,-55-58 1,59 75-60,-63-52 0,78 75 117,-1 0-1,0 1 1,-1 2-1,-35-15 1,50 25 123,0 1 1,-1 0 0,1 1 0,-1 0 0,0 1-1,-14-2 1,22 4-18,0 0 0,0 0 0,0 0 0,0 1 0,0-1 0,-1 1 0,1 0 0,0 0 0,0 1 0,1-1 0,-1 1 0,0 0 0,0 0 0,1 0 0,-1 0 0,1 1 0,0-1 0,0 1-1,0 0 1,-4 4 0,4-3 32,0 0 0,1 0 1,-1 1-1,1-1 0,0 0 0,0 1 0,1 0 0,0-1 0,-1 1 0,0 8 0,2-4 134,-1 0 1,1 0 0,1 0-1,0 0 1,2 12 0,2-4-125,0 0-1,1 0 1,0-1 0,12 22 0,1-5-123,26 34 0,-6-17 15,1-2 1,3-1-1,2-3 0,1-1 0,3-3 0,1-1 0,2-3 0,1-2 1,2-3-1,70 30 0,-10-17-1094,-20-14-4521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8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24575,'0'5'0,"2"5"0,1 0 0,-1 0 0,2-1 0,3 10 0,0-2 0,149 427-914,-120-317 699,31 206-1,-59-272 216,-3 0 0,-3 75 0,-4-111 0,0 0 0,-1 0 0,-2 0 0,0-1 0,-2 0 0,0 0 0,-2 0 0,-14 27 0,20-45-2,-1 1-1,0-1 1,-1 0 0,0 0 0,1 0 0,-2 0-1,1-1 1,-12 9 0,15-13 9,0 0 0,0 1 1,0-1-1,0 0 0,0-1 0,0 1 0,0 0 0,0-1 1,0 1-1,-1-1 0,1 1 0,0-1 0,0 0 0,-1 0 1,1 0-1,0-1 0,0 1 0,-1 0 0,1-1 0,0 1 1,0-1-1,0 0 0,0 0 0,-1 0 0,1 0 1,1 0-1,-1 0 0,0 0 0,0-1 0,0 1 0,1-1 1,-1 1-1,-1-3 0,-2-2 128,0 0 1,0 0-1,1-1 1,0 1-1,0-1 1,-4-11-1,1-2-48,-7-28-1,3-2-768,-6-85-1,13 54-6143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8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1 0,0 2 0,0-1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8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59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5 0,0 6 0,0 7 0,2 6 0,2 0 0,1-4-8191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49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841 62 24575,'-13'-9'0,"-3"0"0,-1 1 0,-1 1 0,1 1 0,-1 0 0,0 1 0,0 1 0,-1 1 0,1 0 0,-1 2 0,-28 0 0,35 2 0,0 0 0,1 1 0,-1 0 0,1 1 0,-1 0 0,1 0 0,-12 7 0,16-7 0,1 0 0,0 1 0,0 0 0,0 0 0,0 1 0,1-1 0,0 1 0,-1 0 0,2 1 0,-1-1 0,1 1 0,-7 12 0,6-8 0,1-1 0,1 1 0,0 0 0,1 0 0,-1 0 0,2 0 0,0 1 0,0-1 0,0 0 0,2 1 0,0 11 0,3 5 0,1-1 0,1 0 0,10 28 0,27 53 0,-19-53 0,-23-50 0,1 1 0,0-1 0,-1 0 0,0 0 0,0 1 0,1 5 0,-2-9 0,0 1 0,-1-1 0,1 0 0,0 0 0,0 0 0,0 0 0,-1 0 0,1 1 0,-1-1 0,1 0 0,-1 0 0,1 0 0,-1 0 0,1 0 0,-1 0 0,0 0 0,0-1 0,0 1 0,1 0 0,-1 0 0,0 0 0,0-1 0,0 1 0,0-1 0,0 1 0,0-1 0,0 1 0,0-1 0,-2 1 0,-8 2 0,1-1 0,-1 0 0,0-1 0,0 0 0,-1-1 0,-18-2 0,25 2 0,-60-6-341,0-3 0,1-3-1,-71-22 1,79 18-6485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0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146 529 24575,'-1'3'0,"-15"213"14,21-2-189,0-135-86,28 148-1,-26-194 222,3 0 0,0 0-1,2-1 1,1-1 0,2 0 0,36 56-1,-42-73 41,1-1 0,1-1 0,0 0 0,1 0 0,0-1 0,18 12 0,-24-19 0,0 0 0,0-1 0,1 0 0,-1 0 0,1-1 0,0 1 0,8 0 0,-10-2 0,0 0 0,0-1 0,0 0 0,0 0 0,0 0 0,0-1 0,0 1 0,0-1 0,0-1 0,0 1 0,6-3 0,-5 1 0,0 0 0,-1 0 0,1-1 0,-1 1 0,1-1 0,-1 0 0,0-1 0,6-7 0,-3 2 0,0-1 0,-1 0 0,10-18 0,-3-1-41,-1 0 1,-2-1-1,13-53 0,-13 29-111,6-79 0,-13 78 145,-3 1 0,-3-1 0,-2 0 0,-2 1 0,-3 0-1,-2 0 1,-2 1 0,-3 1 0,-2 0 0,-3 1-1,-1 1 1,-49-79 0,39 81 10,-2 2 0,-52-56 0,54 70-46,0 2 1,-2 1-1,-56-36 1,79 57 38,-1 2 0,-1 0 0,1 0 0,-1 1 0,0 0 0,-1 2 0,-16-5 0,28 8 4,-1 1 0,1-1 0,-1 1 0,1 0 0,-1 0 0,0 0 0,1 1 0,-1-1 0,1 0 0,-1 1 0,-2 1 0,3-2 0,1 1 0,0 0 0,0-1 0,0 1 0,0 0 0,0 0 0,1 0 0,-1 0 0,0 0 0,0 0 0,0 0 0,1 0 0,-1 0 0,1 0 0,-1 0 0,1 1 0,-1-1 0,1 0 0,0 0 0,-1 0 0,1 1 0,0-1 0,0 0 0,0 0 0,0 3 0,1 3 0,0 0 0,0 0 0,1 0 0,0 0 0,0 0 0,0 0 0,5 7 0,7 14 0,31 46 0,52 55-119,-16-37-145,128 113 0,108 56-762,-179-156-3773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0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24575,'0'0'0,"2"0"0,9-2 0,16-2 0,28-3 0,25-1 0,8-1 0,-10 3-8191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1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0 24575,'-2'1'0,"1"-1"0,-1 0 0,1 1 0,-1-1 0,1 1 0,-1-1 0,1 1 0,0 0 0,-1-1 0,1 1 0,0 0 0,0 0 0,0 0 0,-1 0 0,1 0 0,0 1 0,0-1 0,0 0 0,-1 2 0,2-2 0,-111 159 0,98-139 0,-18 28 0,2 2 0,2 1 0,-29 79 0,47-106 0,2 1 0,0 0 0,1 1 0,2-1 0,1 1 0,1 0 0,1 0 0,2 0 0,6 46 0,-5-60 0,2 1 0,0 0 0,0-1 0,1 0 0,1 0 0,0 0 0,1-1 0,1 0 0,9 13 0,-11-18 0,0 1 0,1-1 0,0-1 0,0 1 0,1-1 0,-1 0 0,1-1 0,0 0 0,1 0 0,-1-1 0,1 0 0,0 0 0,0-1 0,10 2 0,-17-4 0,0-1 0,-1 0 0,1 0 0,0 1 0,-1-1 0,1 0 0,0 0 0,-1-1 0,1 1 0,0 0 0,-1-1 0,3 0 0,-3 1 0,-1-1 0,1 1 0,0-1 0,0 1 0,0-1 0,0 0 0,-1 0 0,1 1 0,0-1 0,-1 0 0,1 0 0,0 0 0,-1 0 0,1 0 0,-1 0 0,0 0 0,1 0 0,-1 0 0,0 0 0,1-1 0,1-16 0,0 1 0,-1-1 0,-1 1 0,-2-20 0,1-5 0,0 29 0,1 1 0,1-1 0,0 1 0,1-1 0,6-20 0,-7 29 0,0 1 0,1-1 0,-1 1 0,1-1 0,0 1 0,0 0 0,1-1 0,-1 1 0,1 0 0,-1 1 0,1-1 0,0 0 0,0 1 0,0 0 0,0-1 0,0 1 0,1 0 0,-1 1 0,1-1 0,-1 1 0,1-1 0,7 0 0,-1 0 0,1 1 0,0 0 0,-1 1 0,1 0 0,0 1 0,0 0 0,-1 0 0,1 1 0,-1 1 0,1 0 0,12 6 0,0 0 0,0 2 0,-1 1 0,37 27 0,-32-18 0,-1 1 0,-2 1 0,0 1 0,-1 1 0,35 53 0,-46-61-682,28 28-1,-26-31-6143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1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0,2 9 0,4 11 0,3 11 0,2 10 0,2 8 0,1 5 0,3 1 0,4-1 0,0-5 0,-3-11-8191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2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24575,'2'1'0,"1"1"0,-1 0 0,1 1 0,-1-1 0,0 0 0,0 1 0,0-1 0,3 6 0,1 1 0,66 94 0,189 307-1385,-193-288 1152,78 196 0,-120-248 22,29 122-1,-48-155 142,-1 1 0,-1 1-1,-2-1 1,-2 0-1,-4 41 1,1-64 63,0 0 0,-1 0 1,-1 0-1,0 0 0,-1-1 1,-1 0-1,0 0 0,-1 0 1,0-1-1,-11 15 0,14-22 24,-1 0 0,0 0-1,0 0 1,-1-1 0,0 0 0,0 0-1,0 0 1,-1-1 0,1 0-1,-1 0 1,0 0 0,0-1 0,0 0-1,-1-1 1,1 0 0,-1 0 0,1 0-1,-1-1 1,0 0 0,1 0 0,-11-1-1,10-1 103,0 0-1,0 0 0,0-1 1,0 0-1,1 0 0,-1-1 1,1 0-1,0 0 0,-1 0 1,1-1-1,1-1 0,-1 1 1,1-1-1,0 0 0,-6-6 1,3 1-63,0 0 1,0-1-1,1 0 1,1 0-1,0-1 1,1 0-1,0-1 1,-5-14-1,1-5-18,1-1 0,-8-56 0,4-68-1517,13 69-5347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2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649 1 24575,'0'0'0,"0"0"0,-2 0 0,-2 3 0,-1 4 0,1 3 0,1-1-8191</inkml:trace>
  <inkml:trace contextRef="#ctx0" brushRef="#br0" timeOffset="1">1 314 24575,'0'0'0,"0"0"0,0 0 0,1 0 0,2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2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24575,'2'0'0,"8"5"0,22 14 0,29 23 0,40 34 0,39 49 0,30 56-4393,6 50 4393,-16 44-2950,-32 32 2950,-48 14 0,-66-1 0,-91 6 0,-31-52-848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3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4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 24575,'-13'2'0,"-1"3"0,0-1 0,-1-1 0,1 0 0,-1-1 0,-24 1 0,30-3 0,18 0 0,55 13-1365,-21-3-5461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6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24575,'1'14'0,"0"-7"0,1-1 0,-1 1 0,1-1 0,1 1 0,4 8 0,20 31 0,-27-46 0,177 238-109,-146-200-52,302 363-1291,-26-33 1550,-236-279-1193,-17-20-4377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50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24575,'-5'21'0,"1"27"7,3 1 0,1 0 0,3 0 0,10 62 0,53 192-566,-63-291 498,67 264-65,46 190 135,-79-307-1257,-23-106-4993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6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50 763 24575,'0'-10'0,"-21"-118"0,1 13 0,15 58 0,1-76 0,6 101 0,1-1 0,1 1 0,16-58 0,-18 80 0,2 1 0,-1-1 0,1 0 0,1 1 0,0 0 0,0 0 0,1 1 0,10-14 0,-12 19 0,-1-1 0,1 1 0,0 0 0,0 0 0,0 0 0,0 1 0,1-1 0,-1 1 0,1 0 0,-1 0 0,1 1 0,0-1 0,-1 1 0,1 0 0,0 0 0,0 1 0,0 0 0,0-1 0,0 2 0,6 0 0,4 1 0,-1 1 0,1 1 0,22 9 0,79 39 0,47 30-1365,12 9-5461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7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962 1 24575,'-3'3'0,"-43"40"-52,3 1 0,2 2-1,-45 65 1,-65 115-994,11 10 448,91-153-186,-80 145 331,-102 164 215,206-354-573,8-12-3241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7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0 119 24575,'1'-1'0,"-1"0"0,1-1 0,-1 1 0,1 0 0,0 0 0,-1 0 0,1 1 0,0-1 0,0 0 0,0 0 0,0 0 0,0 1 0,-1-1 0,1 0 0,2 0 0,2-3 0,11-8 0,2 0 0,0 1 0,0 1 0,1 1 0,0 0 0,0 2 0,1 0 0,0 1 0,29-5 0,-30 8 0,0 2 0,0 0 0,0 0 0,0 2 0,0 1 0,0 0 0,0 1 0,0 1 0,-1 1 0,30 12 0,-22-5-35,-1 1 0,0 1 0,-1 1 0,0 2-1,-2 0 1,0 1 0,0 2 0,22 26 0,-17-14-18,-2 1 0,-1 1 1,-2 0-1,-1 2 0,19 44 0,-12-9-576,29 114-1,-31-75-5669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8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892 1 24575,'-28'0'0,"0"3"0,1 0 0,-38 10 0,-78 30 0,96-26-128,0 3 1,2 1-1,0 3 0,-79 55 0,95-56 120,0 1-1,2 1 0,1 1 1,1 1-1,1 2 1,1 0-1,-26 45 1,40-56 8,0-1 0,0 1 0,2 0 0,0 1 0,2 0 0,-6 27 0,9-35 0,1 0 0,1 1 0,-1-1 0,2 0 0,-1 1 0,2-1 0,-1 0 0,2 1 0,-1-1 0,2 0 0,-1-1 0,8 16 0,-2-11 14,0 0 0,1-1 1,0 0-1,2 0 0,-1-1 1,20 17-1,-1-5-688,59 38 0,-11-17-5562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8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24575,'0'13'0,"3"1"0,-1-1 0,2 1 0,-1-1 0,12 24 0,-3-7 0,7 28 0,-11-32 0,1 0 0,1-1 0,17 31 0,-27-55 0,1 1 0,0-1 0,-1 0 0,1 0 0,0 0 0,0 0 0,0 0 0,0 0 0,0 0 0,0 0 0,0 0 0,0-1 0,0 1 0,0 0 0,0-1 0,3 2 0,-3-2 0,0 0 0,0 0 0,0 0 0,-1 0 0,1-1 0,0 1 0,0 0 0,0-1 0,0 1 0,0 0 0,-1-1 0,1 1 0,0-1 0,0 1 0,0-1 0,-1 1 0,1-1 0,0 0 0,-1 1 0,1-1 0,-1 0 0,1 0 0,-1 1 0,1-2 0,4-6 0,0 0 0,-1 0 0,0 0 0,5-15 0,7-37 0,-5 19 0,15-34 0,-21 64 0,0 0 0,1 1 0,1-1 0,10-13 0,-15 21 0,1 0 0,0 1 0,-1-1 0,1 1 0,0-1 0,0 1 0,1 0 0,-1 0 0,0 0 0,1 0 0,-1 1 0,1 0 0,0-1 0,4 0 0,-3 2 0,0-1 0,1 1 0,-1 0 0,0 0 0,1 0 0,-1 1 0,0 0 0,0 0 0,7 2 0,1 3 0,0-1 0,0 1 0,-1 1 0,0 0 0,0 1 0,21 18 0,-14-8 0,-1 1 0,-1 1 0,0 1 0,-1 0 0,-2 1 0,14 25 0,-8-6 0,-1 1 0,22 73 0,-30-71 0,-9-64 0,0 0 0,5-22 0,-6 37 0,7-41 0,2 1 0,23-66 0,-31 108 0,-1 0 0,0-1 0,1 1 0,0 0 0,-1 0 0,1 0 0,0 0 0,1 1 0,-1-1 0,0 1 0,4-3 0,-5 4 0,1 0 0,0 0 0,-1 1 0,1-1 0,-1 1 0,1-1 0,0 1 0,0-1 0,-1 1 0,1 0 0,0 0 0,0 0 0,-1 0 0,1 0 0,0 0 0,-1 1 0,1-1 0,0 1 0,-1-1 0,1 1 0,0-1 0,-1 1 0,1 0 0,2 1 0,5 4 0,0 0 0,-1 0 0,1 0 0,-1 1 0,13 15 0,31 45 0,-42-53 0,131 196-403,-116-172-559,-1 1-5864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9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1 195 24575,'14'3'0,"-10"0"0,1 0 0,-1 0 0,0 0 0,0 1 0,0 0 0,0 0 0,0 0 0,-1 0 0,0 1 0,5 9 0,9 14 0,23 54 0,6 40 0,108 427-1327,-150-531 1325,33 158-143,-31-142 113,-3 0 0,0-1 0,-3 40 1,-5-36 31,5-34 0,-1 0 0,0 0 0,0 0 0,0 0 0,0 0 0,-1-1 0,1 1 0,-1-1 0,-1 3 0,2-4 15,1 0 0,-1-1 0,1 1 1,-1 0-1,0-1 0,1 1 1,-1-1-1,0 1 0,1-1 0,-1 0 1,0 1-1,1-1 0,-1 0 0,0 1 1,0-1-1,0 0 0,1 0 0,-1 0 1,0 0-1,0 1 0,0-1 0,1 0 1,-1 0-1,-1-1 0,0 1 40,1-1-1,-1 0 1,0 1-1,1-1 1,0 0-1,-1 0 1,1 0-1,-1 0 1,1 0-1,0 0 1,0-1-1,-2-1 1,-2-3-3,0-1 0,0 0 1,1-1-1,0 1 0,-4-12 1,-14-47 95,9 12-274,2-1 0,2 0 0,-1-57 0,13-170-874,5 175 843,31-147 0,-24 186 78,3 0 1,4 2-1,34-75 1,-53 134 78,15-30 0,-16 34 0,0 0 0,0 0 0,1 0 0,-1 1 0,0-1 0,1 0 0,0 1 0,3-3 0,-4 4-3,-1 0-1,0 1 1,0-1 0,1 1 0,-1-1 0,0 1 0,0-1 0,1 1 0,-1 0-1,1 0 1,-1 0 0,0 0 0,1 0 0,-1 0 0,0 0 0,1 0 0,-1 0-1,0 0 1,2 1 0,0 1 48,1-1 0,-1 1-1,0-1 1,0 1 0,0 0-1,5 4 1,7 9 272,0 1 1,0 0-1,22 34 0,-27-36-334,282 422-814,-224-320 345,99 239 0,-115-201-573,-41-109-3591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9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0 156 24575,'0'0'0,"0"-2"0,8-2 0,19-7 0,29-4 0,23-5 0,13-3 0,7-5 0,-6 0 0,-19 3-8191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09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669 0 24575,'0'0'0,"-5"1"0,-50 18 0,22-7 0,-219 83 0,4 19 0,228-104 0,-26 18 0,46-27 0,-1-1 0,0 0 0,1 1 0,-1-1 0,1 1 0,-1-1 0,1 1 0,-1-1 0,1 1 0,-1 0 0,1-1 0,-1 1 0,1 0 0,0-1 0,-1 1 0,1 0 0,0-1 0,-1 1 0,1 1 0,0-1 0,0-1 0,0 0 0,1 1 0,-1-1 0,0 1 0,0-1 0,1 1 0,-1-1 0,0 0 0,1 1 0,-1-1 0,0 0 0,1 1 0,-1-1 0,0 0 0,1 1 0,-1-1 0,1 0 0,-1 0 0,0 1 0,1-1 0,0 0 0,5 2 0,-1-1 0,1 1 0,11 0 0,-14-2 0,116 4 0,2 1 0,-114-4-91,0 0 0,0 1 0,0-1 0,0 2 0,0-1 0,-1 1 0,1 0 0,-1 0 0,1 1 0,-1 0 0,0 0 0,-1 0 0,1 1 0,9 10 0,2 5-6735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10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0 880 24575,'8'15'0,"15"21"0,5 10 0,0 11 0,36 109 0,-1 69 0,-61-227 0,-1-17 0,-4-105 0,0-37 0,4 102 0,8-51 0,-7 90 0,-1 0 0,1 0 0,1 0 0,0 1 0,5-12 0,-6 18 0,0-1 0,0 1 0,0 0 0,0 0 0,1-1 0,-1 2 0,1-1 0,0 0 0,-1 0 0,1 1 0,1 0 0,-1 0 0,0-1 0,1 2 0,-1-1 0,5-2 0,1 2 0,-1 0 0,1 0 0,-1 1 0,1 0 0,-1 0 0,1 1 0,17 2 0,60 14 0,-83-16 0,38 11 0,-16-4 0,39 6 0,-57-12 0,0-1 0,-1 0 0,1 0 0,0 0 0,-1 0 0,1-1 0,0 0 0,-1-1 0,1 0 0,11-4 0,-13 3 0,-1 0 0,1 1 0,-1-1 0,0-1 0,0 1 0,0-1 0,-1 0 0,1 1 0,-1-2 0,0 1 0,0 0 0,0-1 0,-1 1 0,1-1 0,2-8 0,0-2 0,-1 0 0,-1-1 0,0 1 0,1-17 0,-2-5-62,-1 1 0,-3 0 0,0 0 0,-2 0 0,-2 0 0,-2 0 0,0 1 0,-26-61 0,18 57 39,-2 1-1,-2 1 0,-1 0 0,-2 2 0,-1 1 0,-2 1 0,-42-43 0,66 75 24,-8-9 0,0 0 0,-1 1 0,-22-15 0,33 23 8,-1 1 0,1 0-1,0 0 1,-1-1 0,1 1-1,0 0 1,0 0 0,-1 0 0,1 0-1,0 0 1,-1 0 0,1 0-1,0-1 1,-1 1 0,1 0-1,-1 0 1,1 0 0,0 0 0,-1 1-1,1-1 17,-1 0-1,1 1 1,0-1-1,0 1 1,0-1-1,0 1 1,0-1-1,0 1 1,0-1-1,0 1 1,0-1-1,0 1 1,0-1-1,1 1 1,-1-1-1,0 1 1,0-1-1,0 0 1,1 2-1,6 14 17,0 0 0,12 18 0,-3-5-35,165 324-1194,-24-44 625,-19-78-509,-82-153-4292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10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24575,'0'0'0,"8"0"0,12-2 0,15-2 0,22-5 0,29-12 0,67-34 0,7-9-8191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50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24575,'0'3'0,"1"8"0,0 1 0,1-1 0,5 21 0,-4-21 0,124 416-819,-42-153 396,37 198 405,-118-454-82,8 48 310,-11-56-464,0-1 1,-1 1-1,0-1 1,-3 19-1,-2-8-5519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11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0 24575,'-3'4'0,"1"-1"0,-1 1 0,0 0 0,0-1 0,0 0 0,0 0 0,-6 4 0,3-2 0,-99 70 0,71-52 0,-55 45 0,85-65 0,1 1 0,0-1 0,0 0 0,0 1 0,1 0 0,-1 0 0,1 0 0,-1 0 0,2 0 0,-1 0 0,0 0 0,1 1 0,-1-1 0,1 1 0,0 4 0,1-1 0,0 0 0,0 0 0,1 0 0,0 0 0,0 0 0,1 0 0,0 0 0,4 7 0,6 17 0,1-2 0,29 48 0,44 52 0,-21-33 0,-64-96 0,1 3 0,1 0 0,-1 0 0,0 0 0,4 9 0,-6-12 0,0 0 0,0 0 0,0-1 0,1 1 0,-1 0 0,0 0 0,0 0 0,0 0 0,0-1 0,0 1 0,-1 0 0,1 0 0,0 0 0,0 0 0,-1-1 0,1 1 0,0 0 0,-1 0 0,1 0 0,0-1 0,-1 1 0,1 0 0,-1-1 0,0 1 0,1 0 0,-1-1 0,1 1 0,-1-1 0,0 1 0,0-1 0,1 1 0,-1-1 0,-1 1 0,-2 1 7,0-1 0,0 0-1,0 0 1,0 0 0,-1 0-1,1 0 1,0-1 0,-5 0-1,-36-3-526,30 1-385,-23-2-5921</inkml:trace>
  <inkml:trace contextRef="#ctx0" brushRef="#br0" timeOffset="1">1475 715 24575,'0'0'0,"0"0"0,0 0 0,-2-6 0,-1-5 0,0-2-8191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12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 0 0,4 0 0,0 0-8191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27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11342 1 24575,'-278'18'0,"231"-13"0,-102 9-380,-370 33-268,-133-15-910,-3-14 11,266-7 1223,374-11 307,-424 19 107,294-6-607,-146 31 1,224-28 489,0 2-1,2 3 1,0 3-1,1 3 1,2 3-1,-68 43 1,52-23 27,2 4 0,-99 92 0,119-92 0,3 2 0,2 3 0,-57 86 0,-109 231 0,128-213 0,64-118-18,-132 242 38,18 10-784,22 44 590,22 6 165,-8 31 39,-154 349-30,208-612-143,-4-3-1,-81 123 0,73-142 1,-3-4-1,-132 139 0,95-129-112,-184 138 0,-140 47-257,-75-16 513,-15-32 0,350-163 0,-746 308-857,641-269 1331,195-75-236,-107 69-1,92-42-237,2 3 0,3 4 0,3 4 0,4 3 0,-71 92 0,10 15 585,-140 245 1,212-314-586,6 3 0,5 2 0,6 3 0,-38 141 0,44-85-112,8 2 0,-18 268 1,39 375-493,64-21 408,-20-578 204,86 340 0,41-62-8,23-7 0,50 78 0,36-15 0,-175-399 0,7-4 0,6-4 0,7-6 0,197 206 0,106 31 44,-277-277-375,188 114 1,251 84 186,-437-247 188,3-5-1,197 46 1,263 2-18,7-45 92,-435-42-41,870 110-77,-739-72 0,476 73 0,-31-28 0,-383-50 0,70 5 0,430 64 0,254 102 0,-29-5 0,160-17 0,-1055-167 0,1767 173 0,-380-89 0,-801-53 0,2-34 0,-165-30 0,180 0 0,194 29 0,168 2 0,695-27 220,-1028-22-172,-7-76-52,-429 10 4,-2-14 0,11-3 0,1 16 0,11 22 2,-87 15-6,-4-14-69,138-73 55,-13-34 41,-289 103-2,-4-8 0,279-187-1,-272 146-8,-6-6-1,176-184 0,93-151-11,-375 405 0,319-383 1030,-73 84-652,-246 296 251,-3-3 0,69-120 1,75-140-630,-186 316 0,151-236 832,-13-10-28,-46 18-804,-19-9 0,-13 38 0,122-252 0,-50 136-10,-28-12 62,-64 143-6,-8-2-1,11-206 1,-24-394 27,-35 393-73,-26 0 0,15 271-369,-5 2 0,-76-210 0,-134-225-1265,-26 59 1195,-33 18 526,-155-184-87,269 402 0,108 157-59,-234-339-933,-13 9 235,-341-361 757,-65 61 0,-27 113 0,-55 66 0,-151-20-2492,323 230 2268,-22 40 242,97 103-18,-9 32 0,-671-97-934,589 188 740,-3 18-524,602 60 556,-1135-97-718,-4 35 426,-250 67 89,-3 60 61,444-14 225,-1637 38-959,1939-64 870,-147 13-23,-3 35 111,-51 54-47,22 24 1604,355-54 5350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29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24575,'3'5'0,"45"67"0,-14-24 0,-14-20 0,-12-17 0,0 1 0,0-1 0,9 22 0,-17-33 0,0 0 0,0 1 0,0-1 0,0 0 0,0 1 0,0-1 0,0 0 0,0 0 0,0 1 0,0-1 0,0 0 0,0 0 0,0 1 0,-1-1 0,1 0 0,0 0 0,0 1 0,0-1 0,0 0 0,0 0 0,-1 1 0,1-1 0,0 0 0,0 0 0,0 0 0,-1 0 0,1 1 0,0-1 0,0 0 0,0 0 0,-1 0 0,1 0 0,0 0 0,0 0 0,-1 0 0,1 1 0,0-1 0,0 0 0,-1 0 0,1 0 0,0 0 0,-1 0 0,1 0 0,0 0 0,0 0 0,-1 0 0,1-1 0,-1 1 0,-17-1 0,14 0 0,2 1 0,-5 0 0,0-1 0,0 0 0,0-1 0,-8-2 0,13 4 0,1-1 0,-1 0 0,0 0 0,1 0 0,-1 0 0,0 0 0,1 0 0,0 0 0,-1 0 0,1 0 0,0-1 0,-1 1 0,1-1 0,0 1 0,0-1 0,0 1 0,0-1 0,1 0 0,-1 1 0,0-1 0,0-2 0,1 2-2,-1 1-1,0-1 0,1 1 0,-1-1 1,0 0-1,0 1 0,0-1 0,0 1 1,0 0-1,0-1 0,0 1 0,-1 0 1,1 0-1,-2-1 0,-22-13 170,21 14-353,0-1-1,0 0 1,1 0 0,-1 0-1,1 0 1,-1-1-1,-2-3 1,3 2-6640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38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24575,'2'5'0,"5"12"0,-2 0 0,0 0 0,4 35 0,-5-30 0,27 186 0,1 2 0,15-3 0,-41-184 0,1-1 0,16 33 0,-20-49 0,0 0 0,0-1 0,1 1 0,0-1 0,0 1 0,1-1 0,-1 0 0,1-1 0,0 1 0,1-1 0,-1 0 0,1 0 0,8 4 0,-7-5 0,0 0 0,1-1 0,-1 0 0,0-1 0,1 1 0,-1-1 0,1-1 0,14 0 0,-7-1 0,0-1 0,0 0 0,26-9 0,-16 3-84,0-2 0,41-22 0,-30 10-420,63-48 1,60-71-863,-1-14-4200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38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24575,'15'8'0,"9"8"0,35 30 0,151 147-578,-148-134-9,405 427 354,-158-159 233,-249-268-79,144 142-974,-146-141-4608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39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519 104 24575,'-13'-16'0,"1"-5"0,8 13 0,0 1 0,-9-12 0,11 17 0,0-1 0,-1 1 0,1 0 0,0 0 0,-1 0 0,0 1 0,1-1 0,-1 0 0,0 1 0,0 0 0,-4-2 0,-4 0 0,0 1 0,0 0 0,-1 1 0,1 0 0,-1 0 0,1 2 0,-1-1 0,-22 5 0,19-2 0,1 1 0,-1 0 0,1 1 0,0 1 0,0 0 0,-18 12 0,16-7 0,0 1 0,0 0 0,2 1 0,0 1 0,0 0 0,-21 30 0,25-30 0,1 0 0,1 0 0,1 1 0,0 0 0,0 0 0,2 0 0,0 1 0,-5 25 0,10-36 0,-1 0 0,0 0 0,1 0 0,0 0 0,1 0 0,0 9 0,0-13 0,-1 0 0,0 0 0,1 0 0,-1 0 0,0 0 0,1 0 0,-1 0 0,1 0 0,0 0 0,-1 0 0,1 0 0,0 0 0,-1 0 0,1-1 0,0 1 0,0 0 0,0 0 0,0-1 0,0 1 0,0-1 0,0 1 0,0-1 0,0 1 0,0-1 0,0 0 0,0 1 0,0-1 0,0 0 0,0 0 0,0 0 0,0 0 0,0 0 0,0 0 0,1 0 0,1 0 0,10-4 0,0 1 0,1-2 0,-1 1 0,-1-2 0,1 0 0,16-10 0,-2 1 0,73-39 0,60-31 0,-150 79 0,-7 4 0,1 0 0,0 0 0,0 0 0,0 1 0,0-1 0,0 1 0,0 0 0,0 0 0,6 0 0,-10 1 0,1 0 0,0 0 0,-1 1 0,1-1 0,0 0 0,0 0 0,-1 1 0,1-1 0,-1 0 0,1 1 0,0-1 0,-1 1 0,1-1 0,-1 1 0,1-1 0,-1 1 0,1-1 0,-1 1 0,1-1 0,-1 1 0,1 1 0,6 16 0,-5-12 0,1 1 0,3 9 0,0 0 0,15 25 0,-18-36 0,-1-1 0,1 0 0,0 0 0,0 0 0,1-1 0,-1 1 0,1-1 0,0 0 0,0 0 0,0 0 0,0-1 0,0 1 0,1-1 0,6 3 0,-4-3 0,0-1 0,1 1 0,-1-1 0,1-1 0,-1 0 0,9 0 0,2-2 0,27-5 0,29-15-1365,-5-2-5461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39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24575,'-1'1'0,"0"0"0,-1-1 0,1 1 0,0 0 0,0 0 0,0 0 0,0 0 0,0 0 0,1 0 0,-1 1 0,0-1 0,1 0 0,-2 2 0,-5 20 0,5-18 0,-3 22 0,0 0 0,2 0 0,1 0 0,1 0 0,1 1 0,1-1 0,2 0 0,1 1 0,9 32 0,-10-49 0,0 0 0,1 0 0,0-1 0,1 1 0,0-1 0,1 0 0,0 0 0,1-1 0,0 0 0,0 0 0,1-1 0,0 1 0,1-2 0,0 1 0,0-1 0,0-1 0,1 0 0,0 0 0,0 0 0,0-2 0,19 7 0,-10-5 0,-1-2 0,1 0 0,0-1 0,0-1 0,1 0 0,23-2 0,-7-3 0,0-1 0,49-13 0,-82 17 0,1-1 0,-1 0 0,1 0 0,0 1 0,-1-1 0,7 1 0,-9 0 0,-1 0 0,1 0 0,-1 1 0,1-1 0,-1 0 0,1 0 0,-1 0 0,1 0 0,-1 1 0,0-1 0,1 0 0,-1 0 0,1 1 0,-1-1 0,0 0 0,1 1 0,-1-1 0,0 0 0,1 1 0,-1 0 0,0-1 0,1 1 0,-1 0 0,0 0 0,0 0 0,0 0 0,0-1 0,0 1 0,0 0 0,0 0 0,0 0 0,0 0 0,0-1 0,0 1 0,0 0 0,-1 1 0,-3 8-9,0-1 1,-10 17-1,7-16 45,2 0 0,-9 23 0,13-31-121,0 1 0,0 0 0,0 0 0,1 0 0,0 0 0,-1-1-1,1 1 1,0 0 0,0 0 0,1 0 0,-1 0 0,1 0 0,-1-1-1,1 1 1,0 0 0,2 5 0,4 2-6741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40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 24575,'-1'0'0,"-1"0"0,1 0 0,-1 0 0,1 0 0,-1 0 0,1 0 0,-1 0 0,1 1 0,-1-1 0,1 1 0,0-1 0,-1 1 0,-1 0 0,-17 12 0,10-5 0,1 1 0,0 0 0,1 0 0,-1 1 0,2 0 0,-13 22 0,-29 71 0,34-69 0,-12 47 0,24-69 0,1-1 0,-1 1 0,2 0 0,0 0 0,0 0 0,1 0 0,1 0 0,2 13 0,-2-18 0,1-1 0,-1 0 0,2 0 0,-1 0 0,1-1 0,-1 1 0,2 0 0,-1-1 0,1 0 0,6 8 0,-4-6 0,1-1 0,0 0 0,1 0 0,0 0 0,0-1 0,11 6 0,9 1 0,0-1 0,1-2 0,41 9 0,-48-13 0,-15-3 0,0 0 0,1 0 0,-1 1 0,9 4 0,-14-5 0,0-1 0,0 0 0,0 1 0,0-1 0,0 1 0,-1-1 0,1 1 0,0 0 0,-1 0 0,1 0 0,-1 0 0,0 0 0,0 0 0,0 0 0,0 1 0,0-1 0,1 4 0,-1 2 0,0 0 0,0 0 0,-1 0 0,0 0 0,0 1 0,-3 14 0,-15 51 0,8-37 0,5-19-455,2 1 0,-4 33 0,7-33-6371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40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24575,'2'8'0,"44"141"0,-30-88 0,29 69 0,-40-120 120,-5-10-146,0 0 0,0 0 1,0-1-1,0 1 1,0 0-1,0 0 0,0 0 1,1 0-1,-1 0 1,0 0-1,0 0 0,0 0 1,0 0-1,0 0 1,0-1-1,0 1 0,0 0 1,0 0-1,0 0 1,0 0-1,0 0 0,0 0 1,0 0-1,0 0 1,0 0-1,0 0 0,1 0 1,-1 0-1,0 0 1,0 0-1,0 0 0,0 0 1,0 0-1,0 0 1,0 0-1,0 0 0,0 0 1,0 0-1,1 0 1,-1 0-1,0 0 0,0 0 1,0 0-1,0 0 1,0 0-1,0 0 1,0 0-1,0 0 0,0 0 1,0 0-1,0 0 1,1 0-1,-1 0 0,0 0 1,0 0-1,0 0 1,0 0-1,0-10-6800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51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1 192 24575,'3'4'0,"36"44"0,-3-7-30,2-1 0,1-3 0,45 34 0,148 88-1671,136 43 28,-277-161 1298,2-4-1,120 30 1,-158-53 251,1-3 0,1-3 1,94 3-1,-112-11 53,-1-2 1,0-2-1,0-1 1,0-2-1,0-2 0,50-18 1,-47 10 70,-2-1 0,0-2 0,-2-2 0,0-2 0,-1-1 0,-2-1 0,34-34 0,-32 25 0,-3-2 0,0-1 0,-3-2 0,-1 0 0,45-88 0,-40 53-216,42-135 1,-45 96-1936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40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24575,'0'0'0,"-2"0"0,-2 0 0,-1 0 0,1 2 0,0 2 0,6 5 0,5 4 0,10 4 0,13 1 0,13-2 0,5-5 0,-6-3-8191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41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24575,'-3'10'0,"-8"23"0,-17 31 0,-6 19 0,30-69 0,0-1 0,0 0 0,2 1 0,-2 19 0,3-26 0,1 0 0,1 0 0,-1 0 0,1-1 0,0 1 0,0 0 0,4 10 0,-4-14 0,1 0 0,-1-1 0,1 1 0,-1 0 0,1-1 0,0 1 0,0-1 0,0 1 0,0-1 0,0 0 0,1 0 0,-1 0 0,1 0 0,-1 0 0,1 0 0,0-1 0,-1 1 0,1-1 0,4 1 0,9 1-227,0 0-1,0-1 1,0-1-1,0 0 1,20-3-1,29-2-6598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41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728 703 24575,'-18'0'0,"-2"1"0,0 1 0,0 0 0,1 2 0,0 0 0,-1 2 0,2 0 0,-1 1 0,-24 13 0,-11 9 0,-69 50 0,118-76 0,-3 3 0,0-1 0,1 1 0,-8 7 0,13-11 0,0 0 0,1 0 0,-1 0 0,1 1 0,-1-1 0,1 0 0,0 1 0,0-1 0,0 0 0,0 1 0,0-1 0,1 1 0,-1 0 0,1-1 0,-1 6 0,7 79 0,-6-83 0,0 0 0,1 0 0,-1-1 0,1 1 0,0 0 0,0-1 0,1 1 0,-1-1 0,1 1 0,-1-1 0,1 0 0,0 0 0,0 0 0,1 0 0,-1 0 0,1 0 0,-1 0 0,1-1 0,0 1 0,6 3 0,-4-3 0,0-1 0,-1 1 0,2-1 0,-1 0 0,0 0 0,0 0 0,1-1 0,-1 0 0,0 0 0,1 0 0,-1-1 0,1 0 0,10 0 0,-5-2 0,0-1 0,-1 0 0,1-1 0,0 1 0,-1-2 0,0 0 0,0 0 0,0-1 0,-1 0 0,0 0 0,14-13 0,-1-3 0,-1 0 0,36-49 0,-37 43 0,-2 0 0,-1-2 0,-1 0 0,-2 0 0,-1-1 0,-1-1 0,7-33 0,-13 37 0,-1 1 0,-1-1 0,-2-1 0,0 1 0,-2 0 0,-1 0 0,-2 0 0,-9-49 0,6 56 0,0 1 0,-1 0 0,-1 0 0,0 0 0,-2 1 0,0 1 0,-2 0 0,0 0 0,-20-22 0,20 26 0,-1 1 0,-1 1 0,0 0 0,-1 1 0,0 0 0,-1 1 0,0 1 0,0 1 0,-1 0 0,0 1 0,-22-6 0,17 8 0,0 0 0,0 2 0,-1 0 0,1 1 0,-1 2 0,-31 2 0,36 0 0,1 1 0,0 0 0,0 2 0,0-1 0,0 2 0,1 0 0,0 2 0,-27 15 0,35-18 0,1 0 0,0 0 0,0 1 0,1 0 0,0 0 0,0 1 0,0 0 0,1 0 0,0 0 0,0 0 0,-4 10 0,7-11 0,-1 1 0,1-1 0,0 1 0,1 0 0,0 0 0,0 0 0,0 0 0,1 0 0,0 0 0,0 0 0,1 0 0,0 0 0,0 0 0,4 11 0,0-4 0,0 0 0,2 0 0,-1-1 0,2 1 0,11 15 0,3-1-128,0-1-1,35 32 0,-11-18-643,56 39 0,-20-25-73,121 62 1,98 20-1056,-135-71-772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42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916 1552 24575,'-3'-1'0,"0"1"0,0-1 0,1 1 0,-1-1 0,0 0 0,1 0 0,-1 0 0,0-1 0,1 1 0,-1 0 0,1-1 0,0 0 0,0 0 0,-3-2 0,-6-4 0,-203-151-252,9-17-389,111 82 641,5-4 0,-119-166 0,201 253 0,-3-3 0,-15-29 0,23 39 0,0 0 0,1-1 0,-1 1 0,1 0 0,0-1 0,0 1 0,0-1 0,1 0 0,-1 1 0,1-1 0,1-8 0,0 11-1,-1-1 1,1 0-1,0 1 1,0-1 0,0 1-1,0 0 1,0-1-1,1 1 1,-1 0-1,1-1 1,-1 1-1,1 0 1,0 0 0,0 1-1,0-1 1,0 0-1,0 1 1,4-3-1,1 0 28,1 1-1,-1 0 0,1 0 0,0 0 0,8-1 1,20-2 122,-1 2 0,1 1-1,-1 1 1,71 7 0,-80-2-149,0 0 0,-1 2 0,0 1 0,0 0 0,-1 2 0,0 1 0,0 1 0,-1 1 0,0 1 0,-1 1 0,0 1 0,-1 1 0,-1 1 0,0 0 0,34 39 0,-37-34 0,-1 1 0,14 24 0,-24-38 0,-6-8 0,0 0 0,0 0 0,0 0 0,0 0 0,0 0 0,0 0 0,0-1 0,0 1 0,0 0 0,0 0 0,0 0 0,0 0 0,0 0 0,0 0 0,0 0 0,0 0 0,0 0 0,0 0 0,0 0 0,0 0 0,0 0 0,0 0 0,0 0 0,0 0 0,0 0 0,0 0 0,0 0 0,0 0 0,0 0 0,0 0 0,0 0 0,0 0 0,0 0 0,0 0 0,0 0 0,0 0 0,0 0 0,1 0 0,-1 0 0,0 0 0,0 0 0,0 0 0,0 0 0,0 0 0,0 0 0,0 0 0,0 0 0,0 0 0,0 0 0,0 0 0,0 0 0,0 0 0,0 0 0,0 0 0,0 0 0,0 0 0,0 0 0,0 0 0,0 0 0,0 0 0,0 0 0,0 0 0,0 0 0,0 0 0,0 0 0,0 0 0,0 0 0,-2-14 0,1 9 0,-33-159 0,-22-315 0,56 474 0,-2-25 0,3-43 0,-1 70 0,0 0 0,1 0 0,-1 0 0,1 1 0,0-1 0,-1 0 0,1 0 0,0 1 0,1-1 0,-1 1 0,0-1 0,1 1 0,-1 0 0,1-1 0,3-3 0,-2 5 0,-1-1 0,0 1 0,1 0 0,-1 0 0,1 0 0,-1 0 0,1 0 0,0 0 0,-1 1 0,1-1 0,0 1 0,-1 0 0,1 0 0,0 0 0,-1 0 0,1 0 0,3 1 0,4 1 0,1 0 0,0 1 0,-1 0 0,17 7 0,-5 1 0,24 14 0,-11-2-46,-1 2 0,-1 1 1,-2 1-1,0 2 0,45 55 0,-35-31-46,-3 2 0,57 108 1,-30-29 91,-17-34 0,-40-85 0,-8-15 0,0 0 0,0 1 0,1-1 0,-1 0 0,0 0 0,0 0 0,0 0 0,0 0 0,0 0 0,0 0 0,0 0 0,0 0 0,0 0 0,0 0 0,0 0 0,1 0 0,-1 0 0,0 0 0,0 0 0,0 0 0,0 0 0,0 0 0,0 0 0,0 0 0,0 0 0,0 0 0,1 0 0,-1 0 0,0 0 0,0 0 0,0 0 0,0 0 0,0 0 0,0 0 0,0 0 0,0 0 0,0 0 0,0 0 0,1 0 0,-1 0 0,0 0 0,0 0 0,0 0 0,0-1 0,0 1 0,0 0 0,0 0 0,0 0 0,0 0 0,0 0 0,0 0 0,0 0 0,0 0 0,0 0 0,0 0 0,0-1 0,0 1 0,0 0 0,0 0 0,0 0 0,0 0 0,0 0 0,0 0 0,1-14-1274,-2-3-5093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43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169 551 24575,'0'0'0,"11"0"0,4 0 0,0 0 0,27-5 0,-37 4 0,-1 0 0,1 0 0,0-1 0,0 0 0,-1 0 0,1 0 0,-1 0 0,0-1 0,0 0 0,0 0 0,0 0 0,5-6 0,0-1 0,0-1 0,-1-1 0,-1 1 0,0-1 0,-1-1 0,10-24 0,-7 9 0,-1 0 0,6-37 0,-12 48 0,0 1 0,0-1 0,-2 1 0,0-1 0,-3-23 0,1 33 0,1-1 0,-1 1 0,0-1 0,-1 1 0,0 0 0,0 0 0,0 0 0,-1 0 0,0 0 0,0 1 0,-1 0 0,0 0 0,-10-10 0,8 10 0,-1 0 0,-1 0 0,1 1 0,-1 0 0,0 0 0,0 1 0,-1 0 0,1 1 0,-1 0 0,1 1 0,-1 0 0,0 0 0,0 1 0,0 0 0,0 1 0,0 0 0,0 0 0,-18 4 0,19-2 0,1 0 0,0 0 0,0 0 0,0 1 0,1 0 0,-1 1 0,1 0 0,-1 0 0,1 1 0,1-1 0,-1 1 0,1 1 0,0 0 0,0-1 0,0 2 0,1-1 0,0 1 0,0 0 0,0 0 0,1 0 0,0 0 0,1 1 0,-3 8 0,4-9-105,1 0 0,-1 0 0,1 0 0,1 0 0,0 1 0,0-1 0,0 0 0,1 0 0,0 0 0,0 1 0,0-1 0,5 11 0,13 27-6721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43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521 286 24575,'-4'0'0,"1"0"0,-1 1 0,1-1 0,-1 1 0,1-1 0,-1 1 0,1 0 0,-1 1 0,-5 2 0,3 0 0,0 0 0,0 0 0,-10 11 0,-207 187 0,212-193 0,1-1 0,1 0 0,0 1 0,0 0 0,-12 17 0,19-24 0,1 0 0,-1 1 0,1-1 0,0 0 0,0 0 0,0 1 0,0-1 0,1 1 0,-1-1 0,1 1 0,-1-1 0,1 1 0,0-1 0,0 1 0,0-1 0,0 1 0,1-1 0,-1 1 0,0-1 0,1 1 0,0-1 0,0 1 0,0-1 0,0 0 0,0 1 0,0-1 0,0 0 0,1 0 0,1 2 0,-1-2 0,0 1 0,0-1 0,0 0 0,0 0 0,0 0 0,0 0 0,1-1 0,-1 1 0,1-1 0,-1 1 0,5 1 0,-5-3 0,-1 0 0,0 0 0,0 1 0,0-1 0,1 0 0,-1 0 0,0-1 0,0 1 0,0 0 0,1 0 0,-1-1 0,0 1 0,0 0 0,0-1 0,0 1 0,0-1 0,0 0 0,0 1 0,0-1 0,0 0 0,0 1 0,0-1 0,0 0 0,0 0 0,0 0 0,-1 0 0,1 0 0,0 0 0,-1 0 0,1 0 0,0-2 0,4-7 0,0 0 0,-1 0 0,0-1 0,-1 1 0,3-17 0,4-56 0,-8 57 0,-1 0 0,-1 0 0,-1 0 0,-2 0 0,-1 0 0,0 1 0,-14-40 0,11 45 0,-1 1 0,-1-1 0,-1 1 0,0 1 0,-2 0 0,0 0 0,-1 2 0,0-1 0,-27-23 0,32 31 0,-2 2 0,1-1 0,-1 1 0,0 0 0,0 1 0,-19-8 0,28 13 0,1 1 0,0 0 0,-1 0 0,1 0 0,-1-1 0,1 1 0,-1 0 0,1 0 0,-1 0 0,1 0 0,-1 0 0,1 0 0,0 0 0,-1 0 0,1 0 0,-1 0 0,1 0 0,-2 0 0,5 6 0,14 12 0,529 487-1335,-514-475 1389,46 44-1206,-18-17-4606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44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550 1781 24575,'0'-13'0,"-2"-60"0,-10-77 0,5 104 0,-2-1 0,-26-75 0,28 103 0,-1 0 0,-1 0 0,-1 0 0,0 1 0,-1 1 0,-2 0 0,1 1 0,-2 0 0,-15-14 0,17 19 0,0 1 0,0 0 0,-1 1 0,0 1 0,-1 0 0,0 1 0,0 0 0,0 1 0,-1 1 0,0 0 0,0 1 0,-24-3 0,29 6 0,0 0 0,-19 2 0,25-1 0,0 0 0,0 1 0,1 0 0,-1 0 0,0 0 0,1 0 0,-1 1 0,1-1 0,-1 1 0,-4 3 0,7-5 0,1 1 0,-1-1 0,0 1 0,1 0 0,-1-1 0,1 1 0,-1-1 0,1 1 0,-1 0 0,1-1 0,-1 1 0,1 0 0,-1 0 0,1-1 0,0 1 0,-1 0 0,1 0 0,0 0 0,0-1 0,0 1 0,0 0 0,0 0 0,-1 0 0,2 1 0,-1-1 0,1 1 0,-1-1 0,1 1 0,-1-1 0,1 0 0,0 1 0,0-1 0,0 0 0,0 0 0,0 1 0,0-1 0,2 1 0,3 3 0,1 0 0,0 0 0,14 6 0,-8-5 0,0 0 0,0-1 0,1-1 0,17 4 0,-23-7 0,0 0 0,0 0 0,0-1 0,0 0 0,0 0 0,-1-1 0,1 0 0,0 0 0,12-4 0,-11 1 0,0 0 0,0 0 0,-1-1 0,1 0 0,-1-1 0,0 0 0,-1 0 0,1 0 0,9-11 0,-5 2 0,1-1 0,-2 0 0,18-32 0,-18 25-1,-1 0 0,-1-1 0,-1 0 0,-1 0 0,-1-1 0,-1 0 0,1-26 0,-3 14-189,-3 0 1,0 0-1,-3 0 0,-8-42 0,6 49 175,-2 1-1,-2 0 1,0 0-1,-2 1 1,-1 0-1,-1 1 1,-2 1 0,0 0-1,-2 1 1,-1 0-1,0 2 1,-2 0-1,-39-35 1,34 37-13,-1 1 1,-33-19 0,43 30 20,0 0-1,0 2 1,0 0 0,-1 1-1,-24-6 1,39 12 6,-18-3-45,20 3 51,0 0 1,-1 0-1,1 0 0,0 0 1,-1 0-1,1 0 1,0 0-1,-1 0 0,1 0 1,0 0-1,-1 0 1,1 0-1,-1 0 0,1 1 1,0-1-1,-1 0 0,1 0 1,0 0-1,0 0 1,-1 1-1,1-1 0,0 0 1,-1 0-1,1 1 1,0-1-1,0 0 0,-1 0 1,1 1-1,0-1 1,0 0-1,0 1 0,0-1 1,-1 0-1,1 1 0,0-1 1,0 0-1,0 1 1,0-1-1,0 0 0,0 1 1,0-1-1,0 0 1,0 1-1,1 3 103,1-1 1,-1 0 0,1 0-1,-1 0 1,1 0-1,5 6 1,26 32-70,2-2-1,57 50 1,93 63-1282,164 110 1050,11-22-953,-259-179-4230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45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24575,'1'2'0,"-1"1"0,1 0 0,0 0 0,-1 0 0,1 0 0,1-1 0,-1 1 0,0 0 0,1-1 0,-1 1 0,3 2 0,3 6 0,101 155-31,10 15-758,-26-18 107,103 256-1,-169-353-5323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51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1 779 24575,'0'0'0,"12"0"0,5-2 0,0 0 0,-1-1 0,29-9 0,48-24 0,-81 30 0,258-116-1164,-131 57 598,814-390-2158,-807 380-1013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53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0 962 24575,'0'0'0,"3"1"0,5 3 0,1 0 0,-2 0 0,9 5 0,2 3 0,15 7 0,0-1 0,56 20 0,-76-33 0,1-1 0,-1-1 0,1 0 0,0-1 0,0 0 0,0-1 0,0-1 0,0 0 0,0-1 0,20-4 0,-12 0 0,0-1 0,-1-1 0,0-1 0,0-1 0,-1-1 0,0 0 0,-1-2 0,0 0 0,17-15 0,-21 14 0,0-1 0,0-1 0,-2 0 0,0 0 0,-1-2 0,0 1 0,-1-1 0,-1-1 0,-1 0 0,8-21 0,-16 37 0,-1 1 0,1-1 0,-1 1 0,1 0 0,0-1 0,-1 1 0,1 0 0,0 0 0,2-3 0,-3 4 0,1 0 0,-1-1 0,1 1 0,0 0 0,-1 0 0,1 0 0,-1 0 0,1 0 0,-1 0 0,1 0 0,0 0 0,-1 0 0,1 0 0,-1 0 0,1 0 0,-1 0 0,1 0 0,-1 0 0,1 1 0,-1-1 0,1 0 0,-1 0 0,1 1 0,-1-1 0,1 0 0,-1 1 0,1-1 0,-1 1 0,1-1 0,-1 1 0,7 6 0,0 0 0,0 0 0,-1 0 0,0 1 0,9 16 0,16 30-16,35 87 0,14 69-903,6 53 681,-22 7 285,-57-223-47,2 62 0,-9-84 0,-1 0 0,0 1 0,-3-1 0,-5 25 0,7-42 82,-1 1 0,0-1-1,0 0 1,-1 0-1,0 0 1,-8 13-1,10-19-45,0 1 0,0-1-1,0 0 1,-1 0 0,1 0-1,0 0 1,-1 0 0,1 0-1,-1-1 1,-3 2 0,4-2-26,0 0 1,0-1-1,0 1 1,0-1-1,0 0 1,0 0-1,0 1 1,0-1-1,0 0 1,0-1-1,0 1 1,0 0-1,0-1 1,0 1-1,0-1 1,-3-1-1,2 1-10,0-1 0,1 1 0,-1-1 0,0 0 0,1 0 0,-1 0 0,1 0 0,0 0 0,-4-5 0,1 0 0,1 0 0,-1 0 0,-2-7 0,-2-8 3,0-1 0,2 1 0,1-1 0,0-1 0,-3-45 0,5 14-121,7-85 0,9 2-474,47-210 1,77-124 654,-112 403-135,54-110 1,-76 174 139,10-14-192,-12 18 150,0 1 1,1-1-1,-1 1 1,0 0-1,0-1 1,1 1-1,-1 0 0,0 0 1,1-1-1,-1 1 1,0 0-1,0 0 1,1-1-1,-1 1 1,1 0-1,-1 0 1,0 0-1,1 0 1,-1-1-1,0 1 1,1 0-1,-1 0 1,1 0-1,-1 0 1,0 0-1,1 0 1,-1 0-1,1 0 1,-1 0-1,0 0 1,1 0-1,-1 0 1,1 1-1,-1-1 1,0 0-1,1 0 1,-1 0-1,0 0 1,1 1-1,-1-1 1,0 0-1,1 1 1,5 6 37,-1-1 1,-1 1-1,1 1 1,4 11 0,-3-7-20,46 95-252,40 125-1,16 122-252,-72-211 358,27 215-1,-57-278 103,-6-66 0,-1 0 0,0 1 0,-4 18 0,4-29 45,1 0 0,-1-1 0,-1 1 0,1 0 0,0-1 0,-1 1 0,-2 3 0,3-6-28,1 0-1,-1-1 1,0 1 0,1 0 0,-1-1 0,0 1-1,0 0 1,0-1 0,1 1 0,-1-1 0,0 1 0,0-1-1,0 0 1,0 1 0,0-1 0,0 0 0,0 0 0,0 0-1,0 1 1,0-1 0,0 0 0,0 0 0,0 0-1,0-1 1,0 1 0,1 0 0,-1 0 0,0 0 0,0-1-1,0 1 1,0 0 0,0-1 0,-1 0 0,-3-2 8,0 0 1,-1 0 0,1-1 0,1 1-1,-9-9 1,-22-27-2,13 8-29,0 0 0,2-1-1,2-1 1,-16-39 0,9 11-475,-25-99 1,38 108 465,3 0 0,1-1-1,3 0 1,2 0 0,3 0 0,2 0 0,2 0 0,2 0 0,3 1 0,2 0 0,2 0 0,3 1 0,29-65 0,-35 94 11,1 0 0,1 1 0,1 1 0,1 0 0,18-19 0,-24 30 8,0 1 0,1 0 0,0 1 0,0 0-1,13-8 1,-15 12 16,0-1 0,0 1-1,1 0 1,-1 1-1,1 0 1,-1 0 0,1 0-1,13 0 1,-19 2 19,1 0 0,0 0-1,-1 0 1,1 0 0,0 0 0,0 1 0,-1-1 0,1 1 0,-1 0 0,1 0 0,0 0 0,-1 0 0,0 0 0,1 1-1,-1-1 1,0 1 0,1 0 0,-1-1 0,0 1 0,0 0 0,-1 0 0,1 0 0,0 0 0,-1 1 0,3 3 0,-1 0-46,-1 0 1,1 1 0,-1 0 0,-1-1-1,1 1 1,-1 0 0,0 0 0,-1 0-1,0 7 1,0 5 5,-1-1 0,-2 0 0,1 0 0,-2 0 0,-8 23 0,3-17 0,0 0 0,-2-1 0,-18 29 0,4-16 0,-1 0 0,-2-2 0,-1-1 0,-39 34 0,64-64 0,-2 4 0,6-7 0,1 1 0,0-1 0,-1 0 0,1 0 0,0 0 0,-1 0 0,1 0 0,0 0 0,-1-1 0,1 1 0,-1 0 0,1 0 0,0 0 0,-1-1 0,1 1 0,-1 0 0,2-1 0,52-18-80,-1-3-1,-2-2 1,91-56 0,-102 53-13,-1-2 0,-2-1 0,-1-2 0,62-71 0,-79 79 93,-2 0 0,0-1 0,-1-1 0,-2-1 0,-1 0 0,14-39 0,-21 47 0,-1 1 0,-1-1 0,0 0 0,-1 0 0,-2 0 0,1-1 0,-2 1 0,-1 0 0,0 0 0,-8-37 0,6 45-1,-1 0 0,0 0 0,0 0 0,-1 1 1,0 0-1,-1 0 0,0 0 0,-1 1 0,0 0 0,0 0 1,-1 0-1,0 1 0,-10-7 0,11 9 9,0 2-1,0-1 1,0 1-1,-1 0 1,0 1-1,1-1 1,-1 1-1,0 1 1,0 0-1,-1 0 1,1 0-1,0 1 1,-1 1-1,1-1 1,0 1-1,-1 1 1,1-1-1,-12 4 1,13-3 48,0 1 1,0 1-1,0-1 1,1 1-1,-1 0 1,1 0-1,-1 1 0,1 0 1,0 0-1,-7 8 1,8-8-55,2 0 1,-1 1-1,0-1 1,1 1-1,0 0 1,0 0-1,0 0 0,0 0 1,1 1-1,0-1 1,0 1-1,1-1 1,-2 11-1,2-5-2,1-1 0,0 1 0,0-1 0,1 0 0,0 1 0,6 19 0,0-8 0,1 0 0,13 26 0,-3-13-140,3 0 0,0-2-1,2 0 1,2-2 0,0 0-1,52 46 1,-35-41-149,0-3-1,2-1 1,1-3 0,71 35 0,-21-20-5474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5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 4 24575,'-14'1'0,"11"-1"0,-1 2 0,1-1 0,0 0 0,0 1 0,0 0 0,0-1 0,0 1 0,0 0 0,0 1 0,0-1 0,-2 3 0,-4 6 0,-13 16 0,22-27 0,-44 66 0,-59 116 0,85-145 0,1 0 0,2 1 0,-19 75 0,29-89 0,1 0 0,1 1 0,1-1 0,1 1 0,2-1 0,0 1 0,8 42 0,-6-53 1,1-1 1,0 0-1,1 0 0,1 0 0,0 0 1,0-1-1,2 0 0,-1-1 0,1 1 0,1-1 1,0-1-1,1 0 0,13 12 0,-8-10-22,0-1 0,1-1-1,1 0 1,-1-1-1,1-1 1,1 0 0,0-2-1,0 0 1,24 5-1,-15-6-111,1-2 0,-1-1 0,0-1 0,1-1 0,-1-1 0,40-7 0,-25 0 51,-1-2 0,-1-2 0,61-25 0,-68 22-4,0-2 0,-1 0 0,-1-3 1,-1 0-1,0-2 0,-2-1 0,-1-2 0,0 0 0,-2-2 0,-1-1 1,-2 0-1,0-2 0,-2-1 0,-2 0 0,16-34 0,-19 30 8,-1 1 1,15-58-1,-26 76 49,1-1 0,-2 1-1,0-1 1,-1 0 0,-1 0 0,-1 1 0,-4-34 0,2 40 29,0 0 0,0 1 0,-1-1 0,0 1 0,0-1 0,-1 1 0,0 1 0,-1-1 0,0 1 0,0 0 0,-1 0 0,0 0 0,-1 1 0,1 1 0,-1-1 0,-1 1 0,-14-8 0,2 3 0,0 1 0,-1 1 0,0 1 0,0 0 0,-1 2 0,-39-5 0,18 5-60,0 2 1,0 2 0,-1 3-1,1 1 1,-59 10 0,72-7 38,1 2 0,-1 2 0,2 0 1,-1 2-1,1 1 0,1 2 0,0 0 1,-34 25-1,47-28 226,1 1 1,0 0 0,1 1-1,-21 25 1,29-31-208,-1 1 0,2-1 0,-1 1 0,1 0 0,0 0 0,1 1 0,0-1 0,0 1 0,1-1 0,0 1 0,-1 12 0,4 9-5354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54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24575,'13'0'0,"0"1"0,0 0 0,0 1 0,0 0 0,17 5 0,-23-5 0,0 1 0,-1 0 0,1 1 0,0-1 0,-1 1 0,0 0 0,0 1 0,0-1 0,0 1 0,8 11 0,-8-9 0,-1 1 0,1 0 0,-1 0 0,-1 0 0,0 1 0,0-1 0,0 1 0,-1 0 0,-1 0 0,3 16 0,-1 4 0,-2 1 0,-1 32 0,-2-39 0,1 0 0,1 1 0,2-1 0,7 35 0,-6-46 0,0-1 0,0 0 0,1 0 0,1-1 0,8 13 0,38 43 0,5 8 0,-55-71 0,0 0 0,-1 0 0,1 0 0,-1 0 0,0 1 0,0-1 0,0 0 0,0 1 0,-1-1 0,1 1 0,-1-1 0,0 1 0,0-1 0,0 1 0,-1-1 0,1 1 0,-1-1 0,0 0 0,0 1 0,0-1 0,0 0 0,-2 5 0,-3 2 0,0 0 0,0 0 0,-1-1 0,-1 1 0,-11 11 0,-4 0 24,0 0 0,-1-2 0,-1 0 0,-45 25 0,30-23-519,-2-1 0,-67 21 0,76-31-6331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55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511 1147 24575,'0'0'0,"0"0"0,-7-1 0,4 0 0,0 0 0,0 0 0,1-1 0,-1 1 0,0-1 0,1 1 0,-1-1 0,1 0 0,-1 0 0,-2-3 0,2 2 0,-24-23 5,1-1 0,-37-49-1,-34-74-189,58 79-92,-55-140-1,3-87-21,81 259 299,3 0 0,0 0 0,-1-65 0,8 101 33,0 0 0,0 0 0,0 1 1,1-1-1,-1 0 0,1 0 0,0 0 1,1-3-1,-2 5-10,1 0 0,0 0 0,0 0 0,-1 0 1,1 0-1,0 0 0,0 1 0,0-1 0,0 0 0,0 0 0,0 1 1,0-1-1,0 1 0,0-1 0,0 1 0,0 0 0,0-1 0,1 1 1,-1 0-1,0-1 0,0 1 0,0 0 0,2 0 0,4 0-2,1 0 0,0 1-1,0 0 1,-1 0 0,1 0-1,-1 1 1,1 0 0,8 4-1,3 3-25,-1 0 0,18 12 0,-5 0 5,-1 2 0,-1 1 0,-1 1 0,-1 2 0,-1 1 0,-1 0 0,34 55 0,-42-55 0,-1 0 0,-2 1 0,17 47 0,-14-25 0,12 70 0,-26-130 0,3-10 0,42-225 0,-19 88 0,-6 39 0,-23 115 0,0 0 0,1 1 0,-1-1 0,1 0 0,-1 1 0,1-1 0,0 1 0,-1-1 0,1 1 0,1-2 0,-1 2 0,-1 1 0,1 0 0,0-1 0,-1 1 0,1 0 0,-1 0 0,1-1 0,-1 1 0,1 0 0,0 0 0,-1 0 0,1 0 0,-1 0 0,1 0 0,0 0 0,-1 0 0,1 0 0,-1 0 0,1 0 0,0 0 0,-1 1 0,1-1 0,-1 0 0,1 0 0,-1 1 0,1-1 0,-1 0 0,1 1 0,-1-1 0,1 0 0,0 1 0,8 6 0,-1 0 0,0 1 0,0 0 0,0 0 0,6 11 0,-7-11 0,48 66-195,-2 2 0,-4 3 0,-3 2 0,-4 1 0,-4 3 0,43 136 0,-68-176-6631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55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207 466 24575,'2'-1'0,"-1"0"0,1 1 0,-1-1 0,1 0 0,-1 0 0,1 0 0,1-2 0,4-1 0,8-5 0,-1 0 0,0 0 0,20-18 0,-29 22 0,0 0 0,-1 0 0,0 0 0,0-1 0,0 1 0,0-1 0,-1 0 0,0 0 0,0 0 0,-1-1 0,4-12 0,-4 8 0,-1 1 0,0-1 0,-1 0 0,0 0 0,-1 0 0,0 0 0,0 1 0,-1-1 0,-1 0 0,-6-18 0,3 14 0,0 1 0,-1 1 0,0-1 0,-1 1 0,-1 1 0,0-1 0,-13-12 0,16 18 0,-1 1 0,0 0 0,0 0 0,0 1 0,-1 0 0,0 0 0,0 1 0,-10-5 0,13 8 0,0-1 0,1 1 0,-1-1 0,0 1 0,0 1 0,0-1 0,0 1 0,-1 0 0,1 0 0,0 0 0,0 1 0,0 0 0,0 0 0,0 0 0,1 0 0,-7 3 0,5-1 0,0 1 0,0-1 0,0 1 0,1 1 0,-1-1 0,1 1 0,0 0 0,0 0 0,1 0 0,0 1 0,0 0 0,0 0 0,0 0 0,1 0 0,0 0 0,0 1 0,1-1 0,-3 9 0,1 1 0,1 1 0,1-1 0,0 1 0,1 0 0,0-1 0,3 28 0,9 26-1365,3-8-5461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56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683 662 24575,'-2'0'0,"1"0"0,0 0 0,0 0 0,0 0 0,0 0 0,0-1 0,-1 1 0,1-1 0,-1 0 0,-7-2 0,-6 0 0,-1 0 0,-1 2 0,1-1 0,0 2 0,-25 2 0,-80 17 0,-64 26 0,151-34 0,0 2 0,1 1 0,-40 24 0,66-34 0,-1 1 0,1 0 0,0 0 0,1 1 0,-7 7 0,11-12 0,1 1 0,0-1 0,0 1 0,0-1 0,0 1 0,0 0 0,0 0 0,1 0 0,-1-1 0,0 1 0,0 4 0,1-5 0,0 1 0,0-1 0,0 1 0,1-1 0,-1 0 0,0 1 0,1-1 0,-1 0 0,0 1 0,1-1 0,0 0 0,-1 0 0,1 1 0,0-1 0,0 0 0,-1 0 0,1 0 0,2 2 0,0-1 0,0 0 0,0 1 0,0-1 0,0-1 0,1 1 0,-1 0 0,0-1 0,1 1 0,-1-1 0,1 0 0,0 0 0,-1-1 0,1 1 0,0-1 0,-1 0 0,1 0 0,0 0 0,0 0 0,-1 0 0,1-1 0,0 0 0,5-2 0,-1 1 0,0-1 0,0 0 0,-1 0 0,1-1 0,-1 0 0,0-1 0,0 0 0,0 0 0,8-7 0,-6 2 0,0-1 0,-1 1 0,0-2 0,0 1 0,-1-1 0,9-20 0,-5 3 0,15-54 0,-17 48 0,-2-1 0,-1-1 0,-2 1 0,-1-1 0,-2 0 0,-5-41 0,2 57 0,-1-1 0,-1 1 0,-1 1 0,-1-1 0,0 1 0,-2 0 0,0 0 0,-2 1 0,0 0 0,-1 0 0,-25-31 0,28 40 0,-2 0 0,-17-15 0,24 22 0,-1 1 0,1-1 0,-1 1 0,0 0 0,0 0 0,0 0 0,0 1 0,0-1 0,0 1 0,0 0 0,0 0 0,-6 0 0,9 1 0,0 0 0,0 0 0,0 0 0,0 0 0,0 0 0,0 0 0,0 0 0,0 1 0,0-1 0,0 0 0,0 1 0,0-1 0,1 1 0,-1-1 0,0 1 0,0-1 0,0 1 0,0-1 0,1 1 0,-1 0 0,0-1 0,0 1 0,1 0 0,-1 1 0,-1 0 0,2 0 0,-1 1 0,0-1 0,0 1 0,1-1 0,-1 0 0,1 1 0,0-1 0,0 1 0,0 3 0,1 8 0,1-1 0,0 1 0,7 22 0,18 44 0,11 10-211,4-1 0,83 130-1,138 143-422,-185-271-520,-17-21-4615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5:56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1493 24575,'-2'-17'0,"-5"-4"0,0 1 0,0-1 0,-2 1 0,-1 1 0,-24-37 0,23 40 0,-1 0 0,-1 1 0,-1 1 0,0 0 0,0 0 0,-30-19 0,35 27 0,-1 1 0,-20-9 0,25 12 0,0 0 0,0 1 0,0-1 0,0 2 0,0-1 0,0 0 0,0 1 0,-8 0 0,13 0 0,0 0 0,0 0 0,0 0 0,0 0 0,0 0 0,0 0 0,0 0 0,0 0 0,0 0 0,0 0 0,0 0 0,0 0 0,0 0 0,0 1 0,0-1 0,0 0 0,0 0 0,0 0 0,0 0 0,0 0 0,0 0 0,0 0 0,0 0 0,0 0 0,0 0 0,0 0 0,0 0 0,0 0 0,0 0 0,0 0 0,0 0 0,0 0 0,0 0 0,0 0 0,0 0 0,0 0 0,0 0 0,0 0 0,0 0 0,0 0 0,0 0 0,0 0 0,0 0 0,0 0 0,0 0 0,0 0 0,0 0 0,0 0 0,0 0 0,0 0 0,0 0 0,0 0 0,0 0 0,0 0 0,-1 0 0,1 0 0,0 0 0,0 0 0,6 3 0,9 1 0,-1-3 0,0-1 0,-1 0 0,1-1 0,0 0 0,0-1 0,-1-1 0,21-6 0,-17 3 0,0-1 0,-1 0 0,0-1 0,-1-1 0,22-16 0,-20 12 0,-1-1 0,0-1 0,-1 0 0,0-1 0,-2-1 0,0 0 0,-1-1 0,0 0 0,-2-1 0,13-30 0,-14 25-19,-1-1 0,-2 0-1,0 0 1,-2 0 0,-1-1 0,0-43-1,-4 37-39,-2-1-1,-1 0 1,-1 1 0,-18-60-1,10 55 17,-2 0 0,-1 1 0,-2 1 0,-1 0-1,-2 2 1,-1 0 0,-1 1 0,-2 2 0,-41-40-1,57 61 44,0 1 0,-1-1 0,-1 2 0,1 0 0,-21-11 0,29 17 0,0 0 0,0 1 0,0-1 0,1 0 0,-1 1 0,0 0 0,0-1 0,0 1 0,0 0 0,0 0 0,-2 0 0,3 0 0,0 1 0,0-1 0,0 0 0,0 1 0,0-1 0,0 1 0,1-1 0,-1 1 0,0 0 0,0-1 0,1 1 0,-1 0 0,1-1 0,-1 1 0,0 0 0,1 0 0,-1 0 0,1 0 0,0-1 0,-1 1 0,1 0 0,0 0 0,-1 0 0,1 0 0,0 0 0,0 1 0,-1 5 0,0-1 0,1 1 0,0-1 0,0 1 0,0 0 0,2 7 0,3 7 0,-1-1 0,13 31 0,43 82-231,36 33-695,-39-80 11,5-2 1,110 116-1,27-10-75,0-19-1446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05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1 145 24575,'6'14'0,"33"76"0,-25-55 0,1-1 0,27 46 0,-32-66 0,1-1 0,0 0 0,1 0 0,0-1 0,1 0 0,0-2 0,1 1 0,0-1 0,1-1 0,0-1 0,0 0 0,28 10 0,-11-8 0,-1-1 0,1-2 0,0 0 0,1-3 0,60 2 0,-17-8-114,-1-2 0,113-23 0,147-51-733,-69 14-330,-137 38 1094,2 6-1,244-6 1,-288 28 75,146 22-1,-166-12-112,0 4-1,107 39 1,-148-45 145,27 15-1,-41-18 541,0 1 0,0 0 0,19 18 0,-30-25-533,0 0 0,0 0 0,0-1 0,1 1 0,-1 0 0,0 0-1,0 0 1,0-1 0,1 1 0,-1-1 0,0 1 0,1-1 0,-1 1 0,1-1 0,-1 0 0,1 0 0,-1 1 0,0-1 0,1 0 0,-1 0 0,1-1 0,-1 1 0,3-1 0,1-1-45,-1 0 0,1 0 0,-1 0 1,0-1-1,7-5 0,-6 4 48,179-121-10,-127 90-172,84-36 0,-55 37-268,1 4 1,1 4-1,2 3 0,164-18 1,-65 25-420,249 12 0,-44 27 294,-2 11-703,17 2-186,1-14 495,-102-22 590,321-42-1,-503 29 481,174-21 893,-5-12 100,-177 18 339,-105 24-1222,0-1 0,0 0-1,-1-1 1,0 0 0,0-1 0,15-12-1,-7 1-5045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07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24575,'0'0'0,"2"3"0,13 17 0,1-1 0,0-1 0,23 20 0,-30-31 0,-1-1 0,1 0 0,0-1 0,0 1 0,1-2 0,-1 1 0,1-1 0,0-1 0,0 0 0,13 2 0,-5-2 0,0-2 0,0 0 0,0-1 0,27-3 0,72-18 0,-61 10 0,22-2 0,0 3 0,0 4 0,81 4 0,-127 4 0,0 2 0,0 1 0,0 1 0,-1 2 0,1 1 0,-2 2 0,0 1 0,0 1 0,-1 1 0,-1 2 0,29 21 0,-11-4 0,25 17 0,-59-43 0,0 0 0,1 0 0,25 8 0,-32-13 0,0-1 0,0 0 0,0 0 0,0 0 0,0 0 0,0-1 0,0 0 0,0-1 0,0 1 0,0-1 0,10-3 0,-6 1 0,0-1 0,0-1 0,-1 1 0,1-2 0,15-11 0,76-51 0,-75 52 0,1 2 0,29-12 0,-12 11-8,0 2-1,0 1 0,2 3 1,-1 1-1,1 3 0,59-1 0,278 30-591,-223-9 560,-116-12-210,-1-3 0,1-1 1,-1-2-1,78-15 0,-68 5-5991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5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24575,'27'503'-645,"-19"-402"-188,89 866-1592,-71-788 2473,32 261-1119,-50-359-2194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6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24575,'6'0'0,"15"0"0,1 2 0,39 7 0,39 18 0,-95-25 0,54 16-119,-1 2 0,-1 3 0,0 3-1,71 44 1,-97-49 17,-1 1-1,-1 1 1,34 35-1,-44-37 66,-1 0 0,0 1 0,-2 1-1,27 49 1,-34-54 9,-1 1 1,-1-1-1,0 1 0,-2 0 0,0 1 0,-1-1 1,-1 1-1,-1 0 0,0 0 0,-2 0 0,0 0 1,-1 0-1,-2 0 0,-7 36 0,1-28 13,-1 0 0,-2 0 1,0-1-1,-2-1 0,-1 0 0,-30 39 0,7-17 22,-3-2 0,-55 50 0,18-28-549,-89 59 1,144-112-4875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6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0 24575,'-16'1'0,"12"0"0,-1 0 0,1 0 0,0 1 0,-1 0 0,1 0 0,0 0 0,0 0 0,0 1 0,0 0 0,-7 6 0,2 0 0,-1 1 0,-12 18 0,5-4 0,2 0 0,0 1 0,2 1 0,1 1 0,1-1 0,1 2 0,2-1 0,0 1 0,2 1 0,-4 45 0,10-63 0,0 1 0,0-1 0,1 1 0,1-1 0,0 1 0,1-1 0,0 0 0,0 0 0,1 0 0,1-1 0,0 1 0,8 12 0,-9-17 0,0 0 0,1 0 0,-1 0 0,1-1 0,0 0 0,1 0 0,0 0 0,-1-1 0,1 0 0,1 0 0,-1 0 0,0-1 0,1 0 0,0 0 0,0 0 0,0-1 0,0 0 0,0-1 0,0 1 0,11-1 0,-9-1 0,1 0 0,0-1 0,0 0 0,0-1 0,0 0 0,-1 0 0,1-1 0,11-5 0,5-5 0,36-23 0,-29 16 0,-30 19 0,0-1 0,-1 0 0,1 1 0,0 0 0,0-1 0,0 1 0,1 1 0,-1-1 0,0 0 0,5 0 0,-6 1 0,0 1 0,0-1 0,0 1 0,0-1 0,-1 1 0,1 0 0,0-1 0,0 1 0,0 0 0,-1 0 0,1 0 0,0 1 0,-1-1 0,1 0 0,-1 0 0,0 1 0,1-1 0,-1 1 0,1 1 0,11 16 0,-2 1 0,0 0 0,-1 0 0,13 38 0,-17-43 0,12 32-455,-3 1 0,14 70 0,-25-89-6371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53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24575,'0'8'0,"8"187"0,-4-117 0,64 581-643,-17-408 643,-26-130 0,-13-50-1258,-10-48-5032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6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7 0,6 12 0,11 21 0,15 19 0,10 15 0,5 2 0,-1-6 0,-2-12 0,-6-14 0,-10-15-8191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07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0,3 4 0,8 3 0,4 1 0,-2-2-8191</inkml:trace>
  <inkml:trace contextRef="#ctx0" brushRef="#br0" timeOffset="1">1289 168 24575,'0'0'0,"0"0"0,2-2 0,9-1 0,20 3 0,22 2 0,18 4 0,11 0 0,1-1 0,-15-1-8191</inkml:trace>
  <inkml:trace contextRef="#ctx0" brushRef="#br0" timeOffset="2">1289 971 24575,'0'0'0,"0"0"0,0 0 0,7-2 0,24-4 0,31-9 0,40-15 0,44-22 0,65-39-2969,-3-5-2253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8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4 0,9 7 0,13 7 0,20 2 0,25-1 0,23-2 0,12-6 0,8-8 0,5-7-586,0-6 586,-4-6 0,-5-7 0,-17-3 0,-23 4-7605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4:48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24575,'0'0'0,"6"4"0,20 7 0,33 7 0,37 4 0,42 3 0,74 6-3570,0-2-1051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26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5 0,45 83-93,-3 2-1,-5 1 0,33 117 0,55 293-356,-110-425 439,90 326 11,-67-279 0,67 139 0,-68-190-1226,-27-54-4903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27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24575,'2'-7'0,"1"3"0,0 0 0,0 0 0,0 1 0,0-1 0,1 1 0,0-1 0,-1 1 0,1 0 0,0 0 0,0 1 0,1-1 0,4-1 0,-3 2 0,0 0 0,1 0 0,-1 1 0,0 0 0,0 0 0,0 0 0,1 1 0,8 1 0,4 1 0,-1 2 0,0 0 0,0 1 0,0 0 0,24 12 0,-1 1 0,0 2 0,-1 2 0,74 52 0,-109-70 0,0 0 0,-1 0 0,1 0 0,-1 1 0,0-1 0,0 1 0,0 0 0,-1 0 0,1 1 0,-1-1 0,-1 0 0,1 1 0,-1 0 0,0 0 0,0 0 0,-1 0 0,1 0 0,-1 0 0,-1 0 0,1 0 0,-1 1 0,-1 9 0,-2 5 0,0-1 0,-2 1 0,0-1 0,-1 0 0,-17 36 0,3-16 0,-42 64 0,27-56 47,-42 45-1,-45 38-863,97-106 176,-2 4-6185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27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180 520 24575,'-4'-149'0,"0"115"0,0 0 0,-12-43 0,7 47 0,-20-48 0,24 66 0,-1 1 0,0-1 0,-1 2 0,0-1 0,0 1 0,-2 0 0,-8-9 0,-3 3 0,19 15 0,0 0 0,0 1 0,0-1 0,0 1 0,0-1 0,0 1 0,0-1 0,0 1 0,-1-1 0,1 1 0,0 0 0,0 0 0,0 0 0,0-1 0,-1 1 0,1 1 0,0-1 0,-2 0 0,2 0 0,1 1 0,-1-1 0,1 1 0,-1-1 0,1 1 0,0-1 0,-1 0 0,1 1 0,-1 0 0,1-1 0,0 1 0,-1-1 0,1 1 0,0-1 0,0 1 0,0 0 0,-1-1 0,1 1 0,0 0 0,0-1 0,0 1 0,0-1 0,0 1 0,0 0 0,0-1 0,0 1 0,0 0 0,1-1 0,-1 1 0,0-1 0,1 2 0,7 21 0,-7-22 0,8 20 0,2-1 0,0-1 0,1 1 0,1-2 0,17 20 0,-20-28 0,-1 0 0,2-1 0,-1 0 0,2 0 0,-1-1 0,1 0 0,0-1 0,0-1 0,21 8 0,-6-6-341,0-1 0,1-2-1,52 4 1,-34-7-6485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28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0,0 4 0,0 6 0,0 9 0,0 13 0,0 12 0,2 8 0,3 2 0,2-1 0,2-6 0,-1-11-8191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28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0,4 0 0,12 4 0,23 3 0,16 2 0,-1 0-8191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28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0 122 24575,'0'0'0,"0"0"0,0 0 0,0 0 0,2 0 0,4 0 0,11 0 0,16-2 0,18-2 0,13-3 0,5-2 0,1-3 0,-3-5 0,-6-6 0,-10-2 0,-14 3-8191</inkml:trace>
  <inkml:trace contextRef="#ctx0" brushRef="#br0" timeOffset="1">257 390 24575,'0'0'0,"0"0"0,4-2 0,11-2 0,14-5 0,16-2 0,13-2 0,3 2 0,-10 3-8191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54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9 24575,'1'0'0,"-1"-1"0,0 1 0,1-1 0,-1 1 0,0 0 0,1-1 0,-1 1 0,0 0 0,1 0 0,-1-1 0,1 1 0,-1 0 0,0 0 0,1 0 0,-1 0 0,1-1 0,-1 1 0,1 0 0,-1 0 0,1 0 0,12-2 0,-11 2 0,8-1 0,0 0 0,1 1 0,-1 1 0,1 0 0,-1 0 0,0 1 0,14 4 0,1 2 0,44 21 0,-15-1-196,0 3 0,-2 3 0,94 78 0,-111-81 163,-1 2-1,-2 1 1,-1 1-1,32 48 0,-47-58 32,-1 0-1,-1 1 0,-1 1 0,-1 0 1,-1 0-1,-2 1 0,10 53 0,-16-67-5,-2-1 0,0 1 0,0 0-1,-2-1 1,0 1 0,0-1 0,-1 1-1,-1-1 1,0 1 0,0-1 0,-2 0-1,0-1 1,0 1 0,-1-1 0,-1 0-1,0 0 1,0-1 0,-1 0 0,-12 12-1,3-4-51,-2-2-1,-1 0 0,0-1 0,-1-1 0,0-1 0,-1-1 0,-42 18 0,19-12-61,-2-3 0,0-2 0,-52 9 0,50-14-131,-1-2 0,-1-2-1,-97-5 1,91-5-4811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29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24575,'-1'5'0,"0"0"0,1-1 0,0 1 0,0 0 0,1 7 0,0 6 0,47 411-1255,34 39-1131,16-1 2202,29 150-545,-105-495-2908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29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10 611 24575,'-1'-5'0,"0"1"0,1 0 0,0-1 0,0-4 0,0-9 0,-8-364 0,8 378 0,2-23 0,4-27 0,-5 47 0,1 0 0,0-1 0,0 1 0,0 1 0,1-1 0,0 0 0,0 1 0,8-12 0,-9 16 0,-1 0 0,1 0 0,-1 0 0,1 1 0,0-1 0,0 0 0,0 1 0,0-1 0,0 1 0,0 0 0,1 0 0,-1 0 0,0 0 0,1 0 0,-1 0 0,0 0 0,1 1 0,-1-1 0,1 1 0,-1 0 0,1 0 0,-1 0 0,1 0 0,-1 0 0,1 1 0,3 0 0,0 1 0,1 0 0,-1 1 0,0 0 0,0 0 0,0 1 0,-1-1 0,1 1 0,-1 0 0,7 7 0,21 24-682,49 65-1,-28-26-6143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30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24575,'0'0'0,"0"1"0,56 58 0,1 12-216,-3 2-1,-3 2 0,55 108 1,-37-40 8,55 162 0,-28 7 309,-72-211-728,13 116 1,-31-152-5131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30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24575,'1'9'0,"1"5"0,1-1 0,0 1 0,11 25 0,-1-1 0,24 97 0,23 166 0,-53-257 0,-2 2 0,-2-1 0,-4 53 0,1-97 0,0 0 0,0 0 0,0 0 0,0 0 0,0 0 0,1 0 0,-1 0 0,0 0 0,1 0 0,-1-1 0,0 1 0,1 0 0,-1 0 0,1 0 0,0 0 0,-1-1 0,2 2 0,15 12 0,-7-7 0,402 343 0,-274-221-1365,-87-80-5461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31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1 24575,'0'0'0,"-7"0"0,4 0 0,0 0 0,1 0 0,-1 1 0,0 0 0,1-1 0,-1 1 0,1 0 0,-1 0 0,1 1 0,-1-1 0,1 0 0,0 1 0,0-1 0,-1 1 0,1 0 0,0 0 0,1 0 0,-1 0 0,0 0 0,0 0 0,1 0 0,0 1 0,-3 4 0,0 1 0,0 1 0,1 0 0,0 0 0,1 0 0,-3 16 0,3-7 0,1 1 0,1-1 0,0 1 0,5 32 0,0-24 0,1-1 0,15 42 0,-17-58 0,0 0 0,-1 0 0,-1 0 0,1 0 0,-2 1 0,1-1 0,-1 0 0,-1 1 0,0-1 0,-1 1 0,0-1 0,-3 14 0,1-10 0,-1-1 0,-1 0 0,-1 0 0,-11 20 0,3-9 0,-25 29 0,33-45-1365,4-3-5461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31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24575,'0'0'0,"0"3"0,0 4 0,0 4 0,2 5 0,4 0 0,5 0 0,5-1 0,1-3 0,-2-3-8191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31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24575,'0'0'0,"4"-2"0,5-2 0,6-3 0,5-2 0,5 1 0,-1 2 0,-3 1-8191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32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224 491 24575,'7'1'0,"39"3"0,36 3 0,-70-7 0,0 0 0,0-1 0,0 0 0,22-6 0,-25 3 0,0 1 0,0-1 0,0 0 0,-1-1 0,0 1 0,0-2 0,0 1 0,0-1 0,-1-1 0,0 1 0,-1-1 0,1 0 0,-1-1 0,0 0 0,-1 0 0,0 0 0,0 0 0,-1-1 0,6-15 0,-7 15 0,-1 1 0,0 0 0,0-1 0,0 0 0,-1 1 0,-1-1 0,1 0 0,-1 0 0,-1 1 0,0-1 0,0 0 0,-1 1 0,0-1 0,0 1 0,-1-1 0,0 1 0,0 0 0,-1 0 0,0 1 0,-1-1 0,-9-13 0,1 8 0,0 0 0,-1 0 0,0 1 0,-1 1 0,-1 1 0,1 0 0,-1 1 0,-1 0 0,0 2 0,-28-10 0,18 9 0,0 1 0,0 2 0,-1 0 0,0 2 0,0 1 0,-38 2 0,-6 8-1365,17 4-5461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32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24575,'0'0'0,"0"-2"0,4-3 0,11-2 0,12-4 0,11-1 0,13-4 0,3 0 0,-8 3-8191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33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0 238 24575,'0'0'0,"0"0"0,4-2 0,11-2 0,15-7 0,21-7 0,28-7 0,34-14 0,24-11 0,-5 1-1128,-24 9-5935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54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24575,'-1'0'0,"0"1"0,0-1 0,0 0 0,1 1 0,-1-1 0,0 0 0,0 1 0,1 0 0,-1-1 0,0 1 0,1-1 0,-2 2 0,1-1 0,-9 9 0,0 1 0,0 0 0,1 0 0,1 1 0,-7 13 0,0 3 0,-16 39 0,22-41-27,1 0 0,2 0 0,0 1 0,1-1 1,2 1-1,1 0 0,1 1 0,1-1 0,2 0 0,0 0 0,12 47 0,-7-45-2,1-1-1,2 0 1,1 0-1,1-1 1,1 0 0,2-1-1,0-1 1,2 0-1,0-1 1,33 34 0,-30-39 29,1 0 0,0-2 0,2 0 0,0-1 0,49 24 0,-54-32 0,0 0 0,0-2 0,1 0 0,0-1 0,0-1 0,1-1 0,-1 0 0,1-1 0,26-2 0,-12-4-210,0-1 1,0-2-1,-1-1 0,1-2 1,41-18-1,30-20-6077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34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1077 2756 24575,'0'0'0,"3"0"0,0 1 0,0-1 0,0 1 0,-1 0 0,1-1 0,0 1 0,3 2 0,12 4 0,75 11-37,99 7 0,-152-20-60,384 33-687,2-18 0,827-69 1,-857-6 321,-295 34 231,180-60 0,-211 53 231,111-63 0,55-54 0,-201 123 0,68-45-195,160-133 0,31-91 195,-261 256 0,-2-1 0,-2-2 0,-1 0 0,-2-3 0,-2 0 0,-1-1 0,22-60 0,-32 66 234,-2-1-1,-1 0 1,-2-1 0,4-48 0,-10 58-67,-1 0 0,-2 1 0,-1-1 0,-1 1 0,-1-1 0,-13-44 0,6 39-167,-1 0 0,-2 1 0,-2 1 0,0 0 0,-2 1 0,-32-40 0,25 39 0,-1 2 0,-2 1 0,-1 1 0,-1 1 0,-51-33 0,6 13 4,-157-69 1,-96-4 4,-177-3-539,-12 53-638,-4 37 0,0 18 637,-332 10 531,371 37 0,356-15 0,-219 62 0,61 20-598,227-76 414,2 3 1,-98 64-1,125-71 197,1 2-1,1 1 1,1 0 0,1 2 0,2 1 0,0 1-1,-20 34 1,22-27-4,1 1 1,2 0-1,1 2 0,2 0 0,-17 75 0,17-40 25,4 1-1,3 0 0,4 0 0,6 85 0,52 289 133,-6-204 61,-31-173 24,39 97-1,-40-127-124,2-1-1,1-1 0,42 59 0,-42-71-87,1-1 0,1-1 0,1-1 0,1-1 0,45 32 0,-30-30-63,1-1 0,1-2 0,1-2-1,1-2 1,62 17 0,-5-9-284,137 15 0,-49-21-677,372-12-1,-255-24-557,-9-5 1719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7:37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0 119 24575,'0'0'0,"0"0"0,0 0 0,0 0 0,7 0 0,0-1 0,0 1 0,0-2 0,0 1 0,0-1 0,0 0 0,0 0 0,-1-1 0,1 0 0,-1 0 0,0-1 0,6-4 0,10-5 0,0 1 0,1 1 0,1 0 0,-1 2 0,1 1 0,28-6 0,-35 11 0,0 0 0,0 1 0,1 1 0,-1 1 0,0 0 0,1 1 0,-1 1 0,0 1 0,32 9 0,-31-6 0,-1 1 0,1 1 0,-2 0 0,1 1 0,-1 1 0,28 22 0,-33-23 0,-1 1 0,0 1 0,0 0 0,-1 0 0,0 0 0,-1 1 0,-1 1 0,0-1 0,9 22 0,-8-10 0,-1 0 0,-1 1 0,-1 0 0,4 44 0,-8-34 0,-1-1 0,-9 69 0,5-80 0,-1-1 0,-1 1 0,-12 27 0,-35 61 0,51-105 0,0 0 0,0 0 0,0 0 0,0 0 0,1 0 0,0 0 0,1 1 0,-1-1 0,1 0 0,0 1 0,2 11 0,1-5 0,0 1 0,0-1 0,1 0 0,8 18 0,-4-15 17,1 0 0,0-1 0,1 0 0,1-1 0,0 0 0,22 21 0,-2-7-759,57 40 0,-24-25-6084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06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24575,'-2'0'0,"1"0"0,0 0 0,0 1 0,-1-1 0,1 1 0,0-1 0,0 1 0,0 0 0,-1-1 0,1 1 0,0 0 0,0 0 0,0 0 0,0-1 0,0 1 0,1 0 0,-1 0 0,-1 2 0,3 1 0,1-1 0,-1 1 0,1-1 0,0 1 0,3 4 0,2 4 0,80 173 0,-13-23 0,-15-53 0,-43-83 0,1-1 0,21 25 0,-35-46-80,1 0 0,0 0-1,0-1 1,0 1 0,0-1-1,1 0 1,-1 0 0,1 0-1,0-1 1,0 1 0,0-1 0,0 0-1,0-1 1,0 1 0,1-1-1,7 1 1,14-2-6746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06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646 1 24575,'18'0'0,"-17"1"0,0-1 0,0 1 0,1 0 0,-1-1 0,0 1 0,0 0 0,0 0 0,0-1 0,0 1 0,0 0 0,0 0 0,-1 0 0,1 0 0,0 0 0,1 2 0,7 20 0,-8-22 0,5 20 0,0 0 0,-2 1 0,0 0 0,-1 0 0,0 23 0,-3-7 0,-2 1 0,-7 42 0,-1-28 0,-2 0 0,-3 0 0,-2-1 0,-41 87 0,20-65 0,-4-2 0,-73 99 0,-42 16 91,-12-10-865,132-139 92,2-1-6144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07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1 449 24575,'0'0'0,"0"0"0,0 0 0,0 0 0,5 2 0,19 10 0,1-1 0,0-1 0,51 13 0,82 6 0,-137-26 0,172 23 0,-142-22 0,94-5 0,-130 0 0,-1-1 0,1-1 0,0 0 0,-1 0 0,0-2 0,21-8 0,-30 10 0,1 0 0,-1 0 0,0 0 0,0-1 0,0 1 0,-1-1 0,1 0 0,-1-1 0,0 1 0,0-1 0,0 0 0,-1 0 0,1 0 0,-1 0 0,-1 0 0,1-1 0,-1 1 0,3-9 0,-3 4 0,-1 1 0,0 0 0,-1-1 0,0 1 0,0 0 0,-1-1 0,0 1 0,0 0 0,-1-1 0,0 1 0,-7-16 0,-2 1 0,0 0 0,-29-43 0,-16-11 0,-10-14 0,56 71-1365,6 8-5461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08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21 24575,'0'0'0,"10"-12"0,-11 12 0,1-1 0,-1 1 0,1-1 0,-1 1 0,1-1 0,-1 1 0,1-1 0,-1 1 0,1-1 0,-1 1 0,0 0 0,1-1 0,-1 1 0,0 0 0,1 0 0,-1-1 0,0 1 0,1 0 0,-1 0 0,0 0 0,-1 0 0,-3-1 0,-1 1 0,1 0 0,-1 0 0,0 0 0,1 1 0,-1 0 0,1 0 0,-1 0 0,1 1 0,0-1 0,-7 4 0,-1 1 0,1 1 0,-1 0 0,-14 11 0,14-7 0,0 0 0,1 0 0,0 1 0,0 1 0,1 0 0,1 0 0,0 1 0,1 1 0,1-1 0,0 1 0,1 1 0,0-1 0,2 1 0,-1 1 0,2-1 0,1 1 0,0-1 0,0 1 0,1 26 0,3-17 0,2 0 0,0-1 0,2 1 0,0-1 0,2 0 0,19 45 0,-20-55 0,2 0 0,0 0 0,1-1 0,0 0 0,1 0 0,1-1 0,0 0 0,0-1 0,2-1 0,-1 1 0,23 14 0,-30-23 0,0-1 0,0 1 0,0-1 0,1 1 0,-1-2 0,0 1 0,1 0 0,-1-1 0,1 0 0,0-1 0,-1 1 0,1-1 0,0 0 0,-1 0 0,1-1 0,0 0 0,-1 0 0,1 0 0,-1 0 0,1-1 0,-1 0 0,9-5 0,4-2 0,-1-1 0,0 0 0,18-16 0,43-42 0,-57 52 0,-20 15 0,0 0 0,1 0 0,-1 0 0,0 0 0,1 1 0,-1-1 0,1 0 0,-1 1 0,1-1 0,0 1 0,-1 0 0,1 0 0,-1 0 0,3-1 0,2 11 0,34 49 120,-35-50-417,0 1 0,0-1 0,-1 1 0,5 17 0,-7-15-6529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08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0 24575,'-7'0'0,"0"0"0,1 1 0,-1-1 0,1 2 0,-10 2 0,12-3 0,0 0 0,1 1 0,-1 0 0,1 0 0,0 0 0,-1 0 0,1 1 0,0-1 0,0 1 0,-4 5 0,3-2 0,0 0 0,0 0 0,1 1 0,-1 0 0,1-1 0,1 1 0,-1 0 0,1 0 0,1 1 0,-1-1 0,0 13 0,1 5 0,0 0 0,4 27 0,0-22 0,1-1 0,1 1 0,2-1 0,12 36 0,-15-55-227,1 0-1,0 0 1,0 0-1,1-1 1,11 14-1,-4-8-6598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09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 24575,'0'0'0,"0"5"0,0-2 0,-1 55 0,15 114 0,42 82 0,-9-52 0,-47-200 0,4 19 0,3 29 0,-7-45 0,0 1 0,0 0 0,0-1 0,-1 1 0,0 0 0,0-1 0,0 1 0,-1-1 0,1 1 0,-4 5 0,4-9 0,0 0 0,0-1 0,0 1 0,0 0 0,0-1 0,-1 1 0,1-1 0,0 0 0,-1 1 0,1-1 0,-1 0 0,0 0 0,1 0 0,-1 0 0,0 0 0,0 0 0,0 0 0,1-1 0,-1 1 0,0-1 0,0 1 0,0-1 0,0 0 0,0 1 0,0-1 0,0 0 0,0-1 0,0 1 0,0 0 0,-3-1 0,0 0 0,1-1 0,-1 0 0,0 0 0,1 0 0,-1 0 0,1-1 0,0 0 0,-1 1 0,1-2 0,1 1 0,-5-4 0,-1-4 12,-1-1 0,2 1 0,0-2 0,0 1 0,1-1 0,1 0 0,0-1 0,0 1 0,-3-19 0,5 16-198,0 0 1,2-1-1,0 1 0,0-1 1,2 1-1,0-1 1,5-31-1,1 19-6640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09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24575,'0'0'0,"0"0"0,0 0 0,0 0 0,0 0 0,0 0 0,0 0 0,-2 0 0,-3 0 0,-2 2 0,-2 3 0,1-3 0,1 0 0,3-1-8191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09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24575,'0'0'0,"0"0"0,0 0 0,-2 0 0,-2 0 0,-3 0 0,0 1 0,1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00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409 1274 24575,'0'0'0,"0"0"0,0 0 0,-2-3 0,-35-36 0,-5-6 0,21 25 0,-2 2 0,0 0 0,-1 1 0,0 2 0,-42-20 0,62 33 0,-1 0 0,1 0 0,-1 1 0,0 0 0,0 0 0,1 0 0,-1 1 0,0-1 0,-6 2 0,8-1 0,0 0 0,0 1 0,0 0 0,1-1 0,-1 1 0,0 0 0,0 1 0,1-1 0,-1 0 0,1 1 0,0 0 0,-1-1 0,1 1 0,0 0 0,0 0 0,0 0 0,-2 3 0,-1 2 0,0 0 0,1 1 0,0-1 0,1 1 0,-1-1 0,-3 17 0,2-6 0,2 1 0,-2 19 0,4-28 0,1-1 0,0 1 0,0-1 0,1 1 0,0-1 0,1 1 0,4 14 0,-3-17 0,-1-1 0,1 0 0,0 0 0,0 0 0,1-1 0,0 1 0,0-1 0,0 0 0,1 0 0,0 0 0,9 7 0,-7-7 15,0 0-1,0-1 0,1 0 1,-1 0-1,1-1 1,0 0-1,0 0 1,0-1-1,12 2 0,-7-2-84,0-1-1,0-1 0,0 0 0,0 0 0,20-5 1,-2-2-1005,0-1 1,-1-2-1,-1-1 0,40-20 1,-26 8 836,0-1 0,-2-3 0,-1-1 1,-1-2-1,-1-2 0,-2-1 0,35-42 0,-43 41 215,-1 0 0,-2-2 0,-2 0 0,-1-2 0,-2-1 0,-2 0 0,-1-1 0,15-57 0,-20 47 14,-2 1 0,-2-1-1,-3 0 1,-2 0 0,-2-1-1,-2 1 1,-12-80-1,9 105-122,-2-1 0,-12-33 0,14 48 419,-1 0-1,-11-17 1,12 22 502,0 0 0,0 0 0,-1 1 0,0 0 0,-8-7 0,12 11-709,0 0 1,0 0 0,0 0 0,0 0 0,0 1 0,0-1-1,-1 0 1,1 1 0,0-1 0,-1 0 0,1 1-1,0-1 1,-1 1 0,1 0 0,-1 0 0,1-1 0,0 1-1,-1 0 1,1 0 0,-1 0 0,1 0 0,-1 1-1,-1-1 1,1 1-52,1 1 0,0-1 0,-1 0 0,1 0 0,0 0 0,0 1 0,-1-1 0,1 1 0,0-1 0,0 1 0,1-1 0,-1 1 0,0 0 0,0-1 0,1 1 1,-1 0-1,1 0 0,0-1 0,-1 4 0,-1 12-12,1-1 0,1 1 0,0 0 1,1 0-1,1 0 0,4 16 0,84 312-840,-27-173 610,-43-125 250,46 73 1,-49-93-95,2-1 0,0-1 0,41 40 0,-43-49-104,0-2 0,1 0 0,1-1 0,0-1 0,0 0 0,23 8 0,0-4-5714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8:55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24575,'0'0'0,"0"0"0,0-2 0,1-2 0,9-3 0,20-2 0,27 1 0,29 2 0,19 3 0,24 4 0,66 1-2116,0-1-3959</inkml:trace>
  <inkml:trace contextRef="#ctx0" brushRef="#br0" timeOffset="1">101 531 24575,'0'0'0,"0"-2"0,7-2 0,23-3 0,31 0 0,35 3 0,70 1 0,6 0-8191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3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24575,'0'0'0,"0"0"0,7 0 0,69 3 0,84 16 0,-80-9 0,204 15 0,-259-21-1365,-18-2-5461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3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2 0,0 3 0,0 1 0,0 1 0,4-3 0,11 1 0,14-2 0,13-1 0,12 0 0,7 0 0,6-3 0,-2-2 0,-8 2 0,-13 0-8191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3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24575,'5'3'0,"16"8"0,-2 0 0,1 2 0,-2 0 0,22 20 0,61 68 0,-10 2-81,51 53 275,-124-140-406,0 0 1,1-1 0,1-1 0,0-1 0,1-1 0,35 15 0,-24-15-6615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4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1 24575,'0'0'0,"0"0"0,0 0 0,0 0 0,0 0 0,1 5 0,7 79 3,-3 0 0,-8 120-1,-41 165-100,-3-134-302,-9 60-928,49-240-5045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4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436 8 24575,'0'0'0,"-7"0"0,-80-6 0,80 5 0,-1 0 0,1 1 0,-1 0 0,1 1 0,-1 0 0,1 0 0,0 1 0,-1-1 0,1 2 0,0-1 0,0 1 0,0 0 0,0 0 0,1 1 0,-1 0 0,1 0 0,0 1 0,-7 7 0,-3 3 0,1 0 0,1 2 0,1 0 0,-21 36 0,11-12 0,-20 53 0,33-70 0,1 0 0,1 1 0,-4 30 0,10-46 0,1 1 0,0 0 0,0-1 0,1 1 0,0 0 0,1 0 0,0-1 0,1 1 0,0 0 0,0-1 0,7 15 0,-8-22 0,0 0 0,0 0 0,0 0 0,0 1 0,1-1 0,-1 0 0,1-1 0,0 1 0,-1 0 0,1 0 0,0-1 0,0 1 0,4 1 0,-5-2 0,0 0 0,1-1 0,-1 0 0,1 1 0,-1-1 0,1 0 0,-1 0 0,1 0 0,-1 0 0,1 0 0,-1 0 0,0 0 0,1 0 0,-1-1 0,1 1 0,-1-1 0,1 1 0,-1-1 0,0 1 0,1-1 0,-1 0 0,0 1 0,2-3 0,6-4 0,-1-1 0,1 0 0,-2 0 0,1-1 0,6-11 0,14-14 0,-26 31 0,1 1 0,0-1 0,0 1 0,0 0 0,0 0 0,0 0 0,1 1 0,-1-1 0,1 1 0,-1 0 0,1-1 0,-1 2 0,1-1 0,6 0 0,5 0 0,0 0 0,20 3 0,-19-1 0,-8 0 0,-1-1 0,1 2 0,0-1 0,-1 1 0,1 0 0,-1 1 0,0 0 0,1 0 0,-1 0 0,-1 1 0,1 0 0,0 0 0,-1 1 0,0 0 0,0 0 0,-1 0 0,1 1 0,-1 0 0,0 0 0,-1 0 0,1 0 0,3 9 0,8 16 0,-2 1 0,17 57-1,-11-27-1363,-10-37-5462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5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24575,'0'1'0,"1"0"0,-1 1 0,0-1 0,0 0 0,0 1 0,0-1 0,0 0 0,0 3 0,-1 3 0,1 40 0,-1 17 0,11 93 0,-7-138 0,0-1 0,1 0 0,1 0 0,0 0 0,2 0 0,0-1 0,1 0 0,0-1 0,19 27 0,0-13-1365,-1-7-5461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5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3 0,2 50 0,2 0 0,17 79 0,20 64 0,45 276 0,-86-470 0,9 113 0,-8-100 0,-2 0 0,0-1 0,0 1 0,-2 0 0,-5 22 0,7-35 0,0 1 0,0-1 0,0 1 0,0-1 0,0 0 0,-1 1 0,1-1 0,-1 0 0,1 0 0,-1 0 0,0 0 0,-2 2 0,3-3 0,0-1 0,0 1 0,0-1 0,0 0 0,0 1 0,0-1 0,0 0 0,0 1 0,0-1 0,-1 0 0,1 0 0,0 0 0,0 0 0,0 0 0,0 0 0,0 0 0,0-1 0,0 1 0,0 0 0,0-1 0,0 1 0,0 0 0,0-1 0,0 1 0,0-1 0,0 0 0,0 1 0,0-1 0,0 0 0,0 1 0,0-2 0,-5-4 0,1 0 0,-1 0 0,2 0 0,-1-1 0,1 0 0,0 0 0,0 0 0,0 0 0,-2-10 0,-1-4 0,1 1 0,-4-30 0,7 20 24,0 0 0,2 0 0,1 0 0,7-47 0,1 27-767,27-92 1,-15 80-6084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6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549 1 24575,'0'0'0,"0"0"0,0 0 0,0 0 0,-1 0 0,-4 0 0,-2 0 0,-1 0 0,-5 0 0,0 0 0,1 0-8191</inkml:trace>
  <inkml:trace contextRef="#ctx0" brushRef="#br0" timeOffset="1">1 23 24575,'0'0'0,"0"0"0,0 2 0,0 2 0,0 1 0,2 1 0,0 0-8191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6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343 302 24575,'6'-7'0,"33"-77"0,49-81 0,-84 157 0,-1 3 0,-1 1 0,1-1 0,0 0 0,1 1 0,7-9 0,-11 13 0,0 0 0,0 0 0,0 0 0,0 0 0,0-1 0,0 1 0,1 0 0,-1 0 0,0 0 0,0 0 0,0 0 0,0 0 0,0 0 0,0 0 0,0 0 0,0 0 0,1 0 0,-1 0 0,0 0 0,0 0 0,0 0 0,0 0 0,0 0 0,0 0 0,1 0 0,-1 0 0,0 0 0,0 0 0,0 0 0,0 0 0,0 0 0,0 0 0,0 0 0,1 0 0,-1 0 0,0 0 0,0 0 0,0 0 0,0 0 0,0 0 0,0 0 0,0 1 0,0-1 0,0 0 0,1 0 0,-1 0 0,0 0 0,0 0 0,0 0 0,0 0 0,0 0 0,0 1 0,0-1 0,0 0 0,1 9 0,-1 3 0,-1-1 0,0 1 0,-6 20 0,5-20 0,-58 209-31,-15 3-1017,56-170 505,-16 49 311,-110 324 187,21 5-703,122-424 723,-11 42-13,3 1-1,-7 81 1,16-125 115,1 0 1,0 0-1,1 0 1,-1 0-1,1 0 0,3 8 1,-3-12-19,0 0 0,0-1 0,0 1 1,1 0-1,-1 0 0,1-1 0,0 1 0,0-1 1,0 0-1,0 1 0,0-1 0,1 0 1,-1 0-1,0 0 0,1-1 0,4 3 0,0 0 37,1-1-1,0 0 1,0 0-1,1-1 1,7 2-1,50 3 416,130-5-500,3-15-1218,-191 12 1142,316-28-812,302-20-553,-241 47 1183,0 36 372,-354-29 1470,-29-4-1446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7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1 24575,'-1'0'0,"1"0"0,-1 0 0,0 0 0,0 0 0,0 0 0,1 0 0,-1 1 0,0-1 0,0 0 0,0 0 0,1 1 0,-1-1 0,0 0 0,0 1 0,1-1 0,-2 2 0,-11 8 0,1 0 0,0 1 0,1 1 0,0 0 0,1 0 0,0 1 0,1 0 0,1 1 0,0 0 0,1 1 0,-11 29 0,7-9 0,1 0 0,2 1 0,2 1 0,-3 39 0,7-47 0,0 1 0,2 0 0,1 0 0,8 42 0,-7-61 0,1 0 0,0-1 0,1 1 0,0-1 0,1 0 0,9 15 0,-10-19 0,0 0 0,1 0 0,0-1 0,0 0 0,1 1 0,-1-2 0,1 1 0,0-1 0,0 0 0,13 6 0,-11-6 0,1-1 0,0 0 0,0 0 0,0-1 0,0-1 0,1 1 0,-1-1 0,0-1 0,1 0 0,-1 0 0,0-1 0,1 0 0,-1 0 0,0-1 0,0-1 0,0 1 0,0-2 0,0 1 0,-1-1 0,1 0 0,-1-1 0,0 0 0,-1 0 0,1-1 0,9-9 0,-2 1 0,-2-1 0,1-1 0,-2-1 0,0 1 0,17-34 0,-14 19 0,-2-1 0,17-55 0,-26 70 0,0 1 0,0-1 0,-2 0 0,0 0 0,-1 0 0,-1-19 0,-1 29 0,0 0 0,0 1 0,0-1 0,-1 1 0,1-1 0,-2 1 0,1 0 0,-1-1 0,0 1 0,0 0 0,-1 1 0,1-1 0,-1 1 0,-1-1 0,1 1 0,-1 0 0,0 1 0,-7-6 0,3 4 0,-1 0 0,-1 0 0,1 1 0,-1 1 0,0 0 0,0 0 0,-1 1 0,1 0 0,-1 1 0,-17-1 0,11 2 0,0 1 0,-1 1 0,1 0 0,0 1 0,0 2 0,-19 4 0,27-4 0,-1-1 0,0 1 0,1 1 0,0 0 0,-10 7 0,17-10 0,-1 0 0,1 1 0,0 0 0,0-1 0,0 1 0,0 1 0,0-1 0,0 0 0,1 0 0,-1 1 0,1 0 0,0-1 0,0 1 0,1 0 0,-1 0 0,-1 6 0,3-7 0,0 0 0,0 0 0,0 0 0,0 0 0,0 0 0,1 0 0,-1 0 0,1 0 0,0 0 0,0 0 0,0-1 0,0 1 0,0 0 0,1 0 0,2 3 0,2 2 0,0 0 0,1-1 0,11 11 0,2-1 0,0-1 0,2-1 0,0 0 0,1-2 0,0-1 0,1 0 0,0-2 0,0-1 0,1-1 0,1-1 0,-1-1 0,1-1 0,0-2 0,33 2 0,15-9-1365,-8-4-5461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00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7 0,0 2 0,1-1 0,1 1 0,0-1 0,0 0 0,0 0 0,1 0 0,7 13 0,-1 0 0,145 307 0,-79-177 0,-54-108-341,-2 0 0,-3 2-1,16 63 1,-26-80-6485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8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484 1 24575,'-13'0'0,"1"0"0,0 1 0,0 1 0,0 0 0,-16 5 0,-45 19 0,51-16 0,1 1 0,0 0 0,1 2 0,0 0 0,1 1 0,1 1 0,0 1 0,1 1 0,0 0 0,2 1 0,0 1 0,1 0 0,1 1 0,1 0 0,1 1 0,0 1 0,-13 41 0,20-50 0,1 0 0,1 1 0,0-1 0,1 0 0,0 1 0,1-1 0,0 1 0,1-1 0,1 0 0,0 1 0,1-1 0,1 0 0,0 0 0,0-1 0,1 1 0,1-1 0,0 0 0,0 0 0,2-1 0,-1 0 0,1 0 0,14 13 0,-11-12 0,0-1 0,1-1 0,0 0 0,0-1 0,1 0 0,1-1 0,-1-1 0,21 9 0,-27-13 0,0-1 0,-1-1 0,1 1 0,0-1 0,0 0 0,0-1 0,0 1 0,0-1 0,7-1 0,-8 0 0,-1 0 0,0-1 0,1 1 0,-1-1 0,0 0 0,0 0 0,0-1 0,-1 0 0,1 0 0,0 0 0,-1 0 0,7-7 0,-7 6 0,0 0 0,0 0 0,-1-1 0,0 1 0,1-1 0,-2 0 0,1 0 0,-1 0 0,1 0 0,-1 0 0,-1 0 0,2-7 0,-1 0 0,-1-1 0,0 1 0,-1 0 0,-2-18 0,2 27 0,-1 0 0,1 0 0,0 0 0,0 0 0,1 0 0,-1 0 0,1 0 0,-1 0 0,2-4 0,-1 5 0,0 1 0,0 0 0,0 0 0,0-1 0,0 1 0,0 0 0,0 0 0,0 0 0,0 0 0,0 0 0,0 0 0,1 1 0,-1-1 0,0 0 0,1 1 0,-1-1 0,0 1 0,1-1 0,-1 1 0,4-1 0,1 0 0,1 0 0,-1 0 0,1 1 0,0 0 0,-1 0 0,14 3 0,-18 5 0,4 10-151,2-2-1,0 1 0,0-1 0,2 0 1,0-1-1,0 0 0,2-1 1,20 22-1,2-4-6674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9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2 0,0 4 0,0 6 0,0 3 0,0 10 0,0 11 0,2 11 0,2 11 0,5 7 0,6 4 0,5-4 0,0-10 0,-3-13-8191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9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4 0,10 6 0,12 8 0,9 5 0,-2-2-8191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19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247 514 24575,'0'14'0,"2"44"0,11 74 0,20 57 0,-1-10 0,-16 1 0,-16-153 0,-1 0 0,0 1 0,-8 31 0,7-48 0,-1 0 0,0-1 0,0 0 0,-1 1 0,-1-1 0,0-1 0,0 1 0,-1-1 0,0 0 0,-14 16 0,17-21 0,-1-1 0,0 0 0,1 1 0,-1-1 0,-1-1 0,1 1 0,0-1 0,-1 1 0,1-1 0,-1-1 0,0 1 0,0 0 0,1-1 0,-1 0 0,0-1 0,0 1 0,0-1 0,0 1 0,0-2 0,0 1 0,0 0 0,0-1 0,0 0 0,0 0 0,0-1 0,1 1 0,-1-1 0,0 0 0,1 0 0,-1-1 0,1 1 0,0-1 0,0 0 0,0 0 0,0 0 0,-4-6 0,2 3 0,1 0 0,0-1 0,0 1 0,0-1 0,1-1 0,0 1 0,1 0 0,0-1 0,0 0 0,0 0 0,1 0 0,0 0 0,0 0 0,1 0 0,0-1 0,1 1 0,0 0 0,0-1 0,1 1 0,0 0 0,0 0 0,1-1 0,3-7 0,6-12-341,1 0 0,1 1-1,28-42 1,7-2-6485</inkml:trace>
  <inkml:trace contextRef="#ctx0" brushRef="#br0" timeOffset="1">0 1 24575,'0'0'0,"0"3"0,10 6 0,10 3 0,2-1-8191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32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1122 1 24575,'0'0'0,"0"0"0,-7 4 0,2 3 0,0-1 0,1 1 0,0 0 0,-7 14 0,-1 4 0,-14 18 0,-1-2 0,-53 61 0,-78 64 0,-63 25-394,-14-20 4,34-39 404,118-79-1262,41-26-4925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33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0 24575,'-1'1'0,"0"-1"0,0 1 0,0-1 0,0 1 0,1-1 0,-1 1 0,0-1 0,0 1 0,1 0 0,-1-1 0,0 1 0,1 0 0,-1 0 0,1 0 0,-1-1 0,1 1 0,-1 0 0,1 0 0,-1 1 0,0 0 0,-7 17 0,0 1 0,-9 31 0,-6 46 0,11-32 0,2 1 0,4 0 0,2 1 0,9 121 0,-2-165 0,0 0 0,7 24 0,-7-38 0,0 1 0,0-1 0,1 1 0,1-1 0,-1 0 0,2-1 0,7 12 0,-3-10 1,0 1 0,0-2 0,1 0 0,0 0 0,1-1 0,0 0 0,0-1 0,1 0 0,0-1 0,23 8 0,3-2-47,1-2 0,58 8 1,22-4-1700,-11-4-4575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34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3394 1 24575,'-7'14'0,"-5"11"0,0-1 0,-2 0 0,-1-2 0,0 1 0,-31 32 0,-42 35 0,67-70 0,-1-2 0,-36 23 0,-221 109 0,185-103 0,92-46 4,-331 166-328,-10-16-168,-171 32 518,170-63-331,81-24-1089,-195 70 1259,442-160 0,-188 66-318,6 13-439,163-68-3199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8:35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296 1 24575,'-3'0'0,"0"0"0,-1 0 0,1 0 0,-1 1 0,1 0 0,0 0 0,-1 0 0,1 0 0,0 0 0,0 0 0,0 1 0,0 0 0,0-1 0,0 1 0,0 0 0,1 1 0,-1-1 0,-3 4 0,-19 19 0,1 1 0,2 1 0,0 1 0,2 1 0,-31 59 0,39-63 0,1 0 0,1 1 0,1 0 0,2 0 0,1 1 0,1 0 0,1 1 0,-1 28 0,5-45 0,0 0 0,1-1 0,0 1 0,0 0 0,1 0 0,0-1 0,1 1 0,1-1 0,-1 0 0,2 0 0,-1 0 0,1-1 0,1 1 0,0-1 0,0 0 0,13 14 0,-2-7 4,0 0 0,1-1 0,0-1 0,1-1 0,1 0 0,0-2 0,27 12 0,-16-11-84,0-1 1,0-1-1,1-2 1,62 8-1,82-7-2384,9-10-2897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03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609 138 24575,'-16'8'0,"6"-3"0,0 0 0,-10 7 0,-19 16 7,2 2-1,1 2 0,-59 65 1,52-44-231,2 2-1,-38 66 1,51-71 162,2 1 0,2 1-1,3 1 1,2 2-1,2-1 1,3 2-1,-8 58 1,16-62-49,2 1 0,2-1 0,3 1 1,2-1-1,2 0 0,2 0 0,26 93 1,-15-88-187,3-2 1,2 0 0,3-1-1,61 95 1,-48-93-35,3-2 0,2-2-1,99 90 1,-78-88 200,2-3 0,3-3 0,1-2 0,3-5 0,1-2 0,2-3 0,136 41 0,-105-47 131,2-5 0,0-4 0,2-6 0,0-4 0,0-6 0,125-9 0,-145-3 0,0-4 0,-2-4 0,0-5 0,0-3 0,-2-4 0,129-58 0,-172 63-42,0-1 0,-2-3 1,0-2-1,-2-1 1,57-53-1,-70 54 11,0-2 0,-3 0-1,0-2 1,-2 0 0,-1-2 0,-2 0 0,24-56-1,-27 45 32,-1-1 0,-3-1 0,10-55 0,-14 40 0,-3-1 0,-1-63 0,-9 29 0,-3 1 0,-5 0 0,-30-114 0,28 154 0,-2 1 0,-3 1 0,-2 1 0,-2 1 0,-3 0 0,-2 2 0,-2 2 0,-2 0 0,-3 2 0,-1 2 0,-2 1 0,-2 2 0,-64-52 0,55 57-90,-1 2 0,-2 3 0,-1 2 0,-2 2-1,0 2 1,-104-30 0,72 32-118,-2 4 1,0 4 0,-172-6-1,171 20 179,0 5 1,1 3-1,0 4 0,-103 26 0,125-19 31,0 3 0,2 2 0,0 4 0,2 2 0,-114 72 0,135-72 90,2 2 1,2 1-1,1 2 1,1 2-1,2 1 1,2 2-1,-46 72 1,21-13-1044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03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1077 24575,'-7'-7'0,"-41"-37"0,33 32 0,1-1 0,1 0 0,-16-20 0,25 28 0,0-1 0,1 1 0,0-1 0,0 0 0,1 0 0,-1 0 0,1 0 0,1 0 0,-1 0 0,1-1 0,0 1 0,0 0 0,1-13 0,1 8 0,0 1 0,1 0 0,0-1 0,1 1 0,0 0 0,1 1 0,0-1 0,0 0 0,1 1 0,1 0 0,-1 0 0,1 1 0,1-1 0,-1 1 0,2 1 0,-1-1 0,1 1 0,0 0 0,0 1 0,1 0 0,0 0 0,0 1 0,0 0 0,0 1 0,1 0 0,0 0 0,17-3 0,-4 3 0,1 1 0,0 1 0,-1 1 0,34 2 0,96 19 0,-77-9 0,-63-9 0,-1-1 0,1 0 0,16-2 0,-26 1 0,1 0 0,-1-1 0,1 0 0,-1 0 0,1 0 0,-1 0 0,0 0 0,1-1 0,-1 0 0,0 1 0,0-1 0,0 0 0,0-1 0,0 1 0,-1 0 0,3-4 0,1-1 0,-1 0 0,0-1 0,-1 1 0,0-1 0,0 0 0,5-16 0,11-57 0,-14 53 0,-1 6-76,39-168 282,16 6-1701,-34 121-5331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00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0 667 24575,'0'0'0,"2"-2"0,5-6 0,13-13 0,35-19 0,41-17 0,42-12 0,41-4-2297,24 2 2297,14 5 0,0 3-2680,-16 7 2680,-28 4 0,-37 3-905,-41 9-1404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04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 24575,'0'0'0,"0"-2"0,0-4 0,0-4 0,0-1 0,0 1 0,0 2 0,0 2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06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24575,'455'4'0,"198"-9"-373,-31 0 192,-23 33 181,-162 4 0,3-17 0,-283-15 37,349-2 480,-484 1-790,-1 0 0,0-2 0,-1 0 0,35-11 0,-21 2-6553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07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24575,'-1'15'0,"-14"124"0,0-9 0,-2 270-563,20 4-1046,8 433 188,9 544 432,-6-1045 150,-4-136 2141,-9-151-1796,0-16-3084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0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410 216 24575,'-1'0'0,"0"-1"0,0 1 0,0 0 0,0-1 0,0 1 0,1-1 0,-1 0 0,0 1 0,0-1 0,1 0 0,-1 1 0,0-1 0,1 0 0,-1 0 0,1 0 0,-1 1 0,0-3 0,-1 0 0,-24-34 0,-32-35 0,46 59 0,0 0 0,-2 1 0,1 0 0,-1 2 0,-26-17 0,38 27 0,-6-4 0,8 6 0,5 3 0,109 122 0,133 111 0,-217-211 0,84 79 0,-88-80 0,-1 2 0,24 34 0,-43-53 0,-1-1 0,0 1 0,0 0 0,4 13 0,-7-17 0,-1-1 0,0 1 0,0-1 0,0 1 0,-1 0 0,0-1 0,0 1 0,0-1 0,0 1 0,-1 0 0,-1 7 0,-1-4 0,1-1 0,-1 0 0,-1 0 0,1 0 0,-1 0 0,-1 0 0,-8 10 0,-43 40 0,46-48 0,-360 324-969,42-40-1051,291-258-3182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1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98 24575,'4'-18'0,"-1"5"0,-1-1 0,0-1 0,-1-23 0,1 55 0,1-1 0,8 28 0,55 190-199,63 261-405,-123-467 604,19 129 0,-22-136 0,-2 0 0,-1 1 0,0-1 0,-2 0 0,-5 27 0,4-37-616,-7 21 1,-5-2-5542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2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24575,'1'-3'0,"1"-1"0,0 1 0,0 0 0,0 0 0,1 1 0,-1-1 0,1 0 0,0 1 0,-1 0 0,1-1 0,4-1 0,5-3 0,19-8 0,-8 6 0,0 1 0,1 1 0,0 1 0,0 1 0,0 1 0,1 1 0,-1 2 0,1 0 0,28 4 0,-16 0 0,0 2 0,-1 2 0,0 2 0,0 0 0,50 23 0,-66-24 0,-1 1 0,0 1 0,-1 1 0,-1 1 0,1 1 0,22 21 0,-31-26 0,-2 1 0,1-1 0,-1 2 0,0-1 0,-1 1 0,0 0 0,0 0 0,-1 1 0,0-1 0,-1 1 0,-1 0 0,0 1 0,3 14 0,-5-13 0,-1 0 0,0 0 0,0 1 0,-1-1 0,-1 0 0,-1 0 0,0 0 0,0-1 0,-1 1 0,-1-1 0,0 0 0,-8 14 0,-3 3 0,-2-2 0,-1 0 0,-38 42 0,-78 64-357,-10-11 110,-4 5-1066,121-101-4961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2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379 39 24575,'-2'-1'0,"0"0"0,0-1 0,0 0 0,0 1 0,0-1 0,-3-3 0,4 3 0,-1 0 0,0 0 0,0 0 0,0 0 0,0 1 0,0-1 0,-4-1 0,2 1 0,-1 0 0,0 1 0,1 0 0,-1 0 0,0 0 0,0 1 0,1 0 0,-1-1 0,0 2 0,0-1 0,0 0 0,-4 2 0,-4 1 0,2 0 0,-1 1 0,-19 8 0,16-5 0,0 2 0,1-1 0,0 2 0,0 0 0,1 0 0,0 2 0,1-1 0,1 2 0,0-1 0,-15 23 0,19-25 0,1 1 0,0 0 0,0 0 0,1 0 0,1 1 0,0-1 0,0 1 0,1 0 0,1 1 0,0-1 0,0 0 0,1 1 0,1-1 0,0 0 0,3 14 0,0-8 0,2 0 0,0 0 0,1 0 0,0-1 0,2 0 0,0 0 0,1-1 0,0 0 0,2-1 0,-1 0 0,25 25 0,-30-35 0,1 0 0,-1 0 0,1-1 0,0 0 0,0 0 0,0-1 0,1 1 0,11 3 0,-13-5 0,-1-1 0,1 0 0,0-1 0,-1 1 0,1-1 0,0 0 0,-1 0 0,1 0 0,0 0 0,-1-1 0,1 0 0,-1 0 0,1 0 0,5-3 0,0-1 0,0 0 0,-1-1 0,0 1 0,11-10 0,32-31 0,-29 24 0,-8 8 0,-3 3 0,1 0 0,0 0 0,25-15 0,-34 24 0,0-1 0,1 2 0,-1-1 0,0 0 0,0 1 0,1 0 0,-1 0 0,1 0 0,-1 1 0,1-1 0,-1 1 0,1 0 0,0 0 0,-1 1 0,1-1 0,-1 1 0,1 0 0,7 3 0,-2 1 0,-1 0 0,0 0 0,-1 0 0,1 1 0,-1 1 0,0-1 0,-1 1 0,9 10 0,5 8 0,23 35 0,58 110-810,-94-156 255,8 14-6271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2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24575,'0'0'0,"2"6"0,10 15 0,15 27 0,13 27 0,9 17 0,-2 2 0,-5-9 0,-11-17 0,-10-21 0,-9-17 0,-7-15-8191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3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0,0 2 0,4 5 0,7 4 0,9 2 0,7 0 0,-2-2-8191</inkml:trace>
  <inkml:trace contextRef="#ctx0" brushRef="#br0" timeOffset="1">1175 369 24575,'0'0'0,"0"0"0,0 0 0,0 0 0,0 0 0,0 0 0,4 3 0,9 6 0,11 7 0,20 8 0,26 9 0,25 6 0,12-3 0,4-8-582,-3-9 582,-15-11 0,-23-6-7609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3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4 0,9 12 0,13 25 0,14 34 0,12 28 0,10 20 0,10 14-1504,5 6 1504,0-4 0,-7-15 0,-11-22 0,-9-25-113,-9-21 113,-10-19 0,-10-16-6574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01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0 453 24575,'9'1'0,"-3"-1"0,10 1 0,0 1 0,19 6 0,292 87 0,-206-56 0,-76-24 0,-19-6 0,0-1 0,49 8 0,-72-15 0,1-1 0,-1 0 0,0 0 0,1 0 0,-1 0 0,0-1 0,1 1 0,-1-1 0,0 0 0,5-1 0,-6 1 0,0-1 0,1 1 0,-1 0 0,0-1 0,0 0 0,0 1 0,0-1 0,-1 0 0,1 0 0,0 0 0,-1 0 0,1 0 0,1-4 0,2-6 0,0 1 0,-1-1 0,5-19 0,5-40 0,-13 61 0,10-88 0,-5 123 0,0-4 0,14 65-105,-4 1 0,-4 1 0,-4 0 0,-4 0 0,-11 140 0,5-201 105,-1 1 0,-2-2 0,-1 1 0,-1-1 0,-1 0 0,-15 33 0,18-48 0,-1-1 0,0-1 0,0 1 0,-1-1 0,-1 0 0,1 0 0,-14 11 0,14-15 0,0 0 0,0 0 0,0-1 0,-1 0 0,1 0 0,-1-1 0,0 0 0,0 0 0,-1 0 0,1-1 0,-10 0 0,14-1 13,-1 0-1,0-1 0,0 0 0,0 0 1,0 0-1,1-1 0,-1 0 0,0 0 1,0 0-1,1 0 0,-1-1 0,1 1 1,-1-1-1,-6-4 0,7 3 11,1 0 0,-1-1-1,0 1 1,1-1 0,0 1 0,-1-1-1,1 0 1,1 0 0,-1-1 0,1 1-1,0 0 1,0-1 0,0 1 0,-2-8-1,1 0-6,1 0 0,0 0 0,1 0 0,0 0 0,1 0 0,1-13 0,2-5-19,11-44-1,10-16-424,4 0-1,4 2 1,51-98-1,-42 110 377,2 1 0,4 3 1,3 1-1,3 3 0,3 2 0,91-82 1,-121 124 27,2 0-1,36-23 1,-58 44 14,-1-1 0,1 1 0,1 0 0,-1 1 0,0-1 0,8-1 1,-12 4 26,0-1 0,1 1 1,-1 0-1,1 0 1,-1 0-1,0 0 1,1 0-1,-1 1 1,1-1-1,-1 1 0,0-1 1,1 1-1,-1 0 1,0 0-1,0 0 1,0 0-1,0 0 0,0 1 1,4 2-1,-2 0 97,0 0-1,0 0 1,0 1-1,-1-1 0,0 1 1,0 0-1,3 6 0,16 42 376,33 142-746,-16 10-140,-20-103 320,159 632 77,-107-489-1164,-58-202-4658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3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1 24575,'3'4'0,"37"50"0,11 17 0,16 41 0,-16-16-315,-5 1-1,-4 3 0,-4 2 1,-5 1-1,-5 1 1,24 164-1,-46-224 214,-2 1-1,-2-1 1,-6 85 0,1-114 93,1 1-1,-2-1 1,0 0 0,-1 0-1,0-1 1,-1 1 0,-1-1 0,0-1-1,-1 1 1,-16 21 0,15-25 10,1-1 1,-1 0-1,-1 0 0,0-1 1,0 0-1,-1-1 1,1 0-1,-2-1 1,1 0-1,-1 0 1,0-2-1,0 1 1,-15 3-1,14-6 136,1 0 1,-1 0-1,0-1 0,1 0 0,-1-1 1,0-1-1,0 0 0,-21-5 0,25 4-31,0-1 0,0 0-1,0-1 1,0 0 0,1 0-1,-1-1 1,1 0-1,0 0 1,0-1 0,1 0-1,0 0 1,-8-10 0,6 6-80,2-1 0,-1 0 0,1-1 1,1 0-1,0 0 0,1 0 1,-7-24-1,5 9-521,1-1 1,-3-47-1,6-4-6331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4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1 302 24575,'0'4'0,"1"31"4,2-1-1,1 0 0,2 0 1,1 0-1,2-1 0,14 37 1,0-14-302,2-2-1,53 85 1,-57-106 252,1 0 0,2-1 1,46 46-1,-59-67 31,1 0 1,1-1 0,0 0-1,0-1 1,1-1-1,0 0 1,1-1-1,-1 0 1,2-1-1,-1-1 1,27 6 0,-25-9 12,0 0 1,0-1-1,0-1 1,0-1 0,0 0-1,0-1 1,-1-1-1,1 0 1,-1-2 0,1 0-1,-1 0 1,-1-2 0,1 0-1,-1 0 1,17-13-1,-13 7-17,-1-1-1,0 0 1,-1-2-1,0 0 1,-1-1-1,-1 0 1,-1-2-1,-1 1 1,0-2-1,17-35 0,-21 33-45,0 0 0,-1 0 0,-2-1 0,0 0 0,-1 0-1,-1 0 1,-2-1 0,0 0 0,-2-34 0,-2 37 33,-1-1 0,-1 1 0,0 0 0,-2 0 0,0 1 0,-1-1 0,-2 1 0,0 1 0,0 0 1,-22-31-1,14 28 49,0 1 0,-2 1 0,0 0 0,-1 1 0,-1 1 0,-23-15 0,14 14 7,0 1 0,-2 1-1,0 2 1,-41-14 0,26 14-194,-1 2-1,-1 3 1,0 1 0,0 3-1,-1 2 1,-91 4 0,34 10-4600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4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24575,'0'0'0,"3"8"0,6 10 0,1-1 0,17 23 0,32 33 0,-40-50 0,131 149-952,257 228 0,-355-355 582,2-3 1,82 50-1,-98-70-4808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5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1 24575,'-7'3'0,"0"2"0,1 0 0,0 1 0,0 0 0,0 0 0,1 1 0,0-1 0,-5 10 0,6-10 0,-28 45 0,2 1 0,3 1 0,2 2 0,2 1 0,-20 77 0,36-106 0,1 0 0,1 0 0,-1 42 0,6-57 0,0 1 0,1 0 0,0-1 0,1 1 0,1-1 0,0 0 0,0 0 0,1 0 0,11 23 0,-13-32 0,0 1 0,0-1 0,1 0 0,-1 0 0,0 0 0,1 0 0,0 0 0,0 0 0,0-1 0,0 1 0,0-1 0,1 0 0,4 3 0,-4-4 0,0 0 0,0 0 0,0 0 0,0 0 0,0 0 0,0-1 0,0 0 0,0 0 0,1 0 0,-1 0 0,0-1 0,7-1 0,27-9 0,1-2 0,44-21 0,-44 17 0,2-1 0,-12 5 0,1 1 0,0 1 0,49-10 0,-69 19 0,-1 1 0,0 1 0,0 0 0,1 0 0,-1 0 0,0 1 0,0 1 0,0 0 0,11 3 0,-9-1 0,1 1 0,-1 0 0,-1 1 0,1 0 0,-1 0 0,12 11 0,0 3 0,0 1 0,-2 1 0,-1 1 0,31 46 0,37 70-36,-57-89-1293,-5-9-5497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5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493 614 24575,'0'0'0,"0"0"0,0 5 0,6 15 0,9 17 0,8 17 0,5 10 0,5 4 0,-1 0 0,-1-8 0,-2-13 0,-6-13-8191</inkml:trace>
  <inkml:trace contextRef="#ctx0" brushRef="#br0" timeOffset="1">0 0 24575,'0'0'0,"0"0"0,0 0 0,0 0 0,2 4 0,8 7 0,18 11 0,19 7 0,7 1 0,-5-5-8191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5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1 24575,'0'0'0,"0"0"0,2 0 0,10 0 0,14 4 0,17 2 0,17 3 0,18 2 0,15-3 0,7-7 0,-3-7 0,-13-5 0,-22 0-8191</inkml:trace>
  <inkml:trace contextRef="#ctx0" brushRef="#br0" timeOffset="1">1 770 24575,'0'0'0,"5"-3"0,22-8 0,35-9 0,53-5 0,53-4 0,70-6-4531,-4 2 871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6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24575,'0'8'0,"1"1"0,0-1 0,4 16 0,-2-14 0,14 51 0,36 86 0,-34-100 0,216 509-736,-179-443 491,5-2-1,133 180 1,-173-262 245,1-2 0,1-1 0,43 37 0,-63-61-5,-1 0-1,0-1 1,1 1 0,-1-1 0,6 3 0,-7-4 3,0 0 0,0 1 0,0-1 0,0 0 0,0 0 0,-1 0 0,1 0 0,0 0 0,0 0 0,0 0-1,0 0 1,0 0 0,0 0 0,1-1 0,0 0 20,0-1 0,0 1 0,0-1 0,-1 1 1,1-1-1,-1 1 0,1-1 0,-1 0 0,0 0 0,0 0 0,1 0 0,-1 0 0,-1 0 0,1 0 0,0 0 0,0-3 0,8-24 289,-1-1 0,-2 0-1,2-34 1,19-396-1852,-35-6 1556,2 279-52,5 137-34,-2-205-1208,5 196-3975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7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 0,4 9 0,5 20 0,6 23 0,3 18 0,1 9 0,0 1 0,1-1 0,1-8 0,-2-14 0,-1-15 0,-4-16 0,-5-13-8191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7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0,4 0 0,9 0 0,7 2 0,1 0-8191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7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726 1 24575,'-1'0'0,"0"1"0,-1-1 0,1 1 0,0-1 0,-1 1 0,1 0 0,0 0 0,0 0 0,0 0 0,0 0 0,-1 0 0,1 0 0,1 0 0,-1 0 0,-1 2 0,-2 1 0,-7 9 0,1 0 0,0 1 0,1 1 0,-9 17 0,-13 33-141,-24 71 0,-17 78-943,39-111 766,-211 540-1506,182-507 1027,-59 143 454,120-277 347,-4 11 249,0 0 1,1 0-1,0 1 1,-3 24-1,7-35-178,0 1-1,0-1 1,0 1 0,0-1-1,1 1 1,-1-1-1,1 1 1,0-1 0,0 0-1,0 1 1,1-1 0,-1 0-1,1 0 1,-1 0 0,1 0-1,0 0 1,0 0-1,1 0 1,-1-1 0,1 1-1,-1-1 1,1 0 0,5 4-1,1-1 55,0 0-1,0 0 1,0-1-1,1-1 0,14 4 1,58 8 286,55-2-692,43-6-831,37-9 330,398-31-1885,3-20 2919,-80 7-2038,-447 39 343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01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1 24575,'19'5'0,"-2"-1"0,-5 0 0,1 1 0,-2 0 0,1 1 0,19 13 0,-26-15 0,0 0 0,0 0 0,0 1 0,-1-1 0,0 1 0,0 0 0,0 0 0,-1 0 0,1 1 0,-1-1 0,-1 1 0,4 8 0,-2-2 0,-2 0 0,1 1 0,-2-1 0,0 0 0,0 1 0,-1-1 0,-2 22 0,-2-6 0,-2 0 0,-11 35 0,7-33 0,-1-1 0,-1 0 0,-2 0 0,-1-2 0,-33 46 0,23-40 0,-2-2 0,-1-1 0,-61 50 0,29-33 0,52-39 0,8-8 0,0 0 0,0 0 0,0 0 0,0 0 0,0 0 0,0 1 0,0-1 0,0 0 0,0 0 0,0 0 0,0 0 0,0 0 0,0 0 0,0 0 0,0 0 0,0 0 0,0 0 0,0 1 0,0-1 0,0 0 0,0 0 0,0 0 0,0 0 0,0 0 0,0 0 0,0 0 0,0 0 0,0 0 0,0 0 0,0 0 0,0 1 0,0-1 0,0 0 0,0 0 0,0 0 0,0 0 0,1 0 0,-1 0 0,0 0 0,0 0 0,0 0 0,0 0 0,0 0 0,0 0 0,0 0 0,0 0 0,0 0 0,0 0 0,0 0 0,1 0 0,-1 0 0,0 0 0,22-3 0,24-10 2,-1-2 0,-1-2 0,56-29 0,116-85-811,-43 4 608,-141 100 215,0-2-1,54-65 1,-76 81-14,-1 0 0,0 0 0,-1-1 0,8-19 0,-14 27 0,1 1 0,-1-1 0,-1 0 0,1 0 0,-1 0 0,0-1 0,-1 1 0,1 0 0,-1 0 0,0 0 0,-1 0 0,0-1 0,-2-8 0,2 12 28,0 0 0,0 1 0,0-1 1,-1 0-1,0 1 0,1 0 1,-1-1-1,0 1 0,0 0 0,0 0 1,0 0-1,-1 0 0,1 0 1,-1 0-1,1 1 0,-3-2 0,3 2-7,0 0 0,0 0 0,0 0 0,0 1 0,0-1 0,0 1 0,-1-1 0,1 1 0,0 0-1,0-1 1,0 1 0,0 0 0,-1 1 0,1-1 0,0 0 0,0 1 0,0-1 0,0 1 0,0 0 0,0-1-1,0 1 1,-3 2 0,4-3-21,1 1 0,-1-1 0,0 1 0,0 0 0,1-1 0,-1 1 0,1 0 0,-1-1 0,0 1 0,1 0 0,-1 0 0,1 0 0,0 0 0,-1 0 0,1 0 0,0-1 0,-1 1 0,1 2 0,0-1 0,0 0 0,0 0 0,0 1 0,0-1 0,1 0 0,-1 0 0,1 0 0,0 0 0,0 3 0,3 3 0,1 1 0,0-1 0,0 1 0,0-2 0,8 9 0,38 39 0,-50-54 0,48 46-251,2-3 0,58 39 0,121 59-1295,-121-85-4346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8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1 24575,'-5'0'0,"-5"0"0,1 1 0,0 0 0,-1 1 0,1 0 0,-12 4 0,-44 21 0,53-22 0,0 1 0,0 1 0,1 0 0,0 1 0,-15 13 0,20-16 0,1 1 0,-1 0 0,1 1 0,1-1 0,-1 1 0,1 0 0,0 0 0,1 0 0,-1 1 0,-3 12 0,4-6 2,1 1 0,0-1 0,0 1 0,2-1 0,0 1 0,0 0-1,2-1 1,-1 1 0,6 18 0,4 6-98,1-1-1,22 46 0,7 4-613,80 124 0,72 71 837,-136-202-245,-54-76 102,15 21-48,0 0 0,-2 2 0,13 29 1,-25-48 59,-1 1 1,0-1-1,0 1 1,-1 0-1,1 16 1,-3-19 4,0 0-1,0-1 1,-1 1 0,1 0 0,-2 0 0,1 0-1,-1 0 1,0-1 0,-3 7 0,1-6 10,1 0 1,-1-1 0,0 1 0,0-1-1,-1 0 1,1-1 0,-2 1 0,1-1-1,0 0 1,-8 5 0,4-4 102,1-1 1,-1 0-1,-1 0 1,1-1-1,-1 0 1,-17 4-1,9-4 8,-1-1 0,0-1 0,0 0-1,1-2 1,-1 0 0,0-1 0,-31-6-1,35 4-111,0 0 0,0-1-1,1-1 1,-1 0-1,1-1 1,-21-13 0,30 16-11,0 0 1,0 0 0,1-1 0,-1 0-1,1 0 1,0 0 0,0 0 0,1-1-1,-1 1 1,1-1 0,0 0 0,0 0-1,1 0 1,-1 0 0,1-1 0,0 1-1,1-1 1,-1 1 0,1-1 0,-1-10-1,2 4 1,1 0 0,0 0 0,1 0 0,0 0 0,0 0 0,2 1 0,-1-1 0,9-18 0,-2 10 0,1 0 0,0 0 0,27-32 0,-17 28-91,0 1-1,1 2 0,42-32 1,83-42-1673,-60 48-4297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8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24575,'0'0'0,"2"4"0,10 19 0,15 23 0,13 26 0,11 23 0,1 14 0,-2 2-802,-8-8 802,-8-18 0,-11-24-7389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29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24575,'0'0'0,"4"4"0,5 3 0,0 0-8191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35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24575,'1'0'0,"0"0"0,1 1 0,-1-1 0,1 0 0,-1 1 0,1-1 0,-1 1 0,0 0 0,1-1 0,-1 1 0,0 0 0,0 0 0,0 0 0,1 0 0,0 1 0,16 20 0,-12-14 0,14 20 0,-1 0 0,-1 2 0,-2 0 0,-1 1 0,-1 1 0,17 58 0,31 207 0,-62-297 0,87 525 0,-77-456-1365,-3-17-5461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35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18 731 24575,'-2'-6'0,"-1"-1"0,1 1 0,0 0 0,0-1 0,1 1 0,-1-8 0,-2-41 0,4 44-1,1-1 1,0 1-1,0 0 0,1 0 0,1 1 0,0-1 0,0 0 0,6-11 1,-2 7 3,1 1 1,1 0 0,0 0 0,20-23 0,1 6-40,1 3 1,1 0 0,51-33 0,-24 21-46,2 4 0,1 2 0,1 3 0,2 3 0,1 2 0,1 3 0,85-16 0,-127 34-43,0 1 0,-1 1 1,1 1-1,0 1 1,0 2-1,0 0 1,0 2-1,0 1 0,27 7 1,8 10-6055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35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24575,'0'0'0,"4"0"0,22 6 0,46 15 0,69 17 0,63 12 0,41-1-4444,22-6 4444,-3-10 0,-34-9 0,-56-10-3747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36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6 24575,'0'0'0,"0"0"0,0-1 0,0 1 0,-1 0 0,1-1 0,0 1 0,-1 0 0,1 0 0,0-1 0,0 1 0,-1 0 0,1 0 0,0 0 0,-1-1 0,1 1 0,0 0 0,-1 0 0,1 0 0,-1 0 0,1 0 0,0 0 0,-1 0 0,1 0 0,-1 0 0,-11-1 0,5 2 0,0 0 0,0 1 0,0 0 0,1 0 0,-1 0 0,1 1 0,0 0 0,-11 6 0,-9 7 0,0 1 0,1 2 0,1 0 0,1 1 0,1 2 0,1 0 0,0 1 0,-31 48 0,36-46 0,1 0 0,1 2 0,2-1 0,1 1 0,1 1 0,1 0 0,1 1 0,2-1 0,-4 42 0,9-54 0,1 0 0,0 0 0,1-1 0,1 1 0,0 0 0,1-1 0,1 0 0,0 0 0,2 0 0,12 28 0,-12-32 0,1 0 0,0 0 0,1-1 0,0 0 0,1 0 0,-1-1 0,2 0 0,-1-1 0,2 0 0,-1 0 0,1-1 0,0 0 0,20 8 0,-21-11 0,-1-1 0,1 0 0,1 0 0,-1-1 0,0-1 0,0 0 0,1 0 0,-1-1 0,1 0 0,-1-1 0,1 0 0,-1 0 0,0-1 0,0-1 0,0 0 0,16-7 0,-4 1 0,-1-2 0,23-14 0,39-31 0,-23 15 0,-41 28 0,1 1 0,0 1 0,1 1 0,26-9 0,-39 16 0,0 1 0,0 0 0,0 1 0,0-1 0,0 2 0,0-1 0,0 1 0,0 0 0,0 1 0,0 0 0,0 0 0,0 1 0,0 0 0,0 0 0,10 5 0,-7-1 0,-1 0 0,-1 0 0,1 1 0,-1 0 0,0 1 0,-1-1 0,0 2 0,0-1 0,-1 1 0,12 18 0,-4-1 0,-1 0 0,-1 1 0,9 29 0,-4-4 40,-3 1 0,14 93 0,-7 113-1525,-21-243-5341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36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195 436 24575,'0'0'0,"0"0"0,0 3 0,0 12 0,4 16 0,5 17 0,5 17 0,3 8 0,4 1 0,-1-6 0,-4-14-8191</inkml:trace>
  <inkml:trace contextRef="#ctx0" brushRef="#br0" timeOffset="1">5 0 24575,'0'0'0,"0"0"0,0 0 0,0 0 0,0 0 0,-2 0 0,-1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37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52 252 24575,'-25'-4'0,"5"0"0,19 4 0,1 0 0,0 0 0,0 0 0,0 0 0,0-1 0,-1 1 0,1 0 0,0 0 0,0 0 0,0 0 0,0 0 0,-1 0 0,1 0 0,0 0 0,0 0 0,0 0 0,-1 0 0,1 0 0,0 0 0,0 1 0,0-1 0,0 0 0,-1 0 0,1 0 0,0 0 0,0 0 0,0 0 0,0 0 0,-1 0 0,1 1 0,0-1 0,0 0 0,0 0 0,0 0 0,0 0 0,0 0 0,0 1 0,0-1 0,-1 0 0,1 0 0,1 1 0,0 0 0,-1 0 0,1 0 0,0 0 0,0-1 0,0 1 0,-1 0 0,1-1 0,0 1 0,2 1 0,12 6 0,1 0 0,19 8 0,44 11 0,-77-26 0,156 44-491,57 0-1472,44-8 906,153-7-1612,-175-27 2522,0-11 0,255-41 0,-296 15-960,-41 1 755,-104 21 331,84-31 1,-134 43 54,4-3 167,1 1-1,-1-1 1,1 0 0,4-4 0,-9 7-169,0-1-1,-1 1 1,1 0 0,-1-1 0,1 0-1,0 1 1,-1-1 0,1 1 0,-1-1 0,1 0-1,-1 1 1,0-1 0,1 0 0,-1 1-1,0-1 1,1 0 0,-1 0 0,0 1-1,0-1 1,0 0 0,1 0 0,-1 0-1,0 1 1,0-1 0,0 0 0,0 0-1,-1 0 1,1 1 0,0-1 0,0 0-1,0 0 1,-1 1 0,1-1 0,0 0-1,-1 0 1,1 1 0,-1-2 0,-2-1 218,0 0 0,0 0 0,0 1 0,-1-1 1,1 1-1,-1 0 0,1 0 0,-7-3 0,-37-13 28,-91-23-1,136 40-269,-159-38 451,-133-40 497,225 53-1674,21 4-5108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37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24575,'0'0'0,"0"2"0,3 12 0,14 26 0,18 30 0,19 23 0,15 19 0,14 13-1349,12 6 1349,11-6 0,3-14 0,-7-21 0,-15-24 0,-17-20 0,-18-20 0,-18-12-6842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02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24575,'0'0'0,"1"1"0,0-1 0,0 0 0,0 0 0,0 0 0,-1 0 0,1 0 0,0 0 0,0 0 0,0 0 0,1 0 0,6-1 0,42 2 0,0 2 0,51 10 0,-68-6 0,-1 0 0,0 2 0,0 2 0,33 16 0,-51-20 0,0 0 0,0 2 0,-1-1 0,0 2 0,-1 0 0,0 0 0,0 1 0,-1 0 0,11 16 0,-18-21 0,1 0 0,-2 0 0,1 0 0,-1 1 0,0-1 0,0 1 0,-1 0 0,0-1 0,0 1 0,-1 0 0,1 1 0,-2-1 0,1 0 0,-1 0 0,0 0 0,0 0 0,-1 0 0,0 1 0,0-1 0,-1 0 0,0-1 0,-4 12 0,-2-1 0,-1-1 0,0-1 0,-1 1 0,-19 20 0,-54 53 0,72-79 0,-54 53 0,-52 56 0,111-112 0,0 0 0,0 1 0,0-1 0,1 1 0,-5 10 0,9-16 0,0 0 0,1 0 0,-1 0 0,0 0 0,1 0 0,-1 0 0,1 0 0,0 0 0,0 0 0,0 0 0,0 0 0,0 0 0,0 1 0,0-1 0,1 0 0,-1 0 0,1 0 0,0 0 0,-1 0 0,1 0 0,0 0 0,0 0 0,0-1 0,1 1 0,-1 0 0,0-1 0,1 1 0,1 2 0,2 0 0,0 0 0,0-1 0,1 1 0,-1-1 0,1 0 0,-1-1 0,1 1 0,0-1 0,7 2 0,10 1 0,31 3 0,9-3-354,87-2 0,65-18-1526,-83 1-3723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37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695 0 24575,'0'0'0,"-2"0"0,-3 8 0,-5 17 0,-10 24 0,-8 22 0,-9 22 0,-6 20 0,-2 9-989,4-4 989,6-13 0,8-18 0,6-19 0,7-19 0,5-15 0,5-15-7202</inkml:trace>
  <inkml:trace contextRef="#ctx0" brushRef="#br0" timeOffset="1">1 625 24575,'0'0'0,"0"-2"0,5-2 0,26-5 0,50-3 0,79 2 0,86 3-4381,86 4 4381,-12 1-3810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2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16 0,5 33 0,6 33 0,5 26 0,5 30 0,5 18-1574,-1 8 1574,-3 4 0,-4 5 0,-7-4 0,-7-5 0,-10-2 0,-6-4 0,-5-13 0,3-23 0,3-33-6617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3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24575,'224'6'0,"-170"-1"0,-2 2 0,61 16 0,-88-16 0,-1 1 0,0 0 0,-1 2 0,0 1 0,0 1 0,24 18 0,-34-21 0,-1 0 0,-1 1 0,0 1 0,18 22 0,-23-25 0,0 1 0,0 1 0,-1-1 0,0 1 0,-1 0 0,0 0 0,4 16 0,-6-17-1,-1 0 0,1 1 0,-2-1 0,1 0-1,-2 1 1,1-1 0,-4 18 0,1-12 6,-1-1-1,-1 0 1,0 0-1,-10 18 1,-5 4-65,-2-1 0,-43 50 0,-191 197-1100,206-230 291,5-5-5127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3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64 615 24575,'0'0'0,"0"0"0,1-7 0,1-2 0,1-1 0,0 1 0,0 0 0,1-1 0,10-15 0,-5 8 0,10-22 0,-2 0 0,-1-1 0,11-45 0,-21 61 0,-1-1 0,-1 0 0,-1-1 0,-1 1 0,-2-1 0,-3-39 0,2 55 0,-1 0 0,0 0 0,0 0 0,-8-19 0,8 27 0,1 0 0,0-1 0,-1 1 0,1 0 0,-1 0 0,1-1 0,-1 1 0,0 1 0,0-1 0,-3-3 0,3 5 0,1-1 0,0 0 0,-1 1 0,1-1 0,-1 1 0,1-1 0,-1 1 0,1 0 0,-1-1 0,1 1 0,-1 0 0,1 0 0,-1 0 0,1 0 0,-1 0 0,1 1 0,-1-1 0,1 0 0,-3 2 0,-1 0 0,0 0 0,0 1 0,0-1 0,1 1 0,-1 1 0,1-1 0,0 0 0,-1 1 0,2 0 0,-7 7 0,2 0 0,0 0 0,1 1 0,-7 15 0,7-13 1,1 1 0,1 0 0,0 0 0,1 0 0,1 1 0,0-1 0,2 1 0,-1 0-1,2-1 1,0 1 0,1 0 0,0 0 0,1-1 0,9 31 0,-4-24-18,1 0 0,1 0 0,2-1 0,0 0 0,0-1 0,2 0 1,1-1-1,0-1 0,26 26 0,-12-18-99,2 0 0,1-2-1,0-2 1,2 0 0,47 22 0,0-7-529,103 32 0,-73-34-5404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4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0,6 14 0,11 22 0,9 24 0,7 16 0,6 18 0,3 8 0,0-5 0,-9-17 0,-9-21-8191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4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1 0,4 7 0,14 14 0,14 8 0,2-1-8191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4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24575,'0'0'0,"0"0"0,5 4 0,1 0 0,0 0 0,0 0 0,1-1 0,0 0 0,10 3 0,38 8 0,-53-14 0,21 4 0,-1-1 0,0-1 0,1-2 0,-1 0 0,1-1 0,33-6 0,130-38 0,-138 32 0,196-57-1365,-191 54-5461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6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484 0 24575,'0'0'0,"0"0"0,0 0 0,-7 1 0,-10 2 0,-18 7 0,2-1 0,24-7 0,-24 6 0,-49 18 0,71-22 0,1 1 0,0 0 0,1 0 0,-1 1 0,1 1 0,0 0 0,1 0 0,-16 16 0,10-6 0,1 2 0,1-1 0,0 2 0,2 0 0,-11 25 0,6-5 0,-19 79 0,20-46-180,4 1-1,-2 113 0,11-147 113,9 73 0,-5-92 73,1-1 0,1 0-1,1 0 1,1 0-1,12 26 1,-7-24-5,1 0 0,1 0 0,1-1 0,1-1 0,23 23 0,-16-21 0,2 0 0,0-2 0,48 30 0,-31-27 0,1-2 0,1-1 0,0-3 0,2-1 0,81 17 0,-87-26 0,52 5 0,-78-12 0,1 1 0,-1-2 0,0 0 0,1 0 0,-1-2 0,0 0 0,14-4 0,-24 6-3,-1-1 0,1 0 0,0 1 1,-1-1-1,0 0 0,1-1 1,-1 1-1,0 0 0,4-4 0,-6 4 9,0 1 0,0 0-1,0-1 1,0 1 0,0-1-1,-1 1 1,1-1 0,0 1-1,-1-1 1,1 0 0,-1 1-1,0-1 1,1 0 0,-1 1-1,0-1 1,0 0 0,0 0-1,0 1 1,0-1-1,-1 0 1,1 1 0,0-1-1,-1-2 1,-1 0 51,0 0 0,0 1-1,0-1 1,0 1 0,0-1 0,-1 1 0,-4-6-1,-24-19 32,-50-30-88,-13-10 0,83 59 0,1 0 0,0-1 0,0 0 0,1-1 0,1 0 0,-8-13 0,12 17 0,1 1 0,0-1 0,0 0 0,0 0 0,1 0 0,0 0 0,1-1 0,0 1 0,0 0 0,0-1 0,1 1 0,0-1 0,2-8 0,-1 7 0,1 1 0,0-1 0,1 0 0,0 1 0,0 0 0,1 0 0,0 0 0,0 0 0,1 0 0,9-11 0,-3 6 0,1 1 0,0 1 0,1-1 0,0 2 0,1 0 0,18-11 0,-20 15 0,0-1 0,1 1 0,0 1 0,0 1 0,1 0 0,-1 0 0,27-3 0,-35 7 0,-1 0 0,0 0 0,1 0 0,-1 0 0,1 1 0,-1 0 0,0 0 0,0 0 0,1 0 0,-1 0 0,0 1 0,0 0 0,5 3 0,-4-1 0,0 0 0,0 0 0,-1 0 0,1 1 0,-1 0 0,0 0 0,0 0 0,5 10 0,13 28 0,33 89 0,-32-71 0,182 447-1365,-193-478-5461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7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24575,'0'0'0,"0"2"0,4 10 0,5 16 0,2 15 0,3 10 0,1 5 0,1 2 0,-1 1 0,-1-5 0,0-8 0,-2-10 0,-2-12 0,-3-10 0,-3-8-8191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7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 0 0,19 0 0,18 2 0,2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03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24575,'4'7'0,"17"24"0,-1 1 0,-2 1 0,-2 0 0,14 38 0,73 305 0,-99-357 0,-1-6 0,0 0 0,-1 1 0,0 13 0,-2-27 0,1 0 0,-1 0 0,0 0 0,0 0 0,0 0 0,0 0 0,0 1 0,0-1 0,0 0 0,0 0 0,0 0 0,0 0 0,0 0 0,0 1 0,0-1 0,0 0 0,0 0 0,0 0 0,0 0 0,0 1 0,0-1 0,0 0 0,0 0 0,0 0 0,0 0 0,0 0 0,0 1 0,0-1 0,-1 0 0,1 0 0,0 0 0,0 0 0,0 0 0,0 0 0,0 0 0,0 1 0,0-1 0,-1 0 0,1 0 0,0 0 0,0 0 0,0 0 0,-1 0 0,-3-7 0,-1-6 0,1 1 0,1 0 0,0-1 0,-1-13 0,-3-57 0,7 75 0,-6-201 0,8 145 0,12-80 0,-12 131 0,0 1 0,1-1 0,0 1 0,1-1 0,1 1 0,10-19 0,-13 26 0,1 1 0,0 0 0,0 0 0,1 0 0,-1 0 0,1 1 0,0-1 0,0 1 0,0 0 0,0 0 0,0 1 0,1-1 0,-1 1 0,1 0 0,0 0 0,-1 0 0,1 1 0,0-1 0,8 0 0,-5 1 0,1 1 0,0 0 0,0 0 0,-1 0 0,1 2 0,0-1 0,14 5 0,-10-2 0,1 1 0,-1 1 0,0 0 0,13 10 0,1 2 0,-2 1 0,0 2 0,32 34 0,-33-30 0,32 45 0,-44-52 0,0 0 0,-2 1 0,15 34 0,-21-46 0,0-8 0,4-14 0,-7 12 0,40-133 0,-28 89 0,27-69 0,-39 113 0,0 0 0,1 0 0,-1 0 0,1 0 0,-1 1 0,1-1 0,0 1 0,0-1 0,1 1 0,-1 0 0,0-1 0,1 1 0,4-3 0,-4 4 0,-1 0 0,1 1 0,-1-1 0,1 1 0,-1-1 0,1 1 0,-1 0 0,1 0 0,-1 0 0,1 0 0,-1 1 0,1-1 0,-1 1 0,1-1 0,-1 1 0,1 0 0,-1 0 0,3 1 0,13 7 0,-1 1 0,0 0 0,-1 1 0,0 0 0,20 20 0,66 76 0,-12 3-1365,-58-68-5461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8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76 24575,'0'0'0,"8"0"0,16 2 0,18 2 0,28 3 0,38 0 0,29-1 0,17-4-1987,14-6 1987,3-5 0,-9-5 0,-15-2 0,-23-5 0,-28 0 297,-31 3-6798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18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56 24575,'0'0'0,"-2"0"0,-2 0 0,-1 0 0,1 0 0,0 0 0,6 0 0,11 2 0,30 2 0,47 1 0,45-1 0,44-8 0,23-13-2498,-10-8 2498,-39 1-5693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1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24575,'0'0'0,"1"1"0,11 12 0,-1 1 0,15 23 0,-18-26 0,149 228-210,-48-72-1109,282 447 1013,-351-547 302,141 212-384,-128-218 307,-45-53 81,1 0 1,0 0-1,0-1 1,16 8-1,-21-12 0,1-1 0,-1 0 0,0 0 0,1-1 0,-1 1 0,1-1 0,0 0 0,-1 0 0,1-1 0,0 0 0,0 1 0,0-1 0,-1-1 0,1 1 0,0-1 0,5-1 0,-3 0 0,-1-1 0,0 0 0,0 0 0,0 0 0,0-1 0,0 0 0,-1 0 0,1 0 0,-1-1 0,0 1 0,4-7 0,2-2-1,0-1 1,-1 0-1,15-31 0,17-55 115,-19 26 6,-3-1 0,12-86 0,2-156 75,-21-4 16,-14 0 54,1 258-254,0 2-1184,2 13-4692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1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1040 913 24575,'-1'-1'0,"1"0"0,-1 1 0,1-1 0,-1 1 0,0-1 0,0 1 0,1 0 0,-1-1 0,0 1 0,0 0 0,0-1 0,1 1 0,-3 0 0,1-1 0,-14-3 0,0 0 0,0 1 0,-1 0 0,-21 1 0,-73 5 0,52 3-155,1 2 0,0 3 0,0 2-1,-64 25 1,75-20 44,0 2-1,1 2 0,2 2 1,0 1-1,-49 39 1,70-45 89,-28 27 0,42-37 22,1 1 0,1 0 1,-1 0-1,2 0 1,-10 20-1,14-28 5,1 0 1,0 0-1,1 0 0,-1 1 1,0-1-1,1 0 0,-1 1 1,1-1-1,-1 0 0,1 1 1,0-1-1,0 1 0,1-1 1,-1 0-1,0 1 0,1-1 1,-1 0-1,1 1 0,1 2 1,0-2 59,0 0 0,0-1 0,0 1 0,0-1 1,0 0-1,1 0 0,-1 0 0,1 0 0,0 0 0,-1 0 1,1-1-1,0 1 0,6 2 0,2 0-38,0-1 0,0 1 0,0-2 0,1 1 1,-1-2-1,1 0 0,-1 0 0,1-1 0,-1 0 0,1-1 0,-1 0 0,1-1 1,-1 0-1,0-1 0,1 0 0,-1-1 0,14-7 0,-10 4-28,-1-1-1,0-1 1,-1-1-1,0 1 1,0-2-1,-1 0 0,-1 0 1,0-1-1,0-1 1,-1 0-1,-1 0 1,9-16-1,-4 1-95,-1 0 0,-1-1 0,-1-1 1,6-32-1,16-125-388,-26 102 485,-3 1 0,-9-102 0,-32-165 0,27 271 0,3 27 162,25 134 585,-13-61-687,29 97-553,70 160 0,72 104-1089,-141-311 1119,190 366-993,-196-388-2248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2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57 547 24575,'0'0'0,"0"0"0,0 0 0,0 0 0,2 6 0,6 13 0,13 18 0,15 19 0,11 9 0,2 1 0,-4-7 0,-9-12 0,-10-13 0,-9-15 0,-8-11 0</inkml:trace>
  <inkml:trace contextRef="#ctx0" brushRef="#br0" timeOffset="1">1 0 24575,'0'0'0,"0"0"0,0 0 0,0 0 0,2 0 0,2 2 0,1 1-8191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2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0,3 11 0,6 15 0,7 19 0,8 20 0,6 24 0,3 18 0,0 4-705,-1-7 705,-5-14 0,-5-18 0,-6-20 0,-6-19-7486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2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1 244 24575,'0'0'0,"2"-2"0,8-5 0,20-4 0,25-7 0,36-5 0,39-5 0,29-1-1567,26-2 1567,14 1-2210,-6 4 2210,-19 6 0,-29 6 0,-36 10-383,-34 7 383,-30 3-4031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3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24575,'0'0'0,"0"-2"0,8-2 0,25-5 0,35-4 0,47-4 0,43-1 0,9 4-1741,-25 6-4709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3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806 1023 24575,'-31'-20'0,"7"9"0,0 1 0,-1 2 0,0 0 0,-1 2 0,1 0 0,-1 2 0,-45-1 0,1 4 0,-116 15 0,131-8 0,-101 26 0,153-31 0,-28 9 0,29-9 0,0 0 0,-1 0 0,1 1 0,0-1 0,0 0 0,0 1 0,0-1 0,0 1 0,-3 3 0,5-4 0,0-1 0,-1 1 0,1-1 0,0 1 0,-1-1 0,1 1 0,0 0 0,-1-1 0,1 1 0,0 0 0,0-1 0,0 1 0,0 0 0,0-1 0,0 1 0,0 0 0,0-1 0,0 1 0,0 0 0,0-1 0,0 1 0,0 0 0,0-1 0,1 1 0,-1-1 0,0 1 0,1 0 0,-1 0 0,2 0 0,-1 1 0,0 0 0,1-1 0,-1 1 0,1-1 0,0 0 0,0 0 0,2 2 0,5 2 0,1-1 0,0 0 0,0 0 0,0-1 0,0 0 0,1-1 0,-1 0 0,13 0 0,-7-1 0,-1-1 0,1 0 0,-1-1 0,1-1 0,17-4 0,-19 2 0,0-1 0,0 0 0,-1-1 0,0-1 0,0 0 0,0-1 0,-1 0 0,0-1 0,20-19 0,-12 8 0,-1-2 0,-1 0 0,-1-1 0,18-29 0,-20 24-33,-1-1 0,-1 0-1,-2 0 1,-1-1-1,-1-1 1,-1 0 0,-2 0-1,3-41 1,-6 28-17,-3-1 0,-1 1 0,-2 0 0,-2 0 0,-14-58 0,13 77 50,-1 0 0,-1 0 0,-1 0 0,-2 1 0,0 1 0,-20-31 0,19 39 0,12 15-1,0 0 1,0-1-1,0 1 1,-1 0 0,1 0-1,0 0 1,0 0-1,0 0 1,0-1 0,0 1-1,0 0 1,0 0-1,-1 0 1,1 0 0,0 0-1,0 0 1,0 0-1,0-1 1,0 1 0,-1 0-1,1 0 1,0 0-1,0 0 1,0 0 0,-1 0-1,1 0 1,0 0-1,0 0 1,0 0 0,0 0-1,-1 0 1,1 0-1,0 0 1,0 0 0,0 0-1,0 0 1,-1 0 0,1 0-1,0 1 1,0-1-1,0 0 1,0 0 0,-1 0-1,1 0 1,0 0-1,0 0 1,0 0 0,0 1-1,0-1 1,0 0-1,-1 0 1,1 0 0,0 0-1,0 0 1,0 1-1,0-1 1,0 0 0,0 0-1,0 0 1,0 0-1,0 1 1,0-1 0,0 16 125,4 2-25,1 0 0,1 0 0,1-1 0,16 32 0,33 57-100,127 247-845,-15 10 0,-40-51-671,-104-251-3469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3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0,4 4 0,7 9 0,12 13 0,17 14 0,12 10 0,7 5 0,2 2 0,-5-4 0,-10-9 0,-12-11-8191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03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94 24575,'13'3'0,"-12"-3"0,0 1 0,1 0 0,-1-1 0,0 1 0,0 0 0,0 0 0,0 0 0,0 0 0,0 0 0,-1 0 0,1 0 0,0 0 0,0 1 0,-1-1 0,1 0 0,-1 0 0,1 0 0,-1 1 0,1-1 0,-1 0 0,0 1 0,0-1 0,1 0 0,-1 1 0,0-1 0,0 1 0,0-1 0,-1 0 0,1 1 0,0-1 0,0 0 0,-1 1 0,1-1 0,-1 0 0,1 0 0,-1 1 0,0-1 0,1 0 0,-1 0 0,0 0 0,0 0 0,0 0 0,0 0 0,0 0 0,0 0 0,-2 1 0,-5 4 0,0-1 0,-12 6 0,13-8 0,1 1 0,-1 0 0,1 0 0,0 1 0,-9 7 0,15-11 0,-1 0 0,0-1 0,1 1 0,-1 0 0,1 0 0,-1 0 0,1 0 0,0 0 0,-1 0 0,1 0 0,0 0 0,-1 0 0,1 0 0,0 0 0,0 0 0,0 0 0,0 0 0,0 0 0,0 0 0,0 0 0,1 0 0,-1-1 0,0 1 0,0 0 0,1 0 0,-1 0 0,1 0 0,-1 0 0,1 0 0,-1 0 0,1 0 0,-1-1 0,1 1 0,0 0 0,-1 0 0,2 0 0,2 3 0,1 0 0,-1 0 0,1-1 0,0 0 0,6 4 0,4 0 0,1 0 0,0-1 0,1 0 0,-1-2 0,1 0 0,0 0 0,20 0 0,3-1 0,78-6 0,-96 2 0,0-2 0,0 0 0,22-7 0,-41 9 0,-1 1 0,0-1 0,0 0 0,0 0 0,1 0 0,-1 0 0,0 0 0,0 0 0,0 0 0,0-1 0,-1 1 0,1-1 0,0 0 0,-1 1 0,1-1 0,-1 0 0,1 0 0,1-4 0,-2 4 0,-1 0 0,0 0 0,1-1 0,-1 1 0,0 0 0,0-1 0,0 1 0,-1 0 0,1-1 0,0 1 0,-1 0 0,0 0 0,1-1 0,-1 1 0,0 0 0,0 0 0,0 0 0,-1 0 0,-1-2 0,-5-8 0,-1 0 0,-1 1 0,1 1 0,-2 0 0,0 0 0,0 1 0,0 0 0,-16-8 0,-2 0 0,0 2 0,-48-18 0,44 21 0,0 2 0,-53-9 0,65 16 0,-2 1 0,1 0 0,0 2 0,-44 4 0,65-4 0,-33 8 0,32-8 0,1 0 0,-1 1 0,1-1 0,-1 1 0,1 0 0,-1-1 0,1 1 0,0 0 0,0 0 0,-1 0 0,1 0 0,0 0 0,0 0 0,0 0 0,0 1 0,0-1 0,-1 2 0,1-2 1,1 0 0,0 0-1,0 0 1,0-1 0,0 1 0,0 0-1,0 0 1,0 0 0,0 0-1,1 0 1,-1 0 0,0-1 0,0 1-1,1 0 1,-1 0 0,0 0-1,1-1 1,-1 1 0,1 0 0,-1 0-1,1-1 1,-1 1 0,1 0 0,1 0-1,17 14-1344,-19-14 1305,28 15-6787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4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4 0,5 9 0,2 5 0,1 1-8191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4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4 0,5 5 0,12 8 0,26 9 0,31 6 0,25-1 0,13-3 0,-9-7 0,-21-7-8191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4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1 0,10 11 0,19 26 0,20 31 0,15 26 0,8 25 0,-3 15-1486,-9 5 1486,-10-9 0,-8-15 0,-9-22-235,-10-26-6235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5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118 358 24575,'-2'-1'0,"0"0"0,0-1 0,0 1 0,0-1 0,-2-3 0,-4-2 0,1 1 0,1 0 0,-1 1 0,-1 0 0,1 0 0,-1 0 0,-11-4 0,19 9 0,-1-1 0,0 1 0,0 0 0,0 0 0,0-1 0,0 1 0,0 0 0,0 0 0,0 0 0,0 0 0,0 0 0,0 0 0,0 0 0,0 0 0,0 1 0,1-1 0,-1 0 0,0 1 0,0-1 0,0 0 0,0 1 0,0-1 0,0 1 0,1-1 0,-1 1 0,0 0 0,0-1 0,1 1 0,-1 0 0,1-1 0,-1 1 0,0 0 0,1 0 0,-1 0 0,1 0 0,0-1 0,-1 1 0,1 0 0,0 0 0,-1 0 0,1 0 0,0 0 0,0 2 0,-1 3 0,0 1 0,1 0 0,0-1 0,0 1 0,0 0 0,2 9 0,13 46 0,-13-54 0,16 50-214,48 109 0,52 46-792,172 177 481,-124-204 140,-163-184 379,10 12-13,1-1 0,1-1 1,16 12-1,-27-22 19,1 1 0,-1-1 1,0 0-1,1 0 0,-1 0 0,1-1 1,0 1-1,-1-1 0,1 0 0,0 0 1,0-1-1,0 1 0,-1-1 0,1 0 1,0-1-1,0 1 0,5-2 1,-5 0-1,0 1 0,0-1 0,-1 0 0,1-1 0,0 1 0,-1-1 0,1 0 0,-1 0 0,7-7 0,-4 3 0,1-2 0,-1 1-1,-1-1 1,6-10 0,3-6 11,-2-1-1,-1-1 1,-1 0-1,10-39 1,17-122 396,3-242-251,-18 137-224,23 6-985,-24 199-4212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5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963 1 24575,'0'0'0,"-6"0"0,-42 1 0,-56 9 0,-50 17 0,0 6-415,-215 77-1,353-104 416,-1-1 0,0 2 0,0 0 0,0 1 0,-19 12 0,36-19 0,-1-1 0,1 0 0,-1 1 0,1-1 0,-1 0 0,1 1 0,-1-1 0,1 0 0,0 1 0,-1-1 0,1 1 0,-1-1 0,1 1 0,0-1 0,0 1 0,-1-1 0,1 2 0,0-2 0,0 1 0,0-1 0,1 1 0,-1-1 0,0 0 0,1 1 0,-1-1 0,0 0 0,1 1 0,-1-1 0,0 0 0,1 1 0,-1-1 0,0 0 0,1 0 0,-1 1 0,1-1 0,-1 0 0,1 0 0,-1 0 0,1 0 0,-1 0 0,1 0 0,10 3 69,0-1 0,0-1 1,0 0-1,0-1 0,20-1 1,57-11 345,-47 2-415,44-16 0,-25 7 0,-53 17 0,0 0 0,1 1 0,-1 0 0,0 0 0,0 0 0,13 1 0,-17 0 0,0 1 0,0-1 0,0 1 0,0 0 0,0 0 0,0 0 0,0 0 0,0 1 0,-1-1 0,1 1 0,0-1 0,-1 1 0,1 0 0,-1 0 0,0 0 0,1 0 0,-1 1 0,3 3 0,0 3 0,0-1 0,-1 1 0,0-1 0,4 12 0,10 41 0,-18-60 0,30 117 62,13 46-1489,-20-84-5399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6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24575,'0'0'0,"0"0"0,0 0 0,-2 2 0,-1 8 0,1 20 0,-1 21 0,6 16 0,5 8 0,7 0 0,7-3 0,7-8 0,3-13 0,-5-15-8191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6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0 648 24575,'0'0'0,"0"0"0,6-2 0,20-1 0,22 1 0,3 0-8191</inkml:trace>
  <inkml:trace contextRef="#ctx0" brushRef="#br0" timeOffset="1">1623 0 24575,'0'0'0,"0"8"0,4 19 0,5 28 0,5 23 0,1 17 0,1 8 0,-1 4 0,0-3 0,-4-10 0,-3-17 0,-3-19 0,-3-20-8191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6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1 256 24575,'-1'0'0,"1"-2"0,1-3 0,2-5 0,14-12 0,26-10 0,32-9 0,34-2 0,37 4 0,23 9-1775,7 9 1775,-5 10 0,-9 11 0,-18 10 0,-20 10 0,-23 7 0,-26 3 0,-24-3-6416</inkml:trace>
  <inkml:trace contextRef="#ctx0" brushRef="#br0" timeOffset="1">627 1438 24575,'0'0'0,"0"0"0,2 0 0,14 0 0,27-1 0,31-4 0,31-1 0,34-3 0,21-1-1554,-7 3 1554,-28 2-6637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7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713 76 24575,'-7'-6'0,"5"5"0,-11-7 0,0 0 0,-1 2 0,0-1 0,0 2 0,0 0 0,-20-4 0,2 2 0,-61-4 0,60 9 0,0 2 0,0 1 0,0 2 0,-59 12 0,73-11 0,1 2 0,0 0 0,-1 1 0,2 0 0,-1 2 0,1 0 0,1 1 0,0 0 0,-24 22 0,34-28 0,1 1 0,1 1 0,-1-1 0,1 0 0,-7 11 0,11-15 0,-1 0 0,0 1 0,1-1 0,-1 0 0,1 1 0,-1-1 0,1 0 0,-1 1 0,1-1 0,0 1 0,0-1 0,0 1 0,0-1 0,0 1 0,0-1 0,0 1 0,0-1 0,1 1 0,-1-1 0,1 0 0,-1 1 0,1-1 0,-1 1 0,1-1 0,0 0 0,0 0 0,-1 1 0,1-1 0,0 0 0,0 0 0,2 2 0,2 1 0,1-1 0,-1 1 0,1-1 0,0 0 0,0 0 0,0 0 0,0-1 0,0 0 0,9 1 0,0 0 0,0-1 0,0-1 0,15 0 0,-17-1 0,1-2 0,-1 0 0,0 0 0,0-1 0,0-1 0,-1 0 0,1-1 0,-1 0 0,0-1 0,12-8 0,-21 12 0,0 0 0,0 1 0,0-1 0,0 1 0,0 0 0,0 0 0,0 0 0,7 0 0,-8 1 0,-1 0 0,1 0 0,0 0 0,0 0 0,0 1 0,-1-1 0,1 1 0,0-1 0,-1 1 0,1 0 0,0 0 0,-1 0 0,1 0 0,-1 0 0,1 0 0,-1 0 0,0 0 0,2 2 0,3 4 0,-1 0 0,0 0 0,0 1 0,-1 0 0,0 0 0,0 0 0,3 12 0,-6-18 0,98 335-273,-34-98-30,-47-185 254,2-1-1,35 67 1,-43-97-129,2-1 0,0 0 0,1 0 0,2-2 1,0 0-1,31 29 0,-12-22-6044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09:47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0 492 24575,'0'0'0,"0"0"0,0 2 0,0 9 0,4 18 0,5 19 0,8 18 0,9 16 0,12 13 0,9 6 0,6-3 0,-1-12 0,-9-22-8191</inkml:trace>
  <inkml:trace contextRef="#ctx0" brushRef="#br0" timeOffset="1">22 0 24575,'0'0'0,"2"2"0,2 3 0,1-1-8191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04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610 940 24575,'-4'-1'0,"1"1"0,-1 0 0,1 0 0,-1 0 0,-6 1 0,1-1 0,-48 8 0,-81 19 0,100-18 0,11-3 0,-107 27 0,107-25 0,0 1 0,-46 23 0,68-29 0,0 0 0,0 0 0,0 1 0,0 0 0,0-1 0,-6 9 0,10-11 0,0 0 0,0 1 0,0-1 0,0 0 0,0 1 0,0-1 0,1 1 0,-1 0 0,0-1 0,1 1 0,-1-1 0,1 1 0,0 0 0,0-1 0,-1 1 0,1 0 0,0 0 0,1-1 0,-1 1 0,0 0 0,0-1 0,1 1 0,-1 0 0,1-1 0,-1 1 0,1-1 0,1 3 0,-1-2 0,1 1 0,0 0 0,0-1 0,0 1 0,0-1 0,1 1 0,-1-1 0,0 0 0,1 0 0,0 0 0,-1 0 0,6 2 0,-2-2 0,-1 0 0,1 0 0,-1-1 0,1 0 0,-1 0 0,12 1 0,-5-2 0,0-1 0,0 0 0,0 0 0,0-1 0,0-1 0,19-6 0,-13 1 2,1-1 0,-1 0 0,0-2 0,-1 0 0,0 0 0,-1-2 0,0 0 1,-1-1-1,-1 0 0,0-1 0,16-23 0,-15 17-83,-1-1 1,-1-1 0,-1 0 0,-1-1 0,-1 0-1,-1 0 1,-1-1 0,7-42 0,-10 31 36,-1-1 1,-3 0-1,-4-56 0,-2 38 62,-23-91-1,20 113-17,-1 1 0,-2 0 0,-1 1 0,-27-47 0,31 64 0,-1 1 0,0 0 0,-1 0 0,-22-20 0,24 26 0,0 0 0,-1 1 0,0 0 0,-1 0 0,1 1 0,-1 0 0,-20-7 0,26 11 0,1 0 0,-2 0 0,1 0 0,0 0 0,0 0 0,0 1 0,0 0 0,0 0 0,0 0 0,0 0 0,-1 1 0,1 0 0,0 0 0,0 0 0,0 0 0,0 0 0,1 1 0,-7 3 0,6-2 0,0 0 0,0 1 0,1-1 0,-1 1 0,1 0 0,-1 0 0,2 0 0,-1 0 0,0 1 0,1-1 0,-1 1 0,1 0 0,1 0 0,-1-1 0,-1 9 0,0 3 0,0 1 0,1 0 0,1 0 0,1 17 0,2 15-146,3 0 1,21 90-1,47 95-292,-34-141 258,3-2 0,5-2 0,3-2 0,4-2 0,76 91 0,-51-82-5219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07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149 456 24575,'-7'-8'0,"3"2"0,1-1 0,0 1 0,0-1 0,-3-12 0,3 8 0,-81-266 0,55 177 0,25 87 0,2 11 0,2 20 0,1-5 0,1 12 0,0-1 0,10 37 0,16 39 0,19 32-293,88 205-1140,80 221-775,-96-140 1779,-48 8-784,-68-396-1402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07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24575,'2'-2'0,"13"-5"0,17-1 0,60-10 0,27 4 0,-5 5-570,0 5 0,137 14 0,-206-6 487,0 3-1,-1 2 1,74 24 0,-98-26 52,-1 0 1,0 2 0,-1 1-1,1 0 1,-2 1 0,1 1-1,-2 0 1,0 2 0,0 0 0,15 18-1,-24-24 31,-1 0 0,-1 1 0,1-1 0,-1 1 0,-1 0 0,0 0 0,0 1 0,-1-1 0,0 1 0,0 0 0,-1-1 0,1 15 0,-3-10 0,0 1 0,-1-1 0,0 0 0,-1 0 0,-1 0 0,0 0 0,-1 0 0,-7 17 0,-5 4-118,-1 0 0,-2-1 0,-1 0-1,-2-2 1,-44 52 0,0-13-237,-86 72 0,33-42 356,-69 63-4,173-149 20,0 0-1,-22 32 0,33-41 3,0 0-1,1 0 1,0 0 0,0 0-1,1 1 1,-1-1-1,1 1 1,1 0 0,-1 0-1,1 0 1,0 13 0,1-11-1575,1-1 1,3 12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08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594 214 24575,'-2'-11'0,"0"3"0,-20-61 0,18 59 0,0 0 0,0 0 0,-1 1 0,-12-16 0,13 20 0,0 0 0,-1 1 0,0-1 0,0 1 0,0 0 0,-1 1 0,0-1 0,1 1 0,-1 0 0,0 1 0,0-1 0,-9-1 0,0 0 0,0 1 0,0 1 0,0 0 0,-20 1 0,19 1 0,0 0 0,1 2 0,-1 0 0,0 1 0,1 0 0,0 2 0,0-1 0,0 2 0,0 0 0,1 1 0,0 0 0,0 1 0,1 1 0,0 0 0,0 1 0,1 0 0,0 1 0,1 0 0,1 1 0,-12 15 0,14-16 0,0 1 0,1 0 0,1 1 0,0 0 0,0 0 0,-7 26 0,12-33 0,0 0 0,0 0 0,0 0 0,1 0 0,-1 0 0,2 0 0,-1 0 0,1 0 0,-1 0 0,2 0 0,-1 0 0,1 0 0,0-1 0,0 1 0,0-1 0,1 1 0,0-1 0,6 9 0,-1-4 0,1-1 0,0 0 0,1 0 0,0-1 0,0 0 0,1-1 0,0 0 0,0-1 0,20 9 0,-16-10 0,0 1 0,-1-2 0,1 0 0,1-1 0,-1 0 0,0-1 0,29-1 0,-34-2 0,1 0 0,0 0 0,0-2 0,-1 1 0,0-1 0,18-8 0,-6 0 0,37-24 0,-53 31 0,1-1 0,0 1 0,1 1 0,-1 0 0,0 0 0,9-2 0,-11 4 0,1 0 0,-1 0 0,0 1 0,1 0 0,-1 0 0,1 0 0,-1 1 0,0-1 0,1 1 0,4 2 0,6 3 0,-1-1 0,0 2 0,-1 0 0,1 1 0,-2 0 0,21 17 0,1 3 0,34 39 0,45 60 0,1 2 0,-113-127 0,6 7 0,0-1 0,1-1 0,16 12 0,-23-18 0,0 1 0,0-1 0,1 0 0,-1 0 0,1 0 0,-1 0 0,1 0 0,-1-1 0,1 1 0,0-1 0,-1 0 0,1 1 0,-1-1 0,1 0 0,0-1 0,-1 1 0,1 0 0,0-1 0,-1 0 0,1 1 0,3-3 0,-2 1-227,0 0-1,0-1 1,0 1-1,-1-1 1,6-5-1,15-19-6598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08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459 503 24575,'-2'0'0,"-2"0"0,-3 0 0,-2 0 0,-1 0 0,1 2 0,2 6 0,6 13 0,9 19 0,9 17 0,7 12 0,3 4 0,-1-4 0,-2-9 0,-7-11 0,-3-13 0,-4-13 0,-4-10-8191</inkml:trace>
  <inkml:trace contextRef="#ctx0" brushRef="#br0" timeOffset="1">1 0 24575,'0'0'0,"0"0"0,0 0 0,5 4 0,7 3 0,0 0-8191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08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24575,'0'0'0,"0"0"0,2 0 0,8 0 0,17-2 0,22-1 0,16-1 0,11-2 0,11-2 0,7-4 0,5-5 0,1-3 0,-11-1 0,-20 4-8191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09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0,4 7 0,9 19 0,11 22 0,14 31 0,10 34 0,5 24-1372,1 10 1372,-2 3 0,-5-4 0,-1-7 0,-4-14 0,-7-25 0,-9-29-6819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09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24575,'3'11'0,"21"73"0,41 220-299,-14 4-984,-12-67 1194,90 409 89,-120-611-53,34 166 127,-37-161-545,-1 0 1,-1 73-1,-9-59-4658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0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41 24575,'15'-14'0,"-6"10"0,-1 1 0,1 0 0,-1 0 0,1 1 0,0 0 0,14-1 0,8-1-13,1 2 0,0 2 0,-1 0 1,1 2-1,-1 2 0,1 1 0,-1 1 0,-1 1 0,1 2 0,49 22 0,-43-13-206,0 1 0,45 32 1,-60-35 207,-1 0 0,-1 2-1,0 0 1,27 35 0,-38-43 6,-2 0 0,1 1 0,-2 1 0,1-1-1,-2 1 1,1 0 0,-2 0 0,0 1 0,0-1-1,-1 1 1,0 0 0,-2 0 0,1 0 0,-1 0-1,-1 0 1,-1 0 0,1 0 0,-2 0 0,0 0-1,-5 17 1,2-13-20,-1-1-1,-1-1 1,0 1 0,-1-1-1,-12 17 1,5-12-59,-1 0 0,0-1 0,-20 16 0,-1-2-38,-2-3 0,-1-1 0,-47 25 0,-75 29 46,-4-12-88,80-36 76,74-30 48,0 0 130,0 0 1,0 0-1,1 1 0,0 1 1,0-1-1,-12 12 1,21-17-84,0 1 1,1 0-1,0-1 1,-1 1 0,1 0-1,0 0 1,0 0 0,0 0-1,0 0 1,0 0-1,0 0 1,0 0 0,1 0-1,-1 0 1,1 0 0,0 0-1,0 0 1,-1 1-1,1-1 1,1 0 0,-1 0-1,0 0 1,0 1 0,1-1-1,-1 0 1,1 0-1,1 3 1,1 1-5,1 1 0,0-1 0,0 1 0,0-1 0,1-1 0,0 1 0,6 5 0,13 11-3,1 0-1,55 34 1,67 27-7,-139-79 7,254 128 6,-23-14 33,-13 16-1210,-156-84-4449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0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664 1 24575,'-4'0'0,"1"0"0,-1 1 0,0-1 0,1 1 0,-1 0 0,1 1 0,-1-1 0,-4 3 0,4-3 0,-39 20 0,-48 30 0,-37 33 0,72-45 0,1 2 0,-52 50 0,100-84 0,0 0 0,1 1 0,-1-1 0,2 1 0,-10 17 0,13-22 0,1 1 0,-1 0 0,1-1 0,0 1 0,0 0 0,1 0 0,-1 0 0,1 0 0,0 0 0,0 0 0,0 0 0,0 0 0,1 0 0,-1 0 0,1-1 0,3 9 0,0-3 0,0 1 0,1-1 0,1 0 0,-1-1 0,1 1 0,14 14 0,49 41 0,-66-62 0,67 54 0,-38-32 0,-2 1 0,30 32 0,-57-54 0,0 0 0,0 1 0,0-1 0,-1 1 0,1 0 0,-1 0 0,0 0 0,2 5 0,-4-8 0,0 1 0,1-1 0,-1 1 0,0-1 0,0 1 0,0-1 0,0 1 0,0-1 0,0 1 0,-1-1 0,1 1 0,0-1 0,-1 0 0,1 1 0,-1-1 0,0 1 0,1-1 0,-1 0 0,0 1 0,0-1 0,0 0 0,0 0 0,0 0 0,0 0 0,0 0 0,0 0 0,-2 1 0,-3 3 0,0-1 0,0-1 0,-1 1 0,1-1 0,-10 3 0,-39 10 0,-139 21-1,116-24-1363,35-6-5462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0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226 783 24575,'0'0'0,"0"0"0,0 0 0,4 8 0,4 15 0,4 19 0,1 18 0,0 14 0,1 7 0,-4 0 0,0-11 0,-2-16-8191</inkml:trace>
  <inkml:trace contextRef="#ctx0" brushRef="#br0" timeOffset="1">1 1 24575,'0'0'0,"4"2"0,11 4 0,17 5 0,14 3 0,-1-1-8191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04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1506 24575,'0'0'0,"0"-7"0,2 2 0,-1 0 0,1 0 0,4-9 0,4-14 0,-9 16 0,-2 11 0,1 1 0,0 0 0,0 0 0,0-1 0,0 1 0,0 0 0,0 0 0,0-1 0,-1 1 0,1 0 0,0 0 0,0 0 0,0 0 0,-1-1 0,1 1 0,0 0 0,0 0 0,0 0 0,-1 0 0,1-1 0,0 1 0,0 0 0,-1 0 0,1 0 0,0 0 0,0 0 0,-1 0 0,1 0 0,0 0 0,0 0 0,-1 0 0,1 0 0,0 0 0,0 0 0,-1 0 0,1 0 0,0 0 0,-1 0 0,1 0 0,0 1 0,0-1 0,0 0 0,-1 0 0,1 0 0,0 0 0,0 1 0,0-1 0,0 0 0,0 0 0,-1 0 0,1 1 0,0-1 0,0 0 0,0 0 0,0 0 0,0 0 0,0 1 0,0-1 0,0 0 0,0 0 0,0 0 0,1 1 0,-1-1 0,0 0 0,0 0 0,0 0 0,0 0 0,0 1 0,0-1 0,0 0 0,0 0 0,0 0 0,1 0 0,-1 0 0,0 1 0,0-1 0,0 0 0,0 0 0,0 0 0,1 0 0,-1 0 0,0 0 0,6 6 0,-1-1 0,1-1 0,0 1 0,0-1 0,0 0 0,9 4 0,-12-6 0,21 10-35,0-1-1,1-1 1,0-1-1,1-1 0,0-1 1,0-2-1,0 0 1,1-2-1,0-1 1,0-1-1,-1-1 1,44-6-1,-42 2 1,-1-2-1,0 0 0,0-1 1,-1-2-1,0-1 1,-1-1-1,0-1 1,0-1-1,-2-1 1,1-1-1,-2-1 0,26-25 1,-27 20-34,-1-1 0,-1-1 0,-1-1 0,-2-1 0,0 0 0,-1-1 1,-2-1-1,-1 0 0,-1-1 0,-1 0 0,8-41 0,-10 32-23,-2 0 0,-2-1 0,-1 0 0,-2 0 1,-2 0-1,-1 0 0,-2 0 0,-13-57 0,5 51 93,-2 1 0,-1 1-1,-3 1 1,-1 0 0,-2 1 0,-38-55-1,38 66-2,-2 0 0,-2 2 0,-33-31-1,37 40-8,-1 0-1,-1 2 0,-1 1 1,-41-21-1,49 29-28,0 0 1,0 2-1,0 0 1,-1 0-1,0 2 1,-21-3-1,31 6 38,0-1 0,-1 1 0,1 0 0,-1 1 0,1 0 0,0 0 0,0 1 0,-1 0 0,1 0 1,0 0-1,0 1 0,1 0 0,-1 0 0,1 1 0,-1 0 0,-8 7 0,10-6 2,1 0 0,0 0 0,0 0 0,0 0 0,0 0 0,1 1 0,0 0 0,0-1 0,0 1 0,1 0 0,-3 10 0,2-2 0,1 1 0,0 0 0,1 1 0,0-1 0,3 30 0,3-8-112,2 1 0,14 50 0,52 110-1234,-20-85 1163,131 201 0,109 79 213,-163-240-567,-22-33-2149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1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24575,'1'36'0,"1"-1"0,3 0 0,0-1 0,2 1 0,2-1 0,13 33 0,134 284 0,-57-141 0,-50-84-1365,-36-83-5461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1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24575,'0'0'0,"0"-2"0,0-3 0,4-2 0,7-3 0,13-7 0,17-3 0,24-3 0,32 1 0,34 4 0,26 4-1533,21 4 1533,14 3 0,-7 5-1928,-19 5 1928,-26 6 0,-35 4-283,-34 1-4164</inkml:trace>
  <inkml:trace contextRef="#ctx0" brushRef="#br0" timeOffset="1">247 1530 24575,'0'0'0,"6"0"0,11-2 0,31 0 0,46-1 0,37-1 0,29-2-2150,21-1 2150,-5-1 0,-32 2-6041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1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654 0 24575,'-14'1'0,"1"0"0,-1 1 0,0 0 0,1 1 0,0 1 0,-25 9 0,-71 43 0,66-31 0,1 1 0,2 3 0,1 1 0,-57 56 0,78-67 0,1 1 0,0 0 0,2 1 0,0 1 0,2 0 0,0 1 0,2 1 0,0 0 0,2 0 0,-11 39 0,18-53 0,0-1 0,1 1 0,0 0 0,1 0 0,0 0 0,0 0 0,1 0 0,0 0 0,5 15 0,-5-22 0,0 1 0,0-1 0,1 0 0,-1 1 0,1-1 0,0 0 0,0 0 0,0 0 0,0 0 0,1 0 0,-1 0 0,1-1 0,0 1 0,-1-1 0,1 0 0,1 1 0,-1-2 0,0 1 0,0 0 0,1 0 0,-1-1 0,1 0 0,-1 0 0,1 0 0,-1 0 0,1-1 0,0 1 0,4-1 0,2 0 0,0-1 0,0 0 0,0-1 0,0 0 0,0 0 0,0-1 0,-1 0 0,1-1 0,-1 0 0,17-11 0,2-3 0,51-43 0,-54 38 0,-13 12 0,25-19 0,-34 27 0,1 1 0,0 0 0,0 0 0,0 0 0,0 0 0,1 0 0,-1 1 0,0 0 0,1 0 0,-1 0 0,8 0 0,-7 1 0,0 1 0,0-1 0,0 1 0,0 0 0,0 1 0,0-1 0,0 1 0,6 3 0,2 1 0,-1 1 0,12 10 0,12 10 30,-2 2 0,-1 2 0,46 55 0,-32-26-773,52 84 1,-51-63-6084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2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24575,'0'0'0,"0"4"0,4 9 0,6 11 0,5 14 0,6 13 0,0 7 0,-2 0 0,-1-8 0,-5-12-8191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2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24575,'0'0'0,"2"0"0,6 4 0,15 3 0,14 0 0,0-1-8191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2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24575,'0'0'0,"2"4"0,6 8 0,13 28 0,17 40 0,21 49 0,21 47 0,16 39-3193,7 27 3193,-5 13 0,-13 1 0,-19-9 0,-21-7 0,-20-7 0,-14-29 0,-9-49-4998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3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24575,'0'0'0,"3"7"0,16 32 0,30 65 0,32 74 0,16 59-4630,4 45 4630,0 28-3023,1 9 3023,-5-10 0,0-22 0,-3-34-2400,-11-52 2400,-20-59 1862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4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326 1 24575,'-6'9'0,"-3"6"0,0-1 0,-1-1 0,-1 0 0,0 0 0,0-1 0,-1 0 0,-1-1 0,-21 15 0,22-18 0,-1-1 0,1 0 0,-2-1 0,1-1 0,0 0 0,-1 0 0,0-2 0,0 1 0,-1-2 0,-16 2 0,29-4 0,0 0 0,0 0 0,0 0 0,0 0 0,0-1 0,0 1 0,0 0 0,0-1 0,0 1 0,1-1 0,-4-1 0,4 2 0,1-1 0,-1 0 0,0 1 0,1-1 0,-1 0 0,0 1 0,1-1 0,-1 0 0,1 1 0,-1-1 0,1 0 0,0 0 0,-1 0 0,1 0 0,0 1 0,0-1 0,-1 0 0,1 0 0,0 0 0,0 0 0,0 0 0,0 0 0,0 0 0,0 0 0,1-1 0,0-3 0,0-1 0,1 1 0,-1 0 0,1 0 0,0 0 0,1 0 0,-1 1 0,1-1 0,0 0 0,0 1 0,1 0 0,-1 0 0,1 0 0,4-4 0,-3 4 0,0 0 0,0 0 0,1 0 0,0 1 0,-1 0 0,1 0 0,0 0 0,0 1 0,0 0 0,1 0 0,9-2 0,-4 4 0,0-1 0,0 2 0,0 0 0,0 0 0,0 1 0,0 0 0,0 1 0,-1 1 0,1 0 0,-1 0 0,15 9 0,-1 0 0,-2 2 0,0 0 0,42 37 0,-36-24-69,0 1 0,-2 1 1,-1 2-1,-1 0 0,26 48 0,-34-49 10,-2 0 0,-1 0 0,-1 2 0,-2-1 0,-1 2-1,9 55 1,-16-69 59,-2 0 0,0 0 0,-1 0 0,0 0 0,-2 0 0,-1 0 0,-9 36 0,9-46 0,0 0 0,-1-1 0,0 0 0,-1 0 0,1 0 0,-2 0 0,1-1 0,-1 0 0,-1 0 0,1 0 0,-1-1 0,-1 0 0,1 0 0,-1-1 0,0 0 0,-1 0 0,-11 5 0,13-8 23,0 0 0,0 0 0,0-1 0,-1 0 0,1-1 0,-1 0 0,1 0 0,-1 0 0,0-1 0,1 0 0,-1 0 0,0-1 0,1 0 0,-1-1 0,1 1 0,-1-1 0,-12-6 0,10 3 11,0 0 1,0-1-1,1 0 1,-1 0-1,2-1 1,-1 0-1,1-1 0,0 0 1,0 0-1,1-1 1,-10-14-1,14 18-34,0 0 0,0 0 0,0-1 0,1 1 0,0-1 0,-3-8 0,5 12 0,0 0 0,-1 0 0,1 0 0,0-1 0,0 1 0,0 0 0,1 0 0,-1 0 0,0 0 0,1 0 0,-1 0 0,1 0 0,0 0 0,0 0 0,0 0 0,0 0 0,0 0 0,0 0 0,0 1 0,0-1 0,4-3 0,-1 2 0,0-1 0,0 1 0,1 0 0,0 0 0,0 0 0,0 1 0,0-1 0,7-1 0,2 0 0,0 0 0,20-2 0,1 3-76,1 1 1,-1 2-1,1 1 0,-1 2 0,57 12 0,-19 2-1004,112 42 0,-62-10-4496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16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24575,'4'0'0,"0"1"0,0-1 0,-1 1 0,1 0 0,6 2 0,4 1 0,779 169-3097,-605-146 2707,1-10 0,241-7 0,-268-20-89,-130 7 393,-1-3 0,61-17 0,-83 20 275,-1-1 0,0 1 1,0-1-1,0 0 0,0-1 0,0 0 1,-1 0-1,0-1 0,0 0 1,-1 0-1,8-10 0,-10 12-55,-1-1 1,0 0-1,0 0 0,-1 0 0,1 0 0,-1 0 0,0-1 0,0 1 0,-1-1 1,0 0-1,0 1 0,0-1 0,-1 0 0,1 1 0,-1-1 0,-1 0 0,1 1 1,-3-10-1,1 8-99,0-1 1,-1 1 0,0-1-1,0 1 1,-1 0-1,0 0 1,0 1 0,-7-8-1,2 3-410,0 1 0,-1 0-1,-19-15 1,22 20-6451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0:21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24575,'14'255'0,"-1"-90"0,-6 33-71,5 79 250,20-5-1652,-23-222-5353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181-EF03-BF1E-24A1-3030FF09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1E8C-A965-907D-83F2-B307D12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F95-0554-1DC3-25E9-DC840F3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B87-46B4-CAE0-374F-14A030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166-B894-4D3A-1619-8551CA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4-E625-0117-DF7B-A75EE72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6D29-AF9C-CBFF-E54E-BEE1022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FB5F-9AE9-2C95-F404-6AA272B8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2261-2F5E-D043-4DBE-E0DEF42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EF60-F08E-7151-C1E8-9AD3AD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5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7077-0859-3C2D-FBA2-ABD53FDE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775D-0868-83AB-7D65-E5BE9D8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B871-07E5-7D17-34E8-96FF525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F3-1586-72EA-8C85-F6D3CFF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D32-423B-D181-31D4-CC00E72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7C2-3F0D-BD6E-9524-A949A8A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7E4-F895-C907-9598-F5C55C2C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D92-37CE-D3EA-0B1E-91224F7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98F-895A-490F-8587-8A1F57B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D47-A6DA-EE4C-1272-6420E7D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98E-F023-B474-98BE-911E4A1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742D-4164-C33E-9BC1-D722B9B3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01F4-3FB2-EE82-8476-4427ECA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77CA-2E39-5F68-AFFE-2AE037A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31A1-B82B-AF26-1F1B-7EAADDD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8B0-CE2D-D380-6422-08663B4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2632-5BD5-D892-3A32-15D0B16D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F4A1-F849-DE23-3B72-E5DC08C8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4CE4-8BDE-A94A-416E-4F5A2DE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3C7C-F7F9-8680-3867-068A37C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1D58-DB0C-0841-A0BC-BDCA3F5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1FC-0DEA-F46D-054A-8FA4DAF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902-0243-2D20-88B0-76B1F17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3FB2-2677-726A-D8F7-DA5D58A3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CDDB-DA5C-25D3-D5AE-1FAA8A80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AF36-2F8E-3B34-7869-807F671E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1B285-0828-09C4-0E83-AEF39F6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5CC5-2FFF-D4BD-E088-AD98512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743E-82E1-D094-C915-FC23787C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7F9-9531-C8F3-7561-ABBD94D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E48D-A201-26B9-AD0C-A157A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0FA6-2486-AE29-F174-325BA6D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76E2-C666-74FC-305D-7167E70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1AB82-5000-9580-C92F-0DB3F5D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5E88-94F9-366D-7124-0B8DC06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EE34-F696-8895-2E72-780028D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D45-86E8-C9B2-8484-EC6EA13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809-8371-A5AD-3E60-6355AE9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B4-C212-33B7-ED8B-4CAFA4DA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EC3D-BEE3-3D09-CC2F-5E81AF1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6B2-3E0E-011B-3335-2C70DA5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CA7-D897-D981-87C4-555F9DD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08E-5B1A-50AD-26D1-069519A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8ED01-9C3D-FDCB-C9D0-B0018E4D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6767-CE8D-BC15-7ADF-FC90B149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32-796D-31BC-28BC-90A099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58C-F96A-734E-0A64-5967ED5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7006-16FE-0A0F-B85F-6378F81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64B-F37A-E3C4-F528-065E87C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9224-6143-9F93-3BA6-F27BA2F2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C18C-6678-2103-E582-A286C35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6329-688E-422E-8587-541E5127DE3F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BFC8-8554-DA5F-5FC3-0B1C339A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5C-45F4-1048-BE9D-7095C56F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3.png"/><Relationship Id="rId21" Type="http://schemas.openxmlformats.org/officeDocument/2006/relationships/image" Target="../media/image1306.png"/><Relationship Id="rId42" Type="http://schemas.openxmlformats.org/officeDocument/2006/relationships/customXml" Target="../ink/ink1338.xml"/><Relationship Id="rId63" Type="http://schemas.openxmlformats.org/officeDocument/2006/relationships/image" Target="../media/image1326.png"/><Relationship Id="rId84" Type="http://schemas.openxmlformats.org/officeDocument/2006/relationships/customXml" Target="../ink/ink1359.xml"/><Relationship Id="rId138" Type="http://schemas.openxmlformats.org/officeDocument/2006/relationships/image" Target="../media/image1362.png"/><Relationship Id="rId159" Type="http://schemas.openxmlformats.org/officeDocument/2006/relationships/customXml" Target="../ink/ink1397.xml"/><Relationship Id="rId170" Type="http://schemas.openxmlformats.org/officeDocument/2006/relationships/image" Target="../media/image1378.png"/><Relationship Id="rId191" Type="http://schemas.openxmlformats.org/officeDocument/2006/relationships/customXml" Target="../ink/ink1413.xml"/><Relationship Id="rId205" Type="http://schemas.openxmlformats.org/officeDocument/2006/relationships/customXml" Target="../ink/ink1420.xml"/><Relationship Id="rId226" Type="http://schemas.openxmlformats.org/officeDocument/2006/relationships/image" Target="../media/image1406.png"/><Relationship Id="rId107" Type="http://schemas.openxmlformats.org/officeDocument/2006/relationships/image" Target="../media/image1348.png"/><Relationship Id="rId11" Type="http://schemas.openxmlformats.org/officeDocument/2006/relationships/image" Target="../media/image1301.png"/><Relationship Id="rId32" Type="http://schemas.openxmlformats.org/officeDocument/2006/relationships/customXml" Target="../ink/ink1333.xml"/><Relationship Id="rId53" Type="http://schemas.openxmlformats.org/officeDocument/2006/relationships/image" Target="../media/image1321.png"/><Relationship Id="rId74" Type="http://schemas.openxmlformats.org/officeDocument/2006/relationships/customXml" Target="../ink/ink1354.xml"/><Relationship Id="rId128" Type="http://schemas.openxmlformats.org/officeDocument/2006/relationships/customXml" Target="../ink/ink1381.xml"/><Relationship Id="rId149" Type="http://schemas.openxmlformats.org/officeDocument/2006/relationships/customXml" Target="../ink/ink1392.xml"/><Relationship Id="rId5" Type="http://schemas.openxmlformats.org/officeDocument/2006/relationships/image" Target="../media/image1298.png"/><Relationship Id="rId95" Type="http://schemas.openxmlformats.org/officeDocument/2006/relationships/image" Target="../media/image1342.png"/><Relationship Id="rId160" Type="http://schemas.openxmlformats.org/officeDocument/2006/relationships/image" Target="../media/image1373.png"/><Relationship Id="rId181" Type="http://schemas.openxmlformats.org/officeDocument/2006/relationships/customXml" Target="../ink/ink1408.xml"/><Relationship Id="rId216" Type="http://schemas.openxmlformats.org/officeDocument/2006/relationships/image" Target="../media/image1401.png"/><Relationship Id="rId22" Type="http://schemas.openxmlformats.org/officeDocument/2006/relationships/customXml" Target="../ink/ink1328.xml"/><Relationship Id="rId43" Type="http://schemas.openxmlformats.org/officeDocument/2006/relationships/image" Target="../media/image1316.png"/><Relationship Id="rId64" Type="http://schemas.openxmlformats.org/officeDocument/2006/relationships/customXml" Target="../ink/ink1349.xml"/><Relationship Id="rId118" Type="http://schemas.openxmlformats.org/officeDocument/2006/relationships/customXml" Target="../ink/ink1376.xml"/><Relationship Id="rId139" Type="http://schemas.openxmlformats.org/officeDocument/2006/relationships/customXml" Target="../ink/ink1387.xml"/><Relationship Id="rId85" Type="http://schemas.openxmlformats.org/officeDocument/2006/relationships/image" Target="../media/image1337.png"/><Relationship Id="rId150" Type="http://schemas.openxmlformats.org/officeDocument/2006/relationships/image" Target="../media/image1368.png"/><Relationship Id="rId171" Type="http://schemas.openxmlformats.org/officeDocument/2006/relationships/customXml" Target="../ink/ink1403.xml"/><Relationship Id="rId192" Type="http://schemas.openxmlformats.org/officeDocument/2006/relationships/image" Target="../media/image1389.png"/><Relationship Id="rId206" Type="http://schemas.openxmlformats.org/officeDocument/2006/relationships/image" Target="../media/image1396.png"/><Relationship Id="rId227" Type="http://schemas.openxmlformats.org/officeDocument/2006/relationships/customXml" Target="../ink/ink1431.xml"/><Relationship Id="rId12" Type="http://schemas.openxmlformats.org/officeDocument/2006/relationships/customXml" Target="../ink/ink1323.xml"/><Relationship Id="rId33" Type="http://schemas.openxmlformats.org/officeDocument/2006/relationships/image" Target="../media/image1311.png"/><Relationship Id="rId108" Type="http://schemas.openxmlformats.org/officeDocument/2006/relationships/customXml" Target="../ink/ink1371.xml"/><Relationship Id="rId129" Type="http://schemas.openxmlformats.org/officeDocument/2006/relationships/image" Target="../media/image1358.png"/><Relationship Id="rId54" Type="http://schemas.openxmlformats.org/officeDocument/2006/relationships/customXml" Target="../ink/ink1344.xml"/><Relationship Id="rId75" Type="http://schemas.openxmlformats.org/officeDocument/2006/relationships/image" Target="../media/image1332.png"/><Relationship Id="rId96" Type="http://schemas.openxmlformats.org/officeDocument/2006/relationships/customXml" Target="../ink/ink1365.xml"/><Relationship Id="rId140" Type="http://schemas.openxmlformats.org/officeDocument/2006/relationships/image" Target="../media/image1363.png"/><Relationship Id="rId161" Type="http://schemas.openxmlformats.org/officeDocument/2006/relationships/customXml" Target="../ink/ink1398.xml"/><Relationship Id="rId182" Type="http://schemas.openxmlformats.org/officeDocument/2006/relationships/image" Target="../media/image1384.png"/><Relationship Id="rId217" Type="http://schemas.openxmlformats.org/officeDocument/2006/relationships/customXml" Target="../ink/ink1426.xml"/><Relationship Id="rId6" Type="http://schemas.openxmlformats.org/officeDocument/2006/relationships/customXml" Target="../ink/ink1320.xml"/><Relationship Id="rId23" Type="http://schemas.openxmlformats.org/officeDocument/2006/relationships/image" Target="../media/image1307.png"/><Relationship Id="rId119" Type="http://schemas.openxmlformats.org/officeDocument/2006/relationships/image" Target="../media/image1354.png"/><Relationship Id="rId44" Type="http://schemas.openxmlformats.org/officeDocument/2006/relationships/customXml" Target="../ink/ink1339.xml"/><Relationship Id="rId65" Type="http://schemas.openxmlformats.org/officeDocument/2006/relationships/image" Target="../media/image1327.png"/><Relationship Id="rId86" Type="http://schemas.openxmlformats.org/officeDocument/2006/relationships/customXml" Target="../ink/ink1360.xml"/><Relationship Id="rId130" Type="http://schemas.openxmlformats.org/officeDocument/2006/relationships/customXml" Target="../ink/ink1382.xml"/><Relationship Id="rId151" Type="http://schemas.openxmlformats.org/officeDocument/2006/relationships/customXml" Target="../ink/ink1393.xml"/><Relationship Id="rId172" Type="http://schemas.openxmlformats.org/officeDocument/2006/relationships/image" Target="../media/image1379.png"/><Relationship Id="rId193" Type="http://schemas.openxmlformats.org/officeDocument/2006/relationships/customXml" Target="../ink/ink1414.xml"/><Relationship Id="rId207" Type="http://schemas.openxmlformats.org/officeDocument/2006/relationships/customXml" Target="../ink/ink1421.xml"/><Relationship Id="rId228" Type="http://schemas.openxmlformats.org/officeDocument/2006/relationships/image" Target="../media/image1407.png"/><Relationship Id="rId13" Type="http://schemas.openxmlformats.org/officeDocument/2006/relationships/image" Target="../media/image1302.png"/><Relationship Id="rId109" Type="http://schemas.openxmlformats.org/officeDocument/2006/relationships/image" Target="../media/image1349.png"/><Relationship Id="rId34" Type="http://schemas.openxmlformats.org/officeDocument/2006/relationships/customXml" Target="../ink/ink1334.xml"/><Relationship Id="rId55" Type="http://schemas.openxmlformats.org/officeDocument/2006/relationships/image" Target="../media/image1322.png"/><Relationship Id="rId76" Type="http://schemas.openxmlformats.org/officeDocument/2006/relationships/customXml" Target="../ink/ink1355.xml"/><Relationship Id="rId97" Type="http://schemas.openxmlformats.org/officeDocument/2006/relationships/image" Target="../media/image1343.png"/><Relationship Id="rId120" Type="http://schemas.openxmlformats.org/officeDocument/2006/relationships/customXml" Target="../ink/ink1377.xml"/><Relationship Id="rId141" Type="http://schemas.openxmlformats.org/officeDocument/2006/relationships/customXml" Target="../ink/ink1388.xml"/><Relationship Id="rId7" Type="http://schemas.openxmlformats.org/officeDocument/2006/relationships/image" Target="../media/image1299.png"/><Relationship Id="rId162" Type="http://schemas.openxmlformats.org/officeDocument/2006/relationships/image" Target="../media/image1374.png"/><Relationship Id="rId183" Type="http://schemas.openxmlformats.org/officeDocument/2006/relationships/customXml" Target="../ink/ink1409.xml"/><Relationship Id="rId218" Type="http://schemas.openxmlformats.org/officeDocument/2006/relationships/image" Target="../media/image1402.png"/><Relationship Id="rId24" Type="http://schemas.openxmlformats.org/officeDocument/2006/relationships/customXml" Target="../ink/ink1329.xml"/><Relationship Id="rId45" Type="http://schemas.openxmlformats.org/officeDocument/2006/relationships/image" Target="../media/image1317.png"/><Relationship Id="rId66" Type="http://schemas.openxmlformats.org/officeDocument/2006/relationships/customXml" Target="../ink/ink1350.xml"/><Relationship Id="rId87" Type="http://schemas.openxmlformats.org/officeDocument/2006/relationships/image" Target="../media/image1338.png"/><Relationship Id="rId110" Type="http://schemas.openxmlformats.org/officeDocument/2006/relationships/customXml" Target="../ink/ink1372.xml"/><Relationship Id="rId131" Type="http://schemas.openxmlformats.org/officeDocument/2006/relationships/image" Target="../media/image1359.png"/><Relationship Id="rId152" Type="http://schemas.openxmlformats.org/officeDocument/2006/relationships/image" Target="../media/image1369.png"/><Relationship Id="rId173" Type="http://schemas.openxmlformats.org/officeDocument/2006/relationships/customXml" Target="../ink/ink1404.xml"/><Relationship Id="rId194" Type="http://schemas.openxmlformats.org/officeDocument/2006/relationships/image" Target="../media/image1390.png"/><Relationship Id="rId208" Type="http://schemas.openxmlformats.org/officeDocument/2006/relationships/image" Target="../media/image1397.png"/><Relationship Id="rId229" Type="http://schemas.openxmlformats.org/officeDocument/2006/relationships/customXml" Target="../ink/ink1432.xml"/><Relationship Id="rId14" Type="http://schemas.openxmlformats.org/officeDocument/2006/relationships/customXml" Target="../ink/ink1324.xml"/><Relationship Id="rId35" Type="http://schemas.openxmlformats.org/officeDocument/2006/relationships/image" Target="../media/image1312.png"/><Relationship Id="rId56" Type="http://schemas.openxmlformats.org/officeDocument/2006/relationships/customXml" Target="../ink/ink1345.xml"/><Relationship Id="rId77" Type="http://schemas.openxmlformats.org/officeDocument/2006/relationships/image" Target="../media/image1333.png"/><Relationship Id="rId100" Type="http://schemas.openxmlformats.org/officeDocument/2006/relationships/customXml" Target="../ink/ink1367.xml"/><Relationship Id="rId8" Type="http://schemas.openxmlformats.org/officeDocument/2006/relationships/customXml" Target="../ink/ink1321.xml"/><Relationship Id="rId98" Type="http://schemas.openxmlformats.org/officeDocument/2006/relationships/customXml" Target="../ink/ink1366.xml"/><Relationship Id="rId121" Type="http://schemas.openxmlformats.org/officeDocument/2006/relationships/image" Target="../media/image1355.png"/><Relationship Id="rId142" Type="http://schemas.openxmlformats.org/officeDocument/2006/relationships/image" Target="../media/image1364.png"/><Relationship Id="rId163" Type="http://schemas.openxmlformats.org/officeDocument/2006/relationships/customXml" Target="../ink/ink1399.xml"/><Relationship Id="rId184" Type="http://schemas.openxmlformats.org/officeDocument/2006/relationships/image" Target="../media/image1385.png"/><Relationship Id="rId219" Type="http://schemas.openxmlformats.org/officeDocument/2006/relationships/customXml" Target="../ink/ink1427.xml"/><Relationship Id="rId230" Type="http://schemas.openxmlformats.org/officeDocument/2006/relationships/image" Target="../media/image1408.png"/><Relationship Id="rId25" Type="http://schemas.openxmlformats.org/officeDocument/2006/relationships/image" Target="../media/image1308.png"/><Relationship Id="rId46" Type="http://schemas.openxmlformats.org/officeDocument/2006/relationships/customXml" Target="../ink/ink1340.xml"/><Relationship Id="rId67" Type="http://schemas.openxmlformats.org/officeDocument/2006/relationships/image" Target="../media/image1328.png"/><Relationship Id="rId116" Type="http://schemas.openxmlformats.org/officeDocument/2006/relationships/customXml" Target="../ink/ink1375.xml"/><Relationship Id="rId137" Type="http://schemas.openxmlformats.org/officeDocument/2006/relationships/customXml" Target="../ink/ink1386.xml"/><Relationship Id="rId158" Type="http://schemas.openxmlformats.org/officeDocument/2006/relationships/image" Target="../media/image1372.png"/><Relationship Id="rId20" Type="http://schemas.openxmlformats.org/officeDocument/2006/relationships/customXml" Target="../ink/ink1327.xml"/><Relationship Id="rId41" Type="http://schemas.openxmlformats.org/officeDocument/2006/relationships/image" Target="../media/image1315.png"/><Relationship Id="rId62" Type="http://schemas.openxmlformats.org/officeDocument/2006/relationships/customXml" Target="../ink/ink1348.xml"/><Relationship Id="rId83" Type="http://schemas.openxmlformats.org/officeDocument/2006/relationships/image" Target="../media/image1336.png"/><Relationship Id="rId88" Type="http://schemas.openxmlformats.org/officeDocument/2006/relationships/customXml" Target="../ink/ink1361.xml"/><Relationship Id="rId111" Type="http://schemas.openxmlformats.org/officeDocument/2006/relationships/image" Target="../media/image1350.png"/><Relationship Id="rId132" Type="http://schemas.openxmlformats.org/officeDocument/2006/relationships/customXml" Target="../ink/ink1383.xml"/><Relationship Id="rId153" Type="http://schemas.openxmlformats.org/officeDocument/2006/relationships/customXml" Target="../ink/ink1394.xml"/><Relationship Id="rId174" Type="http://schemas.openxmlformats.org/officeDocument/2006/relationships/image" Target="../media/image1380.png"/><Relationship Id="rId179" Type="http://schemas.openxmlformats.org/officeDocument/2006/relationships/customXml" Target="../ink/ink1407.xml"/><Relationship Id="rId195" Type="http://schemas.openxmlformats.org/officeDocument/2006/relationships/customXml" Target="../ink/ink1415.xml"/><Relationship Id="rId209" Type="http://schemas.openxmlformats.org/officeDocument/2006/relationships/customXml" Target="../ink/ink1422.xml"/><Relationship Id="rId190" Type="http://schemas.openxmlformats.org/officeDocument/2006/relationships/image" Target="../media/image1388.png"/><Relationship Id="rId204" Type="http://schemas.openxmlformats.org/officeDocument/2006/relationships/image" Target="../media/image1395.png"/><Relationship Id="rId220" Type="http://schemas.openxmlformats.org/officeDocument/2006/relationships/image" Target="../media/image1403.png"/><Relationship Id="rId225" Type="http://schemas.openxmlformats.org/officeDocument/2006/relationships/customXml" Target="../ink/ink1430.xml"/><Relationship Id="rId15" Type="http://schemas.openxmlformats.org/officeDocument/2006/relationships/image" Target="../media/image1303.png"/><Relationship Id="rId36" Type="http://schemas.openxmlformats.org/officeDocument/2006/relationships/customXml" Target="../ink/ink1335.xml"/><Relationship Id="rId57" Type="http://schemas.openxmlformats.org/officeDocument/2006/relationships/image" Target="../media/image1323.png"/><Relationship Id="rId106" Type="http://schemas.openxmlformats.org/officeDocument/2006/relationships/customXml" Target="../ink/ink1370.xml"/><Relationship Id="rId127" Type="http://schemas.openxmlformats.org/officeDocument/2006/relationships/image" Target="../media/image933.png"/><Relationship Id="rId10" Type="http://schemas.openxmlformats.org/officeDocument/2006/relationships/customXml" Target="../ink/ink1322.xml"/><Relationship Id="rId31" Type="http://schemas.openxmlformats.org/officeDocument/2006/relationships/image" Target="../media/image1310.png"/><Relationship Id="rId52" Type="http://schemas.openxmlformats.org/officeDocument/2006/relationships/customXml" Target="../ink/ink1343.xml"/><Relationship Id="rId73" Type="http://schemas.openxmlformats.org/officeDocument/2006/relationships/image" Target="../media/image1331.png"/><Relationship Id="rId78" Type="http://schemas.openxmlformats.org/officeDocument/2006/relationships/customXml" Target="../ink/ink1356.xml"/><Relationship Id="rId94" Type="http://schemas.openxmlformats.org/officeDocument/2006/relationships/customXml" Target="../ink/ink1364.xml"/><Relationship Id="rId99" Type="http://schemas.openxmlformats.org/officeDocument/2006/relationships/image" Target="../media/image1344.png"/><Relationship Id="rId101" Type="http://schemas.openxmlformats.org/officeDocument/2006/relationships/image" Target="../media/image1345.png"/><Relationship Id="rId122" Type="http://schemas.openxmlformats.org/officeDocument/2006/relationships/customXml" Target="../ink/ink1378.xml"/><Relationship Id="rId143" Type="http://schemas.openxmlformats.org/officeDocument/2006/relationships/customXml" Target="../ink/ink1389.xml"/><Relationship Id="rId148" Type="http://schemas.openxmlformats.org/officeDocument/2006/relationships/image" Target="../media/image1367.png"/><Relationship Id="rId164" Type="http://schemas.openxmlformats.org/officeDocument/2006/relationships/image" Target="../media/image1375.png"/><Relationship Id="rId169" Type="http://schemas.openxmlformats.org/officeDocument/2006/relationships/customXml" Target="../ink/ink1402.xml"/><Relationship Id="rId185" Type="http://schemas.openxmlformats.org/officeDocument/2006/relationships/customXml" Target="../ink/ink1410.xml"/><Relationship Id="rId4" Type="http://schemas.openxmlformats.org/officeDocument/2006/relationships/customXml" Target="../ink/ink1319.xml"/><Relationship Id="rId9" Type="http://schemas.openxmlformats.org/officeDocument/2006/relationships/image" Target="../media/image1300.png"/><Relationship Id="rId180" Type="http://schemas.openxmlformats.org/officeDocument/2006/relationships/image" Target="../media/image1383.png"/><Relationship Id="rId210" Type="http://schemas.openxmlformats.org/officeDocument/2006/relationships/image" Target="../media/image1398.png"/><Relationship Id="rId215" Type="http://schemas.openxmlformats.org/officeDocument/2006/relationships/customXml" Target="../ink/ink1425.xml"/><Relationship Id="rId26" Type="http://schemas.openxmlformats.org/officeDocument/2006/relationships/customXml" Target="../ink/ink1330.xml"/><Relationship Id="rId231" Type="http://schemas.openxmlformats.org/officeDocument/2006/relationships/customXml" Target="../ink/ink1433.xml"/><Relationship Id="rId47" Type="http://schemas.openxmlformats.org/officeDocument/2006/relationships/image" Target="../media/image1318.png"/><Relationship Id="rId68" Type="http://schemas.openxmlformats.org/officeDocument/2006/relationships/customXml" Target="../ink/ink1351.xml"/><Relationship Id="rId89" Type="http://schemas.openxmlformats.org/officeDocument/2006/relationships/image" Target="../media/image1339.png"/><Relationship Id="rId112" Type="http://schemas.openxmlformats.org/officeDocument/2006/relationships/customXml" Target="../ink/ink1373.xml"/><Relationship Id="rId133" Type="http://schemas.openxmlformats.org/officeDocument/2006/relationships/customXml" Target="../ink/ink1384.xml"/><Relationship Id="rId154" Type="http://schemas.openxmlformats.org/officeDocument/2006/relationships/image" Target="../media/image1370.png"/><Relationship Id="rId175" Type="http://schemas.openxmlformats.org/officeDocument/2006/relationships/customXml" Target="../ink/ink1405.xml"/><Relationship Id="rId196" Type="http://schemas.openxmlformats.org/officeDocument/2006/relationships/image" Target="../media/image1391.png"/><Relationship Id="rId200" Type="http://schemas.openxmlformats.org/officeDocument/2006/relationships/image" Target="../media/image1393.png"/><Relationship Id="rId16" Type="http://schemas.openxmlformats.org/officeDocument/2006/relationships/customXml" Target="../ink/ink1325.xml"/><Relationship Id="rId221" Type="http://schemas.openxmlformats.org/officeDocument/2006/relationships/customXml" Target="../ink/ink1428.xml"/><Relationship Id="rId37" Type="http://schemas.openxmlformats.org/officeDocument/2006/relationships/image" Target="../media/image1313.png"/><Relationship Id="rId58" Type="http://schemas.openxmlformats.org/officeDocument/2006/relationships/customXml" Target="../ink/ink1346.xml"/><Relationship Id="rId79" Type="http://schemas.openxmlformats.org/officeDocument/2006/relationships/image" Target="../media/image1334.png"/><Relationship Id="rId102" Type="http://schemas.openxmlformats.org/officeDocument/2006/relationships/customXml" Target="../ink/ink1368.xml"/><Relationship Id="rId123" Type="http://schemas.openxmlformats.org/officeDocument/2006/relationships/image" Target="../media/image1356.png"/><Relationship Id="rId144" Type="http://schemas.openxmlformats.org/officeDocument/2006/relationships/image" Target="../media/image1365.png"/><Relationship Id="rId90" Type="http://schemas.openxmlformats.org/officeDocument/2006/relationships/customXml" Target="../ink/ink1362.xml"/><Relationship Id="rId165" Type="http://schemas.openxmlformats.org/officeDocument/2006/relationships/customXml" Target="../ink/ink1400.xml"/><Relationship Id="rId186" Type="http://schemas.openxmlformats.org/officeDocument/2006/relationships/image" Target="../media/image1386.png"/><Relationship Id="rId211" Type="http://schemas.openxmlformats.org/officeDocument/2006/relationships/customXml" Target="../ink/ink1423.xml"/><Relationship Id="rId232" Type="http://schemas.openxmlformats.org/officeDocument/2006/relationships/image" Target="../media/image1409.png"/><Relationship Id="rId27" Type="http://schemas.openxmlformats.org/officeDocument/2006/relationships/image" Target="../media/image695.png"/><Relationship Id="rId48" Type="http://schemas.openxmlformats.org/officeDocument/2006/relationships/customXml" Target="../ink/ink1341.xml"/><Relationship Id="rId69" Type="http://schemas.openxmlformats.org/officeDocument/2006/relationships/image" Target="../media/image1329.png"/><Relationship Id="rId113" Type="http://schemas.openxmlformats.org/officeDocument/2006/relationships/image" Target="../media/image1351.png"/><Relationship Id="rId134" Type="http://schemas.openxmlformats.org/officeDocument/2006/relationships/image" Target="../media/image1360.png"/><Relationship Id="rId80" Type="http://schemas.openxmlformats.org/officeDocument/2006/relationships/customXml" Target="../ink/ink1357.xml"/><Relationship Id="rId155" Type="http://schemas.openxmlformats.org/officeDocument/2006/relationships/customXml" Target="../ink/ink1395.xml"/><Relationship Id="rId176" Type="http://schemas.openxmlformats.org/officeDocument/2006/relationships/image" Target="../media/image1381.png"/><Relationship Id="rId197" Type="http://schemas.openxmlformats.org/officeDocument/2006/relationships/customXml" Target="../ink/ink1416.xml"/><Relationship Id="rId201" Type="http://schemas.openxmlformats.org/officeDocument/2006/relationships/customXml" Target="../ink/ink1418.xml"/><Relationship Id="rId222" Type="http://schemas.openxmlformats.org/officeDocument/2006/relationships/image" Target="../media/image1404.png"/><Relationship Id="rId17" Type="http://schemas.openxmlformats.org/officeDocument/2006/relationships/image" Target="../media/image1304.png"/><Relationship Id="rId38" Type="http://schemas.openxmlformats.org/officeDocument/2006/relationships/customXml" Target="../ink/ink1336.xml"/><Relationship Id="rId59" Type="http://schemas.openxmlformats.org/officeDocument/2006/relationships/image" Target="../media/image1324.png"/><Relationship Id="rId103" Type="http://schemas.openxmlformats.org/officeDocument/2006/relationships/image" Target="../media/image1346.png"/><Relationship Id="rId124" Type="http://schemas.openxmlformats.org/officeDocument/2006/relationships/customXml" Target="../ink/ink1379.xml"/><Relationship Id="rId70" Type="http://schemas.openxmlformats.org/officeDocument/2006/relationships/customXml" Target="../ink/ink1352.xml"/><Relationship Id="rId91" Type="http://schemas.openxmlformats.org/officeDocument/2006/relationships/image" Target="../media/image1340.png"/><Relationship Id="rId145" Type="http://schemas.openxmlformats.org/officeDocument/2006/relationships/customXml" Target="../ink/ink1390.xml"/><Relationship Id="rId166" Type="http://schemas.openxmlformats.org/officeDocument/2006/relationships/image" Target="../media/image1376.png"/><Relationship Id="rId187" Type="http://schemas.openxmlformats.org/officeDocument/2006/relationships/customXml" Target="../ink/ink1411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399.png"/><Relationship Id="rId28" Type="http://schemas.openxmlformats.org/officeDocument/2006/relationships/customXml" Target="../ink/ink1331.xml"/><Relationship Id="rId49" Type="http://schemas.openxmlformats.org/officeDocument/2006/relationships/image" Target="../media/image1319.png"/><Relationship Id="rId114" Type="http://schemas.openxmlformats.org/officeDocument/2006/relationships/customXml" Target="../ink/ink1374.xml"/><Relationship Id="rId60" Type="http://schemas.openxmlformats.org/officeDocument/2006/relationships/customXml" Target="../ink/ink1347.xml"/><Relationship Id="rId81" Type="http://schemas.openxmlformats.org/officeDocument/2006/relationships/image" Target="../media/image1335.png"/><Relationship Id="rId135" Type="http://schemas.openxmlformats.org/officeDocument/2006/relationships/customXml" Target="../ink/ink1385.xml"/><Relationship Id="rId156" Type="http://schemas.openxmlformats.org/officeDocument/2006/relationships/image" Target="../media/image1371.png"/><Relationship Id="rId177" Type="http://schemas.openxmlformats.org/officeDocument/2006/relationships/customXml" Target="../ink/ink1406.xml"/><Relationship Id="rId198" Type="http://schemas.openxmlformats.org/officeDocument/2006/relationships/image" Target="../media/image1392.png"/><Relationship Id="rId202" Type="http://schemas.openxmlformats.org/officeDocument/2006/relationships/image" Target="../media/image1394.png"/><Relationship Id="rId223" Type="http://schemas.openxmlformats.org/officeDocument/2006/relationships/customXml" Target="../ink/ink1429.xml"/><Relationship Id="rId18" Type="http://schemas.openxmlformats.org/officeDocument/2006/relationships/customXml" Target="../ink/ink1326.xml"/><Relationship Id="rId39" Type="http://schemas.openxmlformats.org/officeDocument/2006/relationships/image" Target="../media/image1314.png"/><Relationship Id="rId50" Type="http://schemas.openxmlformats.org/officeDocument/2006/relationships/customXml" Target="../ink/ink1342.xml"/><Relationship Id="rId104" Type="http://schemas.openxmlformats.org/officeDocument/2006/relationships/customXml" Target="../ink/ink1369.xml"/><Relationship Id="rId125" Type="http://schemas.openxmlformats.org/officeDocument/2006/relationships/image" Target="../media/image1357.png"/><Relationship Id="rId146" Type="http://schemas.openxmlformats.org/officeDocument/2006/relationships/image" Target="../media/image1366.png"/><Relationship Id="rId167" Type="http://schemas.openxmlformats.org/officeDocument/2006/relationships/customXml" Target="../ink/ink1401.xml"/><Relationship Id="rId188" Type="http://schemas.openxmlformats.org/officeDocument/2006/relationships/image" Target="../media/image1387.png"/><Relationship Id="rId71" Type="http://schemas.openxmlformats.org/officeDocument/2006/relationships/image" Target="../media/image1330.png"/><Relationship Id="rId92" Type="http://schemas.openxmlformats.org/officeDocument/2006/relationships/customXml" Target="../ink/ink1363.xml"/><Relationship Id="rId213" Type="http://schemas.openxmlformats.org/officeDocument/2006/relationships/customXml" Target="../ink/ink1424.xml"/><Relationship Id="rId2" Type="http://schemas.openxmlformats.org/officeDocument/2006/relationships/customXml" Target="../ink/ink1318.xml"/><Relationship Id="rId29" Type="http://schemas.openxmlformats.org/officeDocument/2006/relationships/image" Target="../media/image1309.png"/><Relationship Id="rId40" Type="http://schemas.openxmlformats.org/officeDocument/2006/relationships/customXml" Target="../ink/ink1337.xml"/><Relationship Id="rId115" Type="http://schemas.openxmlformats.org/officeDocument/2006/relationships/image" Target="../media/image1352.png"/><Relationship Id="rId136" Type="http://schemas.openxmlformats.org/officeDocument/2006/relationships/image" Target="../media/image1361.png"/><Relationship Id="rId157" Type="http://schemas.openxmlformats.org/officeDocument/2006/relationships/customXml" Target="../ink/ink1396.xml"/><Relationship Id="rId178" Type="http://schemas.openxmlformats.org/officeDocument/2006/relationships/image" Target="../media/image1382.png"/><Relationship Id="rId61" Type="http://schemas.openxmlformats.org/officeDocument/2006/relationships/image" Target="../media/image1325.png"/><Relationship Id="rId82" Type="http://schemas.openxmlformats.org/officeDocument/2006/relationships/customXml" Target="../ink/ink1358.xml"/><Relationship Id="rId199" Type="http://schemas.openxmlformats.org/officeDocument/2006/relationships/customXml" Target="../ink/ink1417.xml"/><Relationship Id="rId203" Type="http://schemas.openxmlformats.org/officeDocument/2006/relationships/customXml" Target="../ink/ink1419.xml"/><Relationship Id="rId19" Type="http://schemas.openxmlformats.org/officeDocument/2006/relationships/image" Target="../media/image1305.png"/><Relationship Id="rId224" Type="http://schemas.openxmlformats.org/officeDocument/2006/relationships/image" Target="../media/image1405.png"/><Relationship Id="rId30" Type="http://schemas.openxmlformats.org/officeDocument/2006/relationships/customXml" Target="../ink/ink1332.xml"/><Relationship Id="rId105" Type="http://schemas.openxmlformats.org/officeDocument/2006/relationships/image" Target="../media/image1347.png"/><Relationship Id="rId126" Type="http://schemas.openxmlformats.org/officeDocument/2006/relationships/customXml" Target="../ink/ink1380.xml"/><Relationship Id="rId147" Type="http://schemas.openxmlformats.org/officeDocument/2006/relationships/customXml" Target="../ink/ink1391.xml"/><Relationship Id="rId168" Type="http://schemas.openxmlformats.org/officeDocument/2006/relationships/image" Target="../media/image1377.png"/><Relationship Id="rId51" Type="http://schemas.openxmlformats.org/officeDocument/2006/relationships/image" Target="../media/image1320.png"/><Relationship Id="rId72" Type="http://schemas.openxmlformats.org/officeDocument/2006/relationships/customXml" Target="../ink/ink1353.xml"/><Relationship Id="rId93" Type="http://schemas.openxmlformats.org/officeDocument/2006/relationships/image" Target="../media/image1341.png"/><Relationship Id="rId189" Type="http://schemas.openxmlformats.org/officeDocument/2006/relationships/customXml" Target="../ink/ink1412.xml"/><Relationship Id="rId3" Type="http://schemas.openxmlformats.org/officeDocument/2006/relationships/image" Target="../media/image1297.png"/><Relationship Id="rId214" Type="http://schemas.openxmlformats.org/officeDocument/2006/relationships/image" Target="../media/image140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66.png"/><Relationship Id="rId21" Type="http://schemas.openxmlformats.org/officeDocument/2006/relationships/image" Target="../media/image1419.png"/><Relationship Id="rId63" Type="http://schemas.openxmlformats.org/officeDocument/2006/relationships/image" Target="../media/image1440.png"/><Relationship Id="rId159" Type="http://schemas.openxmlformats.org/officeDocument/2006/relationships/image" Target="../media/image1487.png"/><Relationship Id="rId170" Type="http://schemas.openxmlformats.org/officeDocument/2006/relationships/customXml" Target="../ink/ink1518.xml"/><Relationship Id="rId226" Type="http://schemas.openxmlformats.org/officeDocument/2006/relationships/customXml" Target="../ink/ink1546.xml"/><Relationship Id="rId268" Type="http://schemas.openxmlformats.org/officeDocument/2006/relationships/customXml" Target="../ink/ink1567.xml"/><Relationship Id="rId32" Type="http://schemas.openxmlformats.org/officeDocument/2006/relationships/customXml" Target="../ink/ink1449.xml"/><Relationship Id="rId74" Type="http://schemas.openxmlformats.org/officeDocument/2006/relationships/customXml" Target="../ink/ink1470.xml"/><Relationship Id="rId128" Type="http://schemas.openxmlformats.org/officeDocument/2006/relationships/customXml" Target="../ink/ink1497.xml"/><Relationship Id="rId5" Type="http://schemas.openxmlformats.org/officeDocument/2006/relationships/image" Target="../media/image1411.png"/><Relationship Id="rId181" Type="http://schemas.openxmlformats.org/officeDocument/2006/relationships/image" Target="../media/image1498.png"/><Relationship Id="rId237" Type="http://schemas.openxmlformats.org/officeDocument/2006/relationships/image" Target="../media/image1526.png"/><Relationship Id="rId279" Type="http://schemas.openxmlformats.org/officeDocument/2006/relationships/image" Target="../media/image1546.png"/><Relationship Id="rId22" Type="http://schemas.openxmlformats.org/officeDocument/2006/relationships/customXml" Target="../ink/ink1444.xml"/><Relationship Id="rId43" Type="http://schemas.openxmlformats.org/officeDocument/2006/relationships/image" Target="../media/image1430.png"/><Relationship Id="rId64" Type="http://schemas.openxmlformats.org/officeDocument/2006/relationships/customXml" Target="../ink/ink1465.xml"/><Relationship Id="rId118" Type="http://schemas.openxmlformats.org/officeDocument/2006/relationships/customXml" Target="../ink/ink1492.xml"/><Relationship Id="rId139" Type="http://schemas.openxmlformats.org/officeDocument/2006/relationships/image" Target="../media/image1477.png"/><Relationship Id="rId85" Type="http://schemas.openxmlformats.org/officeDocument/2006/relationships/image" Target="../media/image1451.png"/><Relationship Id="rId150" Type="http://schemas.openxmlformats.org/officeDocument/2006/relationships/customXml" Target="../ink/ink1508.xml"/><Relationship Id="rId171" Type="http://schemas.openxmlformats.org/officeDocument/2006/relationships/image" Target="../media/image1493.png"/><Relationship Id="rId192" Type="http://schemas.openxmlformats.org/officeDocument/2006/relationships/customXml" Target="../ink/ink1529.xml"/><Relationship Id="rId206" Type="http://schemas.openxmlformats.org/officeDocument/2006/relationships/customXml" Target="../ink/ink1536.xml"/><Relationship Id="rId227" Type="http://schemas.openxmlformats.org/officeDocument/2006/relationships/image" Target="../media/image1521.png"/><Relationship Id="rId248" Type="http://schemas.openxmlformats.org/officeDocument/2006/relationships/customXml" Target="../ink/ink1557.xml"/><Relationship Id="rId269" Type="http://schemas.openxmlformats.org/officeDocument/2006/relationships/image" Target="../media/image1541.png"/><Relationship Id="rId12" Type="http://schemas.openxmlformats.org/officeDocument/2006/relationships/customXml" Target="../ink/ink1439.xml"/><Relationship Id="rId33" Type="http://schemas.openxmlformats.org/officeDocument/2006/relationships/image" Target="../media/image1425.png"/><Relationship Id="rId108" Type="http://schemas.openxmlformats.org/officeDocument/2006/relationships/customXml" Target="../ink/ink1487.xml"/><Relationship Id="rId129" Type="http://schemas.openxmlformats.org/officeDocument/2006/relationships/image" Target="../media/image1472.png"/><Relationship Id="rId280" Type="http://schemas.openxmlformats.org/officeDocument/2006/relationships/customXml" Target="../ink/ink1573.xml"/><Relationship Id="rId54" Type="http://schemas.openxmlformats.org/officeDocument/2006/relationships/customXml" Target="../ink/ink1460.xml"/><Relationship Id="rId75" Type="http://schemas.openxmlformats.org/officeDocument/2006/relationships/image" Target="../media/image1446.png"/><Relationship Id="rId96" Type="http://schemas.openxmlformats.org/officeDocument/2006/relationships/customXml" Target="../ink/ink1481.xml"/><Relationship Id="rId140" Type="http://schemas.openxmlformats.org/officeDocument/2006/relationships/customXml" Target="../ink/ink1503.xml"/><Relationship Id="rId161" Type="http://schemas.openxmlformats.org/officeDocument/2006/relationships/image" Target="../media/image1488.png"/><Relationship Id="rId182" Type="http://schemas.openxmlformats.org/officeDocument/2006/relationships/customXml" Target="../ink/ink1524.xml"/><Relationship Id="rId217" Type="http://schemas.openxmlformats.org/officeDocument/2006/relationships/image" Target="../media/image1516.png"/><Relationship Id="rId6" Type="http://schemas.openxmlformats.org/officeDocument/2006/relationships/customXml" Target="../ink/ink1436.xml"/><Relationship Id="rId238" Type="http://schemas.openxmlformats.org/officeDocument/2006/relationships/customXml" Target="../ink/ink1552.xml"/><Relationship Id="rId259" Type="http://schemas.openxmlformats.org/officeDocument/2006/relationships/image" Target="../media/image1536.png"/><Relationship Id="rId23" Type="http://schemas.openxmlformats.org/officeDocument/2006/relationships/image" Target="../media/image1420.png"/><Relationship Id="rId119" Type="http://schemas.openxmlformats.org/officeDocument/2006/relationships/image" Target="../media/image1467.png"/><Relationship Id="rId270" Type="http://schemas.openxmlformats.org/officeDocument/2006/relationships/customXml" Target="../ink/ink1568.xml"/><Relationship Id="rId44" Type="http://schemas.openxmlformats.org/officeDocument/2006/relationships/customXml" Target="../ink/ink1455.xml"/><Relationship Id="rId65" Type="http://schemas.openxmlformats.org/officeDocument/2006/relationships/image" Target="../media/image1441.png"/><Relationship Id="rId86" Type="http://schemas.openxmlformats.org/officeDocument/2006/relationships/customXml" Target="../ink/ink1476.xml"/><Relationship Id="rId130" Type="http://schemas.openxmlformats.org/officeDocument/2006/relationships/customXml" Target="../ink/ink1498.xml"/><Relationship Id="rId151" Type="http://schemas.openxmlformats.org/officeDocument/2006/relationships/image" Target="../media/image1483.png"/><Relationship Id="rId172" Type="http://schemas.openxmlformats.org/officeDocument/2006/relationships/customXml" Target="../ink/ink1519.xml"/><Relationship Id="rId193" Type="http://schemas.openxmlformats.org/officeDocument/2006/relationships/image" Target="../media/image1504.png"/><Relationship Id="rId207" Type="http://schemas.openxmlformats.org/officeDocument/2006/relationships/image" Target="../media/image1511.png"/><Relationship Id="rId228" Type="http://schemas.openxmlformats.org/officeDocument/2006/relationships/customXml" Target="../ink/ink1547.xml"/><Relationship Id="rId249" Type="http://schemas.openxmlformats.org/officeDocument/2006/relationships/image" Target="../media/image1531.png"/><Relationship Id="rId13" Type="http://schemas.openxmlformats.org/officeDocument/2006/relationships/image" Target="../media/image1415.png"/><Relationship Id="rId109" Type="http://schemas.openxmlformats.org/officeDocument/2006/relationships/image" Target="../media/image1462.png"/><Relationship Id="rId260" Type="http://schemas.openxmlformats.org/officeDocument/2006/relationships/customXml" Target="../ink/ink1563.xml"/><Relationship Id="rId281" Type="http://schemas.openxmlformats.org/officeDocument/2006/relationships/image" Target="../media/image1547.png"/><Relationship Id="rId34" Type="http://schemas.openxmlformats.org/officeDocument/2006/relationships/customXml" Target="../ink/ink1450.xml"/><Relationship Id="rId55" Type="http://schemas.openxmlformats.org/officeDocument/2006/relationships/image" Target="../media/image1436.png"/><Relationship Id="rId76" Type="http://schemas.openxmlformats.org/officeDocument/2006/relationships/customXml" Target="../ink/ink1471.xml"/><Relationship Id="rId97" Type="http://schemas.openxmlformats.org/officeDocument/2006/relationships/image" Target="../media/image1457.png"/><Relationship Id="rId120" Type="http://schemas.openxmlformats.org/officeDocument/2006/relationships/customXml" Target="../ink/ink1493.xml"/><Relationship Id="rId141" Type="http://schemas.openxmlformats.org/officeDocument/2006/relationships/image" Target="../media/image1478.png"/><Relationship Id="rId7" Type="http://schemas.openxmlformats.org/officeDocument/2006/relationships/image" Target="../media/image1412.png"/><Relationship Id="rId162" Type="http://schemas.openxmlformats.org/officeDocument/2006/relationships/customXml" Target="../ink/ink1514.xml"/><Relationship Id="rId183" Type="http://schemas.openxmlformats.org/officeDocument/2006/relationships/image" Target="../media/image1499.png"/><Relationship Id="rId218" Type="http://schemas.openxmlformats.org/officeDocument/2006/relationships/customXml" Target="../ink/ink1542.xml"/><Relationship Id="rId239" Type="http://schemas.openxmlformats.org/officeDocument/2006/relationships/image" Target="../media/image1527.png"/><Relationship Id="rId250" Type="http://schemas.openxmlformats.org/officeDocument/2006/relationships/customXml" Target="../ink/ink1558.xml"/><Relationship Id="rId271" Type="http://schemas.openxmlformats.org/officeDocument/2006/relationships/image" Target="../media/image1542.png"/><Relationship Id="rId24" Type="http://schemas.openxmlformats.org/officeDocument/2006/relationships/customXml" Target="../ink/ink1445.xml"/><Relationship Id="rId45" Type="http://schemas.openxmlformats.org/officeDocument/2006/relationships/image" Target="../media/image1431.png"/><Relationship Id="rId66" Type="http://schemas.openxmlformats.org/officeDocument/2006/relationships/customXml" Target="../ink/ink1466.xml"/><Relationship Id="rId87" Type="http://schemas.openxmlformats.org/officeDocument/2006/relationships/image" Target="../media/image1452.png"/><Relationship Id="rId110" Type="http://schemas.openxmlformats.org/officeDocument/2006/relationships/customXml" Target="../ink/ink1488.xml"/><Relationship Id="rId131" Type="http://schemas.openxmlformats.org/officeDocument/2006/relationships/image" Target="../media/image1473.png"/><Relationship Id="rId152" Type="http://schemas.openxmlformats.org/officeDocument/2006/relationships/customXml" Target="../ink/ink1509.xml"/><Relationship Id="rId173" Type="http://schemas.openxmlformats.org/officeDocument/2006/relationships/image" Target="../media/image1494.png"/><Relationship Id="rId194" Type="http://schemas.openxmlformats.org/officeDocument/2006/relationships/customXml" Target="../ink/ink1530.xml"/><Relationship Id="rId208" Type="http://schemas.openxmlformats.org/officeDocument/2006/relationships/customXml" Target="../ink/ink1537.xml"/><Relationship Id="rId229" Type="http://schemas.openxmlformats.org/officeDocument/2006/relationships/image" Target="../media/image1522.png"/><Relationship Id="rId240" Type="http://schemas.openxmlformats.org/officeDocument/2006/relationships/customXml" Target="../ink/ink1553.xml"/><Relationship Id="rId261" Type="http://schemas.openxmlformats.org/officeDocument/2006/relationships/image" Target="../media/image1537.png"/><Relationship Id="rId14" Type="http://schemas.openxmlformats.org/officeDocument/2006/relationships/customXml" Target="../ink/ink1440.xml"/><Relationship Id="rId35" Type="http://schemas.openxmlformats.org/officeDocument/2006/relationships/image" Target="../media/image1426.png"/><Relationship Id="rId56" Type="http://schemas.openxmlformats.org/officeDocument/2006/relationships/customXml" Target="../ink/ink1461.xml"/><Relationship Id="rId77" Type="http://schemas.openxmlformats.org/officeDocument/2006/relationships/image" Target="../media/image1447.png"/><Relationship Id="rId100" Type="http://schemas.openxmlformats.org/officeDocument/2006/relationships/customXml" Target="../ink/ink1483.xml"/><Relationship Id="rId282" Type="http://schemas.openxmlformats.org/officeDocument/2006/relationships/customXml" Target="../ink/ink1574.xml"/><Relationship Id="rId8" Type="http://schemas.openxmlformats.org/officeDocument/2006/relationships/customXml" Target="../ink/ink1437.xml"/><Relationship Id="rId98" Type="http://schemas.openxmlformats.org/officeDocument/2006/relationships/customXml" Target="../ink/ink1482.xml"/><Relationship Id="rId121" Type="http://schemas.openxmlformats.org/officeDocument/2006/relationships/image" Target="../media/image1468.png"/><Relationship Id="rId142" Type="http://schemas.openxmlformats.org/officeDocument/2006/relationships/customXml" Target="../ink/ink1504.xml"/><Relationship Id="rId163" Type="http://schemas.openxmlformats.org/officeDocument/2006/relationships/image" Target="../media/image1489.png"/><Relationship Id="rId184" Type="http://schemas.openxmlformats.org/officeDocument/2006/relationships/customXml" Target="../ink/ink1525.xml"/><Relationship Id="rId219" Type="http://schemas.openxmlformats.org/officeDocument/2006/relationships/image" Target="../media/image1517.png"/><Relationship Id="rId230" Type="http://schemas.openxmlformats.org/officeDocument/2006/relationships/customXml" Target="../ink/ink1548.xml"/><Relationship Id="rId251" Type="http://schemas.openxmlformats.org/officeDocument/2006/relationships/image" Target="../media/image1532.png"/><Relationship Id="rId25" Type="http://schemas.openxmlformats.org/officeDocument/2006/relationships/image" Target="../media/image1421.png"/><Relationship Id="rId46" Type="http://schemas.openxmlformats.org/officeDocument/2006/relationships/customXml" Target="../ink/ink1456.xml"/><Relationship Id="rId67" Type="http://schemas.openxmlformats.org/officeDocument/2006/relationships/image" Target="../media/image1442.png"/><Relationship Id="rId272" Type="http://schemas.openxmlformats.org/officeDocument/2006/relationships/customXml" Target="../ink/ink1569.xml"/><Relationship Id="rId88" Type="http://schemas.openxmlformats.org/officeDocument/2006/relationships/customXml" Target="../ink/ink1477.xml"/><Relationship Id="rId111" Type="http://schemas.openxmlformats.org/officeDocument/2006/relationships/image" Target="../media/image1463.png"/><Relationship Id="rId132" Type="http://schemas.openxmlformats.org/officeDocument/2006/relationships/customXml" Target="../ink/ink1499.xml"/><Relationship Id="rId153" Type="http://schemas.openxmlformats.org/officeDocument/2006/relationships/image" Target="../media/image1484.png"/><Relationship Id="rId174" Type="http://schemas.openxmlformats.org/officeDocument/2006/relationships/customXml" Target="../ink/ink1520.xml"/><Relationship Id="rId195" Type="http://schemas.openxmlformats.org/officeDocument/2006/relationships/image" Target="../media/image1505.png"/><Relationship Id="rId209" Type="http://schemas.openxmlformats.org/officeDocument/2006/relationships/image" Target="../media/image1512.png"/><Relationship Id="rId220" Type="http://schemas.openxmlformats.org/officeDocument/2006/relationships/customXml" Target="../ink/ink1543.xml"/><Relationship Id="rId241" Type="http://schemas.openxmlformats.org/officeDocument/2006/relationships/image" Target="../media/image1528.png"/><Relationship Id="rId15" Type="http://schemas.openxmlformats.org/officeDocument/2006/relationships/image" Target="../media/image1416.png"/><Relationship Id="rId36" Type="http://schemas.openxmlformats.org/officeDocument/2006/relationships/customXml" Target="../ink/ink1451.xml"/><Relationship Id="rId57" Type="http://schemas.openxmlformats.org/officeDocument/2006/relationships/image" Target="../media/image1437.png"/><Relationship Id="rId262" Type="http://schemas.openxmlformats.org/officeDocument/2006/relationships/customXml" Target="../ink/ink1564.xml"/><Relationship Id="rId283" Type="http://schemas.openxmlformats.org/officeDocument/2006/relationships/customXml" Target="../ink/ink1575.xml"/><Relationship Id="rId78" Type="http://schemas.openxmlformats.org/officeDocument/2006/relationships/customXml" Target="../ink/ink1472.xml"/><Relationship Id="rId99" Type="http://schemas.openxmlformats.org/officeDocument/2006/relationships/image" Target="../media/image1458.png"/><Relationship Id="rId101" Type="http://schemas.openxmlformats.org/officeDocument/2006/relationships/image" Target="../media/image700.png"/><Relationship Id="rId122" Type="http://schemas.openxmlformats.org/officeDocument/2006/relationships/customXml" Target="../ink/ink1494.xml"/><Relationship Id="rId143" Type="http://schemas.openxmlformats.org/officeDocument/2006/relationships/image" Target="../media/image1479.png"/><Relationship Id="rId164" Type="http://schemas.openxmlformats.org/officeDocument/2006/relationships/customXml" Target="../ink/ink1515.xml"/><Relationship Id="rId185" Type="http://schemas.openxmlformats.org/officeDocument/2006/relationships/image" Target="../media/image1500.png"/><Relationship Id="rId9" Type="http://schemas.openxmlformats.org/officeDocument/2006/relationships/image" Target="../media/image1413.png"/><Relationship Id="rId210" Type="http://schemas.openxmlformats.org/officeDocument/2006/relationships/customXml" Target="../ink/ink1538.xml"/><Relationship Id="rId26" Type="http://schemas.openxmlformats.org/officeDocument/2006/relationships/customXml" Target="../ink/ink1446.xml"/><Relationship Id="rId231" Type="http://schemas.openxmlformats.org/officeDocument/2006/relationships/image" Target="../media/image1523.png"/><Relationship Id="rId252" Type="http://schemas.openxmlformats.org/officeDocument/2006/relationships/customXml" Target="../ink/ink1559.xml"/><Relationship Id="rId273" Type="http://schemas.openxmlformats.org/officeDocument/2006/relationships/image" Target="../media/image1543.png"/><Relationship Id="rId47" Type="http://schemas.openxmlformats.org/officeDocument/2006/relationships/image" Target="../media/image1432.png"/><Relationship Id="rId68" Type="http://schemas.openxmlformats.org/officeDocument/2006/relationships/customXml" Target="../ink/ink1467.xml"/><Relationship Id="rId89" Type="http://schemas.openxmlformats.org/officeDocument/2006/relationships/image" Target="../media/image1453.png"/><Relationship Id="rId112" Type="http://schemas.openxmlformats.org/officeDocument/2006/relationships/customXml" Target="../ink/ink1489.xml"/><Relationship Id="rId133" Type="http://schemas.openxmlformats.org/officeDocument/2006/relationships/image" Target="../media/image1474.png"/><Relationship Id="rId154" Type="http://schemas.openxmlformats.org/officeDocument/2006/relationships/customXml" Target="../ink/ink1510.xml"/><Relationship Id="rId175" Type="http://schemas.openxmlformats.org/officeDocument/2006/relationships/image" Target="../media/image1495.png"/><Relationship Id="rId196" Type="http://schemas.openxmlformats.org/officeDocument/2006/relationships/customXml" Target="../ink/ink1531.xml"/><Relationship Id="rId200" Type="http://schemas.openxmlformats.org/officeDocument/2006/relationships/customXml" Target="../ink/ink1533.xml"/><Relationship Id="rId16" Type="http://schemas.openxmlformats.org/officeDocument/2006/relationships/customXml" Target="../ink/ink1441.xml"/><Relationship Id="rId221" Type="http://schemas.openxmlformats.org/officeDocument/2006/relationships/image" Target="../media/image1518.png"/><Relationship Id="rId242" Type="http://schemas.openxmlformats.org/officeDocument/2006/relationships/customXml" Target="../ink/ink1554.xml"/><Relationship Id="rId263" Type="http://schemas.openxmlformats.org/officeDocument/2006/relationships/image" Target="../media/image1538.png"/><Relationship Id="rId284" Type="http://schemas.openxmlformats.org/officeDocument/2006/relationships/image" Target="../media/image1548.png"/><Relationship Id="rId37" Type="http://schemas.openxmlformats.org/officeDocument/2006/relationships/image" Target="../media/image1427.png"/><Relationship Id="rId58" Type="http://schemas.openxmlformats.org/officeDocument/2006/relationships/customXml" Target="../ink/ink1462.xml"/><Relationship Id="rId79" Type="http://schemas.openxmlformats.org/officeDocument/2006/relationships/image" Target="../media/image1448.png"/><Relationship Id="rId102" Type="http://schemas.openxmlformats.org/officeDocument/2006/relationships/customXml" Target="../ink/ink1484.xml"/><Relationship Id="rId123" Type="http://schemas.openxmlformats.org/officeDocument/2006/relationships/image" Target="../media/image1469.png"/><Relationship Id="rId144" Type="http://schemas.openxmlformats.org/officeDocument/2006/relationships/customXml" Target="../ink/ink1505.xml"/><Relationship Id="rId90" Type="http://schemas.openxmlformats.org/officeDocument/2006/relationships/customXml" Target="../ink/ink1478.xml"/><Relationship Id="rId165" Type="http://schemas.openxmlformats.org/officeDocument/2006/relationships/image" Target="../media/image1490.png"/><Relationship Id="rId186" Type="http://schemas.openxmlformats.org/officeDocument/2006/relationships/customXml" Target="../ink/ink1526.xml"/><Relationship Id="rId211" Type="http://schemas.openxmlformats.org/officeDocument/2006/relationships/image" Target="../media/image1513.png"/><Relationship Id="rId232" Type="http://schemas.openxmlformats.org/officeDocument/2006/relationships/customXml" Target="../ink/ink1549.xml"/><Relationship Id="rId253" Type="http://schemas.openxmlformats.org/officeDocument/2006/relationships/image" Target="../media/image1533.png"/><Relationship Id="rId274" Type="http://schemas.openxmlformats.org/officeDocument/2006/relationships/customXml" Target="../ink/ink1570.xml"/><Relationship Id="rId27" Type="http://schemas.openxmlformats.org/officeDocument/2006/relationships/image" Target="../media/image1422.png"/><Relationship Id="rId48" Type="http://schemas.openxmlformats.org/officeDocument/2006/relationships/customXml" Target="../ink/ink1457.xml"/><Relationship Id="rId69" Type="http://schemas.openxmlformats.org/officeDocument/2006/relationships/image" Target="../media/image1443.png"/><Relationship Id="rId113" Type="http://schemas.openxmlformats.org/officeDocument/2006/relationships/image" Target="../media/image1464.png"/><Relationship Id="rId134" Type="http://schemas.openxmlformats.org/officeDocument/2006/relationships/customXml" Target="../ink/ink1500.xml"/><Relationship Id="rId80" Type="http://schemas.openxmlformats.org/officeDocument/2006/relationships/customXml" Target="../ink/ink1473.xml"/><Relationship Id="rId155" Type="http://schemas.openxmlformats.org/officeDocument/2006/relationships/image" Target="../media/image1485.png"/><Relationship Id="rId176" Type="http://schemas.openxmlformats.org/officeDocument/2006/relationships/customXml" Target="../ink/ink1521.xml"/><Relationship Id="rId197" Type="http://schemas.openxmlformats.org/officeDocument/2006/relationships/image" Target="../media/image1506.png"/><Relationship Id="rId201" Type="http://schemas.openxmlformats.org/officeDocument/2006/relationships/image" Target="../media/image1508.png"/><Relationship Id="rId222" Type="http://schemas.openxmlformats.org/officeDocument/2006/relationships/customXml" Target="../ink/ink1544.xml"/><Relationship Id="rId243" Type="http://schemas.openxmlformats.org/officeDocument/2006/relationships/image" Target="../media/image407.png"/><Relationship Id="rId264" Type="http://schemas.openxmlformats.org/officeDocument/2006/relationships/customXml" Target="../ink/ink1565.xml"/><Relationship Id="rId17" Type="http://schemas.openxmlformats.org/officeDocument/2006/relationships/image" Target="../media/image1417.png"/><Relationship Id="rId38" Type="http://schemas.openxmlformats.org/officeDocument/2006/relationships/customXml" Target="../ink/ink1452.xml"/><Relationship Id="rId59" Type="http://schemas.openxmlformats.org/officeDocument/2006/relationships/image" Target="../media/image1438.png"/><Relationship Id="rId103" Type="http://schemas.openxmlformats.org/officeDocument/2006/relationships/image" Target="../media/image1459.png"/><Relationship Id="rId124" Type="http://schemas.openxmlformats.org/officeDocument/2006/relationships/customXml" Target="../ink/ink1495.xml"/><Relationship Id="rId70" Type="http://schemas.openxmlformats.org/officeDocument/2006/relationships/customXml" Target="../ink/ink1468.xml"/><Relationship Id="rId91" Type="http://schemas.openxmlformats.org/officeDocument/2006/relationships/image" Target="../media/image1454.png"/><Relationship Id="rId145" Type="http://schemas.openxmlformats.org/officeDocument/2006/relationships/image" Target="../media/image1480.png"/><Relationship Id="rId166" Type="http://schemas.openxmlformats.org/officeDocument/2006/relationships/customXml" Target="../ink/ink1516.xml"/><Relationship Id="rId187" Type="http://schemas.openxmlformats.org/officeDocument/2006/relationships/image" Target="../media/image150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539.xml"/><Relationship Id="rId233" Type="http://schemas.openxmlformats.org/officeDocument/2006/relationships/image" Target="../media/image1524.png"/><Relationship Id="rId254" Type="http://schemas.openxmlformats.org/officeDocument/2006/relationships/customXml" Target="../ink/ink1560.xml"/><Relationship Id="rId28" Type="http://schemas.openxmlformats.org/officeDocument/2006/relationships/customXml" Target="../ink/ink1447.xml"/><Relationship Id="rId49" Type="http://schemas.openxmlformats.org/officeDocument/2006/relationships/image" Target="../media/image1433.png"/><Relationship Id="rId114" Type="http://schemas.openxmlformats.org/officeDocument/2006/relationships/customXml" Target="../ink/ink1490.xml"/><Relationship Id="rId275" Type="http://schemas.openxmlformats.org/officeDocument/2006/relationships/image" Target="../media/image1544.png"/><Relationship Id="rId60" Type="http://schemas.openxmlformats.org/officeDocument/2006/relationships/customXml" Target="../ink/ink1463.xml"/><Relationship Id="rId81" Type="http://schemas.openxmlformats.org/officeDocument/2006/relationships/image" Target="../media/image1449.png"/><Relationship Id="rId135" Type="http://schemas.openxmlformats.org/officeDocument/2006/relationships/image" Target="../media/image1475.png"/><Relationship Id="rId156" Type="http://schemas.openxmlformats.org/officeDocument/2006/relationships/customXml" Target="../ink/ink1511.xml"/><Relationship Id="rId177" Type="http://schemas.openxmlformats.org/officeDocument/2006/relationships/image" Target="../media/image1496.png"/><Relationship Id="rId198" Type="http://schemas.openxmlformats.org/officeDocument/2006/relationships/customXml" Target="../ink/ink1532.xml"/><Relationship Id="rId202" Type="http://schemas.openxmlformats.org/officeDocument/2006/relationships/customXml" Target="../ink/ink1534.xml"/><Relationship Id="rId223" Type="http://schemas.openxmlformats.org/officeDocument/2006/relationships/image" Target="../media/image1519.png"/><Relationship Id="rId244" Type="http://schemas.openxmlformats.org/officeDocument/2006/relationships/customXml" Target="../ink/ink1555.xml"/><Relationship Id="rId18" Type="http://schemas.openxmlformats.org/officeDocument/2006/relationships/customXml" Target="../ink/ink1442.xml"/><Relationship Id="rId39" Type="http://schemas.openxmlformats.org/officeDocument/2006/relationships/image" Target="../media/image1428.png"/><Relationship Id="rId265" Type="http://schemas.openxmlformats.org/officeDocument/2006/relationships/image" Target="../media/image1539.png"/><Relationship Id="rId50" Type="http://schemas.openxmlformats.org/officeDocument/2006/relationships/customXml" Target="../ink/ink1458.xml"/><Relationship Id="rId104" Type="http://schemas.openxmlformats.org/officeDocument/2006/relationships/customXml" Target="../ink/ink1485.xml"/><Relationship Id="rId125" Type="http://schemas.openxmlformats.org/officeDocument/2006/relationships/image" Target="../media/image1470.png"/><Relationship Id="rId146" Type="http://schemas.openxmlformats.org/officeDocument/2006/relationships/customXml" Target="../ink/ink1506.xml"/><Relationship Id="rId167" Type="http://schemas.openxmlformats.org/officeDocument/2006/relationships/image" Target="../media/image1491.png"/><Relationship Id="rId188" Type="http://schemas.openxmlformats.org/officeDocument/2006/relationships/customXml" Target="../ink/ink1527.xml"/><Relationship Id="rId71" Type="http://schemas.openxmlformats.org/officeDocument/2006/relationships/image" Target="../media/image1444.png"/><Relationship Id="rId92" Type="http://schemas.openxmlformats.org/officeDocument/2006/relationships/customXml" Target="../ink/ink1479.xml"/><Relationship Id="rId213" Type="http://schemas.openxmlformats.org/officeDocument/2006/relationships/image" Target="../media/image1514.png"/><Relationship Id="rId234" Type="http://schemas.openxmlformats.org/officeDocument/2006/relationships/customXml" Target="../ink/ink1550.xml"/><Relationship Id="rId2" Type="http://schemas.openxmlformats.org/officeDocument/2006/relationships/customXml" Target="../ink/ink1434.xml"/><Relationship Id="rId29" Type="http://schemas.openxmlformats.org/officeDocument/2006/relationships/image" Target="../media/image1423.png"/><Relationship Id="rId255" Type="http://schemas.openxmlformats.org/officeDocument/2006/relationships/image" Target="../media/image1534.png"/><Relationship Id="rId276" Type="http://schemas.openxmlformats.org/officeDocument/2006/relationships/customXml" Target="../ink/ink1571.xml"/><Relationship Id="rId40" Type="http://schemas.openxmlformats.org/officeDocument/2006/relationships/customXml" Target="../ink/ink1453.xml"/><Relationship Id="rId115" Type="http://schemas.openxmlformats.org/officeDocument/2006/relationships/image" Target="../media/image1465.png"/><Relationship Id="rId136" Type="http://schemas.openxmlformats.org/officeDocument/2006/relationships/customXml" Target="../ink/ink1501.xml"/><Relationship Id="rId157" Type="http://schemas.openxmlformats.org/officeDocument/2006/relationships/image" Target="../media/image1486.png"/><Relationship Id="rId178" Type="http://schemas.openxmlformats.org/officeDocument/2006/relationships/customXml" Target="../ink/ink1522.xml"/><Relationship Id="rId61" Type="http://schemas.openxmlformats.org/officeDocument/2006/relationships/image" Target="../media/image1439.png"/><Relationship Id="rId82" Type="http://schemas.openxmlformats.org/officeDocument/2006/relationships/customXml" Target="../ink/ink1474.xml"/><Relationship Id="rId199" Type="http://schemas.openxmlformats.org/officeDocument/2006/relationships/image" Target="../media/image1507.png"/><Relationship Id="rId203" Type="http://schemas.openxmlformats.org/officeDocument/2006/relationships/image" Target="../media/image1509.png"/><Relationship Id="rId19" Type="http://schemas.openxmlformats.org/officeDocument/2006/relationships/image" Target="../media/image1418.png"/><Relationship Id="rId224" Type="http://schemas.openxmlformats.org/officeDocument/2006/relationships/customXml" Target="../ink/ink1545.xml"/><Relationship Id="rId245" Type="http://schemas.openxmlformats.org/officeDocument/2006/relationships/image" Target="../media/image1529.png"/><Relationship Id="rId266" Type="http://schemas.openxmlformats.org/officeDocument/2006/relationships/customXml" Target="../ink/ink1566.xml"/><Relationship Id="rId30" Type="http://schemas.openxmlformats.org/officeDocument/2006/relationships/customXml" Target="../ink/ink1448.xml"/><Relationship Id="rId105" Type="http://schemas.openxmlformats.org/officeDocument/2006/relationships/image" Target="../media/image1460.png"/><Relationship Id="rId126" Type="http://schemas.openxmlformats.org/officeDocument/2006/relationships/customXml" Target="../ink/ink1496.xml"/><Relationship Id="rId147" Type="http://schemas.openxmlformats.org/officeDocument/2006/relationships/image" Target="../media/image1481.png"/><Relationship Id="rId168" Type="http://schemas.openxmlformats.org/officeDocument/2006/relationships/customXml" Target="../ink/ink1517.xml"/><Relationship Id="rId51" Type="http://schemas.openxmlformats.org/officeDocument/2006/relationships/image" Target="../media/image1434.png"/><Relationship Id="rId72" Type="http://schemas.openxmlformats.org/officeDocument/2006/relationships/customXml" Target="../ink/ink1469.xml"/><Relationship Id="rId93" Type="http://schemas.openxmlformats.org/officeDocument/2006/relationships/image" Target="../media/image1455.png"/><Relationship Id="rId189" Type="http://schemas.openxmlformats.org/officeDocument/2006/relationships/image" Target="../media/image1502.png"/><Relationship Id="rId3" Type="http://schemas.openxmlformats.org/officeDocument/2006/relationships/image" Target="../media/image1410.png"/><Relationship Id="rId214" Type="http://schemas.openxmlformats.org/officeDocument/2006/relationships/customXml" Target="../ink/ink1540.xml"/><Relationship Id="rId235" Type="http://schemas.openxmlformats.org/officeDocument/2006/relationships/image" Target="../media/image1525.png"/><Relationship Id="rId256" Type="http://schemas.openxmlformats.org/officeDocument/2006/relationships/customXml" Target="../ink/ink1561.xml"/><Relationship Id="rId277" Type="http://schemas.openxmlformats.org/officeDocument/2006/relationships/image" Target="../media/image1545.png"/><Relationship Id="rId116" Type="http://schemas.openxmlformats.org/officeDocument/2006/relationships/customXml" Target="../ink/ink1491.xml"/><Relationship Id="rId137" Type="http://schemas.openxmlformats.org/officeDocument/2006/relationships/image" Target="../media/image1476.png"/><Relationship Id="rId158" Type="http://schemas.openxmlformats.org/officeDocument/2006/relationships/customXml" Target="../ink/ink1512.xml"/><Relationship Id="rId20" Type="http://schemas.openxmlformats.org/officeDocument/2006/relationships/customXml" Target="../ink/ink1443.xml"/><Relationship Id="rId41" Type="http://schemas.openxmlformats.org/officeDocument/2006/relationships/image" Target="../media/image1429.png"/><Relationship Id="rId62" Type="http://schemas.openxmlformats.org/officeDocument/2006/relationships/customXml" Target="../ink/ink1464.xml"/><Relationship Id="rId83" Type="http://schemas.openxmlformats.org/officeDocument/2006/relationships/image" Target="../media/image1450.png"/><Relationship Id="rId179" Type="http://schemas.openxmlformats.org/officeDocument/2006/relationships/image" Target="../media/image1497.png"/><Relationship Id="rId190" Type="http://schemas.openxmlformats.org/officeDocument/2006/relationships/customXml" Target="../ink/ink1528.xml"/><Relationship Id="rId204" Type="http://schemas.openxmlformats.org/officeDocument/2006/relationships/customXml" Target="../ink/ink1535.xml"/><Relationship Id="rId225" Type="http://schemas.openxmlformats.org/officeDocument/2006/relationships/image" Target="../media/image1520.png"/><Relationship Id="rId246" Type="http://schemas.openxmlformats.org/officeDocument/2006/relationships/customXml" Target="../ink/ink1556.xml"/><Relationship Id="rId267" Type="http://schemas.openxmlformats.org/officeDocument/2006/relationships/image" Target="../media/image1540.png"/><Relationship Id="rId106" Type="http://schemas.openxmlformats.org/officeDocument/2006/relationships/customXml" Target="../ink/ink1486.xml"/><Relationship Id="rId127" Type="http://schemas.openxmlformats.org/officeDocument/2006/relationships/image" Target="../media/image1471.png"/><Relationship Id="rId10" Type="http://schemas.openxmlformats.org/officeDocument/2006/relationships/customXml" Target="../ink/ink1438.xml"/><Relationship Id="rId31" Type="http://schemas.openxmlformats.org/officeDocument/2006/relationships/image" Target="../media/image1424.png"/><Relationship Id="rId52" Type="http://schemas.openxmlformats.org/officeDocument/2006/relationships/customXml" Target="../ink/ink1459.xml"/><Relationship Id="rId73" Type="http://schemas.openxmlformats.org/officeDocument/2006/relationships/image" Target="../media/image1445.png"/><Relationship Id="rId94" Type="http://schemas.openxmlformats.org/officeDocument/2006/relationships/customXml" Target="../ink/ink1480.xml"/><Relationship Id="rId148" Type="http://schemas.openxmlformats.org/officeDocument/2006/relationships/customXml" Target="../ink/ink1507.xml"/><Relationship Id="rId169" Type="http://schemas.openxmlformats.org/officeDocument/2006/relationships/image" Target="../media/image1492.png"/><Relationship Id="rId4" Type="http://schemas.openxmlformats.org/officeDocument/2006/relationships/customXml" Target="../ink/ink1435.xml"/><Relationship Id="rId180" Type="http://schemas.openxmlformats.org/officeDocument/2006/relationships/customXml" Target="../ink/ink1523.xml"/><Relationship Id="rId215" Type="http://schemas.openxmlformats.org/officeDocument/2006/relationships/image" Target="../media/image1515.png"/><Relationship Id="rId236" Type="http://schemas.openxmlformats.org/officeDocument/2006/relationships/customXml" Target="../ink/ink1551.xml"/><Relationship Id="rId257" Type="http://schemas.openxmlformats.org/officeDocument/2006/relationships/image" Target="../media/image1535.png"/><Relationship Id="rId278" Type="http://schemas.openxmlformats.org/officeDocument/2006/relationships/customXml" Target="../ink/ink1572.xml"/><Relationship Id="rId42" Type="http://schemas.openxmlformats.org/officeDocument/2006/relationships/customXml" Target="../ink/ink1454.xml"/><Relationship Id="rId84" Type="http://schemas.openxmlformats.org/officeDocument/2006/relationships/customXml" Target="../ink/ink1475.xml"/><Relationship Id="rId138" Type="http://schemas.openxmlformats.org/officeDocument/2006/relationships/customXml" Target="../ink/ink1502.xml"/><Relationship Id="rId191" Type="http://schemas.openxmlformats.org/officeDocument/2006/relationships/image" Target="../media/image1503.png"/><Relationship Id="rId205" Type="http://schemas.openxmlformats.org/officeDocument/2006/relationships/image" Target="../media/image1510.png"/><Relationship Id="rId247" Type="http://schemas.openxmlformats.org/officeDocument/2006/relationships/image" Target="../media/image1530.png"/><Relationship Id="rId107" Type="http://schemas.openxmlformats.org/officeDocument/2006/relationships/image" Target="../media/image1461.png"/><Relationship Id="rId11" Type="http://schemas.openxmlformats.org/officeDocument/2006/relationships/image" Target="../media/image1414.png"/><Relationship Id="rId53" Type="http://schemas.openxmlformats.org/officeDocument/2006/relationships/image" Target="../media/image1435.png"/><Relationship Id="rId149" Type="http://schemas.openxmlformats.org/officeDocument/2006/relationships/image" Target="../media/image1482.png"/><Relationship Id="rId95" Type="http://schemas.openxmlformats.org/officeDocument/2006/relationships/image" Target="../media/image1456.png"/><Relationship Id="rId160" Type="http://schemas.openxmlformats.org/officeDocument/2006/relationships/customXml" Target="../ink/ink1513.xml"/><Relationship Id="rId216" Type="http://schemas.openxmlformats.org/officeDocument/2006/relationships/customXml" Target="../ink/ink1541.xml"/><Relationship Id="rId258" Type="http://schemas.openxmlformats.org/officeDocument/2006/relationships/customXml" Target="../ink/ink156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04.png"/><Relationship Id="rId299" Type="http://schemas.openxmlformats.org/officeDocument/2006/relationships/image" Target="../media/image1692.png"/><Relationship Id="rId21" Type="http://schemas.openxmlformats.org/officeDocument/2006/relationships/image" Target="../media/image1558.png"/><Relationship Id="rId63" Type="http://schemas.openxmlformats.org/officeDocument/2006/relationships/image" Target="../media/image1578.png"/><Relationship Id="rId159" Type="http://schemas.openxmlformats.org/officeDocument/2006/relationships/image" Target="../media/image1624.png"/><Relationship Id="rId170" Type="http://schemas.openxmlformats.org/officeDocument/2006/relationships/customXml" Target="../ink/ink1660.xml"/><Relationship Id="rId226" Type="http://schemas.openxmlformats.org/officeDocument/2006/relationships/customXml" Target="../ink/ink1688.xml"/><Relationship Id="rId268" Type="http://schemas.openxmlformats.org/officeDocument/2006/relationships/customXml" Target="../ink/ink1709.xml"/><Relationship Id="rId32" Type="http://schemas.openxmlformats.org/officeDocument/2006/relationships/customXml" Target="../ink/ink1591.xml"/><Relationship Id="rId74" Type="http://schemas.openxmlformats.org/officeDocument/2006/relationships/customXml" Target="../ink/ink1612.xml"/><Relationship Id="rId128" Type="http://schemas.openxmlformats.org/officeDocument/2006/relationships/customXml" Target="../ink/ink1639.xml"/><Relationship Id="rId5" Type="http://schemas.openxmlformats.org/officeDocument/2006/relationships/image" Target="../media/image1550.png"/><Relationship Id="rId181" Type="http://schemas.openxmlformats.org/officeDocument/2006/relationships/image" Target="../media/image1635.png"/><Relationship Id="rId237" Type="http://schemas.openxmlformats.org/officeDocument/2006/relationships/image" Target="../media/image1663.png"/><Relationship Id="rId279" Type="http://schemas.openxmlformats.org/officeDocument/2006/relationships/image" Target="../media/image1682.png"/><Relationship Id="rId43" Type="http://schemas.openxmlformats.org/officeDocument/2006/relationships/image" Target="../media/image1568.png"/><Relationship Id="rId139" Type="http://schemas.openxmlformats.org/officeDocument/2006/relationships/image" Target="../media/image1614.png"/><Relationship Id="rId290" Type="http://schemas.openxmlformats.org/officeDocument/2006/relationships/customXml" Target="../ink/ink1720.xml"/><Relationship Id="rId304" Type="http://schemas.openxmlformats.org/officeDocument/2006/relationships/customXml" Target="../ink/ink1727.xml"/><Relationship Id="rId85" Type="http://schemas.openxmlformats.org/officeDocument/2006/relationships/image" Target="../media/image1589.png"/><Relationship Id="rId150" Type="http://schemas.openxmlformats.org/officeDocument/2006/relationships/customXml" Target="../ink/ink1650.xml"/><Relationship Id="rId192" Type="http://schemas.openxmlformats.org/officeDocument/2006/relationships/customXml" Target="../ink/ink1671.xml"/><Relationship Id="rId206" Type="http://schemas.openxmlformats.org/officeDocument/2006/relationships/customXml" Target="../ink/ink1678.xml"/><Relationship Id="rId248" Type="http://schemas.openxmlformats.org/officeDocument/2006/relationships/customXml" Target="../ink/ink1699.xml"/><Relationship Id="rId12" Type="http://schemas.openxmlformats.org/officeDocument/2006/relationships/customXml" Target="../ink/ink1581.xml"/><Relationship Id="rId108" Type="http://schemas.openxmlformats.org/officeDocument/2006/relationships/customXml" Target="../ink/ink1629.xml"/><Relationship Id="rId315" Type="http://schemas.openxmlformats.org/officeDocument/2006/relationships/image" Target="../media/image1700.png"/><Relationship Id="rId54" Type="http://schemas.openxmlformats.org/officeDocument/2006/relationships/customXml" Target="../ink/ink1602.xml"/><Relationship Id="rId96" Type="http://schemas.openxmlformats.org/officeDocument/2006/relationships/customXml" Target="../ink/ink1623.xml"/><Relationship Id="rId161" Type="http://schemas.openxmlformats.org/officeDocument/2006/relationships/image" Target="../media/image1625.png"/><Relationship Id="rId217" Type="http://schemas.openxmlformats.org/officeDocument/2006/relationships/image" Target="../media/image1653.png"/><Relationship Id="rId259" Type="http://schemas.openxmlformats.org/officeDocument/2006/relationships/image" Target="../media/image1672.png"/><Relationship Id="rId23" Type="http://schemas.openxmlformats.org/officeDocument/2006/relationships/image" Target="../media/image700.png"/><Relationship Id="rId119" Type="http://schemas.openxmlformats.org/officeDocument/2006/relationships/image" Target="../media/image529.png"/><Relationship Id="rId270" Type="http://schemas.openxmlformats.org/officeDocument/2006/relationships/customXml" Target="../ink/ink1710.xml"/><Relationship Id="rId65" Type="http://schemas.openxmlformats.org/officeDocument/2006/relationships/image" Target="../media/image1579.png"/><Relationship Id="rId130" Type="http://schemas.openxmlformats.org/officeDocument/2006/relationships/customXml" Target="../ink/ink1640.xml"/><Relationship Id="rId172" Type="http://schemas.openxmlformats.org/officeDocument/2006/relationships/customXml" Target="../ink/ink1661.xml"/><Relationship Id="rId228" Type="http://schemas.openxmlformats.org/officeDocument/2006/relationships/customXml" Target="../ink/ink1689.xml"/><Relationship Id="rId281" Type="http://schemas.openxmlformats.org/officeDocument/2006/relationships/image" Target="../media/image1683.png"/><Relationship Id="rId34" Type="http://schemas.openxmlformats.org/officeDocument/2006/relationships/customXml" Target="../ink/ink1592.xml"/><Relationship Id="rId55" Type="http://schemas.openxmlformats.org/officeDocument/2006/relationships/image" Target="../media/image1574.png"/><Relationship Id="rId76" Type="http://schemas.openxmlformats.org/officeDocument/2006/relationships/customXml" Target="../ink/ink1613.xml"/><Relationship Id="rId97" Type="http://schemas.openxmlformats.org/officeDocument/2006/relationships/image" Target="../media/image1595.png"/><Relationship Id="rId120" Type="http://schemas.openxmlformats.org/officeDocument/2006/relationships/customXml" Target="../ink/ink1635.xml"/><Relationship Id="rId141" Type="http://schemas.openxmlformats.org/officeDocument/2006/relationships/image" Target="../media/image1615.png"/><Relationship Id="rId7" Type="http://schemas.openxmlformats.org/officeDocument/2006/relationships/image" Target="../media/image1551.png"/><Relationship Id="rId162" Type="http://schemas.openxmlformats.org/officeDocument/2006/relationships/customXml" Target="../ink/ink1656.xml"/><Relationship Id="rId183" Type="http://schemas.openxmlformats.org/officeDocument/2006/relationships/image" Target="../media/image1636.png"/><Relationship Id="rId218" Type="http://schemas.openxmlformats.org/officeDocument/2006/relationships/customXml" Target="../ink/ink1684.xml"/><Relationship Id="rId239" Type="http://schemas.openxmlformats.org/officeDocument/2006/relationships/image" Target="../media/image1664.png"/><Relationship Id="rId250" Type="http://schemas.openxmlformats.org/officeDocument/2006/relationships/customXml" Target="../ink/ink1700.xml"/><Relationship Id="rId271" Type="http://schemas.openxmlformats.org/officeDocument/2006/relationships/image" Target="../media/image1678.png"/><Relationship Id="rId292" Type="http://schemas.openxmlformats.org/officeDocument/2006/relationships/customXml" Target="../ink/ink1721.xml"/><Relationship Id="rId306" Type="http://schemas.openxmlformats.org/officeDocument/2006/relationships/customXml" Target="../ink/ink1728.xml"/><Relationship Id="rId24" Type="http://schemas.openxmlformats.org/officeDocument/2006/relationships/customXml" Target="../ink/ink1587.xml"/><Relationship Id="rId45" Type="http://schemas.openxmlformats.org/officeDocument/2006/relationships/image" Target="../media/image1569.png"/><Relationship Id="rId66" Type="http://schemas.openxmlformats.org/officeDocument/2006/relationships/customXml" Target="../ink/ink1608.xml"/><Relationship Id="rId87" Type="http://schemas.openxmlformats.org/officeDocument/2006/relationships/image" Target="../media/image1590.png"/><Relationship Id="rId110" Type="http://schemas.openxmlformats.org/officeDocument/2006/relationships/customXml" Target="../ink/ink1630.xml"/><Relationship Id="rId131" Type="http://schemas.openxmlformats.org/officeDocument/2006/relationships/image" Target="../media/image1610.png"/><Relationship Id="rId152" Type="http://schemas.openxmlformats.org/officeDocument/2006/relationships/customXml" Target="../ink/ink1651.xml"/><Relationship Id="rId173" Type="http://schemas.openxmlformats.org/officeDocument/2006/relationships/image" Target="../media/image1631.png"/><Relationship Id="rId194" Type="http://schemas.openxmlformats.org/officeDocument/2006/relationships/customXml" Target="../ink/ink1672.xml"/><Relationship Id="rId208" Type="http://schemas.openxmlformats.org/officeDocument/2006/relationships/customXml" Target="../ink/ink1679.xml"/><Relationship Id="rId229" Type="http://schemas.openxmlformats.org/officeDocument/2006/relationships/image" Target="../media/image1659.png"/><Relationship Id="rId240" Type="http://schemas.openxmlformats.org/officeDocument/2006/relationships/customXml" Target="../ink/ink1695.xml"/><Relationship Id="rId261" Type="http://schemas.openxmlformats.org/officeDocument/2006/relationships/image" Target="../media/image1673.png"/><Relationship Id="rId14" Type="http://schemas.openxmlformats.org/officeDocument/2006/relationships/customXml" Target="../ink/ink1582.xml"/><Relationship Id="rId35" Type="http://schemas.openxmlformats.org/officeDocument/2006/relationships/image" Target="../media/image1564.png"/><Relationship Id="rId56" Type="http://schemas.openxmlformats.org/officeDocument/2006/relationships/customXml" Target="../ink/ink1603.xml"/><Relationship Id="rId77" Type="http://schemas.openxmlformats.org/officeDocument/2006/relationships/image" Target="../media/image1585.png"/><Relationship Id="rId100" Type="http://schemas.openxmlformats.org/officeDocument/2006/relationships/customXml" Target="../ink/ink1625.xml"/><Relationship Id="rId282" Type="http://schemas.openxmlformats.org/officeDocument/2006/relationships/customXml" Target="../ink/ink1716.xml"/><Relationship Id="rId317" Type="http://schemas.openxmlformats.org/officeDocument/2006/relationships/image" Target="../media/image1701.png"/><Relationship Id="rId8" Type="http://schemas.openxmlformats.org/officeDocument/2006/relationships/customXml" Target="../ink/ink1579.xml"/><Relationship Id="rId98" Type="http://schemas.openxmlformats.org/officeDocument/2006/relationships/customXml" Target="../ink/ink1624.xml"/><Relationship Id="rId121" Type="http://schemas.openxmlformats.org/officeDocument/2006/relationships/image" Target="../media/image1605.png"/><Relationship Id="rId142" Type="http://schemas.openxmlformats.org/officeDocument/2006/relationships/customXml" Target="../ink/ink1646.xml"/><Relationship Id="rId163" Type="http://schemas.openxmlformats.org/officeDocument/2006/relationships/image" Target="../media/image1626.png"/><Relationship Id="rId184" Type="http://schemas.openxmlformats.org/officeDocument/2006/relationships/customXml" Target="../ink/ink1667.xml"/><Relationship Id="rId219" Type="http://schemas.openxmlformats.org/officeDocument/2006/relationships/image" Target="../media/image1654.png"/><Relationship Id="rId230" Type="http://schemas.openxmlformats.org/officeDocument/2006/relationships/customXml" Target="../ink/ink1690.xml"/><Relationship Id="rId251" Type="http://schemas.openxmlformats.org/officeDocument/2006/relationships/image" Target="../media/image1669.png"/><Relationship Id="rId25" Type="http://schemas.openxmlformats.org/officeDocument/2006/relationships/image" Target="../media/image1559.png"/><Relationship Id="rId46" Type="http://schemas.openxmlformats.org/officeDocument/2006/relationships/customXml" Target="../ink/ink1598.xml"/><Relationship Id="rId67" Type="http://schemas.openxmlformats.org/officeDocument/2006/relationships/image" Target="../media/image1580.png"/><Relationship Id="rId272" Type="http://schemas.openxmlformats.org/officeDocument/2006/relationships/customXml" Target="../ink/ink1711.xml"/><Relationship Id="rId293" Type="http://schemas.openxmlformats.org/officeDocument/2006/relationships/image" Target="../media/image1689.png"/><Relationship Id="rId307" Type="http://schemas.openxmlformats.org/officeDocument/2006/relationships/image" Target="../media/image1696.png"/><Relationship Id="rId88" Type="http://schemas.openxmlformats.org/officeDocument/2006/relationships/customXml" Target="../ink/ink1619.xml"/><Relationship Id="rId111" Type="http://schemas.openxmlformats.org/officeDocument/2006/relationships/image" Target="../media/image1601.png"/><Relationship Id="rId132" Type="http://schemas.openxmlformats.org/officeDocument/2006/relationships/customXml" Target="../ink/ink1641.xml"/><Relationship Id="rId153" Type="http://schemas.openxmlformats.org/officeDocument/2006/relationships/image" Target="../media/image1621.png"/><Relationship Id="rId174" Type="http://schemas.openxmlformats.org/officeDocument/2006/relationships/customXml" Target="../ink/ink1662.xml"/><Relationship Id="rId195" Type="http://schemas.openxmlformats.org/officeDocument/2006/relationships/image" Target="../media/image1642.png"/><Relationship Id="rId209" Type="http://schemas.openxmlformats.org/officeDocument/2006/relationships/image" Target="../media/image1649.png"/><Relationship Id="rId220" Type="http://schemas.openxmlformats.org/officeDocument/2006/relationships/customXml" Target="../ink/ink1685.xml"/><Relationship Id="rId241" Type="http://schemas.openxmlformats.org/officeDocument/2006/relationships/image" Target="../media/image1665.png"/><Relationship Id="rId15" Type="http://schemas.openxmlformats.org/officeDocument/2006/relationships/image" Target="../media/image1555.png"/><Relationship Id="rId36" Type="http://schemas.openxmlformats.org/officeDocument/2006/relationships/customXml" Target="../ink/ink1593.xml"/><Relationship Id="rId57" Type="http://schemas.openxmlformats.org/officeDocument/2006/relationships/image" Target="../media/image1575.png"/><Relationship Id="rId262" Type="http://schemas.openxmlformats.org/officeDocument/2006/relationships/customXml" Target="../ink/ink1706.xml"/><Relationship Id="rId283" Type="http://schemas.openxmlformats.org/officeDocument/2006/relationships/image" Target="../media/image1684.png"/><Relationship Id="rId318" Type="http://schemas.openxmlformats.org/officeDocument/2006/relationships/customXml" Target="../ink/ink1734.xml"/><Relationship Id="rId78" Type="http://schemas.openxmlformats.org/officeDocument/2006/relationships/customXml" Target="../ink/ink1614.xml"/><Relationship Id="rId99" Type="http://schemas.openxmlformats.org/officeDocument/2006/relationships/image" Target="../media/image1596.png"/><Relationship Id="rId101" Type="http://schemas.openxmlformats.org/officeDocument/2006/relationships/image" Target="../media/image1597.png"/><Relationship Id="rId122" Type="http://schemas.openxmlformats.org/officeDocument/2006/relationships/customXml" Target="../ink/ink1636.xml"/><Relationship Id="rId143" Type="http://schemas.openxmlformats.org/officeDocument/2006/relationships/image" Target="../media/image1616.png"/><Relationship Id="rId164" Type="http://schemas.openxmlformats.org/officeDocument/2006/relationships/customXml" Target="../ink/ink1657.xml"/><Relationship Id="rId185" Type="http://schemas.openxmlformats.org/officeDocument/2006/relationships/image" Target="../media/image1637.png"/><Relationship Id="rId9" Type="http://schemas.openxmlformats.org/officeDocument/2006/relationships/image" Target="../media/image1552.png"/><Relationship Id="rId210" Type="http://schemas.openxmlformats.org/officeDocument/2006/relationships/customXml" Target="../ink/ink1680.xml"/><Relationship Id="rId26" Type="http://schemas.openxmlformats.org/officeDocument/2006/relationships/customXml" Target="../ink/ink1588.xml"/><Relationship Id="rId231" Type="http://schemas.openxmlformats.org/officeDocument/2006/relationships/image" Target="../media/image1660.png"/><Relationship Id="rId252" Type="http://schemas.openxmlformats.org/officeDocument/2006/relationships/customXml" Target="../ink/ink1701.xml"/><Relationship Id="rId273" Type="http://schemas.openxmlformats.org/officeDocument/2006/relationships/image" Target="../media/image1679.png"/><Relationship Id="rId294" Type="http://schemas.openxmlformats.org/officeDocument/2006/relationships/customXml" Target="../ink/ink1722.xml"/><Relationship Id="rId308" Type="http://schemas.openxmlformats.org/officeDocument/2006/relationships/customXml" Target="../ink/ink1729.xml"/><Relationship Id="rId47" Type="http://schemas.openxmlformats.org/officeDocument/2006/relationships/image" Target="../media/image1570.png"/><Relationship Id="rId68" Type="http://schemas.openxmlformats.org/officeDocument/2006/relationships/customXml" Target="../ink/ink1609.xml"/><Relationship Id="rId89" Type="http://schemas.openxmlformats.org/officeDocument/2006/relationships/image" Target="../media/image1591.png"/><Relationship Id="rId112" Type="http://schemas.openxmlformats.org/officeDocument/2006/relationships/customXml" Target="../ink/ink1631.xml"/><Relationship Id="rId133" Type="http://schemas.openxmlformats.org/officeDocument/2006/relationships/image" Target="../media/image1611.png"/><Relationship Id="rId154" Type="http://schemas.openxmlformats.org/officeDocument/2006/relationships/customXml" Target="../ink/ink1652.xml"/><Relationship Id="rId175" Type="http://schemas.openxmlformats.org/officeDocument/2006/relationships/image" Target="../media/image1632.png"/><Relationship Id="rId196" Type="http://schemas.openxmlformats.org/officeDocument/2006/relationships/customXml" Target="../ink/ink1673.xml"/><Relationship Id="rId200" Type="http://schemas.openxmlformats.org/officeDocument/2006/relationships/customXml" Target="../ink/ink1675.xml"/><Relationship Id="rId16" Type="http://schemas.openxmlformats.org/officeDocument/2006/relationships/customXml" Target="../ink/ink1583.xml"/><Relationship Id="rId221" Type="http://schemas.openxmlformats.org/officeDocument/2006/relationships/image" Target="../media/image1655.png"/><Relationship Id="rId242" Type="http://schemas.openxmlformats.org/officeDocument/2006/relationships/customXml" Target="../ink/ink1696.xml"/><Relationship Id="rId263" Type="http://schemas.openxmlformats.org/officeDocument/2006/relationships/image" Target="../media/image1674.png"/><Relationship Id="rId284" Type="http://schemas.openxmlformats.org/officeDocument/2006/relationships/customXml" Target="../ink/ink1717.xml"/><Relationship Id="rId319" Type="http://schemas.openxmlformats.org/officeDocument/2006/relationships/image" Target="../media/image1702.png"/><Relationship Id="rId37" Type="http://schemas.openxmlformats.org/officeDocument/2006/relationships/image" Target="../media/image1565.png"/><Relationship Id="rId58" Type="http://schemas.openxmlformats.org/officeDocument/2006/relationships/customXml" Target="../ink/ink1604.xml"/><Relationship Id="rId79" Type="http://schemas.openxmlformats.org/officeDocument/2006/relationships/image" Target="../media/image1586.png"/><Relationship Id="rId102" Type="http://schemas.openxmlformats.org/officeDocument/2006/relationships/customXml" Target="../ink/ink1626.xml"/><Relationship Id="rId123" Type="http://schemas.openxmlformats.org/officeDocument/2006/relationships/image" Target="../media/image1606.png"/><Relationship Id="rId144" Type="http://schemas.openxmlformats.org/officeDocument/2006/relationships/customXml" Target="../ink/ink1647.xml"/><Relationship Id="rId90" Type="http://schemas.openxmlformats.org/officeDocument/2006/relationships/customXml" Target="../ink/ink1620.xml"/><Relationship Id="rId165" Type="http://schemas.openxmlformats.org/officeDocument/2006/relationships/image" Target="../media/image1627.png"/><Relationship Id="rId186" Type="http://schemas.openxmlformats.org/officeDocument/2006/relationships/customXml" Target="../ink/ink1668.xml"/><Relationship Id="rId211" Type="http://schemas.openxmlformats.org/officeDocument/2006/relationships/image" Target="../media/image1650.png"/><Relationship Id="rId232" Type="http://schemas.openxmlformats.org/officeDocument/2006/relationships/customXml" Target="../ink/ink1691.xml"/><Relationship Id="rId253" Type="http://schemas.openxmlformats.org/officeDocument/2006/relationships/image" Target="../media/image1670.png"/><Relationship Id="rId274" Type="http://schemas.openxmlformats.org/officeDocument/2006/relationships/customXml" Target="../ink/ink1712.xml"/><Relationship Id="rId295" Type="http://schemas.openxmlformats.org/officeDocument/2006/relationships/image" Target="../media/image1690.png"/><Relationship Id="rId309" Type="http://schemas.openxmlformats.org/officeDocument/2006/relationships/image" Target="../media/image1697.png"/><Relationship Id="rId27" Type="http://schemas.openxmlformats.org/officeDocument/2006/relationships/image" Target="../media/image1560.png"/><Relationship Id="rId48" Type="http://schemas.openxmlformats.org/officeDocument/2006/relationships/customXml" Target="../ink/ink1599.xml"/><Relationship Id="rId69" Type="http://schemas.openxmlformats.org/officeDocument/2006/relationships/image" Target="../media/image1581.png"/><Relationship Id="rId113" Type="http://schemas.openxmlformats.org/officeDocument/2006/relationships/image" Target="../media/image1602.png"/><Relationship Id="rId134" Type="http://schemas.openxmlformats.org/officeDocument/2006/relationships/customXml" Target="../ink/ink1642.xml"/><Relationship Id="rId320" Type="http://schemas.openxmlformats.org/officeDocument/2006/relationships/customXml" Target="../ink/ink1735.xml"/><Relationship Id="rId80" Type="http://schemas.openxmlformats.org/officeDocument/2006/relationships/customXml" Target="../ink/ink1615.xml"/><Relationship Id="rId155" Type="http://schemas.openxmlformats.org/officeDocument/2006/relationships/image" Target="../media/image1622.png"/><Relationship Id="rId176" Type="http://schemas.openxmlformats.org/officeDocument/2006/relationships/customXml" Target="../ink/ink1663.xml"/><Relationship Id="rId197" Type="http://schemas.openxmlformats.org/officeDocument/2006/relationships/image" Target="../media/image1643.png"/><Relationship Id="rId201" Type="http://schemas.openxmlformats.org/officeDocument/2006/relationships/image" Target="../media/image1645.png"/><Relationship Id="rId222" Type="http://schemas.openxmlformats.org/officeDocument/2006/relationships/customXml" Target="../ink/ink1686.xml"/><Relationship Id="rId243" Type="http://schemas.openxmlformats.org/officeDocument/2006/relationships/image" Target="../media/image1666.png"/><Relationship Id="rId264" Type="http://schemas.openxmlformats.org/officeDocument/2006/relationships/customXml" Target="../ink/ink1707.xml"/><Relationship Id="rId285" Type="http://schemas.openxmlformats.org/officeDocument/2006/relationships/image" Target="../media/image1685.png"/><Relationship Id="rId17" Type="http://schemas.openxmlformats.org/officeDocument/2006/relationships/image" Target="../media/image1556.png"/><Relationship Id="rId38" Type="http://schemas.openxmlformats.org/officeDocument/2006/relationships/customXml" Target="../ink/ink1594.xml"/><Relationship Id="rId59" Type="http://schemas.openxmlformats.org/officeDocument/2006/relationships/image" Target="../media/image1576.png"/><Relationship Id="rId103" Type="http://schemas.openxmlformats.org/officeDocument/2006/relationships/image" Target="../media/image1598.png"/><Relationship Id="rId124" Type="http://schemas.openxmlformats.org/officeDocument/2006/relationships/customXml" Target="../ink/ink1637.xml"/><Relationship Id="rId310" Type="http://schemas.openxmlformats.org/officeDocument/2006/relationships/customXml" Target="../ink/ink1730.xml"/><Relationship Id="rId70" Type="http://schemas.openxmlformats.org/officeDocument/2006/relationships/customXml" Target="../ink/ink1610.xml"/><Relationship Id="rId91" Type="http://schemas.openxmlformats.org/officeDocument/2006/relationships/image" Target="../media/image1592.png"/><Relationship Id="rId145" Type="http://schemas.openxmlformats.org/officeDocument/2006/relationships/image" Target="../media/image1617.png"/><Relationship Id="rId166" Type="http://schemas.openxmlformats.org/officeDocument/2006/relationships/customXml" Target="../ink/ink1658.xml"/><Relationship Id="rId187" Type="http://schemas.openxmlformats.org/officeDocument/2006/relationships/image" Target="../media/image163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681.xml"/><Relationship Id="rId233" Type="http://schemas.openxmlformats.org/officeDocument/2006/relationships/image" Target="../media/image1661.png"/><Relationship Id="rId254" Type="http://schemas.openxmlformats.org/officeDocument/2006/relationships/customXml" Target="../ink/ink1702.xml"/><Relationship Id="rId28" Type="http://schemas.openxmlformats.org/officeDocument/2006/relationships/customXml" Target="../ink/ink1589.xml"/><Relationship Id="rId49" Type="http://schemas.openxmlformats.org/officeDocument/2006/relationships/image" Target="../media/image1571.png"/><Relationship Id="rId114" Type="http://schemas.openxmlformats.org/officeDocument/2006/relationships/customXml" Target="../ink/ink1632.xml"/><Relationship Id="rId275" Type="http://schemas.openxmlformats.org/officeDocument/2006/relationships/image" Target="../media/image1680.png"/><Relationship Id="rId296" Type="http://schemas.openxmlformats.org/officeDocument/2006/relationships/customXml" Target="../ink/ink1723.xml"/><Relationship Id="rId300" Type="http://schemas.openxmlformats.org/officeDocument/2006/relationships/customXml" Target="../ink/ink1725.xml"/><Relationship Id="rId60" Type="http://schemas.openxmlformats.org/officeDocument/2006/relationships/customXml" Target="../ink/ink1605.xml"/><Relationship Id="rId81" Type="http://schemas.openxmlformats.org/officeDocument/2006/relationships/image" Target="../media/image1587.png"/><Relationship Id="rId135" Type="http://schemas.openxmlformats.org/officeDocument/2006/relationships/image" Target="../media/image1612.png"/><Relationship Id="rId156" Type="http://schemas.openxmlformats.org/officeDocument/2006/relationships/customXml" Target="../ink/ink1653.xml"/><Relationship Id="rId177" Type="http://schemas.openxmlformats.org/officeDocument/2006/relationships/image" Target="../media/image1633.png"/><Relationship Id="rId198" Type="http://schemas.openxmlformats.org/officeDocument/2006/relationships/customXml" Target="../ink/ink1674.xml"/><Relationship Id="rId321" Type="http://schemas.openxmlformats.org/officeDocument/2006/relationships/image" Target="../media/image1703.png"/><Relationship Id="rId202" Type="http://schemas.openxmlformats.org/officeDocument/2006/relationships/customXml" Target="../ink/ink1676.xml"/><Relationship Id="rId223" Type="http://schemas.openxmlformats.org/officeDocument/2006/relationships/image" Target="../media/image1656.png"/><Relationship Id="rId244" Type="http://schemas.openxmlformats.org/officeDocument/2006/relationships/customXml" Target="../ink/ink1697.xml"/><Relationship Id="rId18" Type="http://schemas.openxmlformats.org/officeDocument/2006/relationships/customXml" Target="../ink/ink1584.xml"/><Relationship Id="rId39" Type="http://schemas.openxmlformats.org/officeDocument/2006/relationships/image" Target="../media/image1566.png"/><Relationship Id="rId265" Type="http://schemas.openxmlformats.org/officeDocument/2006/relationships/image" Target="../media/image1675.png"/><Relationship Id="rId286" Type="http://schemas.openxmlformats.org/officeDocument/2006/relationships/customXml" Target="../ink/ink1718.xml"/><Relationship Id="rId50" Type="http://schemas.openxmlformats.org/officeDocument/2006/relationships/customXml" Target="../ink/ink1600.xml"/><Relationship Id="rId104" Type="http://schemas.openxmlformats.org/officeDocument/2006/relationships/customXml" Target="../ink/ink1627.xml"/><Relationship Id="rId125" Type="http://schemas.openxmlformats.org/officeDocument/2006/relationships/image" Target="../media/image1607.png"/><Relationship Id="rId146" Type="http://schemas.openxmlformats.org/officeDocument/2006/relationships/customXml" Target="../ink/ink1648.xml"/><Relationship Id="rId167" Type="http://schemas.openxmlformats.org/officeDocument/2006/relationships/image" Target="../media/image1628.png"/><Relationship Id="rId188" Type="http://schemas.openxmlformats.org/officeDocument/2006/relationships/customXml" Target="../ink/ink1669.xml"/><Relationship Id="rId311" Type="http://schemas.openxmlformats.org/officeDocument/2006/relationships/image" Target="../media/image1698.png"/><Relationship Id="rId71" Type="http://schemas.openxmlformats.org/officeDocument/2006/relationships/image" Target="../media/image1582.png"/><Relationship Id="rId92" Type="http://schemas.openxmlformats.org/officeDocument/2006/relationships/customXml" Target="../ink/ink1621.xml"/><Relationship Id="rId213" Type="http://schemas.openxmlformats.org/officeDocument/2006/relationships/image" Target="../media/image1651.png"/><Relationship Id="rId234" Type="http://schemas.openxmlformats.org/officeDocument/2006/relationships/customXml" Target="../ink/ink1692.xml"/><Relationship Id="rId2" Type="http://schemas.openxmlformats.org/officeDocument/2006/relationships/customXml" Target="../ink/ink1576.xml"/><Relationship Id="rId29" Type="http://schemas.openxmlformats.org/officeDocument/2006/relationships/image" Target="../media/image1561.png"/><Relationship Id="rId255" Type="http://schemas.openxmlformats.org/officeDocument/2006/relationships/image" Target="../media/image911.png"/><Relationship Id="rId276" Type="http://schemas.openxmlformats.org/officeDocument/2006/relationships/customXml" Target="../ink/ink1713.xml"/><Relationship Id="rId297" Type="http://schemas.openxmlformats.org/officeDocument/2006/relationships/image" Target="../media/image1691.png"/><Relationship Id="rId40" Type="http://schemas.openxmlformats.org/officeDocument/2006/relationships/customXml" Target="../ink/ink1595.xml"/><Relationship Id="rId115" Type="http://schemas.openxmlformats.org/officeDocument/2006/relationships/image" Target="../media/image1603.png"/><Relationship Id="rId136" Type="http://schemas.openxmlformats.org/officeDocument/2006/relationships/customXml" Target="../ink/ink1643.xml"/><Relationship Id="rId157" Type="http://schemas.openxmlformats.org/officeDocument/2006/relationships/image" Target="../media/image1623.png"/><Relationship Id="rId178" Type="http://schemas.openxmlformats.org/officeDocument/2006/relationships/customXml" Target="../ink/ink1664.xml"/><Relationship Id="rId301" Type="http://schemas.openxmlformats.org/officeDocument/2006/relationships/image" Target="../media/image1693.png"/><Relationship Id="rId61" Type="http://schemas.openxmlformats.org/officeDocument/2006/relationships/image" Target="../media/image1577.png"/><Relationship Id="rId82" Type="http://schemas.openxmlformats.org/officeDocument/2006/relationships/customXml" Target="../ink/ink1616.xml"/><Relationship Id="rId199" Type="http://schemas.openxmlformats.org/officeDocument/2006/relationships/image" Target="../media/image1644.png"/><Relationship Id="rId203" Type="http://schemas.openxmlformats.org/officeDocument/2006/relationships/image" Target="../media/image1646.png"/><Relationship Id="rId19" Type="http://schemas.openxmlformats.org/officeDocument/2006/relationships/image" Target="../media/image1557.png"/><Relationship Id="rId224" Type="http://schemas.openxmlformats.org/officeDocument/2006/relationships/customXml" Target="../ink/ink1687.xml"/><Relationship Id="rId245" Type="http://schemas.openxmlformats.org/officeDocument/2006/relationships/image" Target="../media/image1667.png"/><Relationship Id="rId266" Type="http://schemas.openxmlformats.org/officeDocument/2006/relationships/customXml" Target="../ink/ink1708.xml"/><Relationship Id="rId287" Type="http://schemas.openxmlformats.org/officeDocument/2006/relationships/image" Target="../media/image1686.png"/><Relationship Id="rId30" Type="http://schemas.openxmlformats.org/officeDocument/2006/relationships/customXml" Target="../ink/ink1590.xml"/><Relationship Id="rId105" Type="http://schemas.openxmlformats.org/officeDocument/2006/relationships/image" Target="../media/image1599.png"/><Relationship Id="rId126" Type="http://schemas.openxmlformats.org/officeDocument/2006/relationships/customXml" Target="../ink/ink1638.xml"/><Relationship Id="rId147" Type="http://schemas.openxmlformats.org/officeDocument/2006/relationships/image" Target="../media/image1618.png"/><Relationship Id="rId168" Type="http://schemas.openxmlformats.org/officeDocument/2006/relationships/customXml" Target="../ink/ink1659.xml"/><Relationship Id="rId312" Type="http://schemas.openxmlformats.org/officeDocument/2006/relationships/customXml" Target="../ink/ink1731.xml"/><Relationship Id="rId51" Type="http://schemas.openxmlformats.org/officeDocument/2006/relationships/image" Target="../media/image1572.png"/><Relationship Id="rId72" Type="http://schemas.openxmlformats.org/officeDocument/2006/relationships/customXml" Target="../ink/ink1611.xml"/><Relationship Id="rId93" Type="http://schemas.openxmlformats.org/officeDocument/2006/relationships/image" Target="../media/image1593.png"/><Relationship Id="rId189" Type="http://schemas.openxmlformats.org/officeDocument/2006/relationships/image" Target="../media/image1639.png"/><Relationship Id="rId3" Type="http://schemas.openxmlformats.org/officeDocument/2006/relationships/image" Target="../media/image1549.png"/><Relationship Id="rId214" Type="http://schemas.openxmlformats.org/officeDocument/2006/relationships/customXml" Target="../ink/ink1682.xml"/><Relationship Id="rId235" Type="http://schemas.openxmlformats.org/officeDocument/2006/relationships/image" Target="../media/image1662.png"/><Relationship Id="rId256" Type="http://schemas.openxmlformats.org/officeDocument/2006/relationships/customXml" Target="../ink/ink1703.xml"/><Relationship Id="rId277" Type="http://schemas.openxmlformats.org/officeDocument/2006/relationships/image" Target="../media/image1681.png"/><Relationship Id="rId298" Type="http://schemas.openxmlformats.org/officeDocument/2006/relationships/customXml" Target="../ink/ink1724.xml"/><Relationship Id="rId116" Type="http://schemas.openxmlformats.org/officeDocument/2006/relationships/customXml" Target="../ink/ink1633.xml"/><Relationship Id="rId137" Type="http://schemas.openxmlformats.org/officeDocument/2006/relationships/image" Target="../media/image1613.png"/><Relationship Id="rId158" Type="http://schemas.openxmlformats.org/officeDocument/2006/relationships/customXml" Target="../ink/ink1654.xml"/><Relationship Id="rId302" Type="http://schemas.openxmlformats.org/officeDocument/2006/relationships/customXml" Target="../ink/ink1726.xml"/><Relationship Id="rId20" Type="http://schemas.openxmlformats.org/officeDocument/2006/relationships/customXml" Target="../ink/ink1585.xml"/><Relationship Id="rId41" Type="http://schemas.openxmlformats.org/officeDocument/2006/relationships/image" Target="../media/image1567.png"/><Relationship Id="rId62" Type="http://schemas.openxmlformats.org/officeDocument/2006/relationships/customXml" Target="../ink/ink1606.xml"/><Relationship Id="rId83" Type="http://schemas.openxmlformats.org/officeDocument/2006/relationships/image" Target="../media/image1588.png"/><Relationship Id="rId179" Type="http://schemas.openxmlformats.org/officeDocument/2006/relationships/image" Target="../media/image1634.png"/><Relationship Id="rId190" Type="http://schemas.openxmlformats.org/officeDocument/2006/relationships/customXml" Target="../ink/ink1670.xml"/><Relationship Id="rId204" Type="http://schemas.openxmlformats.org/officeDocument/2006/relationships/customXml" Target="../ink/ink1677.xml"/><Relationship Id="rId225" Type="http://schemas.openxmlformats.org/officeDocument/2006/relationships/image" Target="../media/image1657.png"/><Relationship Id="rId246" Type="http://schemas.openxmlformats.org/officeDocument/2006/relationships/customXml" Target="../ink/ink1698.xml"/><Relationship Id="rId267" Type="http://schemas.openxmlformats.org/officeDocument/2006/relationships/image" Target="../media/image1676.png"/><Relationship Id="rId288" Type="http://schemas.openxmlformats.org/officeDocument/2006/relationships/customXml" Target="../ink/ink1719.xml"/><Relationship Id="rId106" Type="http://schemas.openxmlformats.org/officeDocument/2006/relationships/customXml" Target="../ink/ink1628.xml"/><Relationship Id="rId127" Type="http://schemas.openxmlformats.org/officeDocument/2006/relationships/image" Target="../media/image1608.png"/><Relationship Id="rId313" Type="http://schemas.openxmlformats.org/officeDocument/2006/relationships/image" Target="../media/image1699.png"/><Relationship Id="rId10" Type="http://schemas.openxmlformats.org/officeDocument/2006/relationships/customXml" Target="../ink/ink1580.xml"/><Relationship Id="rId31" Type="http://schemas.openxmlformats.org/officeDocument/2006/relationships/image" Target="../media/image1562.png"/><Relationship Id="rId52" Type="http://schemas.openxmlformats.org/officeDocument/2006/relationships/customXml" Target="../ink/ink1601.xml"/><Relationship Id="rId73" Type="http://schemas.openxmlformats.org/officeDocument/2006/relationships/image" Target="../media/image1583.png"/><Relationship Id="rId94" Type="http://schemas.openxmlformats.org/officeDocument/2006/relationships/customXml" Target="../ink/ink1622.xml"/><Relationship Id="rId148" Type="http://schemas.openxmlformats.org/officeDocument/2006/relationships/customXml" Target="../ink/ink1649.xml"/><Relationship Id="rId169" Type="http://schemas.openxmlformats.org/officeDocument/2006/relationships/image" Target="../media/image1629.png"/><Relationship Id="rId4" Type="http://schemas.openxmlformats.org/officeDocument/2006/relationships/customXml" Target="../ink/ink1577.xml"/><Relationship Id="rId180" Type="http://schemas.openxmlformats.org/officeDocument/2006/relationships/customXml" Target="../ink/ink1665.xml"/><Relationship Id="rId215" Type="http://schemas.openxmlformats.org/officeDocument/2006/relationships/image" Target="../media/image1652.png"/><Relationship Id="rId236" Type="http://schemas.openxmlformats.org/officeDocument/2006/relationships/customXml" Target="../ink/ink1693.xml"/><Relationship Id="rId257" Type="http://schemas.openxmlformats.org/officeDocument/2006/relationships/image" Target="../media/image1671.png"/><Relationship Id="rId278" Type="http://schemas.openxmlformats.org/officeDocument/2006/relationships/customXml" Target="../ink/ink1714.xml"/><Relationship Id="rId303" Type="http://schemas.openxmlformats.org/officeDocument/2006/relationships/image" Target="../media/image1694.png"/><Relationship Id="rId42" Type="http://schemas.openxmlformats.org/officeDocument/2006/relationships/customXml" Target="../ink/ink1596.xml"/><Relationship Id="rId84" Type="http://schemas.openxmlformats.org/officeDocument/2006/relationships/customXml" Target="../ink/ink1617.xml"/><Relationship Id="rId138" Type="http://schemas.openxmlformats.org/officeDocument/2006/relationships/customXml" Target="../ink/ink1644.xml"/><Relationship Id="rId191" Type="http://schemas.openxmlformats.org/officeDocument/2006/relationships/image" Target="../media/image1640.png"/><Relationship Id="rId205" Type="http://schemas.openxmlformats.org/officeDocument/2006/relationships/image" Target="../media/image1647.png"/><Relationship Id="rId247" Type="http://schemas.openxmlformats.org/officeDocument/2006/relationships/image" Target="../media/image1668.png"/><Relationship Id="rId107" Type="http://schemas.openxmlformats.org/officeDocument/2006/relationships/image" Target="../media/image1600.png"/><Relationship Id="rId289" Type="http://schemas.openxmlformats.org/officeDocument/2006/relationships/image" Target="../media/image1687.png"/><Relationship Id="rId11" Type="http://schemas.openxmlformats.org/officeDocument/2006/relationships/image" Target="../media/image1553.png"/><Relationship Id="rId53" Type="http://schemas.openxmlformats.org/officeDocument/2006/relationships/image" Target="../media/image1573.png"/><Relationship Id="rId149" Type="http://schemas.openxmlformats.org/officeDocument/2006/relationships/image" Target="../media/image1619.png"/><Relationship Id="rId314" Type="http://schemas.openxmlformats.org/officeDocument/2006/relationships/customXml" Target="../ink/ink1732.xml"/><Relationship Id="rId95" Type="http://schemas.openxmlformats.org/officeDocument/2006/relationships/image" Target="../media/image1594.png"/><Relationship Id="rId160" Type="http://schemas.openxmlformats.org/officeDocument/2006/relationships/customXml" Target="../ink/ink1655.xml"/><Relationship Id="rId216" Type="http://schemas.openxmlformats.org/officeDocument/2006/relationships/customXml" Target="../ink/ink1683.xml"/><Relationship Id="rId258" Type="http://schemas.openxmlformats.org/officeDocument/2006/relationships/customXml" Target="../ink/ink1704.xml"/><Relationship Id="rId22" Type="http://schemas.openxmlformats.org/officeDocument/2006/relationships/customXml" Target="../ink/ink1586.xml"/><Relationship Id="rId64" Type="http://schemas.openxmlformats.org/officeDocument/2006/relationships/customXml" Target="../ink/ink1607.xml"/><Relationship Id="rId118" Type="http://schemas.openxmlformats.org/officeDocument/2006/relationships/customXml" Target="../ink/ink1634.xml"/><Relationship Id="rId171" Type="http://schemas.openxmlformats.org/officeDocument/2006/relationships/image" Target="../media/image1630.png"/><Relationship Id="rId227" Type="http://schemas.openxmlformats.org/officeDocument/2006/relationships/image" Target="../media/image1658.png"/><Relationship Id="rId269" Type="http://schemas.openxmlformats.org/officeDocument/2006/relationships/image" Target="../media/image1677.png"/><Relationship Id="rId33" Type="http://schemas.openxmlformats.org/officeDocument/2006/relationships/image" Target="../media/image1563.png"/><Relationship Id="rId129" Type="http://schemas.openxmlformats.org/officeDocument/2006/relationships/image" Target="../media/image1609.png"/><Relationship Id="rId280" Type="http://schemas.openxmlformats.org/officeDocument/2006/relationships/customXml" Target="../ink/ink1715.xml"/><Relationship Id="rId75" Type="http://schemas.openxmlformats.org/officeDocument/2006/relationships/image" Target="../media/image1584.png"/><Relationship Id="rId140" Type="http://schemas.openxmlformats.org/officeDocument/2006/relationships/customXml" Target="../ink/ink1645.xml"/><Relationship Id="rId182" Type="http://schemas.openxmlformats.org/officeDocument/2006/relationships/customXml" Target="../ink/ink1666.xml"/><Relationship Id="rId6" Type="http://schemas.openxmlformats.org/officeDocument/2006/relationships/customXml" Target="../ink/ink1578.xml"/><Relationship Id="rId238" Type="http://schemas.openxmlformats.org/officeDocument/2006/relationships/customXml" Target="../ink/ink1694.xml"/><Relationship Id="rId291" Type="http://schemas.openxmlformats.org/officeDocument/2006/relationships/image" Target="../media/image1688.png"/><Relationship Id="rId305" Type="http://schemas.openxmlformats.org/officeDocument/2006/relationships/image" Target="../media/image1695.png"/><Relationship Id="rId44" Type="http://schemas.openxmlformats.org/officeDocument/2006/relationships/customXml" Target="../ink/ink1597.xml"/><Relationship Id="rId86" Type="http://schemas.openxmlformats.org/officeDocument/2006/relationships/customXml" Target="../ink/ink1618.xml"/><Relationship Id="rId151" Type="http://schemas.openxmlformats.org/officeDocument/2006/relationships/image" Target="../media/image1620.png"/><Relationship Id="rId193" Type="http://schemas.openxmlformats.org/officeDocument/2006/relationships/image" Target="../media/image1641.png"/><Relationship Id="rId207" Type="http://schemas.openxmlformats.org/officeDocument/2006/relationships/image" Target="../media/image1648.png"/><Relationship Id="rId249" Type="http://schemas.openxmlformats.org/officeDocument/2006/relationships/image" Target="../media/image407.png"/><Relationship Id="rId13" Type="http://schemas.openxmlformats.org/officeDocument/2006/relationships/image" Target="../media/image1554.png"/><Relationship Id="rId109" Type="http://schemas.openxmlformats.org/officeDocument/2006/relationships/image" Target="../media/image1044.png"/><Relationship Id="rId260" Type="http://schemas.openxmlformats.org/officeDocument/2006/relationships/customXml" Target="../ink/ink1705.xml"/><Relationship Id="rId316" Type="http://schemas.openxmlformats.org/officeDocument/2006/relationships/customXml" Target="../ink/ink173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59.png"/><Relationship Id="rId21" Type="http://schemas.openxmlformats.org/officeDocument/2006/relationships/image" Target="../media/image1713.png"/><Relationship Id="rId63" Type="http://schemas.openxmlformats.org/officeDocument/2006/relationships/image" Target="../media/image1734.png"/><Relationship Id="rId159" Type="http://schemas.openxmlformats.org/officeDocument/2006/relationships/customXml" Target="../ink/ink1815.xml"/><Relationship Id="rId170" Type="http://schemas.openxmlformats.org/officeDocument/2006/relationships/image" Target="../media/image1785.png"/><Relationship Id="rId226" Type="http://schemas.openxmlformats.org/officeDocument/2006/relationships/image" Target="../media/image1813.png"/><Relationship Id="rId268" Type="http://schemas.openxmlformats.org/officeDocument/2006/relationships/image" Target="../media/image1834.png"/><Relationship Id="rId32" Type="http://schemas.openxmlformats.org/officeDocument/2006/relationships/customXml" Target="../ink/ink1751.xml"/><Relationship Id="rId74" Type="http://schemas.openxmlformats.org/officeDocument/2006/relationships/customXml" Target="../ink/ink1772.xml"/><Relationship Id="rId128" Type="http://schemas.openxmlformats.org/officeDocument/2006/relationships/customXml" Target="../ink/ink1799.xml"/><Relationship Id="rId5" Type="http://schemas.openxmlformats.org/officeDocument/2006/relationships/image" Target="../media/image1705.png"/><Relationship Id="rId181" Type="http://schemas.openxmlformats.org/officeDocument/2006/relationships/customXml" Target="../ink/ink1826.xml"/><Relationship Id="rId237" Type="http://schemas.openxmlformats.org/officeDocument/2006/relationships/customXml" Target="../ink/ink1854.xml"/><Relationship Id="rId279" Type="http://schemas.openxmlformats.org/officeDocument/2006/relationships/customXml" Target="../ink/ink1875.xml"/><Relationship Id="rId43" Type="http://schemas.openxmlformats.org/officeDocument/2006/relationships/image" Target="../media/image1724.png"/><Relationship Id="rId139" Type="http://schemas.openxmlformats.org/officeDocument/2006/relationships/image" Target="../media/image1770.png"/><Relationship Id="rId290" Type="http://schemas.openxmlformats.org/officeDocument/2006/relationships/image" Target="../media/image1845.png"/><Relationship Id="rId85" Type="http://schemas.openxmlformats.org/officeDocument/2006/relationships/image" Target="../media/image1744.png"/><Relationship Id="rId150" Type="http://schemas.openxmlformats.org/officeDocument/2006/relationships/image" Target="../media/image1775.png"/><Relationship Id="rId192" Type="http://schemas.openxmlformats.org/officeDocument/2006/relationships/image" Target="../media/image1796.png"/><Relationship Id="rId206" Type="http://schemas.openxmlformats.org/officeDocument/2006/relationships/image" Target="../media/image1803.png"/><Relationship Id="rId248" Type="http://schemas.openxmlformats.org/officeDocument/2006/relationships/image" Target="../media/image1824.png"/><Relationship Id="rId269" Type="http://schemas.openxmlformats.org/officeDocument/2006/relationships/customXml" Target="../ink/ink1870.xml"/><Relationship Id="rId12" Type="http://schemas.openxmlformats.org/officeDocument/2006/relationships/customXml" Target="../ink/ink1741.xml"/><Relationship Id="rId33" Type="http://schemas.openxmlformats.org/officeDocument/2006/relationships/image" Target="../media/image1719.png"/><Relationship Id="rId108" Type="http://schemas.openxmlformats.org/officeDocument/2006/relationships/customXml" Target="../ink/ink1789.xml"/><Relationship Id="rId129" Type="http://schemas.openxmlformats.org/officeDocument/2006/relationships/image" Target="../media/image1765.png"/><Relationship Id="rId280" Type="http://schemas.openxmlformats.org/officeDocument/2006/relationships/image" Target="../media/image1840.png"/><Relationship Id="rId54" Type="http://schemas.openxmlformats.org/officeDocument/2006/relationships/customXml" Target="../ink/ink1762.xml"/><Relationship Id="rId75" Type="http://schemas.openxmlformats.org/officeDocument/2006/relationships/image" Target="../media/image407.png"/><Relationship Id="rId96" Type="http://schemas.openxmlformats.org/officeDocument/2006/relationships/customXml" Target="../ink/ink1783.xml"/><Relationship Id="rId140" Type="http://schemas.openxmlformats.org/officeDocument/2006/relationships/customXml" Target="../ink/ink1805.xml"/><Relationship Id="rId161" Type="http://schemas.openxmlformats.org/officeDocument/2006/relationships/customXml" Target="../ink/ink1816.xml"/><Relationship Id="rId182" Type="http://schemas.openxmlformats.org/officeDocument/2006/relationships/image" Target="../media/image1791.png"/><Relationship Id="rId217" Type="http://schemas.openxmlformats.org/officeDocument/2006/relationships/customXml" Target="../ink/ink1844.xml"/><Relationship Id="rId6" Type="http://schemas.openxmlformats.org/officeDocument/2006/relationships/customXml" Target="../ink/ink1738.xml"/><Relationship Id="rId238" Type="http://schemas.openxmlformats.org/officeDocument/2006/relationships/image" Target="../media/image1819.png"/><Relationship Id="rId259" Type="http://schemas.openxmlformats.org/officeDocument/2006/relationships/customXml" Target="../ink/ink1865.xml"/><Relationship Id="rId23" Type="http://schemas.openxmlformats.org/officeDocument/2006/relationships/image" Target="../media/image1714.png"/><Relationship Id="rId119" Type="http://schemas.openxmlformats.org/officeDocument/2006/relationships/image" Target="../media/image1760.png"/><Relationship Id="rId270" Type="http://schemas.openxmlformats.org/officeDocument/2006/relationships/image" Target="../media/image1835.png"/><Relationship Id="rId44" Type="http://schemas.openxmlformats.org/officeDocument/2006/relationships/customXml" Target="../ink/ink1757.xml"/><Relationship Id="rId65" Type="http://schemas.openxmlformats.org/officeDocument/2006/relationships/image" Target="../media/image1735.png"/><Relationship Id="rId86" Type="http://schemas.openxmlformats.org/officeDocument/2006/relationships/customXml" Target="../ink/ink1778.xml"/><Relationship Id="rId130" Type="http://schemas.openxmlformats.org/officeDocument/2006/relationships/customXml" Target="../ink/ink1800.xml"/><Relationship Id="rId151" Type="http://schemas.openxmlformats.org/officeDocument/2006/relationships/customXml" Target="../ink/ink1811.xml"/><Relationship Id="rId172" Type="http://schemas.openxmlformats.org/officeDocument/2006/relationships/image" Target="../media/image1786.png"/><Relationship Id="rId193" Type="http://schemas.openxmlformats.org/officeDocument/2006/relationships/customXml" Target="../ink/ink1832.xml"/><Relationship Id="rId207" Type="http://schemas.openxmlformats.org/officeDocument/2006/relationships/customXml" Target="../ink/ink1839.xml"/><Relationship Id="rId228" Type="http://schemas.openxmlformats.org/officeDocument/2006/relationships/image" Target="../media/image1814.png"/><Relationship Id="rId249" Type="http://schemas.openxmlformats.org/officeDocument/2006/relationships/customXml" Target="../ink/ink1860.xml"/><Relationship Id="rId13" Type="http://schemas.openxmlformats.org/officeDocument/2006/relationships/image" Target="../media/image1709.png"/><Relationship Id="rId109" Type="http://schemas.openxmlformats.org/officeDocument/2006/relationships/image" Target="../media/image1755.png"/><Relationship Id="rId260" Type="http://schemas.openxmlformats.org/officeDocument/2006/relationships/image" Target="../media/image1830.png"/><Relationship Id="rId281" Type="http://schemas.openxmlformats.org/officeDocument/2006/relationships/customXml" Target="../ink/ink1876.xml"/><Relationship Id="rId34" Type="http://schemas.openxmlformats.org/officeDocument/2006/relationships/customXml" Target="../ink/ink1752.xml"/><Relationship Id="rId55" Type="http://schemas.openxmlformats.org/officeDocument/2006/relationships/image" Target="../media/image1730.png"/><Relationship Id="rId76" Type="http://schemas.openxmlformats.org/officeDocument/2006/relationships/customXml" Target="../ink/ink1773.xml"/><Relationship Id="rId97" Type="http://schemas.openxmlformats.org/officeDocument/2006/relationships/image" Target="../media/image1749.png"/><Relationship Id="rId120" Type="http://schemas.openxmlformats.org/officeDocument/2006/relationships/customXml" Target="../ink/ink1795.xml"/><Relationship Id="rId141" Type="http://schemas.openxmlformats.org/officeDocument/2006/relationships/customXml" Target="../ink/ink1806.xml"/><Relationship Id="rId7" Type="http://schemas.openxmlformats.org/officeDocument/2006/relationships/image" Target="../media/image1706.png"/><Relationship Id="rId162" Type="http://schemas.openxmlformats.org/officeDocument/2006/relationships/image" Target="../media/image1781.png"/><Relationship Id="rId183" Type="http://schemas.openxmlformats.org/officeDocument/2006/relationships/customXml" Target="../ink/ink1827.xml"/><Relationship Id="rId218" Type="http://schemas.openxmlformats.org/officeDocument/2006/relationships/image" Target="../media/image1809.png"/><Relationship Id="rId239" Type="http://schemas.openxmlformats.org/officeDocument/2006/relationships/customXml" Target="../ink/ink1855.xml"/><Relationship Id="rId250" Type="http://schemas.openxmlformats.org/officeDocument/2006/relationships/image" Target="../media/image1825.png"/><Relationship Id="rId271" Type="http://schemas.openxmlformats.org/officeDocument/2006/relationships/customXml" Target="../ink/ink1871.xml"/><Relationship Id="rId24" Type="http://schemas.openxmlformats.org/officeDocument/2006/relationships/customXml" Target="../ink/ink1747.xml"/><Relationship Id="rId45" Type="http://schemas.openxmlformats.org/officeDocument/2006/relationships/image" Target="../media/image1725.png"/><Relationship Id="rId66" Type="http://schemas.openxmlformats.org/officeDocument/2006/relationships/customXml" Target="../ink/ink1768.xml"/><Relationship Id="rId87" Type="http://schemas.openxmlformats.org/officeDocument/2006/relationships/image" Target="../media/image1400.png"/><Relationship Id="rId110" Type="http://schemas.openxmlformats.org/officeDocument/2006/relationships/customXml" Target="../ink/ink1790.xml"/><Relationship Id="rId131" Type="http://schemas.openxmlformats.org/officeDocument/2006/relationships/image" Target="../media/image1766.png"/><Relationship Id="rId152" Type="http://schemas.openxmlformats.org/officeDocument/2006/relationships/image" Target="../media/image1776.png"/><Relationship Id="rId173" Type="http://schemas.openxmlformats.org/officeDocument/2006/relationships/customXml" Target="../ink/ink1822.xml"/><Relationship Id="rId194" Type="http://schemas.openxmlformats.org/officeDocument/2006/relationships/image" Target="../media/image1797.png"/><Relationship Id="rId208" Type="http://schemas.openxmlformats.org/officeDocument/2006/relationships/image" Target="../media/image1804.png"/><Relationship Id="rId229" Type="http://schemas.openxmlformats.org/officeDocument/2006/relationships/customXml" Target="../ink/ink1850.xml"/><Relationship Id="rId240" Type="http://schemas.openxmlformats.org/officeDocument/2006/relationships/image" Target="../media/image1820.png"/><Relationship Id="rId261" Type="http://schemas.openxmlformats.org/officeDocument/2006/relationships/customXml" Target="../ink/ink1866.xml"/><Relationship Id="rId14" Type="http://schemas.openxmlformats.org/officeDocument/2006/relationships/customXml" Target="../ink/ink1742.xml"/><Relationship Id="rId35" Type="http://schemas.openxmlformats.org/officeDocument/2006/relationships/image" Target="../media/image1720.png"/><Relationship Id="rId56" Type="http://schemas.openxmlformats.org/officeDocument/2006/relationships/customXml" Target="../ink/ink1763.xml"/><Relationship Id="rId77" Type="http://schemas.openxmlformats.org/officeDocument/2006/relationships/image" Target="../media/image1740.png"/><Relationship Id="rId100" Type="http://schemas.openxmlformats.org/officeDocument/2006/relationships/customXml" Target="../ink/ink1785.xml"/><Relationship Id="rId282" Type="http://schemas.openxmlformats.org/officeDocument/2006/relationships/image" Target="../media/image1841.png"/><Relationship Id="rId8" Type="http://schemas.openxmlformats.org/officeDocument/2006/relationships/customXml" Target="../ink/ink1739.xml"/><Relationship Id="rId98" Type="http://schemas.openxmlformats.org/officeDocument/2006/relationships/customXml" Target="../ink/ink1784.xml"/><Relationship Id="rId121" Type="http://schemas.openxmlformats.org/officeDocument/2006/relationships/image" Target="../media/image1761.png"/><Relationship Id="rId142" Type="http://schemas.openxmlformats.org/officeDocument/2006/relationships/image" Target="../media/image1771.png"/><Relationship Id="rId163" Type="http://schemas.openxmlformats.org/officeDocument/2006/relationships/customXml" Target="../ink/ink1817.xml"/><Relationship Id="rId184" Type="http://schemas.openxmlformats.org/officeDocument/2006/relationships/image" Target="../media/image1792.png"/><Relationship Id="rId219" Type="http://schemas.openxmlformats.org/officeDocument/2006/relationships/customXml" Target="../ink/ink1845.xml"/><Relationship Id="rId230" Type="http://schemas.openxmlformats.org/officeDocument/2006/relationships/image" Target="../media/image1815.png"/><Relationship Id="rId251" Type="http://schemas.openxmlformats.org/officeDocument/2006/relationships/customXml" Target="../ink/ink1861.xml"/><Relationship Id="rId25" Type="http://schemas.openxmlformats.org/officeDocument/2006/relationships/image" Target="../media/image1715.png"/><Relationship Id="rId46" Type="http://schemas.openxmlformats.org/officeDocument/2006/relationships/customXml" Target="../ink/ink1758.xml"/><Relationship Id="rId67" Type="http://schemas.openxmlformats.org/officeDocument/2006/relationships/image" Target="../media/image1736.png"/><Relationship Id="rId272" Type="http://schemas.openxmlformats.org/officeDocument/2006/relationships/image" Target="../media/image1836.png"/><Relationship Id="rId88" Type="http://schemas.openxmlformats.org/officeDocument/2006/relationships/customXml" Target="../ink/ink1779.xml"/><Relationship Id="rId111" Type="http://schemas.openxmlformats.org/officeDocument/2006/relationships/image" Target="../media/image1756.png"/><Relationship Id="rId132" Type="http://schemas.openxmlformats.org/officeDocument/2006/relationships/customXml" Target="../ink/ink1801.xml"/><Relationship Id="rId153" Type="http://schemas.openxmlformats.org/officeDocument/2006/relationships/customXml" Target="../ink/ink1812.xml"/><Relationship Id="rId174" Type="http://schemas.openxmlformats.org/officeDocument/2006/relationships/image" Target="../media/image1787.png"/><Relationship Id="rId195" Type="http://schemas.openxmlformats.org/officeDocument/2006/relationships/customXml" Target="../ink/ink1833.xml"/><Relationship Id="rId209" Type="http://schemas.openxmlformats.org/officeDocument/2006/relationships/customXml" Target="../ink/ink1840.xml"/><Relationship Id="rId220" Type="http://schemas.openxmlformats.org/officeDocument/2006/relationships/image" Target="../media/image1810.png"/><Relationship Id="rId241" Type="http://schemas.openxmlformats.org/officeDocument/2006/relationships/customXml" Target="../ink/ink1856.xml"/><Relationship Id="rId15" Type="http://schemas.openxmlformats.org/officeDocument/2006/relationships/image" Target="../media/image1710.png"/><Relationship Id="rId36" Type="http://schemas.openxmlformats.org/officeDocument/2006/relationships/customXml" Target="../ink/ink1753.xml"/><Relationship Id="rId57" Type="http://schemas.openxmlformats.org/officeDocument/2006/relationships/image" Target="../media/image1731.png"/><Relationship Id="rId262" Type="http://schemas.openxmlformats.org/officeDocument/2006/relationships/image" Target="../media/image1831.png"/><Relationship Id="rId283" Type="http://schemas.openxmlformats.org/officeDocument/2006/relationships/customXml" Target="../ink/ink1877.xml"/><Relationship Id="rId78" Type="http://schemas.openxmlformats.org/officeDocument/2006/relationships/customXml" Target="../ink/ink1774.xml"/><Relationship Id="rId99" Type="http://schemas.openxmlformats.org/officeDocument/2006/relationships/image" Target="../media/image1750.png"/><Relationship Id="rId101" Type="http://schemas.openxmlformats.org/officeDocument/2006/relationships/image" Target="../media/image1751.png"/><Relationship Id="rId122" Type="http://schemas.openxmlformats.org/officeDocument/2006/relationships/customXml" Target="../ink/ink1796.xml"/><Relationship Id="rId143" Type="http://schemas.openxmlformats.org/officeDocument/2006/relationships/customXml" Target="../ink/ink1807.xml"/><Relationship Id="rId164" Type="http://schemas.openxmlformats.org/officeDocument/2006/relationships/image" Target="../media/image1782.png"/><Relationship Id="rId185" Type="http://schemas.openxmlformats.org/officeDocument/2006/relationships/customXml" Target="../ink/ink1828.xml"/><Relationship Id="rId9" Type="http://schemas.openxmlformats.org/officeDocument/2006/relationships/image" Target="../media/image1707.png"/><Relationship Id="rId210" Type="http://schemas.openxmlformats.org/officeDocument/2006/relationships/image" Target="../media/image1805.png"/><Relationship Id="rId26" Type="http://schemas.openxmlformats.org/officeDocument/2006/relationships/customXml" Target="../ink/ink1748.xml"/><Relationship Id="rId231" Type="http://schemas.openxmlformats.org/officeDocument/2006/relationships/customXml" Target="../ink/ink1851.xml"/><Relationship Id="rId252" Type="http://schemas.openxmlformats.org/officeDocument/2006/relationships/image" Target="../media/image1826.png"/><Relationship Id="rId273" Type="http://schemas.openxmlformats.org/officeDocument/2006/relationships/customXml" Target="../ink/ink1872.xml"/><Relationship Id="rId47" Type="http://schemas.openxmlformats.org/officeDocument/2006/relationships/image" Target="../media/image1726.png"/><Relationship Id="rId68" Type="http://schemas.openxmlformats.org/officeDocument/2006/relationships/customXml" Target="../ink/ink1769.xml"/><Relationship Id="rId89" Type="http://schemas.openxmlformats.org/officeDocument/2006/relationships/image" Target="../media/image1745.png"/><Relationship Id="rId112" Type="http://schemas.openxmlformats.org/officeDocument/2006/relationships/customXml" Target="../ink/ink1791.xml"/><Relationship Id="rId133" Type="http://schemas.openxmlformats.org/officeDocument/2006/relationships/image" Target="../media/image1767.png"/><Relationship Id="rId154" Type="http://schemas.openxmlformats.org/officeDocument/2006/relationships/image" Target="../media/image1777.png"/><Relationship Id="rId175" Type="http://schemas.openxmlformats.org/officeDocument/2006/relationships/customXml" Target="../ink/ink1823.xml"/><Relationship Id="rId196" Type="http://schemas.openxmlformats.org/officeDocument/2006/relationships/image" Target="../media/image1798.png"/><Relationship Id="rId200" Type="http://schemas.openxmlformats.org/officeDocument/2006/relationships/image" Target="../media/image1800.png"/><Relationship Id="rId16" Type="http://schemas.openxmlformats.org/officeDocument/2006/relationships/customXml" Target="../ink/ink1743.xml"/><Relationship Id="rId221" Type="http://schemas.openxmlformats.org/officeDocument/2006/relationships/customXml" Target="../ink/ink1846.xml"/><Relationship Id="rId242" Type="http://schemas.openxmlformats.org/officeDocument/2006/relationships/image" Target="../media/image1821.png"/><Relationship Id="rId263" Type="http://schemas.openxmlformats.org/officeDocument/2006/relationships/customXml" Target="../ink/ink1867.xml"/><Relationship Id="rId284" Type="http://schemas.openxmlformats.org/officeDocument/2006/relationships/image" Target="../media/image1842.png"/><Relationship Id="rId37" Type="http://schemas.openxmlformats.org/officeDocument/2006/relationships/image" Target="../media/image1721.png"/><Relationship Id="rId58" Type="http://schemas.openxmlformats.org/officeDocument/2006/relationships/customXml" Target="../ink/ink1764.xml"/><Relationship Id="rId79" Type="http://schemas.openxmlformats.org/officeDocument/2006/relationships/image" Target="../media/image1741.png"/><Relationship Id="rId102" Type="http://schemas.openxmlformats.org/officeDocument/2006/relationships/customXml" Target="../ink/ink1786.xml"/><Relationship Id="rId123" Type="http://schemas.openxmlformats.org/officeDocument/2006/relationships/image" Target="../media/image1762.png"/><Relationship Id="rId144" Type="http://schemas.openxmlformats.org/officeDocument/2006/relationships/image" Target="../media/image1772.png"/><Relationship Id="rId90" Type="http://schemas.openxmlformats.org/officeDocument/2006/relationships/customXml" Target="../ink/ink1780.xml"/><Relationship Id="rId165" Type="http://schemas.openxmlformats.org/officeDocument/2006/relationships/customXml" Target="../ink/ink1818.xml"/><Relationship Id="rId186" Type="http://schemas.openxmlformats.org/officeDocument/2006/relationships/image" Target="../media/image1793.png"/><Relationship Id="rId211" Type="http://schemas.openxmlformats.org/officeDocument/2006/relationships/customXml" Target="../ink/ink1841.xml"/><Relationship Id="rId232" Type="http://schemas.openxmlformats.org/officeDocument/2006/relationships/image" Target="../media/image1816.png"/><Relationship Id="rId253" Type="http://schemas.openxmlformats.org/officeDocument/2006/relationships/customXml" Target="../ink/ink1862.xml"/><Relationship Id="rId274" Type="http://schemas.openxmlformats.org/officeDocument/2006/relationships/image" Target="../media/image1837.png"/><Relationship Id="rId27" Type="http://schemas.openxmlformats.org/officeDocument/2006/relationships/image" Target="../media/image1716.png"/><Relationship Id="rId48" Type="http://schemas.openxmlformats.org/officeDocument/2006/relationships/customXml" Target="../ink/ink1759.xml"/><Relationship Id="rId69" Type="http://schemas.openxmlformats.org/officeDocument/2006/relationships/image" Target="../media/image1737.png"/><Relationship Id="rId113" Type="http://schemas.openxmlformats.org/officeDocument/2006/relationships/image" Target="../media/image1757.png"/><Relationship Id="rId134" Type="http://schemas.openxmlformats.org/officeDocument/2006/relationships/customXml" Target="../ink/ink1802.xml"/><Relationship Id="rId80" Type="http://schemas.openxmlformats.org/officeDocument/2006/relationships/customXml" Target="../ink/ink1775.xml"/><Relationship Id="rId155" Type="http://schemas.openxmlformats.org/officeDocument/2006/relationships/customXml" Target="../ink/ink1813.xml"/><Relationship Id="rId176" Type="http://schemas.openxmlformats.org/officeDocument/2006/relationships/image" Target="../media/image1788.png"/><Relationship Id="rId197" Type="http://schemas.openxmlformats.org/officeDocument/2006/relationships/customXml" Target="../ink/ink1834.xml"/><Relationship Id="rId201" Type="http://schemas.openxmlformats.org/officeDocument/2006/relationships/customXml" Target="../ink/ink1836.xml"/><Relationship Id="rId222" Type="http://schemas.openxmlformats.org/officeDocument/2006/relationships/image" Target="../media/image1811.png"/><Relationship Id="rId243" Type="http://schemas.openxmlformats.org/officeDocument/2006/relationships/customXml" Target="../ink/ink1857.xml"/><Relationship Id="rId264" Type="http://schemas.openxmlformats.org/officeDocument/2006/relationships/image" Target="../media/image1832.png"/><Relationship Id="rId285" Type="http://schemas.openxmlformats.org/officeDocument/2006/relationships/customXml" Target="../ink/ink1878.xml"/><Relationship Id="rId17" Type="http://schemas.openxmlformats.org/officeDocument/2006/relationships/image" Target="../media/image1711.png"/><Relationship Id="rId38" Type="http://schemas.openxmlformats.org/officeDocument/2006/relationships/customXml" Target="../ink/ink1754.xml"/><Relationship Id="rId59" Type="http://schemas.openxmlformats.org/officeDocument/2006/relationships/image" Target="../media/image1732.png"/><Relationship Id="rId103" Type="http://schemas.openxmlformats.org/officeDocument/2006/relationships/image" Target="../media/image1752.png"/><Relationship Id="rId124" Type="http://schemas.openxmlformats.org/officeDocument/2006/relationships/customXml" Target="../ink/ink1797.xml"/><Relationship Id="rId70" Type="http://schemas.openxmlformats.org/officeDocument/2006/relationships/customXml" Target="../ink/ink1770.xml"/><Relationship Id="rId91" Type="http://schemas.openxmlformats.org/officeDocument/2006/relationships/image" Target="../media/image1746.png"/><Relationship Id="rId145" Type="http://schemas.openxmlformats.org/officeDocument/2006/relationships/customXml" Target="../ink/ink1808.xml"/><Relationship Id="rId166" Type="http://schemas.openxmlformats.org/officeDocument/2006/relationships/image" Target="../media/image1783.png"/><Relationship Id="rId187" Type="http://schemas.openxmlformats.org/officeDocument/2006/relationships/customXml" Target="../ink/ink1829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806.png"/><Relationship Id="rId233" Type="http://schemas.openxmlformats.org/officeDocument/2006/relationships/customXml" Target="../ink/ink1852.xml"/><Relationship Id="rId254" Type="http://schemas.openxmlformats.org/officeDocument/2006/relationships/image" Target="../media/image1827.png"/><Relationship Id="rId28" Type="http://schemas.openxmlformats.org/officeDocument/2006/relationships/customXml" Target="../ink/ink1749.xml"/><Relationship Id="rId49" Type="http://schemas.openxmlformats.org/officeDocument/2006/relationships/image" Target="../media/image1727.png"/><Relationship Id="rId114" Type="http://schemas.openxmlformats.org/officeDocument/2006/relationships/customXml" Target="../ink/ink1792.xml"/><Relationship Id="rId275" Type="http://schemas.openxmlformats.org/officeDocument/2006/relationships/customXml" Target="../ink/ink1873.xml"/><Relationship Id="rId60" Type="http://schemas.openxmlformats.org/officeDocument/2006/relationships/customXml" Target="../ink/ink1765.xml"/><Relationship Id="rId81" Type="http://schemas.openxmlformats.org/officeDocument/2006/relationships/image" Target="../media/image1742.png"/><Relationship Id="rId135" Type="http://schemas.openxmlformats.org/officeDocument/2006/relationships/image" Target="../media/image1768.png"/><Relationship Id="rId156" Type="http://schemas.openxmlformats.org/officeDocument/2006/relationships/image" Target="../media/image1778.png"/><Relationship Id="rId177" Type="http://schemas.openxmlformats.org/officeDocument/2006/relationships/customXml" Target="../ink/ink1824.xml"/><Relationship Id="rId198" Type="http://schemas.openxmlformats.org/officeDocument/2006/relationships/image" Target="../media/image1799.png"/><Relationship Id="rId202" Type="http://schemas.openxmlformats.org/officeDocument/2006/relationships/image" Target="../media/image1801.png"/><Relationship Id="rId223" Type="http://schemas.openxmlformats.org/officeDocument/2006/relationships/customXml" Target="../ink/ink1847.xml"/><Relationship Id="rId244" Type="http://schemas.openxmlformats.org/officeDocument/2006/relationships/image" Target="../media/image1822.png"/><Relationship Id="rId18" Type="http://schemas.openxmlformats.org/officeDocument/2006/relationships/customXml" Target="../ink/ink1744.xml"/><Relationship Id="rId39" Type="http://schemas.openxmlformats.org/officeDocument/2006/relationships/image" Target="../media/image1722.png"/><Relationship Id="rId265" Type="http://schemas.openxmlformats.org/officeDocument/2006/relationships/customXml" Target="../ink/ink1868.xml"/><Relationship Id="rId286" Type="http://schemas.openxmlformats.org/officeDocument/2006/relationships/image" Target="../media/image1843.png"/><Relationship Id="rId50" Type="http://schemas.openxmlformats.org/officeDocument/2006/relationships/customXml" Target="../ink/ink1760.xml"/><Relationship Id="rId104" Type="http://schemas.openxmlformats.org/officeDocument/2006/relationships/customXml" Target="../ink/ink1787.xml"/><Relationship Id="rId125" Type="http://schemas.openxmlformats.org/officeDocument/2006/relationships/image" Target="../media/image1763.png"/><Relationship Id="rId146" Type="http://schemas.openxmlformats.org/officeDocument/2006/relationships/image" Target="../media/image1773.png"/><Relationship Id="rId167" Type="http://schemas.openxmlformats.org/officeDocument/2006/relationships/customXml" Target="../ink/ink1819.xml"/><Relationship Id="rId188" Type="http://schemas.openxmlformats.org/officeDocument/2006/relationships/image" Target="../media/image1794.png"/><Relationship Id="rId71" Type="http://schemas.openxmlformats.org/officeDocument/2006/relationships/image" Target="../media/image1738.png"/><Relationship Id="rId92" Type="http://schemas.openxmlformats.org/officeDocument/2006/relationships/customXml" Target="../ink/ink1781.xml"/><Relationship Id="rId213" Type="http://schemas.openxmlformats.org/officeDocument/2006/relationships/customXml" Target="../ink/ink1842.xml"/><Relationship Id="rId234" Type="http://schemas.openxmlformats.org/officeDocument/2006/relationships/image" Target="../media/image1817.png"/><Relationship Id="rId2" Type="http://schemas.openxmlformats.org/officeDocument/2006/relationships/customXml" Target="../ink/ink1736.xml"/><Relationship Id="rId29" Type="http://schemas.openxmlformats.org/officeDocument/2006/relationships/image" Target="../media/image1717.png"/><Relationship Id="rId255" Type="http://schemas.openxmlformats.org/officeDocument/2006/relationships/customXml" Target="../ink/ink1863.xml"/><Relationship Id="rId276" Type="http://schemas.openxmlformats.org/officeDocument/2006/relationships/image" Target="../media/image1838.png"/><Relationship Id="rId40" Type="http://schemas.openxmlformats.org/officeDocument/2006/relationships/customXml" Target="../ink/ink1755.xml"/><Relationship Id="rId115" Type="http://schemas.openxmlformats.org/officeDocument/2006/relationships/image" Target="../media/image1758.png"/><Relationship Id="rId136" Type="http://schemas.openxmlformats.org/officeDocument/2006/relationships/customXml" Target="../ink/ink1803.xml"/><Relationship Id="rId157" Type="http://schemas.openxmlformats.org/officeDocument/2006/relationships/customXml" Target="../ink/ink1814.xml"/><Relationship Id="rId178" Type="http://schemas.openxmlformats.org/officeDocument/2006/relationships/image" Target="../media/image1789.png"/><Relationship Id="rId61" Type="http://schemas.openxmlformats.org/officeDocument/2006/relationships/image" Target="../media/image1733.png"/><Relationship Id="rId82" Type="http://schemas.openxmlformats.org/officeDocument/2006/relationships/customXml" Target="../ink/ink1776.xml"/><Relationship Id="rId199" Type="http://schemas.openxmlformats.org/officeDocument/2006/relationships/customXml" Target="../ink/ink1835.xml"/><Relationship Id="rId203" Type="http://schemas.openxmlformats.org/officeDocument/2006/relationships/customXml" Target="../ink/ink1837.xml"/><Relationship Id="rId19" Type="http://schemas.openxmlformats.org/officeDocument/2006/relationships/image" Target="../media/image1712.png"/><Relationship Id="rId224" Type="http://schemas.openxmlformats.org/officeDocument/2006/relationships/image" Target="../media/image1812.png"/><Relationship Id="rId245" Type="http://schemas.openxmlformats.org/officeDocument/2006/relationships/customXml" Target="../ink/ink1858.xml"/><Relationship Id="rId266" Type="http://schemas.openxmlformats.org/officeDocument/2006/relationships/image" Target="../media/image1833.png"/><Relationship Id="rId287" Type="http://schemas.openxmlformats.org/officeDocument/2006/relationships/customXml" Target="../ink/ink1879.xml"/><Relationship Id="rId30" Type="http://schemas.openxmlformats.org/officeDocument/2006/relationships/customXml" Target="../ink/ink1750.xml"/><Relationship Id="rId105" Type="http://schemas.openxmlformats.org/officeDocument/2006/relationships/image" Target="../media/image1753.png"/><Relationship Id="rId126" Type="http://schemas.openxmlformats.org/officeDocument/2006/relationships/customXml" Target="../ink/ink1798.xml"/><Relationship Id="rId147" Type="http://schemas.openxmlformats.org/officeDocument/2006/relationships/customXml" Target="../ink/ink1809.xml"/><Relationship Id="rId168" Type="http://schemas.openxmlformats.org/officeDocument/2006/relationships/image" Target="../media/image1784.png"/><Relationship Id="rId51" Type="http://schemas.openxmlformats.org/officeDocument/2006/relationships/image" Target="../media/image1728.png"/><Relationship Id="rId72" Type="http://schemas.openxmlformats.org/officeDocument/2006/relationships/customXml" Target="../ink/ink1771.xml"/><Relationship Id="rId93" Type="http://schemas.openxmlformats.org/officeDocument/2006/relationships/image" Target="../media/image1747.png"/><Relationship Id="rId189" Type="http://schemas.openxmlformats.org/officeDocument/2006/relationships/customXml" Target="../ink/ink1830.xml"/><Relationship Id="rId3" Type="http://schemas.openxmlformats.org/officeDocument/2006/relationships/image" Target="../media/image1704.png"/><Relationship Id="rId214" Type="http://schemas.openxmlformats.org/officeDocument/2006/relationships/image" Target="../media/image1807.png"/><Relationship Id="rId235" Type="http://schemas.openxmlformats.org/officeDocument/2006/relationships/customXml" Target="../ink/ink1853.xml"/><Relationship Id="rId256" Type="http://schemas.openxmlformats.org/officeDocument/2006/relationships/image" Target="../media/image1828.png"/><Relationship Id="rId277" Type="http://schemas.openxmlformats.org/officeDocument/2006/relationships/customXml" Target="../ink/ink1874.xml"/><Relationship Id="rId116" Type="http://schemas.openxmlformats.org/officeDocument/2006/relationships/customXml" Target="../ink/ink1793.xml"/><Relationship Id="rId137" Type="http://schemas.openxmlformats.org/officeDocument/2006/relationships/image" Target="../media/image1769.png"/><Relationship Id="rId158" Type="http://schemas.openxmlformats.org/officeDocument/2006/relationships/image" Target="../media/image1779.png"/><Relationship Id="rId20" Type="http://schemas.openxmlformats.org/officeDocument/2006/relationships/customXml" Target="../ink/ink1745.xml"/><Relationship Id="rId41" Type="http://schemas.openxmlformats.org/officeDocument/2006/relationships/image" Target="../media/image1723.png"/><Relationship Id="rId62" Type="http://schemas.openxmlformats.org/officeDocument/2006/relationships/customXml" Target="../ink/ink1766.xml"/><Relationship Id="rId83" Type="http://schemas.openxmlformats.org/officeDocument/2006/relationships/image" Target="../media/image1743.png"/><Relationship Id="rId179" Type="http://schemas.openxmlformats.org/officeDocument/2006/relationships/customXml" Target="../ink/ink1825.xml"/><Relationship Id="rId190" Type="http://schemas.openxmlformats.org/officeDocument/2006/relationships/image" Target="../media/image1795.png"/><Relationship Id="rId204" Type="http://schemas.openxmlformats.org/officeDocument/2006/relationships/image" Target="../media/image1802.png"/><Relationship Id="rId225" Type="http://schemas.openxmlformats.org/officeDocument/2006/relationships/customXml" Target="../ink/ink1848.xml"/><Relationship Id="rId246" Type="http://schemas.openxmlformats.org/officeDocument/2006/relationships/image" Target="../media/image1823.png"/><Relationship Id="rId267" Type="http://schemas.openxmlformats.org/officeDocument/2006/relationships/customXml" Target="../ink/ink1869.xml"/><Relationship Id="rId288" Type="http://schemas.openxmlformats.org/officeDocument/2006/relationships/image" Target="../media/image1844.png"/><Relationship Id="rId106" Type="http://schemas.openxmlformats.org/officeDocument/2006/relationships/customXml" Target="../ink/ink1788.xml"/><Relationship Id="rId127" Type="http://schemas.openxmlformats.org/officeDocument/2006/relationships/image" Target="../media/image1764.png"/><Relationship Id="rId10" Type="http://schemas.openxmlformats.org/officeDocument/2006/relationships/customXml" Target="../ink/ink1740.xml"/><Relationship Id="rId31" Type="http://schemas.openxmlformats.org/officeDocument/2006/relationships/image" Target="../media/image1718.png"/><Relationship Id="rId52" Type="http://schemas.openxmlformats.org/officeDocument/2006/relationships/customXml" Target="../ink/ink1761.xml"/><Relationship Id="rId73" Type="http://schemas.openxmlformats.org/officeDocument/2006/relationships/image" Target="../media/image1739.png"/><Relationship Id="rId94" Type="http://schemas.openxmlformats.org/officeDocument/2006/relationships/customXml" Target="../ink/ink1782.xml"/><Relationship Id="rId148" Type="http://schemas.openxmlformats.org/officeDocument/2006/relationships/image" Target="../media/image1774.png"/><Relationship Id="rId169" Type="http://schemas.openxmlformats.org/officeDocument/2006/relationships/customXml" Target="../ink/ink1820.xml"/><Relationship Id="rId4" Type="http://schemas.openxmlformats.org/officeDocument/2006/relationships/customXml" Target="../ink/ink1737.xml"/><Relationship Id="rId180" Type="http://schemas.openxmlformats.org/officeDocument/2006/relationships/image" Target="../media/image1790.png"/><Relationship Id="rId215" Type="http://schemas.openxmlformats.org/officeDocument/2006/relationships/customXml" Target="../ink/ink1843.xml"/><Relationship Id="rId236" Type="http://schemas.openxmlformats.org/officeDocument/2006/relationships/image" Target="../media/image1818.png"/><Relationship Id="rId257" Type="http://schemas.openxmlformats.org/officeDocument/2006/relationships/customXml" Target="../ink/ink1864.xml"/><Relationship Id="rId278" Type="http://schemas.openxmlformats.org/officeDocument/2006/relationships/image" Target="../media/image1839.png"/><Relationship Id="rId42" Type="http://schemas.openxmlformats.org/officeDocument/2006/relationships/customXml" Target="../ink/ink1756.xml"/><Relationship Id="rId84" Type="http://schemas.openxmlformats.org/officeDocument/2006/relationships/customXml" Target="../ink/ink1777.xml"/><Relationship Id="rId138" Type="http://schemas.openxmlformats.org/officeDocument/2006/relationships/customXml" Target="../ink/ink1804.xml"/><Relationship Id="rId191" Type="http://schemas.openxmlformats.org/officeDocument/2006/relationships/customXml" Target="../ink/ink1831.xml"/><Relationship Id="rId205" Type="http://schemas.openxmlformats.org/officeDocument/2006/relationships/customXml" Target="../ink/ink1838.xml"/><Relationship Id="rId247" Type="http://schemas.openxmlformats.org/officeDocument/2006/relationships/customXml" Target="../ink/ink1859.xml"/><Relationship Id="rId107" Type="http://schemas.openxmlformats.org/officeDocument/2006/relationships/image" Target="../media/image1754.png"/><Relationship Id="rId289" Type="http://schemas.openxmlformats.org/officeDocument/2006/relationships/customXml" Target="../ink/ink1880.xml"/><Relationship Id="rId11" Type="http://schemas.openxmlformats.org/officeDocument/2006/relationships/image" Target="../media/image1708.png"/><Relationship Id="rId53" Type="http://schemas.openxmlformats.org/officeDocument/2006/relationships/image" Target="../media/image1729.png"/><Relationship Id="rId149" Type="http://schemas.openxmlformats.org/officeDocument/2006/relationships/customXml" Target="../ink/ink1810.xml"/><Relationship Id="rId95" Type="http://schemas.openxmlformats.org/officeDocument/2006/relationships/image" Target="../media/image1748.png"/><Relationship Id="rId160" Type="http://schemas.openxmlformats.org/officeDocument/2006/relationships/image" Target="../media/image1780.png"/><Relationship Id="rId216" Type="http://schemas.openxmlformats.org/officeDocument/2006/relationships/image" Target="../media/image1808.png"/><Relationship Id="rId258" Type="http://schemas.openxmlformats.org/officeDocument/2006/relationships/image" Target="../media/image1829.png"/><Relationship Id="rId22" Type="http://schemas.openxmlformats.org/officeDocument/2006/relationships/customXml" Target="../ink/ink1746.xml"/><Relationship Id="rId64" Type="http://schemas.openxmlformats.org/officeDocument/2006/relationships/customXml" Target="../ink/ink1767.xml"/><Relationship Id="rId118" Type="http://schemas.openxmlformats.org/officeDocument/2006/relationships/customXml" Target="../ink/ink1794.xml"/><Relationship Id="rId171" Type="http://schemas.openxmlformats.org/officeDocument/2006/relationships/customXml" Target="../ink/ink1821.xml"/><Relationship Id="rId227" Type="http://schemas.openxmlformats.org/officeDocument/2006/relationships/customXml" Target="../ink/ink1849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3.png"/><Relationship Id="rId21" Type="http://schemas.openxmlformats.org/officeDocument/2006/relationships/image" Target="../media/image1855.png"/><Relationship Id="rId42" Type="http://schemas.openxmlformats.org/officeDocument/2006/relationships/customXml" Target="../ink/ink1901.xml"/><Relationship Id="rId63" Type="http://schemas.openxmlformats.org/officeDocument/2006/relationships/image" Target="../media/image1876.png"/><Relationship Id="rId84" Type="http://schemas.openxmlformats.org/officeDocument/2006/relationships/customXml" Target="../ink/ink1922.xml"/><Relationship Id="rId138" Type="http://schemas.openxmlformats.org/officeDocument/2006/relationships/customXml" Target="../ink/ink1949.xml"/><Relationship Id="rId159" Type="http://schemas.openxmlformats.org/officeDocument/2006/relationships/customXml" Target="../ink/ink1960.xml"/><Relationship Id="rId170" Type="http://schemas.openxmlformats.org/officeDocument/2006/relationships/image" Target="../media/image1928.png"/><Relationship Id="rId191" Type="http://schemas.openxmlformats.org/officeDocument/2006/relationships/customXml" Target="../ink/ink1976.xml"/><Relationship Id="rId205" Type="http://schemas.openxmlformats.org/officeDocument/2006/relationships/customXml" Target="../ink/ink1983.xml"/><Relationship Id="rId226" Type="http://schemas.openxmlformats.org/officeDocument/2006/relationships/image" Target="../media/image1956.png"/><Relationship Id="rId247" Type="http://schemas.openxmlformats.org/officeDocument/2006/relationships/customXml" Target="../ink/ink2004.xml"/><Relationship Id="rId107" Type="http://schemas.openxmlformats.org/officeDocument/2006/relationships/image" Target="../media/image1898.png"/><Relationship Id="rId11" Type="http://schemas.openxmlformats.org/officeDocument/2006/relationships/image" Target="../media/image1850.png"/><Relationship Id="rId32" Type="http://schemas.openxmlformats.org/officeDocument/2006/relationships/customXml" Target="../ink/ink1896.xml"/><Relationship Id="rId53" Type="http://schemas.openxmlformats.org/officeDocument/2006/relationships/image" Target="../media/image1871.png"/><Relationship Id="rId74" Type="http://schemas.openxmlformats.org/officeDocument/2006/relationships/customXml" Target="../ink/ink1917.xml"/><Relationship Id="rId128" Type="http://schemas.openxmlformats.org/officeDocument/2006/relationships/customXml" Target="../ink/ink1944.xml"/><Relationship Id="rId149" Type="http://schemas.openxmlformats.org/officeDocument/2006/relationships/customXml" Target="../ink/ink1955.xml"/><Relationship Id="rId5" Type="http://schemas.openxmlformats.org/officeDocument/2006/relationships/image" Target="../media/image1847.png"/><Relationship Id="rId95" Type="http://schemas.openxmlformats.org/officeDocument/2006/relationships/image" Target="../media/image1892.png"/><Relationship Id="rId160" Type="http://schemas.openxmlformats.org/officeDocument/2006/relationships/image" Target="../media/image1923.png"/><Relationship Id="rId181" Type="http://schemas.openxmlformats.org/officeDocument/2006/relationships/customXml" Target="../ink/ink1971.xml"/><Relationship Id="rId216" Type="http://schemas.openxmlformats.org/officeDocument/2006/relationships/image" Target="../media/image1951.png"/><Relationship Id="rId237" Type="http://schemas.openxmlformats.org/officeDocument/2006/relationships/customXml" Target="../ink/ink1999.xml"/><Relationship Id="rId22" Type="http://schemas.openxmlformats.org/officeDocument/2006/relationships/customXml" Target="../ink/ink1891.xml"/><Relationship Id="rId43" Type="http://schemas.openxmlformats.org/officeDocument/2006/relationships/image" Target="../media/image1866.png"/><Relationship Id="rId64" Type="http://schemas.openxmlformats.org/officeDocument/2006/relationships/customXml" Target="../ink/ink1912.xml"/><Relationship Id="rId118" Type="http://schemas.openxmlformats.org/officeDocument/2006/relationships/customXml" Target="../ink/ink1939.xml"/><Relationship Id="rId139" Type="http://schemas.openxmlformats.org/officeDocument/2006/relationships/image" Target="../media/image1914.png"/><Relationship Id="rId85" Type="http://schemas.openxmlformats.org/officeDocument/2006/relationships/image" Target="../media/image1887.png"/><Relationship Id="rId150" Type="http://schemas.openxmlformats.org/officeDocument/2006/relationships/image" Target="../media/image1918.png"/><Relationship Id="rId171" Type="http://schemas.openxmlformats.org/officeDocument/2006/relationships/customXml" Target="../ink/ink1966.xml"/><Relationship Id="rId192" Type="http://schemas.openxmlformats.org/officeDocument/2006/relationships/image" Target="../media/image1939.png"/><Relationship Id="rId206" Type="http://schemas.openxmlformats.org/officeDocument/2006/relationships/image" Target="../media/image1946.png"/><Relationship Id="rId227" Type="http://schemas.openxmlformats.org/officeDocument/2006/relationships/customXml" Target="../ink/ink1994.xml"/><Relationship Id="rId248" Type="http://schemas.openxmlformats.org/officeDocument/2006/relationships/image" Target="../media/image933.png"/><Relationship Id="rId12" Type="http://schemas.openxmlformats.org/officeDocument/2006/relationships/customXml" Target="../ink/ink1886.xml"/><Relationship Id="rId33" Type="http://schemas.openxmlformats.org/officeDocument/2006/relationships/image" Target="../media/image1861.png"/><Relationship Id="rId108" Type="http://schemas.openxmlformats.org/officeDocument/2006/relationships/customXml" Target="../ink/ink1934.xml"/><Relationship Id="rId129" Type="http://schemas.openxmlformats.org/officeDocument/2006/relationships/image" Target="../media/image1909.png"/><Relationship Id="rId54" Type="http://schemas.openxmlformats.org/officeDocument/2006/relationships/customXml" Target="../ink/ink1907.xml"/><Relationship Id="rId75" Type="http://schemas.openxmlformats.org/officeDocument/2006/relationships/image" Target="../media/image1882.png"/><Relationship Id="rId96" Type="http://schemas.openxmlformats.org/officeDocument/2006/relationships/customXml" Target="../ink/ink1928.xml"/><Relationship Id="rId140" Type="http://schemas.openxmlformats.org/officeDocument/2006/relationships/customXml" Target="../ink/ink1950.xml"/><Relationship Id="rId161" Type="http://schemas.openxmlformats.org/officeDocument/2006/relationships/customXml" Target="../ink/ink1961.xml"/><Relationship Id="rId182" Type="http://schemas.openxmlformats.org/officeDocument/2006/relationships/image" Target="../media/image1934.png"/><Relationship Id="rId217" Type="http://schemas.openxmlformats.org/officeDocument/2006/relationships/customXml" Target="../ink/ink1989.xml"/><Relationship Id="rId6" Type="http://schemas.openxmlformats.org/officeDocument/2006/relationships/customXml" Target="../ink/ink1883.xml"/><Relationship Id="rId238" Type="http://schemas.openxmlformats.org/officeDocument/2006/relationships/image" Target="../media/image1961.png"/><Relationship Id="rId23" Type="http://schemas.openxmlformats.org/officeDocument/2006/relationships/image" Target="../media/image1856.png"/><Relationship Id="rId119" Type="http://schemas.openxmlformats.org/officeDocument/2006/relationships/image" Target="../media/image1904.png"/><Relationship Id="rId44" Type="http://schemas.openxmlformats.org/officeDocument/2006/relationships/customXml" Target="../ink/ink1902.xml"/><Relationship Id="rId65" Type="http://schemas.openxmlformats.org/officeDocument/2006/relationships/image" Target="../media/image1877.png"/><Relationship Id="rId86" Type="http://schemas.openxmlformats.org/officeDocument/2006/relationships/customXml" Target="../ink/ink1923.xml"/><Relationship Id="rId130" Type="http://schemas.openxmlformats.org/officeDocument/2006/relationships/customXml" Target="../ink/ink1945.xml"/><Relationship Id="rId151" Type="http://schemas.openxmlformats.org/officeDocument/2006/relationships/customXml" Target="../ink/ink1956.xml"/><Relationship Id="rId172" Type="http://schemas.openxmlformats.org/officeDocument/2006/relationships/image" Target="../media/image1929.png"/><Relationship Id="rId193" Type="http://schemas.openxmlformats.org/officeDocument/2006/relationships/customXml" Target="../ink/ink1977.xml"/><Relationship Id="rId207" Type="http://schemas.openxmlformats.org/officeDocument/2006/relationships/customXml" Target="../ink/ink1984.xml"/><Relationship Id="rId228" Type="http://schemas.openxmlformats.org/officeDocument/2006/relationships/image" Target="../media/image1957.png"/><Relationship Id="rId249" Type="http://schemas.openxmlformats.org/officeDocument/2006/relationships/customXml" Target="../ink/ink2005.xml"/><Relationship Id="rId13" Type="http://schemas.openxmlformats.org/officeDocument/2006/relationships/image" Target="../media/image1851.png"/><Relationship Id="rId109" Type="http://schemas.openxmlformats.org/officeDocument/2006/relationships/image" Target="../media/image1899.png"/><Relationship Id="rId34" Type="http://schemas.openxmlformats.org/officeDocument/2006/relationships/customXml" Target="../ink/ink1897.xml"/><Relationship Id="rId55" Type="http://schemas.openxmlformats.org/officeDocument/2006/relationships/image" Target="../media/image1872.png"/><Relationship Id="rId76" Type="http://schemas.openxmlformats.org/officeDocument/2006/relationships/customXml" Target="../ink/ink1918.xml"/><Relationship Id="rId97" Type="http://schemas.openxmlformats.org/officeDocument/2006/relationships/image" Target="../media/image1893.png"/><Relationship Id="rId120" Type="http://schemas.openxmlformats.org/officeDocument/2006/relationships/customXml" Target="../ink/ink1940.xml"/><Relationship Id="rId141" Type="http://schemas.openxmlformats.org/officeDocument/2006/relationships/image" Target="../media/image529.png"/><Relationship Id="rId7" Type="http://schemas.openxmlformats.org/officeDocument/2006/relationships/image" Target="../media/image1848.png"/><Relationship Id="rId162" Type="http://schemas.openxmlformats.org/officeDocument/2006/relationships/image" Target="../media/image1924.png"/><Relationship Id="rId183" Type="http://schemas.openxmlformats.org/officeDocument/2006/relationships/customXml" Target="../ink/ink1972.xml"/><Relationship Id="rId218" Type="http://schemas.openxmlformats.org/officeDocument/2006/relationships/image" Target="../media/image1952.png"/><Relationship Id="rId239" Type="http://schemas.openxmlformats.org/officeDocument/2006/relationships/customXml" Target="../ink/ink2000.xml"/><Relationship Id="rId250" Type="http://schemas.openxmlformats.org/officeDocument/2006/relationships/image" Target="../media/image1966.png"/><Relationship Id="rId24" Type="http://schemas.openxmlformats.org/officeDocument/2006/relationships/customXml" Target="../ink/ink1892.xml"/><Relationship Id="rId45" Type="http://schemas.openxmlformats.org/officeDocument/2006/relationships/image" Target="../media/image1867.png"/><Relationship Id="rId66" Type="http://schemas.openxmlformats.org/officeDocument/2006/relationships/customXml" Target="../ink/ink1913.xml"/><Relationship Id="rId87" Type="http://schemas.openxmlformats.org/officeDocument/2006/relationships/image" Target="../media/image1888.png"/><Relationship Id="rId110" Type="http://schemas.openxmlformats.org/officeDocument/2006/relationships/customXml" Target="../ink/ink1935.xml"/><Relationship Id="rId131" Type="http://schemas.openxmlformats.org/officeDocument/2006/relationships/image" Target="../media/image1910.png"/><Relationship Id="rId152" Type="http://schemas.openxmlformats.org/officeDocument/2006/relationships/image" Target="../media/image1919.png"/><Relationship Id="rId173" Type="http://schemas.openxmlformats.org/officeDocument/2006/relationships/customXml" Target="../ink/ink1967.xml"/><Relationship Id="rId194" Type="http://schemas.openxmlformats.org/officeDocument/2006/relationships/image" Target="../media/image1940.png"/><Relationship Id="rId208" Type="http://schemas.openxmlformats.org/officeDocument/2006/relationships/image" Target="../media/image1947.png"/><Relationship Id="rId229" Type="http://schemas.openxmlformats.org/officeDocument/2006/relationships/customXml" Target="../ink/ink1995.xml"/><Relationship Id="rId240" Type="http://schemas.openxmlformats.org/officeDocument/2006/relationships/image" Target="../media/image1962.png"/><Relationship Id="rId14" Type="http://schemas.openxmlformats.org/officeDocument/2006/relationships/customXml" Target="../ink/ink1887.xml"/><Relationship Id="rId35" Type="http://schemas.openxmlformats.org/officeDocument/2006/relationships/image" Target="../media/image1862.png"/><Relationship Id="rId56" Type="http://schemas.openxmlformats.org/officeDocument/2006/relationships/customXml" Target="../ink/ink1908.xml"/><Relationship Id="rId77" Type="http://schemas.openxmlformats.org/officeDocument/2006/relationships/image" Target="../media/image1883.png"/><Relationship Id="rId100" Type="http://schemas.openxmlformats.org/officeDocument/2006/relationships/customXml" Target="../ink/ink1930.xml"/><Relationship Id="rId8" Type="http://schemas.openxmlformats.org/officeDocument/2006/relationships/customXml" Target="../ink/ink1884.xml"/><Relationship Id="rId98" Type="http://schemas.openxmlformats.org/officeDocument/2006/relationships/customXml" Target="../ink/ink1929.xml"/><Relationship Id="rId121" Type="http://schemas.openxmlformats.org/officeDocument/2006/relationships/image" Target="../media/image1905.png"/><Relationship Id="rId142" Type="http://schemas.openxmlformats.org/officeDocument/2006/relationships/customXml" Target="../ink/ink1951.xml"/><Relationship Id="rId163" Type="http://schemas.openxmlformats.org/officeDocument/2006/relationships/customXml" Target="../ink/ink1962.xml"/><Relationship Id="rId184" Type="http://schemas.openxmlformats.org/officeDocument/2006/relationships/image" Target="../media/image1935.png"/><Relationship Id="rId219" Type="http://schemas.openxmlformats.org/officeDocument/2006/relationships/customXml" Target="../ink/ink1990.xml"/><Relationship Id="rId230" Type="http://schemas.openxmlformats.org/officeDocument/2006/relationships/image" Target="../media/image1958.png"/><Relationship Id="rId251" Type="http://schemas.openxmlformats.org/officeDocument/2006/relationships/customXml" Target="../ink/ink2006.xml"/><Relationship Id="rId25" Type="http://schemas.openxmlformats.org/officeDocument/2006/relationships/image" Target="../media/image1857.png"/><Relationship Id="rId46" Type="http://schemas.openxmlformats.org/officeDocument/2006/relationships/customXml" Target="../ink/ink1903.xml"/><Relationship Id="rId67" Type="http://schemas.openxmlformats.org/officeDocument/2006/relationships/image" Target="../media/image1878.png"/><Relationship Id="rId88" Type="http://schemas.openxmlformats.org/officeDocument/2006/relationships/customXml" Target="../ink/ink1924.xml"/><Relationship Id="rId111" Type="http://schemas.openxmlformats.org/officeDocument/2006/relationships/image" Target="../media/image1900.png"/><Relationship Id="rId132" Type="http://schemas.openxmlformats.org/officeDocument/2006/relationships/customXml" Target="../ink/ink1946.xml"/><Relationship Id="rId153" Type="http://schemas.openxmlformats.org/officeDocument/2006/relationships/customXml" Target="../ink/ink1957.xml"/><Relationship Id="rId174" Type="http://schemas.openxmlformats.org/officeDocument/2006/relationships/image" Target="../media/image1930.png"/><Relationship Id="rId195" Type="http://schemas.openxmlformats.org/officeDocument/2006/relationships/customXml" Target="../ink/ink1978.xml"/><Relationship Id="rId209" Type="http://schemas.openxmlformats.org/officeDocument/2006/relationships/customXml" Target="../ink/ink1985.xml"/><Relationship Id="rId220" Type="http://schemas.openxmlformats.org/officeDocument/2006/relationships/image" Target="../media/image1953.png"/><Relationship Id="rId241" Type="http://schemas.openxmlformats.org/officeDocument/2006/relationships/customXml" Target="../ink/ink2001.xml"/><Relationship Id="rId15" Type="http://schemas.openxmlformats.org/officeDocument/2006/relationships/image" Target="../media/image1852.png"/><Relationship Id="rId36" Type="http://schemas.openxmlformats.org/officeDocument/2006/relationships/customXml" Target="../ink/ink1898.xml"/><Relationship Id="rId57" Type="http://schemas.openxmlformats.org/officeDocument/2006/relationships/image" Target="../media/image1873.png"/><Relationship Id="rId78" Type="http://schemas.openxmlformats.org/officeDocument/2006/relationships/customXml" Target="../ink/ink1919.xml"/><Relationship Id="rId99" Type="http://schemas.openxmlformats.org/officeDocument/2006/relationships/image" Target="../media/image1894.png"/><Relationship Id="rId101" Type="http://schemas.openxmlformats.org/officeDocument/2006/relationships/image" Target="../media/image1895.png"/><Relationship Id="rId122" Type="http://schemas.openxmlformats.org/officeDocument/2006/relationships/customXml" Target="../ink/ink1941.xml"/><Relationship Id="rId143" Type="http://schemas.openxmlformats.org/officeDocument/2006/relationships/image" Target="../media/image1915.png"/><Relationship Id="rId164" Type="http://schemas.openxmlformats.org/officeDocument/2006/relationships/image" Target="../media/image1925.png"/><Relationship Id="rId185" Type="http://schemas.openxmlformats.org/officeDocument/2006/relationships/customXml" Target="../ink/ink1973.xml"/><Relationship Id="rId4" Type="http://schemas.openxmlformats.org/officeDocument/2006/relationships/customXml" Target="../ink/ink1882.xml"/><Relationship Id="rId9" Type="http://schemas.openxmlformats.org/officeDocument/2006/relationships/image" Target="../media/image1849.png"/><Relationship Id="rId180" Type="http://schemas.openxmlformats.org/officeDocument/2006/relationships/image" Target="../media/image1933.png"/><Relationship Id="rId210" Type="http://schemas.openxmlformats.org/officeDocument/2006/relationships/image" Target="../media/image1948.png"/><Relationship Id="rId215" Type="http://schemas.openxmlformats.org/officeDocument/2006/relationships/customXml" Target="../ink/ink1988.xml"/><Relationship Id="rId236" Type="http://schemas.openxmlformats.org/officeDocument/2006/relationships/image" Target="../media/image1960.png"/><Relationship Id="rId26" Type="http://schemas.openxmlformats.org/officeDocument/2006/relationships/customXml" Target="../ink/ink1893.xml"/><Relationship Id="rId231" Type="http://schemas.openxmlformats.org/officeDocument/2006/relationships/customXml" Target="../ink/ink1996.xml"/><Relationship Id="rId252" Type="http://schemas.openxmlformats.org/officeDocument/2006/relationships/image" Target="../media/image1967.png"/><Relationship Id="rId47" Type="http://schemas.openxmlformats.org/officeDocument/2006/relationships/image" Target="../media/image1868.png"/><Relationship Id="rId68" Type="http://schemas.openxmlformats.org/officeDocument/2006/relationships/customXml" Target="../ink/ink1914.xml"/><Relationship Id="rId89" Type="http://schemas.openxmlformats.org/officeDocument/2006/relationships/image" Target="../media/image1889.png"/><Relationship Id="rId112" Type="http://schemas.openxmlformats.org/officeDocument/2006/relationships/customXml" Target="../ink/ink1936.xml"/><Relationship Id="rId133" Type="http://schemas.openxmlformats.org/officeDocument/2006/relationships/image" Target="../media/image1911.png"/><Relationship Id="rId154" Type="http://schemas.openxmlformats.org/officeDocument/2006/relationships/image" Target="../media/image1920.png"/><Relationship Id="rId175" Type="http://schemas.openxmlformats.org/officeDocument/2006/relationships/customXml" Target="../ink/ink1968.xml"/><Relationship Id="rId196" Type="http://schemas.openxmlformats.org/officeDocument/2006/relationships/image" Target="../media/image1941.png"/><Relationship Id="rId200" Type="http://schemas.openxmlformats.org/officeDocument/2006/relationships/image" Target="../media/image1943.png"/><Relationship Id="rId16" Type="http://schemas.openxmlformats.org/officeDocument/2006/relationships/customXml" Target="../ink/ink1888.xml"/><Relationship Id="rId221" Type="http://schemas.openxmlformats.org/officeDocument/2006/relationships/customXml" Target="../ink/ink1991.xml"/><Relationship Id="rId242" Type="http://schemas.openxmlformats.org/officeDocument/2006/relationships/image" Target="../media/image1963.png"/><Relationship Id="rId37" Type="http://schemas.openxmlformats.org/officeDocument/2006/relationships/image" Target="../media/image1863.png"/><Relationship Id="rId58" Type="http://schemas.openxmlformats.org/officeDocument/2006/relationships/customXml" Target="../ink/ink1909.xml"/><Relationship Id="rId79" Type="http://schemas.openxmlformats.org/officeDocument/2006/relationships/image" Target="../media/image1884.png"/><Relationship Id="rId102" Type="http://schemas.openxmlformats.org/officeDocument/2006/relationships/customXml" Target="../ink/ink1931.xml"/><Relationship Id="rId123" Type="http://schemas.openxmlformats.org/officeDocument/2006/relationships/image" Target="../media/image1906.png"/><Relationship Id="rId144" Type="http://schemas.openxmlformats.org/officeDocument/2006/relationships/customXml" Target="../ink/ink1952.xml"/><Relationship Id="rId90" Type="http://schemas.openxmlformats.org/officeDocument/2006/relationships/customXml" Target="../ink/ink1925.xml"/><Relationship Id="rId165" Type="http://schemas.openxmlformats.org/officeDocument/2006/relationships/customXml" Target="../ink/ink1963.xml"/><Relationship Id="rId186" Type="http://schemas.openxmlformats.org/officeDocument/2006/relationships/image" Target="../media/image1936.png"/><Relationship Id="rId211" Type="http://schemas.openxmlformats.org/officeDocument/2006/relationships/customXml" Target="../ink/ink1986.xml"/><Relationship Id="rId232" Type="http://schemas.openxmlformats.org/officeDocument/2006/relationships/image" Target="../media/image1044.png"/><Relationship Id="rId27" Type="http://schemas.openxmlformats.org/officeDocument/2006/relationships/image" Target="../media/image1858.png"/><Relationship Id="rId48" Type="http://schemas.openxmlformats.org/officeDocument/2006/relationships/customXml" Target="../ink/ink1904.xml"/><Relationship Id="rId69" Type="http://schemas.openxmlformats.org/officeDocument/2006/relationships/image" Target="../media/image1879.png"/><Relationship Id="rId113" Type="http://schemas.openxmlformats.org/officeDocument/2006/relationships/image" Target="../media/image1901.png"/><Relationship Id="rId134" Type="http://schemas.openxmlformats.org/officeDocument/2006/relationships/customXml" Target="../ink/ink1947.xml"/><Relationship Id="rId80" Type="http://schemas.openxmlformats.org/officeDocument/2006/relationships/customXml" Target="../ink/ink1920.xml"/><Relationship Id="rId155" Type="http://schemas.openxmlformats.org/officeDocument/2006/relationships/customXml" Target="../ink/ink1958.xml"/><Relationship Id="rId176" Type="http://schemas.openxmlformats.org/officeDocument/2006/relationships/image" Target="../media/image1931.png"/><Relationship Id="rId197" Type="http://schemas.openxmlformats.org/officeDocument/2006/relationships/customXml" Target="../ink/ink1979.xml"/><Relationship Id="rId201" Type="http://schemas.openxmlformats.org/officeDocument/2006/relationships/customXml" Target="../ink/ink1981.xml"/><Relationship Id="rId222" Type="http://schemas.openxmlformats.org/officeDocument/2006/relationships/image" Target="../media/image1954.png"/><Relationship Id="rId243" Type="http://schemas.openxmlformats.org/officeDocument/2006/relationships/customXml" Target="../ink/ink2002.xml"/><Relationship Id="rId17" Type="http://schemas.openxmlformats.org/officeDocument/2006/relationships/image" Target="../media/image1853.png"/><Relationship Id="rId38" Type="http://schemas.openxmlformats.org/officeDocument/2006/relationships/customXml" Target="../ink/ink1899.xml"/><Relationship Id="rId59" Type="http://schemas.openxmlformats.org/officeDocument/2006/relationships/image" Target="../media/image1874.png"/><Relationship Id="rId103" Type="http://schemas.openxmlformats.org/officeDocument/2006/relationships/image" Target="../media/image1896.png"/><Relationship Id="rId124" Type="http://schemas.openxmlformats.org/officeDocument/2006/relationships/customXml" Target="../ink/ink1942.xml"/><Relationship Id="rId70" Type="http://schemas.openxmlformats.org/officeDocument/2006/relationships/customXml" Target="../ink/ink1915.xml"/><Relationship Id="rId91" Type="http://schemas.openxmlformats.org/officeDocument/2006/relationships/image" Target="../media/image1890.png"/><Relationship Id="rId145" Type="http://schemas.openxmlformats.org/officeDocument/2006/relationships/image" Target="../media/image1916.png"/><Relationship Id="rId166" Type="http://schemas.openxmlformats.org/officeDocument/2006/relationships/image" Target="../media/image1926.png"/><Relationship Id="rId187" Type="http://schemas.openxmlformats.org/officeDocument/2006/relationships/customXml" Target="../ink/ink1974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949.png"/><Relationship Id="rId233" Type="http://schemas.openxmlformats.org/officeDocument/2006/relationships/customXml" Target="../ink/ink1997.xml"/><Relationship Id="rId28" Type="http://schemas.openxmlformats.org/officeDocument/2006/relationships/customXml" Target="../ink/ink1894.xml"/><Relationship Id="rId49" Type="http://schemas.openxmlformats.org/officeDocument/2006/relationships/image" Target="../media/image1869.png"/><Relationship Id="rId114" Type="http://schemas.openxmlformats.org/officeDocument/2006/relationships/customXml" Target="../ink/ink1937.xml"/><Relationship Id="rId60" Type="http://schemas.openxmlformats.org/officeDocument/2006/relationships/customXml" Target="../ink/ink1910.xml"/><Relationship Id="rId81" Type="http://schemas.openxmlformats.org/officeDocument/2006/relationships/image" Target="../media/image1885.png"/><Relationship Id="rId135" Type="http://schemas.openxmlformats.org/officeDocument/2006/relationships/image" Target="../media/image1912.png"/><Relationship Id="rId156" Type="http://schemas.openxmlformats.org/officeDocument/2006/relationships/image" Target="../media/image1921.png"/><Relationship Id="rId177" Type="http://schemas.openxmlformats.org/officeDocument/2006/relationships/customXml" Target="../ink/ink1969.xml"/><Relationship Id="rId198" Type="http://schemas.openxmlformats.org/officeDocument/2006/relationships/image" Target="../media/image1942.png"/><Relationship Id="rId202" Type="http://schemas.openxmlformats.org/officeDocument/2006/relationships/image" Target="../media/image1944.png"/><Relationship Id="rId223" Type="http://schemas.openxmlformats.org/officeDocument/2006/relationships/customXml" Target="../ink/ink1992.xml"/><Relationship Id="rId244" Type="http://schemas.openxmlformats.org/officeDocument/2006/relationships/image" Target="../media/image1964.png"/><Relationship Id="rId18" Type="http://schemas.openxmlformats.org/officeDocument/2006/relationships/customXml" Target="../ink/ink1889.xml"/><Relationship Id="rId39" Type="http://schemas.openxmlformats.org/officeDocument/2006/relationships/image" Target="../media/image1864.png"/><Relationship Id="rId50" Type="http://schemas.openxmlformats.org/officeDocument/2006/relationships/customXml" Target="../ink/ink1905.xml"/><Relationship Id="rId104" Type="http://schemas.openxmlformats.org/officeDocument/2006/relationships/customXml" Target="../ink/ink1932.xml"/><Relationship Id="rId125" Type="http://schemas.openxmlformats.org/officeDocument/2006/relationships/image" Target="../media/image1907.png"/><Relationship Id="rId146" Type="http://schemas.openxmlformats.org/officeDocument/2006/relationships/customXml" Target="../ink/ink1953.xml"/><Relationship Id="rId167" Type="http://schemas.openxmlformats.org/officeDocument/2006/relationships/customXml" Target="../ink/ink1964.xml"/><Relationship Id="rId188" Type="http://schemas.openxmlformats.org/officeDocument/2006/relationships/image" Target="../media/image1937.png"/><Relationship Id="rId71" Type="http://schemas.openxmlformats.org/officeDocument/2006/relationships/image" Target="../media/image1880.png"/><Relationship Id="rId92" Type="http://schemas.openxmlformats.org/officeDocument/2006/relationships/customXml" Target="../ink/ink1926.xml"/><Relationship Id="rId213" Type="http://schemas.openxmlformats.org/officeDocument/2006/relationships/customXml" Target="../ink/ink1987.xml"/><Relationship Id="rId234" Type="http://schemas.openxmlformats.org/officeDocument/2006/relationships/image" Target="../media/image1959.png"/><Relationship Id="rId2" Type="http://schemas.openxmlformats.org/officeDocument/2006/relationships/customXml" Target="../ink/ink1881.xml"/><Relationship Id="rId29" Type="http://schemas.openxmlformats.org/officeDocument/2006/relationships/image" Target="../media/image1859.png"/><Relationship Id="rId40" Type="http://schemas.openxmlformats.org/officeDocument/2006/relationships/customXml" Target="../ink/ink1900.xml"/><Relationship Id="rId115" Type="http://schemas.openxmlformats.org/officeDocument/2006/relationships/image" Target="../media/image1902.png"/><Relationship Id="rId136" Type="http://schemas.openxmlformats.org/officeDocument/2006/relationships/customXml" Target="../ink/ink1948.xml"/><Relationship Id="rId157" Type="http://schemas.openxmlformats.org/officeDocument/2006/relationships/customXml" Target="../ink/ink1959.xml"/><Relationship Id="rId178" Type="http://schemas.openxmlformats.org/officeDocument/2006/relationships/image" Target="../media/image1932.png"/><Relationship Id="rId61" Type="http://schemas.openxmlformats.org/officeDocument/2006/relationships/image" Target="../media/image1875.png"/><Relationship Id="rId82" Type="http://schemas.openxmlformats.org/officeDocument/2006/relationships/customXml" Target="../ink/ink1921.xml"/><Relationship Id="rId199" Type="http://schemas.openxmlformats.org/officeDocument/2006/relationships/customXml" Target="../ink/ink1980.xml"/><Relationship Id="rId203" Type="http://schemas.openxmlformats.org/officeDocument/2006/relationships/customXml" Target="../ink/ink1982.xml"/><Relationship Id="rId19" Type="http://schemas.openxmlformats.org/officeDocument/2006/relationships/image" Target="../media/image1854.png"/><Relationship Id="rId224" Type="http://schemas.openxmlformats.org/officeDocument/2006/relationships/image" Target="../media/image1955.png"/><Relationship Id="rId245" Type="http://schemas.openxmlformats.org/officeDocument/2006/relationships/customXml" Target="../ink/ink2003.xml"/><Relationship Id="rId30" Type="http://schemas.openxmlformats.org/officeDocument/2006/relationships/customXml" Target="../ink/ink1895.xml"/><Relationship Id="rId105" Type="http://schemas.openxmlformats.org/officeDocument/2006/relationships/image" Target="../media/image1897.png"/><Relationship Id="rId126" Type="http://schemas.openxmlformats.org/officeDocument/2006/relationships/customXml" Target="../ink/ink1943.xml"/><Relationship Id="rId147" Type="http://schemas.openxmlformats.org/officeDocument/2006/relationships/customXml" Target="../ink/ink1954.xml"/><Relationship Id="rId168" Type="http://schemas.openxmlformats.org/officeDocument/2006/relationships/image" Target="../media/image1927.png"/><Relationship Id="rId51" Type="http://schemas.openxmlformats.org/officeDocument/2006/relationships/image" Target="../media/image1870.png"/><Relationship Id="rId72" Type="http://schemas.openxmlformats.org/officeDocument/2006/relationships/customXml" Target="../ink/ink1916.xml"/><Relationship Id="rId93" Type="http://schemas.openxmlformats.org/officeDocument/2006/relationships/image" Target="../media/image1891.png"/><Relationship Id="rId189" Type="http://schemas.openxmlformats.org/officeDocument/2006/relationships/customXml" Target="../ink/ink1975.xml"/><Relationship Id="rId3" Type="http://schemas.openxmlformats.org/officeDocument/2006/relationships/image" Target="../media/image1846.png"/><Relationship Id="rId214" Type="http://schemas.openxmlformats.org/officeDocument/2006/relationships/image" Target="../media/image1950.png"/><Relationship Id="rId235" Type="http://schemas.openxmlformats.org/officeDocument/2006/relationships/customXml" Target="../ink/ink1998.xml"/><Relationship Id="rId116" Type="http://schemas.openxmlformats.org/officeDocument/2006/relationships/customXml" Target="../ink/ink1938.xml"/><Relationship Id="rId137" Type="http://schemas.openxmlformats.org/officeDocument/2006/relationships/image" Target="../media/image1913.png"/><Relationship Id="rId158" Type="http://schemas.openxmlformats.org/officeDocument/2006/relationships/image" Target="../media/image1922.png"/><Relationship Id="rId20" Type="http://schemas.openxmlformats.org/officeDocument/2006/relationships/customXml" Target="../ink/ink1890.xml"/><Relationship Id="rId41" Type="http://schemas.openxmlformats.org/officeDocument/2006/relationships/image" Target="../media/image1865.png"/><Relationship Id="rId62" Type="http://schemas.openxmlformats.org/officeDocument/2006/relationships/customXml" Target="../ink/ink1911.xml"/><Relationship Id="rId83" Type="http://schemas.openxmlformats.org/officeDocument/2006/relationships/image" Target="../media/image1886.png"/><Relationship Id="rId179" Type="http://schemas.openxmlformats.org/officeDocument/2006/relationships/customXml" Target="../ink/ink1970.xml"/><Relationship Id="rId190" Type="http://schemas.openxmlformats.org/officeDocument/2006/relationships/image" Target="../media/image1938.png"/><Relationship Id="rId204" Type="http://schemas.openxmlformats.org/officeDocument/2006/relationships/image" Target="../media/image1945.png"/><Relationship Id="rId225" Type="http://schemas.openxmlformats.org/officeDocument/2006/relationships/customXml" Target="../ink/ink1993.xml"/><Relationship Id="rId246" Type="http://schemas.openxmlformats.org/officeDocument/2006/relationships/image" Target="../media/image1965.png"/><Relationship Id="rId106" Type="http://schemas.openxmlformats.org/officeDocument/2006/relationships/customXml" Target="../ink/ink1933.xml"/><Relationship Id="rId127" Type="http://schemas.openxmlformats.org/officeDocument/2006/relationships/image" Target="../media/image1908.png"/><Relationship Id="rId10" Type="http://schemas.openxmlformats.org/officeDocument/2006/relationships/customXml" Target="../ink/ink1885.xml"/><Relationship Id="rId31" Type="http://schemas.openxmlformats.org/officeDocument/2006/relationships/image" Target="../media/image1860.png"/><Relationship Id="rId52" Type="http://schemas.openxmlformats.org/officeDocument/2006/relationships/customXml" Target="../ink/ink1906.xml"/><Relationship Id="rId73" Type="http://schemas.openxmlformats.org/officeDocument/2006/relationships/image" Target="../media/image1881.png"/><Relationship Id="rId94" Type="http://schemas.openxmlformats.org/officeDocument/2006/relationships/customXml" Target="../ink/ink1927.xml"/><Relationship Id="rId148" Type="http://schemas.openxmlformats.org/officeDocument/2006/relationships/image" Target="../media/image1917.png"/><Relationship Id="rId169" Type="http://schemas.openxmlformats.org/officeDocument/2006/relationships/customXml" Target="../ink/ink1965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5.png"/><Relationship Id="rId299" Type="http://schemas.openxmlformats.org/officeDocument/2006/relationships/image" Target="../media/image2115.png"/><Relationship Id="rId21" Type="http://schemas.openxmlformats.org/officeDocument/2006/relationships/image" Target="../media/image1977.png"/><Relationship Id="rId63" Type="http://schemas.openxmlformats.org/officeDocument/2006/relationships/image" Target="../media/image1998.png"/><Relationship Id="rId159" Type="http://schemas.openxmlformats.org/officeDocument/2006/relationships/image" Target="../media/image2046.png"/><Relationship Id="rId324" Type="http://schemas.openxmlformats.org/officeDocument/2006/relationships/customXml" Target="../ink/ink2168.xml"/><Relationship Id="rId170" Type="http://schemas.openxmlformats.org/officeDocument/2006/relationships/customXml" Target="../ink/ink2091.xml"/><Relationship Id="rId226" Type="http://schemas.openxmlformats.org/officeDocument/2006/relationships/customXml" Target="../ink/ink2119.xml"/><Relationship Id="rId268" Type="http://schemas.openxmlformats.org/officeDocument/2006/relationships/customXml" Target="../ink/ink2140.xml"/><Relationship Id="rId32" Type="http://schemas.openxmlformats.org/officeDocument/2006/relationships/customXml" Target="../ink/ink2022.xml"/><Relationship Id="rId74" Type="http://schemas.openxmlformats.org/officeDocument/2006/relationships/customXml" Target="../ink/ink2043.xml"/><Relationship Id="rId128" Type="http://schemas.openxmlformats.org/officeDocument/2006/relationships/customXml" Target="../ink/ink2070.xml"/><Relationship Id="rId335" Type="http://schemas.openxmlformats.org/officeDocument/2006/relationships/image" Target="../media/image2133.png"/><Relationship Id="rId5" Type="http://schemas.openxmlformats.org/officeDocument/2006/relationships/image" Target="../media/image1969.png"/><Relationship Id="rId181" Type="http://schemas.openxmlformats.org/officeDocument/2006/relationships/image" Target="../media/image2057.png"/><Relationship Id="rId237" Type="http://schemas.openxmlformats.org/officeDocument/2006/relationships/image" Target="../media/image2084.png"/><Relationship Id="rId279" Type="http://schemas.openxmlformats.org/officeDocument/2006/relationships/image" Target="../media/image2105.png"/><Relationship Id="rId43" Type="http://schemas.openxmlformats.org/officeDocument/2006/relationships/image" Target="../media/image1988.png"/><Relationship Id="rId139" Type="http://schemas.openxmlformats.org/officeDocument/2006/relationships/image" Target="../media/image2036.png"/><Relationship Id="rId290" Type="http://schemas.openxmlformats.org/officeDocument/2006/relationships/customXml" Target="../ink/ink2151.xml"/><Relationship Id="rId304" Type="http://schemas.openxmlformats.org/officeDocument/2006/relationships/customXml" Target="../ink/ink2158.xml"/><Relationship Id="rId346" Type="http://schemas.openxmlformats.org/officeDocument/2006/relationships/customXml" Target="../ink/ink2179.xml"/><Relationship Id="rId85" Type="http://schemas.openxmlformats.org/officeDocument/2006/relationships/image" Target="../media/image2009.png"/><Relationship Id="rId150" Type="http://schemas.openxmlformats.org/officeDocument/2006/relationships/customXml" Target="../ink/ink2081.xml"/><Relationship Id="rId192" Type="http://schemas.openxmlformats.org/officeDocument/2006/relationships/customXml" Target="../ink/ink2102.xml"/><Relationship Id="rId206" Type="http://schemas.openxmlformats.org/officeDocument/2006/relationships/customXml" Target="../ink/ink2109.xml"/><Relationship Id="rId248" Type="http://schemas.openxmlformats.org/officeDocument/2006/relationships/customXml" Target="../ink/ink2130.xml"/><Relationship Id="rId12" Type="http://schemas.openxmlformats.org/officeDocument/2006/relationships/customXml" Target="../ink/ink2012.xml"/><Relationship Id="rId108" Type="http://schemas.openxmlformats.org/officeDocument/2006/relationships/customXml" Target="../ink/ink2060.xml"/><Relationship Id="rId315" Type="http://schemas.openxmlformats.org/officeDocument/2006/relationships/image" Target="../media/image2123.png"/><Relationship Id="rId357" Type="http://schemas.openxmlformats.org/officeDocument/2006/relationships/image" Target="../media/image2144.png"/><Relationship Id="rId54" Type="http://schemas.openxmlformats.org/officeDocument/2006/relationships/customXml" Target="../ink/ink2033.xml"/><Relationship Id="rId96" Type="http://schemas.openxmlformats.org/officeDocument/2006/relationships/customXml" Target="../ink/ink2054.xml"/><Relationship Id="rId161" Type="http://schemas.openxmlformats.org/officeDocument/2006/relationships/image" Target="../media/image2047.png"/><Relationship Id="rId217" Type="http://schemas.openxmlformats.org/officeDocument/2006/relationships/image" Target="../media/image2075.png"/><Relationship Id="rId259" Type="http://schemas.openxmlformats.org/officeDocument/2006/relationships/image" Target="../media/image2095.png"/><Relationship Id="rId23" Type="http://schemas.openxmlformats.org/officeDocument/2006/relationships/image" Target="../media/image1978.png"/><Relationship Id="rId119" Type="http://schemas.openxmlformats.org/officeDocument/2006/relationships/image" Target="../media/image2026.png"/><Relationship Id="rId270" Type="http://schemas.openxmlformats.org/officeDocument/2006/relationships/customXml" Target="../ink/ink2141.xml"/><Relationship Id="rId326" Type="http://schemas.openxmlformats.org/officeDocument/2006/relationships/customXml" Target="../ink/ink2169.xml"/><Relationship Id="rId65" Type="http://schemas.openxmlformats.org/officeDocument/2006/relationships/image" Target="../media/image1999.png"/><Relationship Id="rId130" Type="http://schemas.openxmlformats.org/officeDocument/2006/relationships/customXml" Target="../ink/ink2071.xml"/><Relationship Id="rId172" Type="http://schemas.openxmlformats.org/officeDocument/2006/relationships/customXml" Target="../ink/ink2092.xml"/><Relationship Id="rId228" Type="http://schemas.openxmlformats.org/officeDocument/2006/relationships/customXml" Target="../ink/ink2120.xml"/><Relationship Id="rId281" Type="http://schemas.openxmlformats.org/officeDocument/2006/relationships/image" Target="../media/image2106.png"/><Relationship Id="rId337" Type="http://schemas.openxmlformats.org/officeDocument/2006/relationships/image" Target="../media/image2134.png"/><Relationship Id="rId34" Type="http://schemas.openxmlformats.org/officeDocument/2006/relationships/customXml" Target="../ink/ink2023.xml"/><Relationship Id="rId76" Type="http://schemas.openxmlformats.org/officeDocument/2006/relationships/customXml" Target="../ink/ink2044.xml"/><Relationship Id="rId141" Type="http://schemas.openxmlformats.org/officeDocument/2006/relationships/image" Target="../media/image2037.png"/><Relationship Id="rId7" Type="http://schemas.openxmlformats.org/officeDocument/2006/relationships/image" Target="../media/image1970.png"/><Relationship Id="rId183" Type="http://schemas.openxmlformats.org/officeDocument/2006/relationships/image" Target="../media/image2058.png"/><Relationship Id="rId239" Type="http://schemas.openxmlformats.org/officeDocument/2006/relationships/image" Target="../media/image2085.png"/><Relationship Id="rId250" Type="http://schemas.openxmlformats.org/officeDocument/2006/relationships/customXml" Target="../ink/ink2131.xml"/><Relationship Id="rId292" Type="http://schemas.openxmlformats.org/officeDocument/2006/relationships/customXml" Target="../ink/ink2152.xml"/><Relationship Id="rId306" Type="http://schemas.openxmlformats.org/officeDocument/2006/relationships/customXml" Target="../ink/ink2159.xml"/><Relationship Id="rId45" Type="http://schemas.openxmlformats.org/officeDocument/2006/relationships/image" Target="../media/image1989.png"/><Relationship Id="rId87" Type="http://schemas.openxmlformats.org/officeDocument/2006/relationships/image" Target="../media/image2010.png"/><Relationship Id="rId110" Type="http://schemas.openxmlformats.org/officeDocument/2006/relationships/customXml" Target="../ink/ink2061.xml"/><Relationship Id="rId348" Type="http://schemas.openxmlformats.org/officeDocument/2006/relationships/customXml" Target="../ink/ink2180.xml"/><Relationship Id="rId152" Type="http://schemas.openxmlformats.org/officeDocument/2006/relationships/customXml" Target="../ink/ink2082.xml"/><Relationship Id="rId194" Type="http://schemas.openxmlformats.org/officeDocument/2006/relationships/customXml" Target="../ink/ink2103.xml"/><Relationship Id="rId208" Type="http://schemas.openxmlformats.org/officeDocument/2006/relationships/customXml" Target="../ink/ink2110.xml"/><Relationship Id="rId261" Type="http://schemas.openxmlformats.org/officeDocument/2006/relationships/image" Target="../media/image2096.png"/><Relationship Id="rId14" Type="http://schemas.openxmlformats.org/officeDocument/2006/relationships/customXml" Target="../ink/ink2013.xml"/><Relationship Id="rId56" Type="http://schemas.openxmlformats.org/officeDocument/2006/relationships/customXml" Target="../ink/ink2034.xml"/><Relationship Id="rId317" Type="http://schemas.openxmlformats.org/officeDocument/2006/relationships/image" Target="../media/image2124.png"/><Relationship Id="rId98" Type="http://schemas.openxmlformats.org/officeDocument/2006/relationships/customXml" Target="../ink/ink2055.xml"/><Relationship Id="rId121" Type="http://schemas.openxmlformats.org/officeDocument/2006/relationships/image" Target="../media/image2027.png"/><Relationship Id="rId163" Type="http://schemas.openxmlformats.org/officeDocument/2006/relationships/image" Target="../media/image2048.png"/><Relationship Id="rId219" Type="http://schemas.openxmlformats.org/officeDocument/2006/relationships/image" Target="../media/image2076.png"/><Relationship Id="rId230" Type="http://schemas.openxmlformats.org/officeDocument/2006/relationships/customXml" Target="../ink/ink2121.xml"/><Relationship Id="rId25" Type="http://schemas.openxmlformats.org/officeDocument/2006/relationships/image" Target="../media/image1979.png"/><Relationship Id="rId46" Type="http://schemas.openxmlformats.org/officeDocument/2006/relationships/customXml" Target="../ink/ink2029.xml"/><Relationship Id="rId67" Type="http://schemas.openxmlformats.org/officeDocument/2006/relationships/image" Target="../media/image2000.png"/><Relationship Id="rId272" Type="http://schemas.openxmlformats.org/officeDocument/2006/relationships/customXml" Target="../ink/ink2142.xml"/><Relationship Id="rId293" Type="http://schemas.openxmlformats.org/officeDocument/2006/relationships/image" Target="../media/image2112.png"/><Relationship Id="rId307" Type="http://schemas.openxmlformats.org/officeDocument/2006/relationships/image" Target="../media/image2119.png"/><Relationship Id="rId328" Type="http://schemas.openxmlformats.org/officeDocument/2006/relationships/customXml" Target="../ink/ink2170.xml"/><Relationship Id="rId349" Type="http://schemas.openxmlformats.org/officeDocument/2006/relationships/image" Target="../media/image2140.png"/><Relationship Id="rId88" Type="http://schemas.openxmlformats.org/officeDocument/2006/relationships/customXml" Target="../ink/ink2050.xml"/><Relationship Id="rId111" Type="http://schemas.openxmlformats.org/officeDocument/2006/relationships/image" Target="../media/image2022.png"/><Relationship Id="rId132" Type="http://schemas.openxmlformats.org/officeDocument/2006/relationships/customXml" Target="../ink/ink2072.xml"/><Relationship Id="rId153" Type="http://schemas.openxmlformats.org/officeDocument/2006/relationships/image" Target="../media/image2043.png"/><Relationship Id="rId174" Type="http://schemas.openxmlformats.org/officeDocument/2006/relationships/customXml" Target="../ink/ink2093.xml"/><Relationship Id="rId195" Type="http://schemas.openxmlformats.org/officeDocument/2006/relationships/image" Target="../media/image2064.png"/><Relationship Id="rId209" Type="http://schemas.openxmlformats.org/officeDocument/2006/relationships/image" Target="../media/image2071.png"/><Relationship Id="rId220" Type="http://schemas.openxmlformats.org/officeDocument/2006/relationships/customXml" Target="../ink/ink2116.xml"/><Relationship Id="rId241" Type="http://schemas.openxmlformats.org/officeDocument/2006/relationships/image" Target="../media/image2086.png"/><Relationship Id="rId15" Type="http://schemas.openxmlformats.org/officeDocument/2006/relationships/image" Target="../media/image1974.png"/><Relationship Id="rId36" Type="http://schemas.openxmlformats.org/officeDocument/2006/relationships/customXml" Target="../ink/ink2024.xml"/><Relationship Id="rId57" Type="http://schemas.openxmlformats.org/officeDocument/2006/relationships/image" Target="../media/image1995.png"/><Relationship Id="rId262" Type="http://schemas.openxmlformats.org/officeDocument/2006/relationships/customXml" Target="../ink/ink2137.xml"/><Relationship Id="rId283" Type="http://schemas.openxmlformats.org/officeDocument/2006/relationships/image" Target="../media/image2107.png"/><Relationship Id="rId318" Type="http://schemas.openxmlformats.org/officeDocument/2006/relationships/customXml" Target="../ink/ink2165.xml"/><Relationship Id="rId339" Type="http://schemas.openxmlformats.org/officeDocument/2006/relationships/image" Target="../media/image2135.png"/><Relationship Id="rId78" Type="http://schemas.openxmlformats.org/officeDocument/2006/relationships/customXml" Target="../ink/ink2045.xml"/><Relationship Id="rId99" Type="http://schemas.openxmlformats.org/officeDocument/2006/relationships/image" Target="../media/image2016.png"/><Relationship Id="rId101" Type="http://schemas.openxmlformats.org/officeDocument/2006/relationships/image" Target="../media/image2017.png"/><Relationship Id="rId122" Type="http://schemas.openxmlformats.org/officeDocument/2006/relationships/customXml" Target="../ink/ink2067.xml"/><Relationship Id="rId143" Type="http://schemas.openxmlformats.org/officeDocument/2006/relationships/image" Target="../media/image2038.png"/><Relationship Id="rId164" Type="http://schemas.openxmlformats.org/officeDocument/2006/relationships/customXml" Target="../ink/ink2088.xml"/><Relationship Id="rId185" Type="http://schemas.openxmlformats.org/officeDocument/2006/relationships/image" Target="../media/image2059.png"/><Relationship Id="rId350" Type="http://schemas.openxmlformats.org/officeDocument/2006/relationships/customXml" Target="../ink/ink2181.xml"/><Relationship Id="rId9" Type="http://schemas.openxmlformats.org/officeDocument/2006/relationships/image" Target="../media/image1971.png"/><Relationship Id="rId210" Type="http://schemas.openxmlformats.org/officeDocument/2006/relationships/customXml" Target="../ink/ink2111.xml"/><Relationship Id="rId26" Type="http://schemas.openxmlformats.org/officeDocument/2006/relationships/customXml" Target="../ink/ink2019.xml"/><Relationship Id="rId231" Type="http://schemas.openxmlformats.org/officeDocument/2006/relationships/image" Target="../media/image2081.png"/><Relationship Id="rId252" Type="http://schemas.openxmlformats.org/officeDocument/2006/relationships/customXml" Target="../ink/ink2132.xml"/><Relationship Id="rId273" Type="http://schemas.openxmlformats.org/officeDocument/2006/relationships/image" Target="../media/image2102.png"/><Relationship Id="rId294" Type="http://schemas.openxmlformats.org/officeDocument/2006/relationships/customXml" Target="../ink/ink2153.xml"/><Relationship Id="rId308" Type="http://schemas.openxmlformats.org/officeDocument/2006/relationships/customXml" Target="../ink/ink2160.xml"/><Relationship Id="rId329" Type="http://schemas.openxmlformats.org/officeDocument/2006/relationships/image" Target="../media/image2130.png"/><Relationship Id="rId47" Type="http://schemas.openxmlformats.org/officeDocument/2006/relationships/image" Target="../media/image1990.png"/><Relationship Id="rId68" Type="http://schemas.openxmlformats.org/officeDocument/2006/relationships/customXml" Target="../ink/ink2040.xml"/><Relationship Id="rId89" Type="http://schemas.openxmlformats.org/officeDocument/2006/relationships/image" Target="../media/image2011.png"/><Relationship Id="rId112" Type="http://schemas.openxmlformats.org/officeDocument/2006/relationships/customXml" Target="../ink/ink2062.xml"/><Relationship Id="rId133" Type="http://schemas.openxmlformats.org/officeDocument/2006/relationships/image" Target="../media/image2033.png"/><Relationship Id="rId154" Type="http://schemas.openxmlformats.org/officeDocument/2006/relationships/customXml" Target="../ink/ink2083.xml"/><Relationship Id="rId175" Type="http://schemas.openxmlformats.org/officeDocument/2006/relationships/image" Target="../media/image2054.png"/><Relationship Id="rId340" Type="http://schemas.openxmlformats.org/officeDocument/2006/relationships/customXml" Target="../ink/ink2176.xml"/><Relationship Id="rId196" Type="http://schemas.openxmlformats.org/officeDocument/2006/relationships/customXml" Target="../ink/ink2104.xml"/><Relationship Id="rId200" Type="http://schemas.openxmlformats.org/officeDocument/2006/relationships/customXml" Target="../ink/ink2106.xml"/><Relationship Id="rId16" Type="http://schemas.openxmlformats.org/officeDocument/2006/relationships/customXml" Target="../ink/ink2014.xml"/><Relationship Id="rId221" Type="http://schemas.openxmlformats.org/officeDocument/2006/relationships/image" Target="../media/image1324.png"/><Relationship Id="rId242" Type="http://schemas.openxmlformats.org/officeDocument/2006/relationships/customXml" Target="../ink/ink2127.xml"/><Relationship Id="rId263" Type="http://schemas.openxmlformats.org/officeDocument/2006/relationships/image" Target="../media/image2097.png"/><Relationship Id="rId284" Type="http://schemas.openxmlformats.org/officeDocument/2006/relationships/customXml" Target="../ink/ink2148.xml"/><Relationship Id="rId319" Type="http://schemas.openxmlformats.org/officeDocument/2006/relationships/image" Target="../media/image2125.png"/><Relationship Id="rId37" Type="http://schemas.openxmlformats.org/officeDocument/2006/relationships/image" Target="../media/image1985.png"/><Relationship Id="rId58" Type="http://schemas.openxmlformats.org/officeDocument/2006/relationships/customXml" Target="../ink/ink2035.xml"/><Relationship Id="rId79" Type="http://schemas.openxmlformats.org/officeDocument/2006/relationships/image" Target="../media/image2006.png"/><Relationship Id="rId102" Type="http://schemas.openxmlformats.org/officeDocument/2006/relationships/customXml" Target="../ink/ink2057.xml"/><Relationship Id="rId123" Type="http://schemas.openxmlformats.org/officeDocument/2006/relationships/image" Target="../media/image2028.png"/><Relationship Id="rId144" Type="http://schemas.openxmlformats.org/officeDocument/2006/relationships/customXml" Target="../ink/ink2078.xml"/><Relationship Id="rId330" Type="http://schemas.openxmlformats.org/officeDocument/2006/relationships/customXml" Target="../ink/ink2171.xml"/><Relationship Id="rId90" Type="http://schemas.openxmlformats.org/officeDocument/2006/relationships/customXml" Target="../ink/ink2051.xml"/><Relationship Id="rId165" Type="http://schemas.openxmlformats.org/officeDocument/2006/relationships/image" Target="../media/image2049.png"/><Relationship Id="rId186" Type="http://schemas.openxmlformats.org/officeDocument/2006/relationships/customXml" Target="../ink/ink2099.xml"/><Relationship Id="rId351" Type="http://schemas.openxmlformats.org/officeDocument/2006/relationships/image" Target="../media/image2141.png"/><Relationship Id="rId211" Type="http://schemas.openxmlformats.org/officeDocument/2006/relationships/image" Target="../media/image2072.png"/><Relationship Id="rId232" Type="http://schemas.openxmlformats.org/officeDocument/2006/relationships/customXml" Target="../ink/ink2122.xml"/><Relationship Id="rId253" Type="http://schemas.openxmlformats.org/officeDocument/2006/relationships/image" Target="../media/image2092.png"/><Relationship Id="rId274" Type="http://schemas.openxmlformats.org/officeDocument/2006/relationships/customXml" Target="../ink/ink2143.xml"/><Relationship Id="rId295" Type="http://schemas.openxmlformats.org/officeDocument/2006/relationships/image" Target="../media/image2113.png"/><Relationship Id="rId309" Type="http://schemas.openxmlformats.org/officeDocument/2006/relationships/image" Target="../media/image2120.png"/><Relationship Id="rId27" Type="http://schemas.openxmlformats.org/officeDocument/2006/relationships/image" Target="../media/image1980.png"/><Relationship Id="rId48" Type="http://schemas.openxmlformats.org/officeDocument/2006/relationships/customXml" Target="../ink/ink2030.xml"/><Relationship Id="rId69" Type="http://schemas.openxmlformats.org/officeDocument/2006/relationships/image" Target="../media/image2001.png"/><Relationship Id="rId113" Type="http://schemas.openxmlformats.org/officeDocument/2006/relationships/image" Target="../media/image2023.png"/><Relationship Id="rId134" Type="http://schemas.openxmlformats.org/officeDocument/2006/relationships/customXml" Target="../ink/ink2073.xml"/><Relationship Id="rId320" Type="http://schemas.openxmlformats.org/officeDocument/2006/relationships/customXml" Target="../ink/ink2166.xml"/><Relationship Id="rId80" Type="http://schemas.openxmlformats.org/officeDocument/2006/relationships/customXml" Target="../ink/ink2046.xml"/><Relationship Id="rId155" Type="http://schemas.openxmlformats.org/officeDocument/2006/relationships/image" Target="../media/image2044.png"/><Relationship Id="rId176" Type="http://schemas.openxmlformats.org/officeDocument/2006/relationships/customXml" Target="../ink/ink2094.xml"/><Relationship Id="rId197" Type="http://schemas.openxmlformats.org/officeDocument/2006/relationships/image" Target="../media/image2065.png"/><Relationship Id="rId341" Type="http://schemas.openxmlformats.org/officeDocument/2006/relationships/image" Target="../media/image2136.png"/><Relationship Id="rId201" Type="http://schemas.openxmlformats.org/officeDocument/2006/relationships/image" Target="../media/image2067.png"/><Relationship Id="rId222" Type="http://schemas.openxmlformats.org/officeDocument/2006/relationships/customXml" Target="../ink/ink2117.xml"/><Relationship Id="rId243" Type="http://schemas.openxmlformats.org/officeDocument/2006/relationships/image" Target="../media/image2087.png"/><Relationship Id="rId264" Type="http://schemas.openxmlformats.org/officeDocument/2006/relationships/customXml" Target="../ink/ink2138.xml"/><Relationship Id="rId285" Type="http://schemas.openxmlformats.org/officeDocument/2006/relationships/image" Target="../media/image2108.png"/><Relationship Id="rId17" Type="http://schemas.openxmlformats.org/officeDocument/2006/relationships/image" Target="../media/image1975.png"/><Relationship Id="rId38" Type="http://schemas.openxmlformats.org/officeDocument/2006/relationships/customXml" Target="../ink/ink2025.xml"/><Relationship Id="rId59" Type="http://schemas.openxmlformats.org/officeDocument/2006/relationships/image" Target="../media/image1996.png"/><Relationship Id="rId103" Type="http://schemas.openxmlformats.org/officeDocument/2006/relationships/image" Target="../media/image2018.png"/><Relationship Id="rId124" Type="http://schemas.openxmlformats.org/officeDocument/2006/relationships/customXml" Target="../ink/ink2068.xml"/><Relationship Id="rId310" Type="http://schemas.openxmlformats.org/officeDocument/2006/relationships/customXml" Target="../ink/ink2161.xml"/><Relationship Id="rId70" Type="http://schemas.openxmlformats.org/officeDocument/2006/relationships/customXml" Target="../ink/ink2041.xml"/><Relationship Id="rId91" Type="http://schemas.openxmlformats.org/officeDocument/2006/relationships/image" Target="../media/image2012.png"/><Relationship Id="rId145" Type="http://schemas.openxmlformats.org/officeDocument/2006/relationships/image" Target="../media/image2039.png"/><Relationship Id="rId166" Type="http://schemas.openxmlformats.org/officeDocument/2006/relationships/customXml" Target="../ink/ink2089.xml"/><Relationship Id="rId187" Type="http://schemas.openxmlformats.org/officeDocument/2006/relationships/image" Target="../media/image2060.png"/><Relationship Id="rId331" Type="http://schemas.openxmlformats.org/officeDocument/2006/relationships/image" Target="../media/image2131.png"/><Relationship Id="rId352" Type="http://schemas.openxmlformats.org/officeDocument/2006/relationships/customXml" Target="../ink/ink2182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112.xml"/><Relationship Id="rId233" Type="http://schemas.openxmlformats.org/officeDocument/2006/relationships/image" Target="../media/image2082.png"/><Relationship Id="rId254" Type="http://schemas.openxmlformats.org/officeDocument/2006/relationships/customXml" Target="../ink/ink2133.xml"/><Relationship Id="rId28" Type="http://schemas.openxmlformats.org/officeDocument/2006/relationships/customXml" Target="../ink/ink2020.xml"/><Relationship Id="rId49" Type="http://schemas.openxmlformats.org/officeDocument/2006/relationships/image" Target="../media/image1991.png"/><Relationship Id="rId114" Type="http://schemas.openxmlformats.org/officeDocument/2006/relationships/customXml" Target="../ink/ink2063.xml"/><Relationship Id="rId275" Type="http://schemas.openxmlformats.org/officeDocument/2006/relationships/image" Target="../media/image2103.png"/><Relationship Id="rId296" Type="http://schemas.openxmlformats.org/officeDocument/2006/relationships/customXml" Target="../ink/ink2154.xml"/><Relationship Id="rId300" Type="http://schemas.openxmlformats.org/officeDocument/2006/relationships/customXml" Target="../ink/ink2156.xml"/><Relationship Id="rId60" Type="http://schemas.openxmlformats.org/officeDocument/2006/relationships/customXml" Target="../ink/ink2036.xml"/><Relationship Id="rId81" Type="http://schemas.openxmlformats.org/officeDocument/2006/relationships/image" Target="../media/image2007.png"/><Relationship Id="rId135" Type="http://schemas.openxmlformats.org/officeDocument/2006/relationships/image" Target="../media/image2034.png"/><Relationship Id="rId156" Type="http://schemas.openxmlformats.org/officeDocument/2006/relationships/customXml" Target="../ink/ink2084.xml"/><Relationship Id="rId177" Type="http://schemas.openxmlformats.org/officeDocument/2006/relationships/image" Target="../media/image2055.png"/><Relationship Id="rId198" Type="http://schemas.openxmlformats.org/officeDocument/2006/relationships/customXml" Target="../ink/ink2105.xml"/><Relationship Id="rId321" Type="http://schemas.openxmlformats.org/officeDocument/2006/relationships/image" Target="../media/image2126.png"/><Relationship Id="rId342" Type="http://schemas.openxmlformats.org/officeDocument/2006/relationships/customXml" Target="../ink/ink2177.xml"/><Relationship Id="rId202" Type="http://schemas.openxmlformats.org/officeDocument/2006/relationships/customXml" Target="../ink/ink2107.xml"/><Relationship Id="rId223" Type="http://schemas.openxmlformats.org/officeDocument/2006/relationships/image" Target="../media/image2077.png"/><Relationship Id="rId244" Type="http://schemas.openxmlformats.org/officeDocument/2006/relationships/customXml" Target="../ink/ink2128.xml"/><Relationship Id="rId18" Type="http://schemas.openxmlformats.org/officeDocument/2006/relationships/customXml" Target="../ink/ink2015.xml"/><Relationship Id="rId39" Type="http://schemas.openxmlformats.org/officeDocument/2006/relationships/image" Target="../media/image1986.png"/><Relationship Id="rId265" Type="http://schemas.openxmlformats.org/officeDocument/2006/relationships/image" Target="../media/image2098.png"/><Relationship Id="rId286" Type="http://schemas.openxmlformats.org/officeDocument/2006/relationships/customXml" Target="../ink/ink2149.xml"/><Relationship Id="rId50" Type="http://schemas.openxmlformats.org/officeDocument/2006/relationships/customXml" Target="../ink/ink2031.xml"/><Relationship Id="rId104" Type="http://schemas.openxmlformats.org/officeDocument/2006/relationships/customXml" Target="../ink/ink2058.xml"/><Relationship Id="rId125" Type="http://schemas.openxmlformats.org/officeDocument/2006/relationships/image" Target="../media/image2029.png"/><Relationship Id="rId146" Type="http://schemas.openxmlformats.org/officeDocument/2006/relationships/customXml" Target="../ink/ink2079.xml"/><Relationship Id="rId167" Type="http://schemas.openxmlformats.org/officeDocument/2006/relationships/image" Target="../media/image2050.png"/><Relationship Id="rId188" Type="http://schemas.openxmlformats.org/officeDocument/2006/relationships/customXml" Target="../ink/ink2100.xml"/><Relationship Id="rId311" Type="http://schemas.openxmlformats.org/officeDocument/2006/relationships/image" Target="../media/image2121.png"/><Relationship Id="rId332" Type="http://schemas.openxmlformats.org/officeDocument/2006/relationships/customXml" Target="../ink/ink2172.xml"/><Relationship Id="rId353" Type="http://schemas.openxmlformats.org/officeDocument/2006/relationships/image" Target="../media/image2142.png"/><Relationship Id="rId71" Type="http://schemas.openxmlformats.org/officeDocument/2006/relationships/image" Target="../media/image2002.png"/><Relationship Id="rId92" Type="http://schemas.openxmlformats.org/officeDocument/2006/relationships/customXml" Target="../ink/ink2052.xml"/><Relationship Id="rId213" Type="http://schemas.openxmlformats.org/officeDocument/2006/relationships/image" Target="../media/image2073.png"/><Relationship Id="rId234" Type="http://schemas.openxmlformats.org/officeDocument/2006/relationships/customXml" Target="../ink/ink2123.xml"/><Relationship Id="rId2" Type="http://schemas.openxmlformats.org/officeDocument/2006/relationships/customXml" Target="../ink/ink2007.xml"/><Relationship Id="rId29" Type="http://schemas.openxmlformats.org/officeDocument/2006/relationships/image" Target="../media/image1981.png"/><Relationship Id="rId255" Type="http://schemas.openxmlformats.org/officeDocument/2006/relationships/image" Target="../media/image2093.png"/><Relationship Id="rId276" Type="http://schemas.openxmlformats.org/officeDocument/2006/relationships/customXml" Target="../ink/ink2144.xml"/><Relationship Id="rId297" Type="http://schemas.openxmlformats.org/officeDocument/2006/relationships/image" Target="../media/image2114.png"/><Relationship Id="rId40" Type="http://schemas.openxmlformats.org/officeDocument/2006/relationships/customXml" Target="../ink/ink2026.xml"/><Relationship Id="rId115" Type="http://schemas.openxmlformats.org/officeDocument/2006/relationships/image" Target="../media/image2024.png"/><Relationship Id="rId136" Type="http://schemas.openxmlformats.org/officeDocument/2006/relationships/customXml" Target="../ink/ink2074.xml"/><Relationship Id="rId157" Type="http://schemas.openxmlformats.org/officeDocument/2006/relationships/image" Target="../media/image2045.png"/><Relationship Id="rId178" Type="http://schemas.openxmlformats.org/officeDocument/2006/relationships/customXml" Target="../ink/ink2095.xml"/><Relationship Id="rId301" Type="http://schemas.openxmlformats.org/officeDocument/2006/relationships/image" Target="../media/image2116.png"/><Relationship Id="rId322" Type="http://schemas.openxmlformats.org/officeDocument/2006/relationships/customXml" Target="../ink/ink2167.xml"/><Relationship Id="rId343" Type="http://schemas.openxmlformats.org/officeDocument/2006/relationships/image" Target="../media/image2137.png"/><Relationship Id="rId61" Type="http://schemas.openxmlformats.org/officeDocument/2006/relationships/image" Target="../media/image1997.png"/><Relationship Id="rId82" Type="http://schemas.openxmlformats.org/officeDocument/2006/relationships/customXml" Target="../ink/ink2047.xml"/><Relationship Id="rId199" Type="http://schemas.openxmlformats.org/officeDocument/2006/relationships/image" Target="../media/image2066.png"/><Relationship Id="rId203" Type="http://schemas.openxmlformats.org/officeDocument/2006/relationships/image" Target="../media/image2068.png"/><Relationship Id="rId19" Type="http://schemas.openxmlformats.org/officeDocument/2006/relationships/image" Target="../media/image1976.png"/><Relationship Id="rId224" Type="http://schemas.openxmlformats.org/officeDocument/2006/relationships/customXml" Target="../ink/ink2118.xml"/><Relationship Id="rId245" Type="http://schemas.openxmlformats.org/officeDocument/2006/relationships/image" Target="../media/image2088.png"/><Relationship Id="rId266" Type="http://schemas.openxmlformats.org/officeDocument/2006/relationships/customXml" Target="../ink/ink2139.xml"/><Relationship Id="rId287" Type="http://schemas.openxmlformats.org/officeDocument/2006/relationships/image" Target="../media/image2109.png"/><Relationship Id="rId30" Type="http://schemas.openxmlformats.org/officeDocument/2006/relationships/customXml" Target="../ink/ink2021.xml"/><Relationship Id="rId105" Type="http://schemas.openxmlformats.org/officeDocument/2006/relationships/image" Target="../media/image2019.png"/><Relationship Id="rId126" Type="http://schemas.openxmlformats.org/officeDocument/2006/relationships/customXml" Target="../ink/ink2069.xml"/><Relationship Id="rId147" Type="http://schemas.openxmlformats.org/officeDocument/2006/relationships/image" Target="../media/image2040.png"/><Relationship Id="rId168" Type="http://schemas.openxmlformats.org/officeDocument/2006/relationships/customXml" Target="../ink/ink2090.xml"/><Relationship Id="rId312" Type="http://schemas.openxmlformats.org/officeDocument/2006/relationships/customXml" Target="../ink/ink2162.xml"/><Relationship Id="rId333" Type="http://schemas.openxmlformats.org/officeDocument/2006/relationships/image" Target="../media/image2132.png"/><Relationship Id="rId354" Type="http://schemas.openxmlformats.org/officeDocument/2006/relationships/customXml" Target="../ink/ink2183.xml"/><Relationship Id="rId51" Type="http://schemas.openxmlformats.org/officeDocument/2006/relationships/image" Target="../media/image1992.png"/><Relationship Id="rId72" Type="http://schemas.openxmlformats.org/officeDocument/2006/relationships/customXml" Target="../ink/ink2042.xml"/><Relationship Id="rId93" Type="http://schemas.openxmlformats.org/officeDocument/2006/relationships/image" Target="../media/image2013.png"/><Relationship Id="rId189" Type="http://schemas.openxmlformats.org/officeDocument/2006/relationships/image" Target="../media/image2061.png"/><Relationship Id="rId3" Type="http://schemas.openxmlformats.org/officeDocument/2006/relationships/image" Target="../media/image1968.png"/><Relationship Id="rId214" Type="http://schemas.openxmlformats.org/officeDocument/2006/relationships/customXml" Target="../ink/ink2113.xml"/><Relationship Id="rId235" Type="http://schemas.openxmlformats.org/officeDocument/2006/relationships/image" Target="../media/image2083.png"/><Relationship Id="rId256" Type="http://schemas.openxmlformats.org/officeDocument/2006/relationships/customXml" Target="../ink/ink2134.xml"/><Relationship Id="rId277" Type="http://schemas.openxmlformats.org/officeDocument/2006/relationships/image" Target="../media/image2104.png"/><Relationship Id="rId298" Type="http://schemas.openxmlformats.org/officeDocument/2006/relationships/customXml" Target="../ink/ink2155.xml"/><Relationship Id="rId116" Type="http://schemas.openxmlformats.org/officeDocument/2006/relationships/customXml" Target="../ink/ink2064.xml"/><Relationship Id="rId137" Type="http://schemas.openxmlformats.org/officeDocument/2006/relationships/image" Target="../media/image2035.png"/><Relationship Id="rId158" Type="http://schemas.openxmlformats.org/officeDocument/2006/relationships/customXml" Target="../ink/ink2085.xml"/><Relationship Id="rId302" Type="http://schemas.openxmlformats.org/officeDocument/2006/relationships/customXml" Target="../ink/ink2157.xml"/><Relationship Id="rId323" Type="http://schemas.openxmlformats.org/officeDocument/2006/relationships/image" Target="../media/image2127.png"/><Relationship Id="rId344" Type="http://schemas.openxmlformats.org/officeDocument/2006/relationships/customXml" Target="../ink/ink2178.xml"/><Relationship Id="rId20" Type="http://schemas.openxmlformats.org/officeDocument/2006/relationships/customXml" Target="../ink/ink2016.xml"/><Relationship Id="rId41" Type="http://schemas.openxmlformats.org/officeDocument/2006/relationships/image" Target="../media/image1987.png"/><Relationship Id="rId62" Type="http://schemas.openxmlformats.org/officeDocument/2006/relationships/customXml" Target="../ink/ink2037.xml"/><Relationship Id="rId83" Type="http://schemas.openxmlformats.org/officeDocument/2006/relationships/image" Target="../media/image2008.png"/><Relationship Id="rId179" Type="http://schemas.openxmlformats.org/officeDocument/2006/relationships/image" Target="../media/image2056.png"/><Relationship Id="rId190" Type="http://schemas.openxmlformats.org/officeDocument/2006/relationships/customXml" Target="../ink/ink2101.xml"/><Relationship Id="rId204" Type="http://schemas.openxmlformats.org/officeDocument/2006/relationships/customXml" Target="../ink/ink2108.xml"/><Relationship Id="rId225" Type="http://schemas.openxmlformats.org/officeDocument/2006/relationships/image" Target="../media/image2078.png"/><Relationship Id="rId246" Type="http://schemas.openxmlformats.org/officeDocument/2006/relationships/customXml" Target="../ink/ink2129.xml"/><Relationship Id="rId267" Type="http://schemas.openxmlformats.org/officeDocument/2006/relationships/image" Target="../media/image2099.png"/><Relationship Id="rId288" Type="http://schemas.openxmlformats.org/officeDocument/2006/relationships/customXml" Target="../ink/ink2150.xml"/><Relationship Id="rId106" Type="http://schemas.openxmlformats.org/officeDocument/2006/relationships/customXml" Target="../ink/ink2059.xml"/><Relationship Id="rId127" Type="http://schemas.openxmlformats.org/officeDocument/2006/relationships/image" Target="../media/image2030.png"/><Relationship Id="rId313" Type="http://schemas.openxmlformats.org/officeDocument/2006/relationships/image" Target="../media/image2122.png"/><Relationship Id="rId10" Type="http://schemas.openxmlformats.org/officeDocument/2006/relationships/customXml" Target="../ink/ink2011.xml"/><Relationship Id="rId31" Type="http://schemas.openxmlformats.org/officeDocument/2006/relationships/image" Target="../media/image1982.png"/><Relationship Id="rId52" Type="http://schemas.openxmlformats.org/officeDocument/2006/relationships/customXml" Target="../ink/ink2032.xml"/><Relationship Id="rId73" Type="http://schemas.openxmlformats.org/officeDocument/2006/relationships/image" Target="../media/image2003.png"/><Relationship Id="rId94" Type="http://schemas.openxmlformats.org/officeDocument/2006/relationships/customXml" Target="../ink/ink2053.xml"/><Relationship Id="rId148" Type="http://schemas.openxmlformats.org/officeDocument/2006/relationships/customXml" Target="../ink/ink2080.xml"/><Relationship Id="rId169" Type="http://schemas.openxmlformats.org/officeDocument/2006/relationships/image" Target="../media/image2051.png"/><Relationship Id="rId334" Type="http://schemas.openxmlformats.org/officeDocument/2006/relationships/customXml" Target="../ink/ink2173.xml"/><Relationship Id="rId355" Type="http://schemas.openxmlformats.org/officeDocument/2006/relationships/image" Target="../media/image2143.png"/><Relationship Id="rId4" Type="http://schemas.openxmlformats.org/officeDocument/2006/relationships/customXml" Target="../ink/ink2008.xml"/><Relationship Id="rId180" Type="http://schemas.openxmlformats.org/officeDocument/2006/relationships/customXml" Target="../ink/ink2096.xml"/><Relationship Id="rId215" Type="http://schemas.openxmlformats.org/officeDocument/2006/relationships/image" Target="../media/image2074.png"/><Relationship Id="rId236" Type="http://schemas.openxmlformats.org/officeDocument/2006/relationships/customXml" Target="../ink/ink2124.xml"/><Relationship Id="rId257" Type="http://schemas.openxmlformats.org/officeDocument/2006/relationships/image" Target="../media/image2094.png"/><Relationship Id="rId278" Type="http://schemas.openxmlformats.org/officeDocument/2006/relationships/customXml" Target="../ink/ink2145.xml"/><Relationship Id="rId303" Type="http://schemas.openxmlformats.org/officeDocument/2006/relationships/image" Target="../media/image2117.png"/><Relationship Id="rId42" Type="http://schemas.openxmlformats.org/officeDocument/2006/relationships/customXml" Target="../ink/ink2027.xml"/><Relationship Id="rId84" Type="http://schemas.openxmlformats.org/officeDocument/2006/relationships/customXml" Target="../ink/ink2048.xml"/><Relationship Id="rId138" Type="http://schemas.openxmlformats.org/officeDocument/2006/relationships/customXml" Target="../ink/ink2075.xml"/><Relationship Id="rId345" Type="http://schemas.openxmlformats.org/officeDocument/2006/relationships/image" Target="../media/image2138.png"/><Relationship Id="rId191" Type="http://schemas.openxmlformats.org/officeDocument/2006/relationships/image" Target="../media/image2062.png"/><Relationship Id="rId205" Type="http://schemas.openxmlformats.org/officeDocument/2006/relationships/image" Target="../media/image2069.png"/><Relationship Id="rId247" Type="http://schemas.openxmlformats.org/officeDocument/2006/relationships/image" Target="../media/image2089.png"/><Relationship Id="rId107" Type="http://schemas.openxmlformats.org/officeDocument/2006/relationships/image" Target="../media/image2020.png"/><Relationship Id="rId289" Type="http://schemas.openxmlformats.org/officeDocument/2006/relationships/image" Target="../media/image2110.png"/><Relationship Id="rId11" Type="http://schemas.openxmlformats.org/officeDocument/2006/relationships/image" Target="../media/image1972.png"/><Relationship Id="rId53" Type="http://schemas.openxmlformats.org/officeDocument/2006/relationships/image" Target="../media/image1993.png"/><Relationship Id="rId149" Type="http://schemas.openxmlformats.org/officeDocument/2006/relationships/image" Target="../media/image2041.png"/><Relationship Id="rId314" Type="http://schemas.openxmlformats.org/officeDocument/2006/relationships/customXml" Target="../ink/ink2163.xml"/><Relationship Id="rId356" Type="http://schemas.openxmlformats.org/officeDocument/2006/relationships/customXml" Target="../ink/ink2184.xml"/><Relationship Id="rId95" Type="http://schemas.openxmlformats.org/officeDocument/2006/relationships/image" Target="../media/image2014.png"/><Relationship Id="rId160" Type="http://schemas.openxmlformats.org/officeDocument/2006/relationships/customXml" Target="../ink/ink2086.xml"/><Relationship Id="rId216" Type="http://schemas.openxmlformats.org/officeDocument/2006/relationships/customXml" Target="../ink/ink2114.xml"/><Relationship Id="rId258" Type="http://schemas.openxmlformats.org/officeDocument/2006/relationships/customXml" Target="../ink/ink2135.xml"/><Relationship Id="rId22" Type="http://schemas.openxmlformats.org/officeDocument/2006/relationships/customXml" Target="../ink/ink2017.xml"/><Relationship Id="rId64" Type="http://schemas.openxmlformats.org/officeDocument/2006/relationships/customXml" Target="../ink/ink2038.xml"/><Relationship Id="rId118" Type="http://schemas.openxmlformats.org/officeDocument/2006/relationships/customXml" Target="../ink/ink2065.xml"/><Relationship Id="rId325" Type="http://schemas.openxmlformats.org/officeDocument/2006/relationships/image" Target="../media/image2128.png"/><Relationship Id="rId171" Type="http://schemas.openxmlformats.org/officeDocument/2006/relationships/image" Target="../media/image2052.png"/><Relationship Id="rId227" Type="http://schemas.openxmlformats.org/officeDocument/2006/relationships/image" Target="../media/image2079.png"/><Relationship Id="rId269" Type="http://schemas.openxmlformats.org/officeDocument/2006/relationships/image" Target="../media/image2100.png"/><Relationship Id="rId33" Type="http://schemas.openxmlformats.org/officeDocument/2006/relationships/image" Target="../media/image1983.png"/><Relationship Id="rId129" Type="http://schemas.openxmlformats.org/officeDocument/2006/relationships/image" Target="../media/image2031.png"/><Relationship Id="rId280" Type="http://schemas.openxmlformats.org/officeDocument/2006/relationships/customXml" Target="../ink/ink2146.xml"/><Relationship Id="rId336" Type="http://schemas.openxmlformats.org/officeDocument/2006/relationships/customXml" Target="../ink/ink2174.xml"/><Relationship Id="rId75" Type="http://schemas.openxmlformats.org/officeDocument/2006/relationships/image" Target="../media/image2004.png"/><Relationship Id="rId140" Type="http://schemas.openxmlformats.org/officeDocument/2006/relationships/customXml" Target="../ink/ink2076.xml"/><Relationship Id="rId182" Type="http://schemas.openxmlformats.org/officeDocument/2006/relationships/customXml" Target="../ink/ink2097.xml"/><Relationship Id="rId6" Type="http://schemas.openxmlformats.org/officeDocument/2006/relationships/customXml" Target="../ink/ink2009.xml"/><Relationship Id="rId238" Type="http://schemas.openxmlformats.org/officeDocument/2006/relationships/customXml" Target="../ink/ink2125.xml"/><Relationship Id="rId291" Type="http://schemas.openxmlformats.org/officeDocument/2006/relationships/image" Target="../media/image2111.png"/><Relationship Id="rId305" Type="http://schemas.openxmlformats.org/officeDocument/2006/relationships/image" Target="../media/image2118.png"/><Relationship Id="rId347" Type="http://schemas.openxmlformats.org/officeDocument/2006/relationships/image" Target="../media/image2139.png"/><Relationship Id="rId44" Type="http://schemas.openxmlformats.org/officeDocument/2006/relationships/customXml" Target="../ink/ink2028.xml"/><Relationship Id="rId86" Type="http://schemas.openxmlformats.org/officeDocument/2006/relationships/customXml" Target="../ink/ink2049.xml"/><Relationship Id="rId151" Type="http://schemas.openxmlformats.org/officeDocument/2006/relationships/image" Target="../media/image2042.png"/><Relationship Id="rId193" Type="http://schemas.openxmlformats.org/officeDocument/2006/relationships/image" Target="../media/image2063.png"/><Relationship Id="rId207" Type="http://schemas.openxmlformats.org/officeDocument/2006/relationships/image" Target="../media/image2070.png"/><Relationship Id="rId249" Type="http://schemas.openxmlformats.org/officeDocument/2006/relationships/image" Target="../media/image2090.png"/><Relationship Id="rId13" Type="http://schemas.openxmlformats.org/officeDocument/2006/relationships/image" Target="../media/image1973.png"/><Relationship Id="rId109" Type="http://schemas.openxmlformats.org/officeDocument/2006/relationships/image" Target="../media/image2021.png"/><Relationship Id="rId260" Type="http://schemas.openxmlformats.org/officeDocument/2006/relationships/customXml" Target="../ink/ink2136.xml"/><Relationship Id="rId316" Type="http://schemas.openxmlformats.org/officeDocument/2006/relationships/customXml" Target="../ink/ink2164.xml"/><Relationship Id="rId55" Type="http://schemas.openxmlformats.org/officeDocument/2006/relationships/image" Target="../media/image1994.png"/><Relationship Id="rId97" Type="http://schemas.openxmlformats.org/officeDocument/2006/relationships/image" Target="../media/image2015.png"/><Relationship Id="rId120" Type="http://schemas.openxmlformats.org/officeDocument/2006/relationships/customXml" Target="../ink/ink2066.xml"/><Relationship Id="rId162" Type="http://schemas.openxmlformats.org/officeDocument/2006/relationships/customXml" Target="../ink/ink2087.xml"/><Relationship Id="rId218" Type="http://schemas.openxmlformats.org/officeDocument/2006/relationships/customXml" Target="../ink/ink2115.xml"/><Relationship Id="rId271" Type="http://schemas.openxmlformats.org/officeDocument/2006/relationships/image" Target="../media/image2101.png"/><Relationship Id="rId24" Type="http://schemas.openxmlformats.org/officeDocument/2006/relationships/customXml" Target="../ink/ink2018.xml"/><Relationship Id="rId66" Type="http://schemas.openxmlformats.org/officeDocument/2006/relationships/customXml" Target="../ink/ink2039.xml"/><Relationship Id="rId131" Type="http://schemas.openxmlformats.org/officeDocument/2006/relationships/image" Target="../media/image2032.png"/><Relationship Id="rId327" Type="http://schemas.openxmlformats.org/officeDocument/2006/relationships/image" Target="../media/image2129.png"/><Relationship Id="rId173" Type="http://schemas.openxmlformats.org/officeDocument/2006/relationships/image" Target="../media/image2053.png"/><Relationship Id="rId229" Type="http://schemas.openxmlformats.org/officeDocument/2006/relationships/image" Target="../media/image2080.png"/><Relationship Id="rId240" Type="http://schemas.openxmlformats.org/officeDocument/2006/relationships/customXml" Target="../ink/ink2126.xml"/><Relationship Id="rId35" Type="http://schemas.openxmlformats.org/officeDocument/2006/relationships/image" Target="../media/image1984.png"/><Relationship Id="rId77" Type="http://schemas.openxmlformats.org/officeDocument/2006/relationships/image" Target="../media/image2005.png"/><Relationship Id="rId100" Type="http://schemas.openxmlformats.org/officeDocument/2006/relationships/customXml" Target="../ink/ink2056.xml"/><Relationship Id="rId282" Type="http://schemas.openxmlformats.org/officeDocument/2006/relationships/customXml" Target="../ink/ink2147.xml"/><Relationship Id="rId338" Type="http://schemas.openxmlformats.org/officeDocument/2006/relationships/customXml" Target="../ink/ink2175.xml"/><Relationship Id="rId8" Type="http://schemas.openxmlformats.org/officeDocument/2006/relationships/customXml" Target="../ink/ink2010.xml"/><Relationship Id="rId142" Type="http://schemas.openxmlformats.org/officeDocument/2006/relationships/customXml" Target="../ink/ink2077.xml"/><Relationship Id="rId184" Type="http://schemas.openxmlformats.org/officeDocument/2006/relationships/customXml" Target="../ink/ink2098.xml"/><Relationship Id="rId251" Type="http://schemas.openxmlformats.org/officeDocument/2006/relationships/image" Target="../media/image2091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00.png"/><Relationship Id="rId299" Type="http://schemas.openxmlformats.org/officeDocument/2006/relationships/image" Target="../media/image2291.png"/><Relationship Id="rId21" Type="http://schemas.openxmlformats.org/officeDocument/2006/relationships/image" Target="../media/image2154.png"/><Relationship Id="rId63" Type="http://schemas.openxmlformats.org/officeDocument/2006/relationships/image" Target="../media/image2174.png"/><Relationship Id="rId159" Type="http://schemas.openxmlformats.org/officeDocument/2006/relationships/image" Target="../media/image2221.png"/><Relationship Id="rId170" Type="http://schemas.openxmlformats.org/officeDocument/2006/relationships/customXml" Target="../ink/ink2269.xml"/><Relationship Id="rId226" Type="http://schemas.openxmlformats.org/officeDocument/2006/relationships/customXml" Target="../ink/ink2297.xml"/><Relationship Id="rId268" Type="http://schemas.openxmlformats.org/officeDocument/2006/relationships/customXml" Target="../ink/ink2318.xml"/><Relationship Id="rId32" Type="http://schemas.openxmlformats.org/officeDocument/2006/relationships/customXml" Target="../ink/ink2200.xml"/><Relationship Id="rId74" Type="http://schemas.openxmlformats.org/officeDocument/2006/relationships/customXml" Target="../ink/ink2221.xml"/><Relationship Id="rId128" Type="http://schemas.openxmlformats.org/officeDocument/2006/relationships/customXml" Target="../ink/ink2248.xml"/><Relationship Id="rId5" Type="http://schemas.openxmlformats.org/officeDocument/2006/relationships/image" Target="../media/image2146.png"/><Relationship Id="rId181" Type="http://schemas.openxmlformats.org/officeDocument/2006/relationships/image" Target="../media/image2232.png"/><Relationship Id="rId237" Type="http://schemas.openxmlformats.org/officeDocument/2006/relationships/image" Target="../media/image2260.png"/><Relationship Id="rId279" Type="http://schemas.openxmlformats.org/officeDocument/2006/relationships/image" Target="../media/image2281.png"/><Relationship Id="rId43" Type="http://schemas.openxmlformats.org/officeDocument/2006/relationships/image" Target="../media/image2165.png"/><Relationship Id="rId139" Type="http://schemas.openxmlformats.org/officeDocument/2006/relationships/image" Target="../media/image2211.png"/><Relationship Id="rId290" Type="http://schemas.openxmlformats.org/officeDocument/2006/relationships/customXml" Target="../ink/ink2329.xml"/><Relationship Id="rId304" Type="http://schemas.openxmlformats.org/officeDocument/2006/relationships/customXml" Target="../ink/ink2336.xml"/><Relationship Id="rId85" Type="http://schemas.openxmlformats.org/officeDocument/2006/relationships/image" Target="../media/image2185.png"/><Relationship Id="rId150" Type="http://schemas.openxmlformats.org/officeDocument/2006/relationships/customXml" Target="../ink/ink2259.xml"/><Relationship Id="rId192" Type="http://schemas.openxmlformats.org/officeDocument/2006/relationships/customXml" Target="../ink/ink2280.xml"/><Relationship Id="rId206" Type="http://schemas.openxmlformats.org/officeDocument/2006/relationships/customXml" Target="../ink/ink2287.xml"/><Relationship Id="rId248" Type="http://schemas.openxmlformats.org/officeDocument/2006/relationships/customXml" Target="../ink/ink2308.xml"/><Relationship Id="rId12" Type="http://schemas.openxmlformats.org/officeDocument/2006/relationships/customXml" Target="../ink/ink2190.xml"/><Relationship Id="rId108" Type="http://schemas.openxmlformats.org/officeDocument/2006/relationships/customXml" Target="../ink/ink2238.xml"/><Relationship Id="rId54" Type="http://schemas.openxmlformats.org/officeDocument/2006/relationships/customXml" Target="../ink/ink2211.xml"/><Relationship Id="rId96" Type="http://schemas.openxmlformats.org/officeDocument/2006/relationships/customXml" Target="../ink/ink2232.xml"/><Relationship Id="rId161" Type="http://schemas.openxmlformats.org/officeDocument/2006/relationships/image" Target="../media/image2222.png"/><Relationship Id="rId217" Type="http://schemas.openxmlformats.org/officeDocument/2006/relationships/image" Target="../media/image2250.png"/><Relationship Id="rId259" Type="http://schemas.openxmlformats.org/officeDocument/2006/relationships/image" Target="../media/image2271.png"/><Relationship Id="rId23" Type="http://schemas.openxmlformats.org/officeDocument/2006/relationships/image" Target="../media/image2155.png"/><Relationship Id="rId119" Type="http://schemas.openxmlformats.org/officeDocument/2006/relationships/image" Target="../media/image2201.png"/><Relationship Id="rId270" Type="http://schemas.openxmlformats.org/officeDocument/2006/relationships/customXml" Target="../ink/ink2319.xml"/><Relationship Id="rId44" Type="http://schemas.openxmlformats.org/officeDocument/2006/relationships/customXml" Target="../ink/ink2206.xml"/><Relationship Id="rId65" Type="http://schemas.openxmlformats.org/officeDocument/2006/relationships/image" Target="../media/image2175.png"/><Relationship Id="rId86" Type="http://schemas.openxmlformats.org/officeDocument/2006/relationships/customXml" Target="../ink/ink2227.xml"/><Relationship Id="rId130" Type="http://schemas.openxmlformats.org/officeDocument/2006/relationships/customXml" Target="../ink/ink2249.xml"/><Relationship Id="rId151" Type="http://schemas.openxmlformats.org/officeDocument/2006/relationships/image" Target="../media/image2217.png"/><Relationship Id="rId172" Type="http://schemas.openxmlformats.org/officeDocument/2006/relationships/customXml" Target="../ink/ink2270.xml"/><Relationship Id="rId193" Type="http://schemas.openxmlformats.org/officeDocument/2006/relationships/image" Target="../media/image2238.png"/><Relationship Id="rId207" Type="http://schemas.openxmlformats.org/officeDocument/2006/relationships/image" Target="../media/image2245.png"/><Relationship Id="rId228" Type="http://schemas.openxmlformats.org/officeDocument/2006/relationships/customXml" Target="../ink/ink2298.xml"/><Relationship Id="rId249" Type="http://schemas.openxmlformats.org/officeDocument/2006/relationships/image" Target="../media/image2266.png"/><Relationship Id="rId13" Type="http://schemas.openxmlformats.org/officeDocument/2006/relationships/image" Target="../media/image2150.png"/><Relationship Id="rId109" Type="http://schemas.openxmlformats.org/officeDocument/2006/relationships/image" Target="../media/image2197.png"/><Relationship Id="rId260" Type="http://schemas.openxmlformats.org/officeDocument/2006/relationships/customXml" Target="../ink/ink2314.xml"/><Relationship Id="rId281" Type="http://schemas.openxmlformats.org/officeDocument/2006/relationships/image" Target="../media/image2282.png"/><Relationship Id="rId34" Type="http://schemas.openxmlformats.org/officeDocument/2006/relationships/customXml" Target="../ink/ink2201.xml"/><Relationship Id="rId55" Type="http://schemas.openxmlformats.org/officeDocument/2006/relationships/image" Target="../media/image2170.png"/><Relationship Id="rId76" Type="http://schemas.openxmlformats.org/officeDocument/2006/relationships/customXml" Target="../ink/ink2222.xml"/><Relationship Id="rId97" Type="http://schemas.openxmlformats.org/officeDocument/2006/relationships/image" Target="../media/image2191.png"/><Relationship Id="rId120" Type="http://schemas.openxmlformats.org/officeDocument/2006/relationships/customXml" Target="../ink/ink2244.xml"/><Relationship Id="rId141" Type="http://schemas.openxmlformats.org/officeDocument/2006/relationships/image" Target="../media/image2212.png"/><Relationship Id="rId7" Type="http://schemas.openxmlformats.org/officeDocument/2006/relationships/image" Target="../media/image2147.png"/><Relationship Id="rId162" Type="http://schemas.openxmlformats.org/officeDocument/2006/relationships/customXml" Target="../ink/ink2265.xml"/><Relationship Id="rId183" Type="http://schemas.openxmlformats.org/officeDocument/2006/relationships/image" Target="../media/image2233.png"/><Relationship Id="rId218" Type="http://schemas.openxmlformats.org/officeDocument/2006/relationships/customXml" Target="../ink/ink2293.xml"/><Relationship Id="rId239" Type="http://schemas.openxmlformats.org/officeDocument/2006/relationships/image" Target="../media/image2261.png"/><Relationship Id="rId250" Type="http://schemas.openxmlformats.org/officeDocument/2006/relationships/customXml" Target="../ink/ink2309.xml"/><Relationship Id="rId271" Type="http://schemas.openxmlformats.org/officeDocument/2006/relationships/image" Target="../media/image2277.png"/><Relationship Id="rId292" Type="http://schemas.openxmlformats.org/officeDocument/2006/relationships/customXml" Target="../ink/ink2330.xml"/><Relationship Id="rId306" Type="http://schemas.openxmlformats.org/officeDocument/2006/relationships/customXml" Target="../ink/ink2337.xml"/><Relationship Id="rId24" Type="http://schemas.openxmlformats.org/officeDocument/2006/relationships/customXml" Target="../ink/ink2196.xml"/><Relationship Id="rId45" Type="http://schemas.openxmlformats.org/officeDocument/2006/relationships/image" Target="../media/image2166.png"/><Relationship Id="rId66" Type="http://schemas.openxmlformats.org/officeDocument/2006/relationships/customXml" Target="../ink/ink2217.xml"/><Relationship Id="rId87" Type="http://schemas.openxmlformats.org/officeDocument/2006/relationships/image" Target="../media/image2186.png"/><Relationship Id="rId110" Type="http://schemas.openxmlformats.org/officeDocument/2006/relationships/customXml" Target="../ink/ink2239.xml"/><Relationship Id="rId131" Type="http://schemas.openxmlformats.org/officeDocument/2006/relationships/image" Target="../media/image2207.png"/><Relationship Id="rId152" Type="http://schemas.openxmlformats.org/officeDocument/2006/relationships/customXml" Target="../ink/ink2260.xml"/><Relationship Id="rId173" Type="http://schemas.openxmlformats.org/officeDocument/2006/relationships/image" Target="../media/image2228.png"/><Relationship Id="rId194" Type="http://schemas.openxmlformats.org/officeDocument/2006/relationships/customXml" Target="../ink/ink2281.xml"/><Relationship Id="rId208" Type="http://schemas.openxmlformats.org/officeDocument/2006/relationships/customXml" Target="../ink/ink2288.xml"/><Relationship Id="rId229" Type="http://schemas.openxmlformats.org/officeDocument/2006/relationships/image" Target="../media/image2256.png"/><Relationship Id="rId240" Type="http://schemas.openxmlformats.org/officeDocument/2006/relationships/customXml" Target="../ink/ink2304.xml"/><Relationship Id="rId261" Type="http://schemas.openxmlformats.org/officeDocument/2006/relationships/image" Target="../media/image2272.png"/><Relationship Id="rId14" Type="http://schemas.openxmlformats.org/officeDocument/2006/relationships/customXml" Target="../ink/ink2191.xml"/><Relationship Id="rId35" Type="http://schemas.openxmlformats.org/officeDocument/2006/relationships/image" Target="../media/image2161.png"/><Relationship Id="rId56" Type="http://schemas.openxmlformats.org/officeDocument/2006/relationships/customXml" Target="../ink/ink2212.xml"/><Relationship Id="rId77" Type="http://schemas.openxmlformats.org/officeDocument/2006/relationships/image" Target="../media/image2181.png"/><Relationship Id="rId100" Type="http://schemas.openxmlformats.org/officeDocument/2006/relationships/customXml" Target="../ink/ink2234.xml"/><Relationship Id="rId282" Type="http://schemas.openxmlformats.org/officeDocument/2006/relationships/customXml" Target="../ink/ink2325.xml"/><Relationship Id="rId8" Type="http://schemas.openxmlformats.org/officeDocument/2006/relationships/customXml" Target="../ink/ink2188.xml"/><Relationship Id="rId98" Type="http://schemas.openxmlformats.org/officeDocument/2006/relationships/customXml" Target="../ink/ink2233.xml"/><Relationship Id="rId121" Type="http://schemas.openxmlformats.org/officeDocument/2006/relationships/image" Target="../media/image2202.png"/><Relationship Id="rId142" Type="http://schemas.openxmlformats.org/officeDocument/2006/relationships/customXml" Target="../ink/ink2255.xml"/><Relationship Id="rId163" Type="http://schemas.openxmlformats.org/officeDocument/2006/relationships/image" Target="../media/image2223.png"/><Relationship Id="rId184" Type="http://schemas.openxmlformats.org/officeDocument/2006/relationships/customXml" Target="../ink/ink2276.xml"/><Relationship Id="rId219" Type="http://schemas.openxmlformats.org/officeDocument/2006/relationships/image" Target="../media/image2251.png"/><Relationship Id="rId230" Type="http://schemas.openxmlformats.org/officeDocument/2006/relationships/customXml" Target="../ink/ink2299.xml"/><Relationship Id="rId251" Type="http://schemas.openxmlformats.org/officeDocument/2006/relationships/image" Target="../media/image2267.png"/><Relationship Id="rId25" Type="http://schemas.openxmlformats.org/officeDocument/2006/relationships/image" Target="../media/image2156.png"/><Relationship Id="rId46" Type="http://schemas.openxmlformats.org/officeDocument/2006/relationships/customXml" Target="../ink/ink2207.xml"/><Relationship Id="rId67" Type="http://schemas.openxmlformats.org/officeDocument/2006/relationships/image" Target="../media/image2176.png"/><Relationship Id="rId272" Type="http://schemas.openxmlformats.org/officeDocument/2006/relationships/customXml" Target="../ink/ink2320.xml"/><Relationship Id="rId293" Type="http://schemas.openxmlformats.org/officeDocument/2006/relationships/image" Target="../media/image2288.png"/><Relationship Id="rId307" Type="http://schemas.openxmlformats.org/officeDocument/2006/relationships/image" Target="../media/image2295.png"/><Relationship Id="rId88" Type="http://schemas.openxmlformats.org/officeDocument/2006/relationships/customXml" Target="../ink/ink2228.xml"/><Relationship Id="rId111" Type="http://schemas.openxmlformats.org/officeDocument/2006/relationships/image" Target="../media/image2198.png"/><Relationship Id="rId132" Type="http://schemas.openxmlformats.org/officeDocument/2006/relationships/customXml" Target="../ink/ink2250.xml"/><Relationship Id="rId153" Type="http://schemas.openxmlformats.org/officeDocument/2006/relationships/image" Target="../media/image2218.png"/><Relationship Id="rId174" Type="http://schemas.openxmlformats.org/officeDocument/2006/relationships/customXml" Target="../ink/ink2271.xml"/><Relationship Id="rId195" Type="http://schemas.openxmlformats.org/officeDocument/2006/relationships/image" Target="../media/image2239.png"/><Relationship Id="rId209" Type="http://schemas.openxmlformats.org/officeDocument/2006/relationships/image" Target="../media/image2246.png"/><Relationship Id="rId220" Type="http://schemas.openxmlformats.org/officeDocument/2006/relationships/customXml" Target="../ink/ink2294.xml"/><Relationship Id="rId241" Type="http://schemas.openxmlformats.org/officeDocument/2006/relationships/image" Target="../media/image2262.png"/><Relationship Id="rId15" Type="http://schemas.openxmlformats.org/officeDocument/2006/relationships/image" Target="../media/image2151.png"/><Relationship Id="rId36" Type="http://schemas.openxmlformats.org/officeDocument/2006/relationships/customXml" Target="../ink/ink2202.xml"/><Relationship Id="rId57" Type="http://schemas.openxmlformats.org/officeDocument/2006/relationships/image" Target="../media/image2171.png"/><Relationship Id="rId262" Type="http://schemas.openxmlformats.org/officeDocument/2006/relationships/customXml" Target="../ink/ink2315.xml"/><Relationship Id="rId283" Type="http://schemas.openxmlformats.org/officeDocument/2006/relationships/image" Target="../media/image2283.png"/><Relationship Id="rId78" Type="http://schemas.openxmlformats.org/officeDocument/2006/relationships/customXml" Target="../ink/ink2223.xml"/><Relationship Id="rId99" Type="http://schemas.openxmlformats.org/officeDocument/2006/relationships/image" Target="../media/image2192.png"/><Relationship Id="rId101" Type="http://schemas.openxmlformats.org/officeDocument/2006/relationships/image" Target="../media/image2193.png"/><Relationship Id="rId122" Type="http://schemas.openxmlformats.org/officeDocument/2006/relationships/customXml" Target="../ink/ink2245.xml"/><Relationship Id="rId143" Type="http://schemas.openxmlformats.org/officeDocument/2006/relationships/image" Target="../media/image2213.png"/><Relationship Id="rId164" Type="http://schemas.openxmlformats.org/officeDocument/2006/relationships/customXml" Target="../ink/ink2266.xml"/><Relationship Id="rId185" Type="http://schemas.openxmlformats.org/officeDocument/2006/relationships/image" Target="../media/image2234.png"/><Relationship Id="rId9" Type="http://schemas.openxmlformats.org/officeDocument/2006/relationships/image" Target="../media/image2148.png"/><Relationship Id="rId210" Type="http://schemas.openxmlformats.org/officeDocument/2006/relationships/customXml" Target="../ink/ink2289.xml"/><Relationship Id="rId26" Type="http://schemas.openxmlformats.org/officeDocument/2006/relationships/customXml" Target="../ink/ink2197.xml"/><Relationship Id="rId231" Type="http://schemas.openxmlformats.org/officeDocument/2006/relationships/image" Target="../media/image2257.png"/><Relationship Id="rId252" Type="http://schemas.openxmlformats.org/officeDocument/2006/relationships/customXml" Target="../ink/ink2310.xml"/><Relationship Id="rId273" Type="http://schemas.openxmlformats.org/officeDocument/2006/relationships/image" Target="../media/image2278.png"/><Relationship Id="rId294" Type="http://schemas.openxmlformats.org/officeDocument/2006/relationships/customXml" Target="../ink/ink2331.xml"/><Relationship Id="rId308" Type="http://schemas.openxmlformats.org/officeDocument/2006/relationships/customXml" Target="../ink/ink2338.xml"/><Relationship Id="rId47" Type="http://schemas.openxmlformats.org/officeDocument/2006/relationships/image" Target="../media/image2167.png"/><Relationship Id="rId68" Type="http://schemas.openxmlformats.org/officeDocument/2006/relationships/customXml" Target="../ink/ink2218.xml"/><Relationship Id="rId89" Type="http://schemas.openxmlformats.org/officeDocument/2006/relationships/image" Target="../media/image2187.png"/><Relationship Id="rId112" Type="http://schemas.openxmlformats.org/officeDocument/2006/relationships/customXml" Target="../ink/ink2240.xml"/><Relationship Id="rId133" Type="http://schemas.openxmlformats.org/officeDocument/2006/relationships/image" Target="../media/image2208.png"/><Relationship Id="rId154" Type="http://schemas.openxmlformats.org/officeDocument/2006/relationships/customXml" Target="../ink/ink2261.xml"/><Relationship Id="rId175" Type="http://schemas.openxmlformats.org/officeDocument/2006/relationships/image" Target="../media/image2229.png"/><Relationship Id="rId196" Type="http://schemas.openxmlformats.org/officeDocument/2006/relationships/customXml" Target="../ink/ink2282.xml"/><Relationship Id="rId200" Type="http://schemas.openxmlformats.org/officeDocument/2006/relationships/customXml" Target="../ink/ink2284.xml"/><Relationship Id="rId16" Type="http://schemas.openxmlformats.org/officeDocument/2006/relationships/customXml" Target="../ink/ink2192.xml"/><Relationship Id="rId221" Type="http://schemas.openxmlformats.org/officeDocument/2006/relationships/image" Target="../media/image2252.png"/><Relationship Id="rId242" Type="http://schemas.openxmlformats.org/officeDocument/2006/relationships/customXml" Target="../ink/ink2305.xml"/><Relationship Id="rId263" Type="http://schemas.openxmlformats.org/officeDocument/2006/relationships/image" Target="../media/image2273.png"/><Relationship Id="rId284" Type="http://schemas.openxmlformats.org/officeDocument/2006/relationships/customXml" Target="../ink/ink2326.xml"/><Relationship Id="rId37" Type="http://schemas.openxmlformats.org/officeDocument/2006/relationships/image" Target="../media/image2162.png"/><Relationship Id="rId58" Type="http://schemas.openxmlformats.org/officeDocument/2006/relationships/customXml" Target="../ink/ink2213.xml"/><Relationship Id="rId79" Type="http://schemas.openxmlformats.org/officeDocument/2006/relationships/image" Target="../media/image2182.png"/><Relationship Id="rId102" Type="http://schemas.openxmlformats.org/officeDocument/2006/relationships/customXml" Target="../ink/ink2235.xml"/><Relationship Id="rId123" Type="http://schemas.openxmlformats.org/officeDocument/2006/relationships/image" Target="../media/image2203.png"/><Relationship Id="rId144" Type="http://schemas.openxmlformats.org/officeDocument/2006/relationships/customXml" Target="../ink/ink2256.xml"/><Relationship Id="rId90" Type="http://schemas.openxmlformats.org/officeDocument/2006/relationships/customXml" Target="../ink/ink2229.xml"/><Relationship Id="rId165" Type="http://schemas.openxmlformats.org/officeDocument/2006/relationships/image" Target="../media/image2224.png"/><Relationship Id="rId186" Type="http://schemas.openxmlformats.org/officeDocument/2006/relationships/customXml" Target="../ink/ink2277.xml"/><Relationship Id="rId211" Type="http://schemas.openxmlformats.org/officeDocument/2006/relationships/image" Target="../media/image2247.png"/><Relationship Id="rId232" Type="http://schemas.openxmlformats.org/officeDocument/2006/relationships/customXml" Target="../ink/ink2300.xml"/><Relationship Id="rId253" Type="http://schemas.openxmlformats.org/officeDocument/2006/relationships/image" Target="../media/image2268.png"/><Relationship Id="rId274" Type="http://schemas.openxmlformats.org/officeDocument/2006/relationships/customXml" Target="../ink/ink2321.xml"/><Relationship Id="rId295" Type="http://schemas.openxmlformats.org/officeDocument/2006/relationships/image" Target="../media/image2289.png"/><Relationship Id="rId309" Type="http://schemas.openxmlformats.org/officeDocument/2006/relationships/image" Target="../media/image2296.png"/><Relationship Id="rId27" Type="http://schemas.openxmlformats.org/officeDocument/2006/relationships/image" Target="../media/image2157.png"/><Relationship Id="rId48" Type="http://schemas.openxmlformats.org/officeDocument/2006/relationships/customXml" Target="../ink/ink2208.xml"/><Relationship Id="rId69" Type="http://schemas.openxmlformats.org/officeDocument/2006/relationships/image" Target="../media/image2177.png"/><Relationship Id="rId113" Type="http://schemas.openxmlformats.org/officeDocument/2006/relationships/image" Target="../media/image407.png"/><Relationship Id="rId134" Type="http://schemas.openxmlformats.org/officeDocument/2006/relationships/customXml" Target="../ink/ink2251.xml"/><Relationship Id="rId80" Type="http://schemas.openxmlformats.org/officeDocument/2006/relationships/customXml" Target="../ink/ink2224.xml"/><Relationship Id="rId155" Type="http://schemas.openxmlformats.org/officeDocument/2006/relationships/image" Target="../media/image2219.png"/><Relationship Id="rId176" Type="http://schemas.openxmlformats.org/officeDocument/2006/relationships/customXml" Target="../ink/ink2272.xml"/><Relationship Id="rId197" Type="http://schemas.openxmlformats.org/officeDocument/2006/relationships/image" Target="../media/image2240.png"/><Relationship Id="rId201" Type="http://schemas.openxmlformats.org/officeDocument/2006/relationships/image" Target="../media/image2242.png"/><Relationship Id="rId222" Type="http://schemas.openxmlformats.org/officeDocument/2006/relationships/customXml" Target="../ink/ink2295.xml"/><Relationship Id="rId243" Type="http://schemas.openxmlformats.org/officeDocument/2006/relationships/image" Target="../media/image2263.png"/><Relationship Id="rId264" Type="http://schemas.openxmlformats.org/officeDocument/2006/relationships/customXml" Target="../ink/ink2316.xml"/><Relationship Id="rId285" Type="http://schemas.openxmlformats.org/officeDocument/2006/relationships/image" Target="../media/image2284.png"/><Relationship Id="rId17" Type="http://schemas.openxmlformats.org/officeDocument/2006/relationships/image" Target="../media/image2152.png"/><Relationship Id="rId38" Type="http://schemas.openxmlformats.org/officeDocument/2006/relationships/customXml" Target="../ink/ink2203.xml"/><Relationship Id="rId59" Type="http://schemas.openxmlformats.org/officeDocument/2006/relationships/image" Target="../media/image2172.png"/><Relationship Id="rId103" Type="http://schemas.openxmlformats.org/officeDocument/2006/relationships/image" Target="../media/image2194.png"/><Relationship Id="rId124" Type="http://schemas.openxmlformats.org/officeDocument/2006/relationships/customXml" Target="../ink/ink2246.xml"/><Relationship Id="rId70" Type="http://schemas.openxmlformats.org/officeDocument/2006/relationships/customXml" Target="../ink/ink2219.xml"/><Relationship Id="rId91" Type="http://schemas.openxmlformats.org/officeDocument/2006/relationships/image" Target="../media/image2188.png"/><Relationship Id="rId145" Type="http://schemas.openxmlformats.org/officeDocument/2006/relationships/image" Target="../media/image2214.png"/><Relationship Id="rId166" Type="http://schemas.openxmlformats.org/officeDocument/2006/relationships/customXml" Target="../ink/ink2267.xml"/><Relationship Id="rId187" Type="http://schemas.openxmlformats.org/officeDocument/2006/relationships/image" Target="../media/image223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290.xml"/><Relationship Id="rId233" Type="http://schemas.openxmlformats.org/officeDocument/2006/relationships/image" Target="../media/image2258.png"/><Relationship Id="rId254" Type="http://schemas.openxmlformats.org/officeDocument/2006/relationships/customXml" Target="../ink/ink2311.xml"/><Relationship Id="rId28" Type="http://schemas.openxmlformats.org/officeDocument/2006/relationships/customXml" Target="../ink/ink2198.xml"/><Relationship Id="rId49" Type="http://schemas.openxmlformats.org/officeDocument/2006/relationships/image" Target="../media/image2168.png"/><Relationship Id="rId114" Type="http://schemas.openxmlformats.org/officeDocument/2006/relationships/customXml" Target="../ink/ink2241.xml"/><Relationship Id="rId275" Type="http://schemas.openxmlformats.org/officeDocument/2006/relationships/image" Target="../media/image2279.png"/><Relationship Id="rId296" Type="http://schemas.openxmlformats.org/officeDocument/2006/relationships/customXml" Target="../ink/ink2332.xml"/><Relationship Id="rId300" Type="http://schemas.openxmlformats.org/officeDocument/2006/relationships/customXml" Target="../ink/ink2334.xml"/><Relationship Id="rId60" Type="http://schemas.openxmlformats.org/officeDocument/2006/relationships/customXml" Target="../ink/ink2214.xml"/><Relationship Id="rId81" Type="http://schemas.openxmlformats.org/officeDocument/2006/relationships/image" Target="../media/image2183.png"/><Relationship Id="rId135" Type="http://schemas.openxmlformats.org/officeDocument/2006/relationships/image" Target="../media/image2209.png"/><Relationship Id="rId156" Type="http://schemas.openxmlformats.org/officeDocument/2006/relationships/customXml" Target="../ink/ink2262.xml"/><Relationship Id="rId177" Type="http://schemas.openxmlformats.org/officeDocument/2006/relationships/image" Target="../media/image2230.png"/><Relationship Id="rId198" Type="http://schemas.openxmlformats.org/officeDocument/2006/relationships/customXml" Target="../ink/ink2283.xml"/><Relationship Id="rId202" Type="http://schemas.openxmlformats.org/officeDocument/2006/relationships/customXml" Target="../ink/ink2285.xml"/><Relationship Id="rId223" Type="http://schemas.openxmlformats.org/officeDocument/2006/relationships/image" Target="../media/image2253.png"/><Relationship Id="rId244" Type="http://schemas.openxmlformats.org/officeDocument/2006/relationships/customXml" Target="../ink/ink2306.xml"/><Relationship Id="rId18" Type="http://schemas.openxmlformats.org/officeDocument/2006/relationships/customXml" Target="../ink/ink2193.xml"/><Relationship Id="rId39" Type="http://schemas.openxmlformats.org/officeDocument/2006/relationships/image" Target="../media/image2163.png"/><Relationship Id="rId265" Type="http://schemas.openxmlformats.org/officeDocument/2006/relationships/image" Target="../media/image2274.png"/><Relationship Id="rId286" Type="http://schemas.openxmlformats.org/officeDocument/2006/relationships/customXml" Target="../ink/ink2327.xml"/><Relationship Id="rId50" Type="http://schemas.openxmlformats.org/officeDocument/2006/relationships/customXml" Target="../ink/ink2209.xml"/><Relationship Id="rId104" Type="http://schemas.openxmlformats.org/officeDocument/2006/relationships/customXml" Target="../ink/ink2236.xml"/><Relationship Id="rId125" Type="http://schemas.openxmlformats.org/officeDocument/2006/relationships/image" Target="../media/image2204.png"/><Relationship Id="rId146" Type="http://schemas.openxmlformats.org/officeDocument/2006/relationships/customXml" Target="../ink/ink2257.xml"/><Relationship Id="rId167" Type="http://schemas.openxmlformats.org/officeDocument/2006/relationships/image" Target="../media/image2225.png"/><Relationship Id="rId188" Type="http://schemas.openxmlformats.org/officeDocument/2006/relationships/customXml" Target="../ink/ink2278.xml"/><Relationship Id="rId71" Type="http://schemas.openxmlformats.org/officeDocument/2006/relationships/image" Target="../media/image2178.png"/><Relationship Id="rId92" Type="http://schemas.openxmlformats.org/officeDocument/2006/relationships/customXml" Target="../ink/ink2230.xml"/><Relationship Id="rId213" Type="http://schemas.openxmlformats.org/officeDocument/2006/relationships/image" Target="../media/image2248.png"/><Relationship Id="rId234" Type="http://schemas.openxmlformats.org/officeDocument/2006/relationships/customXml" Target="../ink/ink2301.xml"/><Relationship Id="rId2" Type="http://schemas.openxmlformats.org/officeDocument/2006/relationships/customXml" Target="../ink/ink2185.xml"/><Relationship Id="rId29" Type="http://schemas.openxmlformats.org/officeDocument/2006/relationships/image" Target="../media/image2158.png"/><Relationship Id="rId255" Type="http://schemas.openxmlformats.org/officeDocument/2006/relationships/image" Target="../media/image2269.png"/><Relationship Id="rId276" Type="http://schemas.openxmlformats.org/officeDocument/2006/relationships/customXml" Target="../ink/ink2322.xml"/><Relationship Id="rId297" Type="http://schemas.openxmlformats.org/officeDocument/2006/relationships/image" Target="../media/image2290.png"/><Relationship Id="rId40" Type="http://schemas.openxmlformats.org/officeDocument/2006/relationships/customXml" Target="../ink/ink2204.xml"/><Relationship Id="rId115" Type="http://schemas.openxmlformats.org/officeDocument/2006/relationships/image" Target="../media/image2199.png"/><Relationship Id="rId136" Type="http://schemas.openxmlformats.org/officeDocument/2006/relationships/customXml" Target="../ink/ink2252.xml"/><Relationship Id="rId157" Type="http://schemas.openxmlformats.org/officeDocument/2006/relationships/image" Target="../media/image2220.png"/><Relationship Id="rId178" Type="http://schemas.openxmlformats.org/officeDocument/2006/relationships/customXml" Target="../ink/ink2273.xml"/><Relationship Id="rId301" Type="http://schemas.openxmlformats.org/officeDocument/2006/relationships/image" Target="../media/image2292.png"/><Relationship Id="rId61" Type="http://schemas.openxmlformats.org/officeDocument/2006/relationships/image" Target="../media/image2173.png"/><Relationship Id="rId82" Type="http://schemas.openxmlformats.org/officeDocument/2006/relationships/customXml" Target="../ink/ink2225.xml"/><Relationship Id="rId199" Type="http://schemas.openxmlformats.org/officeDocument/2006/relationships/image" Target="../media/image2241.png"/><Relationship Id="rId203" Type="http://schemas.openxmlformats.org/officeDocument/2006/relationships/image" Target="../media/image2243.png"/><Relationship Id="rId19" Type="http://schemas.openxmlformats.org/officeDocument/2006/relationships/image" Target="../media/image2153.png"/><Relationship Id="rId224" Type="http://schemas.openxmlformats.org/officeDocument/2006/relationships/customXml" Target="../ink/ink2296.xml"/><Relationship Id="rId245" Type="http://schemas.openxmlformats.org/officeDocument/2006/relationships/image" Target="../media/image2264.png"/><Relationship Id="rId266" Type="http://schemas.openxmlformats.org/officeDocument/2006/relationships/customXml" Target="../ink/ink2317.xml"/><Relationship Id="rId287" Type="http://schemas.openxmlformats.org/officeDocument/2006/relationships/image" Target="../media/image2285.png"/><Relationship Id="rId30" Type="http://schemas.openxmlformats.org/officeDocument/2006/relationships/customXml" Target="../ink/ink2199.xml"/><Relationship Id="rId105" Type="http://schemas.openxmlformats.org/officeDocument/2006/relationships/image" Target="../media/image2195.png"/><Relationship Id="rId126" Type="http://schemas.openxmlformats.org/officeDocument/2006/relationships/customXml" Target="../ink/ink2247.xml"/><Relationship Id="rId147" Type="http://schemas.openxmlformats.org/officeDocument/2006/relationships/image" Target="../media/image2215.png"/><Relationship Id="rId168" Type="http://schemas.openxmlformats.org/officeDocument/2006/relationships/customXml" Target="../ink/ink2268.xml"/><Relationship Id="rId51" Type="http://schemas.openxmlformats.org/officeDocument/2006/relationships/image" Target="../media/image2129.png"/><Relationship Id="rId72" Type="http://schemas.openxmlformats.org/officeDocument/2006/relationships/customXml" Target="../ink/ink2220.xml"/><Relationship Id="rId93" Type="http://schemas.openxmlformats.org/officeDocument/2006/relationships/image" Target="../media/image2189.png"/><Relationship Id="rId189" Type="http://schemas.openxmlformats.org/officeDocument/2006/relationships/image" Target="../media/image2236.png"/><Relationship Id="rId3" Type="http://schemas.openxmlformats.org/officeDocument/2006/relationships/image" Target="../media/image2145.png"/><Relationship Id="rId214" Type="http://schemas.openxmlformats.org/officeDocument/2006/relationships/customXml" Target="../ink/ink2291.xml"/><Relationship Id="rId235" Type="http://schemas.openxmlformats.org/officeDocument/2006/relationships/image" Target="../media/image2259.png"/><Relationship Id="rId256" Type="http://schemas.openxmlformats.org/officeDocument/2006/relationships/customXml" Target="../ink/ink2312.xml"/><Relationship Id="rId277" Type="http://schemas.openxmlformats.org/officeDocument/2006/relationships/image" Target="../media/image2280.png"/><Relationship Id="rId298" Type="http://schemas.openxmlformats.org/officeDocument/2006/relationships/customXml" Target="../ink/ink2333.xml"/><Relationship Id="rId116" Type="http://schemas.openxmlformats.org/officeDocument/2006/relationships/customXml" Target="../ink/ink2242.xml"/><Relationship Id="rId137" Type="http://schemas.openxmlformats.org/officeDocument/2006/relationships/image" Target="../media/image2210.png"/><Relationship Id="rId158" Type="http://schemas.openxmlformats.org/officeDocument/2006/relationships/customXml" Target="../ink/ink2263.xml"/><Relationship Id="rId302" Type="http://schemas.openxmlformats.org/officeDocument/2006/relationships/customXml" Target="../ink/ink2335.xml"/><Relationship Id="rId20" Type="http://schemas.openxmlformats.org/officeDocument/2006/relationships/customXml" Target="../ink/ink2194.xml"/><Relationship Id="rId41" Type="http://schemas.openxmlformats.org/officeDocument/2006/relationships/image" Target="../media/image2164.png"/><Relationship Id="rId62" Type="http://schemas.openxmlformats.org/officeDocument/2006/relationships/customXml" Target="../ink/ink2215.xml"/><Relationship Id="rId83" Type="http://schemas.openxmlformats.org/officeDocument/2006/relationships/image" Target="../media/image2184.png"/><Relationship Id="rId179" Type="http://schemas.openxmlformats.org/officeDocument/2006/relationships/image" Target="../media/image2231.png"/><Relationship Id="rId190" Type="http://schemas.openxmlformats.org/officeDocument/2006/relationships/customXml" Target="../ink/ink2279.xml"/><Relationship Id="rId204" Type="http://schemas.openxmlformats.org/officeDocument/2006/relationships/customXml" Target="../ink/ink2286.xml"/><Relationship Id="rId225" Type="http://schemas.openxmlformats.org/officeDocument/2006/relationships/image" Target="../media/image2254.png"/><Relationship Id="rId246" Type="http://schemas.openxmlformats.org/officeDocument/2006/relationships/customXml" Target="../ink/ink2307.xml"/><Relationship Id="rId267" Type="http://schemas.openxmlformats.org/officeDocument/2006/relationships/image" Target="../media/image2275.png"/><Relationship Id="rId288" Type="http://schemas.openxmlformats.org/officeDocument/2006/relationships/customXml" Target="../ink/ink2328.xml"/><Relationship Id="rId106" Type="http://schemas.openxmlformats.org/officeDocument/2006/relationships/customXml" Target="../ink/ink2237.xml"/><Relationship Id="rId127" Type="http://schemas.openxmlformats.org/officeDocument/2006/relationships/image" Target="../media/image2205.png"/><Relationship Id="rId10" Type="http://schemas.openxmlformats.org/officeDocument/2006/relationships/customXml" Target="../ink/ink2189.xml"/><Relationship Id="rId31" Type="http://schemas.openxmlformats.org/officeDocument/2006/relationships/image" Target="../media/image2159.png"/><Relationship Id="rId52" Type="http://schemas.openxmlformats.org/officeDocument/2006/relationships/customXml" Target="../ink/ink2210.xml"/><Relationship Id="rId73" Type="http://schemas.openxmlformats.org/officeDocument/2006/relationships/image" Target="../media/image2179.png"/><Relationship Id="rId94" Type="http://schemas.openxmlformats.org/officeDocument/2006/relationships/customXml" Target="../ink/ink2231.xml"/><Relationship Id="rId148" Type="http://schemas.openxmlformats.org/officeDocument/2006/relationships/customXml" Target="../ink/ink2258.xml"/><Relationship Id="rId169" Type="http://schemas.openxmlformats.org/officeDocument/2006/relationships/image" Target="../media/image2226.png"/><Relationship Id="rId4" Type="http://schemas.openxmlformats.org/officeDocument/2006/relationships/customXml" Target="../ink/ink2186.xml"/><Relationship Id="rId180" Type="http://schemas.openxmlformats.org/officeDocument/2006/relationships/customXml" Target="../ink/ink2274.xml"/><Relationship Id="rId215" Type="http://schemas.openxmlformats.org/officeDocument/2006/relationships/image" Target="../media/image2249.png"/><Relationship Id="rId236" Type="http://schemas.openxmlformats.org/officeDocument/2006/relationships/customXml" Target="../ink/ink2302.xml"/><Relationship Id="rId257" Type="http://schemas.openxmlformats.org/officeDocument/2006/relationships/image" Target="../media/image2270.png"/><Relationship Id="rId278" Type="http://schemas.openxmlformats.org/officeDocument/2006/relationships/customXml" Target="../ink/ink2323.xml"/><Relationship Id="rId303" Type="http://schemas.openxmlformats.org/officeDocument/2006/relationships/image" Target="../media/image2293.png"/><Relationship Id="rId42" Type="http://schemas.openxmlformats.org/officeDocument/2006/relationships/customXml" Target="../ink/ink2205.xml"/><Relationship Id="rId84" Type="http://schemas.openxmlformats.org/officeDocument/2006/relationships/customXml" Target="../ink/ink2226.xml"/><Relationship Id="rId138" Type="http://schemas.openxmlformats.org/officeDocument/2006/relationships/customXml" Target="../ink/ink2253.xml"/><Relationship Id="rId191" Type="http://schemas.openxmlformats.org/officeDocument/2006/relationships/image" Target="../media/image2237.png"/><Relationship Id="rId205" Type="http://schemas.openxmlformats.org/officeDocument/2006/relationships/image" Target="../media/image2244.png"/><Relationship Id="rId247" Type="http://schemas.openxmlformats.org/officeDocument/2006/relationships/image" Target="../media/image2265.png"/><Relationship Id="rId107" Type="http://schemas.openxmlformats.org/officeDocument/2006/relationships/image" Target="../media/image2196.png"/><Relationship Id="rId289" Type="http://schemas.openxmlformats.org/officeDocument/2006/relationships/image" Target="../media/image2286.png"/><Relationship Id="rId11" Type="http://schemas.openxmlformats.org/officeDocument/2006/relationships/image" Target="../media/image2149.png"/><Relationship Id="rId53" Type="http://schemas.openxmlformats.org/officeDocument/2006/relationships/image" Target="../media/image2169.png"/><Relationship Id="rId149" Type="http://schemas.openxmlformats.org/officeDocument/2006/relationships/image" Target="../media/image2216.png"/><Relationship Id="rId95" Type="http://schemas.openxmlformats.org/officeDocument/2006/relationships/image" Target="../media/image2190.png"/><Relationship Id="rId160" Type="http://schemas.openxmlformats.org/officeDocument/2006/relationships/customXml" Target="../ink/ink2264.xml"/><Relationship Id="rId216" Type="http://schemas.openxmlformats.org/officeDocument/2006/relationships/customXml" Target="../ink/ink2292.xml"/><Relationship Id="rId258" Type="http://schemas.openxmlformats.org/officeDocument/2006/relationships/customXml" Target="../ink/ink2313.xml"/><Relationship Id="rId22" Type="http://schemas.openxmlformats.org/officeDocument/2006/relationships/customXml" Target="../ink/ink2195.xml"/><Relationship Id="rId64" Type="http://schemas.openxmlformats.org/officeDocument/2006/relationships/customXml" Target="../ink/ink2216.xml"/><Relationship Id="rId118" Type="http://schemas.openxmlformats.org/officeDocument/2006/relationships/customXml" Target="../ink/ink2243.xml"/><Relationship Id="rId171" Type="http://schemas.openxmlformats.org/officeDocument/2006/relationships/image" Target="../media/image2227.png"/><Relationship Id="rId227" Type="http://schemas.openxmlformats.org/officeDocument/2006/relationships/image" Target="../media/image2255.png"/><Relationship Id="rId269" Type="http://schemas.openxmlformats.org/officeDocument/2006/relationships/image" Target="../media/image2276.png"/><Relationship Id="rId33" Type="http://schemas.openxmlformats.org/officeDocument/2006/relationships/image" Target="../media/image2160.png"/><Relationship Id="rId129" Type="http://schemas.openxmlformats.org/officeDocument/2006/relationships/image" Target="../media/image2206.png"/><Relationship Id="rId280" Type="http://schemas.openxmlformats.org/officeDocument/2006/relationships/customXml" Target="../ink/ink2324.xml"/><Relationship Id="rId75" Type="http://schemas.openxmlformats.org/officeDocument/2006/relationships/image" Target="../media/image2180.png"/><Relationship Id="rId140" Type="http://schemas.openxmlformats.org/officeDocument/2006/relationships/customXml" Target="../ink/ink2254.xml"/><Relationship Id="rId182" Type="http://schemas.openxmlformats.org/officeDocument/2006/relationships/customXml" Target="../ink/ink2275.xml"/><Relationship Id="rId6" Type="http://schemas.openxmlformats.org/officeDocument/2006/relationships/customXml" Target="../ink/ink2187.xml"/><Relationship Id="rId238" Type="http://schemas.openxmlformats.org/officeDocument/2006/relationships/customXml" Target="../ink/ink2303.xml"/><Relationship Id="rId291" Type="http://schemas.openxmlformats.org/officeDocument/2006/relationships/image" Target="../media/image2287.png"/><Relationship Id="rId305" Type="http://schemas.openxmlformats.org/officeDocument/2006/relationships/image" Target="../media/image2294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54.png"/><Relationship Id="rId21" Type="http://schemas.openxmlformats.org/officeDocument/2006/relationships/image" Target="../media/image2306.png"/><Relationship Id="rId42" Type="http://schemas.openxmlformats.org/officeDocument/2006/relationships/customXml" Target="../ink/ink2359.xml"/><Relationship Id="rId63" Type="http://schemas.openxmlformats.org/officeDocument/2006/relationships/image" Target="../media/image2327.png"/><Relationship Id="rId84" Type="http://schemas.openxmlformats.org/officeDocument/2006/relationships/customXml" Target="../ink/ink2380.xml"/><Relationship Id="rId138" Type="http://schemas.openxmlformats.org/officeDocument/2006/relationships/customXml" Target="../ink/ink2407.xml"/><Relationship Id="rId159" Type="http://schemas.openxmlformats.org/officeDocument/2006/relationships/image" Target="../media/image2374.png"/><Relationship Id="rId170" Type="http://schemas.openxmlformats.org/officeDocument/2006/relationships/customXml" Target="../ink/ink2423.xml"/><Relationship Id="rId191" Type="http://schemas.openxmlformats.org/officeDocument/2006/relationships/image" Target="../media/image2390.png"/><Relationship Id="rId205" Type="http://schemas.openxmlformats.org/officeDocument/2006/relationships/image" Target="../media/image2397.png"/><Relationship Id="rId226" Type="http://schemas.openxmlformats.org/officeDocument/2006/relationships/customXml" Target="../ink/ink2451.xml"/><Relationship Id="rId247" Type="http://schemas.openxmlformats.org/officeDocument/2006/relationships/image" Target="../media/image2418.png"/><Relationship Id="rId107" Type="http://schemas.openxmlformats.org/officeDocument/2006/relationships/image" Target="../media/image2349.png"/><Relationship Id="rId11" Type="http://schemas.openxmlformats.org/officeDocument/2006/relationships/image" Target="../media/image2301.png"/><Relationship Id="rId32" Type="http://schemas.openxmlformats.org/officeDocument/2006/relationships/customXml" Target="../ink/ink2354.xml"/><Relationship Id="rId53" Type="http://schemas.openxmlformats.org/officeDocument/2006/relationships/image" Target="../media/image2322.png"/><Relationship Id="rId74" Type="http://schemas.openxmlformats.org/officeDocument/2006/relationships/customXml" Target="../ink/ink2375.xml"/><Relationship Id="rId128" Type="http://schemas.openxmlformats.org/officeDocument/2006/relationships/customXml" Target="../ink/ink2402.xml"/><Relationship Id="rId149" Type="http://schemas.openxmlformats.org/officeDocument/2006/relationships/image" Target="../media/image2369.png"/><Relationship Id="rId5" Type="http://schemas.openxmlformats.org/officeDocument/2006/relationships/image" Target="../media/image2298.png"/><Relationship Id="rId95" Type="http://schemas.openxmlformats.org/officeDocument/2006/relationships/image" Target="../media/image2343.png"/><Relationship Id="rId160" Type="http://schemas.openxmlformats.org/officeDocument/2006/relationships/customXml" Target="../ink/ink2418.xml"/><Relationship Id="rId181" Type="http://schemas.openxmlformats.org/officeDocument/2006/relationships/image" Target="../media/image2385.png"/><Relationship Id="rId216" Type="http://schemas.openxmlformats.org/officeDocument/2006/relationships/customXml" Target="../ink/ink2446.xml"/><Relationship Id="rId237" Type="http://schemas.openxmlformats.org/officeDocument/2006/relationships/image" Target="../media/image2413.png"/><Relationship Id="rId22" Type="http://schemas.openxmlformats.org/officeDocument/2006/relationships/customXml" Target="../ink/ink2349.xml"/><Relationship Id="rId43" Type="http://schemas.openxmlformats.org/officeDocument/2006/relationships/image" Target="../media/image2317.png"/><Relationship Id="rId64" Type="http://schemas.openxmlformats.org/officeDocument/2006/relationships/customXml" Target="../ink/ink2370.xml"/><Relationship Id="rId118" Type="http://schemas.openxmlformats.org/officeDocument/2006/relationships/customXml" Target="../ink/ink2397.xml"/><Relationship Id="rId139" Type="http://schemas.openxmlformats.org/officeDocument/2006/relationships/image" Target="../media/image2364.png"/><Relationship Id="rId85" Type="http://schemas.openxmlformats.org/officeDocument/2006/relationships/image" Target="../media/image2338.png"/><Relationship Id="rId150" Type="http://schemas.openxmlformats.org/officeDocument/2006/relationships/customXml" Target="../ink/ink2413.xml"/><Relationship Id="rId171" Type="http://schemas.openxmlformats.org/officeDocument/2006/relationships/image" Target="../media/image2380.png"/><Relationship Id="rId192" Type="http://schemas.openxmlformats.org/officeDocument/2006/relationships/customXml" Target="../ink/ink2434.xml"/><Relationship Id="rId206" Type="http://schemas.openxmlformats.org/officeDocument/2006/relationships/customXml" Target="../ink/ink2441.xml"/><Relationship Id="rId227" Type="http://schemas.openxmlformats.org/officeDocument/2006/relationships/image" Target="../media/image2408.png"/><Relationship Id="rId248" Type="http://schemas.openxmlformats.org/officeDocument/2006/relationships/customXml" Target="../ink/ink2462.xml"/><Relationship Id="rId12" Type="http://schemas.openxmlformats.org/officeDocument/2006/relationships/customXml" Target="../ink/ink2344.xml"/><Relationship Id="rId33" Type="http://schemas.openxmlformats.org/officeDocument/2006/relationships/image" Target="../media/image2312.png"/><Relationship Id="rId108" Type="http://schemas.openxmlformats.org/officeDocument/2006/relationships/customXml" Target="../ink/ink2392.xml"/><Relationship Id="rId129" Type="http://schemas.openxmlformats.org/officeDocument/2006/relationships/image" Target="../media/image2360.png"/><Relationship Id="rId54" Type="http://schemas.openxmlformats.org/officeDocument/2006/relationships/customXml" Target="../ink/ink2365.xml"/><Relationship Id="rId75" Type="http://schemas.openxmlformats.org/officeDocument/2006/relationships/image" Target="../media/image2333.png"/><Relationship Id="rId96" Type="http://schemas.openxmlformats.org/officeDocument/2006/relationships/customXml" Target="../ink/ink2386.xml"/><Relationship Id="rId140" Type="http://schemas.openxmlformats.org/officeDocument/2006/relationships/customXml" Target="../ink/ink2408.xml"/><Relationship Id="rId161" Type="http://schemas.openxmlformats.org/officeDocument/2006/relationships/image" Target="../media/image2375.png"/><Relationship Id="rId182" Type="http://schemas.openxmlformats.org/officeDocument/2006/relationships/customXml" Target="../ink/ink2429.xml"/><Relationship Id="rId217" Type="http://schemas.openxmlformats.org/officeDocument/2006/relationships/image" Target="../media/image2403.png"/><Relationship Id="rId6" Type="http://schemas.openxmlformats.org/officeDocument/2006/relationships/customXml" Target="../ink/ink2341.xml"/><Relationship Id="rId238" Type="http://schemas.openxmlformats.org/officeDocument/2006/relationships/customXml" Target="../ink/ink2457.xml"/><Relationship Id="rId23" Type="http://schemas.openxmlformats.org/officeDocument/2006/relationships/image" Target="../media/image2307.png"/><Relationship Id="rId119" Type="http://schemas.openxmlformats.org/officeDocument/2006/relationships/image" Target="../media/image2355.png"/><Relationship Id="rId44" Type="http://schemas.openxmlformats.org/officeDocument/2006/relationships/customXml" Target="../ink/ink2360.xml"/><Relationship Id="rId65" Type="http://schemas.openxmlformats.org/officeDocument/2006/relationships/image" Target="../media/image2328.png"/><Relationship Id="rId86" Type="http://schemas.openxmlformats.org/officeDocument/2006/relationships/customXml" Target="../ink/ink2381.xml"/><Relationship Id="rId130" Type="http://schemas.openxmlformats.org/officeDocument/2006/relationships/customXml" Target="../ink/ink2403.xml"/><Relationship Id="rId151" Type="http://schemas.openxmlformats.org/officeDocument/2006/relationships/image" Target="../media/image2370.png"/><Relationship Id="rId172" Type="http://schemas.openxmlformats.org/officeDocument/2006/relationships/customXml" Target="../ink/ink2424.xml"/><Relationship Id="rId193" Type="http://schemas.openxmlformats.org/officeDocument/2006/relationships/image" Target="../media/image2391.png"/><Relationship Id="rId207" Type="http://schemas.openxmlformats.org/officeDocument/2006/relationships/image" Target="../media/image2398.png"/><Relationship Id="rId228" Type="http://schemas.openxmlformats.org/officeDocument/2006/relationships/customXml" Target="../ink/ink2452.xml"/><Relationship Id="rId249" Type="http://schemas.openxmlformats.org/officeDocument/2006/relationships/image" Target="../media/image2419.png"/><Relationship Id="rId13" Type="http://schemas.openxmlformats.org/officeDocument/2006/relationships/image" Target="../media/image2302.png"/><Relationship Id="rId109" Type="http://schemas.openxmlformats.org/officeDocument/2006/relationships/image" Target="../media/image2350.png"/><Relationship Id="rId34" Type="http://schemas.openxmlformats.org/officeDocument/2006/relationships/customXml" Target="../ink/ink2355.xml"/><Relationship Id="rId55" Type="http://schemas.openxmlformats.org/officeDocument/2006/relationships/image" Target="../media/image2323.png"/><Relationship Id="rId76" Type="http://schemas.openxmlformats.org/officeDocument/2006/relationships/customXml" Target="../ink/ink2376.xml"/><Relationship Id="rId97" Type="http://schemas.openxmlformats.org/officeDocument/2006/relationships/image" Target="../media/image2344.png"/><Relationship Id="rId120" Type="http://schemas.openxmlformats.org/officeDocument/2006/relationships/customXml" Target="../ink/ink2398.xml"/><Relationship Id="rId141" Type="http://schemas.openxmlformats.org/officeDocument/2006/relationships/image" Target="../media/image2365.png"/><Relationship Id="rId7" Type="http://schemas.openxmlformats.org/officeDocument/2006/relationships/image" Target="../media/image2299.png"/><Relationship Id="rId162" Type="http://schemas.openxmlformats.org/officeDocument/2006/relationships/customXml" Target="../ink/ink2419.xml"/><Relationship Id="rId183" Type="http://schemas.openxmlformats.org/officeDocument/2006/relationships/image" Target="../media/image2386.png"/><Relationship Id="rId218" Type="http://schemas.openxmlformats.org/officeDocument/2006/relationships/customXml" Target="../ink/ink2447.xml"/><Relationship Id="rId239" Type="http://schemas.openxmlformats.org/officeDocument/2006/relationships/image" Target="../media/image2414.png"/><Relationship Id="rId250" Type="http://schemas.openxmlformats.org/officeDocument/2006/relationships/customXml" Target="../ink/ink2463.xml"/><Relationship Id="rId24" Type="http://schemas.openxmlformats.org/officeDocument/2006/relationships/customXml" Target="../ink/ink2350.xml"/><Relationship Id="rId45" Type="http://schemas.openxmlformats.org/officeDocument/2006/relationships/image" Target="../media/image2318.png"/><Relationship Id="rId66" Type="http://schemas.openxmlformats.org/officeDocument/2006/relationships/customXml" Target="../ink/ink2371.xml"/><Relationship Id="rId87" Type="http://schemas.openxmlformats.org/officeDocument/2006/relationships/image" Target="../media/image2339.png"/><Relationship Id="rId110" Type="http://schemas.openxmlformats.org/officeDocument/2006/relationships/customXml" Target="../ink/ink2393.xml"/><Relationship Id="rId131" Type="http://schemas.openxmlformats.org/officeDocument/2006/relationships/image" Target="../media/image2361.png"/><Relationship Id="rId152" Type="http://schemas.openxmlformats.org/officeDocument/2006/relationships/customXml" Target="../ink/ink2414.xml"/><Relationship Id="rId173" Type="http://schemas.openxmlformats.org/officeDocument/2006/relationships/image" Target="../media/image2381.png"/><Relationship Id="rId194" Type="http://schemas.openxmlformats.org/officeDocument/2006/relationships/customXml" Target="../ink/ink2435.xml"/><Relationship Id="rId208" Type="http://schemas.openxmlformats.org/officeDocument/2006/relationships/customXml" Target="../ink/ink2442.xml"/><Relationship Id="rId229" Type="http://schemas.openxmlformats.org/officeDocument/2006/relationships/image" Target="../media/image2409.png"/><Relationship Id="rId240" Type="http://schemas.openxmlformats.org/officeDocument/2006/relationships/customXml" Target="../ink/ink2458.xml"/><Relationship Id="rId14" Type="http://schemas.openxmlformats.org/officeDocument/2006/relationships/customXml" Target="../ink/ink2345.xml"/><Relationship Id="rId35" Type="http://schemas.openxmlformats.org/officeDocument/2006/relationships/image" Target="../media/image2313.png"/><Relationship Id="rId56" Type="http://schemas.openxmlformats.org/officeDocument/2006/relationships/customXml" Target="../ink/ink2366.xml"/><Relationship Id="rId77" Type="http://schemas.openxmlformats.org/officeDocument/2006/relationships/image" Target="../media/image2334.png"/><Relationship Id="rId100" Type="http://schemas.openxmlformats.org/officeDocument/2006/relationships/customXml" Target="../ink/ink2388.xml"/><Relationship Id="rId8" Type="http://schemas.openxmlformats.org/officeDocument/2006/relationships/customXml" Target="../ink/ink2342.xml"/><Relationship Id="rId98" Type="http://schemas.openxmlformats.org/officeDocument/2006/relationships/customXml" Target="../ink/ink2387.xml"/><Relationship Id="rId121" Type="http://schemas.openxmlformats.org/officeDocument/2006/relationships/image" Target="../media/image2356.png"/><Relationship Id="rId142" Type="http://schemas.openxmlformats.org/officeDocument/2006/relationships/customXml" Target="../ink/ink2409.xml"/><Relationship Id="rId163" Type="http://schemas.openxmlformats.org/officeDocument/2006/relationships/image" Target="../media/image2376.png"/><Relationship Id="rId184" Type="http://schemas.openxmlformats.org/officeDocument/2006/relationships/customXml" Target="../ink/ink2430.xml"/><Relationship Id="rId219" Type="http://schemas.openxmlformats.org/officeDocument/2006/relationships/image" Target="../media/image2404.png"/><Relationship Id="rId230" Type="http://schemas.openxmlformats.org/officeDocument/2006/relationships/customXml" Target="../ink/ink2453.xml"/><Relationship Id="rId251" Type="http://schemas.openxmlformats.org/officeDocument/2006/relationships/image" Target="../media/image2420.png"/><Relationship Id="rId25" Type="http://schemas.openxmlformats.org/officeDocument/2006/relationships/image" Target="../media/image2308.png"/><Relationship Id="rId46" Type="http://schemas.openxmlformats.org/officeDocument/2006/relationships/customXml" Target="../ink/ink2361.xml"/><Relationship Id="rId67" Type="http://schemas.openxmlformats.org/officeDocument/2006/relationships/image" Target="../media/image2329.png"/><Relationship Id="rId88" Type="http://schemas.openxmlformats.org/officeDocument/2006/relationships/customXml" Target="../ink/ink2382.xml"/><Relationship Id="rId111" Type="http://schemas.openxmlformats.org/officeDocument/2006/relationships/image" Target="../media/image2351.png"/><Relationship Id="rId132" Type="http://schemas.openxmlformats.org/officeDocument/2006/relationships/customXml" Target="../ink/ink2404.xml"/><Relationship Id="rId153" Type="http://schemas.openxmlformats.org/officeDocument/2006/relationships/image" Target="../media/image2371.png"/><Relationship Id="rId174" Type="http://schemas.openxmlformats.org/officeDocument/2006/relationships/customXml" Target="../ink/ink2425.xml"/><Relationship Id="rId195" Type="http://schemas.openxmlformats.org/officeDocument/2006/relationships/image" Target="../media/image2392.png"/><Relationship Id="rId209" Type="http://schemas.openxmlformats.org/officeDocument/2006/relationships/image" Target="../media/image2399.png"/><Relationship Id="rId220" Type="http://schemas.openxmlformats.org/officeDocument/2006/relationships/customXml" Target="../ink/ink2448.xml"/><Relationship Id="rId241" Type="http://schemas.openxmlformats.org/officeDocument/2006/relationships/image" Target="../media/image2415.png"/><Relationship Id="rId15" Type="http://schemas.openxmlformats.org/officeDocument/2006/relationships/image" Target="../media/image2303.png"/><Relationship Id="rId36" Type="http://schemas.openxmlformats.org/officeDocument/2006/relationships/customXml" Target="../ink/ink2356.xml"/><Relationship Id="rId57" Type="http://schemas.openxmlformats.org/officeDocument/2006/relationships/image" Target="../media/image2324.png"/><Relationship Id="rId78" Type="http://schemas.openxmlformats.org/officeDocument/2006/relationships/customXml" Target="../ink/ink2377.xml"/><Relationship Id="rId99" Type="http://schemas.openxmlformats.org/officeDocument/2006/relationships/image" Target="../media/image2345.png"/><Relationship Id="rId101" Type="http://schemas.openxmlformats.org/officeDocument/2006/relationships/image" Target="../media/image2346.png"/><Relationship Id="rId122" Type="http://schemas.openxmlformats.org/officeDocument/2006/relationships/customXml" Target="../ink/ink2399.xml"/><Relationship Id="rId143" Type="http://schemas.openxmlformats.org/officeDocument/2006/relationships/image" Target="../media/image2366.png"/><Relationship Id="rId164" Type="http://schemas.openxmlformats.org/officeDocument/2006/relationships/customXml" Target="../ink/ink2420.xml"/><Relationship Id="rId185" Type="http://schemas.openxmlformats.org/officeDocument/2006/relationships/image" Target="../media/image2387.png"/><Relationship Id="rId4" Type="http://schemas.openxmlformats.org/officeDocument/2006/relationships/customXml" Target="../ink/ink2340.xml"/><Relationship Id="rId9" Type="http://schemas.openxmlformats.org/officeDocument/2006/relationships/image" Target="../media/image2300.png"/><Relationship Id="rId180" Type="http://schemas.openxmlformats.org/officeDocument/2006/relationships/customXml" Target="../ink/ink2428.xml"/><Relationship Id="rId210" Type="http://schemas.openxmlformats.org/officeDocument/2006/relationships/customXml" Target="../ink/ink2443.xml"/><Relationship Id="rId215" Type="http://schemas.openxmlformats.org/officeDocument/2006/relationships/image" Target="../media/image2402.png"/><Relationship Id="rId236" Type="http://schemas.openxmlformats.org/officeDocument/2006/relationships/customXml" Target="../ink/ink2456.xml"/><Relationship Id="rId26" Type="http://schemas.openxmlformats.org/officeDocument/2006/relationships/customXml" Target="../ink/ink2351.xml"/><Relationship Id="rId231" Type="http://schemas.openxmlformats.org/officeDocument/2006/relationships/image" Target="../media/image2410.png"/><Relationship Id="rId47" Type="http://schemas.openxmlformats.org/officeDocument/2006/relationships/image" Target="../media/image2319.png"/><Relationship Id="rId68" Type="http://schemas.openxmlformats.org/officeDocument/2006/relationships/customXml" Target="../ink/ink2372.xml"/><Relationship Id="rId89" Type="http://schemas.openxmlformats.org/officeDocument/2006/relationships/image" Target="../media/image2340.png"/><Relationship Id="rId112" Type="http://schemas.openxmlformats.org/officeDocument/2006/relationships/customXml" Target="../ink/ink2394.xml"/><Relationship Id="rId133" Type="http://schemas.openxmlformats.org/officeDocument/2006/relationships/image" Target="../media/image2362.png"/><Relationship Id="rId154" Type="http://schemas.openxmlformats.org/officeDocument/2006/relationships/customXml" Target="../ink/ink2415.xml"/><Relationship Id="rId175" Type="http://schemas.openxmlformats.org/officeDocument/2006/relationships/image" Target="../media/image2382.png"/><Relationship Id="rId196" Type="http://schemas.openxmlformats.org/officeDocument/2006/relationships/customXml" Target="../ink/ink2436.xml"/><Relationship Id="rId200" Type="http://schemas.openxmlformats.org/officeDocument/2006/relationships/customXml" Target="../ink/ink2438.xml"/><Relationship Id="rId16" Type="http://schemas.openxmlformats.org/officeDocument/2006/relationships/customXml" Target="../ink/ink2346.xml"/><Relationship Id="rId221" Type="http://schemas.openxmlformats.org/officeDocument/2006/relationships/image" Target="../media/image2405.png"/><Relationship Id="rId242" Type="http://schemas.openxmlformats.org/officeDocument/2006/relationships/customXml" Target="../ink/ink2459.xml"/><Relationship Id="rId37" Type="http://schemas.openxmlformats.org/officeDocument/2006/relationships/image" Target="../media/image2314.png"/><Relationship Id="rId58" Type="http://schemas.openxmlformats.org/officeDocument/2006/relationships/customXml" Target="../ink/ink2367.xml"/><Relationship Id="rId79" Type="http://schemas.openxmlformats.org/officeDocument/2006/relationships/image" Target="../media/image2335.png"/><Relationship Id="rId102" Type="http://schemas.openxmlformats.org/officeDocument/2006/relationships/customXml" Target="../ink/ink2389.xml"/><Relationship Id="rId123" Type="http://schemas.openxmlformats.org/officeDocument/2006/relationships/image" Target="../media/image2357.png"/><Relationship Id="rId144" Type="http://schemas.openxmlformats.org/officeDocument/2006/relationships/customXml" Target="../ink/ink2410.xml"/><Relationship Id="rId90" Type="http://schemas.openxmlformats.org/officeDocument/2006/relationships/customXml" Target="../ink/ink2383.xml"/><Relationship Id="rId165" Type="http://schemas.openxmlformats.org/officeDocument/2006/relationships/image" Target="../media/image2377.png"/><Relationship Id="rId186" Type="http://schemas.openxmlformats.org/officeDocument/2006/relationships/customXml" Target="../ink/ink2431.xml"/><Relationship Id="rId211" Type="http://schemas.openxmlformats.org/officeDocument/2006/relationships/image" Target="../media/image2400.png"/><Relationship Id="rId232" Type="http://schemas.openxmlformats.org/officeDocument/2006/relationships/customXml" Target="../ink/ink2454.xml"/><Relationship Id="rId27" Type="http://schemas.openxmlformats.org/officeDocument/2006/relationships/image" Target="../media/image2309.png"/><Relationship Id="rId48" Type="http://schemas.openxmlformats.org/officeDocument/2006/relationships/customXml" Target="../ink/ink2362.xml"/><Relationship Id="rId69" Type="http://schemas.openxmlformats.org/officeDocument/2006/relationships/image" Target="../media/image2330.png"/><Relationship Id="rId113" Type="http://schemas.openxmlformats.org/officeDocument/2006/relationships/image" Target="../media/image2352.png"/><Relationship Id="rId134" Type="http://schemas.openxmlformats.org/officeDocument/2006/relationships/customXml" Target="../ink/ink2405.xml"/><Relationship Id="rId80" Type="http://schemas.openxmlformats.org/officeDocument/2006/relationships/customXml" Target="../ink/ink2378.xml"/><Relationship Id="rId155" Type="http://schemas.openxmlformats.org/officeDocument/2006/relationships/image" Target="../media/image2372.png"/><Relationship Id="rId176" Type="http://schemas.openxmlformats.org/officeDocument/2006/relationships/customXml" Target="../ink/ink2426.xml"/><Relationship Id="rId197" Type="http://schemas.openxmlformats.org/officeDocument/2006/relationships/image" Target="../media/image2393.png"/><Relationship Id="rId201" Type="http://schemas.openxmlformats.org/officeDocument/2006/relationships/image" Target="../media/image2395.png"/><Relationship Id="rId222" Type="http://schemas.openxmlformats.org/officeDocument/2006/relationships/customXml" Target="../ink/ink2449.xml"/><Relationship Id="rId243" Type="http://schemas.openxmlformats.org/officeDocument/2006/relationships/image" Target="../media/image2416.png"/><Relationship Id="rId17" Type="http://schemas.openxmlformats.org/officeDocument/2006/relationships/image" Target="../media/image2304.png"/><Relationship Id="rId38" Type="http://schemas.openxmlformats.org/officeDocument/2006/relationships/customXml" Target="../ink/ink2357.xml"/><Relationship Id="rId59" Type="http://schemas.openxmlformats.org/officeDocument/2006/relationships/image" Target="../media/image2325.png"/><Relationship Id="rId103" Type="http://schemas.openxmlformats.org/officeDocument/2006/relationships/image" Target="../media/image2347.png"/><Relationship Id="rId124" Type="http://schemas.openxmlformats.org/officeDocument/2006/relationships/customXml" Target="../ink/ink2400.xml"/><Relationship Id="rId70" Type="http://schemas.openxmlformats.org/officeDocument/2006/relationships/customXml" Target="../ink/ink2373.xml"/><Relationship Id="rId91" Type="http://schemas.openxmlformats.org/officeDocument/2006/relationships/image" Target="../media/image2341.png"/><Relationship Id="rId145" Type="http://schemas.openxmlformats.org/officeDocument/2006/relationships/image" Target="../media/image2367.png"/><Relationship Id="rId166" Type="http://schemas.openxmlformats.org/officeDocument/2006/relationships/customXml" Target="../ink/ink2421.xml"/><Relationship Id="rId187" Type="http://schemas.openxmlformats.org/officeDocument/2006/relationships/image" Target="../media/image238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444.xml"/><Relationship Id="rId233" Type="http://schemas.openxmlformats.org/officeDocument/2006/relationships/image" Target="../media/image2411.png"/><Relationship Id="rId28" Type="http://schemas.openxmlformats.org/officeDocument/2006/relationships/customXml" Target="../ink/ink2352.xml"/><Relationship Id="rId49" Type="http://schemas.openxmlformats.org/officeDocument/2006/relationships/image" Target="../media/image2320.png"/><Relationship Id="rId114" Type="http://schemas.openxmlformats.org/officeDocument/2006/relationships/customXml" Target="../ink/ink2395.xml"/><Relationship Id="rId60" Type="http://schemas.openxmlformats.org/officeDocument/2006/relationships/customXml" Target="../ink/ink2368.xml"/><Relationship Id="rId81" Type="http://schemas.openxmlformats.org/officeDocument/2006/relationships/image" Target="../media/image2336.png"/><Relationship Id="rId135" Type="http://schemas.openxmlformats.org/officeDocument/2006/relationships/image" Target="../media/image407.png"/><Relationship Id="rId156" Type="http://schemas.openxmlformats.org/officeDocument/2006/relationships/customXml" Target="../ink/ink2416.xml"/><Relationship Id="rId177" Type="http://schemas.openxmlformats.org/officeDocument/2006/relationships/image" Target="../media/image2383.png"/><Relationship Id="rId198" Type="http://schemas.openxmlformats.org/officeDocument/2006/relationships/customXml" Target="../ink/ink2437.xml"/><Relationship Id="rId202" Type="http://schemas.openxmlformats.org/officeDocument/2006/relationships/customXml" Target="../ink/ink2439.xml"/><Relationship Id="rId223" Type="http://schemas.openxmlformats.org/officeDocument/2006/relationships/image" Target="../media/image2406.png"/><Relationship Id="rId244" Type="http://schemas.openxmlformats.org/officeDocument/2006/relationships/customXml" Target="../ink/ink2460.xml"/><Relationship Id="rId18" Type="http://schemas.openxmlformats.org/officeDocument/2006/relationships/customXml" Target="../ink/ink2347.xml"/><Relationship Id="rId39" Type="http://schemas.openxmlformats.org/officeDocument/2006/relationships/image" Target="../media/image2315.png"/><Relationship Id="rId50" Type="http://schemas.openxmlformats.org/officeDocument/2006/relationships/customXml" Target="../ink/ink2363.xml"/><Relationship Id="rId104" Type="http://schemas.openxmlformats.org/officeDocument/2006/relationships/customXml" Target="../ink/ink2390.xml"/><Relationship Id="rId125" Type="http://schemas.openxmlformats.org/officeDocument/2006/relationships/image" Target="../media/image2358.png"/><Relationship Id="rId146" Type="http://schemas.openxmlformats.org/officeDocument/2006/relationships/customXml" Target="../ink/ink2411.xml"/><Relationship Id="rId167" Type="http://schemas.openxmlformats.org/officeDocument/2006/relationships/image" Target="../media/image2378.png"/><Relationship Id="rId188" Type="http://schemas.openxmlformats.org/officeDocument/2006/relationships/customXml" Target="../ink/ink2432.xml"/><Relationship Id="rId71" Type="http://schemas.openxmlformats.org/officeDocument/2006/relationships/image" Target="../media/image2331.png"/><Relationship Id="rId92" Type="http://schemas.openxmlformats.org/officeDocument/2006/relationships/customXml" Target="../ink/ink2384.xml"/><Relationship Id="rId213" Type="http://schemas.openxmlformats.org/officeDocument/2006/relationships/image" Target="../media/image2401.png"/><Relationship Id="rId234" Type="http://schemas.openxmlformats.org/officeDocument/2006/relationships/customXml" Target="../ink/ink2455.xml"/><Relationship Id="rId2" Type="http://schemas.openxmlformats.org/officeDocument/2006/relationships/customXml" Target="../ink/ink2339.xml"/><Relationship Id="rId29" Type="http://schemas.openxmlformats.org/officeDocument/2006/relationships/image" Target="../media/image2310.png"/><Relationship Id="rId40" Type="http://schemas.openxmlformats.org/officeDocument/2006/relationships/customXml" Target="../ink/ink2358.xml"/><Relationship Id="rId115" Type="http://schemas.openxmlformats.org/officeDocument/2006/relationships/image" Target="../media/image2353.png"/><Relationship Id="rId136" Type="http://schemas.openxmlformats.org/officeDocument/2006/relationships/customXml" Target="../ink/ink2406.xml"/><Relationship Id="rId157" Type="http://schemas.openxmlformats.org/officeDocument/2006/relationships/image" Target="../media/image2373.png"/><Relationship Id="rId178" Type="http://schemas.openxmlformats.org/officeDocument/2006/relationships/customXml" Target="../ink/ink2427.xml"/><Relationship Id="rId61" Type="http://schemas.openxmlformats.org/officeDocument/2006/relationships/image" Target="../media/image2326.png"/><Relationship Id="rId82" Type="http://schemas.openxmlformats.org/officeDocument/2006/relationships/customXml" Target="../ink/ink2379.xml"/><Relationship Id="rId199" Type="http://schemas.openxmlformats.org/officeDocument/2006/relationships/image" Target="../media/image2394.png"/><Relationship Id="rId203" Type="http://schemas.openxmlformats.org/officeDocument/2006/relationships/image" Target="../media/image2396.png"/><Relationship Id="rId19" Type="http://schemas.openxmlformats.org/officeDocument/2006/relationships/image" Target="../media/image2305.png"/><Relationship Id="rId224" Type="http://schemas.openxmlformats.org/officeDocument/2006/relationships/customXml" Target="../ink/ink2450.xml"/><Relationship Id="rId245" Type="http://schemas.openxmlformats.org/officeDocument/2006/relationships/image" Target="../media/image2417.png"/><Relationship Id="rId30" Type="http://schemas.openxmlformats.org/officeDocument/2006/relationships/customXml" Target="../ink/ink2353.xml"/><Relationship Id="rId105" Type="http://schemas.openxmlformats.org/officeDocument/2006/relationships/image" Target="../media/image2348.png"/><Relationship Id="rId126" Type="http://schemas.openxmlformats.org/officeDocument/2006/relationships/customXml" Target="../ink/ink2401.xml"/><Relationship Id="rId147" Type="http://schemas.openxmlformats.org/officeDocument/2006/relationships/image" Target="../media/image2368.png"/><Relationship Id="rId168" Type="http://schemas.openxmlformats.org/officeDocument/2006/relationships/customXml" Target="../ink/ink2422.xml"/><Relationship Id="rId51" Type="http://schemas.openxmlformats.org/officeDocument/2006/relationships/image" Target="../media/image2321.png"/><Relationship Id="rId72" Type="http://schemas.openxmlformats.org/officeDocument/2006/relationships/customXml" Target="../ink/ink2374.xml"/><Relationship Id="rId93" Type="http://schemas.openxmlformats.org/officeDocument/2006/relationships/image" Target="../media/image2342.png"/><Relationship Id="rId189" Type="http://schemas.openxmlformats.org/officeDocument/2006/relationships/image" Target="../media/image2389.png"/><Relationship Id="rId3" Type="http://schemas.openxmlformats.org/officeDocument/2006/relationships/image" Target="../media/image2297.png"/><Relationship Id="rId214" Type="http://schemas.openxmlformats.org/officeDocument/2006/relationships/customXml" Target="../ink/ink2445.xml"/><Relationship Id="rId235" Type="http://schemas.openxmlformats.org/officeDocument/2006/relationships/image" Target="../media/image2412.png"/><Relationship Id="rId116" Type="http://schemas.openxmlformats.org/officeDocument/2006/relationships/customXml" Target="../ink/ink2396.xml"/><Relationship Id="rId137" Type="http://schemas.openxmlformats.org/officeDocument/2006/relationships/image" Target="../media/image2363.png"/><Relationship Id="rId158" Type="http://schemas.openxmlformats.org/officeDocument/2006/relationships/customXml" Target="../ink/ink2417.xml"/><Relationship Id="rId20" Type="http://schemas.openxmlformats.org/officeDocument/2006/relationships/customXml" Target="../ink/ink2348.xml"/><Relationship Id="rId41" Type="http://schemas.openxmlformats.org/officeDocument/2006/relationships/image" Target="../media/image2316.png"/><Relationship Id="rId62" Type="http://schemas.openxmlformats.org/officeDocument/2006/relationships/customXml" Target="../ink/ink2369.xml"/><Relationship Id="rId83" Type="http://schemas.openxmlformats.org/officeDocument/2006/relationships/image" Target="../media/image2337.png"/><Relationship Id="rId179" Type="http://schemas.openxmlformats.org/officeDocument/2006/relationships/image" Target="../media/image2384.png"/><Relationship Id="rId190" Type="http://schemas.openxmlformats.org/officeDocument/2006/relationships/customXml" Target="../ink/ink2433.xml"/><Relationship Id="rId204" Type="http://schemas.openxmlformats.org/officeDocument/2006/relationships/customXml" Target="../ink/ink2440.xml"/><Relationship Id="rId225" Type="http://schemas.openxmlformats.org/officeDocument/2006/relationships/image" Target="../media/image2407.png"/><Relationship Id="rId246" Type="http://schemas.openxmlformats.org/officeDocument/2006/relationships/customXml" Target="../ink/ink2461.xml"/><Relationship Id="rId106" Type="http://schemas.openxmlformats.org/officeDocument/2006/relationships/customXml" Target="../ink/ink2391.xml"/><Relationship Id="rId127" Type="http://schemas.openxmlformats.org/officeDocument/2006/relationships/image" Target="../media/image2359.png"/><Relationship Id="rId10" Type="http://schemas.openxmlformats.org/officeDocument/2006/relationships/customXml" Target="../ink/ink2343.xml"/><Relationship Id="rId31" Type="http://schemas.openxmlformats.org/officeDocument/2006/relationships/image" Target="../media/image2311.png"/><Relationship Id="rId52" Type="http://schemas.openxmlformats.org/officeDocument/2006/relationships/customXml" Target="../ink/ink2364.xml"/><Relationship Id="rId73" Type="http://schemas.openxmlformats.org/officeDocument/2006/relationships/image" Target="../media/image2332.png"/><Relationship Id="rId94" Type="http://schemas.openxmlformats.org/officeDocument/2006/relationships/customXml" Target="../ink/ink2385.xml"/><Relationship Id="rId148" Type="http://schemas.openxmlformats.org/officeDocument/2006/relationships/customXml" Target="../ink/ink2412.xml"/><Relationship Id="rId169" Type="http://schemas.openxmlformats.org/officeDocument/2006/relationships/image" Target="../media/image2379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76.png"/><Relationship Id="rId299" Type="http://schemas.openxmlformats.org/officeDocument/2006/relationships/customXml" Target="../ink/ink2613.xml"/><Relationship Id="rId21" Type="http://schemas.openxmlformats.org/officeDocument/2006/relationships/image" Target="../media/image2429.png"/><Relationship Id="rId63" Type="http://schemas.openxmlformats.org/officeDocument/2006/relationships/image" Target="../media/image2449.png"/><Relationship Id="rId159" Type="http://schemas.openxmlformats.org/officeDocument/2006/relationships/image" Target="../media/image2497.png"/><Relationship Id="rId170" Type="http://schemas.openxmlformats.org/officeDocument/2006/relationships/customXml" Target="../ink/ink2548.xml"/><Relationship Id="rId226" Type="http://schemas.openxmlformats.org/officeDocument/2006/relationships/image" Target="../media/image2529.png"/><Relationship Id="rId268" Type="http://schemas.openxmlformats.org/officeDocument/2006/relationships/image" Target="../media/image2550.png"/><Relationship Id="rId32" Type="http://schemas.openxmlformats.org/officeDocument/2006/relationships/customXml" Target="../ink/ink2479.xml"/><Relationship Id="rId74" Type="http://schemas.openxmlformats.org/officeDocument/2006/relationships/customXml" Target="../ink/ink2500.xml"/><Relationship Id="rId128" Type="http://schemas.openxmlformats.org/officeDocument/2006/relationships/customXml" Target="../ink/ink2527.xml"/><Relationship Id="rId5" Type="http://schemas.openxmlformats.org/officeDocument/2006/relationships/image" Target="../media/image2422.png"/><Relationship Id="rId181" Type="http://schemas.openxmlformats.org/officeDocument/2006/relationships/customXml" Target="../ink/ink2554.xml"/><Relationship Id="rId237" Type="http://schemas.openxmlformats.org/officeDocument/2006/relationships/customXml" Target="../ink/ink2582.xml"/><Relationship Id="rId279" Type="http://schemas.openxmlformats.org/officeDocument/2006/relationships/customXml" Target="../ink/ink2603.xml"/><Relationship Id="rId43" Type="http://schemas.openxmlformats.org/officeDocument/2006/relationships/image" Target="../media/image2439.png"/><Relationship Id="rId139" Type="http://schemas.openxmlformats.org/officeDocument/2006/relationships/image" Target="../media/image2487.png"/><Relationship Id="rId290" Type="http://schemas.openxmlformats.org/officeDocument/2006/relationships/image" Target="../media/image2561.png"/><Relationship Id="rId304" Type="http://schemas.openxmlformats.org/officeDocument/2006/relationships/image" Target="../media/image2568.png"/><Relationship Id="rId85" Type="http://schemas.openxmlformats.org/officeDocument/2006/relationships/image" Target="../media/image2460.png"/><Relationship Id="rId150" Type="http://schemas.openxmlformats.org/officeDocument/2006/relationships/customXml" Target="../ink/ink2538.xml"/><Relationship Id="rId192" Type="http://schemas.openxmlformats.org/officeDocument/2006/relationships/image" Target="../media/image2512.png"/><Relationship Id="rId206" Type="http://schemas.openxmlformats.org/officeDocument/2006/relationships/image" Target="../media/image2519.png"/><Relationship Id="rId248" Type="http://schemas.openxmlformats.org/officeDocument/2006/relationships/image" Target="../media/image2540.png"/><Relationship Id="rId12" Type="http://schemas.openxmlformats.org/officeDocument/2006/relationships/customXml" Target="../ink/ink2469.xml"/><Relationship Id="rId108" Type="http://schemas.openxmlformats.org/officeDocument/2006/relationships/customXml" Target="../ink/ink2517.xml"/><Relationship Id="rId54" Type="http://schemas.openxmlformats.org/officeDocument/2006/relationships/customXml" Target="../ink/ink2490.xml"/><Relationship Id="rId96" Type="http://schemas.openxmlformats.org/officeDocument/2006/relationships/customXml" Target="../ink/ink2511.xml"/><Relationship Id="rId161" Type="http://schemas.openxmlformats.org/officeDocument/2006/relationships/image" Target="../media/image2498.png"/><Relationship Id="rId217" Type="http://schemas.openxmlformats.org/officeDocument/2006/relationships/customXml" Target="../ink/ink2572.xml"/><Relationship Id="rId259" Type="http://schemas.openxmlformats.org/officeDocument/2006/relationships/customXml" Target="../ink/ink2593.xml"/><Relationship Id="rId23" Type="http://schemas.openxmlformats.org/officeDocument/2006/relationships/image" Target="../media/image23.png"/><Relationship Id="rId119" Type="http://schemas.openxmlformats.org/officeDocument/2006/relationships/image" Target="../media/image2477.png"/><Relationship Id="rId270" Type="http://schemas.openxmlformats.org/officeDocument/2006/relationships/image" Target="../media/image2551.png"/><Relationship Id="rId291" Type="http://schemas.openxmlformats.org/officeDocument/2006/relationships/customXml" Target="../ink/ink2609.xml"/><Relationship Id="rId305" Type="http://schemas.openxmlformats.org/officeDocument/2006/relationships/customXml" Target="../ink/ink2616.xml"/><Relationship Id="rId44" Type="http://schemas.openxmlformats.org/officeDocument/2006/relationships/customXml" Target="../ink/ink2485.xml"/><Relationship Id="rId65" Type="http://schemas.openxmlformats.org/officeDocument/2006/relationships/image" Target="../media/image2450.png"/><Relationship Id="rId86" Type="http://schemas.openxmlformats.org/officeDocument/2006/relationships/customXml" Target="../ink/ink2506.xml"/><Relationship Id="rId130" Type="http://schemas.openxmlformats.org/officeDocument/2006/relationships/customXml" Target="../ink/ink2528.xml"/><Relationship Id="rId151" Type="http://schemas.openxmlformats.org/officeDocument/2006/relationships/image" Target="../media/image2493.png"/><Relationship Id="rId172" Type="http://schemas.openxmlformats.org/officeDocument/2006/relationships/image" Target="../media/image2503.png"/><Relationship Id="rId193" Type="http://schemas.openxmlformats.org/officeDocument/2006/relationships/customXml" Target="../ink/ink2560.xml"/><Relationship Id="rId207" Type="http://schemas.openxmlformats.org/officeDocument/2006/relationships/customXml" Target="../ink/ink2567.xml"/><Relationship Id="rId228" Type="http://schemas.openxmlformats.org/officeDocument/2006/relationships/image" Target="../media/image2530.png"/><Relationship Id="rId249" Type="http://schemas.openxmlformats.org/officeDocument/2006/relationships/customXml" Target="../ink/ink2588.xml"/><Relationship Id="rId13" Type="http://schemas.openxmlformats.org/officeDocument/2006/relationships/image" Target="../media/image2425.png"/><Relationship Id="rId109" Type="http://schemas.openxmlformats.org/officeDocument/2006/relationships/image" Target="../media/image2472.png"/><Relationship Id="rId260" Type="http://schemas.openxmlformats.org/officeDocument/2006/relationships/image" Target="../media/image2546.png"/><Relationship Id="rId281" Type="http://schemas.openxmlformats.org/officeDocument/2006/relationships/customXml" Target="../ink/ink2604.xml"/><Relationship Id="rId34" Type="http://schemas.openxmlformats.org/officeDocument/2006/relationships/customXml" Target="../ink/ink2480.xml"/><Relationship Id="rId55" Type="http://schemas.openxmlformats.org/officeDocument/2006/relationships/image" Target="../media/image2445.png"/><Relationship Id="rId76" Type="http://schemas.openxmlformats.org/officeDocument/2006/relationships/customXml" Target="../ink/ink2501.xml"/><Relationship Id="rId97" Type="http://schemas.openxmlformats.org/officeDocument/2006/relationships/image" Target="../media/image2466.png"/><Relationship Id="rId120" Type="http://schemas.openxmlformats.org/officeDocument/2006/relationships/customXml" Target="../ink/ink2523.xml"/><Relationship Id="rId141" Type="http://schemas.openxmlformats.org/officeDocument/2006/relationships/image" Target="../media/image2488.png"/><Relationship Id="rId7" Type="http://schemas.openxmlformats.org/officeDocument/2006/relationships/image" Target="../media/image407.png"/><Relationship Id="rId162" Type="http://schemas.openxmlformats.org/officeDocument/2006/relationships/customXml" Target="../ink/ink2544.xml"/><Relationship Id="rId183" Type="http://schemas.openxmlformats.org/officeDocument/2006/relationships/customXml" Target="../ink/ink2555.xml"/><Relationship Id="rId218" Type="http://schemas.openxmlformats.org/officeDocument/2006/relationships/image" Target="../media/image2525.png"/><Relationship Id="rId239" Type="http://schemas.openxmlformats.org/officeDocument/2006/relationships/customXml" Target="../ink/ink2583.xml"/><Relationship Id="rId250" Type="http://schemas.openxmlformats.org/officeDocument/2006/relationships/image" Target="../media/image2541.png"/><Relationship Id="rId271" Type="http://schemas.openxmlformats.org/officeDocument/2006/relationships/customXml" Target="../ink/ink2599.xml"/><Relationship Id="rId292" Type="http://schemas.openxmlformats.org/officeDocument/2006/relationships/image" Target="../media/image2562.png"/><Relationship Id="rId306" Type="http://schemas.openxmlformats.org/officeDocument/2006/relationships/image" Target="../media/image2569.png"/><Relationship Id="rId24" Type="http://schemas.openxmlformats.org/officeDocument/2006/relationships/customXml" Target="../ink/ink2475.xml"/><Relationship Id="rId45" Type="http://schemas.openxmlformats.org/officeDocument/2006/relationships/image" Target="../media/image2440.png"/><Relationship Id="rId66" Type="http://schemas.openxmlformats.org/officeDocument/2006/relationships/customXml" Target="../ink/ink2496.xml"/><Relationship Id="rId87" Type="http://schemas.openxmlformats.org/officeDocument/2006/relationships/image" Target="../media/image2461.png"/><Relationship Id="rId110" Type="http://schemas.openxmlformats.org/officeDocument/2006/relationships/customXml" Target="../ink/ink2518.xml"/><Relationship Id="rId131" Type="http://schemas.openxmlformats.org/officeDocument/2006/relationships/image" Target="../media/image2483.png"/><Relationship Id="rId152" Type="http://schemas.openxmlformats.org/officeDocument/2006/relationships/customXml" Target="../ink/ink2539.xml"/><Relationship Id="rId173" Type="http://schemas.openxmlformats.org/officeDocument/2006/relationships/customXml" Target="../ink/ink2550.xml"/><Relationship Id="rId194" Type="http://schemas.openxmlformats.org/officeDocument/2006/relationships/image" Target="../media/image2513.png"/><Relationship Id="rId208" Type="http://schemas.openxmlformats.org/officeDocument/2006/relationships/image" Target="../media/image2520.png"/><Relationship Id="rId229" Type="http://schemas.openxmlformats.org/officeDocument/2006/relationships/customXml" Target="../ink/ink2578.xml"/><Relationship Id="rId240" Type="http://schemas.openxmlformats.org/officeDocument/2006/relationships/image" Target="../media/image2536.png"/><Relationship Id="rId261" Type="http://schemas.openxmlformats.org/officeDocument/2006/relationships/customXml" Target="../ink/ink2594.xml"/><Relationship Id="rId14" Type="http://schemas.openxmlformats.org/officeDocument/2006/relationships/customXml" Target="../ink/ink2470.xml"/><Relationship Id="rId35" Type="http://schemas.openxmlformats.org/officeDocument/2006/relationships/image" Target="../media/image2435.png"/><Relationship Id="rId56" Type="http://schemas.openxmlformats.org/officeDocument/2006/relationships/customXml" Target="../ink/ink2491.xml"/><Relationship Id="rId77" Type="http://schemas.openxmlformats.org/officeDocument/2006/relationships/image" Target="../media/image2456.png"/><Relationship Id="rId100" Type="http://schemas.openxmlformats.org/officeDocument/2006/relationships/customXml" Target="../ink/ink2513.xml"/><Relationship Id="rId282" Type="http://schemas.openxmlformats.org/officeDocument/2006/relationships/image" Target="../media/image2557.png"/><Relationship Id="rId8" Type="http://schemas.openxmlformats.org/officeDocument/2006/relationships/customXml" Target="../ink/ink2467.xml"/><Relationship Id="rId98" Type="http://schemas.openxmlformats.org/officeDocument/2006/relationships/customXml" Target="../ink/ink2512.xml"/><Relationship Id="rId121" Type="http://schemas.openxmlformats.org/officeDocument/2006/relationships/image" Target="../media/image2478.png"/><Relationship Id="rId142" Type="http://schemas.openxmlformats.org/officeDocument/2006/relationships/customXml" Target="../ink/ink2534.xml"/><Relationship Id="rId163" Type="http://schemas.openxmlformats.org/officeDocument/2006/relationships/image" Target="../media/image2499.png"/><Relationship Id="rId184" Type="http://schemas.openxmlformats.org/officeDocument/2006/relationships/image" Target="../media/image2508.png"/><Relationship Id="rId219" Type="http://schemas.openxmlformats.org/officeDocument/2006/relationships/customXml" Target="../ink/ink2573.xml"/><Relationship Id="rId230" Type="http://schemas.openxmlformats.org/officeDocument/2006/relationships/image" Target="../media/image2531.png"/><Relationship Id="rId251" Type="http://schemas.openxmlformats.org/officeDocument/2006/relationships/customXml" Target="../ink/ink2589.xml"/><Relationship Id="rId25" Type="http://schemas.openxmlformats.org/officeDocument/2006/relationships/image" Target="../media/image2430.png"/><Relationship Id="rId46" Type="http://schemas.openxmlformats.org/officeDocument/2006/relationships/customXml" Target="../ink/ink2486.xml"/><Relationship Id="rId67" Type="http://schemas.openxmlformats.org/officeDocument/2006/relationships/image" Target="../media/image2451.png"/><Relationship Id="rId272" Type="http://schemas.openxmlformats.org/officeDocument/2006/relationships/image" Target="../media/image2552.png"/><Relationship Id="rId293" Type="http://schemas.openxmlformats.org/officeDocument/2006/relationships/customXml" Target="../ink/ink2610.xml"/><Relationship Id="rId307" Type="http://schemas.openxmlformats.org/officeDocument/2006/relationships/customXml" Target="../ink/ink2617.xml"/><Relationship Id="rId88" Type="http://schemas.openxmlformats.org/officeDocument/2006/relationships/customXml" Target="../ink/ink2507.xml"/><Relationship Id="rId111" Type="http://schemas.openxmlformats.org/officeDocument/2006/relationships/image" Target="../media/image2473.png"/><Relationship Id="rId132" Type="http://schemas.openxmlformats.org/officeDocument/2006/relationships/customXml" Target="../ink/ink2529.xml"/><Relationship Id="rId153" Type="http://schemas.openxmlformats.org/officeDocument/2006/relationships/image" Target="../media/image2494.png"/><Relationship Id="rId174" Type="http://schemas.openxmlformats.org/officeDocument/2006/relationships/image" Target="../media/image1400.png"/><Relationship Id="rId195" Type="http://schemas.openxmlformats.org/officeDocument/2006/relationships/customXml" Target="../ink/ink2561.xml"/><Relationship Id="rId209" Type="http://schemas.openxmlformats.org/officeDocument/2006/relationships/customXml" Target="../ink/ink2568.xml"/><Relationship Id="rId220" Type="http://schemas.openxmlformats.org/officeDocument/2006/relationships/image" Target="../media/image2526.png"/><Relationship Id="rId241" Type="http://schemas.openxmlformats.org/officeDocument/2006/relationships/customXml" Target="../ink/ink2584.xml"/><Relationship Id="rId15" Type="http://schemas.openxmlformats.org/officeDocument/2006/relationships/image" Target="../media/image2426.png"/><Relationship Id="rId36" Type="http://schemas.openxmlformats.org/officeDocument/2006/relationships/customXml" Target="../ink/ink2481.xml"/><Relationship Id="rId57" Type="http://schemas.openxmlformats.org/officeDocument/2006/relationships/image" Target="../media/image2446.png"/><Relationship Id="rId262" Type="http://schemas.openxmlformats.org/officeDocument/2006/relationships/image" Target="../media/image2547.png"/><Relationship Id="rId283" Type="http://schemas.openxmlformats.org/officeDocument/2006/relationships/customXml" Target="../ink/ink2605.xml"/><Relationship Id="rId78" Type="http://schemas.openxmlformats.org/officeDocument/2006/relationships/customXml" Target="../ink/ink2502.xml"/><Relationship Id="rId99" Type="http://schemas.openxmlformats.org/officeDocument/2006/relationships/image" Target="../media/image2467.png"/><Relationship Id="rId101" Type="http://schemas.openxmlformats.org/officeDocument/2006/relationships/image" Target="../media/image2468.png"/><Relationship Id="rId122" Type="http://schemas.openxmlformats.org/officeDocument/2006/relationships/customXml" Target="../ink/ink2524.xml"/><Relationship Id="rId143" Type="http://schemas.openxmlformats.org/officeDocument/2006/relationships/image" Target="../media/image2489.png"/><Relationship Id="rId164" Type="http://schemas.openxmlformats.org/officeDocument/2006/relationships/customXml" Target="../ink/ink2545.xml"/><Relationship Id="rId185" Type="http://schemas.openxmlformats.org/officeDocument/2006/relationships/customXml" Target="../ink/ink2556.xml"/><Relationship Id="rId9" Type="http://schemas.openxmlformats.org/officeDocument/2006/relationships/image" Target="../media/image2423.png"/><Relationship Id="rId210" Type="http://schemas.openxmlformats.org/officeDocument/2006/relationships/image" Target="../media/image2521.png"/><Relationship Id="rId26" Type="http://schemas.openxmlformats.org/officeDocument/2006/relationships/customXml" Target="../ink/ink2476.xml"/><Relationship Id="rId231" Type="http://schemas.openxmlformats.org/officeDocument/2006/relationships/customXml" Target="../ink/ink2579.xml"/><Relationship Id="rId252" Type="http://schemas.openxmlformats.org/officeDocument/2006/relationships/image" Target="../media/image2542.png"/><Relationship Id="rId273" Type="http://schemas.openxmlformats.org/officeDocument/2006/relationships/customXml" Target="../ink/ink2600.xml"/><Relationship Id="rId294" Type="http://schemas.openxmlformats.org/officeDocument/2006/relationships/image" Target="../media/image2563.png"/><Relationship Id="rId308" Type="http://schemas.openxmlformats.org/officeDocument/2006/relationships/image" Target="../media/image2570.png"/><Relationship Id="rId47" Type="http://schemas.openxmlformats.org/officeDocument/2006/relationships/image" Target="../media/image2441.png"/><Relationship Id="rId68" Type="http://schemas.openxmlformats.org/officeDocument/2006/relationships/customXml" Target="../ink/ink2497.xml"/><Relationship Id="rId89" Type="http://schemas.openxmlformats.org/officeDocument/2006/relationships/image" Target="../media/image2462.png"/><Relationship Id="rId112" Type="http://schemas.openxmlformats.org/officeDocument/2006/relationships/customXml" Target="../ink/ink2519.xml"/><Relationship Id="rId133" Type="http://schemas.openxmlformats.org/officeDocument/2006/relationships/image" Target="../media/image2484.png"/><Relationship Id="rId154" Type="http://schemas.openxmlformats.org/officeDocument/2006/relationships/customXml" Target="../ink/ink2540.xml"/><Relationship Id="rId175" Type="http://schemas.openxmlformats.org/officeDocument/2006/relationships/customXml" Target="../ink/ink2551.xml"/><Relationship Id="rId196" Type="http://schemas.openxmlformats.org/officeDocument/2006/relationships/image" Target="../media/image2514.png"/><Relationship Id="rId200" Type="http://schemas.openxmlformats.org/officeDocument/2006/relationships/image" Target="../media/image2516.png"/><Relationship Id="rId16" Type="http://schemas.openxmlformats.org/officeDocument/2006/relationships/customXml" Target="../ink/ink2471.xml"/><Relationship Id="rId221" Type="http://schemas.openxmlformats.org/officeDocument/2006/relationships/customXml" Target="../ink/ink2574.xml"/><Relationship Id="rId242" Type="http://schemas.openxmlformats.org/officeDocument/2006/relationships/image" Target="../media/image2537.png"/><Relationship Id="rId263" Type="http://schemas.openxmlformats.org/officeDocument/2006/relationships/customXml" Target="../ink/ink2595.xml"/><Relationship Id="rId284" Type="http://schemas.openxmlformats.org/officeDocument/2006/relationships/image" Target="../media/image2558.png"/><Relationship Id="rId37" Type="http://schemas.openxmlformats.org/officeDocument/2006/relationships/image" Target="../media/image2436.png"/><Relationship Id="rId58" Type="http://schemas.openxmlformats.org/officeDocument/2006/relationships/customXml" Target="../ink/ink2492.xml"/><Relationship Id="rId79" Type="http://schemas.openxmlformats.org/officeDocument/2006/relationships/image" Target="../media/image2457.png"/><Relationship Id="rId102" Type="http://schemas.openxmlformats.org/officeDocument/2006/relationships/customXml" Target="../ink/ink2514.xml"/><Relationship Id="rId123" Type="http://schemas.openxmlformats.org/officeDocument/2006/relationships/image" Target="../media/image2479.png"/><Relationship Id="rId144" Type="http://schemas.openxmlformats.org/officeDocument/2006/relationships/customXml" Target="../ink/ink2535.xml"/><Relationship Id="rId90" Type="http://schemas.openxmlformats.org/officeDocument/2006/relationships/customXml" Target="../ink/ink2508.xml"/><Relationship Id="rId165" Type="http://schemas.openxmlformats.org/officeDocument/2006/relationships/image" Target="../media/image2500.png"/><Relationship Id="rId186" Type="http://schemas.openxmlformats.org/officeDocument/2006/relationships/image" Target="../media/image2509.png"/><Relationship Id="rId211" Type="http://schemas.openxmlformats.org/officeDocument/2006/relationships/customXml" Target="../ink/ink2569.xml"/><Relationship Id="rId232" Type="http://schemas.openxmlformats.org/officeDocument/2006/relationships/image" Target="../media/image2532.png"/><Relationship Id="rId253" Type="http://schemas.openxmlformats.org/officeDocument/2006/relationships/customXml" Target="../ink/ink2590.xml"/><Relationship Id="rId274" Type="http://schemas.openxmlformats.org/officeDocument/2006/relationships/image" Target="../media/image2553.png"/><Relationship Id="rId295" Type="http://schemas.openxmlformats.org/officeDocument/2006/relationships/customXml" Target="../ink/ink2611.xml"/><Relationship Id="rId27" Type="http://schemas.openxmlformats.org/officeDocument/2006/relationships/image" Target="../media/image2431.png"/><Relationship Id="rId48" Type="http://schemas.openxmlformats.org/officeDocument/2006/relationships/customXml" Target="../ink/ink2487.xml"/><Relationship Id="rId69" Type="http://schemas.openxmlformats.org/officeDocument/2006/relationships/image" Target="../media/image2452.png"/><Relationship Id="rId113" Type="http://schemas.openxmlformats.org/officeDocument/2006/relationships/image" Target="../media/image2474.png"/><Relationship Id="rId134" Type="http://schemas.openxmlformats.org/officeDocument/2006/relationships/customXml" Target="../ink/ink2530.xml"/><Relationship Id="rId80" Type="http://schemas.openxmlformats.org/officeDocument/2006/relationships/customXml" Target="../ink/ink2503.xml"/><Relationship Id="rId155" Type="http://schemas.openxmlformats.org/officeDocument/2006/relationships/image" Target="../media/image2495.png"/><Relationship Id="rId176" Type="http://schemas.openxmlformats.org/officeDocument/2006/relationships/image" Target="../media/image2504.png"/><Relationship Id="rId197" Type="http://schemas.openxmlformats.org/officeDocument/2006/relationships/customXml" Target="../ink/ink2562.xml"/><Relationship Id="rId201" Type="http://schemas.openxmlformats.org/officeDocument/2006/relationships/customXml" Target="../ink/ink2564.xml"/><Relationship Id="rId222" Type="http://schemas.openxmlformats.org/officeDocument/2006/relationships/image" Target="../media/image2527.png"/><Relationship Id="rId243" Type="http://schemas.openxmlformats.org/officeDocument/2006/relationships/customXml" Target="../ink/ink2585.xml"/><Relationship Id="rId264" Type="http://schemas.openxmlformats.org/officeDocument/2006/relationships/image" Target="../media/image2548.png"/><Relationship Id="rId285" Type="http://schemas.openxmlformats.org/officeDocument/2006/relationships/customXml" Target="../ink/ink2606.xml"/><Relationship Id="rId17" Type="http://schemas.openxmlformats.org/officeDocument/2006/relationships/image" Target="../media/image2427.png"/><Relationship Id="rId38" Type="http://schemas.openxmlformats.org/officeDocument/2006/relationships/customXml" Target="../ink/ink2482.xml"/><Relationship Id="rId59" Type="http://schemas.openxmlformats.org/officeDocument/2006/relationships/image" Target="../media/image2447.png"/><Relationship Id="rId103" Type="http://schemas.openxmlformats.org/officeDocument/2006/relationships/image" Target="../media/image2469.png"/><Relationship Id="rId124" Type="http://schemas.openxmlformats.org/officeDocument/2006/relationships/customXml" Target="../ink/ink2525.xml"/><Relationship Id="rId70" Type="http://schemas.openxmlformats.org/officeDocument/2006/relationships/customXml" Target="../ink/ink2498.xml"/><Relationship Id="rId91" Type="http://schemas.openxmlformats.org/officeDocument/2006/relationships/image" Target="../media/image2463.png"/><Relationship Id="rId145" Type="http://schemas.openxmlformats.org/officeDocument/2006/relationships/image" Target="../media/image2490.png"/><Relationship Id="rId166" Type="http://schemas.openxmlformats.org/officeDocument/2006/relationships/customXml" Target="../ink/ink2546.xml"/><Relationship Id="rId187" Type="http://schemas.openxmlformats.org/officeDocument/2006/relationships/customXml" Target="../ink/ink255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522.png"/><Relationship Id="rId233" Type="http://schemas.openxmlformats.org/officeDocument/2006/relationships/customXml" Target="../ink/ink2580.xml"/><Relationship Id="rId254" Type="http://schemas.openxmlformats.org/officeDocument/2006/relationships/image" Target="../media/image2543.png"/><Relationship Id="rId28" Type="http://schemas.openxmlformats.org/officeDocument/2006/relationships/customXml" Target="../ink/ink2477.xml"/><Relationship Id="rId49" Type="http://schemas.openxmlformats.org/officeDocument/2006/relationships/image" Target="../media/image2442.png"/><Relationship Id="rId114" Type="http://schemas.openxmlformats.org/officeDocument/2006/relationships/customXml" Target="../ink/ink2520.xml"/><Relationship Id="rId275" Type="http://schemas.openxmlformats.org/officeDocument/2006/relationships/customXml" Target="../ink/ink2601.xml"/><Relationship Id="rId296" Type="http://schemas.openxmlformats.org/officeDocument/2006/relationships/image" Target="../media/image2564.png"/><Relationship Id="rId300" Type="http://schemas.openxmlformats.org/officeDocument/2006/relationships/image" Target="../media/image2566.png"/><Relationship Id="rId60" Type="http://schemas.openxmlformats.org/officeDocument/2006/relationships/customXml" Target="../ink/ink2493.xml"/><Relationship Id="rId81" Type="http://schemas.openxmlformats.org/officeDocument/2006/relationships/image" Target="../media/image2458.png"/><Relationship Id="rId135" Type="http://schemas.openxmlformats.org/officeDocument/2006/relationships/image" Target="../media/image2485.png"/><Relationship Id="rId156" Type="http://schemas.openxmlformats.org/officeDocument/2006/relationships/customXml" Target="../ink/ink2541.xml"/><Relationship Id="rId177" Type="http://schemas.openxmlformats.org/officeDocument/2006/relationships/customXml" Target="../ink/ink2552.xml"/><Relationship Id="rId198" Type="http://schemas.openxmlformats.org/officeDocument/2006/relationships/image" Target="../media/image2515.png"/><Relationship Id="rId202" Type="http://schemas.openxmlformats.org/officeDocument/2006/relationships/image" Target="../media/image2517.png"/><Relationship Id="rId223" Type="http://schemas.openxmlformats.org/officeDocument/2006/relationships/customXml" Target="../ink/ink2575.xml"/><Relationship Id="rId244" Type="http://schemas.openxmlformats.org/officeDocument/2006/relationships/image" Target="../media/image2538.png"/><Relationship Id="rId18" Type="http://schemas.openxmlformats.org/officeDocument/2006/relationships/customXml" Target="../ink/ink2472.xml"/><Relationship Id="rId39" Type="http://schemas.openxmlformats.org/officeDocument/2006/relationships/image" Target="../media/image2437.png"/><Relationship Id="rId265" Type="http://schemas.openxmlformats.org/officeDocument/2006/relationships/customXml" Target="../ink/ink2596.xml"/><Relationship Id="rId286" Type="http://schemas.openxmlformats.org/officeDocument/2006/relationships/image" Target="../media/image2559.png"/><Relationship Id="rId50" Type="http://schemas.openxmlformats.org/officeDocument/2006/relationships/customXml" Target="../ink/ink2488.xml"/><Relationship Id="rId104" Type="http://schemas.openxmlformats.org/officeDocument/2006/relationships/customXml" Target="../ink/ink2515.xml"/><Relationship Id="rId125" Type="http://schemas.openxmlformats.org/officeDocument/2006/relationships/image" Target="../media/image2480.png"/><Relationship Id="rId146" Type="http://schemas.openxmlformats.org/officeDocument/2006/relationships/customXml" Target="../ink/ink2536.xml"/><Relationship Id="rId167" Type="http://schemas.openxmlformats.org/officeDocument/2006/relationships/image" Target="../media/image2501.png"/><Relationship Id="rId188" Type="http://schemas.openxmlformats.org/officeDocument/2006/relationships/image" Target="../media/image2510.png"/><Relationship Id="rId71" Type="http://schemas.openxmlformats.org/officeDocument/2006/relationships/image" Target="../media/image2453.png"/><Relationship Id="rId92" Type="http://schemas.openxmlformats.org/officeDocument/2006/relationships/customXml" Target="../ink/ink2509.xml"/><Relationship Id="rId213" Type="http://schemas.openxmlformats.org/officeDocument/2006/relationships/customXml" Target="../ink/ink2570.xml"/><Relationship Id="rId234" Type="http://schemas.openxmlformats.org/officeDocument/2006/relationships/image" Target="../media/image2533.png"/><Relationship Id="rId2" Type="http://schemas.openxmlformats.org/officeDocument/2006/relationships/customXml" Target="../ink/ink2464.xml"/><Relationship Id="rId29" Type="http://schemas.openxmlformats.org/officeDocument/2006/relationships/image" Target="../media/image2432.png"/><Relationship Id="rId255" Type="http://schemas.openxmlformats.org/officeDocument/2006/relationships/customXml" Target="../ink/ink2591.xml"/><Relationship Id="rId276" Type="http://schemas.openxmlformats.org/officeDocument/2006/relationships/image" Target="../media/image2554.png"/><Relationship Id="rId297" Type="http://schemas.openxmlformats.org/officeDocument/2006/relationships/customXml" Target="../ink/ink2612.xml"/><Relationship Id="rId40" Type="http://schemas.openxmlformats.org/officeDocument/2006/relationships/customXml" Target="../ink/ink2483.xml"/><Relationship Id="rId115" Type="http://schemas.openxmlformats.org/officeDocument/2006/relationships/image" Target="../media/image2475.png"/><Relationship Id="rId136" Type="http://schemas.openxmlformats.org/officeDocument/2006/relationships/customXml" Target="../ink/ink2531.xml"/><Relationship Id="rId157" Type="http://schemas.openxmlformats.org/officeDocument/2006/relationships/image" Target="../media/image2496.png"/><Relationship Id="rId178" Type="http://schemas.openxmlformats.org/officeDocument/2006/relationships/image" Target="../media/image2505.png"/><Relationship Id="rId301" Type="http://schemas.openxmlformats.org/officeDocument/2006/relationships/customXml" Target="../ink/ink2614.xml"/><Relationship Id="rId61" Type="http://schemas.openxmlformats.org/officeDocument/2006/relationships/image" Target="../media/image2448.png"/><Relationship Id="rId82" Type="http://schemas.openxmlformats.org/officeDocument/2006/relationships/customXml" Target="../ink/ink2504.xml"/><Relationship Id="rId199" Type="http://schemas.openxmlformats.org/officeDocument/2006/relationships/customXml" Target="../ink/ink2563.xml"/><Relationship Id="rId203" Type="http://schemas.openxmlformats.org/officeDocument/2006/relationships/customXml" Target="../ink/ink2565.xml"/><Relationship Id="rId19" Type="http://schemas.openxmlformats.org/officeDocument/2006/relationships/image" Target="../media/image2428.png"/><Relationship Id="rId224" Type="http://schemas.openxmlformats.org/officeDocument/2006/relationships/image" Target="../media/image2528.png"/><Relationship Id="rId245" Type="http://schemas.openxmlformats.org/officeDocument/2006/relationships/customXml" Target="../ink/ink2586.xml"/><Relationship Id="rId266" Type="http://schemas.openxmlformats.org/officeDocument/2006/relationships/image" Target="../media/image2549.png"/><Relationship Id="rId287" Type="http://schemas.openxmlformats.org/officeDocument/2006/relationships/customXml" Target="../ink/ink2607.xml"/><Relationship Id="rId30" Type="http://schemas.openxmlformats.org/officeDocument/2006/relationships/customXml" Target="../ink/ink2478.xml"/><Relationship Id="rId105" Type="http://schemas.openxmlformats.org/officeDocument/2006/relationships/image" Target="../media/image2470.png"/><Relationship Id="rId126" Type="http://schemas.openxmlformats.org/officeDocument/2006/relationships/customXml" Target="../ink/ink2526.xml"/><Relationship Id="rId147" Type="http://schemas.openxmlformats.org/officeDocument/2006/relationships/image" Target="../media/image2491.png"/><Relationship Id="rId168" Type="http://schemas.openxmlformats.org/officeDocument/2006/relationships/customXml" Target="../ink/ink2547.xml"/><Relationship Id="rId51" Type="http://schemas.openxmlformats.org/officeDocument/2006/relationships/image" Target="../media/image2443.png"/><Relationship Id="rId72" Type="http://schemas.openxmlformats.org/officeDocument/2006/relationships/customXml" Target="../ink/ink2499.xml"/><Relationship Id="rId93" Type="http://schemas.openxmlformats.org/officeDocument/2006/relationships/image" Target="../media/image2464.png"/><Relationship Id="rId189" Type="http://schemas.openxmlformats.org/officeDocument/2006/relationships/customXml" Target="../ink/ink2558.xml"/><Relationship Id="rId3" Type="http://schemas.openxmlformats.org/officeDocument/2006/relationships/image" Target="../media/image2421.png"/><Relationship Id="rId214" Type="http://schemas.openxmlformats.org/officeDocument/2006/relationships/image" Target="../media/image2523.png"/><Relationship Id="rId235" Type="http://schemas.openxmlformats.org/officeDocument/2006/relationships/customXml" Target="../ink/ink2581.xml"/><Relationship Id="rId256" Type="http://schemas.openxmlformats.org/officeDocument/2006/relationships/image" Target="../media/image2544.png"/><Relationship Id="rId277" Type="http://schemas.openxmlformats.org/officeDocument/2006/relationships/customXml" Target="../ink/ink2602.xml"/><Relationship Id="rId298" Type="http://schemas.openxmlformats.org/officeDocument/2006/relationships/image" Target="../media/image2565.png"/><Relationship Id="rId116" Type="http://schemas.openxmlformats.org/officeDocument/2006/relationships/customXml" Target="../ink/ink2521.xml"/><Relationship Id="rId137" Type="http://schemas.openxmlformats.org/officeDocument/2006/relationships/image" Target="../media/image2486.png"/><Relationship Id="rId158" Type="http://schemas.openxmlformats.org/officeDocument/2006/relationships/customXml" Target="../ink/ink2542.xml"/><Relationship Id="rId302" Type="http://schemas.openxmlformats.org/officeDocument/2006/relationships/image" Target="../media/image2567.png"/><Relationship Id="rId20" Type="http://schemas.openxmlformats.org/officeDocument/2006/relationships/customXml" Target="../ink/ink2473.xml"/><Relationship Id="rId41" Type="http://schemas.openxmlformats.org/officeDocument/2006/relationships/image" Target="../media/image2438.png"/><Relationship Id="rId62" Type="http://schemas.openxmlformats.org/officeDocument/2006/relationships/customXml" Target="../ink/ink2494.xml"/><Relationship Id="rId83" Type="http://schemas.openxmlformats.org/officeDocument/2006/relationships/image" Target="../media/image2459.png"/><Relationship Id="rId179" Type="http://schemas.openxmlformats.org/officeDocument/2006/relationships/customXml" Target="../ink/ink2553.xml"/><Relationship Id="rId190" Type="http://schemas.openxmlformats.org/officeDocument/2006/relationships/image" Target="../media/image2511.png"/><Relationship Id="rId204" Type="http://schemas.openxmlformats.org/officeDocument/2006/relationships/image" Target="../media/image2518.png"/><Relationship Id="rId225" Type="http://schemas.openxmlformats.org/officeDocument/2006/relationships/customXml" Target="../ink/ink2576.xml"/><Relationship Id="rId246" Type="http://schemas.openxmlformats.org/officeDocument/2006/relationships/image" Target="../media/image2539.png"/><Relationship Id="rId267" Type="http://schemas.openxmlformats.org/officeDocument/2006/relationships/customXml" Target="../ink/ink2597.xml"/><Relationship Id="rId288" Type="http://schemas.openxmlformats.org/officeDocument/2006/relationships/image" Target="../media/image2560.png"/><Relationship Id="rId106" Type="http://schemas.openxmlformats.org/officeDocument/2006/relationships/customXml" Target="../ink/ink2516.xml"/><Relationship Id="rId127" Type="http://schemas.openxmlformats.org/officeDocument/2006/relationships/image" Target="../media/image2481.png"/><Relationship Id="rId10" Type="http://schemas.openxmlformats.org/officeDocument/2006/relationships/customXml" Target="../ink/ink2468.xml"/><Relationship Id="rId31" Type="http://schemas.openxmlformats.org/officeDocument/2006/relationships/image" Target="../media/image2433.png"/><Relationship Id="rId52" Type="http://schemas.openxmlformats.org/officeDocument/2006/relationships/customXml" Target="../ink/ink2489.xml"/><Relationship Id="rId73" Type="http://schemas.openxmlformats.org/officeDocument/2006/relationships/image" Target="../media/image2454.png"/><Relationship Id="rId94" Type="http://schemas.openxmlformats.org/officeDocument/2006/relationships/customXml" Target="../ink/ink2510.xml"/><Relationship Id="rId148" Type="http://schemas.openxmlformats.org/officeDocument/2006/relationships/customXml" Target="../ink/ink2537.xml"/><Relationship Id="rId169" Type="http://schemas.openxmlformats.org/officeDocument/2006/relationships/image" Target="../media/image2502.png"/><Relationship Id="rId4" Type="http://schemas.openxmlformats.org/officeDocument/2006/relationships/customXml" Target="../ink/ink2465.xml"/><Relationship Id="rId180" Type="http://schemas.openxmlformats.org/officeDocument/2006/relationships/image" Target="../media/image2506.png"/><Relationship Id="rId215" Type="http://schemas.openxmlformats.org/officeDocument/2006/relationships/customXml" Target="../ink/ink2571.xml"/><Relationship Id="rId236" Type="http://schemas.openxmlformats.org/officeDocument/2006/relationships/image" Target="../media/image2534.png"/><Relationship Id="rId257" Type="http://schemas.openxmlformats.org/officeDocument/2006/relationships/customXml" Target="../ink/ink2592.xml"/><Relationship Id="rId278" Type="http://schemas.openxmlformats.org/officeDocument/2006/relationships/image" Target="../media/image2555.png"/><Relationship Id="rId303" Type="http://schemas.openxmlformats.org/officeDocument/2006/relationships/customXml" Target="../ink/ink2615.xml"/><Relationship Id="rId42" Type="http://schemas.openxmlformats.org/officeDocument/2006/relationships/customXml" Target="../ink/ink2484.xml"/><Relationship Id="rId84" Type="http://schemas.openxmlformats.org/officeDocument/2006/relationships/customXml" Target="../ink/ink2505.xml"/><Relationship Id="rId138" Type="http://schemas.openxmlformats.org/officeDocument/2006/relationships/customXml" Target="../ink/ink2532.xml"/><Relationship Id="rId191" Type="http://schemas.openxmlformats.org/officeDocument/2006/relationships/customXml" Target="../ink/ink2559.xml"/><Relationship Id="rId205" Type="http://schemas.openxmlformats.org/officeDocument/2006/relationships/customXml" Target="../ink/ink2566.xml"/><Relationship Id="rId247" Type="http://schemas.openxmlformats.org/officeDocument/2006/relationships/customXml" Target="../ink/ink2587.xml"/><Relationship Id="rId107" Type="http://schemas.openxmlformats.org/officeDocument/2006/relationships/image" Target="../media/image2471.png"/><Relationship Id="rId289" Type="http://schemas.openxmlformats.org/officeDocument/2006/relationships/customXml" Target="../ink/ink2608.xml"/><Relationship Id="rId11" Type="http://schemas.openxmlformats.org/officeDocument/2006/relationships/image" Target="../media/image2424.png"/><Relationship Id="rId53" Type="http://schemas.openxmlformats.org/officeDocument/2006/relationships/image" Target="../media/image2444.png"/><Relationship Id="rId149" Type="http://schemas.openxmlformats.org/officeDocument/2006/relationships/image" Target="../media/image2492.png"/><Relationship Id="rId95" Type="http://schemas.openxmlformats.org/officeDocument/2006/relationships/image" Target="../media/image2465.png"/><Relationship Id="rId160" Type="http://schemas.openxmlformats.org/officeDocument/2006/relationships/customXml" Target="../ink/ink2543.xml"/><Relationship Id="rId216" Type="http://schemas.openxmlformats.org/officeDocument/2006/relationships/image" Target="../media/image2524.png"/><Relationship Id="rId258" Type="http://schemas.openxmlformats.org/officeDocument/2006/relationships/image" Target="../media/image2545.png"/><Relationship Id="rId22" Type="http://schemas.openxmlformats.org/officeDocument/2006/relationships/customXml" Target="../ink/ink2474.xml"/><Relationship Id="rId64" Type="http://schemas.openxmlformats.org/officeDocument/2006/relationships/customXml" Target="../ink/ink2495.xml"/><Relationship Id="rId118" Type="http://schemas.openxmlformats.org/officeDocument/2006/relationships/customXml" Target="../ink/ink2522.xml"/><Relationship Id="rId171" Type="http://schemas.openxmlformats.org/officeDocument/2006/relationships/customXml" Target="../ink/ink2549.xml"/><Relationship Id="rId227" Type="http://schemas.openxmlformats.org/officeDocument/2006/relationships/customXml" Target="../ink/ink2577.xml"/><Relationship Id="rId269" Type="http://schemas.openxmlformats.org/officeDocument/2006/relationships/customXml" Target="../ink/ink2598.xml"/><Relationship Id="rId33" Type="http://schemas.openxmlformats.org/officeDocument/2006/relationships/image" Target="../media/image2434.png"/><Relationship Id="rId129" Type="http://schemas.openxmlformats.org/officeDocument/2006/relationships/image" Target="../media/image2482.png"/><Relationship Id="rId280" Type="http://schemas.openxmlformats.org/officeDocument/2006/relationships/image" Target="../media/image2556.png"/><Relationship Id="rId75" Type="http://schemas.openxmlformats.org/officeDocument/2006/relationships/image" Target="../media/image2455.png"/><Relationship Id="rId140" Type="http://schemas.openxmlformats.org/officeDocument/2006/relationships/customXml" Target="../ink/ink2533.xml"/><Relationship Id="rId182" Type="http://schemas.openxmlformats.org/officeDocument/2006/relationships/image" Target="../media/image2507.png"/><Relationship Id="rId6" Type="http://schemas.openxmlformats.org/officeDocument/2006/relationships/customXml" Target="../ink/ink2466.xml"/><Relationship Id="rId238" Type="http://schemas.openxmlformats.org/officeDocument/2006/relationships/image" Target="../media/image2535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25.png"/><Relationship Id="rId21" Type="http://schemas.openxmlformats.org/officeDocument/2006/relationships/image" Target="../media/image2580.png"/><Relationship Id="rId42" Type="http://schemas.openxmlformats.org/officeDocument/2006/relationships/customXml" Target="../ink/ink2638.xml"/><Relationship Id="rId63" Type="http://schemas.openxmlformats.org/officeDocument/2006/relationships/image" Target="../media/image2600.png"/><Relationship Id="rId84" Type="http://schemas.openxmlformats.org/officeDocument/2006/relationships/image" Target="../media/image2609.png"/><Relationship Id="rId138" Type="http://schemas.openxmlformats.org/officeDocument/2006/relationships/image" Target="../media/image2634.png"/><Relationship Id="rId159" Type="http://schemas.openxmlformats.org/officeDocument/2006/relationships/image" Target="../media/image2644.png"/><Relationship Id="rId107" Type="http://schemas.openxmlformats.org/officeDocument/2006/relationships/image" Target="../media/image2620.png"/><Relationship Id="rId11" Type="http://schemas.openxmlformats.org/officeDocument/2006/relationships/image" Target="../media/image2575.png"/><Relationship Id="rId32" Type="http://schemas.openxmlformats.org/officeDocument/2006/relationships/customXml" Target="../ink/ink2633.xml"/><Relationship Id="rId53" Type="http://schemas.openxmlformats.org/officeDocument/2006/relationships/image" Target="../media/image2595.png"/><Relationship Id="rId74" Type="http://schemas.openxmlformats.org/officeDocument/2006/relationships/customXml" Target="../ink/ink2654.xml"/><Relationship Id="rId128" Type="http://schemas.openxmlformats.org/officeDocument/2006/relationships/customXml" Target="../ink/ink2682.xml"/><Relationship Id="rId149" Type="http://schemas.openxmlformats.org/officeDocument/2006/relationships/customXml" Target="../ink/ink2693.xml"/><Relationship Id="rId5" Type="http://schemas.openxmlformats.org/officeDocument/2006/relationships/image" Target="../media/image2572.png"/><Relationship Id="rId95" Type="http://schemas.openxmlformats.org/officeDocument/2006/relationships/image" Target="../media/image2614.png"/><Relationship Id="rId160" Type="http://schemas.openxmlformats.org/officeDocument/2006/relationships/customXml" Target="../ink/ink2699.xml"/><Relationship Id="rId22" Type="http://schemas.openxmlformats.org/officeDocument/2006/relationships/customXml" Target="../ink/ink2628.xml"/><Relationship Id="rId43" Type="http://schemas.openxmlformats.org/officeDocument/2006/relationships/image" Target="../media/image2591.png"/><Relationship Id="rId64" Type="http://schemas.openxmlformats.org/officeDocument/2006/relationships/customXml" Target="../ink/ink2649.xml"/><Relationship Id="rId118" Type="http://schemas.openxmlformats.org/officeDocument/2006/relationships/customXml" Target="../ink/ink2677.xml"/><Relationship Id="rId139" Type="http://schemas.openxmlformats.org/officeDocument/2006/relationships/customXml" Target="../ink/ink2688.xml"/><Relationship Id="rId85" Type="http://schemas.openxmlformats.org/officeDocument/2006/relationships/customXml" Target="../ink/ink2660.xml"/><Relationship Id="rId150" Type="http://schemas.openxmlformats.org/officeDocument/2006/relationships/image" Target="../media/image2640.png"/><Relationship Id="rId12" Type="http://schemas.openxmlformats.org/officeDocument/2006/relationships/customXml" Target="../ink/ink2623.xml"/><Relationship Id="rId17" Type="http://schemas.openxmlformats.org/officeDocument/2006/relationships/image" Target="../media/image2578.png"/><Relationship Id="rId33" Type="http://schemas.openxmlformats.org/officeDocument/2006/relationships/image" Target="../media/image2586.png"/><Relationship Id="rId38" Type="http://schemas.openxmlformats.org/officeDocument/2006/relationships/customXml" Target="../ink/ink2636.xml"/><Relationship Id="rId59" Type="http://schemas.openxmlformats.org/officeDocument/2006/relationships/image" Target="../media/image2598.png"/><Relationship Id="rId103" Type="http://schemas.openxmlformats.org/officeDocument/2006/relationships/image" Target="../media/image2618.png"/><Relationship Id="rId108" Type="http://schemas.openxmlformats.org/officeDocument/2006/relationships/customXml" Target="../ink/ink2672.xml"/><Relationship Id="rId124" Type="http://schemas.openxmlformats.org/officeDocument/2006/relationships/customXml" Target="../ink/ink2680.xml"/><Relationship Id="rId129" Type="http://schemas.openxmlformats.org/officeDocument/2006/relationships/image" Target="../media/image700.png"/><Relationship Id="rId54" Type="http://schemas.openxmlformats.org/officeDocument/2006/relationships/customXml" Target="../ink/ink2644.xml"/><Relationship Id="rId70" Type="http://schemas.openxmlformats.org/officeDocument/2006/relationships/customXml" Target="../ink/ink2652.xml"/><Relationship Id="rId75" Type="http://schemas.openxmlformats.org/officeDocument/2006/relationships/image" Target="../media/image2605.png"/><Relationship Id="rId91" Type="http://schemas.openxmlformats.org/officeDocument/2006/relationships/image" Target="../media/image2612.png"/><Relationship Id="rId96" Type="http://schemas.openxmlformats.org/officeDocument/2006/relationships/customXml" Target="../ink/ink2666.xml"/><Relationship Id="rId140" Type="http://schemas.openxmlformats.org/officeDocument/2006/relationships/image" Target="../media/image2635.png"/><Relationship Id="rId145" Type="http://schemas.openxmlformats.org/officeDocument/2006/relationships/customXml" Target="../ink/ink2691.xml"/><Relationship Id="rId161" Type="http://schemas.openxmlformats.org/officeDocument/2006/relationships/image" Target="../media/image26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20.xml"/><Relationship Id="rId23" Type="http://schemas.openxmlformats.org/officeDocument/2006/relationships/image" Target="../media/image2581.png"/><Relationship Id="rId28" Type="http://schemas.openxmlformats.org/officeDocument/2006/relationships/customXml" Target="../ink/ink2631.xml"/><Relationship Id="rId49" Type="http://schemas.openxmlformats.org/officeDocument/2006/relationships/image" Target="../media/image2593.png"/><Relationship Id="rId114" Type="http://schemas.openxmlformats.org/officeDocument/2006/relationships/customXml" Target="../ink/ink2675.xml"/><Relationship Id="rId119" Type="http://schemas.openxmlformats.org/officeDocument/2006/relationships/image" Target="../media/image2626.png"/><Relationship Id="rId44" Type="http://schemas.openxmlformats.org/officeDocument/2006/relationships/customXml" Target="../ink/ink2639.xml"/><Relationship Id="rId60" Type="http://schemas.openxmlformats.org/officeDocument/2006/relationships/customXml" Target="../ink/ink2647.xml"/><Relationship Id="rId65" Type="http://schemas.openxmlformats.org/officeDocument/2006/relationships/image" Target="../media/image2601.png"/><Relationship Id="rId81" Type="http://schemas.openxmlformats.org/officeDocument/2006/relationships/image" Target="../media/image2608.png"/><Relationship Id="rId86" Type="http://schemas.openxmlformats.org/officeDocument/2006/relationships/customXml" Target="../ink/ink2661.xml"/><Relationship Id="rId130" Type="http://schemas.openxmlformats.org/officeDocument/2006/relationships/customXml" Target="../ink/ink2683.xml"/><Relationship Id="rId135" Type="http://schemas.openxmlformats.org/officeDocument/2006/relationships/customXml" Target="../ink/ink2686.xml"/><Relationship Id="rId151" Type="http://schemas.openxmlformats.org/officeDocument/2006/relationships/customXml" Target="../ink/ink2694.xml"/><Relationship Id="rId156" Type="http://schemas.openxmlformats.org/officeDocument/2006/relationships/customXml" Target="../ink/ink2697.xml"/><Relationship Id="rId13" Type="http://schemas.openxmlformats.org/officeDocument/2006/relationships/image" Target="../media/image2576.png"/><Relationship Id="rId18" Type="http://schemas.openxmlformats.org/officeDocument/2006/relationships/customXml" Target="../ink/ink2626.xml"/><Relationship Id="rId39" Type="http://schemas.openxmlformats.org/officeDocument/2006/relationships/image" Target="../media/image2589.png"/><Relationship Id="rId109" Type="http://schemas.openxmlformats.org/officeDocument/2006/relationships/image" Target="../media/image2621.png"/><Relationship Id="rId34" Type="http://schemas.openxmlformats.org/officeDocument/2006/relationships/customXml" Target="../ink/ink2634.xml"/><Relationship Id="rId50" Type="http://schemas.openxmlformats.org/officeDocument/2006/relationships/customXml" Target="../ink/ink2642.xml"/><Relationship Id="rId55" Type="http://schemas.openxmlformats.org/officeDocument/2006/relationships/image" Target="../media/image2596.png"/><Relationship Id="rId76" Type="http://schemas.openxmlformats.org/officeDocument/2006/relationships/customXml" Target="../ink/ink2655.xml"/><Relationship Id="rId97" Type="http://schemas.openxmlformats.org/officeDocument/2006/relationships/image" Target="../media/image2615.png"/><Relationship Id="rId104" Type="http://schemas.openxmlformats.org/officeDocument/2006/relationships/customXml" Target="../ink/ink2670.xml"/><Relationship Id="rId120" Type="http://schemas.openxmlformats.org/officeDocument/2006/relationships/customXml" Target="../ink/ink2678.xml"/><Relationship Id="rId125" Type="http://schemas.openxmlformats.org/officeDocument/2006/relationships/image" Target="../media/image2629.png"/><Relationship Id="rId141" Type="http://schemas.openxmlformats.org/officeDocument/2006/relationships/customXml" Target="../ink/ink2689.xml"/><Relationship Id="rId146" Type="http://schemas.openxmlformats.org/officeDocument/2006/relationships/image" Target="../media/image2638.png"/><Relationship Id="rId7" Type="http://schemas.openxmlformats.org/officeDocument/2006/relationships/image" Target="../media/image2573.png"/><Relationship Id="rId71" Type="http://schemas.openxmlformats.org/officeDocument/2006/relationships/image" Target="../media/image2604.png"/><Relationship Id="rId92" Type="http://schemas.openxmlformats.org/officeDocument/2006/relationships/customXml" Target="../ink/ink2664.xml"/><Relationship Id="rId162" Type="http://schemas.openxmlformats.org/officeDocument/2006/relationships/customXml" Target="../ink/ink2700.xml"/><Relationship Id="rId2" Type="http://schemas.openxmlformats.org/officeDocument/2006/relationships/customXml" Target="../ink/ink2618.xml"/><Relationship Id="rId29" Type="http://schemas.openxmlformats.org/officeDocument/2006/relationships/image" Target="../media/image2584.png"/><Relationship Id="rId24" Type="http://schemas.openxmlformats.org/officeDocument/2006/relationships/customXml" Target="../ink/ink2629.xml"/><Relationship Id="rId40" Type="http://schemas.openxmlformats.org/officeDocument/2006/relationships/customXml" Target="../ink/ink2637.xml"/><Relationship Id="rId45" Type="http://schemas.openxmlformats.org/officeDocument/2006/relationships/image" Target="../media/image2592.png"/><Relationship Id="rId66" Type="http://schemas.openxmlformats.org/officeDocument/2006/relationships/customXml" Target="../ink/ink2650.xml"/><Relationship Id="rId87" Type="http://schemas.openxmlformats.org/officeDocument/2006/relationships/image" Target="../media/image2610.png"/><Relationship Id="rId110" Type="http://schemas.openxmlformats.org/officeDocument/2006/relationships/customXml" Target="../ink/ink2673.xml"/><Relationship Id="rId115" Type="http://schemas.openxmlformats.org/officeDocument/2006/relationships/image" Target="../media/image2624.png"/><Relationship Id="rId131" Type="http://schemas.openxmlformats.org/officeDocument/2006/relationships/customXml" Target="../ink/ink2684.xml"/><Relationship Id="rId136" Type="http://schemas.openxmlformats.org/officeDocument/2006/relationships/image" Target="../media/image2633.png"/><Relationship Id="rId157" Type="http://schemas.openxmlformats.org/officeDocument/2006/relationships/image" Target="../media/image2643.png"/><Relationship Id="rId61" Type="http://schemas.openxmlformats.org/officeDocument/2006/relationships/image" Target="../media/image2599.png"/><Relationship Id="rId82" Type="http://schemas.openxmlformats.org/officeDocument/2006/relationships/customXml" Target="../ink/ink2658.xml"/><Relationship Id="rId152" Type="http://schemas.openxmlformats.org/officeDocument/2006/relationships/customXml" Target="../ink/ink2695.xml"/><Relationship Id="rId19" Type="http://schemas.openxmlformats.org/officeDocument/2006/relationships/image" Target="../media/image2579.png"/><Relationship Id="rId14" Type="http://schemas.openxmlformats.org/officeDocument/2006/relationships/customXml" Target="../ink/ink2624.xml"/><Relationship Id="rId30" Type="http://schemas.openxmlformats.org/officeDocument/2006/relationships/customXml" Target="../ink/ink2632.xml"/><Relationship Id="rId35" Type="http://schemas.openxmlformats.org/officeDocument/2006/relationships/image" Target="../media/image2587.png"/><Relationship Id="rId56" Type="http://schemas.openxmlformats.org/officeDocument/2006/relationships/customXml" Target="../ink/ink2645.xml"/><Relationship Id="rId77" Type="http://schemas.openxmlformats.org/officeDocument/2006/relationships/image" Target="../media/image2606.png"/><Relationship Id="rId100" Type="http://schemas.openxmlformats.org/officeDocument/2006/relationships/customXml" Target="../ink/ink2668.xml"/><Relationship Id="rId105" Type="http://schemas.openxmlformats.org/officeDocument/2006/relationships/image" Target="../media/image2619.png"/><Relationship Id="rId126" Type="http://schemas.openxmlformats.org/officeDocument/2006/relationships/customXml" Target="../ink/ink2681.xml"/><Relationship Id="rId147" Type="http://schemas.openxmlformats.org/officeDocument/2006/relationships/customXml" Target="../ink/ink2692.xml"/><Relationship Id="rId8" Type="http://schemas.openxmlformats.org/officeDocument/2006/relationships/customXml" Target="../ink/ink2621.xml"/><Relationship Id="rId51" Type="http://schemas.openxmlformats.org/officeDocument/2006/relationships/image" Target="../media/image2594.png"/><Relationship Id="rId72" Type="http://schemas.openxmlformats.org/officeDocument/2006/relationships/customXml" Target="../ink/ink2653.xml"/><Relationship Id="rId93" Type="http://schemas.openxmlformats.org/officeDocument/2006/relationships/image" Target="../media/image2613.png"/><Relationship Id="rId98" Type="http://schemas.openxmlformats.org/officeDocument/2006/relationships/customXml" Target="../ink/ink2667.xml"/><Relationship Id="rId121" Type="http://schemas.openxmlformats.org/officeDocument/2006/relationships/image" Target="../media/image2627.png"/><Relationship Id="rId142" Type="http://schemas.openxmlformats.org/officeDocument/2006/relationships/image" Target="../media/image2636.png"/><Relationship Id="rId163" Type="http://schemas.openxmlformats.org/officeDocument/2006/relationships/image" Target="../media/image2646.png"/><Relationship Id="rId3" Type="http://schemas.openxmlformats.org/officeDocument/2006/relationships/image" Target="../media/image2571.png"/><Relationship Id="rId25" Type="http://schemas.openxmlformats.org/officeDocument/2006/relationships/image" Target="../media/image2582.png"/><Relationship Id="rId46" Type="http://schemas.openxmlformats.org/officeDocument/2006/relationships/customXml" Target="../ink/ink2640.xml"/><Relationship Id="rId67" Type="http://schemas.openxmlformats.org/officeDocument/2006/relationships/image" Target="../media/image2602.png"/><Relationship Id="rId116" Type="http://schemas.openxmlformats.org/officeDocument/2006/relationships/customXml" Target="../ink/ink2676.xml"/><Relationship Id="rId137" Type="http://schemas.openxmlformats.org/officeDocument/2006/relationships/customXml" Target="../ink/ink2687.xml"/><Relationship Id="rId158" Type="http://schemas.openxmlformats.org/officeDocument/2006/relationships/customXml" Target="../ink/ink2698.xml"/><Relationship Id="rId20" Type="http://schemas.openxmlformats.org/officeDocument/2006/relationships/customXml" Target="../ink/ink2627.xml"/><Relationship Id="rId41" Type="http://schemas.openxmlformats.org/officeDocument/2006/relationships/image" Target="../media/image2590.png"/><Relationship Id="rId62" Type="http://schemas.openxmlformats.org/officeDocument/2006/relationships/customXml" Target="../ink/ink2648.xml"/><Relationship Id="rId83" Type="http://schemas.openxmlformats.org/officeDocument/2006/relationships/customXml" Target="../ink/ink2659.xml"/><Relationship Id="rId88" Type="http://schemas.openxmlformats.org/officeDocument/2006/relationships/customXml" Target="../ink/ink2662.xml"/><Relationship Id="rId111" Type="http://schemas.openxmlformats.org/officeDocument/2006/relationships/image" Target="../media/image2622.png"/><Relationship Id="rId132" Type="http://schemas.openxmlformats.org/officeDocument/2006/relationships/image" Target="../media/image2631.png"/><Relationship Id="rId153" Type="http://schemas.openxmlformats.org/officeDocument/2006/relationships/image" Target="../media/image2641.png"/><Relationship Id="rId15" Type="http://schemas.openxmlformats.org/officeDocument/2006/relationships/image" Target="../media/image2577.png"/><Relationship Id="rId36" Type="http://schemas.openxmlformats.org/officeDocument/2006/relationships/customXml" Target="../ink/ink2635.xml"/><Relationship Id="rId57" Type="http://schemas.openxmlformats.org/officeDocument/2006/relationships/image" Target="../media/image2597.png"/><Relationship Id="rId106" Type="http://schemas.openxmlformats.org/officeDocument/2006/relationships/customXml" Target="../ink/ink2671.xml"/><Relationship Id="rId127" Type="http://schemas.openxmlformats.org/officeDocument/2006/relationships/image" Target="../media/image2630.png"/><Relationship Id="rId10" Type="http://schemas.openxmlformats.org/officeDocument/2006/relationships/customXml" Target="../ink/ink2622.xml"/><Relationship Id="rId31" Type="http://schemas.openxmlformats.org/officeDocument/2006/relationships/image" Target="../media/image2585.png"/><Relationship Id="rId52" Type="http://schemas.openxmlformats.org/officeDocument/2006/relationships/customXml" Target="../ink/ink2643.xml"/><Relationship Id="rId73" Type="http://schemas.openxmlformats.org/officeDocument/2006/relationships/image" Target="../media/image407.png"/><Relationship Id="rId78" Type="http://schemas.openxmlformats.org/officeDocument/2006/relationships/customXml" Target="../ink/ink2656.xml"/><Relationship Id="rId94" Type="http://schemas.openxmlformats.org/officeDocument/2006/relationships/customXml" Target="../ink/ink2665.xml"/><Relationship Id="rId99" Type="http://schemas.openxmlformats.org/officeDocument/2006/relationships/image" Target="../media/image2616.png"/><Relationship Id="rId101" Type="http://schemas.openxmlformats.org/officeDocument/2006/relationships/image" Target="../media/image2617.png"/><Relationship Id="rId122" Type="http://schemas.openxmlformats.org/officeDocument/2006/relationships/customXml" Target="../ink/ink2679.xml"/><Relationship Id="rId143" Type="http://schemas.openxmlformats.org/officeDocument/2006/relationships/customXml" Target="../ink/ink2690.xml"/><Relationship Id="rId148" Type="http://schemas.openxmlformats.org/officeDocument/2006/relationships/image" Target="../media/image2639.png"/><Relationship Id="rId164" Type="http://schemas.openxmlformats.org/officeDocument/2006/relationships/customXml" Target="../ink/ink2701.xml"/><Relationship Id="rId4" Type="http://schemas.openxmlformats.org/officeDocument/2006/relationships/customXml" Target="../ink/ink2619.xml"/><Relationship Id="rId9" Type="http://schemas.openxmlformats.org/officeDocument/2006/relationships/image" Target="../media/image2574.png"/><Relationship Id="rId26" Type="http://schemas.openxmlformats.org/officeDocument/2006/relationships/customXml" Target="../ink/ink2630.xml"/><Relationship Id="rId47" Type="http://schemas.openxmlformats.org/officeDocument/2006/relationships/image" Target="../media/image695.png"/><Relationship Id="rId68" Type="http://schemas.openxmlformats.org/officeDocument/2006/relationships/customXml" Target="../ink/ink2651.xml"/><Relationship Id="rId89" Type="http://schemas.openxmlformats.org/officeDocument/2006/relationships/image" Target="../media/image2611.png"/><Relationship Id="rId112" Type="http://schemas.openxmlformats.org/officeDocument/2006/relationships/customXml" Target="../ink/ink2674.xml"/><Relationship Id="rId133" Type="http://schemas.openxmlformats.org/officeDocument/2006/relationships/customXml" Target="../ink/ink2685.xml"/><Relationship Id="rId154" Type="http://schemas.openxmlformats.org/officeDocument/2006/relationships/customXml" Target="../ink/ink2696.xml"/><Relationship Id="rId16" Type="http://schemas.openxmlformats.org/officeDocument/2006/relationships/customXml" Target="../ink/ink2625.xml"/><Relationship Id="rId37" Type="http://schemas.openxmlformats.org/officeDocument/2006/relationships/image" Target="../media/image2588.png"/><Relationship Id="rId58" Type="http://schemas.openxmlformats.org/officeDocument/2006/relationships/customXml" Target="../ink/ink2646.xml"/><Relationship Id="rId79" Type="http://schemas.openxmlformats.org/officeDocument/2006/relationships/image" Target="../media/image2607.png"/><Relationship Id="rId102" Type="http://schemas.openxmlformats.org/officeDocument/2006/relationships/customXml" Target="../ink/ink2669.xml"/><Relationship Id="rId123" Type="http://schemas.openxmlformats.org/officeDocument/2006/relationships/image" Target="../media/image2628.png"/><Relationship Id="rId144" Type="http://schemas.openxmlformats.org/officeDocument/2006/relationships/image" Target="../media/image2637.png"/><Relationship Id="rId90" Type="http://schemas.openxmlformats.org/officeDocument/2006/relationships/customXml" Target="../ink/ink2663.xml"/><Relationship Id="rId165" Type="http://schemas.openxmlformats.org/officeDocument/2006/relationships/image" Target="../media/image2647.png"/><Relationship Id="rId27" Type="http://schemas.openxmlformats.org/officeDocument/2006/relationships/image" Target="../media/image2583.png"/><Relationship Id="rId48" Type="http://schemas.openxmlformats.org/officeDocument/2006/relationships/customXml" Target="../ink/ink2641.xml"/><Relationship Id="rId69" Type="http://schemas.openxmlformats.org/officeDocument/2006/relationships/image" Target="../media/image2603.png"/><Relationship Id="rId113" Type="http://schemas.openxmlformats.org/officeDocument/2006/relationships/image" Target="../media/image2623.png"/><Relationship Id="rId134" Type="http://schemas.openxmlformats.org/officeDocument/2006/relationships/image" Target="../media/image2632.png"/><Relationship Id="rId80" Type="http://schemas.openxmlformats.org/officeDocument/2006/relationships/customXml" Target="../ink/ink2657.xml"/><Relationship Id="rId155" Type="http://schemas.openxmlformats.org/officeDocument/2006/relationships/image" Target="../media/image264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5.png"/><Relationship Id="rId21" Type="http://schemas.openxmlformats.org/officeDocument/2006/relationships/image" Target="../media/image177.png"/><Relationship Id="rId42" Type="http://schemas.openxmlformats.org/officeDocument/2006/relationships/customXml" Target="../ink/ink188.xml"/><Relationship Id="rId63" Type="http://schemas.openxmlformats.org/officeDocument/2006/relationships/image" Target="../media/image198.png"/><Relationship Id="rId84" Type="http://schemas.openxmlformats.org/officeDocument/2006/relationships/customXml" Target="../ink/ink209.xml"/><Relationship Id="rId138" Type="http://schemas.openxmlformats.org/officeDocument/2006/relationships/customXml" Target="../ink/ink236.xml"/><Relationship Id="rId159" Type="http://schemas.openxmlformats.org/officeDocument/2006/relationships/image" Target="../media/image246.png"/><Relationship Id="rId170" Type="http://schemas.openxmlformats.org/officeDocument/2006/relationships/customXml" Target="../ink/ink252.xml"/><Relationship Id="rId191" Type="http://schemas.openxmlformats.org/officeDocument/2006/relationships/image" Target="../media/image262.png"/><Relationship Id="rId205" Type="http://schemas.openxmlformats.org/officeDocument/2006/relationships/image" Target="../media/image269.png"/><Relationship Id="rId226" Type="http://schemas.openxmlformats.org/officeDocument/2006/relationships/customXml" Target="../ink/ink280.xml"/><Relationship Id="rId107" Type="http://schemas.openxmlformats.org/officeDocument/2006/relationships/image" Target="../media/image220.png"/><Relationship Id="rId11" Type="http://schemas.openxmlformats.org/officeDocument/2006/relationships/image" Target="../media/image172.png"/><Relationship Id="rId32" Type="http://schemas.openxmlformats.org/officeDocument/2006/relationships/customXml" Target="../ink/ink183.xml"/><Relationship Id="rId53" Type="http://schemas.openxmlformats.org/officeDocument/2006/relationships/image" Target="../media/image193.png"/><Relationship Id="rId74" Type="http://schemas.openxmlformats.org/officeDocument/2006/relationships/customXml" Target="../ink/ink204.xml"/><Relationship Id="rId128" Type="http://schemas.openxmlformats.org/officeDocument/2006/relationships/customXml" Target="../ink/ink231.xml"/><Relationship Id="rId149" Type="http://schemas.openxmlformats.org/officeDocument/2006/relationships/image" Target="../media/image241.png"/><Relationship Id="rId5" Type="http://schemas.openxmlformats.org/officeDocument/2006/relationships/image" Target="../media/image169.png"/><Relationship Id="rId95" Type="http://schemas.openxmlformats.org/officeDocument/2006/relationships/image" Target="../media/image214.png"/><Relationship Id="rId160" Type="http://schemas.openxmlformats.org/officeDocument/2006/relationships/customXml" Target="../ink/ink247.xml"/><Relationship Id="rId181" Type="http://schemas.openxmlformats.org/officeDocument/2006/relationships/image" Target="../media/image257.png"/><Relationship Id="rId216" Type="http://schemas.openxmlformats.org/officeDocument/2006/relationships/customXml" Target="../ink/ink275.xml"/><Relationship Id="rId237" Type="http://schemas.openxmlformats.org/officeDocument/2006/relationships/image" Target="../media/image285.png"/><Relationship Id="rId22" Type="http://schemas.openxmlformats.org/officeDocument/2006/relationships/customXml" Target="../ink/ink178.xml"/><Relationship Id="rId43" Type="http://schemas.openxmlformats.org/officeDocument/2006/relationships/image" Target="../media/image188.png"/><Relationship Id="rId64" Type="http://schemas.openxmlformats.org/officeDocument/2006/relationships/customXml" Target="../ink/ink199.xml"/><Relationship Id="rId118" Type="http://schemas.openxmlformats.org/officeDocument/2006/relationships/customXml" Target="../ink/ink226.xml"/><Relationship Id="rId139" Type="http://schemas.openxmlformats.org/officeDocument/2006/relationships/image" Target="../media/image236.png"/><Relationship Id="rId85" Type="http://schemas.openxmlformats.org/officeDocument/2006/relationships/image" Target="../media/image209.png"/><Relationship Id="rId150" Type="http://schemas.openxmlformats.org/officeDocument/2006/relationships/customXml" Target="../ink/ink242.xml"/><Relationship Id="rId171" Type="http://schemas.openxmlformats.org/officeDocument/2006/relationships/image" Target="../media/image252.png"/><Relationship Id="rId192" Type="http://schemas.openxmlformats.org/officeDocument/2006/relationships/customXml" Target="../ink/ink263.xml"/><Relationship Id="rId206" Type="http://schemas.openxmlformats.org/officeDocument/2006/relationships/customXml" Target="../ink/ink270.xml"/><Relationship Id="rId227" Type="http://schemas.openxmlformats.org/officeDocument/2006/relationships/image" Target="../media/image280.png"/><Relationship Id="rId12" Type="http://schemas.openxmlformats.org/officeDocument/2006/relationships/customXml" Target="../ink/ink173.xml"/><Relationship Id="rId33" Type="http://schemas.openxmlformats.org/officeDocument/2006/relationships/image" Target="../media/image183.png"/><Relationship Id="rId108" Type="http://schemas.openxmlformats.org/officeDocument/2006/relationships/customXml" Target="../ink/ink221.xml"/><Relationship Id="rId129" Type="http://schemas.openxmlformats.org/officeDocument/2006/relationships/image" Target="../media/image231.png"/><Relationship Id="rId54" Type="http://schemas.openxmlformats.org/officeDocument/2006/relationships/customXml" Target="../ink/ink194.xml"/><Relationship Id="rId75" Type="http://schemas.openxmlformats.org/officeDocument/2006/relationships/image" Target="../media/image204.png"/><Relationship Id="rId96" Type="http://schemas.openxmlformats.org/officeDocument/2006/relationships/customXml" Target="../ink/ink215.xml"/><Relationship Id="rId140" Type="http://schemas.openxmlformats.org/officeDocument/2006/relationships/customXml" Target="../ink/ink237.xml"/><Relationship Id="rId161" Type="http://schemas.openxmlformats.org/officeDocument/2006/relationships/image" Target="../media/image247.png"/><Relationship Id="rId182" Type="http://schemas.openxmlformats.org/officeDocument/2006/relationships/customXml" Target="../ink/ink258.xml"/><Relationship Id="rId217" Type="http://schemas.openxmlformats.org/officeDocument/2006/relationships/image" Target="../media/image275.png"/><Relationship Id="rId6" Type="http://schemas.openxmlformats.org/officeDocument/2006/relationships/customXml" Target="../ink/ink170.xml"/><Relationship Id="rId238" Type="http://schemas.openxmlformats.org/officeDocument/2006/relationships/customXml" Target="../ink/ink286.xml"/><Relationship Id="rId23" Type="http://schemas.openxmlformats.org/officeDocument/2006/relationships/image" Target="../media/image178.png"/><Relationship Id="rId119" Type="http://schemas.openxmlformats.org/officeDocument/2006/relationships/image" Target="../media/image226.png"/><Relationship Id="rId44" Type="http://schemas.openxmlformats.org/officeDocument/2006/relationships/customXml" Target="../ink/ink189.xml"/><Relationship Id="rId65" Type="http://schemas.openxmlformats.org/officeDocument/2006/relationships/image" Target="../media/image199.png"/><Relationship Id="rId86" Type="http://schemas.openxmlformats.org/officeDocument/2006/relationships/customXml" Target="../ink/ink210.xml"/><Relationship Id="rId130" Type="http://schemas.openxmlformats.org/officeDocument/2006/relationships/customXml" Target="../ink/ink232.xml"/><Relationship Id="rId151" Type="http://schemas.openxmlformats.org/officeDocument/2006/relationships/image" Target="../media/image242.png"/><Relationship Id="rId172" Type="http://schemas.openxmlformats.org/officeDocument/2006/relationships/customXml" Target="../ink/ink253.xml"/><Relationship Id="rId193" Type="http://schemas.openxmlformats.org/officeDocument/2006/relationships/image" Target="../media/image263.png"/><Relationship Id="rId207" Type="http://schemas.openxmlformats.org/officeDocument/2006/relationships/image" Target="../media/image270.png"/><Relationship Id="rId228" Type="http://schemas.openxmlformats.org/officeDocument/2006/relationships/customXml" Target="../ink/ink281.xml"/><Relationship Id="rId13" Type="http://schemas.openxmlformats.org/officeDocument/2006/relationships/image" Target="../media/image173.png"/><Relationship Id="rId109" Type="http://schemas.openxmlformats.org/officeDocument/2006/relationships/image" Target="../media/image221.png"/><Relationship Id="rId34" Type="http://schemas.openxmlformats.org/officeDocument/2006/relationships/customXml" Target="../ink/ink184.xml"/><Relationship Id="rId55" Type="http://schemas.openxmlformats.org/officeDocument/2006/relationships/image" Target="../media/image194.png"/><Relationship Id="rId76" Type="http://schemas.openxmlformats.org/officeDocument/2006/relationships/customXml" Target="../ink/ink205.xml"/><Relationship Id="rId97" Type="http://schemas.openxmlformats.org/officeDocument/2006/relationships/image" Target="../media/image215.png"/><Relationship Id="rId120" Type="http://schemas.openxmlformats.org/officeDocument/2006/relationships/customXml" Target="../ink/ink227.xml"/><Relationship Id="rId141" Type="http://schemas.openxmlformats.org/officeDocument/2006/relationships/image" Target="../media/image237.png"/><Relationship Id="rId7" Type="http://schemas.openxmlformats.org/officeDocument/2006/relationships/image" Target="../media/image170.png"/><Relationship Id="rId162" Type="http://schemas.openxmlformats.org/officeDocument/2006/relationships/customXml" Target="../ink/ink248.xml"/><Relationship Id="rId183" Type="http://schemas.openxmlformats.org/officeDocument/2006/relationships/image" Target="../media/image258.png"/><Relationship Id="rId218" Type="http://schemas.openxmlformats.org/officeDocument/2006/relationships/customXml" Target="../ink/ink276.xml"/><Relationship Id="rId239" Type="http://schemas.openxmlformats.org/officeDocument/2006/relationships/image" Target="../media/image286.png"/><Relationship Id="rId24" Type="http://schemas.openxmlformats.org/officeDocument/2006/relationships/customXml" Target="../ink/ink179.xml"/><Relationship Id="rId45" Type="http://schemas.openxmlformats.org/officeDocument/2006/relationships/image" Target="../media/image189.png"/><Relationship Id="rId66" Type="http://schemas.openxmlformats.org/officeDocument/2006/relationships/customXml" Target="../ink/ink200.xml"/><Relationship Id="rId87" Type="http://schemas.openxmlformats.org/officeDocument/2006/relationships/image" Target="../media/image210.png"/><Relationship Id="rId110" Type="http://schemas.openxmlformats.org/officeDocument/2006/relationships/customXml" Target="../ink/ink222.xml"/><Relationship Id="rId131" Type="http://schemas.openxmlformats.org/officeDocument/2006/relationships/image" Target="../media/image232.png"/><Relationship Id="rId152" Type="http://schemas.openxmlformats.org/officeDocument/2006/relationships/customXml" Target="../ink/ink243.xml"/><Relationship Id="rId173" Type="http://schemas.openxmlformats.org/officeDocument/2006/relationships/image" Target="../media/image253.png"/><Relationship Id="rId194" Type="http://schemas.openxmlformats.org/officeDocument/2006/relationships/customXml" Target="../ink/ink264.xml"/><Relationship Id="rId208" Type="http://schemas.openxmlformats.org/officeDocument/2006/relationships/customXml" Target="../ink/ink271.xml"/><Relationship Id="rId229" Type="http://schemas.openxmlformats.org/officeDocument/2006/relationships/image" Target="../media/image281.png"/><Relationship Id="rId240" Type="http://schemas.openxmlformats.org/officeDocument/2006/relationships/customXml" Target="../ink/ink287.xml"/><Relationship Id="rId14" Type="http://schemas.openxmlformats.org/officeDocument/2006/relationships/customXml" Target="../ink/ink174.xml"/><Relationship Id="rId35" Type="http://schemas.openxmlformats.org/officeDocument/2006/relationships/image" Target="../media/image184.png"/><Relationship Id="rId56" Type="http://schemas.openxmlformats.org/officeDocument/2006/relationships/customXml" Target="../ink/ink195.xml"/><Relationship Id="rId77" Type="http://schemas.openxmlformats.org/officeDocument/2006/relationships/image" Target="../media/image205.png"/><Relationship Id="rId100" Type="http://schemas.openxmlformats.org/officeDocument/2006/relationships/customXml" Target="../ink/ink217.xml"/><Relationship Id="rId8" Type="http://schemas.openxmlformats.org/officeDocument/2006/relationships/customXml" Target="../ink/ink171.xml"/><Relationship Id="rId98" Type="http://schemas.openxmlformats.org/officeDocument/2006/relationships/customXml" Target="../ink/ink216.xml"/><Relationship Id="rId121" Type="http://schemas.openxmlformats.org/officeDocument/2006/relationships/image" Target="../media/image227.png"/><Relationship Id="rId142" Type="http://schemas.openxmlformats.org/officeDocument/2006/relationships/customXml" Target="../ink/ink238.xml"/><Relationship Id="rId163" Type="http://schemas.openxmlformats.org/officeDocument/2006/relationships/image" Target="../media/image248.png"/><Relationship Id="rId184" Type="http://schemas.openxmlformats.org/officeDocument/2006/relationships/customXml" Target="../ink/ink259.xml"/><Relationship Id="rId219" Type="http://schemas.openxmlformats.org/officeDocument/2006/relationships/image" Target="../media/image276.png"/><Relationship Id="rId230" Type="http://schemas.openxmlformats.org/officeDocument/2006/relationships/customXml" Target="../ink/ink282.xml"/><Relationship Id="rId25" Type="http://schemas.openxmlformats.org/officeDocument/2006/relationships/image" Target="../media/image179.png"/><Relationship Id="rId46" Type="http://schemas.openxmlformats.org/officeDocument/2006/relationships/customXml" Target="../ink/ink190.xml"/><Relationship Id="rId67" Type="http://schemas.openxmlformats.org/officeDocument/2006/relationships/image" Target="../media/image200.png"/><Relationship Id="rId88" Type="http://schemas.openxmlformats.org/officeDocument/2006/relationships/customXml" Target="../ink/ink211.xml"/><Relationship Id="rId111" Type="http://schemas.openxmlformats.org/officeDocument/2006/relationships/image" Target="../media/image222.png"/><Relationship Id="rId132" Type="http://schemas.openxmlformats.org/officeDocument/2006/relationships/customXml" Target="../ink/ink233.xml"/><Relationship Id="rId153" Type="http://schemas.openxmlformats.org/officeDocument/2006/relationships/image" Target="../media/image243.png"/><Relationship Id="rId174" Type="http://schemas.openxmlformats.org/officeDocument/2006/relationships/customXml" Target="../ink/ink254.xml"/><Relationship Id="rId195" Type="http://schemas.openxmlformats.org/officeDocument/2006/relationships/image" Target="../media/image264.png"/><Relationship Id="rId209" Type="http://schemas.openxmlformats.org/officeDocument/2006/relationships/image" Target="../media/image271.png"/><Relationship Id="rId220" Type="http://schemas.openxmlformats.org/officeDocument/2006/relationships/customXml" Target="../ink/ink277.xml"/><Relationship Id="rId241" Type="http://schemas.openxmlformats.org/officeDocument/2006/relationships/image" Target="../media/image287.png"/><Relationship Id="rId15" Type="http://schemas.openxmlformats.org/officeDocument/2006/relationships/image" Target="../media/image174.png"/><Relationship Id="rId36" Type="http://schemas.openxmlformats.org/officeDocument/2006/relationships/customXml" Target="../ink/ink185.xml"/><Relationship Id="rId57" Type="http://schemas.openxmlformats.org/officeDocument/2006/relationships/image" Target="../media/image195.png"/><Relationship Id="rId106" Type="http://schemas.openxmlformats.org/officeDocument/2006/relationships/customXml" Target="../ink/ink220.xml"/><Relationship Id="rId127" Type="http://schemas.openxmlformats.org/officeDocument/2006/relationships/image" Target="../media/image230.png"/><Relationship Id="rId10" Type="http://schemas.openxmlformats.org/officeDocument/2006/relationships/customXml" Target="../ink/ink172.xml"/><Relationship Id="rId31" Type="http://schemas.openxmlformats.org/officeDocument/2006/relationships/image" Target="../media/image182.png"/><Relationship Id="rId52" Type="http://schemas.openxmlformats.org/officeDocument/2006/relationships/customXml" Target="../ink/ink193.xml"/><Relationship Id="rId73" Type="http://schemas.openxmlformats.org/officeDocument/2006/relationships/image" Target="../media/image203.png"/><Relationship Id="rId78" Type="http://schemas.openxmlformats.org/officeDocument/2006/relationships/customXml" Target="../ink/ink206.xml"/><Relationship Id="rId94" Type="http://schemas.openxmlformats.org/officeDocument/2006/relationships/customXml" Target="../ink/ink214.xml"/><Relationship Id="rId99" Type="http://schemas.openxmlformats.org/officeDocument/2006/relationships/image" Target="../media/image216.png"/><Relationship Id="rId101" Type="http://schemas.openxmlformats.org/officeDocument/2006/relationships/image" Target="../media/image217.png"/><Relationship Id="rId122" Type="http://schemas.openxmlformats.org/officeDocument/2006/relationships/customXml" Target="../ink/ink228.xml"/><Relationship Id="rId143" Type="http://schemas.openxmlformats.org/officeDocument/2006/relationships/image" Target="../media/image238.png"/><Relationship Id="rId148" Type="http://schemas.openxmlformats.org/officeDocument/2006/relationships/customXml" Target="../ink/ink241.xml"/><Relationship Id="rId164" Type="http://schemas.openxmlformats.org/officeDocument/2006/relationships/customXml" Target="../ink/ink249.xml"/><Relationship Id="rId169" Type="http://schemas.openxmlformats.org/officeDocument/2006/relationships/image" Target="../media/image251.png"/><Relationship Id="rId185" Type="http://schemas.openxmlformats.org/officeDocument/2006/relationships/image" Target="../media/image259.png"/><Relationship Id="rId4" Type="http://schemas.openxmlformats.org/officeDocument/2006/relationships/customXml" Target="../ink/ink169.xml"/><Relationship Id="rId9" Type="http://schemas.openxmlformats.org/officeDocument/2006/relationships/image" Target="../media/image171.png"/><Relationship Id="rId180" Type="http://schemas.openxmlformats.org/officeDocument/2006/relationships/customXml" Target="../ink/ink257.xml"/><Relationship Id="rId210" Type="http://schemas.openxmlformats.org/officeDocument/2006/relationships/customXml" Target="../ink/ink272.xml"/><Relationship Id="rId215" Type="http://schemas.openxmlformats.org/officeDocument/2006/relationships/image" Target="../media/image274.png"/><Relationship Id="rId236" Type="http://schemas.openxmlformats.org/officeDocument/2006/relationships/customXml" Target="../ink/ink285.xml"/><Relationship Id="rId26" Type="http://schemas.openxmlformats.org/officeDocument/2006/relationships/customXml" Target="../ink/ink180.xml"/><Relationship Id="rId231" Type="http://schemas.openxmlformats.org/officeDocument/2006/relationships/image" Target="../media/image282.png"/><Relationship Id="rId47" Type="http://schemas.openxmlformats.org/officeDocument/2006/relationships/image" Target="../media/image190.png"/><Relationship Id="rId68" Type="http://schemas.openxmlformats.org/officeDocument/2006/relationships/customXml" Target="../ink/ink201.xml"/><Relationship Id="rId89" Type="http://schemas.openxmlformats.org/officeDocument/2006/relationships/image" Target="../media/image211.png"/><Relationship Id="rId112" Type="http://schemas.openxmlformats.org/officeDocument/2006/relationships/customXml" Target="../ink/ink223.xml"/><Relationship Id="rId133" Type="http://schemas.openxmlformats.org/officeDocument/2006/relationships/image" Target="../media/image233.png"/><Relationship Id="rId154" Type="http://schemas.openxmlformats.org/officeDocument/2006/relationships/customXml" Target="../ink/ink244.xml"/><Relationship Id="rId175" Type="http://schemas.openxmlformats.org/officeDocument/2006/relationships/image" Target="../media/image254.png"/><Relationship Id="rId196" Type="http://schemas.openxmlformats.org/officeDocument/2006/relationships/customXml" Target="../ink/ink265.xml"/><Relationship Id="rId200" Type="http://schemas.openxmlformats.org/officeDocument/2006/relationships/customXml" Target="../ink/ink267.xml"/><Relationship Id="rId16" Type="http://schemas.openxmlformats.org/officeDocument/2006/relationships/customXml" Target="../ink/ink175.xml"/><Relationship Id="rId221" Type="http://schemas.openxmlformats.org/officeDocument/2006/relationships/image" Target="../media/image277.png"/><Relationship Id="rId37" Type="http://schemas.openxmlformats.org/officeDocument/2006/relationships/image" Target="../media/image185.png"/><Relationship Id="rId58" Type="http://schemas.openxmlformats.org/officeDocument/2006/relationships/customXml" Target="../ink/ink196.xml"/><Relationship Id="rId79" Type="http://schemas.openxmlformats.org/officeDocument/2006/relationships/image" Target="../media/image206.png"/><Relationship Id="rId102" Type="http://schemas.openxmlformats.org/officeDocument/2006/relationships/customXml" Target="../ink/ink218.xml"/><Relationship Id="rId123" Type="http://schemas.openxmlformats.org/officeDocument/2006/relationships/image" Target="../media/image228.png"/><Relationship Id="rId144" Type="http://schemas.openxmlformats.org/officeDocument/2006/relationships/customXml" Target="../ink/ink239.xml"/><Relationship Id="rId90" Type="http://schemas.openxmlformats.org/officeDocument/2006/relationships/customXml" Target="../ink/ink212.xml"/><Relationship Id="rId165" Type="http://schemas.openxmlformats.org/officeDocument/2006/relationships/image" Target="../media/image249.png"/><Relationship Id="rId186" Type="http://schemas.openxmlformats.org/officeDocument/2006/relationships/customXml" Target="../ink/ink260.xml"/><Relationship Id="rId211" Type="http://schemas.openxmlformats.org/officeDocument/2006/relationships/image" Target="../media/image272.png"/><Relationship Id="rId232" Type="http://schemas.openxmlformats.org/officeDocument/2006/relationships/customXml" Target="../ink/ink283.xml"/><Relationship Id="rId27" Type="http://schemas.openxmlformats.org/officeDocument/2006/relationships/image" Target="../media/image180.png"/><Relationship Id="rId48" Type="http://schemas.openxmlformats.org/officeDocument/2006/relationships/customXml" Target="../ink/ink191.xml"/><Relationship Id="rId69" Type="http://schemas.openxmlformats.org/officeDocument/2006/relationships/image" Target="../media/image201.png"/><Relationship Id="rId113" Type="http://schemas.openxmlformats.org/officeDocument/2006/relationships/image" Target="../media/image223.png"/><Relationship Id="rId134" Type="http://schemas.openxmlformats.org/officeDocument/2006/relationships/customXml" Target="../ink/ink234.xml"/><Relationship Id="rId80" Type="http://schemas.openxmlformats.org/officeDocument/2006/relationships/customXml" Target="../ink/ink207.xml"/><Relationship Id="rId155" Type="http://schemas.openxmlformats.org/officeDocument/2006/relationships/image" Target="../media/image244.png"/><Relationship Id="rId176" Type="http://schemas.openxmlformats.org/officeDocument/2006/relationships/customXml" Target="../ink/ink255.xml"/><Relationship Id="rId197" Type="http://schemas.openxmlformats.org/officeDocument/2006/relationships/image" Target="../media/image265.png"/><Relationship Id="rId201" Type="http://schemas.openxmlformats.org/officeDocument/2006/relationships/image" Target="../media/image267.png"/><Relationship Id="rId222" Type="http://schemas.openxmlformats.org/officeDocument/2006/relationships/customXml" Target="../ink/ink278.xml"/><Relationship Id="rId17" Type="http://schemas.openxmlformats.org/officeDocument/2006/relationships/image" Target="../media/image175.png"/><Relationship Id="rId38" Type="http://schemas.openxmlformats.org/officeDocument/2006/relationships/customXml" Target="../ink/ink186.xml"/><Relationship Id="rId59" Type="http://schemas.openxmlformats.org/officeDocument/2006/relationships/image" Target="../media/image196.png"/><Relationship Id="rId103" Type="http://schemas.openxmlformats.org/officeDocument/2006/relationships/image" Target="../media/image218.png"/><Relationship Id="rId124" Type="http://schemas.openxmlformats.org/officeDocument/2006/relationships/customXml" Target="../ink/ink229.xml"/><Relationship Id="rId70" Type="http://schemas.openxmlformats.org/officeDocument/2006/relationships/customXml" Target="../ink/ink202.xml"/><Relationship Id="rId91" Type="http://schemas.openxmlformats.org/officeDocument/2006/relationships/image" Target="../media/image212.png"/><Relationship Id="rId145" Type="http://schemas.openxmlformats.org/officeDocument/2006/relationships/image" Target="../media/image239.png"/><Relationship Id="rId166" Type="http://schemas.openxmlformats.org/officeDocument/2006/relationships/customXml" Target="../ink/ink250.xml"/><Relationship Id="rId187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73.xml"/><Relationship Id="rId233" Type="http://schemas.openxmlformats.org/officeDocument/2006/relationships/image" Target="../media/image283.png"/><Relationship Id="rId28" Type="http://schemas.openxmlformats.org/officeDocument/2006/relationships/customXml" Target="../ink/ink181.xml"/><Relationship Id="rId49" Type="http://schemas.openxmlformats.org/officeDocument/2006/relationships/image" Target="../media/image191.png"/><Relationship Id="rId114" Type="http://schemas.openxmlformats.org/officeDocument/2006/relationships/customXml" Target="../ink/ink224.xml"/><Relationship Id="rId60" Type="http://schemas.openxmlformats.org/officeDocument/2006/relationships/customXml" Target="../ink/ink197.xml"/><Relationship Id="rId81" Type="http://schemas.openxmlformats.org/officeDocument/2006/relationships/image" Target="../media/image207.png"/><Relationship Id="rId135" Type="http://schemas.openxmlformats.org/officeDocument/2006/relationships/image" Target="../media/image234.png"/><Relationship Id="rId156" Type="http://schemas.openxmlformats.org/officeDocument/2006/relationships/customXml" Target="../ink/ink245.xml"/><Relationship Id="rId177" Type="http://schemas.openxmlformats.org/officeDocument/2006/relationships/image" Target="../media/image255.png"/><Relationship Id="rId198" Type="http://schemas.openxmlformats.org/officeDocument/2006/relationships/customXml" Target="../ink/ink266.xml"/><Relationship Id="rId202" Type="http://schemas.openxmlformats.org/officeDocument/2006/relationships/customXml" Target="../ink/ink268.xml"/><Relationship Id="rId223" Type="http://schemas.openxmlformats.org/officeDocument/2006/relationships/image" Target="../media/image278.png"/><Relationship Id="rId18" Type="http://schemas.openxmlformats.org/officeDocument/2006/relationships/customXml" Target="../ink/ink176.xml"/><Relationship Id="rId39" Type="http://schemas.openxmlformats.org/officeDocument/2006/relationships/image" Target="../media/image186.png"/><Relationship Id="rId50" Type="http://schemas.openxmlformats.org/officeDocument/2006/relationships/customXml" Target="../ink/ink192.xml"/><Relationship Id="rId104" Type="http://schemas.openxmlformats.org/officeDocument/2006/relationships/customXml" Target="../ink/ink219.xml"/><Relationship Id="rId125" Type="http://schemas.openxmlformats.org/officeDocument/2006/relationships/image" Target="../media/image229.png"/><Relationship Id="rId146" Type="http://schemas.openxmlformats.org/officeDocument/2006/relationships/customXml" Target="../ink/ink240.xml"/><Relationship Id="rId167" Type="http://schemas.openxmlformats.org/officeDocument/2006/relationships/image" Target="../media/image250.png"/><Relationship Id="rId188" Type="http://schemas.openxmlformats.org/officeDocument/2006/relationships/customXml" Target="../ink/ink261.xml"/><Relationship Id="rId71" Type="http://schemas.openxmlformats.org/officeDocument/2006/relationships/image" Target="../media/image202.png"/><Relationship Id="rId92" Type="http://schemas.openxmlformats.org/officeDocument/2006/relationships/customXml" Target="../ink/ink213.xml"/><Relationship Id="rId213" Type="http://schemas.openxmlformats.org/officeDocument/2006/relationships/image" Target="../media/image273.png"/><Relationship Id="rId234" Type="http://schemas.openxmlformats.org/officeDocument/2006/relationships/customXml" Target="../ink/ink284.xml"/><Relationship Id="rId2" Type="http://schemas.openxmlformats.org/officeDocument/2006/relationships/customXml" Target="../ink/ink168.xml"/><Relationship Id="rId29" Type="http://schemas.openxmlformats.org/officeDocument/2006/relationships/image" Target="../media/image181.png"/><Relationship Id="rId40" Type="http://schemas.openxmlformats.org/officeDocument/2006/relationships/customXml" Target="../ink/ink187.xml"/><Relationship Id="rId115" Type="http://schemas.openxmlformats.org/officeDocument/2006/relationships/image" Target="../media/image224.png"/><Relationship Id="rId136" Type="http://schemas.openxmlformats.org/officeDocument/2006/relationships/customXml" Target="../ink/ink235.xml"/><Relationship Id="rId157" Type="http://schemas.openxmlformats.org/officeDocument/2006/relationships/image" Target="../media/image245.png"/><Relationship Id="rId178" Type="http://schemas.openxmlformats.org/officeDocument/2006/relationships/customXml" Target="../ink/ink256.xml"/><Relationship Id="rId61" Type="http://schemas.openxmlformats.org/officeDocument/2006/relationships/image" Target="../media/image197.png"/><Relationship Id="rId82" Type="http://schemas.openxmlformats.org/officeDocument/2006/relationships/customXml" Target="../ink/ink208.xml"/><Relationship Id="rId199" Type="http://schemas.openxmlformats.org/officeDocument/2006/relationships/image" Target="../media/image266.png"/><Relationship Id="rId203" Type="http://schemas.openxmlformats.org/officeDocument/2006/relationships/image" Target="../media/image268.png"/><Relationship Id="rId19" Type="http://schemas.openxmlformats.org/officeDocument/2006/relationships/image" Target="../media/image176.png"/><Relationship Id="rId224" Type="http://schemas.openxmlformats.org/officeDocument/2006/relationships/customXml" Target="../ink/ink279.xml"/><Relationship Id="rId30" Type="http://schemas.openxmlformats.org/officeDocument/2006/relationships/customXml" Target="../ink/ink182.xml"/><Relationship Id="rId105" Type="http://schemas.openxmlformats.org/officeDocument/2006/relationships/image" Target="../media/image219.png"/><Relationship Id="rId126" Type="http://schemas.openxmlformats.org/officeDocument/2006/relationships/customXml" Target="../ink/ink230.xml"/><Relationship Id="rId147" Type="http://schemas.openxmlformats.org/officeDocument/2006/relationships/image" Target="../media/image240.png"/><Relationship Id="rId168" Type="http://schemas.openxmlformats.org/officeDocument/2006/relationships/customXml" Target="../ink/ink251.xml"/><Relationship Id="rId51" Type="http://schemas.openxmlformats.org/officeDocument/2006/relationships/image" Target="../media/image192.png"/><Relationship Id="rId72" Type="http://schemas.openxmlformats.org/officeDocument/2006/relationships/customXml" Target="../ink/ink203.xml"/><Relationship Id="rId93" Type="http://schemas.openxmlformats.org/officeDocument/2006/relationships/image" Target="../media/image213.png"/><Relationship Id="rId189" Type="http://schemas.openxmlformats.org/officeDocument/2006/relationships/image" Target="../media/image261.png"/><Relationship Id="rId3" Type="http://schemas.openxmlformats.org/officeDocument/2006/relationships/image" Target="../media/image168.png"/><Relationship Id="rId214" Type="http://schemas.openxmlformats.org/officeDocument/2006/relationships/customXml" Target="../ink/ink274.xml"/><Relationship Id="rId235" Type="http://schemas.openxmlformats.org/officeDocument/2006/relationships/image" Target="../media/image284.png"/><Relationship Id="rId116" Type="http://schemas.openxmlformats.org/officeDocument/2006/relationships/customXml" Target="../ink/ink225.xml"/><Relationship Id="rId137" Type="http://schemas.openxmlformats.org/officeDocument/2006/relationships/image" Target="../media/image235.png"/><Relationship Id="rId158" Type="http://schemas.openxmlformats.org/officeDocument/2006/relationships/customXml" Target="../ink/ink246.xml"/><Relationship Id="rId20" Type="http://schemas.openxmlformats.org/officeDocument/2006/relationships/customXml" Target="../ink/ink177.xml"/><Relationship Id="rId41" Type="http://schemas.openxmlformats.org/officeDocument/2006/relationships/image" Target="../media/image187.png"/><Relationship Id="rId62" Type="http://schemas.openxmlformats.org/officeDocument/2006/relationships/customXml" Target="../ink/ink198.xml"/><Relationship Id="rId83" Type="http://schemas.openxmlformats.org/officeDocument/2006/relationships/image" Target="../media/image208.png"/><Relationship Id="rId179" Type="http://schemas.openxmlformats.org/officeDocument/2006/relationships/image" Target="../media/image256.png"/><Relationship Id="rId190" Type="http://schemas.openxmlformats.org/officeDocument/2006/relationships/customXml" Target="../ink/ink262.xml"/><Relationship Id="rId204" Type="http://schemas.openxmlformats.org/officeDocument/2006/relationships/customXml" Target="../ink/ink269.xml"/><Relationship Id="rId225" Type="http://schemas.openxmlformats.org/officeDocument/2006/relationships/image" Target="../media/image27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5.png"/><Relationship Id="rId21" Type="http://schemas.openxmlformats.org/officeDocument/2006/relationships/image" Target="../media/image297.png"/><Relationship Id="rId63" Type="http://schemas.openxmlformats.org/officeDocument/2006/relationships/image" Target="../media/image318.png"/><Relationship Id="rId159" Type="http://schemas.openxmlformats.org/officeDocument/2006/relationships/image" Target="../media/image366.png"/><Relationship Id="rId170" Type="http://schemas.openxmlformats.org/officeDocument/2006/relationships/customXml" Target="../ink/ink372.xml"/><Relationship Id="rId226" Type="http://schemas.openxmlformats.org/officeDocument/2006/relationships/customXml" Target="../ink/ink400.xml"/><Relationship Id="rId268" Type="http://schemas.openxmlformats.org/officeDocument/2006/relationships/customXml" Target="../ink/ink421.xml"/><Relationship Id="rId32" Type="http://schemas.openxmlformats.org/officeDocument/2006/relationships/customXml" Target="../ink/ink303.xml"/><Relationship Id="rId74" Type="http://schemas.openxmlformats.org/officeDocument/2006/relationships/customXml" Target="../ink/ink324.xml"/><Relationship Id="rId128" Type="http://schemas.openxmlformats.org/officeDocument/2006/relationships/customXml" Target="../ink/ink351.xml"/><Relationship Id="rId5" Type="http://schemas.openxmlformats.org/officeDocument/2006/relationships/image" Target="../media/image289.png"/><Relationship Id="rId95" Type="http://schemas.openxmlformats.org/officeDocument/2006/relationships/image" Target="../media/image334.png"/><Relationship Id="rId160" Type="http://schemas.openxmlformats.org/officeDocument/2006/relationships/customXml" Target="../ink/ink367.xml"/><Relationship Id="rId181" Type="http://schemas.openxmlformats.org/officeDocument/2006/relationships/image" Target="../media/image377.png"/><Relationship Id="rId216" Type="http://schemas.openxmlformats.org/officeDocument/2006/relationships/customXml" Target="../ink/ink395.xml"/><Relationship Id="rId237" Type="http://schemas.openxmlformats.org/officeDocument/2006/relationships/image" Target="../media/image405.png"/><Relationship Id="rId258" Type="http://schemas.openxmlformats.org/officeDocument/2006/relationships/customXml" Target="../ink/ink416.xml"/><Relationship Id="rId22" Type="http://schemas.openxmlformats.org/officeDocument/2006/relationships/customXml" Target="../ink/ink298.xml"/><Relationship Id="rId43" Type="http://schemas.openxmlformats.org/officeDocument/2006/relationships/image" Target="../media/image308.png"/><Relationship Id="rId64" Type="http://schemas.openxmlformats.org/officeDocument/2006/relationships/customXml" Target="../ink/ink319.xml"/><Relationship Id="rId118" Type="http://schemas.openxmlformats.org/officeDocument/2006/relationships/customXml" Target="../ink/ink346.xml"/><Relationship Id="rId139" Type="http://schemas.openxmlformats.org/officeDocument/2006/relationships/image" Target="../media/image356.png"/><Relationship Id="rId85" Type="http://schemas.openxmlformats.org/officeDocument/2006/relationships/image" Target="../media/image329.png"/><Relationship Id="rId150" Type="http://schemas.openxmlformats.org/officeDocument/2006/relationships/customXml" Target="../ink/ink362.xml"/><Relationship Id="rId171" Type="http://schemas.openxmlformats.org/officeDocument/2006/relationships/image" Target="../media/image372.png"/><Relationship Id="rId192" Type="http://schemas.openxmlformats.org/officeDocument/2006/relationships/customXml" Target="../ink/ink383.xml"/><Relationship Id="rId206" Type="http://schemas.openxmlformats.org/officeDocument/2006/relationships/customXml" Target="../ink/ink390.xml"/><Relationship Id="rId227" Type="http://schemas.openxmlformats.org/officeDocument/2006/relationships/image" Target="../media/image400.png"/><Relationship Id="rId248" Type="http://schemas.openxmlformats.org/officeDocument/2006/relationships/customXml" Target="../ink/ink411.xml"/><Relationship Id="rId269" Type="http://schemas.openxmlformats.org/officeDocument/2006/relationships/image" Target="../media/image421.png"/><Relationship Id="rId12" Type="http://schemas.openxmlformats.org/officeDocument/2006/relationships/customXml" Target="../ink/ink293.xml"/><Relationship Id="rId33" Type="http://schemas.openxmlformats.org/officeDocument/2006/relationships/image" Target="../media/image303.png"/><Relationship Id="rId108" Type="http://schemas.openxmlformats.org/officeDocument/2006/relationships/customXml" Target="../ink/ink341.xml"/><Relationship Id="rId129" Type="http://schemas.openxmlformats.org/officeDocument/2006/relationships/image" Target="../media/image351.png"/><Relationship Id="rId54" Type="http://schemas.openxmlformats.org/officeDocument/2006/relationships/customXml" Target="../ink/ink314.xml"/><Relationship Id="rId75" Type="http://schemas.openxmlformats.org/officeDocument/2006/relationships/image" Target="../media/image324.png"/><Relationship Id="rId96" Type="http://schemas.openxmlformats.org/officeDocument/2006/relationships/customXml" Target="../ink/ink335.xml"/><Relationship Id="rId140" Type="http://schemas.openxmlformats.org/officeDocument/2006/relationships/customXml" Target="../ink/ink357.xml"/><Relationship Id="rId161" Type="http://schemas.openxmlformats.org/officeDocument/2006/relationships/image" Target="../media/image367.png"/><Relationship Id="rId182" Type="http://schemas.openxmlformats.org/officeDocument/2006/relationships/customXml" Target="../ink/ink378.xml"/><Relationship Id="rId217" Type="http://schemas.openxmlformats.org/officeDocument/2006/relationships/image" Target="../media/image395.png"/><Relationship Id="rId6" Type="http://schemas.openxmlformats.org/officeDocument/2006/relationships/customXml" Target="../ink/ink290.xml"/><Relationship Id="rId238" Type="http://schemas.openxmlformats.org/officeDocument/2006/relationships/customXml" Target="../ink/ink406.xml"/><Relationship Id="rId259" Type="http://schemas.openxmlformats.org/officeDocument/2006/relationships/image" Target="../media/image416.png"/><Relationship Id="rId23" Type="http://schemas.openxmlformats.org/officeDocument/2006/relationships/image" Target="../media/image298.png"/><Relationship Id="rId119" Type="http://schemas.openxmlformats.org/officeDocument/2006/relationships/image" Target="../media/image346.png"/><Relationship Id="rId270" Type="http://schemas.openxmlformats.org/officeDocument/2006/relationships/customXml" Target="../ink/ink422.xml"/><Relationship Id="rId44" Type="http://schemas.openxmlformats.org/officeDocument/2006/relationships/customXml" Target="../ink/ink309.xml"/><Relationship Id="rId65" Type="http://schemas.openxmlformats.org/officeDocument/2006/relationships/image" Target="../media/image319.png"/><Relationship Id="rId86" Type="http://schemas.openxmlformats.org/officeDocument/2006/relationships/customXml" Target="../ink/ink330.xml"/><Relationship Id="rId130" Type="http://schemas.openxmlformats.org/officeDocument/2006/relationships/customXml" Target="../ink/ink352.xml"/><Relationship Id="rId151" Type="http://schemas.openxmlformats.org/officeDocument/2006/relationships/image" Target="../media/image362.png"/><Relationship Id="rId172" Type="http://schemas.openxmlformats.org/officeDocument/2006/relationships/customXml" Target="../ink/ink373.xml"/><Relationship Id="rId193" Type="http://schemas.openxmlformats.org/officeDocument/2006/relationships/image" Target="../media/image383.png"/><Relationship Id="rId207" Type="http://schemas.openxmlformats.org/officeDocument/2006/relationships/image" Target="../media/image390.png"/><Relationship Id="rId228" Type="http://schemas.openxmlformats.org/officeDocument/2006/relationships/customXml" Target="../ink/ink401.xml"/><Relationship Id="rId249" Type="http://schemas.openxmlformats.org/officeDocument/2006/relationships/image" Target="../media/image411.png"/><Relationship Id="rId13" Type="http://schemas.openxmlformats.org/officeDocument/2006/relationships/image" Target="../media/image293.png"/><Relationship Id="rId109" Type="http://schemas.openxmlformats.org/officeDocument/2006/relationships/image" Target="../media/image341.png"/><Relationship Id="rId260" Type="http://schemas.openxmlformats.org/officeDocument/2006/relationships/customXml" Target="../ink/ink417.xml"/><Relationship Id="rId34" Type="http://schemas.openxmlformats.org/officeDocument/2006/relationships/customXml" Target="../ink/ink304.xml"/><Relationship Id="rId55" Type="http://schemas.openxmlformats.org/officeDocument/2006/relationships/image" Target="../media/image314.png"/><Relationship Id="rId76" Type="http://schemas.openxmlformats.org/officeDocument/2006/relationships/customXml" Target="../ink/ink325.xml"/><Relationship Id="rId97" Type="http://schemas.openxmlformats.org/officeDocument/2006/relationships/image" Target="../media/image335.png"/><Relationship Id="rId120" Type="http://schemas.openxmlformats.org/officeDocument/2006/relationships/customXml" Target="../ink/ink347.xml"/><Relationship Id="rId141" Type="http://schemas.openxmlformats.org/officeDocument/2006/relationships/image" Target="../media/image357.png"/><Relationship Id="rId7" Type="http://schemas.openxmlformats.org/officeDocument/2006/relationships/image" Target="../media/image290.png"/><Relationship Id="rId162" Type="http://schemas.openxmlformats.org/officeDocument/2006/relationships/customXml" Target="../ink/ink368.xml"/><Relationship Id="rId183" Type="http://schemas.openxmlformats.org/officeDocument/2006/relationships/image" Target="../media/image378.png"/><Relationship Id="rId218" Type="http://schemas.openxmlformats.org/officeDocument/2006/relationships/customXml" Target="../ink/ink396.xml"/><Relationship Id="rId239" Type="http://schemas.openxmlformats.org/officeDocument/2006/relationships/image" Target="../media/image406.png"/><Relationship Id="rId250" Type="http://schemas.openxmlformats.org/officeDocument/2006/relationships/customXml" Target="../ink/ink412.xml"/><Relationship Id="rId271" Type="http://schemas.openxmlformats.org/officeDocument/2006/relationships/image" Target="../media/image422.png"/><Relationship Id="rId24" Type="http://schemas.openxmlformats.org/officeDocument/2006/relationships/customXml" Target="../ink/ink299.xml"/><Relationship Id="rId45" Type="http://schemas.openxmlformats.org/officeDocument/2006/relationships/image" Target="../media/image309.png"/><Relationship Id="rId66" Type="http://schemas.openxmlformats.org/officeDocument/2006/relationships/customXml" Target="../ink/ink320.xml"/><Relationship Id="rId87" Type="http://schemas.openxmlformats.org/officeDocument/2006/relationships/image" Target="../media/image330.png"/><Relationship Id="rId110" Type="http://schemas.openxmlformats.org/officeDocument/2006/relationships/customXml" Target="../ink/ink342.xml"/><Relationship Id="rId131" Type="http://schemas.openxmlformats.org/officeDocument/2006/relationships/image" Target="../media/image352.png"/><Relationship Id="rId152" Type="http://schemas.openxmlformats.org/officeDocument/2006/relationships/customXml" Target="../ink/ink363.xml"/><Relationship Id="rId173" Type="http://schemas.openxmlformats.org/officeDocument/2006/relationships/image" Target="../media/image373.png"/><Relationship Id="rId194" Type="http://schemas.openxmlformats.org/officeDocument/2006/relationships/customXml" Target="../ink/ink384.xml"/><Relationship Id="rId208" Type="http://schemas.openxmlformats.org/officeDocument/2006/relationships/customXml" Target="../ink/ink391.xml"/><Relationship Id="rId229" Type="http://schemas.openxmlformats.org/officeDocument/2006/relationships/image" Target="../media/image401.png"/><Relationship Id="rId240" Type="http://schemas.openxmlformats.org/officeDocument/2006/relationships/customXml" Target="../ink/ink407.xml"/><Relationship Id="rId261" Type="http://schemas.openxmlformats.org/officeDocument/2006/relationships/image" Target="../media/image417.png"/><Relationship Id="rId14" Type="http://schemas.openxmlformats.org/officeDocument/2006/relationships/customXml" Target="../ink/ink294.xml"/><Relationship Id="rId35" Type="http://schemas.openxmlformats.org/officeDocument/2006/relationships/image" Target="../media/image304.png"/><Relationship Id="rId56" Type="http://schemas.openxmlformats.org/officeDocument/2006/relationships/customXml" Target="../ink/ink315.xml"/><Relationship Id="rId77" Type="http://schemas.openxmlformats.org/officeDocument/2006/relationships/image" Target="../media/image325.png"/><Relationship Id="rId100" Type="http://schemas.openxmlformats.org/officeDocument/2006/relationships/customXml" Target="../ink/ink337.xml"/><Relationship Id="rId8" Type="http://schemas.openxmlformats.org/officeDocument/2006/relationships/customXml" Target="../ink/ink291.xml"/><Relationship Id="rId98" Type="http://schemas.openxmlformats.org/officeDocument/2006/relationships/customXml" Target="../ink/ink336.xml"/><Relationship Id="rId121" Type="http://schemas.openxmlformats.org/officeDocument/2006/relationships/image" Target="../media/image347.png"/><Relationship Id="rId142" Type="http://schemas.openxmlformats.org/officeDocument/2006/relationships/customXml" Target="../ink/ink358.xml"/><Relationship Id="rId163" Type="http://schemas.openxmlformats.org/officeDocument/2006/relationships/image" Target="../media/image368.png"/><Relationship Id="rId184" Type="http://schemas.openxmlformats.org/officeDocument/2006/relationships/customXml" Target="../ink/ink379.xml"/><Relationship Id="rId219" Type="http://schemas.openxmlformats.org/officeDocument/2006/relationships/image" Target="../media/image396.png"/><Relationship Id="rId230" Type="http://schemas.openxmlformats.org/officeDocument/2006/relationships/customXml" Target="../ink/ink402.xml"/><Relationship Id="rId251" Type="http://schemas.openxmlformats.org/officeDocument/2006/relationships/image" Target="../media/image412.png"/><Relationship Id="rId25" Type="http://schemas.openxmlformats.org/officeDocument/2006/relationships/image" Target="../media/image299.png"/><Relationship Id="rId46" Type="http://schemas.openxmlformats.org/officeDocument/2006/relationships/customXml" Target="../ink/ink310.xml"/><Relationship Id="rId67" Type="http://schemas.openxmlformats.org/officeDocument/2006/relationships/image" Target="../media/image320.png"/><Relationship Id="rId272" Type="http://schemas.openxmlformats.org/officeDocument/2006/relationships/customXml" Target="../ink/ink423.xml"/><Relationship Id="rId88" Type="http://schemas.openxmlformats.org/officeDocument/2006/relationships/customXml" Target="../ink/ink331.xml"/><Relationship Id="rId111" Type="http://schemas.openxmlformats.org/officeDocument/2006/relationships/image" Target="../media/image342.png"/><Relationship Id="rId132" Type="http://schemas.openxmlformats.org/officeDocument/2006/relationships/customXml" Target="../ink/ink353.xml"/><Relationship Id="rId153" Type="http://schemas.openxmlformats.org/officeDocument/2006/relationships/image" Target="../media/image363.png"/><Relationship Id="rId174" Type="http://schemas.openxmlformats.org/officeDocument/2006/relationships/customXml" Target="../ink/ink374.xml"/><Relationship Id="rId195" Type="http://schemas.openxmlformats.org/officeDocument/2006/relationships/image" Target="../media/image384.png"/><Relationship Id="rId209" Type="http://schemas.openxmlformats.org/officeDocument/2006/relationships/image" Target="../media/image391.png"/><Relationship Id="rId220" Type="http://schemas.openxmlformats.org/officeDocument/2006/relationships/customXml" Target="../ink/ink397.xml"/><Relationship Id="rId241" Type="http://schemas.openxmlformats.org/officeDocument/2006/relationships/image" Target="../media/image407.png"/><Relationship Id="rId15" Type="http://schemas.openxmlformats.org/officeDocument/2006/relationships/image" Target="../media/image294.png"/><Relationship Id="rId36" Type="http://schemas.openxmlformats.org/officeDocument/2006/relationships/customXml" Target="../ink/ink305.xml"/><Relationship Id="rId57" Type="http://schemas.openxmlformats.org/officeDocument/2006/relationships/image" Target="../media/image315.png"/><Relationship Id="rId262" Type="http://schemas.openxmlformats.org/officeDocument/2006/relationships/customXml" Target="../ink/ink418.xml"/><Relationship Id="rId78" Type="http://schemas.openxmlformats.org/officeDocument/2006/relationships/customXml" Target="../ink/ink326.xml"/><Relationship Id="rId99" Type="http://schemas.openxmlformats.org/officeDocument/2006/relationships/image" Target="../media/image336.png"/><Relationship Id="rId101" Type="http://schemas.openxmlformats.org/officeDocument/2006/relationships/image" Target="../media/image337.png"/><Relationship Id="rId122" Type="http://schemas.openxmlformats.org/officeDocument/2006/relationships/customXml" Target="../ink/ink348.xml"/><Relationship Id="rId143" Type="http://schemas.openxmlformats.org/officeDocument/2006/relationships/image" Target="../media/image358.png"/><Relationship Id="rId164" Type="http://schemas.openxmlformats.org/officeDocument/2006/relationships/customXml" Target="../ink/ink369.xml"/><Relationship Id="rId185" Type="http://schemas.openxmlformats.org/officeDocument/2006/relationships/image" Target="../media/image379.png"/><Relationship Id="rId9" Type="http://schemas.openxmlformats.org/officeDocument/2006/relationships/image" Target="../media/image291.png"/><Relationship Id="rId210" Type="http://schemas.openxmlformats.org/officeDocument/2006/relationships/customXml" Target="../ink/ink392.xml"/><Relationship Id="rId26" Type="http://schemas.openxmlformats.org/officeDocument/2006/relationships/customXml" Target="../ink/ink300.xml"/><Relationship Id="rId231" Type="http://schemas.openxmlformats.org/officeDocument/2006/relationships/image" Target="../media/image402.png"/><Relationship Id="rId252" Type="http://schemas.openxmlformats.org/officeDocument/2006/relationships/customXml" Target="../ink/ink413.xml"/><Relationship Id="rId273" Type="http://schemas.openxmlformats.org/officeDocument/2006/relationships/image" Target="../media/image423.png"/><Relationship Id="rId47" Type="http://schemas.openxmlformats.org/officeDocument/2006/relationships/image" Target="../media/image310.png"/><Relationship Id="rId68" Type="http://schemas.openxmlformats.org/officeDocument/2006/relationships/customXml" Target="../ink/ink321.xml"/><Relationship Id="rId89" Type="http://schemas.openxmlformats.org/officeDocument/2006/relationships/image" Target="../media/image331.png"/><Relationship Id="rId112" Type="http://schemas.openxmlformats.org/officeDocument/2006/relationships/customXml" Target="../ink/ink343.xml"/><Relationship Id="rId133" Type="http://schemas.openxmlformats.org/officeDocument/2006/relationships/image" Target="../media/image353.png"/><Relationship Id="rId154" Type="http://schemas.openxmlformats.org/officeDocument/2006/relationships/customXml" Target="../ink/ink364.xml"/><Relationship Id="rId175" Type="http://schemas.openxmlformats.org/officeDocument/2006/relationships/image" Target="../media/image374.png"/><Relationship Id="rId196" Type="http://schemas.openxmlformats.org/officeDocument/2006/relationships/customXml" Target="../ink/ink385.xml"/><Relationship Id="rId200" Type="http://schemas.openxmlformats.org/officeDocument/2006/relationships/customXml" Target="../ink/ink387.xml"/><Relationship Id="rId16" Type="http://schemas.openxmlformats.org/officeDocument/2006/relationships/customXml" Target="../ink/ink295.xml"/><Relationship Id="rId221" Type="http://schemas.openxmlformats.org/officeDocument/2006/relationships/image" Target="../media/image397.png"/><Relationship Id="rId242" Type="http://schemas.openxmlformats.org/officeDocument/2006/relationships/customXml" Target="../ink/ink408.xml"/><Relationship Id="rId263" Type="http://schemas.openxmlformats.org/officeDocument/2006/relationships/image" Target="../media/image418.png"/><Relationship Id="rId37" Type="http://schemas.openxmlformats.org/officeDocument/2006/relationships/image" Target="../media/image305.png"/><Relationship Id="rId58" Type="http://schemas.openxmlformats.org/officeDocument/2006/relationships/customXml" Target="../ink/ink316.xml"/><Relationship Id="rId79" Type="http://schemas.openxmlformats.org/officeDocument/2006/relationships/image" Target="../media/image326.png"/><Relationship Id="rId102" Type="http://schemas.openxmlformats.org/officeDocument/2006/relationships/customXml" Target="../ink/ink338.xml"/><Relationship Id="rId123" Type="http://schemas.openxmlformats.org/officeDocument/2006/relationships/image" Target="../media/image348.png"/><Relationship Id="rId144" Type="http://schemas.openxmlformats.org/officeDocument/2006/relationships/customXml" Target="../ink/ink359.xml"/><Relationship Id="rId90" Type="http://schemas.openxmlformats.org/officeDocument/2006/relationships/customXml" Target="../ink/ink332.xml"/><Relationship Id="rId165" Type="http://schemas.openxmlformats.org/officeDocument/2006/relationships/image" Target="../media/image369.png"/><Relationship Id="rId186" Type="http://schemas.openxmlformats.org/officeDocument/2006/relationships/customXml" Target="../ink/ink380.xml"/><Relationship Id="rId211" Type="http://schemas.openxmlformats.org/officeDocument/2006/relationships/image" Target="../media/image392.png"/><Relationship Id="rId232" Type="http://schemas.openxmlformats.org/officeDocument/2006/relationships/customXml" Target="../ink/ink403.xml"/><Relationship Id="rId253" Type="http://schemas.openxmlformats.org/officeDocument/2006/relationships/image" Target="../media/image413.png"/><Relationship Id="rId274" Type="http://schemas.openxmlformats.org/officeDocument/2006/relationships/customXml" Target="../ink/ink424.xml"/><Relationship Id="rId27" Type="http://schemas.openxmlformats.org/officeDocument/2006/relationships/image" Target="../media/image300.png"/><Relationship Id="rId48" Type="http://schemas.openxmlformats.org/officeDocument/2006/relationships/customXml" Target="../ink/ink311.xml"/><Relationship Id="rId69" Type="http://schemas.openxmlformats.org/officeDocument/2006/relationships/image" Target="../media/image321.png"/><Relationship Id="rId113" Type="http://schemas.openxmlformats.org/officeDocument/2006/relationships/image" Target="../media/image343.png"/><Relationship Id="rId134" Type="http://schemas.openxmlformats.org/officeDocument/2006/relationships/customXml" Target="../ink/ink354.xml"/><Relationship Id="rId80" Type="http://schemas.openxmlformats.org/officeDocument/2006/relationships/customXml" Target="../ink/ink327.xml"/><Relationship Id="rId155" Type="http://schemas.openxmlformats.org/officeDocument/2006/relationships/image" Target="../media/image364.png"/><Relationship Id="rId176" Type="http://schemas.openxmlformats.org/officeDocument/2006/relationships/customXml" Target="../ink/ink375.xml"/><Relationship Id="rId197" Type="http://schemas.openxmlformats.org/officeDocument/2006/relationships/image" Target="../media/image385.png"/><Relationship Id="rId201" Type="http://schemas.openxmlformats.org/officeDocument/2006/relationships/image" Target="../media/image387.png"/><Relationship Id="rId222" Type="http://schemas.openxmlformats.org/officeDocument/2006/relationships/customXml" Target="../ink/ink398.xml"/><Relationship Id="rId243" Type="http://schemas.openxmlformats.org/officeDocument/2006/relationships/image" Target="../media/image408.png"/><Relationship Id="rId264" Type="http://schemas.openxmlformats.org/officeDocument/2006/relationships/customXml" Target="../ink/ink419.xml"/><Relationship Id="rId17" Type="http://schemas.openxmlformats.org/officeDocument/2006/relationships/image" Target="../media/image295.png"/><Relationship Id="rId38" Type="http://schemas.openxmlformats.org/officeDocument/2006/relationships/customXml" Target="../ink/ink306.xml"/><Relationship Id="rId59" Type="http://schemas.openxmlformats.org/officeDocument/2006/relationships/image" Target="../media/image316.png"/><Relationship Id="rId103" Type="http://schemas.openxmlformats.org/officeDocument/2006/relationships/image" Target="../media/image338.png"/><Relationship Id="rId124" Type="http://schemas.openxmlformats.org/officeDocument/2006/relationships/customXml" Target="../ink/ink349.xml"/><Relationship Id="rId70" Type="http://schemas.openxmlformats.org/officeDocument/2006/relationships/customXml" Target="../ink/ink322.xml"/><Relationship Id="rId91" Type="http://schemas.openxmlformats.org/officeDocument/2006/relationships/image" Target="../media/image332.png"/><Relationship Id="rId145" Type="http://schemas.openxmlformats.org/officeDocument/2006/relationships/image" Target="../media/image359.png"/><Relationship Id="rId166" Type="http://schemas.openxmlformats.org/officeDocument/2006/relationships/customXml" Target="../ink/ink370.xml"/><Relationship Id="rId187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93.xml"/><Relationship Id="rId233" Type="http://schemas.openxmlformats.org/officeDocument/2006/relationships/image" Target="../media/image403.png"/><Relationship Id="rId254" Type="http://schemas.openxmlformats.org/officeDocument/2006/relationships/customXml" Target="../ink/ink414.xml"/><Relationship Id="rId28" Type="http://schemas.openxmlformats.org/officeDocument/2006/relationships/customXml" Target="../ink/ink301.xml"/><Relationship Id="rId49" Type="http://schemas.openxmlformats.org/officeDocument/2006/relationships/image" Target="../media/image311.png"/><Relationship Id="rId114" Type="http://schemas.openxmlformats.org/officeDocument/2006/relationships/customXml" Target="../ink/ink344.xml"/><Relationship Id="rId275" Type="http://schemas.openxmlformats.org/officeDocument/2006/relationships/image" Target="../media/image424.png"/><Relationship Id="rId60" Type="http://schemas.openxmlformats.org/officeDocument/2006/relationships/customXml" Target="../ink/ink317.xml"/><Relationship Id="rId81" Type="http://schemas.openxmlformats.org/officeDocument/2006/relationships/image" Target="../media/image327.png"/><Relationship Id="rId135" Type="http://schemas.openxmlformats.org/officeDocument/2006/relationships/image" Target="../media/image354.png"/><Relationship Id="rId156" Type="http://schemas.openxmlformats.org/officeDocument/2006/relationships/customXml" Target="../ink/ink365.xml"/><Relationship Id="rId177" Type="http://schemas.openxmlformats.org/officeDocument/2006/relationships/image" Target="../media/image375.png"/><Relationship Id="rId198" Type="http://schemas.openxmlformats.org/officeDocument/2006/relationships/customXml" Target="../ink/ink386.xml"/><Relationship Id="rId202" Type="http://schemas.openxmlformats.org/officeDocument/2006/relationships/customXml" Target="../ink/ink388.xml"/><Relationship Id="rId223" Type="http://schemas.openxmlformats.org/officeDocument/2006/relationships/image" Target="../media/image398.png"/><Relationship Id="rId244" Type="http://schemas.openxmlformats.org/officeDocument/2006/relationships/customXml" Target="../ink/ink409.xml"/><Relationship Id="rId18" Type="http://schemas.openxmlformats.org/officeDocument/2006/relationships/customXml" Target="../ink/ink296.xml"/><Relationship Id="rId39" Type="http://schemas.openxmlformats.org/officeDocument/2006/relationships/image" Target="../media/image306.png"/><Relationship Id="rId265" Type="http://schemas.openxmlformats.org/officeDocument/2006/relationships/image" Target="../media/image419.png"/><Relationship Id="rId50" Type="http://schemas.openxmlformats.org/officeDocument/2006/relationships/customXml" Target="../ink/ink312.xml"/><Relationship Id="rId104" Type="http://schemas.openxmlformats.org/officeDocument/2006/relationships/customXml" Target="../ink/ink339.xml"/><Relationship Id="rId125" Type="http://schemas.openxmlformats.org/officeDocument/2006/relationships/image" Target="../media/image349.png"/><Relationship Id="rId146" Type="http://schemas.openxmlformats.org/officeDocument/2006/relationships/customXml" Target="../ink/ink360.xml"/><Relationship Id="rId167" Type="http://schemas.openxmlformats.org/officeDocument/2006/relationships/image" Target="../media/image370.png"/><Relationship Id="rId188" Type="http://schemas.openxmlformats.org/officeDocument/2006/relationships/customXml" Target="../ink/ink381.xml"/><Relationship Id="rId71" Type="http://schemas.openxmlformats.org/officeDocument/2006/relationships/image" Target="../media/image322.png"/><Relationship Id="rId92" Type="http://schemas.openxmlformats.org/officeDocument/2006/relationships/customXml" Target="../ink/ink333.xml"/><Relationship Id="rId213" Type="http://schemas.openxmlformats.org/officeDocument/2006/relationships/image" Target="../media/image393.png"/><Relationship Id="rId234" Type="http://schemas.openxmlformats.org/officeDocument/2006/relationships/customXml" Target="../ink/ink404.xml"/><Relationship Id="rId2" Type="http://schemas.openxmlformats.org/officeDocument/2006/relationships/customXml" Target="../ink/ink288.xml"/><Relationship Id="rId29" Type="http://schemas.openxmlformats.org/officeDocument/2006/relationships/image" Target="../media/image301.png"/><Relationship Id="rId255" Type="http://schemas.openxmlformats.org/officeDocument/2006/relationships/image" Target="../media/image414.png"/><Relationship Id="rId40" Type="http://schemas.openxmlformats.org/officeDocument/2006/relationships/customXml" Target="../ink/ink307.xml"/><Relationship Id="rId115" Type="http://schemas.openxmlformats.org/officeDocument/2006/relationships/image" Target="../media/image344.png"/><Relationship Id="rId136" Type="http://schemas.openxmlformats.org/officeDocument/2006/relationships/customXml" Target="../ink/ink355.xml"/><Relationship Id="rId157" Type="http://schemas.openxmlformats.org/officeDocument/2006/relationships/image" Target="../media/image365.png"/><Relationship Id="rId178" Type="http://schemas.openxmlformats.org/officeDocument/2006/relationships/customXml" Target="../ink/ink376.xml"/><Relationship Id="rId61" Type="http://schemas.openxmlformats.org/officeDocument/2006/relationships/image" Target="../media/image317.png"/><Relationship Id="rId82" Type="http://schemas.openxmlformats.org/officeDocument/2006/relationships/customXml" Target="../ink/ink328.xml"/><Relationship Id="rId199" Type="http://schemas.openxmlformats.org/officeDocument/2006/relationships/image" Target="../media/image386.png"/><Relationship Id="rId203" Type="http://schemas.openxmlformats.org/officeDocument/2006/relationships/image" Target="../media/image388.png"/><Relationship Id="rId19" Type="http://schemas.openxmlformats.org/officeDocument/2006/relationships/image" Target="../media/image296.png"/><Relationship Id="rId224" Type="http://schemas.openxmlformats.org/officeDocument/2006/relationships/customXml" Target="../ink/ink399.xml"/><Relationship Id="rId245" Type="http://schemas.openxmlformats.org/officeDocument/2006/relationships/image" Target="../media/image409.png"/><Relationship Id="rId266" Type="http://schemas.openxmlformats.org/officeDocument/2006/relationships/customXml" Target="../ink/ink420.xml"/><Relationship Id="rId30" Type="http://schemas.openxmlformats.org/officeDocument/2006/relationships/customXml" Target="../ink/ink302.xml"/><Relationship Id="rId105" Type="http://schemas.openxmlformats.org/officeDocument/2006/relationships/image" Target="../media/image339.png"/><Relationship Id="rId126" Type="http://schemas.openxmlformats.org/officeDocument/2006/relationships/customXml" Target="../ink/ink350.xml"/><Relationship Id="rId147" Type="http://schemas.openxmlformats.org/officeDocument/2006/relationships/image" Target="../media/image360.png"/><Relationship Id="rId168" Type="http://schemas.openxmlformats.org/officeDocument/2006/relationships/customXml" Target="../ink/ink371.xml"/><Relationship Id="rId51" Type="http://schemas.openxmlformats.org/officeDocument/2006/relationships/image" Target="../media/image312.png"/><Relationship Id="rId72" Type="http://schemas.openxmlformats.org/officeDocument/2006/relationships/customXml" Target="../ink/ink323.xml"/><Relationship Id="rId93" Type="http://schemas.openxmlformats.org/officeDocument/2006/relationships/image" Target="../media/image333.png"/><Relationship Id="rId189" Type="http://schemas.openxmlformats.org/officeDocument/2006/relationships/image" Target="../media/image381.png"/><Relationship Id="rId3" Type="http://schemas.openxmlformats.org/officeDocument/2006/relationships/image" Target="../media/image288.png"/><Relationship Id="rId214" Type="http://schemas.openxmlformats.org/officeDocument/2006/relationships/customXml" Target="../ink/ink394.xml"/><Relationship Id="rId235" Type="http://schemas.openxmlformats.org/officeDocument/2006/relationships/image" Target="../media/image404.png"/><Relationship Id="rId256" Type="http://schemas.openxmlformats.org/officeDocument/2006/relationships/customXml" Target="../ink/ink415.xml"/><Relationship Id="rId116" Type="http://schemas.openxmlformats.org/officeDocument/2006/relationships/customXml" Target="../ink/ink345.xml"/><Relationship Id="rId137" Type="http://schemas.openxmlformats.org/officeDocument/2006/relationships/image" Target="../media/image355.png"/><Relationship Id="rId158" Type="http://schemas.openxmlformats.org/officeDocument/2006/relationships/customXml" Target="../ink/ink366.xml"/><Relationship Id="rId20" Type="http://schemas.openxmlformats.org/officeDocument/2006/relationships/customXml" Target="../ink/ink297.xml"/><Relationship Id="rId41" Type="http://schemas.openxmlformats.org/officeDocument/2006/relationships/image" Target="../media/image307.png"/><Relationship Id="rId62" Type="http://schemas.openxmlformats.org/officeDocument/2006/relationships/customXml" Target="../ink/ink318.xml"/><Relationship Id="rId83" Type="http://schemas.openxmlformats.org/officeDocument/2006/relationships/image" Target="../media/image328.png"/><Relationship Id="rId179" Type="http://schemas.openxmlformats.org/officeDocument/2006/relationships/image" Target="../media/image376.png"/><Relationship Id="rId190" Type="http://schemas.openxmlformats.org/officeDocument/2006/relationships/customXml" Target="../ink/ink382.xml"/><Relationship Id="rId204" Type="http://schemas.openxmlformats.org/officeDocument/2006/relationships/customXml" Target="../ink/ink389.xml"/><Relationship Id="rId225" Type="http://schemas.openxmlformats.org/officeDocument/2006/relationships/image" Target="../media/image399.png"/><Relationship Id="rId246" Type="http://schemas.openxmlformats.org/officeDocument/2006/relationships/customXml" Target="../ink/ink410.xml"/><Relationship Id="rId267" Type="http://schemas.openxmlformats.org/officeDocument/2006/relationships/image" Target="../media/image420.png"/><Relationship Id="rId106" Type="http://schemas.openxmlformats.org/officeDocument/2006/relationships/customXml" Target="../ink/ink340.xml"/><Relationship Id="rId127" Type="http://schemas.openxmlformats.org/officeDocument/2006/relationships/image" Target="../media/image350.png"/><Relationship Id="rId10" Type="http://schemas.openxmlformats.org/officeDocument/2006/relationships/customXml" Target="../ink/ink292.xml"/><Relationship Id="rId31" Type="http://schemas.openxmlformats.org/officeDocument/2006/relationships/image" Target="../media/image302.png"/><Relationship Id="rId52" Type="http://schemas.openxmlformats.org/officeDocument/2006/relationships/customXml" Target="../ink/ink313.xml"/><Relationship Id="rId73" Type="http://schemas.openxmlformats.org/officeDocument/2006/relationships/image" Target="../media/image323.png"/><Relationship Id="rId94" Type="http://schemas.openxmlformats.org/officeDocument/2006/relationships/customXml" Target="../ink/ink334.xml"/><Relationship Id="rId148" Type="http://schemas.openxmlformats.org/officeDocument/2006/relationships/customXml" Target="../ink/ink361.xml"/><Relationship Id="rId169" Type="http://schemas.openxmlformats.org/officeDocument/2006/relationships/image" Target="../media/image371.png"/><Relationship Id="rId4" Type="http://schemas.openxmlformats.org/officeDocument/2006/relationships/customXml" Target="../ink/ink289.xml"/><Relationship Id="rId180" Type="http://schemas.openxmlformats.org/officeDocument/2006/relationships/customXml" Target="../ink/ink377.xml"/><Relationship Id="rId215" Type="http://schemas.openxmlformats.org/officeDocument/2006/relationships/image" Target="../media/image394.png"/><Relationship Id="rId236" Type="http://schemas.openxmlformats.org/officeDocument/2006/relationships/customXml" Target="../ink/ink405.xml"/><Relationship Id="rId257" Type="http://schemas.openxmlformats.org/officeDocument/2006/relationships/image" Target="../media/image415.png"/><Relationship Id="rId42" Type="http://schemas.openxmlformats.org/officeDocument/2006/relationships/customXml" Target="../ink/ink308.xml"/><Relationship Id="rId84" Type="http://schemas.openxmlformats.org/officeDocument/2006/relationships/customXml" Target="../ink/ink329.xml"/><Relationship Id="rId138" Type="http://schemas.openxmlformats.org/officeDocument/2006/relationships/customXml" Target="../ink/ink356.xml"/><Relationship Id="rId191" Type="http://schemas.openxmlformats.org/officeDocument/2006/relationships/image" Target="../media/image382.png"/><Relationship Id="rId205" Type="http://schemas.openxmlformats.org/officeDocument/2006/relationships/image" Target="../media/image389.png"/><Relationship Id="rId247" Type="http://schemas.openxmlformats.org/officeDocument/2006/relationships/image" Target="../media/image410.png"/><Relationship Id="rId107" Type="http://schemas.openxmlformats.org/officeDocument/2006/relationships/image" Target="../media/image340.png"/><Relationship Id="rId11" Type="http://schemas.openxmlformats.org/officeDocument/2006/relationships/image" Target="../media/image292.png"/><Relationship Id="rId53" Type="http://schemas.openxmlformats.org/officeDocument/2006/relationships/image" Target="../media/image313.png"/><Relationship Id="rId149" Type="http://schemas.openxmlformats.org/officeDocument/2006/relationships/image" Target="../media/image36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2.png"/><Relationship Id="rId299" Type="http://schemas.openxmlformats.org/officeDocument/2006/relationships/image" Target="../media/image573.png"/><Relationship Id="rId21" Type="http://schemas.openxmlformats.org/officeDocument/2006/relationships/image" Target="../media/image434.png"/><Relationship Id="rId63" Type="http://schemas.openxmlformats.org/officeDocument/2006/relationships/image" Target="../media/image455.png"/><Relationship Id="rId159" Type="http://schemas.openxmlformats.org/officeDocument/2006/relationships/image" Target="../media/image503.png"/><Relationship Id="rId324" Type="http://schemas.openxmlformats.org/officeDocument/2006/relationships/customXml" Target="../ink/ink586.xml"/><Relationship Id="rId170" Type="http://schemas.openxmlformats.org/officeDocument/2006/relationships/customXml" Target="../ink/ink509.xml"/><Relationship Id="rId226" Type="http://schemas.openxmlformats.org/officeDocument/2006/relationships/customXml" Target="../ink/ink537.xml"/><Relationship Id="rId268" Type="http://schemas.openxmlformats.org/officeDocument/2006/relationships/customXml" Target="../ink/ink558.xml"/><Relationship Id="rId32" Type="http://schemas.openxmlformats.org/officeDocument/2006/relationships/customXml" Target="../ink/ink440.xml"/><Relationship Id="rId74" Type="http://schemas.openxmlformats.org/officeDocument/2006/relationships/customXml" Target="../ink/ink461.xml"/><Relationship Id="rId128" Type="http://schemas.openxmlformats.org/officeDocument/2006/relationships/customXml" Target="../ink/ink488.xml"/><Relationship Id="rId335" Type="http://schemas.openxmlformats.org/officeDocument/2006/relationships/image" Target="../media/image591.png"/><Relationship Id="rId5" Type="http://schemas.openxmlformats.org/officeDocument/2006/relationships/image" Target="../media/image426.png"/><Relationship Id="rId181" Type="http://schemas.openxmlformats.org/officeDocument/2006/relationships/image" Target="../media/image514.png"/><Relationship Id="rId237" Type="http://schemas.openxmlformats.org/officeDocument/2006/relationships/image" Target="../media/image542.png"/><Relationship Id="rId279" Type="http://schemas.openxmlformats.org/officeDocument/2006/relationships/image" Target="../media/image563.png"/><Relationship Id="rId43" Type="http://schemas.openxmlformats.org/officeDocument/2006/relationships/image" Target="../media/image445.png"/><Relationship Id="rId139" Type="http://schemas.openxmlformats.org/officeDocument/2006/relationships/image" Target="../media/image493.png"/><Relationship Id="rId290" Type="http://schemas.openxmlformats.org/officeDocument/2006/relationships/customXml" Target="../ink/ink569.xml"/><Relationship Id="rId304" Type="http://schemas.openxmlformats.org/officeDocument/2006/relationships/customXml" Target="../ink/ink576.xml"/><Relationship Id="rId346" Type="http://schemas.openxmlformats.org/officeDocument/2006/relationships/customXml" Target="../ink/ink597.xml"/><Relationship Id="rId85" Type="http://schemas.openxmlformats.org/officeDocument/2006/relationships/image" Target="../media/image466.png"/><Relationship Id="rId150" Type="http://schemas.openxmlformats.org/officeDocument/2006/relationships/customXml" Target="../ink/ink499.xml"/><Relationship Id="rId192" Type="http://schemas.openxmlformats.org/officeDocument/2006/relationships/customXml" Target="../ink/ink520.xml"/><Relationship Id="rId206" Type="http://schemas.openxmlformats.org/officeDocument/2006/relationships/customXml" Target="../ink/ink527.xml"/><Relationship Id="rId248" Type="http://schemas.openxmlformats.org/officeDocument/2006/relationships/customXml" Target="../ink/ink548.xml"/><Relationship Id="rId12" Type="http://schemas.openxmlformats.org/officeDocument/2006/relationships/customXml" Target="../ink/ink430.xml"/><Relationship Id="rId108" Type="http://schemas.openxmlformats.org/officeDocument/2006/relationships/customXml" Target="../ink/ink478.xml"/><Relationship Id="rId315" Type="http://schemas.openxmlformats.org/officeDocument/2006/relationships/image" Target="../media/image581.png"/><Relationship Id="rId54" Type="http://schemas.openxmlformats.org/officeDocument/2006/relationships/customXml" Target="../ink/ink451.xml"/><Relationship Id="rId96" Type="http://schemas.openxmlformats.org/officeDocument/2006/relationships/customXml" Target="../ink/ink472.xml"/><Relationship Id="rId161" Type="http://schemas.openxmlformats.org/officeDocument/2006/relationships/image" Target="../media/image504.png"/><Relationship Id="rId217" Type="http://schemas.openxmlformats.org/officeDocument/2006/relationships/image" Target="../media/image532.png"/><Relationship Id="rId259" Type="http://schemas.openxmlformats.org/officeDocument/2006/relationships/image" Target="../media/image553.png"/><Relationship Id="rId23" Type="http://schemas.openxmlformats.org/officeDocument/2006/relationships/image" Target="../media/image435.png"/><Relationship Id="rId119" Type="http://schemas.openxmlformats.org/officeDocument/2006/relationships/image" Target="../media/image483.png"/><Relationship Id="rId270" Type="http://schemas.openxmlformats.org/officeDocument/2006/relationships/customXml" Target="../ink/ink559.xml"/><Relationship Id="rId326" Type="http://schemas.openxmlformats.org/officeDocument/2006/relationships/customXml" Target="../ink/ink587.xml"/><Relationship Id="rId65" Type="http://schemas.openxmlformats.org/officeDocument/2006/relationships/image" Target="../media/image456.png"/><Relationship Id="rId130" Type="http://schemas.openxmlformats.org/officeDocument/2006/relationships/customXml" Target="../ink/ink489.xml"/><Relationship Id="rId172" Type="http://schemas.openxmlformats.org/officeDocument/2006/relationships/customXml" Target="../ink/ink510.xml"/><Relationship Id="rId228" Type="http://schemas.openxmlformats.org/officeDocument/2006/relationships/customXml" Target="../ink/ink538.xml"/><Relationship Id="rId281" Type="http://schemas.openxmlformats.org/officeDocument/2006/relationships/image" Target="../media/image564.png"/><Relationship Id="rId337" Type="http://schemas.openxmlformats.org/officeDocument/2006/relationships/image" Target="../media/image592.png"/><Relationship Id="rId34" Type="http://schemas.openxmlformats.org/officeDocument/2006/relationships/customXml" Target="../ink/ink441.xml"/><Relationship Id="rId76" Type="http://schemas.openxmlformats.org/officeDocument/2006/relationships/customXml" Target="../ink/ink462.xml"/><Relationship Id="rId141" Type="http://schemas.openxmlformats.org/officeDocument/2006/relationships/image" Target="../media/image494.png"/><Relationship Id="rId7" Type="http://schemas.openxmlformats.org/officeDocument/2006/relationships/image" Target="../media/image427.png"/><Relationship Id="rId183" Type="http://schemas.openxmlformats.org/officeDocument/2006/relationships/image" Target="../media/image515.png"/><Relationship Id="rId239" Type="http://schemas.openxmlformats.org/officeDocument/2006/relationships/image" Target="../media/image543.png"/><Relationship Id="rId250" Type="http://schemas.openxmlformats.org/officeDocument/2006/relationships/customXml" Target="../ink/ink549.xml"/><Relationship Id="rId292" Type="http://schemas.openxmlformats.org/officeDocument/2006/relationships/customXml" Target="../ink/ink570.xml"/><Relationship Id="rId306" Type="http://schemas.openxmlformats.org/officeDocument/2006/relationships/customXml" Target="../ink/ink577.xml"/><Relationship Id="rId45" Type="http://schemas.openxmlformats.org/officeDocument/2006/relationships/image" Target="../media/image446.png"/><Relationship Id="rId87" Type="http://schemas.openxmlformats.org/officeDocument/2006/relationships/image" Target="../media/image467.png"/><Relationship Id="rId110" Type="http://schemas.openxmlformats.org/officeDocument/2006/relationships/customXml" Target="../ink/ink479.xml"/><Relationship Id="rId348" Type="http://schemas.openxmlformats.org/officeDocument/2006/relationships/customXml" Target="../ink/ink598.xml"/><Relationship Id="rId152" Type="http://schemas.openxmlformats.org/officeDocument/2006/relationships/customXml" Target="../ink/ink500.xml"/><Relationship Id="rId194" Type="http://schemas.openxmlformats.org/officeDocument/2006/relationships/customXml" Target="../ink/ink521.xml"/><Relationship Id="rId208" Type="http://schemas.openxmlformats.org/officeDocument/2006/relationships/customXml" Target="../ink/ink528.xml"/><Relationship Id="rId261" Type="http://schemas.openxmlformats.org/officeDocument/2006/relationships/image" Target="../media/image554.png"/><Relationship Id="rId14" Type="http://schemas.openxmlformats.org/officeDocument/2006/relationships/customXml" Target="../ink/ink431.xml"/><Relationship Id="rId56" Type="http://schemas.openxmlformats.org/officeDocument/2006/relationships/customXml" Target="../ink/ink452.xml"/><Relationship Id="rId317" Type="http://schemas.openxmlformats.org/officeDocument/2006/relationships/image" Target="../media/image582.png"/><Relationship Id="rId8" Type="http://schemas.openxmlformats.org/officeDocument/2006/relationships/customXml" Target="../ink/ink428.xml"/><Relationship Id="rId98" Type="http://schemas.openxmlformats.org/officeDocument/2006/relationships/customXml" Target="../ink/ink473.xml"/><Relationship Id="rId121" Type="http://schemas.openxmlformats.org/officeDocument/2006/relationships/image" Target="../media/image484.png"/><Relationship Id="rId142" Type="http://schemas.openxmlformats.org/officeDocument/2006/relationships/customXml" Target="../ink/ink495.xml"/><Relationship Id="rId163" Type="http://schemas.openxmlformats.org/officeDocument/2006/relationships/image" Target="../media/image505.png"/><Relationship Id="rId184" Type="http://schemas.openxmlformats.org/officeDocument/2006/relationships/customXml" Target="../ink/ink516.xml"/><Relationship Id="rId219" Type="http://schemas.openxmlformats.org/officeDocument/2006/relationships/image" Target="../media/image533.png"/><Relationship Id="rId230" Type="http://schemas.openxmlformats.org/officeDocument/2006/relationships/customXml" Target="../ink/ink539.xml"/><Relationship Id="rId251" Type="http://schemas.openxmlformats.org/officeDocument/2006/relationships/image" Target="../media/image549.png"/><Relationship Id="rId25" Type="http://schemas.openxmlformats.org/officeDocument/2006/relationships/image" Target="../media/image436.png"/><Relationship Id="rId46" Type="http://schemas.openxmlformats.org/officeDocument/2006/relationships/customXml" Target="../ink/ink447.xml"/><Relationship Id="rId67" Type="http://schemas.openxmlformats.org/officeDocument/2006/relationships/image" Target="../media/image457.png"/><Relationship Id="rId272" Type="http://schemas.openxmlformats.org/officeDocument/2006/relationships/customXml" Target="../ink/ink560.xml"/><Relationship Id="rId293" Type="http://schemas.openxmlformats.org/officeDocument/2006/relationships/image" Target="../media/image570.png"/><Relationship Id="rId307" Type="http://schemas.openxmlformats.org/officeDocument/2006/relationships/image" Target="../media/image577.png"/><Relationship Id="rId328" Type="http://schemas.openxmlformats.org/officeDocument/2006/relationships/customXml" Target="../ink/ink588.xml"/><Relationship Id="rId349" Type="http://schemas.openxmlformats.org/officeDocument/2006/relationships/image" Target="../media/image598.png"/><Relationship Id="rId88" Type="http://schemas.openxmlformats.org/officeDocument/2006/relationships/customXml" Target="../ink/ink468.xml"/><Relationship Id="rId111" Type="http://schemas.openxmlformats.org/officeDocument/2006/relationships/image" Target="../media/image479.png"/><Relationship Id="rId132" Type="http://schemas.openxmlformats.org/officeDocument/2006/relationships/customXml" Target="../ink/ink490.xml"/><Relationship Id="rId153" Type="http://schemas.openxmlformats.org/officeDocument/2006/relationships/image" Target="../media/image500.png"/><Relationship Id="rId174" Type="http://schemas.openxmlformats.org/officeDocument/2006/relationships/customXml" Target="../ink/ink511.xml"/><Relationship Id="rId195" Type="http://schemas.openxmlformats.org/officeDocument/2006/relationships/image" Target="../media/image521.png"/><Relationship Id="rId209" Type="http://schemas.openxmlformats.org/officeDocument/2006/relationships/image" Target="../media/image528.png"/><Relationship Id="rId220" Type="http://schemas.openxmlformats.org/officeDocument/2006/relationships/customXml" Target="../ink/ink534.xml"/><Relationship Id="rId241" Type="http://schemas.openxmlformats.org/officeDocument/2006/relationships/image" Target="../media/image544.png"/><Relationship Id="rId15" Type="http://schemas.openxmlformats.org/officeDocument/2006/relationships/image" Target="../media/image431.png"/><Relationship Id="rId36" Type="http://schemas.openxmlformats.org/officeDocument/2006/relationships/customXml" Target="../ink/ink442.xml"/><Relationship Id="rId57" Type="http://schemas.openxmlformats.org/officeDocument/2006/relationships/image" Target="../media/image452.png"/><Relationship Id="rId262" Type="http://schemas.openxmlformats.org/officeDocument/2006/relationships/customXml" Target="../ink/ink555.xml"/><Relationship Id="rId283" Type="http://schemas.openxmlformats.org/officeDocument/2006/relationships/image" Target="../media/image565.png"/><Relationship Id="rId318" Type="http://schemas.openxmlformats.org/officeDocument/2006/relationships/customXml" Target="../ink/ink583.xml"/><Relationship Id="rId339" Type="http://schemas.openxmlformats.org/officeDocument/2006/relationships/image" Target="../media/image593.png"/><Relationship Id="rId78" Type="http://schemas.openxmlformats.org/officeDocument/2006/relationships/customXml" Target="../ink/ink463.xml"/><Relationship Id="rId99" Type="http://schemas.openxmlformats.org/officeDocument/2006/relationships/image" Target="../media/image473.png"/><Relationship Id="rId101" Type="http://schemas.openxmlformats.org/officeDocument/2006/relationships/image" Target="../media/image474.png"/><Relationship Id="rId122" Type="http://schemas.openxmlformats.org/officeDocument/2006/relationships/customXml" Target="../ink/ink485.xml"/><Relationship Id="rId143" Type="http://schemas.openxmlformats.org/officeDocument/2006/relationships/image" Target="../media/image495.png"/><Relationship Id="rId164" Type="http://schemas.openxmlformats.org/officeDocument/2006/relationships/customXml" Target="../ink/ink506.xml"/><Relationship Id="rId185" Type="http://schemas.openxmlformats.org/officeDocument/2006/relationships/image" Target="../media/image516.png"/><Relationship Id="rId9" Type="http://schemas.openxmlformats.org/officeDocument/2006/relationships/image" Target="../media/image428.png"/><Relationship Id="rId210" Type="http://schemas.openxmlformats.org/officeDocument/2006/relationships/customXml" Target="../ink/ink529.xml"/><Relationship Id="rId26" Type="http://schemas.openxmlformats.org/officeDocument/2006/relationships/customXml" Target="../ink/ink437.xml"/><Relationship Id="rId231" Type="http://schemas.openxmlformats.org/officeDocument/2006/relationships/image" Target="../media/image539.png"/><Relationship Id="rId252" Type="http://schemas.openxmlformats.org/officeDocument/2006/relationships/customXml" Target="../ink/ink550.xml"/><Relationship Id="rId273" Type="http://schemas.openxmlformats.org/officeDocument/2006/relationships/image" Target="../media/image560.png"/><Relationship Id="rId294" Type="http://schemas.openxmlformats.org/officeDocument/2006/relationships/customXml" Target="../ink/ink571.xml"/><Relationship Id="rId308" Type="http://schemas.openxmlformats.org/officeDocument/2006/relationships/customXml" Target="../ink/ink578.xml"/><Relationship Id="rId329" Type="http://schemas.openxmlformats.org/officeDocument/2006/relationships/image" Target="../media/image588.png"/><Relationship Id="rId47" Type="http://schemas.openxmlformats.org/officeDocument/2006/relationships/image" Target="../media/image447.png"/><Relationship Id="rId68" Type="http://schemas.openxmlformats.org/officeDocument/2006/relationships/customXml" Target="../ink/ink458.xml"/><Relationship Id="rId89" Type="http://schemas.openxmlformats.org/officeDocument/2006/relationships/image" Target="../media/image468.png"/><Relationship Id="rId112" Type="http://schemas.openxmlformats.org/officeDocument/2006/relationships/customXml" Target="../ink/ink480.xml"/><Relationship Id="rId133" Type="http://schemas.openxmlformats.org/officeDocument/2006/relationships/image" Target="../media/image490.png"/><Relationship Id="rId154" Type="http://schemas.openxmlformats.org/officeDocument/2006/relationships/customXml" Target="../ink/ink501.xml"/><Relationship Id="rId175" Type="http://schemas.openxmlformats.org/officeDocument/2006/relationships/image" Target="../media/image511.png"/><Relationship Id="rId340" Type="http://schemas.openxmlformats.org/officeDocument/2006/relationships/customXml" Target="../ink/ink594.xml"/><Relationship Id="rId196" Type="http://schemas.openxmlformats.org/officeDocument/2006/relationships/customXml" Target="../ink/ink522.xml"/><Relationship Id="rId200" Type="http://schemas.openxmlformats.org/officeDocument/2006/relationships/customXml" Target="../ink/ink524.xml"/><Relationship Id="rId16" Type="http://schemas.openxmlformats.org/officeDocument/2006/relationships/customXml" Target="../ink/ink432.xml"/><Relationship Id="rId221" Type="http://schemas.openxmlformats.org/officeDocument/2006/relationships/image" Target="../media/image534.png"/><Relationship Id="rId242" Type="http://schemas.openxmlformats.org/officeDocument/2006/relationships/customXml" Target="../ink/ink545.xml"/><Relationship Id="rId263" Type="http://schemas.openxmlformats.org/officeDocument/2006/relationships/image" Target="../media/image555.png"/><Relationship Id="rId284" Type="http://schemas.openxmlformats.org/officeDocument/2006/relationships/customXml" Target="../ink/ink566.xml"/><Relationship Id="rId319" Type="http://schemas.openxmlformats.org/officeDocument/2006/relationships/image" Target="../media/image583.png"/><Relationship Id="rId37" Type="http://schemas.openxmlformats.org/officeDocument/2006/relationships/image" Target="../media/image442.png"/><Relationship Id="rId58" Type="http://schemas.openxmlformats.org/officeDocument/2006/relationships/customXml" Target="../ink/ink453.xml"/><Relationship Id="rId79" Type="http://schemas.openxmlformats.org/officeDocument/2006/relationships/image" Target="../media/image463.png"/><Relationship Id="rId102" Type="http://schemas.openxmlformats.org/officeDocument/2006/relationships/customXml" Target="../ink/ink475.xml"/><Relationship Id="rId123" Type="http://schemas.openxmlformats.org/officeDocument/2006/relationships/image" Target="../media/image485.png"/><Relationship Id="rId144" Type="http://schemas.openxmlformats.org/officeDocument/2006/relationships/customXml" Target="../ink/ink496.xml"/><Relationship Id="rId330" Type="http://schemas.openxmlformats.org/officeDocument/2006/relationships/customXml" Target="../ink/ink589.xml"/><Relationship Id="rId90" Type="http://schemas.openxmlformats.org/officeDocument/2006/relationships/customXml" Target="../ink/ink469.xml"/><Relationship Id="rId165" Type="http://schemas.openxmlformats.org/officeDocument/2006/relationships/image" Target="../media/image506.png"/><Relationship Id="rId186" Type="http://schemas.openxmlformats.org/officeDocument/2006/relationships/customXml" Target="../ink/ink517.xml"/><Relationship Id="rId211" Type="http://schemas.openxmlformats.org/officeDocument/2006/relationships/image" Target="../media/image529.png"/><Relationship Id="rId232" Type="http://schemas.openxmlformats.org/officeDocument/2006/relationships/customXml" Target="../ink/ink540.xml"/><Relationship Id="rId253" Type="http://schemas.openxmlformats.org/officeDocument/2006/relationships/image" Target="../media/image550.png"/><Relationship Id="rId274" Type="http://schemas.openxmlformats.org/officeDocument/2006/relationships/customXml" Target="../ink/ink561.xml"/><Relationship Id="rId295" Type="http://schemas.openxmlformats.org/officeDocument/2006/relationships/image" Target="../media/image571.png"/><Relationship Id="rId309" Type="http://schemas.openxmlformats.org/officeDocument/2006/relationships/image" Target="../media/image578.png"/><Relationship Id="rId27" Type="http://schemas.openxmlformats.org/officeDocument/2006/relationships/image" Target="../media/image437.png"/><Relationship Id="rId48" Type="http://schemas.openxmlformats.org/officeDocument/2006/relationships/customXml" Target="../ink/ink448.xml"/><Relationship Id="rId69" Type="http://schemas.openxmlformats.org/officeDocument/2006/relationships/image" Target="../media/image458.png"/><Relationship Id="rId113" Type="http://schemas.openxmlformats.org/officeDocument/2006/relationships/image" Target="../media/image480.png"/><Relationship Id="rId134" Type="http://schemas.openxmlformats.org/officeDocument/2006/relationships/customXml" Target="../ink/ink491.xml"/><Relationship Id="rId320" Type="http://schemas.openxmlformats.org/officeDocument/2006/relationships/customXml" Target="../ink/ink584.xml"/><Relationship Id="rId80" Type="http://schemas.openxmlformats.org/officeDocument/2006/relationships/customXml" Target="../ink/ink464.xml"/><Relationship Id="rId155" Type="http://schemas.openxmlformats.org/officeDocument/2006/relationships/image" Target="../media/image501.png"/><Relationship Id="rId176" Type="http://schemas.openxmlformats.org/officeDocument/2006/relationships/customXml" Target="../ink/ink512.xml"/><Relationship Id="rId197" Type="http://schemas.openxmlformats.org/officeDocument/2006/relationships/image" Target="../media/image522.png"/><Relationship Id="rId341" Type="http://schemas.openxmlformats.org/officeDocument/2006/relationships/image" Target="../media/image594.png"/><Relationship Id="rId201" Type="http://schemas.openxmlformats.org/officeDocument/2006/relationships/image" Target="../media/image524.png"/><Relationship Id="rId222" Type="http://schemas.openxmlformats.org/officeDocument/2006/relationships/customXml" Target="../ink/ink535.xml"/><Relationship Id="rId243" Type="http://schemas.openxmlformats.org/officeDocument/2006/relationships/image" Target="../media/image545.png"/><Relationship Id="rId264" Type="http://schemas.openxmlformats.org/officeDocument/2006/relationships/customXml" Target="../ink/ink556.xml"/><Relationship Id="rId285" Type="http://schemas.openxmlformats.org/officeDocument/2006/relationships/image" Target="../media/image566.png"/><Relationship Id="rId17" Type="http://schemas.openxmlformats.org/officeDocument/2006/relationships/image" Target="../media/image432.png"/><Relationship Id="rId38" Type="http://schemas.openxmlformats.org/officeDocument/2006/relationships/customXml" Target="../ink/ink443.xml"/><Relationship Id="rId59" Type="http://schemas.openxmlformats.org/officeDocument/2006/relationships/image" Target="../media/image453.png"/><Relationship Id="rId103" Type="http://schemas.openxmlformats.org/officeDocument/2006/relationships/image" Target="../media/image475.png"/><Relationship Id="rId124" Type="http://schemas.openxmlformats.org/officeDocument/2006/relationships/customXml" Target="../ink/ink486.xml"/><Relationship Id="rId310" Type="http://schemas.openxmlformats.org/officeDocument/2006/relationships/customXml" Target="../ink/ink579.xml"/><Relationship Id="rId70" Type="http://schemas.openxmlformats.org/officeDocument/2006/relationships/customXml" Target="../ink/ink459.xml"/><Relationship Id="rId91" Type="http://schemas.openxmlformats.org/officeDocument/2006/relationships/image" Target="../media/image469.png"/><Relationship Id="rId145" Type="http://schemas.openxmlformats.org/officeDocument/2006/relationships/image" Target="../media/image496.png"/><Relationship Id="rId166" Type="http://schemas.openxmlformats.org/officeDocument/2006/relationships/customXml" Target="../ink/ink507.xml"/><Relationship Id="rId187" Type="http://schemas.openxmlformats.org/officeDocument/2006/relationships/image" Target="../media/image517.png"/><Relationship Id="rId331" Type="http://schemas.openxmlformats.org/officeDocument/2006/relationships/image" Target="../media/image589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30.xml"/><Relationship Id="rId233" Type="http://schemas.openxmlformats.org/officeDocument/2006/relationships/image" Target="../media/image540.png"/><Relationship Id="rId254" Type="http://schemas.openxmlformats.org/officeDocument/2006/relationships/customXml" Target="../ink/ink551.xml"/><Relationship Id="rId28" Type="http://schemas.openxmlformats.org/officeDocument/2006/relationships/customXml" Target="../ink/ink438.xml"/><Relationship Id="rId49" Type="http://schemas.openxmlformats.org/officeDocument/2006/relationships/image" Target="../media/image448.png"/><Relationship Id="rId114" Type="http://schemas.openxmlformats.org/officeDocument/2006/relationships/customXml" Target="../ink/ink481.xml"/><Relationship Id="rId275" Type="http://schemas.openxmlformats.org/officeDocument/2006/relationships/image" Target="../media/image561.png"/><Relationship Id="rId296" Type="http://schemas.openxmlformats.org/officeDocument/2006/relationships/customXml" Target="../ink/ink572.xml"/><Relationship Id="rId300" Type="http://schemas.openxmlformats.org/officeDocument/2006/relationships/customXml" Target="../ink/ink574.xml"/><Relationship Id="rId60" Type="http://schemas.openxmlformats.org/officeDocument/2006/relationships/customXml" Target="../ink/ink454.xml"/><Relationship Id="rId81" Type="http://schemas.openxmlformats.org/officeDocument/2006/relationships/image" Target="../media/image464.png"/><Relationship Id="rId135" Type="http://schemas.openxmlformats.org/officeDocument/2006/relationships/image" Target="../media/image491.png"/><Relationship Id="rId156" Type="http://schemas.openxmlformats.org/officeDocument/2006/relationships/customXml" Target="../ink/ink502.xml"/><Relationship Id="rId177" Type="http://schemas.openxmlformats.org/officeDocument/2006/relationships/image" Target="../media/image512.png"/><Relationship Id="rId198" Type="http://schemas.openxmlformats.org/officeDocument/2006/relationships/customXml" Target="../ink/ink523.xml"/><Relationship Id="rId321" Type="http://schemas.openxmlformats.org/officeDocument/2006/relationships/image" Target="../media/image584.png"/><Relationship Id="rId342" Type="http://schemas.openxmlformats.org/officeDocument/2006/relationships/customXml" Target="../ink/ink595.xml"/><Relationship Id="rId202" Type="http://schemas.openxmlformats.org/officeDocument/2006/relationships/customXml" Target="../ink/ink525.xml"/><Relationship Id="rId223" Type="http://schemas.openxmlformats.org/officeDocument/2006/relationships/image" Target="../media/image535.png"/><Relationship Id="rId244" Type="http://schemas.openxmlformats.org/officeDocument/2006/relationships/customXml" Target="../ink/ink546.xml"/><Relationship Id="rId18" Type="http://schemas.openxmlformats.org/officeDocument/2006/relationships/customXml" Target="../ink/ink433.xml"/><Relationship Id="rId39" Type="http://schemas.openxmlformats.org/officeDocument/2006/relationships/image" Target="../media/image443.png"/><Relationship Id="rId265" Type="http://schemas.openxmlformats.org/officeDocument/2006/relationships/image" Target="../media/image556.png"/><Relationship Id="rId286" Type="http://schemas.openxmlformats.org/officeDocument/2006/relationships/customXml" Target="../ink/ink567.xml"/><Relationship Id="rId50" Type="http://schemas.openxmlformats.org/officeDocument/2006/relationships/customXml" Target="../ink/ink449.xml"/><Relationship Id="rId104" Type="http://schemas.openxmlformats.org/officeDocument/2006/relationships/customXml" Target="../ink/ink476.xml"/><Relationship Id="rId125" Type="http://schemas.openxmlformats.org/officeDocument/2006/relationships/image" Target="../media/image486.png"/><Relationship Id="rId146" Type="http://schemas.openxmlformats.org/officeDocument/2006/relationships/customXml" Target="../ink/ink497.xml"/><Relationship Id="rId167" Type="http://schemas.openxmlformats.org/officeDocument/2006/relationships/image" Target="../media/image507.png"/><Relationship Id="rId188" Type="http://schemas.openxmlformats.org/officeDocument/2006/relationships/customXml" Target="../ink/ink518.xml"/><Relationship Id="rId311" Type="http://schemas.openxmlformats.org/officeDocument/2006/relationships/image" Target="../media/image579.png"/><Relationship Id="rId332" Type="http://schemas.openxmlformats.org/officeDocument/2006/relationships/customXml" Target="../ink/ink590.xml"/><Relationship Id="rId71" Type="http://schemas.openxmlformats.org/officeDocument/2006/relationships/image" Target="../media/image459.png"/><Relationship Id="rId92" Type="http://schemas.openxmlformats.org/officeDocument/2006/relationships/customXml" Target="../ink/ink470.xml"/><Relationship Id="rId213" Type="http://schemas.openxmlformats.org/officeDocument/2006/relationships/image" Target="../media/image530.png"/><Relationship Id="rId234" Type="http://schemas.openxmlformats.org/officeDocument/2006/relationships/customXml" Target="../ink/ink541.xml"/><Relationship Id="rId2" Type="http://schemas.openxmlformats.org/officeDocument/2006/relationships/customXml" Target="../ink/ink425.xml"/><Relationship Id="rId29" Type="http://schemas.openxmlformats.org/officeDocument/2006/relationships/image" Target="../media/image438.png"/><Relationship Id="rId255" Type="http://schemas.openxmlformats.org/officeDocument/2006/relationships/image" Target="../media/image551.png"/><Relationship Id="rId276" Type="http://schemas.openxmlformats.org/officeDocument/2006/relationships/customXml" Target="../ink/ink562.xml"/><Relationship Id="rId297" Type="http://schemas.openxmlformats.org/officeDocument/2006/relationships/image" Target="../media/image572.png"/><Relationship Id="rId40" Type="http://schemas.openxmlformats.org/officeDocument/2006/relationships/customXml" Target="../ink/ink444.xml"/><Relationship Id="rId115" Type="http://schemas.openxmlformats.org/officeDocument/2006/relationships/image" Target="../media/image481.png"/><Relationship Id="rId136" Type="http://schemas.openxmlformats.org/officeDocument/2006/relationships/customXml" Target="../ink/ink492.xml"/><Relationship Id="rId157" Type="http://schemas.openxmlformats.org/officeDocument/2006/relationships/image" Target="../media/image502.png"/><Relationship Id="rId178" Type="http://schemas.openxmlformats.org/officeDocument/2006/relationships/customXml" Target="../ink/ink513.xml"/><Relationship Id="rId301" Type="http://schemas.openxmlformats.org/officeDocument/2006/relationships/image" Target="../media/image574.png"/><Relationship Id="rId322" Type="http://schemas.openxmlformats.org/officeDocument/2006/relationships/customXml" Target="../ink/ink585.xml"/><Relationship Id="rId343" Type="http://schemas.openxmlformats.org/officeDocument/2006/relationships/image" Target="../media/image595.png"/><Relationship Id="rId61" Type="http://schemas.openxmlformats.org/officeDocument/2006/relationships/image" Target="../media/image454.png"/><Relationship Id="rId82" Type="http://schemas.openxmlformats.org/officeDocument/2006/relationships/customXml" Target="../ink/ink465.xml"/><Relationship Id="rId199" Type="http://schemas.openxmlformats.org/officeDocument/2006/relationships/image" Target="../media/image523.png"/><Relationship Id="rId203" Type="http://schemas.openxmlformats.org/officeDocument/2006/relationships/image" Target="../media/image525.png"/><Relationship Id="rId19" Type="http://schemas.openxmlformats.org/officeDocument/2006/relationships/image" Target="../media/image433.png"/><Relationship Id="rId224" Type="http://schemas.openxmlformats.org/officeDocument/2006/relationships/customXml" Target="../ink/ink536.xml"/><Relationship Id="rId245" Type="http://schemas.openxmlformats.org/officeDocument/2006/relationships/image" Target="../media/image546.png"/><Relationship Id="rId266" Type="http://schemas.openxmlformats.org/officeDocument/2006/relationships/customXml" Target="../ink/ink557.xml"/><Relationship Id="rId287" Type="http://schemas.openxmlformats.org/officeDocument/2006/relationships/image" Target="../media/image567.png"/><Relationship Id="rId30" Type="http://schemas.openxmlformats.org/officeDocument/2006/relationships/customXml" Target="../ink/ink439.xml"/><Relationship Id="rId105" Type="http://schemas.openxmlformats.org/officeDocument/2006/relationships/image" Target="../media/image476.png"/><Relationship Id="rId126" Type="http://schemas.openxmlformats.org/officeDocument/2006/relationships/customXml" Target="../ink/ink487.xml"/><Relationship Id="rId147" Type="http://schemas.openxmlformats.org/officeDocument/2006/relationships/image" Target="../media/image497.png"/><Relationship Id="rId168" Type="http://schemas.openxmlformats.org/officeDocument/2006/relationships/customXml" Target="../ink/ink508.xml"/><Relationship Id="rId312" Type="http://schemas.openxmlformats.org/officeDocument/2006/relationships/customXml" Target="../ink/ink580.xml"/><Relationship Id="rId333" Type="http://schemas.openxmlformats.org/officeDocument/2006/relationships/image" Target="../media/image590.png"/><Relationship Id="rId51" Type="http://schemas.openxmlformats.org/officeDocument/2006/relationships/image" Target="../media/image449.png"/><Relationship Id="rId72" Type="http://schemas.openxmlformats.org/officeDocument/2006/relationships/customXml" Target="../ink/ink460.xml"/><Relationship Id="rId93" Type="http://schemas.openxmlformats.org/officeDocument/2006/relationships/image" Target="../media/image470.png"/><Relationship Id="rId189" Type="http://schemas.openxmlformats.org/officeDocument/2006/relationships/image" Target="../media/image518.png"/><Relationship Id="rId3" Type="http://schemas.openxmlformats.org/officeDocument/2006/relationships/image" Target="../media/image425.png"/><Relationship Id="rId214" Type="http://schemas.openxmlformats.org/officeDocument/2006/relationships/customXml" Target="../ink/ink531.xml"/><Relationship Id="rId235" Type="http://schemas.openxmlformats.org/officeDocument/2006/relationships/image" Target="../media/image541.png"/><Relationship Id="rId256" Type="http://schemas.openxmlformats.org/officeDocument/2006/relationships/customXml" Target="../ink/ink552.xml"/><Relationship Id="rId277" Type="http://schemas.openxmlformats.org/officeDocument/2006/relationships/image" Target="../media/image562.png"/><Relationship Id="rId298" Type="http://schemas.openxmlformats.org/officeDocument/2006/relationships/customXml" Target="../ink/ink573.xml"/><Relationship Id="rId116" Type="http://schemas.openxmlformats.org/officeDocument/2006/relationships/customXml" Target="../ink/ink482.xml"/><Relationship Id="rId137" Type="http://schemas.openxmlformats.org/officeDocument/2006/relationships/image" Target="../media/image492.png"/><Relationship Id="rId158" Type="http://schemas.openxmlformats.org/officeDocument/2006/relationships/customXml" Target="../ink/ink503.xml"/><Relationship Id="rId302" Type="http://schemas.openxmlformats.org/officeDocument/2006/relationships/customXml" Target="../ink/ink575.xml"/><Relationship Id="rId323" Type="http://schemas.openxmlformats.org/officeDocument/2006/relationships/image" Target="../media/image585.png"/><Relationship Id="rId344" Type="http://schemas.openxmlformats.org/officeDocument/2006/relationships/customXml" Target="../ink/ink596.xml"/><Relationship Id="rId20" Type="http://schemas.openxmlformats.org/officeDocument/2006/relationships/customXml" Target="../ink/ink434.xml"/><Relationship Id="rId41" Type="http://schemas.openxmlformats.org/officeDocument/2006/relationships/image" Target="../media/image444.png"/><Relationship Id="rId62" Type="http://schemas.openxmlformats.org/officeDocument/2006/relationships/customXml" Target="../ink/ink455.xml"/><Relationship Id="rId83" Type="http://schemas.openxmlformats.org/officeDocument/2006/relationships/image" Target="../media/image465.png"/><Relationship Id="rId179" Type="http://schemas.openxmlformats.org/officeDocument/2006/relationships/image" Target="../media/image513.png"/><Relationship Id="rId190" Type="http://schemas.openxmlformats.org/officeDocument/2006/relationships/customXml" Target="../ink/ink519.xml"/><Relationship Id="rId204" Type="http://schemas.openxmlformats.org/officeDocument/2006/relationships/customXml" Target="../ink/ink526.xml"/><Relationship Id="rId225" Type="http://schemas.openxmlformats.org/officeDocument/2006/relationships/image" Target="../media/image536.png"/><Relationship Id="rId246" Type="http://schemas.openxmlformats.org/officeDocument/2006/relationships/customXml" Target="../ink/ink547.xml"/><Relationship Id="rId267" Type="http://schemas.openxmlformats.org/officeDocument/2006/relationships/image" Target="../media/image557.png"/><Relationship Id="rId288" Type="http://schemas.openxmlformats.org/officeDocument/2006/relationships/customXml" Target="../ink/ink568.xml"/><Relationship Id="rId106" Type="http://schemas.openxmlformats.org/officeDocument/2006/relationships/customXml" Target="../ink/ink477.xml"/><Relationship Id="rId127" Type="http://schemas.openxmlformats.org/officeDocument/2006/relationships/image" Target="../media/image487.png"/><Relationship Id="rId313" Type="http://schemas.openxmlformats.org/officeDocument/2006/relationships/image" Target="../media/image580.png"/><Relationship Id="rId10" Type="http://schemas.openxmlformats.org/officeDocument/2006/relationships/customXml" Target="../ink/ink429.xml"/><Relationship Id="rId31" Type="http://schemas.openxmlformats.org/officeDocument/2006/relationships/image" Target="../media/image439.png"/><Relationship Id="rId52" Type="http://schemas.openxmlformats.org/officeDocument/2006/relationships/customXml" Target="../ink/ink450.xml"/><Relationship Id="rId73" Type="http://schemas.openxmlformats.org/officeDocument/2006/relationships/image" Target="../media/image460.png"/><Relationship Id="rId94" Type="http://schemas.openxmlformats.org/officeDocument/2006/relationships/customXml" Target="../ink/ink471.xml"/><Relationship Id="rId148" Type="http://schemas.openxmlformats.org/officeDocument/2006/relationships/customXml" Target="../ink/ink498.xml"/><Relationship Id="rId169" Type="http://schemas.openxmlformats.org/officeDocument/2006/relationships/image" Target="../media/image508.png"/><Relationship Id="rId334" Type="http://schemas.openxmlformats.org/officeDocument/2006/relationships/customXml" Target="../ink/ink591.xml"/><Relationship Id="rId4" Type="http://schemas.openxmlformats.org/officeDocument/2006/relationships/customXml" Target="../ink/ink426.xml"/><Relationship Id="rId180" Type="http://schemas.openxmlformats.org/officeDocument/2006/relationships/customXml" Target="../ink/ink514.xml"/><Relationship Id="rId215" Type="http://schemas.openxmlformats.org/officeDocument/2006/relationships/image" Target="../media/image531.png"/><Relationship Id="rId236" Type="http://schemas.openxmlformats.org/officeDocument/2006/relationships/customXml" Target="../ink/ink542.xml"/><Relationship Id="rId257" Type="http://schemas.openxmlformats.org/officeDocument/2006/relationships/image" Target="../media/image552.png"/><Relationship Id="rId278" Type="http://schemas.openxmlformats.org/officeDocument/2006/relationships/customXml" Target="../ink/ink563.xml"/><Relationship Id="rId303" Type="http://schemas.openxmlformats.org/officeDocument/2006/relationships/image" Target="../media/image575.png"/><Relationship Id="rId42" Type="http://schemas.openxmlformats.org/officeDocument/2006/relationships/customXml" Target="../ink/ink445.xml"/><Relationship Id="rId84" Type="http://schemas.openxmlformats.org/officeDocument/2006/relationships/customXml" Target="../ink/ink466.xml"/><Relationship Id="rId138" Type="http://schemas.openxmlformats.org/officeDocument/2006/relationships/customXml" Target="../ink/ink493.xml"/><Relationship Id="rId345" Type="http://schemas.openxmlformats.org/officeDocument/2006/relationships/image" Target="../media/image596.png"/><Relationship Id="rId191" Type="http://schemas.openxmlformats.org/officeDocument/2006/relationships/image" Target="../media/image519.png"/><Relationship Id="rId205" Type="http://schemas.openxmlformats.org/officeDocument/2006/relationships/image" Target="../media/image526.png"/><Relationship Id="rId247" Type="http://schemas.openxmlformats.org/officeDocument/2006/relationships/image" Target="../media/image547.png"/><Relationship Id="rId107" Type="http://schemas.openxmlformats.org/officeDocument/2006/relationships/image" Target="../media/image477.png"/><Relationship Id="rId289" Type="http://schemas.openxmlformats.org/officeDocument/2006/relationships/image" Target="../media/image568.png"/><Relationship Id="rId11" Type="http://schemas.openxmlformats.org/officeDocument/2006/relationships/image" Target="../media/image429.png"/><Relationship Id="rId53" Type="http://schemas.openxmlformats.org/officeDocument/2006/relationships/image" Target="../media/image450.png"/><Relationship Id="rId149" Type="http://schemas.openxmlformats.org/officeDocument/2006/relationships/image" Target="../media/image498.png"/><Relationship Id="rId314" Type="http://schemas.openxmlformats.org/officeDocument/2006/relationships/customXml" Target="../ink/ink581.xml"/><Relationship Id="rId95" Type="http://schemas.openxmlformats.org/officeDocument/2006/relationships/image" Target="../media/image471.png"/><Relationship Id="rId160" Type="http://schemas.openxmlformats.org/officeDocument/2006/relationships/customXml" Target="../ink/ink504.xml"/><Relationship Id="rId216" Type="http://schemas.openxmlformats.org/officeDocument/2006/relationships/customXml" Target="../ink/ink532.xml"/><Relationship Id="rId258" Type="http://schemas.openxmlformats.org/officeDocument/2006/relationships/customXml" Target="../ink/ink553.xml"/><Relationship Id="rId22" Type="http://schemas.openxmlformats.org/officeDocument/2006/relationships/customXml" Target="../ink/ink435.xml"/><Relationship Id="rId64" Type="http://schemas.openxmlformats.org/officeDocument/2006/relationships/customXml" Target="../ink/ink456.xml"/><Relationship Id="rId118" Type="http://schemas.openxmlformats.org/officeDocument/2006/relationships/customXml" Target="../ink/ink483.xml"/><Relationship Id="rId325" Type="http://schemas.openxmlformats.org/officeDocument/2006/relationships/image" Target="../media/image586.png"/><Relationship Id="rId171" Type="http://schemas.openxmlformats.org/officeDocument/2006/relationships/image" Target="../media/image509.png"/><Relationship Id="rId227" Type="http://schemas.openxmlformats.org/officeDocument/2006/relationships/image" Target="../media/image537.png"/><Relationship Id="rId269" Type="http://schemas.openxmlformats.org/officeDocument/2006/relationships/image" Target="../media/image558.png"/><Relationship Id="rId33" Type="http://schemas.openxmlformats.org/officeDocument/2006/relationships/image" Target="../media/image440.png"/><Relationship Id="rId129" Type="http://schemas.openxmlformats.org/officeDocument/2006/relationships/image" Target="../media/image488.png"/><Relationship Id="rId280" Type="http://schemas.openxmlformats.org/officeDocument/2006/relationships/customXml" Target="../ink/ink564.xml"/><Relationship Id="rId336" Type="http://schemas.openxmlformats.org/officeDocument/2006/relationships/customXml" Target="../ink/ink592.xml"/><Relationship Id="rId75" Type="http://schemas.openxmlformats.org/officeDocument/2006/relationships/image" Target="../media/image461.png"/><Relationship Id="rId140" Type="http://schemas.openxmlformats.org/officeDocument/2006/relationships/customXml" Target="../ink/ink494.xml"/><Relationship Id="rId182" Type="http://schemas.openxmlformats.org/officeDocument/2006/relationships/customXml" Target="../ink/ink515.xml"/><Relationship Id="rId6" Type="http://schemas.openxmlformats.org/officeDocument/2006/relationships/customXml" Target="../ink/ink427.xml"/><Relationship Id="rId238" Type="http://schemas.openxmlformats.org/officeDocument/2006/relationships/customXml" Target="../ink/ink543.xml"/><Relationship Id="rId291" Type="http://schemas.openxmlformats.org/officeDocument/2006/relationships/image" Target="../media/image569.png"/><Relationship Id="rId305" Type="http://schemas.openxmlformats.org/officeDocument/2006/relationships/image" Target="../media/image576.png"/><Relationship Id="rId347" Type="http://schemas.openxmlformats.org/officeDocument/2006/relationships/image" Target="../media/image597.png"/><Relationship Id="rId44" Type="http://schemas.openxmlformats.org/officeDocument/2006/relationships/customXml" Target="../ink/ink446.xml"/><Relationship Id="rId86" Type="http://schemas.openxmlformats.org/officeDocument/2006/relationships/customXml" Target="../ink/ink467.xml"/><Relationship Id="rId151" Type="http://schemas.openxmlformats.org/officeDocument/2006/relationships/image" Target="../media/image499.png"/><Relationship Id="rId193" Type="http://schemas.openxmlformats.org/officeDocument/2006/relationships/image" Target="../media/image520.png"/><Relationship Id="rId207" Type="http://schemas.openxmlformats.org/officeDocument/2006/relationships/image" Target="../media/image527.png"/><Relationship Id="rId249" Type="http://schemas.openxmlformats.org/officeDocument/2006/relationships/image" Target="../media/image548.png"/><Relationship Id="rId13" Type="http://schemas.openxmlformats.org/officeDocument/2006/relationships/image" Target="../media/image430.png"/><Relationship Id="rId109" Type="http://schemas.openxmlformats.org/officeDocument/2006/relationships/image" Target="../media/image478.png"/><Relationship Id="rId260" Type="http://schemas.openxmlformats.org/officeDocument/2006/relationships/customXml" Target="../ink/ink554.xml"/><Relationship Id="rId316" Type="http://schemas.openxmlformats.org/officeDocument/2006/relationships/customXml" Target="../ink/ink582.xml"/><Relationship Id="rId55" Type="http://schemas.openxmlformats.org/officeDocument/2006/relationships/image" Target="../media/image451.png"/><Relationship Id="rId97" Type="http://schemas.openxmlformats.org/officeDocument/2006/relationships/image" Target="../media/image472.png"/><Relationship Id="rId120" Type="http://schemas.openxmlformats.org/officeDocument/2006/relationships/customXml" Target="../ink/ink484.xml"/><Relationship Id="rId162" Type="http://schemas.openxmlformats.org/officeDocument/2006/relationships/customXml" Target="../ink/ink505.xml"/><Relationship Id="rId218" Type="http://schemas.openxmlformats.org/officeDocument/2006/relationships/customXml" Target="../ink/ink533.xml"/><Relationship Id="rId271" Type="http://schemas.openxmlformats.org/officeDocument/2006/relationships/image" Target="../media/image559.png"/><Relationship Id="rId24" Type="http://schemas.openxmlformats.org/officeDocument/2006/relationships/customXml" Target="../ink/ink436.xml"/><Relationship Id="rId66" Type="http://schemas.openxmlformats.org/officeDocument/2006/relationships/customXml" Target="../ink/ink457.xml"/><Relationship Id="rId131" Type="http://schemas.openxmlformats.org/officeDocument/2006/relationships/image" Target="../media/image489.png"/><Relationship Id="rId327" Type="http://schemas.openxmlformats.org/officeDocument/2006/relationships/image" Target="../media/image587.png"/><Relationship Id="rId173" Type="http://schemas.openxmlformats.org/officeDocument/2006/relationships/image" Target="../media/image510.png"/><Relationship Id="rId229" Type="http://schemas.openxmlformats.org/officeDocument/2006/relationships/image" Target="../media/image538.png"/><Relationship Id="rId240" Type="http://schemas.openxmlformats.org/officeDocument/2006/relationships/customXml" Target="../ink/ink544.xml"/><Relationship Id="rId35" Type="http://schemas.openxmlformats.org/officeDocument/2006/relationships/image" Target="../media/image441.png"/><Relationship Id="rId77" Type="http://schemas.openxmlformats.org/officeDocument/2006/relationships/image" Target="../media/image462.png"/><Relationship Id="rId100" Type="http://schemas.openxmlformats.org/officeDocument/2006/relationships/customXml" Target="../ink/ink474.xml"/><Relationship Id="rId282" Type="http://schemas.openxmlformats.org/officeDocument/2006/relationships/customXml" Target="../ink/ink565.xml"/><Relationship Id="rId338" Type="http://schemas.openxmlformats.org/officeDocument/2006/relationships/customXml" Target="../ink/ink59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6.png"/><Relationship Id="rId21" Type="http://schemas.openxmlformats.org/officeDocument/2006/relationships/image" Target="../media/image608.png"/><Relationship Id="rId42" Type="http://schemas.openxmlformats.org/officeDocument/2006/relationships/customXml" Target="../ink/ink619.xml"/><Relationship Id="rId63" Type="http://schemas.openxmlformats.org/officeDocument/2006/relationships/image" Target="../media/image629.png"/><Relationship Id="rId84" Type="http://schemas.openxmlformats.org/officeDocument/2006/relationships/customXml" Target="../ink/ink640.xml"/><Relationship Id="rId138" Type="http://schemas.openxmlformats.org/officeDocument/2006/relationships/customXml" Target="../ink/ink667.xml"/><Relationship Id="rId159" Type="http://schemas.openxmlformats.org/officeDocument/2006/relationships/image" Target="../media/image677.png"/><Relationship Id="rId170" Type="http://schemas.openxmlformats.org/officeDocument/2006/relationships/customXml" Target="../ink/ink683.xml"/><Relationship Id="rId191" Type="http://schemas.openxmlformats.org/officeDocument/2006/relationships/image" Target="../media/image693.png"/><Relationship Id="rId205" Type="http://schemas.openxmlformats.org/officeDocument/2006/relationships/image" Target="../media/image699.png"/><Relationship Id="rId107" Type="http://schemas.openxmlformats.org/officeDocument/2006/relationships/image" Target="../media/image651.png"/><Relationship Id="rId11" Type="http://schemas.openxmlformats.org/officeDocument/2006/relationships/image" Target="../media/image603.png"/><Relationship Id="rId32" Type="http://schemas.openxmlformats.org/officeDocument/2006/relationships/customXml" Target="../ink/ink614.xml"/><Relationship Id="rId53" Type="http://schemas.openxmlformats.org/officeDocument/2006/relationships/image" Target="../media/image624.png"/><Relationship Id="rId74" Type="http://schemas.openxmlformats.org/officeDocument/2006/relationships/customXml" Target="../ink/ink635.xml"/><Relationship Id="rId128" Type="http://schemas.openxmlformats.org/officeDocument/2006/relationships/customXml" Target="../ink/ink662.xml"/><Relationship Id="rId149" Type="http://schemas.openxmlformats.org/officeDocument/2006/relationships/image" Target="../media/image672.png"/><Relationship Id="rId5" Type="http://schemas.openxmlformats.org/officeDocument/2006/relationships/image" Target="../media/image600.png"/><Relationship Id="rId95" Type="http://schemas.openxmlformats.org/officeDocument/2006/relationships/image" Target="../media/image645.png"/><Relationship Id="rId160" Type="http://schemas.openxmlformats.org/officeDocument/2006/relationships/customXml" Target="../ink/ink678.xml"/><Relationship Id="rId181" Type="http://schemas.openxmlformats.org/officeDocument/2006/relationships/image" Target="../media/image688.png"/><Relationship Id="rId22" Type="http://schemas.openxmlformats.org/officeDocument/2006/relationships/customXml" Target="../ink/ink609.xml"/><Relationship Id="rId43" Type="http://schemas.openxmlformats.org/officeDocument/2006/relationships/image" Target="../media/image619.png"/><Relationship Id="rId64" Type="http://schemas.openxmlformats.org/officeDocument/2006/relationships/customXml" Target="../ink/ink630.xml"/><Relationship Id="rId118" Type="http://schemas.openxmlformats.org/officeDocument/2006/relationships/customXml" Target="../ink/ink657.xml"/><Relationship Id="rId139" Type="http://schemas.openxmlformats.org/officeDocument/2006/relationships/image" Target="../media/image667.png"/><Relationship Id="rId85" Type="http://schemas.openxmlformats.org/officeDocument/2006/relationships/image" Target="../media/image640.png"/><Relationship Id="rId150" Type="http://schemas.openxmlformats.org/officeDocument/2006/relationships/customXml" Target="../ink/ink673.xml"/><Relationship Id="rId171" Type="http://schemas.openxmlformats.org/officeDocument/2006/relationships/image" Target="../media/image683.png"/><Relationship Id="rId192" Type="http://schemas.openxmlformats.org/officeDocument/2006/relationships/customXml" Target="../ink/ink694.xml"/><Relationship Id="rId206" Type="http://schemas.openxmlformats.org/officeDocument/2006/relationships/customXml" Target="../ink/ink701.xml"/><Relationship Id="rId12" Type="http://schemas.openxmlformats.org/officeDocument/2006/relationships/customXml" Target="../ink/ink604.xml"/><Relationship Id="rId33" Type="http://schemas.openxmlformats.org/officeDocument/2006/relationships/image" Target="../media/image614.png"/><Relationship Id="rId108" Type="http://schemas.openxmlformats.org/officeDocument/2006/relationships/customXml" Target="../ink/ink652.xml"/><Relationship Id="rId129" Type="http://schemas.openxmlformats.org/officeDocument/2006/relationships/image" Target="../media/image662.png"/><Relationship Id="rId54" Type="http://schemas.openxmlformats.org/officeDocument/2006/relationships/customXml" Target="../ink/ink625.xml"/><Relationship Id="rId75" Type="http://schemas.openxmlformats.org/officeDocument/2006/relationships/image" Target="../media/image635.png"/><Relationship Id="rId96" Type="http://schemas.openxmlformats.org/officeDocument/2006/relationships/customXml" Target="../ink/ink646.xml"/><Relationship Id="rId140" Type="http://schemas.openxmlformats.org/officeDocument/2006/relationships/customXml" Target="../ink/ink668.xml"/><Relationship Id="rId161" Type="http://schemas.openxmlformats.org/officeDocument/2006/relationships/image" Target="../media/image678.png"/><Relationship Id="rId182" Type="http://schemas.openxmlformats.org/officeDocument/2006/relationships/customXml" Target="../ink/ink689.xml"/><Relationship Id="rId6" Type="http://schemas.openxmlformats.org/officeDocument/2006/relationships/customXml" Target="../ink/ink601.xml"/><Relationship Id="rId23" Type="http://schemas.openxmlformats.org/officeDocument/2006/relationships/image" Target="../media/image609.png"/><Relationship Id="rId119" Type="http://schemas.openxmlformats.org/officeDocument/2006/relationships/image" Target="../media/image657.png"/><Relationship Id="rId44" Type="http://schemas.openxmlformats.org/officeDocument/2006/relationships/customXml" Target="../ink/ink620.xml"/><Relationship Id="rId65" Type="http://schemas.openxmlformats.org/officeDocument/2006/relationships/image" Target="../media/image630.png"/><Relationship Id="rId86" Type="http://schemas.openxmlformats.org/officeDocument/2006/relationships/customXml" Target="../ink/ink641.xml"/><Relationship Id="rId130" Type="http://schemas.openxmlformats.org/officeDocument/2006/relationships/customXml" Target="../ink/ink663.xml"/><Relationship Id="rId151" Type="http://schemas.openxmlformats.org/officeDocument/2006/relationships/image" Target="../media/image673.png"/><Relationship Id="rId172" Type="http://schemas.openxmlformats.org/officeDocument/2006/relationships/customXml" Target="../ink/ink684.xml"/><Relationship Id="rId193" Type="http://schemas.openxmlformats.org/officeDocument/2006/relationships/image" Target="../media/image694.png"/><Relationship Id="rId207" Type="http://schemas.openxmlformats.org/officeDocument/2006/relationships/image" Target="../media/image700.png"/><Relationship Id="rId13" Type="http://schemas.openxmlformats.org/officeDocument/2006/relationships/image" Target="../media/image604.png"/><Relationship Id="rId109" Type="http://schemas.openxmlformats.org/officeDocument/2006/relationships/image" Target="../media/image652.png"/><Relationship Id="rId34" Type="http://schemas.openxmlformats.org/officeDocument/2006/relationships/customXml" Target="../ink/ink615.xml"/><Relationship Id="rId55" Type="http://schemas.openxmlformats.org/officeDocument/2006/relationships/image" Target="../media/image625.png"/><Relationship Id="rId76" Type="http://schemas.openxmlformats.org/officeDocument/2006/relationships/customXml" Target="../ink/ink636.xml"/><Relationship Id="rId97" Type="http://schemas.openxmlformats.org/officeDocument/2006/relationships/image" Target="../media/image646.png"/><Relationship Id="rId120" Type="http://schemas.openxmlformats.org/officeDocument/2006/relationships/customXml" Target="../ink/ink658.xml"/><Relationship Id="rId141" Type="http://schemas.openxmlformats.org/officeDocument/2006/relationships/image" Target="../media/image668.png"/><Relationship Id="rId7" Type="http://schemas.openxmlformats.org/officeDocument/2006/relationships/image" Target="../media/image601.png"/><Relationship Id="rId162" Type="http://schemas.openxmlformats.org/officeDocument/2006/relationships/customXml" Target="../ink/ink679.xml"/><Relationship Id="rId183" Type="http://schemas.openxmlformats.org/officeDocument/2006/relationships/image" Target="../media/image689.png"/><Relationship Id="rId24" Type="http://schemas.openxmlformats.org/officeDocument/2006/relationships/customXml" Target="../ink/ink610.xml"/><Relationship Id="rId40" Type="http://schemas.openxmlformats.org/officeDocument/2006/relationships/customXml" Target="../ink/ink618.xml"/><Relationship Id="rId45" Type="http://schemas.openxmlformats.org/officeDocument/2006/relationships/image" Target="../media/image620.png"/><Relationship Id="rId66" Type="http://schemas.openxmlformats.org/officeDocument/2006/relationships/customXml" Target="../ink/ink631.xml"/><Relationship Id="rId87" Type="http://schemas.openxmlformats.org/officeDocument/2006/relationships/image" Target="../media/image641.png"/><Relationship Id="rId110" Type="http://schemas.openxmlformats.org/officeDocument/2006/relationships/customXml" Target="../ink/ink653.xml"/><Relationship Id="rId115" Type="http://schemas.openxmlformats.org/officeDocument/2006/relationships/image" Target="../media/image655.png"/><Relationship Id="rId131" Type="http://schemas.openxmlformats.org/officeDocument/2006/relationships/image" Target="../media/image663.png"/><Relationship Id="rId136" Type="http://schemas.openxmlformats.org/officeDocument/2006/relationships/customXml" Target="../ink/ink666.xml"/><Relationship Id="rId157" Type="http://schemas.openxmlformats.org/officeDocument/2006/relationships/image" Target="../media/image676.png"/><Relationship Id="rId178" Type="http://schemas.openxmlformats.org/officeDocument/2006/relationships/customXml" Target="../ink/ink687.xml"/><Relationship Id="rId61" Type="http://schemas.openxmlformats.org/officeDocument/2006/relationships/image" Target="../media/image628.png"/><Relationship Id="rId82" Type="http://schemas.openxmlformats.org/officeDocument/2006/relationships/customXml" Target="../ink/ink639.xml"/><Relationship Id="rId152" Type="http://schemas.openxmlformats.org/officeDocument/2006/relationships/customXml" Target="../ink/ink674.xml"/><Relationship Id="rId173" Type="http://schemas.openxmlformats.org/officeDocument/2006/relationships/image" Target="../media/image684.png"/><Relationship Id="rId194" Type="http://schemas.openxmlformats.org/officeDocument/2006/relationships/customXml" Target="../ink/ink695.xml"/><Relationship Id="rId199" Type="http://schemas.openxmlformats.org/officeDocument/2006/relationships/image" Target="../media/image697.png"/><Relationship Id="rId203" Type="http://schemas.openxmlformats.org/officeDocument/2006/relationships/image" Target="../media/image698.png"/><Relationship Id="rId19" Type="http://schemas.openxmlformats.org/officeDocument/2006/relationships/image" Target="../media/image607.png"/><Relationship Id="rId14" Type="http://schemas.openxmlformats.org/officeDocument/2006/relationships/customXml" Target="../ink/ink605.xml"/><Relationship Id="rId30" Type="http://schemas.openxmlformats.org/officeDocument/2006/relationships/customXml" Target="../ink/ink613.xml"/><Relationship Id="rId35" Type="http://schemas.openxmlformats.org/officeDocument/2006/relationships/image" Target="../media/image615.png"/><Relationship Id="rId56" Type="http://schemas.openxmlformats.org/officeDocument/2006/relationships/customXml" Target="../ink/ink626.xml"/><Relationship Id="rId77" Type="http://schemas.openxmlformats.org/officeDocument/2006/relationships/image" Target="../media/image636.png"/><Relationship Id="rId100" Type="http://schemas.openxmlformats.org/officeDocument/2006/relationships/customXml" Target="../ink/ink648.xml"/><Relationship Id="rId105" Type="http://schemas.openxmlformats.org/officeDocument/2006/relationships/image" Target="../media/image650.png"/><Relationship Id="rId126" Type="http://schemas.openxmlformats.org/officeDocument/2006/relationships/customXml" Target="../ink/ink661.xml"/><Relationship Id="rId147" Type="http://schemas.openxmlformats.org/officeDocument/2006/relationships/image" Target="../media/image671.png"/><Relationship Id="rId168" Type="http://schemas.openxmlformats.org/officeDocument/2006/relationships/customXml" Target="../ink/ink682.xml"/><Relationship Id="rId8" Type="http://schemas.openxmlformats.org/officeDocument/2006/relationships/customXml" Target="../ink/ink602.xml"/><Relationship Id="rId51" Type="http://schemas.openxmlformats.org/officeDocument/2006/relationships/image" Target="../media/image623.png"/><Relationship Id="rId72" Type="http://schemas.openxmlformats.org/officeDocument/2006/relationships/customXml" Target="../ink/ink634.xml"/><Relationship Id="rId93" Type="http://schemas.openxmlformats.org/officeDocument/2006/relationships/image" Target="../media/image644.png"/><Relationship Id="rId98" Type="http://schemas.openxmlformats.org/officeDocument/2006/relationships/customXml" Target="../ink/ink647.xml"/><Relationship Id="rId121" Type="http://schemas.openxmlformats.org/officeDocument/2006/relationships/image" Target="../media/image658.png"/><Relationship Id="rId142" Type="http://schemas.openxmlformats.org/officeDocument/2006/relationships/customXml" Target="../ink/ink669.xml"/><Relationship Id="rId163" Type="http://schemas.openxmlformats.org/officeDocument/2006/relationships/image" Target="../media/image679.png"/><Relationship Id="rId184" Type="http://schemas.openxmlformats.org/officeDocument/2006/relationships/customXml" Target="../ink/ink690.xml"/><Relationship Id="rId189" Type="http://schemas.openxmlformats.org/officeDocument/2006/relationships/image" Target="../media/image692.png"/><Relationship Id="rId3" Type="http://schemas.openxmlformats.org/officeDocument/2006/relationships/image" Target="../media/image599.png"/><Relationship Id="rId25" Type="http://schemas.openxmlformats.org/officeDocument/2006/relationships/image" Target="../media/image610.png"/><Relationship Id="rId46" Type="http://schemas.openxmlformats.org/officeDocument/2006/relationships/customXml" Target="../ink/ink621.xml"/><Relationship Id="rId67" Type="http://schemas.openxmlformats.org/officeDocument/2006/relationships/image" Target="../media/image631.png"/><Relationship Id="rId116" Type="http://schemas.openxmlformats.org/officeDocument/2006/relationships/customXml" Target="../ink/ink656.xml"/><Relationship Id="rId137" Type="http://schemas.openxmlformats.org/officeDocument/2006/relationships/image" Target="../media/image666.png"/><Relationship Id="rId158" Type="http://schemas.openxmlformats.org/officeDocument/2006/relationships/customXml" Target="../ink/ink677.xml"/><Relationship Id="rId20" Type="http://schemas.openxmlformats.org/officeDocument/2006/relationships/customXml" Target="../ink/ink608.xml"/><Relationship Id="rId41" Type="http://schemas.openxmlformats.org/officeDocument/2006/relationships/image" Target="../media/image618.png"/><Relationship Id="rId62" Type="http://schemas.openxmlformats.org/officeDocument/2006/relationships/customXml" Target="../ink/ink629.xml"/><Relationship Id="rId83" Type="http://schemas.openxmlformats.org/officeDocument/2006/relationships/image" Target="../media/image639.png"/><Relationship Id="rId88" Type="http://schemas.openxmlformats.org/officeDocument/2006/relationships/customXml" Target="../ink/ink642.xml"/><Relationship Id="rId111" Type="http://schemas.openxmlformats.org/officeDocument/2006/relationships/image" Target="../media/image653.png"/><Relationship Id="rId132" Type="http://schemas.openxmlformats.org/officeDocument/2006/relationships/customXml" Target="../ink/ink664.xml"/><Relationship Id="rId153" Type="http://schemas.openxmlformats.org/officeDocument/2006/relationships/image" Target="../media/image674.png"/><Relationship Id="rId174" Type="http://schemas.openxmlformats.org/officeDocument/2006/relationships/customXml" Target="../ink/ink685.xml"/><Relationship Id="rId179" Type="http://schemas.openxmlformats.org/officeDocument/2006/relationships/image" Target="../media/image687.png"/><Relationship Id="rId195" Type="http://schemas.openxmlformats.org/officeDocument/2006/relationships/image" Target="../media/image695.png"/><Relationship Id="rId190" Type="http://schemas.openxmlformats.org/officeDocument/2006/relationships/customXml" Target="../ink/ink693.xml"/><Relationship Id="rId204" Type="http://schemas.openxmlformats.org/officeDocument/2006/relationships/customXml" Target="../ink/ink700.xml"/><Relationship Id="rId15" Type="http://schemas.openxmlformats.org/officeDocument/2006/relationships/image" Target="../media/image605.png"/><Relationship Id="rId36" Type="http://schemas.openxmlformats.org/officeDocument/2006/relationships/customXml" Target="../ink/ink616.xml"/><Relationship Id="rId57" Type="http://schemas.openxmlformats.org/officeDocument/2006/relationships/image" Target="../media/image626.png"/><Relationship Id="rId106" Type="http://schemas.openxmlformats.org/officeDocument/2006/relationships/customXml" Target="../ink/ink651.xml"/><Relationship Id="rId127" Type="http://schemas.openxmlformats.org/officeDocument/2006/relationships/image" Target="../media/image661.png"/><Relationship Id="rId10" Type="http://schemas.openxmlformats.org/officeDocument/2006/relationships/customXml" Target="../ink/ink603.xml"/><Relationship Id="rId31" Type="http://schemas.openxmlformats.org/officeDocument/2006/relationships/image" Target="../media/image613.png"/><Relationship Id="rId52" Type="http://schemas.openxmlformats.org/officeDocument/2006/relationships/customXml" Target="../ink/ink624.xml"/><Relationship Id="rId73" Type="http://schemas.openxmlformats.org/officeDocument/2006/relationships/image" Target="../media/image634.png"/><Relationship Id="rId78" Type="http://schemas.openxmlformats.org/officeDocument/2006/relationships/customXml" Target="../ink/ink637.xml"/><Relationship Id="rId94" Type="http://schemas.openxmlformats.org/officeDocument/2006/relationships/customXml" Target="../ink/ink645.xml"/><Relationship Id="rId99" Type="http://schemas.openxmlformats.org/officeDocument/2006/relationships/image" Target="../media/image647.png"/><Relationship Id="rId101" Type="http://schemas.openxmlformats.org/officeDocument/2006/relationships/image" Target="../media/image648.png"/><Relationship Id="rId122" Type="http://schemas.openxmlformats.org/officeDocument/2006/relationships/customXml" Target="../ink/ink659.xml"/><Relationship Id="rId143" Type="http://schemas.openxmlformats.org/officeDocument/2006/relationships/image" Target="../media/image669.png"/><Relationship Id="rId148" Type="http://schemas.openxmlformats.org/officeDocument/2006/relationships/customXml" Target="../ink/ink672.xml"/><Relationship Id="rId164" Type="http://schemas.openxmlformats.org/officeDocument/2006/relationships/customXml" Target="../ink/ink680.xml"/><Relationship Id="rId169" Type="http://schemas.openxmlformats.org/officeDocument/2006/relationships/image" Target="../media/image682.png"/><Relationship Id="rId185" Type="http://schemas.openxmlformats.org/officeDocument/2006/relationships/image" Target="../media/image690.png"/><Relationship Id="rId4" Type="http://schemas.openxmlformats.org/officeDocument/2006/relationships/customXml" Target="../ink/ink600.xml"/><Relationship Id="rId9" Type="http://schemas.openxmlformats.org/officeDocument/2006/relationships/image" Target="../media/image602.png"/><Relationship Id="rId180" Type="http://schemas.openxmlformats.org/officeDocument/2006/relationships/customXml" Target="../ink/ink688.xml"/><Relationship Id="rId26" Type="http://schemas.openxmlformats.org/officeDocument/2006/relationships/customXml" Target="../ink/ink611.xml"/><Relationship Id="rId47" Type="http://schemas.openxmlformats.org/officeDocument/2006/relationships/image" Target="../media/image621.png"/><Relationship Id="rId68" Type="http://schemas.openxmlformats.org/officeDocument/2006/relationships/customXml" Target="../ink/ink632.xml"/><Relationship Id="rId89" Type="http://schemas.openxmlformats.org/officeDocument/2006/relationships/image" Target="../media/image642.png"/><Relationship Id="rId112" Type="http://schemas.openxmlformats.org/officeDocument/2006/relationships/customXml" Target="../ink/ink654.xml"/><Relationship Id="rId133" Type="http://schemas.openxmlformats.org/officeDocument/2006/relationships/image" Target="../media/image664.png"/><Relationship Id="rId154" Type="http://schemas.openxmlformats.org/officeDocument/2006/relationships/customXml" Target="../ink/ink675.xml"/><Relationship Id="rId175" Type="http://schemas.openxmlformats.org/officeDocument/2006/relationships/image" Target="../media/image685.png"/><Relationship Id="rId196" Type="http://schemas.openxmlformats.org/officeDocument/2006/relationships/customXml" Target="../ink/ink696.xml"/><Relationship Id="rId200" Type="http://schemas.openxmlformats.org/officeDocument/2006/relationships/customXml" Target="../ink/ink698.xml"/><Relationship Id="rId16" Type="http://schemas.openxmlformats.org/officeDocument/2006/relationships/customXml" Target="../ink/ink606.xml"/><Relationship Id="rId37" Type="http://schemas.openxmlformats.org/officeDocument/2006/relationships/image" Target="../media/image616.png"/><Relationship Id="rId58" Type="http://schemas.openxmlformats.org/officeDocument/2006/relationships/customXml" Target="../ink/ink627.xml"/><Relationship Id="rId79" Type="http://schemas.openxmlformats.org/officeDocument/2006/relationships/image" Target="../media/image637.png"/><Relationship Id="rId102" Type="http://schemas.openxmlformats.org/officeDocument/2006/relationships/customXml" Target="../ink/ink649.xml"/><Relationship Id="rId123" Type="http://schemas.openxmlformats.org/officeDocument/2006/relationships/image" Target="../media/image659.png"/><Relationship Id="rId144" Type="http://schemas.openxmlformats.org/officeDocument/2006/relationships/customXml" Target="../ink/ink670.xml"/><Relationship Id="rId90" Type="http://schemas.openxmlformats.org/officeDocument/2006/relationships/customXml" Target="../ink/ink643.xml"/><Relationship Id="rId165" Type="http://schemas.openxmlformats.org/officeDocument/2006/relationships/image" Target="../media/image680.png"/><Relationship Id="rId186" Type="http://schemas.openxmlformats.org/officeDocument/2006/relationships/customXml" Target="../ink/ink691.xml"/><Relationship Id="rId27" Type="http://schemas.openxmlformats.org/officeDocument/2006/relationships/image" Target="../media/image611.png"/><Relationship Id="rId48" Type="http://schemas.openxmlformats.org/officeDocument/2006/relationships/customXml" Target="../ink/ink622.xml"/><Relationship Id="rId69" Type="http://schemas.openxmlformats.org/officeDocument/2006/relationships/image" Target="../media/image632.png"/><Relationship Id="rId113" Type="http://schemas.openxmlformats.org/officeDocument/2006/relationships/image" Target="../media/image654.png"/><Relationship Id="rId134" Type="http://schemas.openxmlformats.org/officeDocument/2006/relationships/customXml" Target="../ink/ink665.xml"/><Relationship Id="rId80" Type="http://schemas.openxmlformats.org/officeDocument/2006/relationships/customXml" Target="../ink/ink638.xml"/><Relationship Id="rId155" Type="http://schemas.openxmlformats.org/officeDocument/2006/relationships/image" Target="../media/image675.png"/><Relationship Id="rId176" Type="http://schemas.openxmlformats.org/officeDocument/2006/relationships/customXml" Target="../ink/ink686.xml"/><Relationship Id="rId197" Type="http://schemas.openxmlformats.org/officeDocument/2006/relationships/image" Target="../media/image696.png"/><Relationship Id="rId201" Type="http://schemas.openxmlformats.org/officeDocument/2006/relationships/image" Target="../media/image36.png"/><Relationship Id="rId17" Type="http://schemas.openxmlformats.org/officeDocument/2006/relationships/image" Target="../media/image606.png"/><Relationship Id="rId38" Type="http://schemas.openxmlformats.org/officeDocument/2006/relationships/customXml" Target="../ink/ink617.xml"/><Relationship Id="rId59" Type="http://schemas.openxmlformats.org/officeDocument/2006/relationships/image" Target="../media/image627.png"/><Relationship Id="rId103" Type="http://schemas.openxmlformats.org/officeDocument/2006/relationships/image" Target="../media/image649.png"/><Relationship Id="rId124" Type="http://schemas.openxmlformats.org/officeDocument/2006/relationships/customXml" Target="../ink/ink660.xml"/><Relationship Id="rId70" Type="http://schemas.openxmlformats.org/officeDocument/2006/relationships/customXml" Target="../ink/ink633.xml"/><Relationship Id="rId91" Type="http://schemas.openxmlformats.org/officeDocument/2006/relationships/image" Target="../media/image643.png"/><Relationship Id="rId145" Type="http://schemas.openxmlformats.org/officeDocument/2006/relationships/image" Target="../media/image670.png"/><Relationship Id="rId166" Type="http://schemas.openxmlformats.org/officeDocument/2006/relationships/customXml" Target="../ink/ink681.xml"/><Relationship Id="rId187" Type="http://schemas.openxmlformats.org/officeDocument/2006/relationships/image" Target="../media/image691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612.xml"/><Relationship Id="rId49" Type="http://schemas.openxmlformats.org/officeDocument/2006/relationships/image" Target="../media/image622.png"/><Relationship Id="rId114" Type="http://schemas.openxmlformats.org/officeDocument/2006/relationships/customXml" Target="../ink/ink655.xml"/><Relationship Id="rId60" Type="http://schemas.openxmlformats.org/officeDocument/2006/relationships/customXml" Target="../ink/ink628.xml"/><Relationship Id="rId81" Type="http://schemas.openxmlformats.org/officeDocument/2006/relationships/image" Target="../media/image638.png"/><Relationship Id="rId135" Type="http://schemas.openxmlformats.org/officeDocument/2006/relationships/image" Target="../media/image665.png"/><Relationship Id="rId156" Type="http://schemas.openxmlformats.org/officeDocument/2006/relationships/customXml" Target="../ink/ink676.xml"/><Relationship Id="rId177" Type="http://schemas.openxmlformats.org/officeDocument/2006/relationships/image" Target="../media/image686.png"/><Relationship Id="rId198" Type="http://schemas.openxmlformats.org/officeDocument/2006/relationships/customXml" Target="../ink/ink697.xml"/><Relationship Id="rId202" Type="http://schemas.openxmlformats.org/officeDocument/2006/relationships/customXml" Target="../ink/ink699.xml"/><Relationship Id="rId18" Type="http://schemas.openxmlformats.org/officeDocument/2006/relationships/customXml" Target="../ink/ink607.xml"/><Relationship Id="rId39" Type="http://schemas.openxmlformats.org/officeDocument/2006/relationships/image" Target="../media/image617.png"/><Relationship Id="rId50" Type="http://schemas.openxmlformats.org/officeDocument/2006/relationships/customXml" Target="../ink/ink623.xml"/><Relationship Id="rId104" Type="http://schemas.openxmlformats.org/officeDocument/2006/relationships/customXml" Target="../ink/ink650.xml"/><Relationship Id="rId125" Type="http://schemas.openxmlformats.org/officeDocument/2006/relationships/image" Target="../media/image660.png"/><Relationship Id="rId146" Type="http://schemas.openxmlformats.org/officeDocument/2006/relationships/customXml" Target="../ink/ink671.xml"/><Relationship Id="rId167" Type="http://schemas.openxmlformats.org/officeDocument/2006/relationships/image" Target="../media/image681.png"/><Relationship Id="rId188" Type="http://schemas.openxmlformats.org/officeDocument/2006/relationships/customXml" Target="../ink/ink692.xml"/><Relationship Id="rId71" Type="http://schemas.openxmlformats.org/officeDocument/2006/relationships/image" Target="../media/image633.png"/><Relationship Id="rId92" Type="http://schemas.openxmlformats.org/officeDocument/2006/relationships/customXml" Target="../ink/ink644.xml"/><Relationship Id="rId2" Type="http://schemas.openxmlformats.org/officeDocument/2006/relationships/customXml" Target="../ink/ink599.xml"/><Relationship Id="rId29" Type="http://schemas.openxmlformats.org/officeDocument/2006/relationships/image" Target="../media/image61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7.png"/><Relationship Id="rId299" Type="http://schemas.openxmlformats.org/officeDocument/2006/relationships/customXml" Target="../ink/ink852.xml"/><Relationship Id="rId21" Type="http://schemas.openxmlformats.org/officeDocument/2006/relationships/image" Target="../media/image710.png"/><Relationship Id="rId63" Type="http://schemas.openxmlformats.org/officeDocument/2006/relationships/image" Target="../media/image731.png"/><Relationship Id="rId159" Type="http://schemas.openxmlformats.org/officeDocument/2006/relationships/customXml" Target="../ink/ink781.xml"/><Relationship Id="rId324" Type="http://schemas.openxmlformats.org/officeDocument/2006/relationships/image" Target="../media/image855.png"/><Relationship Id="rId366" Type="http://schemas.openxmlformats.org/officeDocument/2006/relationships/image" Target="../media/image876.png"/><Relationship Id="rId170" Type="http://schemas.openxmlformats.org/officeDocument/2006/relationships/image" Target="../media/image783.png"/><Relationship Id="rId226" Type="http://schemas.openxmlformats.org/officeDocument/2006/relationships/customXml" Target="../ink/ink815.xml"/><Relationship Id="rId268" Type="http://schemas.openxmlformats.org/officeDocument/2006/relationships/image" Target="../media/image828.png"/><Relationship Id="rId32" Type="http://schemas.openxmlformats.org/officeDocument/2006/relationships/customXml" Target="../ink/ink717.xml"/><Relationship Id="rId74" Type="http://schemas.openxmlformats.org/officeDocument/2006/relationships/customXml" Target="../ink/ink738.xml"/><Relationship Id="rId128" Type="http://schemas.openxmlformats.org/officeDocument/2006/relationships/customXml" Target="../ink/ink765.xml"/><Relationship Id="rId335" Type="http://schemas.openxmlformats.org/officeDocument/2006/relationships/customXml" Target="../ink/ink870.xml"/><Relationship Id="rId377" Type="http://schemas.openxmlformats.org/officeDocument/2006/relationships/customXml" Target="../ink/ink891.xml"/><Relationship Id="rId5" Type="http://schemas.openxmlformats.org/officeDocument/2006/relationships/image" Target="../media/image702.png"/><Relationship Id="rId181" Type="http://schemas.openxmlformats.org/officeDocument/2006/relationships/image" Target="../media/image788.png"/><Relationship Id="rId237" Type="http://schemas.openxmlformats.org/officeDocument/2006/relationships/image" Target="../media/image813.png"/><Relationship Id="rId402" Type="http://schemas.openxmlformats.org/officeDocument/2006/relationships/image" Target="../media/image894.png"/><Relationship Id="rId279" Type="http://schemas.openxmlformats.org/officeDocument/2006/relationships/customXml" Target="../ink/ink842.xml"/><Relationship Id="rId43" Type="http://schemas.openxmlformats.org/officeDocument/2006/relationships/image" Target="../media/image721.png"/><Relationship Id="rId139" Type="http://schemas.openxmlformats.org/officeDocument/2006/relationships/image" Target="../media/image768.png"/><Relationship Id="rId290" Type="http://schemas.openxmlformats.org/officeDocument/2006/relationships/image" Target="../media/image838.png"/><Relationship Id="rId304" Type="http://schemas.openxmlformats.org/officeDocument/2006/relationships/image" Target="../media/image845.png"/><Relationship Id="rId346" Type="http://schemas.openxmlformats.org/officeDocument/2006/relationships/image" Target="../media/image866.png"/><Relationship Id="rId388" Type="http://schemas.openxmlformats.org/officeDocument/2006/relationships/image" Target="../media/image887.png"/><Relationship Id="rId85" Type="http://schemas.openxmlformats.org/officeDocument/2006/relationships/image" Target="../media/image742.png"/><Relationship Id="rId150" Type="http://schemas.openxmlformats.org/officeDocument/2006/relationships/image" Target="../media/image773.png"/><Relationship Id="rId192" Type="http://schemas.openxmlformats.org/officeDocument/2006/relationships/customXml" Target="../ink/ink798.xml"/><Relationship Id="rId206" Type="http://schemas.openxmlformats.org/officeDocument/2006/relationships/customXml" Target="../ink/ink805.xml"/><Relationship Id="rId413" Type="http://schemas.openxmlformats.org/officeDocument/2006/relationships/customXml" Target="../ink/ink909.xml"/><Relationship Id="rId248" Type="http://schemas.openxmlformats.org/officeDocument/2006/relationships/customXml" Target="../ink/ink826.xml"/><Relationship Id="rId12" Type="http://schemas.openxmlformats.org/officeDocument/2006/relationships/customXml" Target="../ink/ink707.xml"/><Relationship Id="rId108" Type="http://schemas.openxmlformats.org/officeDocument/2006/relationships/customXml" Target="../ink/ink755.xml"/><Relationship Id="rId315" Type="http://schemas.openxmlformats.org/officeDocument/2006/relationships/customXml" Target="../ink/ink860.xml"/><Relationship Id="rId357" Type="http://schemas.openxmlformats.org/officeDocument/2006/relationships/customXml" Target="../ink/ink881.xml"/><Relationship Id="rId54" Type="http://schemas.openxmlformats.org/officeDocument/2006/relationships/customXml" Target="../ink/ink728.xml"/><Relationship Id="rId96" Type="http://schemas.openxmlformats.org/officeDocument/2006/relationships/customXml" Target="../ink/ink749.xml"/><Relationship Id="rId161" Type="http://schemas.openxmlformats.org/officeDocument/2006/relationships/customXml" Target="../ink/ink782.xml"/><Relationship Id="rId217" Type="http://schemas.openxmlformats.org/officeDocument/2006/relationships/image" Target="../media/image805.png"/><Relationship Id="rId399" Type="http://schemas.openxmlformats.org/officeDocument/2006/relationships/customXml" Target="../ink/ink902.xml"/><Relationship Id="rId259" Type="http://schemas.openxmlformats.org/officeDocument/2006/relationships/customXml" Target="../ink/ink832.xml"/><Relationship Id="rId424" Type="http://schemas.openxmlformats.org/officeDocument/2006/relationships/image" Target="../media/image905.png"/><Relationship Id="rId23" Type="http://schemas.openxmlformats.org/officeDocument/2006/relationships/image" Target="../media/image711.png"/><Relationship Id="rId119" Type="http://schemas.openxmlformats.org/officeDocument/2006/relationships/image" Target="../media/image758.png"/><Relationship Id="rId270" Type="http://schemas.openxmlformats.org/officeDocument/2006/relationships/image" Target="../media/image829.png"/><Relationship Id="rId326" Type="http://schemas.openxmlformats.org/officeDocument/2006/relationships/image" Target="../media/image856.png"/><Relationship Id="rId65" Type="http://schemas.openxmlformats.org/officeDocument/2006/relationships/image" Target="../media/image732.png"/><Relationship Id="rId130" Type="http://schemas.openxmlformats.org/officeDocument/2006/relationships/customXml" Target="../ink/ink766.xml"/><Relationship Id="rId368" Type="http://schemas.openxmlformats.org/officeDocument/2006/relationships/image" Target="../media/image877.png"/><Relationship Id="rId172" Type="http://schemas.openxmlformats.org/officeDocument/2006/relationships/image" Target="../media/image784.png"/><Relationship Id="rId228" Type="http://schemas.openxmlformats.org/officeDocument/2006/relationships/customXml" Target="../ink/ink816.xml"/><Relationship Id="rId281" Type="http://schemas.openxmlformats.org/officeDocument/2006/relationships/customXml" Target="../ink/ink843.xml"/><Relationship Id="rId337" Type="http://schemas.openxmlformats.org/officeDocument/2006/relationships/customXml" Target="../ink/ink871.xml"/><Relationship Id="rId34" Type="http://schemas.openxmlformats.org/officeDocument/2006/relationships/customXml" Target="../ink/ink718.xml"/><Relationship Id="rId76" Type="http://schemas.openxmlformats.org/officeDocument/2006/relationships/customXml" Target="../ink/ink739.xml"/><Relationship Id="rId141" Type="http://schemas.openxmlformats.org/officeDocument/2006/relationships/image" Target="../media/image769.png"/><Relationship Id="rId379" Type="http://schemas.openxmlformats.org/officeDocument/2006/relationships/customXml" Target="../ink/ink892.xml"/><Relationship Id="rId7" Type="http://schemas.openxmlformats.org/officeDocument/2006/relationships/image" Target="../media/image703.png"/><Relationship Id="rId183" Type="http://schemas.openxmlformats.org/officeDocument/2006/relationships/image" Target="../media/image789.png"/><Relationship Id="rId239" Type="http://schemas.openxmlformats.org/officeDocument/2006/relationships/image" Target="../media/image814.png"/><Relationship Id="rId390" Type="http://schemas.openxmlformats.org/officeDocument/2006/relationships/image" Target="../media/image888.png"/><Relationship Id="rId404" Type="http://schemas.openxmlformats.org/officeDocument/2006/relationships/image" Target="../media/image895.png"/><Relationship Id="rId250" Type="http://schemas.openxmlformats.org/officeDocument/2006/relationships/customXml" Target="../ink/ink827.xml"/><Relationship Id="rId292" Type="http://schemas.openxmlformats.org/officeDocument/2006/relationships/image" Target="../media/image839.png"/><Relationship Id="rId306" Type="http://schemas.openxmlformats.org/officeDocument/2006/relationships/image" Target="../media/image846.png"/><Relationship Id="rId45" Type="http://schemas.openxmlformats.org/officeDocument/2006/relationships/image" Target="../media/image722.png"/><Relationship Id="rId87" Type="http://schemas.openxmlformats.org/officeDocument/2006/relationships/image" Target="../media/image743.png"/><Relationship Id="rId110" Type="http://schemas.openxmlformats.org/officeDocument/2006/relationships/customXml" Target="../ink/ink756.xml"/><Relationship Id="rId348" Type="http://schemas.openxmlformats.org/officeDocument/2006/relationships/image" Target="../media/image867.png"/><Relationship Id="rId152" Type="http://schemas.openxmlformats.org/officeDocument/2006/relationships/image" Target="../media/image774.png"/><Relationship Id="rId194" Type="http://schemas.openxmlformats.org/officeDocument/2006/relationships/customXml" Target="../ink/ink799.xml"/><Relationship Id="rId208" Type="http://schemas.openxmlformats.org/officeDocument/2006/relationships/customXml" Target="../ink/ink806.xml"/><Relationship Id="rId415" Type="http://schemas.openxmlformats.org/officeDocument/2006/relationships/customXml" Target="../ink/ink910.xml"/><Relationship Id="rId261" Type="http://schemas.openxmlformats.org/officeDocument/2006/relationships/customXml" Target="../ink/ink833.xml"/><Relationship Id="rId14" Type="http://schemas.openxmlformats.org/officeDocument/2006/relationships/customXml" Target="../ink/ink708.xml"/><Relationship Id="rId56" Type="http://schemas.openxmlformats.org/officeDocument/2006/relationships/customXml" Target="../ink/ink729.xml"/><Relationship Id="rId317" Type="http://schemas.openxmlformats.org/officeDocument/2006/relationships/customXml" Target="../ink/ink861.xml"/><Relationship Id="rId359" Type="http://schemas.openxmlformats.org/officeDocument/2006/relationships/customXml" Target="../ink/ink882.xml"/><Relationship Id="rId98" Type="http://schemas.openxmlformats.org/officeDocument/2006/relationships/customXml" Target="../ink/ink750.xml"/><Relationship Id="rId121" Type="http://schemas.openxmlformats.org/officeDocument/2006/relationships/image" Target="../media/image759.png"/><Relationship Id="rId163" Type="http://schemas.openxmlformats.org/officeDocument/2006/relationships/customXml" Target="../ink/ink783.xml"/><Relationship Id="rId219" Type="http://schemas.openxmlformats.org/officeDocument/2006/relationships/image" Target="../media/image806.png"/><Relationship Id="rId370" Type="http://schemas.openxmlformats.org/officeDocument/2006/relationships/image" Target="../media/image878.png"/><Relationship Id="rId426" Type="http://schemas.openxmlformats.org/officeDocument/2006/relationships/image" Target="../media/image906.png"/><Relationship Id="rId230" Type="http://schemas.openxmlformats.org/officeDocument/2006/relationships/customXml" Target="../ink/ink817.xml"/><Relationship Id="rId25" Type="http://schemas.openxmlformats.org/officeDocument/2006/relationships/image" Target="../media/image712.png"/><Relationship Id="rId67" Type="http://schemas.openxmlformats.org/officeDocument/2006/relationships/image" Target="../media/image733.png"/><Relationship Id="rId272" Type="http://schemas.openxmlformats.org/officeDocument/2006/relationships/image" Target="../media/image830.png"/><Relationship Id="rId328" Type="http://schemas.openxmlformats.org/officeDocument/2006/relationships/image" Target="../media/image857.png"/><Relationship Id="rId132" Type="http://schemas.openxmlformats.org/officeDocument/2006/relationships/customXml" Target="../ink/ink767.xml"/><Relationship Id="rId174" Type="http://schemas.openxmlformats.org/officeDocument/2006/relationships/image" Target="../media/image785.png"/><Relationship Id="rId381" Type="http://schemas.openxmlformats.org/officeDocument/2006/relationships/customXml" Target="../ink/ink893.xml"/><Relationship Id="rId241" Type="http://schemas.openxmlformats.org/officeDocument/2006/relationships/image" Target="../media/image815.png"/><Relationship Id="rId36" Type="http://schemas.openxmlformats.org/officeDocument/2006/relationships/customXml" Target="../ink/ink719.xml"/><Relationship Id="rId283" Type="http://schemas.openxmlformats.org/officeDocument/2006/relationships/customXml" Target="../ink/ink844.xml"/><Relationship Id="rId339" Type="http://schemas.openxmlformats.org/officeDocument/2006/relationships/customXml" Target="../ink/ink872.xml"/><Relationship Id="rId78" Type="http://schemas.openxmlformats.org/officeDocument/2006/relationships/customXml" Target="../ink/ink740.xml"/><Relationship Id="rId101" Type="http://schemas.openxmlformats.org/officeDocument/2006/relationships/image" Target="../media/image750.png"/><Relationship Id="rId143" Type="http://schemas.openxmlformats.org/officeDocument/2006/relationships/image" Target="../media/image770.png"/><Relationship Id="rId185" Type="http://schemas.openxmlformats.org/officeDocument/2006/relationships/image" Target="../media/image790.png"/><Relationship Id="rId350" Type="http://schemas.openxmlformats.org/officeDocument/2006/relationships/image" Target="../media/image868.png"/><Relationship Id="rId406" Type="http://schemas.openxmlformats.org/officeDocument/2006/relationships/image" Target="../media/image896.png"/><Relationship Id="rId9" Type="http://schemas.openxmlformats.org/officeDocument/2006/relationships/image" Target="../media/image704.png"/><Relationship Id="rId210" Type="http://schemas.openxmlformats.org/officeDocument/2006/relationships/customXml" Target="../ink/ink807.xml"/><Relationship Id="rId392" Type="http://schemas.openxmlformats.org/officeDocument/2006/relationships/image" Target="../media/image889.png"/><Relationship Id="rId252" Type="http://schemas.openxmlformats.org/officeDocument/2006/relationships/image" Target="../media/image820.png"/><Relationship Id="rId294" Type="http://schemas.openxmlformats.org/officeDocument/2006/relationships/image" Target="../media/image840.png"/><Relationship Id="rId308" Type="http://schemas.openxmlformats.org/officeDocument/2006/relationships/image" Target="../media/image847.png"/><Relationship Id="rId47" Type="http://schemas.openxmlformats.org/officeDocument/2006/relationships/image" Target="../media/image723.png"/><Relationship Id="rId89" Type="http://schemas.openxmlformats.org/officeDocument/2006/relationships/image" Target="../media/image744.png"/><Relationship Id="rId112" Type="http://schemas.openxmlformats.org/officeDocument/2006/relationships/customXml" Target="../ink/ink757.xml"/><Relationship Id="rId154" Type="http://schemas.openxmlformats.org/officeDocument/2006/relationships/image" Target="../media/image775.png"/><Relationship Id="rId361" Type="http://schemas.openxmlformats.org/officeDocument/2006/relationships/customXml" Target="../ink/ink883.xml"/><Relationship Id="rId196" Type="http://schemas.openxmlformats.org/officeDocument/2006/relationships/customXml" Target="../ink/ink800.xml"/><Relationship Id="rId417" Type="http://schemas.openxmlformats.org/officeDocument/2006/relationships/customXml" Target="../ink/ink911.xml"/><Relationship Id="rId16" Type="http://schemas.openxmlformats.org/officeDocument/2006/relationships/customXml" Target="../ink/ink709.xml"/><Relationship Id="rId221" Type="http://schemas.openxmlformats.org/officeDocument/2006/relationships/image" Target="../media/image807.png"/><Relationship Id="rId263" Type="http://schemas.openxmlformats.org/officeDocument/2006/relationships/customXml" Target="../ink/ink834.xml"/><Relationship Id="rId319" Type="http://schemas.openxmlformats.org/officeDocument/2006/relationships/customXml" Target="../ink/ink862.xml"/><Relationship Id="rId58" Type="http://schemas.openxmlformats.org/officeDocument/2006/relationships/customXml" Target="../ink/ink730.xml"/><Relationship Id="rId123" Type="http://schemas.openxmlformats.org/officeDocument/2006/relationships/image" Target="../media/image760.png"/><Relationship Id="rId330" Type="http://schemas.openxmlformats.org/officeDocument/2006/relationships/image" Target="../media/image858.png"/><Relationship Id="rId165" Type="http://schemas.openxmlformats.org/officeDocument/2006/relationships/customXml" Target="../ink/ink784.xml"/><Relationship Id="rId372" Type="http://schemas.openxmlformats.org/officeDocument/2006/relationships/image" Target="../media/image879.png"/><Relationship Id="rId428" Type="http://schemas.openxmlformats.org/officeDocument/2006/relationships/image" Target="../media/image907.png"/><Relationship Id="rId232" Type="http://schemas.openxmlformats.org/officeDocument/2006/relationships/customXml" Target="../ink/ink818.xml"/><Relationship Id="rId274" Type="http://schemas.openxmlformats.org/officeDocument/2006/relationships/image" Target="../media/image831.png"/><Relationship Id="rId27" Type="http://schemas.openxmlformats.org/officeDocument/2006/relationships/image" Target="../media/image713.png"/><Relationship Id="rId69" Type="http://schemas.openxmlformats.org/officeDocument/2006/relationships/image" Target="../media/image734.png"/><Relationship Id="rId134" Type="http://schemas.openxmlformats.org/officeDocument/2006/relationships/customXml" Target="../ink/ink768.xml"/><Relationship Id="rId80" Type="http://schemas.openxmlformats.org/officeDocument/2006/relationships/customXml" Target="../ink/ink741.xml"/><Relationship Id="rId176" Type="http://schemas.openxmlformats.org/officeDocument/2006/relationships/image" Target="../media/image786.png"/><Relationship Id="rId341" Type="http://schemas.openxmlformats.org/officeDocument/2006/relationships/customXml" Target="../ink/ink873.xml"/><Relationship Id="rId383" Type="http://schemas.openxmlformats.org/officeDocument/2006/relationships/customXml" Target="../ink/ink894.xml"/><Relationship Id="rId201" Type="http://schemas.openxmlformats.org/officeDocument/2006/relationships/image" Target="../media/image798.png"/><Relationship Id="rId243" Type="http://schemas.openxmlformats.org/officeDocument/2006/relationships/image" Target="../media/image816.png"/><Relationship Id="rId285" Type="http://schemas.openxmlformats.org/officeDocument/2006/relationships/customXml" Target="../ink/ink845.xml"/><Relationship Id="rId38" Type="http://schemas.openxmlformats.org/officeDocument/2006/relationships/customXml" Target="../ink/ink720.xml"/><Relationship Id="rId103" Type="http://schemas.openxmlformats.org/officeDocument/2006/relationships/image" Target="../media/image751.png"/><Relationship Id="rId310" Type="http://schemas.openxmlformats.org/officeDocument/2006/relationships/image" Target="../media/image848.png"/><Relationship Id="rId91" Type="http://schemas.openxmlformats.org/officeDocument/2006/relationships/image" Target="../media/image745.png"/><Relationship Id="rId145" Type="http://schemas.openxmlformats.org/officeDocument/2006/relationships/image" Target="../media/image771.png"/><Relationship Id="rId187" Type="http://schemas.openxmlformats.org/officeDocument/2006/relationships/image" Target="../media/image791.png"/><Relationship Id="rId352" Type="http://schemas.openxmlformats.org/officeDocument/2006/relationships/image" Target="../media/image869.png"/><Relationship Id="rId394" Type="http://schemas.openxmlformats.org/officeDocument/2006/relationships/image" Target="../media/image890.png"/><Relationship Id="rId408" Type="http://schemas.openxmlformats.org/officeDocument/2006/relationships/image" Target="../media/image897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08.xml"/><Relationship Id="rId233" Type="http://schemas.openxmlformats.org/officeDocument/2006/relationships/image" Target="../media/image407.png"/><Relationship Id="rId254" Type="http://schemas.openxmlformats.org/officeDocument/2006/relationships/image" Target="../media/image821.png"/><Relationship Id="rId28" Type="http://schemas.openxmlformats.org/officeDocument/2006/relationships/customXml" Target="../ink/ink715.xml"/><Relationship Id="rId49" Type="http://schemas.openxmlformats.org/officeDocument/2006/relationships/image" Target="../media/image724.png"/><Relationship Id="rId114" Type="http://schemas.openxmlformats.org/officeDocument/2006/relationships/customXml" Target="../ink/ink758.xml"/><Relationship Id="rId275" Type="http://schemas.openxmlformats.org/officeDocument/2006/relationships/customXml" Target="../ink/ink840.xml"/><Relationship Id="rId296" Type="http://schemas.openxmlformats.org/officeDocument/2006/relationships/image" Target="../media/image841.png"/><Relationship Id="rId300" Type="http://schemas.openxmlformats.org/officeDocument/2006/relationships/image" Target="../media/image843.png"/><Relationship Id="rId60" Type="http://schemas.openxmlformats.org/officeDocument/2006/relationships/customXml" Target="../ink/ink731.xml"/><Relationship Id="rId81" Type="http://schemas.openxmlformats.org/officeDocument/2006/relationships/image" Target="../media/image740.png"/><Relationship Id="rId135" Type="http://schemas.openxmlformats.org/officeDocument/2006/relationships/image" Target="../media/image766.png"/><Relationship Id="rId156" Type="http://schemas.openxmlformats.org/officeDocument/2006/relationships/image" Target="../media/image776.png"/><Relationship Id="rId177" Type="http://schemas.openxmlformats.org/officeDocument/2006/relationships/customXml" Target="../ink/ink790.xml"/><Relationship Id="rId198" Type="http://schemas.openxmlformats.org/officeDocument/2006/relationships/customXml" Target="../ink/ink801.xml"/><Relationship Id="rId321" Type="http://schemas.openxmlformats.org/officeDocument/2006/relationships/customXml" Target="../ink/ink863.xml"/><Relationship Id="rId342" Type="http://schemas.openxmlformats.org/officeDocument/2006/relationships/image" Target="../media/image864.png"/><Relationship Id="rId363" Type="http://schemas.openxmlformats.org/officeDocument/2006/relationships/customXml" Target="../ink/ink884.xml"/><Relationship Id="rId384" Type="http://schemas.openxmlformats.org/officeDocument/2006/relationships/image" Target="../media/image885.png"/><Relationship Id="rId419" Type="http://schemas.openxmlformats.org/officeDocument/2006/relationships/customXml" Target="../ink/ink912.xml"/><Relationship Id="rId202" Type="http://schemas.openxmlformats.org/officeDocument/2006/relationships/customXml" Target="../ink/ink803.xml"/><Relationship Id="rId223" Type="http://schemas.openxmlformats.org/officeDocument/2006/relationships/image" Target="../media/image808.png"/><Relationship Id="rId244" Type="http://schemas.openxmlformats.org/officeDocument/2006/relationships/customXml" Target="../ink/ink824.xml"/><Relationship Id="rId430" Type="http://schemas.openxmlformats.org/officeDocument/2006/relationships/image" Target="../media/image908.png"/><Relationship Id="rId18" Type="http://schemas.openxmlformats.org/officeDocument/2006/relationships/customXml" Target="../ink/ink710.xml"/><Relationship Id="rId39" Type="http://schemas.openxmlformats.org/officeDocument/2006/relationships/image" Target="../media/image719.png"/><Relationship Id="rId265" Type="http://schemas.openxmlformats.org/officeDocument/2006/relationships/customXml" Target="../ink/ink835.xml"/><Relationship Id="rId286" Type="http://schemas.openxmlformats.org/officeDocument/2006/relationships/image" Target="../media/image836.png"/><Relationship Id="rId50" Type="http://schemas.openxmlformats.org/officeDocument/2006/relationships/customXml" Target="../ink/ink726.xml"/><Relationship Id="rId104" Type="http://schemas.openxmlformats.org/officeDocument/2006/relationships/customXml" Target="../ink/ink753.xml"/><Relationship Id="rId125" Type="http://schemas.openxmlformats.org/officeDocument/2006/relationships/image" Target="../media/image761.png"/><Relationship Id="rId146" Type="http://schemas.openxmlformats.org/officeDocument/2006/relationships/customXml" Target="../ink/ink774.xml"/><Relationship Id="rId167" Type="http://schemas.openxmlformats.org/officeDocument/2006/relationships/customXml" Target="../ink/ink785.xml"/><Relationship Id="rId188" Type="http://schemas.openxmlformats.org/officeDocument/2006/relationships/customXml" Target="../ink/ink796.xml"/><Relationship Id="rId311" Type="http://schemas.openxmlformats.org/officeDocument/2006/relationships/customXml" Target="../ink/ink858.xml"/><Relationship Id="rId332" Type="http://schemas.openxmlformats.org/officeDocument/2006/relationships/image" Target="../media/image859.png"/><Relationship Id="rId353" Type="http://schemas.openxmlformats.org/officeDocument/2006/relationships/customXml" Target="../ink/ink879.xml"/><Relationship Id="rId374" Type="http://schemas.openxmlformats.org/officeDocument/2006/relationships/image" Target="../media/image880.png"/><Relationship Id="rId395" Type="http://schemas.openxmlformats.org/officeDocument/2006/relationships/customXml" Target="../ink/ink900.xml"/><Relationship Id="rId409" Type="http://schemas.openxmlformats.org/officeDocument/2006/relationships/customXml" Target="../ink/ink907.xml"/><Relationship Id="rId71" Type="http://schemas.openxmlformats.org/officeDocument/2006/relationships/image" Target="../media/image735.png"/><Relationship Id="rId92" Type="http://schemas.openxmlformats.org/officeDocument/2006/relationships/customXml" Target="../ink/ink747.xml"/><Relationship Id="rId213" Type="http://schemas.openxmlformats.org/officeDocument/2006/relationships/image" Target="../media/image677.png"/><Relationship Id="rId234" Type="http://schemas.openxmlformats.org/officeDocument/2006/relationships/customXml" Target="../ink/ink819.xml"/><Relationship Id="rId420" Type="http://schemas.openxmlformats.org/officeDocument/2006/relationships/image" Target="../media/image903.png"/><Relationship Id="rId2" Type="http://schemas.openxmlformats.org/officeDocument/2006/relationships/customXml" Target="../ink/ink702.xml"/><Relationship Id="rId29" Type="http://schemas.openxmlformats.org/officeDocument/2006/relationships/image" Target="../media/image714.png"/><Relationship Id="rId255" Type="http://schemas.openxmlformats.org/officeDocument/2006/relationships/customXml" Target="../ink/ink830.xml"/><Relationship Id="rId276" Type="http://schemas.openxmlformats.org/officeDocument/2006/relationships/image" Target="../media/image832.png"/><Relationship Id="rId297" Type="http://schemas.openxmlformats.org/officeDocument/2006/relationships/customXml" Target="../ink/ink851.xml"/><Relationship Id="rId40" Type="http://schemas.openxmlformats.org/officeDocument/2006/relationships/customXml" Target="../ink/ink721.xml"/><Relationship Id="rId115" Type="http://schemas.openxmlformats.org/officeDocument/2006/relationships/image" Target="../media/image756.png"/><Relationship Id="rId136" Type="http://schemas.openxmlformats.org/officeDocument/2006/relationships/customXml" Target="../ink/ink769.xml"/><Relationship Id="rId157" Type="http://schemas.openxmlformats.org/officeDocument/2006/relationships/customXml" Target="../ink/ink780.xml"/><Relationship Id="rId178" Type="http://schemas.openxmlformats.org/officeDocument/2006/relationships/image" Target="../media/image787.png"/><Relationship Id="rId301" Type="http://schemas.openxmlformats.org/officeDocument/2006/relationships/customXml" Target="../ink/ink853.xml"/><Relationship Id="rId322" Type="http://schemas.openxmlformats.org/officeDocument/2006/relationships/image" Target="../media/image854.png"/><Relationship Id="rId343" Type="http://schemas.openxmlformats.org/officeDocument/2006/relationships/customXml" Target="../ink/ink874.xml"/><Relationship Id="rId364" Type="http://schemas.openxmlformats.org/officeDocument/2006/relationships/image" Target="../media/image875.png"/><Relationship Id="rId61" Type="http://schemas.openxmlformats.org/officeDocument/2006/relationships/image" Target="../media/image730.png"/><Relationship Id="rId82" Type="http://schemas.openxmlformats.org/officeDocument/2006/relationships/customXml" Target="../ink/ink742.xml"/><Relationship Id="rId199" Type="http://schemas.openxmlformats.org/officeDocument/2006/relationships/image" Target="../media/image797.png"/><Relationship Id="rId203" Type="http://schemas.openxmlformats.org/officeDocument/2006/relationships/image" Target="../media/image799.png"/><Relationship Id="rId385" Type="http://schemas.openxmlformats.org/officeDocument/2006/relationships/customXml" Target="../ink/ink895.xml"/><Relationship Id="rId19" Type="http://schemas.openxmlformats.org/officeDocument/2006/relationships/image" Target="../media/image709.png"/><Relationship Id="rId224" Type="http://schemas.openxmlformats.org/officeDocument/2006/relationships/customXml" Target="../ink/ink814.xml"/><Relationship Id="rId245" Type="http://schemas.openxmlformats.org/officeDocument/2006/relationships/image" Target="../media/image817.png"/><Relationship Id="rId266" Type="http://schemas.openxmlformats.org/officeDocument/2006/relationships/image" Target="../media/image827.png"/><Relationship Id="rId287" Type="http://schemas.openxmlformats.org/officeDocument/2006/relationships/customXml" Target="../ink/ink846.xml"/><Relationship Id="rId410" Type="http://schemas.openxmlformats.org/officeDocument/2006/relationships/image" Target="../media/image898.png"/><Relationship Id="rId30" Type="http://schemas.openxmlformats.org/officeDocument/2006/relationships/customXml" Target="../ink/ink716.xml"/><Relationship Id="rId105" Type="http://schemas.openxmlformats.org/officeDocument/2006/relationships/image" Target="../media/image752.png"/><Relationship Id="rId126" Type="http://schemas.openxmlformats.org/officeDocument/2006/relationships/customXml" Target="../ink/ink764.xml"/><Relationship Id="rId147" Type="http://schemas.openxmlformats.org/officeDocument/2006/relationships/customXml" Target="../ink/ink775.xml"/><Relationship Id="rId168" Type="http://schemas.openxmlformats.org/officeDocument/2006/relationships/image" Target="../media/image782.png"/><Relationship Id="rId312" Type="http://schemas.openxmlformats.org/officeDocument/2006/relationships/image" Target="../media/image849.png"/><Relationship Id="rId333" Type="http://schemas.openxmlformats.org/officeDocument/2006/relationships/customXml" Target="../ink/ink869.xml"/><Relationship Id="rId354" Type="http://schemas.openxmlformats.org/officeDocument/2006/relationships/image" Target="../media/image870.png"/><Relationship Id="rId51" Type="http://schemas.openxmlformats.org/officeDocument/2006/relationships/image" Target="../media/image725.png"/><Relationship Id="rId72" Type="http://schemas.openxmlformats.org/officeDocument/2006/relationships/customXml" Target="../ink/ink737.xml"/><Relationship Id="rId93" Type="http://schemas.openxmlformats.org/officeDocument/2006/relationships/image" Target="../media/image746.png"/><Relationship Id="rId189" Type="http://schemas.openxmlformats.org/officeDocument/2006/relationships/image" Target="../media/image792.png"/><Relationship Id="rId375" Type="http://schemas.openxmlformats.org/officeDocument/2006/relationships/customXml" Target="../ink/ink890.xml"/><Relationship Id="rId396" Type="http://schemas.openxmlformats.org/officeDocument/2006/relationships/image" Target="../media/image891.png"/><Relationship Id="rId3" Type="http://schemas.openxmlformats.org/officeDocument/2006/relationships/image" Target="../media/image701.png"/><Relationship Id="rId214" Type="http://schemas.openxmlformats.org/officeDocument/2006/relationships/customXml" Target="../ink/ink809.xml"/><Relationship Id="rId235" Type="http://schemas.openxmlformats.org/officeDocument/2006/relationships/image" Target="../media/image812.png"/><Relationship Id="rId256" Type="http://schemas.openxmlformats.org/officeDocument/2006/relationships/image" Target="../media/image822.png"/><Relationship Id="rId277" Type="http://schemas.openxmlformats.org/officeDocument/2006/relationships/customXml" Target="../ink/ink841.xml"/><Relationship Id="rId298" Type="http://schemas.openxmlformats.org/officeDocument/2006/relationships/image" Target="../media/image842.png"/><Relationship Id="rId400" Type="http://schemas.openxmlformats.org/officeDocument/2006/relationships/image" Target="../media/image893.png"/><Relationship Id="rId421" Type="http://schemas.openxmlformats.org/officeDocument/2006/relationships/customXml" Target="../ink/ink913.xml"/><Relationship Id="rId116" Type="http://schemas.openxmlformats.org/officeDocument/2006/relationships/customXml" Target="../ink/ink759.xml"/><Relationship Id="rId137" Type="http://schemas.openxmlformats.org/officeDocument/2006/relationships/image" Target="../media/image767.png"/><Relationship Id="rId158" Type="http://schemas.openxmlformats.org/officeDocument/2006/relationships/image" Target="../media/image777.png"/><Relationship Id="rId302" Type="http://schemas.openxmlformats.org/officeDocument/2006/relationships/image" Target="../media/image844.png"/><Relationship Id="rId323" Type="http://schemas.openxmlformats.org/officeDocument/2006/relationships/customXml" Target="../ink/ink864.xml"/><Relationship Id="rId344" Type="http://schemas.openxmlformats.org/officeDocument/2006/relationships/image" Target="../media/image865.png"/><Relationship Id="rId20" Type="http://schemas.openxmlformats.org/officeDocument/2006/relationships/customXml" Target="../ink/ink711.xml"/><Relationship Id="rId41" Type="http://schemas.openxmlformats.org/officeDocument/2006/relationships/image" Target="../media/image720.png"/><Relationship Id="rId62" Type="http://schemas.openxmlformats.org/officeDocument/2006/relationships/customXml" Target="../ink/ink732.xml"/><Relationship Id="rId83" Type="http://schemas.openxmlformats.org/officeDocument/2006/relationships/image" Target="../media/image741.png"/><Relationship Id="rId179" Type="http://schemas.openxmlformats.org/officeDocument/2006/relationships/customXml" Target="../ink/ink791.xml"/><Relationship Id="rId365" Type="http://schemas.openxmlformats.org/officeDocument/2006/relationships/customXml" Target="../ink/ink885.xml"/><Relationship Id="rId386" Type="http://schemas.openxmlformats.org/officeDocument/2006/relationships/image" Target="../media/image886.png"/><Relationship Id="rId190" Type="http://schemas.openxmlformats.org/officeDocument/2006/relationships/customXml" Target="../ink/ink797.xml"/><Relationship Id="rId204" Type="http://schemas.openxmlformats.org/officeDocument/2006/relationships/customXml" Target="../ink/ink804.xml"/><Relationship Id="rId225" Type="http://schemas.openxmlformats.org/officeDocument/2006/relationships/image" Target="../media/image809.png"/><Relationship Id="rId246" Type="http://schemas.openxmlformats.org/officeDocument/2006/relationships/customXml" Target="../ink/ink825.xml"/><Relationship Id="rId267" Type="http://schemas.openxmlformats.org/officeDocument/2006/relationships/customXml" Target="../ink/ink836.xml"/><Relationship Id="rId288" Type="http://schemas.openxmlformats.org/officeDocument/2006/relationships/image" Target="../media/image837.png"/><Relationship Id="rId411" Type="http://schemas.openxmlformats.org/officeDocument/2006/relationships/customXml" Target="../ink/ink908.xml"/><Relationship Id="rId106" Type="http://schemas.openxmlformats.org/officeDocument/2006/relationships/customXml" Target="../ink/ink754.xml"/><Relationship Id="rId127" Type="http://schemas.openxmlformats.org/officeDocument/2006/relationships/image" Target="../media/image762.png"/><Relationship Id="rId313" Type="http://schemas.openxmlformats.org/officeDocument/2006/relationships/customXml" Target="../ink/ink859.xml"/><Relationship Id="rId10" Type="http://schemas.openxmlformats.org/officeDocument/2006/relationships/customXml" Target="../ink/ink706.xml"/><Relationship Id="rId31" Type="http://schemas.openxmlformats.org/officeDocument/2006/relationships/image" Target="../media/image715.png"/><Relationship Id="rId52" Type="http://schemas.openxmlformats.org/officeDocument/2006/relationships/customXml" Target="../ink/ink727.xml"/><Relationship Id="rId73" Type="http://schemas.openxmlformats.org/officeDocument/2006/relationships/image" Target="../media/image736.png"/><Relationship Id="rId94" Type="http://schemas.openxmlformats.org/officeDocument/2006/relationships/customXml" Target="../ink/ink748.xml"/><Relationship Id="rId148" Type="http://schemas.openxmlformats.org/officeDocument/2006/relationships/image" Target="../media/image772.png"/><Relationship Id="rId169" Type="http://schemas.openxmlformats.org/officeDocument/2006/relationships/customXml" Target="../ink/ink786.xml"/><Relationship Id="rId334" Type="http://schemas.openxmlformats.org/officeDocument/2006/relationships/image" Target="../media/image860.png"/><Relationship Id="rId355" Type="http://schemas.openxmlformats.org/officeDocument/2006/relationships/customXml" Target="../ink/ink880.xml"/><Relationship Id="rId376" Type="http://schemas.openxmlformats.org/officeDocument/2006/relationships/image" Target="../media/image881.png"/><Relationship Id="rId397" Type="http://schemas.openxmlformats.org/officeDocument/2006/relationships/customXml" Target="../ink/ink901.xml"/><Relationship Id="rId4" Type="http://schemas.openxmlformats.org/officeDocument/2006/relationships/customXml" Target="../ink/ink703.xml"/><Relationship Id="rId180" Type="http://schemas.openxmlformats.org/officeDocument/2006/relationships/customXml" Target="../ink/ink792.xml"/><Relationship Id="rId215" Type="http://schemas.openxmlformats.org/officeDocument/2006/relationships/image" Target="../media/image804.png"/><Relationship Id="rId236" Type="http://schemas.openxmlformats.org/officeDocument/2006/relationships/customXml" Target="../ink/ink820.xml"/><Relationship Id="rId257" Type="http://schemas.openxmlformats.org/officeDocument/2006/relationships/customXml" Target="../ink/ink831.xml"/><Relationship Id="rId278" Type="http://schemas.openxmlformats.org/officeDocument/2006/relationships/image" Target="../media/image529.png"/><Relationship Id="rId401" Type="http://schemas.openxmlformats.org/officeDocument/2006/relationships/customXml" Target="../ink/ink903.xml"/><Relationship Id="rId422" Type="http://schemas.openxmlformats.org/officeDocument/2006/relationships/image" Target="../media/image904.png"/><Relationship Id="rId303" Type="http://schemas.openxmlformats.org/officeDocument/2006/relationships/customXml" Target="../ink/ink854.xml"/><Relationship Id="rId42" Type="http://schemas.openxmlformats.org/officeDocument/2006/relationships/customXml" Target="../ink/ink722.xml"/><Relationship Id="rId84" Type="http://schemas.openxmlformats.org/officeDocument/2006/relationships/customXml" Target="../ink/ink743.xml"/><Relationship Id="rId138" Type="http://schemas.openxmlformats.org/officeDocument/2006/relationships/customXml" Target="../ink/ink770.xml"/><Relationship Id="rId345" Type="http://schemas.openxmlformats.org/officeDocument/2006/relationships/customXml" Target="../ink/ink875.xml"/><Relationship Id="rId387" Type="http://schemas.openxmlformats.org/officeDocument/2006/relationships/customXml" Target="../ink/ink896.xml"/><Relationship Id="rId191" Type="http://schemas.openxmlformats.org/officeDocument/2006/relationships/image" Target="../media/image793.png"/><Relationship Id="rId205" Type="http://schemas.openxmlformats.org/officeDocument/2006/relationships/image" Target="../media/image800.png"/><Relationship Id="rId247" Type="http://schemas.openxmlformats.org/officeDocument/2006/relationships/image" Target="../media/image818.png"/><Relationship Id="rId412" Type="http://schemas.openxmlformats.org/officeDocument/2006/relationships/image" Target="../media/image899.png"/><Relationship Id="rId107" Type="http://schemas.openxmlformats.org/officeDocument/2006/relationships/image" Target="../media/image753.png"/><Relationship Id="rId289" Type="http://schemas.openxmlformats.org/officeDocument/2006/relationships/customXml" Target="../ink/ink847.xml"/><Relationship Id="rId11" Type="http://schemas.openxmlformats.org/officeDocument/2006/relationships/image" Target="../media/image705.png"/><Relationship Id="rId53" Type="http://schemas.openxmlformats.org/officeDocument/2006/relationships/image" Target="../media/image726.png"/><Relationship Id="rId149" Type="http://schemas.openxmlformats.org/officeDocument/2006/relationships/customXml" Target="../ink/ink776.xml"/><Relationship Id="rId314" Type="http://schemas.openxmlformats.org/officeDocument/2006/relationships/image" Target="../media/image850.png"/><Relationship Id="rId356" Type="http://schemas.openxmlformats.org/officeDocument/2006/relationships/image" Target="../media/image871.png"/><Relationship Id="rId398" Type="http://schemas.openxmlformats.org/officeDocument/2006/relationships/image" Target="../media/image892.png"/><Relationship Id="rId95" Type="http://schemas.openxmlformats.org/officeDocument/2006/relationships/image" Target="../media/image747.png"/><Relationship Id="rId160" Type="http://schemas.openxmlformats.org/officeDocument/2006/relationships/image" Target="../media/image778.png"/><Relationship Id="rId216" Type="http://schemas.openxmlformats.org/officeDocument/2006/relationships/customXml" Target="../ink/ink810.xml"/><Relationship Id="rId423" Type="http://schemas.openxmlformats.org/officeDocument/2006/relationships/customXml" Target="../ink/ink914.xml"/><Relationship Id="rId258" Type="http://schemas.openxmlformats.org/officeDocument/2006/relationships/image" Target="../media/image823.png"/><Relationship Id="rId22" Type="http://schemas.openxmlformats.org/officeDocument/2006/relationships/customXml" Target="../ink/ink712.xml"/><Relationship Id="rId64" Type="http://schemas.openxmlformats.org/officeDocument/2006/relationships/customXml" Target="../ink/ink733.xml"/><Relationship Id="rId118" Type="http://schemas.openxmlformats.org/officeDocument/2006/relationships/customXml" Target="../ink/ink760.xml"/><Relationship Id="rId325" Type="http://schemas.openxmlformats.org/officeDocument/2006/relationships/customXml" Target="../ink/ink865.xml"/><Relationship Id="rId367" Type="http://schemas.openxmlformats.org/officeDocument/2006/relationships/customXml" Target="../ink/ink886.xml"/><Relationship Id="rId171" Type="http://schemas.openxmlformats.org/officeDocument/2006/relationships/customXml" Target="../ink/ink787.xml"/><Relationship Id="rId227" Type="http://schemas.openxmlformats.org/officeDocument/2006/relationships/image" Target="../media/image810.png"/><Relationship Id="rId269" Type="http://schemas.openxmlformats.org/officeDocument/2006/relationships/customXml" Target="../ink/ink837.xml"/><Relationship Id="rId33" Type="http://schemas.openxmlformats.org/officeDocument/2006/relationships/image" Target="../media/image716.png"/><Relationship Id="rId129" Type="http://schemas.openxmlformats.org/officeDocument/2006/relationships/image" Target="../media/image763.png"/><Relationship Id="rId280" Type="http://schemas.openxmlformats.org/officeDocument/2006/relationships/image" Target="../media/image833.png"/><Relationship Id="rId336" Type="http://schemas.openxmlformats.org/officeDocument/2006/relationships/image" Target="../media/image861.png"/><Relationship Id="rId75" Type="http://schemas.openxmlformats.org/officeDocument/2006/relationships/image" Target="../media/image737.png"/><Relationship Id="rId140" Type="http://schemas.openxmlformats.org/officeDocument/2006/relationships/customXml" Target="../ink/ink771.xml"/><Relationship Id="rId182" Type="http://schemas.openxmlformats.org/officeDocument/2006/relationships/customXml" Target="../ink/ink793.xml"/><Relationship Id="rId378" Type="http://schemas.openxmlformats.org/officeDocument/2006/relationships/image" Target="../media/image882.png"/><Relationship Id="rId403" Type="http://schemas.openxmlformats.org/officeDocument/2006/relationships/customXml" Target="../ink/ink904.xml"/><Relationship Id="rId6" Type="http://schemas.openxmlformats.org/officeDocument/2006/relationships/customXml" Target="../ink/ink704.xml"/><Relationship Id="rId238" Type="http://schemas.openxmlformats.org/officeDocument/2006/relationships/customXml" Target="../ink/ink821.xml"/><Relationship Id="rId291" Type="http://schemas.openxmlformats.org/officeDocument/2006/relationships/customXml" Target="../ink/ink848.xml"/><Relationship Id="rId305" Type="http://schemas.openxmlformats.org/officeDocument/2006/relationships/customXml" Target="../ink/ink855.xml"/><Relationship Id="rId347" Type="http://schemas.openxmlformats.org/officeDocument/2006/relationships/customXml" Target="../ink/ink876.xml"/><Relationship Id="rId44" Type="http://schemas.openxmlformats.org/officeDocument/2006/relationships/customXml" Target="../ink/ink723.xml"/><Relationship Id="rId86" Type="http://schemas.openxmlformats.org/officeDocument/2006/relationships/customXml" Target="../ink/ink744.xml"/><Relationship Id="rId151" Type="http://schemas.openxmlformats.org/officeDocument/2006/relationships/customXml" Target="../ink/ink777.xml"/><Relationship Id="rId389" Type="http://schemas.openxmlformats.org/officeDocument/2006/relationships/customXml" Target="../ink/ink897.xml"/><Relationship Id="rId193" Type="http://schemas.openxmlformats.org/officeDocument/2006/relationships/image" Target="../media/image794.png"/><Relationship Id="rId207" Type="http://schemas.openxmlformats.org/officeDocument/2006/relationships/image" Target="../media/image801.png"/><Relationship Id="rId249" Type="http://schemas.openxmlformats.org/officeDocument/2006/relationships/image" Target="../media/image819.png"/><Relationship Id="rId414" Type="http://schemas.openxmlformats.org/officeDocument/2006/relationships/image" Target="../media/image900.png"/><Relationship Id="rId13" Type="http://schemas.openxmlformats.org/officeDocument/2006/relationships/image" Target="../media/image706.png"/><Relationship Id="rId109" Type="http://schemas.openxmlformats.org/officeDocument/2006/relationships/image" Target="../media/image754.png"/><Relationship Id="rId260" Type="http://schemas.openxmlformats.org/officeDocument/2006/relationships/image" Target="../media/image824.png"/><Relationship Id="rId316" Type="http://schemas.openxmlformats.org/officeDocument/2006/relationships/image" Target="../media/image851.png"/><Relationship Id="rId55" Type="http://schemas.openxmlformats.org/officeDocument/2006/relationships/image" Target="../media/image727.png"/><Relationship Id="rId97" Type="http://schemas.openxmlformats.org/officeDocument/2006/relationships/image" Target="../media/image748.png"/><Relationship Id="rId120" Type="http://schemas.openxmlformats.org/officeDocument/2006/relationships/customXml" Target="../ink/ink761.xml"/><Relationship Id="rId358" Type="http://schemas.openxmlformats.org/officeDocument/2006/relationships/image" Target="../media/image872.png"/><Relationship Id="rId162" Type="http://schemas.openxmlformats.org/officeDocument/2006/relationships/image" Target="../media/image779.png"/><Relationship Id="rId218" Type="http://schemas.openxmlformats.org/officeDocument/2006/relationships/customXml" Target="../ink/ink811.xml"/><Relationship Id="rId425" Type="http://schemas.openxmlformats.org/officeDocument/2006/relationships/customXml" Target="../ink/ink915.xml"/><Relationship Id="rId271" Type="http://schemas.openxmlformats.org/officeDocument/2006/relationships/customXml" Target="../ink/ink838.xml"/><Relationship Id="rId24" Type="http://schemas.openxmlformats.org/officeDocument/2006/relationships/customXml" Target="../ink/ink713.xml"/><Relationship Id="rId66" Type="http://schemas.openxmlformats.org/officeDocument/2006/relationships/customXml" Target="../ink/ink734.xml"/><Relationship Id="rId131" Type="http://schemas.openxmlformats.org/officeDocument/2006/relationships/image" Target="../media/image764.png"/><Relationship Id="rId327" Type="http://schemas.openxmlformats.org/officeDocument/2006/relationships/customXml" Target="../ink/ink866.xml"/><Relationship Id="rId369" Type="http://schemas.openxmlformats.org/officeDocument/2006/relationships/customXml" Target="../ink/ink887.xml"/><Relationship Id="rId173" Type="http://schemas.openxmlformats.org/officeDocument/2006/relationships/customXml" Target="../ink/ink788.xml"/><Relationship Id="rId229" Type="http://schemas.openxmlformats.org/officeDocument/2006/relationships/image" Target="../media/image811.png"/><Relationship Id="rId380" Type="http://schemas.openxmlformats.org/officeDocument/2006/relationships/image" Target="../media/image883.png"/><Relationship Id="rId240" Type="http://schemas.openxmlformats.org/officeDocument/2006/relationships/customXml" Target="../ink/ink822.xml"/><Relationship Id="rId35" Type="http://schemas.openxmlformats.org/officeDocument/2006/relationships/image" Target="../media/image717.png"/><Relationship Id="rId77" Type="http://schemas.openxmlformats.org/officeDocument/2006/relationships/image" Target="../media/image738.png"/><Relationship Id="rId100" Type="http://schemas.openxmlformats.org/officeDocument/2006/relationships/customXml" Target="../ink/ink751.xml"/><Relationship Id="rId282" Type="http://schemas.openxmlformats.org/officeDocument/2006/relationships/image" Target="../media/image834.png"/><Relationship Id="rId338" Type="http://schemas.openxmlformats.org/officeDocument/2006/relationships/image" Target="../media/image862.png"/><Relationship Id="rId8" Type="http://schemas.openxmlformats.org/officeDocument/2006/relationships/customXml" Target="../ink/ink705.xml"/><Relationship Id="rId142" Type="http://schemas.openxmlformats.org/officeDocument/2006/relationships/customXml" Target="../ink/ink772.xml"/><Relationship Id="rId184" Type="http://schemas.openxmlformats.org/officeDocument/2006/relationships/customXml" Target="../ink/ink794.xml"/><Relationship Id="rId391" Type="http://schemas.openxmlformats.org/officeDocument/2006/relationships/customXml" Target="../ink/ink898.xml"/><Relationship Id="rId405" Type="http://schemas.openxmlformats.org/officeDocument/2006/relationships/customXml" Target="../ink/ink905.xml"/><Relationship Id="rId251" Type="http://schemas.openxmlformats.org/officeDocument/2006/relationships/customXml" Target="../ink/ink828.xml"/><Relationship Id="rId46" Type="http://schemas.openxmlformats.org/officeDocument/2006/relationships/customXml" Target="../ink/ink724.xml"/><Relationship Id="rId293" Type="http://schemas.openxmlformats.org/officeDocument/2006/relationships/customXml" Target="../ink/ink849.xml"/><Relationship Id="rId307" Type="http://schemas.openxmlformats.org/officeDocument/2006/relationships/customXml" Target="../ink/ink856.xml"/><Relationship Id="rId349" Type="http://schemas.openxmlformats.org/officeDocument/2006/relationships/customXml" Target="../ink/ink877.xml"/><Relationship Id="rId88" Type="http://schemas.openxmlformats.org/officeDocument/2006/relationships/customXml" Target="../ink/ink745.xml"/><Relationship Id="rId111" Type="http://schemas.openxmlformats.org/officeDocument/2006/relationships/image" Target="../media/image700.png"/><Relationship Id="rId153" Type="http://schemas.openxmlformats.org/officeDocument/2006/relationships/customXml" Target="../ink/ink778.xml"/><Relationship Id="rId195" Type="http://schemas.openxmlformats.org/officeDocument/2006/relationships/image" Target="../media/image795.png"/><Relationship Id="rId209" Type="http://schemas.openxmlformats.org/officeDocument/2006/relationships/image" Target="../media/image802.png"/><Relationship Id="rId360" Type="http://schemas.openxmlformats.org/officeDocument/2006/relationships/image" Target="../media/image873.png"/><Relationship Id="rId416" Type="http://schemas.openxmlformats.org/officeDocument/2006/relationships/image" Target="../media/image901.png"/><Relationship Id="rId220" Type="http://schemas.openxmlformats.org/officeDocument/2006/relationships/customXml" Target="../ink/ink812.xml"/><Relationship Id="rId15" Type="http://schemas.openxmlformats.org/officeDocument/2006/relationships/image" Target="../media/image707.png"/><Relationship Id="rId57" Type="http://schemas.openxmlformats.org/officeDocument/2006/relationships/image" Target="../media/image728.png"/><Relationship Id="rId262" Type="http://schemas.openxmlformats.org/officeDocument/2006/relationships/image" Target="../media/image825.png"/><Relationship Id="rId318" Type="http://schemas.openxmlformats.org/officeDocument/2006/relationships/image" Target="../media/image852.png"/><Relationship Id="rId99" Type="http://schemas.openxmlformats.org/officeDocument/2006/relationships/image" Target="../media/image749.png"/><Relationship Id="rId122" Type="http://schemas.openxmlformats.org/officeDocument/2006/relationships/customXml" Target="../ink/ink762.xml"/><Relationship Id="rId164" Type="http://schemas.openxmlformats.org/officeDocument/2006/relationships/image" Target="../media/image780.png"/><Relationship Id="rId371" Type="http://schemas.openxmlformats.org/officeDocument/2006/relationships/customXml" Target="../ink/ink888.xml"/><Relationship Id="rId427" Type="http://schemas.openxmlformats.org/officeDocument/2006/relationships/customXml" Target="../ink/ink916.xml"/><Relationship Id="rId26" Type="http://schemas.openxmlformats.org/officeDocument/2006/relationships/customXml" Target="../ink/ink714.xml"/><Relationship Id="rId231" Type="http://schemas.openxmlformats.org/officeDocument/2006/relationships/image" Target="../media/image695.png"/><Relationship Id="rId273" Type="http://schemas.openxmlformats.org/officeDocument/2006/relationships/customXml" Target="../ink/ink839.xml"/><Relationship Id="rId329" Type="http://schemas.openxmlformats.org/officeDocument/2006/relationships/customXml" Target="../ink/ink867.xml"/><Relationship Id="rId68" Type="http://schemas.openxmlformats.org/officeDocument/2006/relationships/customXml" Target="../ink/ink735.xml"/><Relationship Id="rId133" Type="http://schemas.openxmlformats.org/officeDocument/2006/relationships/image" Target="../media/image765.png"/><Relationship Id="rId175" Type="http://schemas.openxmlformats.org/officeDocument/2006/relationships/customXml" Target="../ink/ink789.xml"/><Relationship Id="rId340" Type="http://schemas.openxmlformats.org/officeDocument/2006/relationships/image" Target="../media/image863.png"/><Relationship Id="rId200" Type="http://schemas.openxmlformats.org/officeDocument/2006/relationships/customXml" Target="../ink/ink802.xml"/><Relationship Id="rId382" Type="http://schemas.openxmlformats.org/officeDocument/2006/relationships/image" Target="../media/image884.png"/><Relationship Id="rId242" Type="http://schemas.openxmlformats.org/officeDocument/2006/relationships/customXml" Target="../ink/ink823.xml"/><Relationship Id="rId284" Type="http://schemas.openxmlformats.org/officeDocument/2006/relationships/image" Target="../media/image835.png"/><Relationship Id="rId37" Type="http://schemas.openxmlformats.org/officeDocument/2006/relationships/image" Target="../media/image718.png"/><Relationship Id="rId79" Type="http://schemas.openxmlformats.org/officeDocument/2006/relationships/image" Target="../media/image739.png"/><Relationship Id="rId102" Type="http://schemas.openxmlformats.org/officeDocument/2006/relationships/customXml" Target="../ink/ink752.xml"/><Relationship Id="rId144" Type="http://schemas.openxmlformats.org/officeDocument/2006/relationships/customXml" Target="../ink/ink773.xml"/><Relationship Id="rId90" Type="http://schemas.openxmlformats.org/officeDocument/2006/relationships/customXml" Target="../ink/ink746.xml"/><Relationship Id="rId186" Type="http://schemas.openxmlformats.org/officeDocument/2006/relationships/customXml" Target="../ink/ink795.xml"/><Relationship Id="rId351" Type="http://schemas.openxmlformats.org/officeDocument/2006/relationships/customXml" Target="../ink/ink878.xml"/><Relationship Id="rId393" Type="http://schemas.openxmlformats.org/officeDocument/2006/relationships/customXml" Target="../ink/ink899.xml"/><Relationship Id="rId407" Type="http://schemas.openxmlformats.org/officeDocument/2006/relationships/customXml" Target="../ink/ink906.xml"/><Relationship Id="rId211" Type="http://schemas.openxmlformats.org/officeDocument/2006/relationships/image" Target="../media/image803.png"/><Relationship Id="rId253" Type="http://schemas.openxmlformats.org/officeDocument/2006/relationships/customXml" Target="../ink/ink829.xml"/><Relationship Id="rId295" Type="http://schemas.openxmlformats.org/officeDocument/2006/relationships/customXml" Target="../ink/ink850.xml"/><Relationship Id="rId309" Type="http://schemas.openxmlformats.org/officeDocument/2006/relationships/customXml" Target="../ink/ink857.xml"/><Relationship Id="rId48" Type="http://schemas.openxmlformats.org/officeDocument/2006/relationships/customXml" Target="../ink/ink725.xml"/><Relationship Id="rId113" Type="http://schemas.openxmlformats.org/officeDocument/2006/relationships/image" Target="../media/image755.png"/><Relationship Id="rId320" Type="http://schemas.openxmlformats.org/officeDocument/2006/relationships/image" Target="../media/image853.png"/><Relationship Id="rId155" Type="http://schemas.openxmlformats.org/officeDocument/2006/relationships/customXml" Target="../ink/ink779.xml"/><Relationship Id="rId197" Type="http://schemas.openxmlformats.org/officeDocument/2006/relationships/image" Target="../media/image796.png"/><Relationship Id="rId362" Type="http://schemas.openxmlformats.org/officeDocument/2006/relationships/image" Target="../media/image874.png"/><Relationship Id="rId418" Type="http://schemas.openxmlformats.org/officeDocument/2006/relationships/image" Target="../media/image902.png"/><Relationship Id="rId222" Type="http://schemas.openxmlformats.org/officeDocument/2006/relationships/customXml" Target="../ink/ink813.xml"/><Relationship Id="rId264" Type="http://schemas.openxmlformats.org/officeDocument/2006/relationships/image" Target="../media/image826.png"/><Relationship Id="rId17" Type="http://schemas.openxmlformats.org/officeDocument/2006/relationships/image" Target="../media/image708.png"/><Relationship Id="rId59" Type="http://schemas.openxmlformats.org/officeDocument/2006/relationships/image" Target="../media/image729.png"/><Relationship Id="rId124" Type="http://schemas.openxmlformats.org/officeDocument/2006/relationships/customXml" Target="../ink/ink763.xml"/><Relationship Id="rId70" Type="http://schemas.openxmlformats.org/officeDocument/2006/relationships/customXml" Target="../ink/ink736.xml"/><Relationship Id="rId166" Type="http://schemas.openxmlformats.org/officeDocument/2006/relationships/image" Target="../media/image781.png"/><Relationship Id="rId331" Type="http://schemas.openxmlformats.org/officeDocument/2006/relationships/customXml" Target="../ink/ink868.xml"/><Relationship Id="rId373" Type="http://schemas.openxmlformats.org/officeDocument/2006/relationships/customXml" Target="../ink/ink889.xml"/><Relationship Id="rId429" Type="http://schemas.openxmlformats.org/officeDocument/2006/relationships/customXml" Target="../ink/ink91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6.png"/><Relationship Id="rId21" Type="http://schemas.openxmlformats.org/officeDocument/2006/relationships/image" Target="../media/image918.png"/><Relationship Id="rId42" Type="http://schemas.openxmlformats.org/officeDocument/2006/relationships/customXml" Target="../ink/ink938.xml"/><Relationship Id="rId63" Type="http://schemas.openxmlformats.org/officeDocument/2006/relationships/image" Target="../media/image939.png"/><Relationship Id="rId84" Type="http://schemas.openxmlformats.org/officeDocument/2006/relationships/customXml" Target="../ink/ink959.xml"/><Relationship Id="rId138" Type="http://schemas.openxmlformats.org/officeDocument/2006/relationships/customXml" Target="../ink/ink986.xml"/><Relationship Id="rId159" Type="http://schemas.openxmlformats.org/officeDocument/2006/relationships/image" Target="../media/image987.png"/><Relationship Id="rId170" Type="http://schemas.openxmlformats.org/officeDocument/2006/relationships/customXml" Target="../ink/ink1002.xml"/><Relationship Id="rId191" Type="http://schemas.openxmlformats.org/officeDocument/2006/relationships/image" Target="../media/image1003.png"/><Relationship Id="rId205" Type="http://schemas.openxmlformats.org/officeDocument/2006/relationships/image" Target="../media/image1010.png"/><Relationship Id="rId226" Type="http://schemas.openxmlformats.org/officeDocument/2006/relationships/customXml" Target="../ink/ink1030.xml"/><Relationship Id="rId107" Type="http://schemas.openxmlformats.org/officeDocument/2006/relationships/image" Target="../media/image961.png"/><Relationship Id="rId11" Type="http://schemas.openxmlformats.org/officeDocument/2006/relationships/image" Target="../media/image913.png"/><Relationship Id="rId32" Type="http://schemas.openxmlformats.org/officeDocument/2006/relationships/customXml" Target="../ink/ink933.xml"/><Relationship Id="rId53" Type="http://schemas.openxmlformats.org/officeDocument/2006/relationships/image" Target="../media/image934.png"/><Relationship Id="rId74" Type="http://schemas.openxmlformats.org/officeDocument/2006/relationships/customXml" Target="../ink/ink954.xml"/><Relationship Id="rId128" Type="http://schemas.openxmlformats.org/officeDocument/2006/relationships/customXml" Target="../ink/ink981.xml"/><Relationship Id="rId149" Type="http://schemas.openxmlformats.org/officeDocument/2006/relationships/image" Target="../media/image982.png"/><Relationship Id="rId5" Type="http://schemas.openxmlformats.org/officeDocument/2006/relationships/image" Target="../media/image910.png"/><Relationship Id="rId95" Type="http://schemas.openxmlformats.org/officeDocument/2006/relationships/image" Target="../media/image955.png"/><Relationship Id="rId160" Type="http://schemas.openxmlformats.org/officeDocument/2006/relationships/customXml" Target="../ink/ink997.xml"/><Relationship Id="rId181" Type="http://schemas.openxmlformats.org/officeDocument/2006/relationships/image" Target="../media/image998.png"/><Relationship Id="rId216" Type="http://schemas.openxmlformats.org/officeDocument/2006/relationships/customXml" Target="../ink/ink1025.xml"/><Relationship Id="rId237" Type="http://schemas.openxmlformats.org/officeDocument/2006/relationships/image" Target="../media/image1026.png"/><Relationship Id="rId22" Type="http://schemas.openxmlformats.org/officeDocument/2006/relationships/customXml" Target="../ink/ink928.xml"/><Relationship Id="rId43" Type="http://schemas.openxmlformats.org/officeDocument/2006/relationships/image" Target="../media/image929.png"/><Relationship Id="rId64" Type="http://schemas.openxmlformats.org/officeDocument/2006/relationships/customXml" Target="../ink/ink949.xml"/><Relationship Id="rId118" Type="http://schemas.openxmlformats.org/officeDocument/2006/relationships/customXml" Target="../ink/ink976.xml"/><Relationship Id="rId139" Type="http://schemas.openxmlformats.org/officeDocument/2006/relationships/image" Target="../media/image977.png"/><Relationship Id="rId85" Type="http://schemas.openxmlformats.org/officeDocument/2006/relationships/image" Target="../media/image950.png"/><Relationship Id="rId150" Type="http://schemas.openxmlformats.org/officeDocument/2006/relationships/customXml" Target="../ink/ink992.xml"/><Relationship Id="rId171" Type="http://schemas.openxmlformats.org/officeDocument/2006/relationships/image" Target="../media/image993.png"/><Relationship Id="rId192" Type="http://schemas.openxmlformats.org/officeDocument/2006/relationships/customXml" Target="../ink/ink1013.xml"/><Relationship Id="rId206" Type="http://schemas.openxmlformats.org/officeDocument/2006/relationships/customXml" Target="../ink/ink1020.xml"/><Relationship Id="rId227" Type="http://schemas.openxmlformats.org/officeDocument/2006/relationships/image" Target="../media/image1021.png"/><Relationship Id="rId12" Type="http://schemas.openxmlformats.org/officeDocument/2006/relationships/customXml" Target="../ink/ink923.xml"/><Relationship Id="rId33" Type="http://schemas.openxmlformats.org/officeDocument/2006/relationships/image" Target="../media/image924.png"/><Relationship Id="rId108" Type="http://schemas.openxmlformats.org/officeDocument/2006/relationships/customXml" Target="../ink/ink971.xml"/><Relationship Id="rId129" Type="http://schemas.openxmlformats.org/officeDocument/2006/relationships/image" Target="../media/image972.png"/><Relationship Id="rId54" Type="http://schemas.openxmlformats.org/officeDocument/2006/relationships/customXml" Target="../ink/ink944.xml"/><Relationship Id="rId75" Type="http://schemas.openxmlformats.org/officeDocument/2006/relationships/image" Target="../media/image945.png"/><Relationship Id="rId96" Type="http://schemas.openxmlformats.org/officeDocument/2006/relationships/customXml" Target="../ink/ink965.xml"/><Relationship Id="rId140" Type="http://schemas.openxmlformats.org/officeDocument/2006/relationships/customXml" Target="../ink/ink987.xml"/><Relationship Id="rId161" Type="http://schemas.openxmlformats.org/officeDocument/2006/relationships/image" Target="../media/image988.png"/><Relationship Id="rId182" Type="http://schemas.openxmlformats.org/officeDocument/2006/relationships/customXml" Target="../ink/ink1008.xml"/><Relationship Id="rId217" Type="http://schemas.openxmlformats.org/officeDocument/2006/relationships/image" Target="../media/image1016.png"/><Relationship Id="rId6" Type="http://schemas.openxmlformats.org/officeDocument/2006/relationships/customXml" Target="../ink/ink920.xml"/><Relationship Id="rId23" Type="http://schemas.openxmlformats.org/officeDocument/2006/relationships/image" Target="../media/image919.png"/><Relationship Id="rId119" Type="http://schemas.openxmlformats.org/officeDocument/2006/relationships/image" Target="../media/image967.png"/><Relationship Id="rId44" Type="http://schemas.openxmlformats.org/officeDocument/2006/relationships/customXml" Target="../ink/ink939.xml"/><Relationship Id="rId65" Type="http://schemas.openxmlformats.org/officeDocument/2006/relationships/image" Target="../media/image940.png"/><Relationship Id="rId86" Type="http://schemas.openxmlformats.org/officeDocument/2006/relationships/customXml" Target="../ink/ink960.xml"/><Relationship Id="rId130" Type="http://schemas.openxmlformats.org/officeDocument/2006/relationships/customXml" Target="../ink/ink982.xml"/><Relationship Id="rId151" Type="http://schemas.openxmlformats.org/officeDocument/2006/relationships/image" Target="../media/image983.png"/><Relationship Id="rId172" Type="http://schemas.openxmlformats.org/officeDocument/2006/relationships/customXml" Target="../ink/ink1003.xml"/><Relationship Id="rId193" Type="http://schemas.openxmlformats.org/officeDocument/2006/relationships/image" Target="../media/image1004.png"/><Relationship Id="rId207" Type="http://schemas.openxmlformats.org/officeDocument/2006/relationships/image" Target="../media/image1011.png"/><Relationship Id="rId228" Type="http://schemas.openxmlformats.org/officeDocument/2006/relationships/customXml" Target="../ink/ink1031.xml"/><Relationship Id="rId13" Type="http://schemas.openxmlformats.org/officeDocument/2006/relationships/image" Target="../media/image914.png"/><Relationship Id="rId109" Type="http://schemas.openxmlformats.org/officeDocument/2006/relationships/image" Target="../media/image962.png"/><Relationship Id="rId34" Type="http://schemas.openxmlformats.org/officeDocument/2006/relationships/customXml" Target="../ink/ink934.xml"/><Relationship Id="rId55" Type="http://schemas.openxmlformats.org/officeDocument/2006/relationships/image" Target="../media/image935.png"/><Relationship Id="rId76" Type="http://schemas.openxmlformats.org/officeDocument/2006/relationships/customXml" Target="../ink/ink955.xml"/><Relationship Id="rId97" Type="http://schemas.openxmlformats.org/officeDocument/2006/relationships/image" Target="../media/image956.png"/><Relationship Id="rId120" Type="http://schemas.openxmlformats.org/officeDocument/2006/relationships/customXml" Target="../ink/ink977.xml"/><Relationship Id="rId141" Type="http://schemas.openxmlformats.org/officeDocument/2006/relationships/image" Target="../media/image978.png"/><Relationship Id="rId7" Type="http://schemas.openxmlformats.org/officeDocument/2006/relationships/image" Target="../media/image911.png"/><Relationship Id="rId162" Type="http://schemas.openxmlformats.org/officeDocument/2006/relationships/customXml" Target="../ink/ink998.xml"/><Relationship Id="rId183" Type="http://schemas.openxmlformats.org/officeDocument/2006/relationships/image" Target="../media/image999.png"/><Relationship Id="rId218" Type="http://schemas.openxmlformats.org/officeDocument/2006/relationships/customXml" Target="../ink/ink1026.xml"/><Relationship Id="rId24" Type="http://schemas.openxmlformats.org/officeDocument/2006/relationships/customXml" Target="../ink/ink929.xml"/><Relationship Id="rId45" Type="http://schemas.openxmlformats.org/officeDocument/2006/relationships/image" Target="../media/image930.png"/><Relationship Id="rId66" Type="http://schemas.openxmlformats.org/officeDocument/2006/relationships/customXml" Target="../ink/ink950.xml"/><Relationship Id="rId87" Type="http://schemas.openxmlformats.org/officeDocument/2006/relationships/image" Target="../media/image951.png"/><Relationship Id="rId110" Type="http://schemas.openxmlformats.org/officeDocument/2006/relationships/customXml" Target="../ink/ink972.xml"/><Relationship Id="rId131" Type="http://schemas.openxmlformats.org/officeDocument/2006/relationships/image" Target="../media/image973.png"/><Relationship Id="rId152" Type="http://schemas.openxmlformats.org/officeDocument/2006/relationships/customXml" Target="../ink/ink993.xml"/><Relationship Id="rId173" Type="http://schemas.openxmlformats.org/officeDocument/2006/relationships/image" Target="../media/image994.png"/><Relationship Id="rId194" Type="http://schemas.openxmlformats.org/officeDocument/2006/relationships/customXml" Target="../ink/ink1014.xml"/><Relationship Id="rId208" Type="http://schemas.openxmlformats.org/officeDocument/2006/relationships/customXml" Target="../ink/ink1021.xml"/><Relationship Id="rId229" Type="http://schemas.openxmlformats.org/officeDocument/2006/relationships/image" Target="../media/image1022.png"/><Relationship Id="rId14" Type="http://schemas.openxmlformats.org/officeDocument/2006/relationships/customXml" Target="../ink/ink924.xml"/><Relationship Id="rId35" Type="http://schemas.openxmlformats.org/officeDocument/2006/relationships/image" Target="../media/image925.png"/><Relationship Id="rId56" Type="http://schemas.openxmlformats.org/officeDocument/2006/relationships/customXml" Target="../ink/ink945.xml"/><Relationship Id="rId77" Type="http://schemas.openxmlformats.org/officeDocument/2006/relationships/image" Target="../media/image946.png"/><Relationship Id="rId100" Type="http://schemas.openxmlformats.org/officeDocument/2006/relationships/customXml" Target="../ink/ink967.xml"/><Relationship Id="rId8" Type="http://schemas.openxmlformats.org/officeDocument/2006/relationships/customXml" Target="../ink/ink921.xml"/><Relationship Id="rId98" Type="http://schemas.openxmlformats.org/officeDocument/2006/relationships/customXml" Target="../ink/ink966.xml"/><Relationship Id="rId121" Type="http://schemas.openxmlformats.org/officeDocument/2006/relationships/image" Target="../media/image968.png"/><Relationship Id="rId142" Type="http://schemas.openxmlformats.org/officeDocument/2006/relationships/customXml" Target="../ink/ink988.xml"/><Relationship Id="rId163" Type="http://schemas.openxmlformats.org/officeDocument/2006/relationships/image" Target="../media/image989.png"/><Relationship Id="rId184" Type="http://schemas.openxmlformats.org/officeDocument/2006/relationships/customXml" Target="../ink/ink1009.xml"/><Relationship Id="rId219" Type="http://schemas.openxmlformats.org/officeDocument/2006/relationships/image" Target="../media/image1017.png"/><Relationship Id="rId230" Type="http://schemas.openxmlformats.org/officeDocument/2006/relationships/customXml" Target="../ink/ink1032.xml"/><Relationship Id="rId25" Type="http://schemas.openxmlformats.org/officeDocument/2006/relationships/image" Target="../media/image920.png"/><Relationship Id="rId46" Type="http://schemas.openxmlformats.org/officeDocument/2006/relationships/customXml" Target="../ink/ink940.xml"/><Relationship Id="rId67" Type="http://schemas.openxmlformats.org/officeDocument/2006/relationships/image" Target="../media/image941.png"/><Relationship Id="rId88" Type="http://schemas.openxmlformats.org/officeDocument/2006/relationships/customXml" Target="../ink/ink961.xml"/><Relationship Id="rId111" Type="http://schemas.openxmlformats.org/officeDocument/2006/relationships/image" Target="../media/image963.png"/><Relationship Id="rId132" Type="http://schemas.openxmlformats.org/officeDocument/2006/relationships/customXml" Target="../ink/ink983.xml"/><Relationship Id="rId153" Type="http://schemas.openxmlformats.org/officeDocument/2006/relationships/image" Target="../media/image984.png"/><Relationship Id="rId174" Type="http://schemas.openxmlformats.org/officeDocument/2006/relationships/customXml" Target="../ink/ink1004.xml"/><Relationship Id="rId195" Type="http://schemas.openxmlformats.org/officeDocument/2006/relationships/image" Target="../media/image1005.png"/><Relationship Id="rId209" Type="http://schemas.openxmlformats.org/officeDocument/2006/relationships/image" Target="../media/image1012.png"/><Relationship Id="rId190" Type="http://schemas.openxmlformats.org/officeDocument/2006/relationships/customXml" Target="../ink/ink1012.xml"/><Relationship Id="rId204" Type="http://schemas.openxmlformats.org/officeDocument/2006/relationships/customXml" Target="../ink/ink1019.xml"/><Relationship Id="rId220" Type="http://schemas.openxmlformats.org/officeDocument/2006/relationships/customXml" Target="../ink/ink1027.xml"/><Relationship Id="rId225" Type="http://schemas.openxmlformats.org/officeDocument/2006/relationships/image" Target="../media/image1020.png"/><Relationship Id="rId15" Type="http://schemas.openxmlformats.org/officeDocument/2006/relationships/image" Target="../media/image915.png"/><Relationship Id="rId36" Type="http://schemas.openxmlformats.org/officeDocument/2006/relationships/customXml" Target="../ink/ink935.xml"/><Relationship Id="rId57" Type="http://schemas.openxmlformats.org/officeDocument/2006/relationships/image" Target="../media/image936.png"/><Relationship Id="rId106" Type="http://schemas.openxmlformats.org/officeDocument/2006/relationships/customXml" Target="../ink/ink970.xml"/><Relationship Id="rId127" Type="http://schemas.openxmlformats.org/officeDocument/2006/relationships/image" Target="../media/image971.png"/><Relationship Id="rId10" Type="http://schemas.openxmlformats.org/officeDocument/2006/relationships/customXml" Target="../ink/ink922.xml"/><Relationship Id="rId31" Type="http://schemas.openxmlformats.org/officeDocument/2006/relationships/image" Target="../media/image923.png"/><Relationship Id="rId52" Type="http://schemas.openxmlformats.org/officeDocument/2006/relationships/customXml" Target="../ink/ink943.xml"/><Relationship Id="rId73" Type="http://schemas.openxmlformats.org/officeDocument/2006/relationships/image" Target="../media/image944.png"/><Relationship Id="rId78" Type="http://schemas.openxmlformats.org/officeDocument/2006/relationships/customXml" Target="../ink/ink956.xml"/><Relationship Id="rId94" Type="http://schemas.openxmlformats.org/officeDocument/2006/relationships/customXml" Target="../ink/ink964.xml"/><Relationship Id="rId99" Type="http://schemas.openxmlformats.org/officeDocument/2006/relationships/image" Target="../media/image957.png"/><Relationship Id="rId101" Type="http://schemas.openxmlformats.org/officeDocument/2006/relationships/image" Target="../media/image958.png"/><Relationship Id="rId122" Type="http://schemas.openxmlformats.org/officeDocument/2006/relationships/customXml" Target="../ink/ink978.xml"/><Relationship Id="rId143" Type="http://schemas.openxmlformats.org/officeDocument/2006/relationships/image" Target="../media/image979.png"/><Relationship Id="rId148" Type="http://schemas.openxmlformats.org/officeDocument/2006/relationships/customXml" Target="../ink/ink991.xml"/><Relationship Id="rId164" Type="http://schemas.openxmlformats.org/officeDocument/2006/relationships/customXml" Target="../ink/ink999.xml"/><Relationship Id="rId169" Type="http://schemas.openxmlformats.org/officeDocument/2006/relationships/image" Target="../media/image992.png"/><Relationship Id="rId185" Type="http://schemas.openxmlformats.org/officeDocument/2006/relationships/image" Target="../media/image1000.png"/><Relationship Id="rId4" Type="http://schemas.openxmlformats.org/officeDocument/2006/relationships/customXml" Target="../ink/ink919.xml"/><Relationship Id="rId9" Type="http://schemas.openxmlformats.org/officeDocument/2006/relationships/image" Target="../media/image912.png"/><Relationship Id="rId180" Type="http://schemas.openxmlformats.org/officeDocument/2006/relationships/customXml" Target="../ink/ink1007.xml"/><Relationship Id="rId210" Type="http://schemas.openxmlformats.org/officeDocument/2006/relationships/customXml" Target="../ink/ink1022.xml"/><Relationship Id="rId215" Type="http://schemas.openxmlformats.org/officeDocument/2006/relationships/image" Target="../media/image1015.png"/><Relationship Id="rId236" Type="http://schemas.openxmlformats.org/officeDocument/2006/relationships/customXml" Target="../ink/ink1035.xml"/><Relationship Id="rId26" Type="http://schemas.openxmlformats.org/officeDocument/2006/relationships/customXml" Target="../ink/ink930.xml"/><Relationship Id="rId231" Type="http://schemas.openxmlformats.org/officeDocument/2006/relationships/image" Target="../media/image1023.png"/><Relationship Id="rId47" Type="http://schemas.openxmlformats.org/officeDocument/2006/relationships/image" Target="../media/image931.png"/><Relationship Id="rId68" Type="http://schemas.openxmlformats.org/officeDocument/2006/relationships/customXml" Target="../ink/ink951.xml"/><Relationship Id="rId89" Type="http://schemas.openxmlformats.org/officeDocument/2006/relationships/image" Target="../media/image952.png"/><Relationship Id="rId112" Type="http://schemas.openxmlformats.org/officeDocument/2006/relationships/customXml" Target="../ink/ink973.xml"/><Relationship Id="rId133" Type="http://schemas.openxmlformats.org/officeDocument/2006/relationships/image" Target="../media/image974.png"/><Relationship Id="rId154" Type="http://schemas.openxmlformats.org/officeDocument/2006/relationships/customXml" Target="../ink/ink994.xml"/><Relationship Id="rId175" Type="http://schemas.openxmlformats.org/officeDocument/2006/relationships/image" Target="../media/image995.png"/><Relationship Id="rId196" Type="http://schemas.openxmlformats.org/officeDocument/2006/relationships/customXml" Target="../ink/ink1015.xml"/><Relationship Id="rId200" Type="http://schemas.openxmlformats.org/officeDocument/2006/relationships/customXml" Target="../ink/ink1017.xml"/><Relationship Id="rId16" Type="http://schemas.openxmlformats.org/officeDocument/2006/relationships/customXml" Target="../ink/ink925.xml"/><Relationship Id="rId221" Type="http://schemas.openxmlformats.org/officeDocument/2006/relationships/image" Target="../media/image1018.png"/><Relationship Id="rId37" Type="http://schemas.openxmlformats.org/officeDocument/2006/relationships/image" Target="../media/image926.png"/><Relationship Id="rId58" Type="http://schemas.openxmlformats.org/officeDocument/2006/relationships/customXml" Target="../ink/ink946.xml"/><Relationship Id="rId79" Type="http://schemas.openxmlformats.org/officeDocument/2006/relationships/image" Target="../media/image947.png"/><Relationship Id="rId102" Type="http://schemas.openxmlformats.org/officeDocument/2006/relationships/customXml" Target="../ink/ink968.xml"/><Relationship Id="rId123" Type="http://schemas.openxmlformats.org/officeDocument/2006/relationships/image" Target="../media/image969.png"/><Relationship Id="rId144" Type="http://schemas.openxmlformats.org/officeDocument/2006/relationships/customXml" Target="../ink/ink989.xml"/><Relationship Id="rId90" Type="http://schemas.openxmlformats.org/officeDocument/2006/relationships/customXml" Target="../ink/ink962.xml"/><Relationship Id="rId165" Type="http://schemas.openxmlformats.org/officeDocument/2006/relationships/image" Target="../media/image990.png"/><Relationship Id="rId186" Type="http://schemas.openxmlformats.org/officeDocument/2006/relationships/customXml" Target="../ink/ink1010.xml"/><Relationship Id="rId211" Type="http://schemas.openxmlformats.org/officeDocument/2006/relationships/image" Target="../media/image1013.png"/><Relationship Id="rId232" Type="http://schemas.openxmlformats.org/officeDocument/2006/relationships/customXml" Target="../ink/ink1033.xml"/><Relationship Id="rId27" Type="http://schemas.openxmlformats.org/officeDocument/2006/relationships/image" Target="../media/image921.png"/><Relationship Id="rId48" Type="http://schemas.openxmlformats.org/officeDocument/2006/relationships/customXml" Target="../ink/ink941.xml"/><Relationship Id="rId69" Type="http://schemas.openxmlformats.org/officeDocument/2006/relationships/image" Target="../media/image942.png"/><Relationship Id="rId113" Type="http://schemas.openxmlformats.org/officeDocument/2006/relationships/image" Target="../media/image964.png"/><Relationship Id="rId134" Type="http://schemas.openxmlformats.org/officeDocument/2006/relationships/customXml" Target="../ink/ink984.xml"/><Relationship Id="rId80" Type="http://schemas.openxmlformats.org/officeDocument/2006/relationships/customXml" Target="../ink/ink957.xml"/><Relationship Id="rId155" Type="http://schemas.openxmlformats.org/officeDocument/2006/relationships/image" Target="../media/image985.png"/><Relationship Id="rId176" Type="http://schemas.openxmlformats.org/officeDocument/2006/relationships/customXml" Target="../ink/ink1005.xml"/><Relationship Id="rId197" Type="http://schemas.openxmlformats.org/officeDocument/2006/relationships/image" Target="../media/image1006.png"/><Relationship Id="rId201" Type="http://schemas.openxmlformats.org/officeDocument/2006/relationships/image" Target="../media/image1008.png"/><Relationship Id="rId222" Type="http://schemas.openxmlformats.org/officeDocument/2006/relationships/customXml" Target="../ink/ink1028.xml"/><Relationship Id="rId17" Type="http://schemas.openxmlformats.org/officeDocument/2006/relationships/image" Target="../media/image916.png"/><Relationship Id="rId38" Type="http://schemas.openxmlformats.org/officeDocument/2006/relationships/customXml" Target="../ink/ink936.xml"/><Relationship Id="rId59" Type="http://schemas.openxmlformats.org/officeDocument/2006/relationships/image" Target="../media/image937.png"/><Relationship Id="rId103" Type="http://schemas.openxmlformats.org/officeDocument/2006/relationships/image" Target="../media/image959.png"/><Relationship Id="rId124" Type="http://schemas.openxmlformats.org/officeDocument/2006/relationships/customXml" Target="../ink/ink979.xml"/><Relationship Id="rId70" Type="http://schemas.openxmlformats.org/officeDocument/2006/relationships/customXml" Target="../ink/ink952.xml"/><Relationship Id="rId91" Type="http://schemas.openxmlformats.org/officeDocument/2006/relationships/image" Target="../media/image953.png"/><Relationship Id="rId145" Type="http://schemas.openxmlformats.org/officeDocument/2006/relationships/image" Target="../media/image980.png"/><Relationship Id="rId166" Type="http://schemas.openxmlformats.org/officeDocument/2006/relationships/customXml" Target="../ink/ink1000.xml"/><Relationship Id="rId187" Type="http://schemas.openxmlformats.org/officeDocument/2006/relationships/image" Target="../media/image100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23.xml"/><Relationship Id="rId233" Type="http://schemas.openxmlformats.org/officeDocument/2006/relationships/image" Target="../media/image1024.png"/><Relationship Id="rId28" Type="http://schemas.openxmlformats.org/officeDocument/2006/relationships/customXml" Target="../ink/ink931.xml"/><Relationship Id="rId49" Type="http://schemas.openxmlformats.org/officeDocument/2006/relationships/image" Target="../media/image932.png"/><Relationship Id="rId114" Type="http://schemas.openxmlformats.org/officeDocument/2006/relationships/customXml" Target="../ink/ink974.xml"/><Relationship Id="rId60" Type="http://schemas.openxmlformats.org/officeDocument/2006/relationships/customXml" Target="../ink/ink947.xml"/><Relationship Id="rId81" Type="http://schemas.openxmlformats.org/officeDocument/2006/relationships/image" Target="../media/image948.png"/><Relationship Id="rId135" Type="http://schemas.openxmlformats.org/officeDocument/2006/relationships/image" Target="../media/image975.png"/><Relationship Id="rId156" Type="http://schemas.openxmlformats.org/officeDocument/2006/relationships/customXml" Target="../ink/ink995.xml"/><Relationship Id="rId177" Type="http://schemas.openxmlformats.org/officeDocument/2006/relationships/image" Target="../media/image996.png"/><Relationship Id="rId198" Type="http://schemas.openxmlformats.org/officeDocument/2006/relationships/customXml" Target="../ink/ink1016.xml"/><Relationship Id="rId202" Type="http://schemas.openxmlformats.org/officeDocument/2006/relationships/customXml" Target="../ink/ink1018.xml"/><Relationship Id="rId223" Type="http://schemas.openxmlformats.org/officeDocument/2006/relationships/image" Target="../media/image1019.png"/><Relationship Id="rId18" Type="http://schemas.openxmlformats.org/officeDocument/2006/relationships/customXml" Target="../ink/ink926.xml"/><Relationship Id="rId39" Type="http://schemas.openxmlformats.org/officeDocument/2006/relationships/image" Target="../media/image927.png"/><Relationship Id="rId50" Type="http://schemas.openxmlformats.org/officeDocument/2006/relationships/customXml" Target="../ink/ink942.xml"/><Relationship Id="rId104" Type="http://schemas.openxmlformats.org/officeDocument/2006/relationships/customXml" Target="../ink/ink969.xml"/><Relationship Id="rId125" Type="http://schemas.openxmlformats.org/officeDocument/2006/relationships/image" Target="../media/image970.png"/><Relationship Id="rId146" Type="http://schemas.openxmlformats.org/officeDocument/2006/relationships/customXml" Target="../ink/ink990.xml"/><Relationship Id="rId167" Type="http://schemas.openxmlformats.org/officeDocument/2006/relationships/image" Target="../media/image991.png"/><Relationship Id="rId188" Type="http://schemas.openxmlformats.org/officeDocument/2006/relationships/customXml" Target="../ink/ink1011.xml"/><Relationship Id="rId71" Type="http://schemas.openxmlformats.org/officeDocument/2006/relationships/image" Target="../media/image943.png"/><Relationship Id="rId92" Type="http://schemas.openxmlformats.org/officeDocument/2006/relationships/customXml" Target="../ink/ink963.xml"/><Relationship Id="rId213" Type="http://schemas.openxmlformats.org/officeDocument/2006/relationships/image" Target="../media/image1014.png"/><Relationship Id="rId234" Type="http://schemas.openxmlformats.org/officeDocument/2006/relationships/customXml" Target="../ink/ink1034.xml"/><Relationship Id="rId2" Type="http://schemas.openxmlformats.org/officeDocument/2006/relationships/customXml" Target="../ink/ink918.xml"/><Relationship Id="rId29" Type="http://schemas.openxmlformats.org/officeDocument/2006/relationships/image" Target="../media/image922.png"/><Relationship Id="rId40" Type="http://schemas.openxmlformats.org/officeDocument/2006/relationships/customXml" Target="../ink/ink937.xml"/><Relationship Id="rId115" Type="http://schemas.openxmlformats.org/officeDocument/2006/relationships/image" Target="../media/image965.png"/><Relationship Id="rId136" Type="http://schemas.openxmlformats.org/officeDocument/2006/relationships/customXml" Target="../ink/ink985.xml"/><Relationship Id="rId157" Type="http://schemas.openxmlformats.org/officeDocument/2006/relationships/image" Target="../media/image986.png"/><Relationship Id="rId178" Type="http://schemas.openxmlformats.org/officeDocument/2006/relationships/customXml" Target="../ink/ink1006.xml"/><Relationship Id="rId61" Type="http://schemas.openxmlformats.org/officeDocument/2006/relationships/image" Target="../media/image938.png"/><Relationship Id="rId82" Type="http://schemas.openxmlformats.org/officeDocument/2006/relationships/customXml" Target="../ink/ink958.xml"/><Relationship Id="rId199" Type="http://schemas.openxmlformats.org/officeDocument/2006/relationships/image" Target="../media/image1007.png"/><Relationship Id="rId203" Type="http://schemas.openxmlformats.org/officeDocument/2006/relationships/image" Target="../media/image1009.png"/><Relationship Id="rId19" Type="http://schemas.openxmlformats.org/officeDocument/2006/relationships/image" Target="../media/image917.png"/><Relationship Id="rId224" Type="http://schemas.openxmlformats.org/officeDocument/2006/relationships/customXml" Target="../ink/ink1029.xml"/><Relationship Id="rId30" Type="http://schemas.openxmlformats.org/officeDocument/2006/relationships/customXml" Target="../ink/ink932.xml"/><Relationship Id="rId105" Type="http://schemas.openxmlformats.org/officeDocument/2006/relationships/image" Target="../media/image960.png"/><Relationship Id="rId126" Type="http://schemas.openxmlformats.org/officeDocument/2006/relationships/customXml" Target="../ink/ink980.xml"/><Relationship Id="rId147" Type="http://schemas.openxmlformats.org/officeDocument/2006/relationships/image" Target="../media/image981.png"/><Relationship Id="rId168" Type="http://schemas.openxmlformats.org/officeDocument/2006/relationships/customXml" Target="../ink/ink1001.xml"/><Relationship Id="rId51" Type="http://schemas.openxmlformats.org/officeDocument/2006/relationships/image" Target="../media/image933.png"/><Relationship Id="rId72" Type="http://schemas.openxmlformats.org/officeDocument/2006/relationships/customXml" Target="../ink/ink953.xml"/><Relationship Id="rId93" Type="http://schemas.openxmlformats.org/officeDocument/2006/relationships/image" Target="../media/image954.png"/><Relationship Id="rId189" Type="http://schemas.openxmlformats.org/officeDocument/2006/relationships/image" Target="../media/image1002.png"/><Relationship Id="rId3" Type="http://schemas.openxmlformats.org/officeDocument/2006/relationships/image" Target="../media/image909.png"/><Relationship Id="rId214" Type="http://schemas.openxmlformats.org/officeDocument/2006/relationships/customXml" Target="../ink/ink1024.xml"/><Relationship Id="rId235" Type="http://schemas.openxmlformats.org/officeDocument/2006/relationships/image" Target="../media/image1025.png"/><Relationship Id="rId116" Type="http://schemas.openxmlformats.org/officeDocument/2006/relationships/customXml" Target="../ink/ink975.xml"/><Relationship Id="rId137" Type="http://schemas.openxmlformats.org/officeDocument/2006/relationships/image" Target="../media/image976.png"/><Relationship Id="rId158" Type="http://schemas.openxmlformats.org/officeDocument/2006/relationships/customXml" Target="../ink/ink996.xml"/><Relationship Id="rId20" Type="http://schemas.openxmlformats.org/officeDocument/2006/relationships/customXml" Target="../ink/ink927.xml"/><Relationship Id="rId41" Type="http://schemas.openxmlformats.org/officeDocument/2006/relationships/image" Target="../media/image928.png"/><Relationship Id="rId62" Type="http://schemas.openxmlformats.org/officeDocument/2006/relationships/customXml" Target="../ink/ink948.xml"/><Relationship Id="rId83" Type="http://schemas.openxmlformats.org/officeDocument/2006/relationships/image" Target="../media/image949.png"/><Relationship Id="rId179" Type="http://schemas.openxmlformats.org/officeDocument/2006/relationships/image" Target="../media/image99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94.xml"/><Relationship Id="rId21" Type="http://schemas.openxmlformats.org/officeDocument/2006/relationships/image" Target="../media/image1036.png"/><Relationship Id="rId42" Type="http://schemas.openxmlformats.org/officeDocument/2006/relationships/customXml" Target="../ink/ink1056.xml"/><Relationship Id="rId63" Type="http://schemas.openxmlformats.org/officeDocument/2006/relationships/customXml" Target="../ink/ink1067.xml"/><Relationship Id="rId84" Type="http://schemas.openxmlformats.org/officeDocument/2006/relationships/image" Target="../media/image1067.png"/><Relationship Id="rId138" Type="http://schemas.openxmlformats.org/officeDocument/2006/relationships/image" Target="../media/image1092.png"/><Relationship Id="rId159" Type="http://schemas.openxmlformats.org/officeDocument/2006/relationships/customXml" Target="../ink/ink1115.xml"/><Relationship Id="rId170" Type="http://schemas.openxmlformats.org/officeDocument/2006/relationships/image" Target="../media/image1108.png"/><Relationship Id="rId107" Type="http://schemas.openxmlformats.org/officeDocument/2006/relationships/customXml" Target="../ink/ink1089.xml"/><Relationship Id="rId11" Type="http://schemas.openxmlformats.org/officeDocument/2006/relationships/image" Target="../media/image1031.png"/><Relationship Id="rId32" Type="http://schemas.openxmlformats.org/officeDocument/2006/relationships/customXml" Target="../ink/ink1051.xml"/><Relationship Id="rId53" Type="http://schemas.openxmlformats.org/officeDocument/2006/relationships/image" Target="../media/image1052.png"/><Relationship Id="rId74" Type="http://schemas.openxmlformats.org/officeDocument/2006/relationships/image" Target="../media/image1062.png"/><Relationship Id="rId128" Type="http://schemas.openxmlformats.org/officeDocument/2006/relationships/image" Target="../media/image1089.png"/><Relationship Id="rId149" Type="http://schemas.openxmlformats.org/officeDocument/2006/relationships/customXml" Target="../ink/ink1110.xml"/><Relationship Id="rId5" Type="http://schemas.openxmlformats.org/officeDocument/2006/relationships/image" Target="../media/image1028.png"/><Relationship Id="rId95" Type="http://schemas.openxmlformats.org/officeDocument/2006/relationships/customXml" Target="../ink/ink1083.xml"/><Relationship Id="rId160" Type="http://schemas.openxmlformats.org/officeDocument/2006/relationships/image" Target="../media/image1103.png"/><Relationship Id="rId181" Type="http://schemas.openxmlformats.org/officeDocument/2006/relationships/customXml" Target="../ink/ink1126.xml"/><Relationship Id="rId22" Type="http://schemas.openxmlformats.org/officeDocument/2006/relationships/customXml" Target="../ink/ink1046.xml"/><Relationship Id="rId43" Type="http://schemas.openxmlformats.org/officeDocument/2006/relationships/image" Target="../media/image1047.png"/><Relationship Id="rId64" Type="http://schemas.openxmlformats.org/officeDocument/2006/relationships/image" Target="../media/image1057.png"/><Relationship Id="rId118" Type="http://schemas.openxmlformats.org/officeDocument/2006/relationships/image" Target="../media/image1084.png"/><Relationship Id="rId139" Type="http://schemas.openxmlformats.org/officeDocument/2006/relationships/customXml" Target="../ink/ink1105.xml"/><Relationship Id="rId85" Type="http://schemas.openxmlformats.org/officeDocument/2006/relationships/customXml" Target="../ink/ink1078.xml"/><Relationship Id="rId150" Type="http://schemas.openxmlformats.org/officeDocument/2006/relationships/image" Target="../media/image1098.png"/><Relationship Id="rId171" Type="http://schemas.openxmlformats.org/officeDocument/2006/relationships/customXml" Target="../ink/ink1121.xml"/><Relationship Id="rId12" Type="http://schemas.openxmlformats.org/officeDocument/2006/relationships/customXml" Target="../ink/ink1041.xml"/><Relationship Id="rId33" Type="http://schemas.openxmlformats.org/officeDocument/2006/relationships/image" Target="../media/image1042.png"/><Relationship Id="rId108" Type="http://schemas.openxmlformats.org/officeDocument/2006/relationships/image" Target="../media/image1079.png"/><Relationship Id="rId129" Type="http://schemas.openxmlformats.org/officeDocument/2006/relationships/customXml" Target="../ink/ink1100.xml"/><Relationship Id="rId54" Type="http://schemas.openxmlformats.org/officeDocument/2006/relationships/customXml" Target="../ink/ink1062.xml"/><Relationship Id="rId75" Type="http://schemas.openxmlformats.org/officeDocument/2006/relationships/customXml" Target="../ink/ink1073.xml"/><Relationship Id="rId96" Type="http://schemas.openxmlformats.org/officeDocument/2006/relationships/image" Target="../media/image1073.png"/><Relationship Id="rId140" Type="http://schemas.openxmlformats.org/officeDocument/2006/relationships/image" Target="../media/image1093.png"/><Relationship Id="rId161" Type="http://schemas.openxmlformats.org/officeDocument/2006/relationships/customXml" Target="../ink/ink1116.xml"/><Relationship Id="rId182" Type="http://schemas.openxmlformats.org/officeDocument/2006/relationships/image" Target="../media/image1114.png"/><Relationship Id="rId6" Type="http://schemas.openxmlformats.org/officeDocument/2006/relationships/customXml" Target="../ink/ink1038.xml"/><Relationship Id="rId23" Type="http://schemas.openxmlformats.org/officeDocument/2006/relationships/image" Target="../media/image1037.png"/><Relationship Id="rId119" Type="http://schemas.openxmlformats.org/officeDocument/2006/relationships/customXml" Target="../ink/ink1095.xml"/><Relationship Id="rId44" Type="http://schemas.openxmlformats.org/officeDocument/2006/relationships/customXml" Target="../ink/ink1057.xml"/><Relationship Id="rId65" Type="http://schemas.openxmlformats.org/officeDocument/2006/relationships/customXml" Target="../ink/ink1068.xml"/><Relationship Id="rId86" Type="http://schemas.openxmlformats.org/officeDocument/2006/relationships/image" Target="../media/image1068.png"/><Relationship Id="rId130" Type="http://schemas.openxmlformats.org/officeDocument/2006/relationships/image" Target="../media/image700.png"/><Relationship Id="rId151" Type="http://schemas.openxmlformats.org/officeDocument/2006/relationships/customXml" Target="../ink/ink1111.xml"/><Relationship Id="rId172" Type="http://schemas.openxmlformats.org/officeDocument/2006/relationships/image" Target="../media/image1109.png"/><Relationship Id="rId13" Type="http://schemas.openxmlformats.org/officeDocument/2006/relationships/image" Target="../media/image1032.png"/><Relationship Id="rId18" Type="http://schemas.openxmlformats.org/officeDocument/2006/relationships/customXml" Target="../ink/ink1044.xml"/><Relationship Id="rId39" Type="http://schemas.openxmlformats.org/officeDocument/2006/relationships/image" Target="../media/image1045.png"/><Relationship Id="rId109" Type="http://schemas.openxmlformats.org/officeDocument/2006/relationships/customXml" Target="../ink/ink1090.xml"/><Relationship Id="rId34" Type="http://schemas.openxmlformats.org/officeDocument/2006/relationships/customXml" Target="../ink/ink1052.xml"/><Relationship Id="rId50" Type="http://schemas.openxmlformats.org/officeDocument/2006/relationships/customXml" Target="../ink/ink1060.xml"/><Relationship Id="rId55" Type="http://schemas.openxmlformats.org/officeDocument/2006/relationships/image" Target="../media/image1053.png"/><Relationship Id="rId76" Type="http://schemas.openxmlformats.org/officeDocument/2006/relationships/image" Target="../media/image1063.png"/><Relationship Id="rId97" Type="http://schemas.openxmlformats.org/officeDocument/2006/relationships/customXml" Target="../ink/ink1084.xml"/><Relationship Id="rId104" Type="http://schemas.openxmlformats.org/officeDocument/2006/relationships/image" Target="../media/image1077.png"/><Relationship Id="rId120" Type="http://schemas.openxmlformats.org/officeDocument/2006/relationships/image" Target="../media/image1085.png"/><Relationship Id="rId125" Type="http://schemas.openxmlformats.org/officeDocument/2006/relationships/customXml" Target="../ink/ink1098.xml"/><Relationship Id="rId141" Type="http://schemas.openxmlformats.org/officeDocument/2006/relationships/customXml" Target="../ink/ink1106.xml"/><Relationship Id="rId146" Type="http://schemas.openxmlformats.org/officeDocument/2006/relationships/image" Target="../media/image1096.png"/><Relationship Id="rId167" Type="http://schemas.openxmlformats.org/officeDocument/2006/relationships/customXml" Target="../ink/ink1119.xml"/><Relationship Id="rId188" Type="http://schemas.openxmlformats.org/officeDocument/2006/relationships/image" Target="../media/image1117.png"/><Relationship Id="rId7" Type="http://schemas.openxmlformats.org/officeDocument/2006/relationships/image" Target="../media/image1029.png"/><Relationship Id="rId71" Type="http://schemas.openxmlformats.org/officeDocument/2006/relationships/customXml" Target="../ink/ink1071.xml"/><Relationship Id="rId92" Type="http://schemas.openxmlformats.org/officeDocument/2006/relationships/image" Target="../media/image1071.png"/><Relationship Id="rId162" Type="http://schemas.openxmlformats.org/officeDocument/2006/relationships/image" Target="../media/image1104.png"/><Relationship Id="rId183" Type="http://schemas.openxmlformats.org/officeDocument/2006/relationships/customXml" Target="../ink/ink1127.xml"/><Relationship Id="rId2" Type="http://schemas.openxmlformats.org/officeDocument/2006/relationships/customXml" Target="../ink/ink1036.xml"/><Relationship Id="rId29" Type="http://schemas.openxmlformats.org/officeDocument/2006/relationships/image" Target="../media/image1040.png"/><Relationship Id="rId24" Type="http://schemas.openxmlformats.org/officeDocument/2006/relationships/customXml" Target="../ink/ink1047.xml"/><Relationship Id="rId40" Type="http://schemas.openxmlformats.org/officeDocument/2006/relationships/customXml" Target="../ink/ink1055.xml"/><Relationship Id="rId45" Type="http://schemas.openxmlformats.org/officeDocument/2006/relationships/image" Target="../media/image1048.png"/><Relationship Id="rId66" Type="http://schemas.openxmlformats.org/officeDocument/2006/relationships/image" Target="../media/image1058.png"/><Relationship Id="rId87" Type="http://schemas.openxmlformats.org/officeDocument/2006/relationships/customXml" Target="../ink/ink1079.xml"/><Relationship Id="rId110" Type="http://schemas.openxmlformats.org/officeDocument/2006/relationships/image" Target="../media/image1080.png"/><Relationship Id="rId115" Type="http://schemas.openxmlformats.org/officeDocument/2006/relationships/customXml" Target="../ink/ink1093.xml"/><Relationship Id="rId131" Type="http://schemas.openxmlformats.org/officeDocument/2006/relationships/customXml" Target="../ink/ink1101.xml"/><Relationship Id="rId136" Type="http://schemas.openxmlformats.org/officeDocument/2006/relationships/image" Target="../media/image1091.png"/><Relationship Id="rId157" Type="http://schemas.openxmlformats.org/officeDocument/2006/relationships/customXml" Target="../ink/ink1114.xml"/><Relationship Id="rId178" Type="http://schemas.openxmlformats.org/officeDocument/2006/relationships/image" Target="../media/image1112.png"/><Relationship Id="rId61" Type="http://schemas.openxmlformats.org/officeDocument/2006/relationships/customXml" Target="../ink/ink1066.xml"/><Relationship Id="rId82" Type="http://schemas.openxmlformats.org/officeDocument/2006/relationships/image" Target="../media/image1066.png"/><Relationship Id="rId152" Type="http://schemas.openxmlformats.org/officeDocument/2006/relationships/image" Target="../media/image1099.png"/><Relationship Id="rId173" Type="http://schemas.openxmlformats.org/officeDocument/2006/relationships/customXml" Target="../ink/ink1122.xml"/><Relationship Id="rId19" Type="http://schemas.openxmlformats.org/officeDocument/2006/relationships/image" Target="../media/image1035.png"/><Relationship Id="rId14" Type="http://schemas.openxmlformats.org/officeDocument/2006/relationships/customXml" Target="../ink/ink1042.xml"/><Relationship Id="rId30" Type="http://schemas.openxmlformats.org/officeDocument/2006/relationships/customXml" Target="../ink/ink1050.xml"/><Relationship Id="rId35" Type="http://schemas.openxmlformats.org/officeDocument/2006/relationships/image" Target="../media/image1043.png"/><Relationship Id="rId56" Type="http://schemas.openxmlformats.org/officeDocument/2006/relationships/customXml" Target="../ink/ink1063.xml"/><Relationship Id="rId77" Type="http://schemas.openxmlformats.org/officeDocument/2006/relationships/customXml" Target="../ink/ink1074.xml"/><Relationship Id="rId100" Type="http://schemas.openxmlformats.org/officeDocument/2006/relationships/image" Target="../media/image1075.png"/><Relationship Id="rId105" Type="http://schemas.openxmlformats.org/officeDocument/2006/relationships/customXml" Target="../ink/ink1088.xml"/><Relationship Id="rId126" Type="http://schemas.openxmlformats.org/officeDocument/2006/relationships/image" Target="../media/image1088.png"/><Relationship Id="rId147" Type="http://schemas.openxmlformats.org/officeDocument/2006/relationships/customXml" Target="../ink/ink1109.xml"/><Relationship Id="rId168" Type="http://schemas.openxmlformats.org/officeDocument/2006/relationships/image" Target="../media/image1107.png"/><Relationship Id="rId8" Type="http://schemas.openxmlformats.org/officeDocument/2006/relationships/customXml" Target="../ink/ink1039.xml"/><Relationship Id="rId51" Type="http://schemas.openxmlformats.org/officeDocument/2006/relationships/image" Target="../media/image1051.png"/><Relationship Id="rId72" Type="http://schemas.openxmlformats.org/officeDocument/2006/relationships/image" Target="../media/image1061.png"/><Relationship Id="rId93" Type="http://schemas.openxmlformats.org/officeDocument/2006/relationships/customXml" Target="../ink/ink1082.xml"/><Relationship Id="rId98" Type="http://schemas.openxmlformats.org/officeDocument/2006/relationships/image" Target="../media/image1074.png"/><Relationship Id="rId121" Type="http://schemas.openxmlformats.org/officeDocument/2006/relationships/customXml" Target="../ink/ink1096.xml"/><Relationship Id="rId142" Type="http://schemas.openxmlformats.org/officeDocument/2006/relationships/image" Target="../media/image1094.png"/><Relationship Id="rId163" Type="http://schemas.openxmlformats.org/officeDocument/2006/relationships/customXml" Target="../ink/ink1117.xml"/><Relationship Id="rId184" Type="http://schemas.openxmlformats.org/officeDocument/2006/relationships/image" Target="../media/image1115.png"/><Relationship Id="rId189" Type="http://schemas.openxmlformats.org/officeDocument/2006/relationships/customXml" Target="../ink/ink1130.xml"/><Relationship Id="rId3" Type="http://schemas.openxmlformats.org/officeDocument/2006/relationships/image" Target="../media/image1027.png"/><Relationship Id="rId25" Type="http://schemas.openxmlformats.org/officeDocument/2006/relationships/image" Target="../media/image1038.png"/><Relationship Id="rId46" Type="http://schemas.openxmlformats.org/officeDocument/2006/relationships/customXml" Target="../ink/ink1058.xml"/><Relationship Id="rId67" Type="http://schemas.openxmlformats.org/officeDocument/2006/relationships/customXml" Target="../ink/ink1069.xml"/><Relationship Id="rId116" Type="http://schemas.openxmlformats.org/officeDocument/2006/relationships/image" Target="../media/image1083.png"/><Relationship Id="rId137" Type="http://schemas.openxmlformats.org/officeDocument/2006/relationships/customXml" Target="../ink/ink1104.xml"/><Relationship Id="rId158" Type="http://schemas.openxmlformats.org/officeDocument/2006/relationships/image" Target="../media/image1102.png"/><Relationship Id="rId20" Type="http://schemas.openxmlformats.org/officeDocument/2006/relationships/customXml" Target="../ink/ink1045.xml"/><Relationship Id="rId41" Type="http://schemas.openxmlformats.org/officeDocument/2006/relationships/image" Target="../media/image1046.png"/><Relationship Id="rId62" Type="http://schemas.openxmlformats.org/officeDocument/2006/relationships/image" Target="../media/image1056.png"/><Relationship Id="rId83" Type="http://schemas.openxmlformats.org/officeDocument/2006/relationships/customXml" Target="../ink/ink1077.xml"/><Relationship Id="rId88" Type="http://schemas.openxmlformats.org/officeDocument/2006/relationships/image" Target="../media/image1069.png"/><Relationship Id="rId111" Type="http://schemas.openxmlformats.org/officeDocument/2006/relationships/customXml" Target="../ink/ink1091.xml"/><Relationship Id="rId132" Type="http://schemas.openxmlformats.org/officeDocument/2006/relationships/image" Target="../media/image911.png"/><Relationship Id="rId153" Type="http://schemas.openxmlformats.org/officeDocument/2006/relationships/customXml" Target="../ink/ink1112.xml"/><Relationship Id="rId174" Type="http://schemas.openxmlformats.org/officeDocument/2006/relationships/image" Target="../media/image1110.png"/><Relationship Id="rId179" Type="http://schemas.openxmlformats.org/officeDocument/2006/relationships/customXml" Target="../ink/ink1125.xml"/><Relationship Id="rId190" Type="http://schemas.openxmlformats.org/officeDocument/2006/relationships/image" Target="../media/image1118.png"/><Relationship Id="rId15" Type="http://schemas.openxmlformats.org/officeDocument/2006/relationships/image" Target="../media/image1033.png"/><Relationship Id="rId36" Type="http://schemas.openxmlformats.org/officeDocument/2006/relationships/customXml" Target="../ink/ink1053.xml"/><Relationship Id="rId57" Type="http://schemas.openxmlformats.org/officeDocument/2006/relationships/image" Target="../media/image1054.png"/><Relationship Id="rId106" Type="http://schemas.openxmlformats.org/officeDocument/2006/relationships/image" Target="../media/image1078.png"/><Relationship Id="rId127" Type="http://schemas.openxmlformats.org/officeDocument/2006/relationships/customXml" Target="../ink/ink1099.xml"/><Relationship Id="rId10" Type="http://schemas.openxmlformats.org/officeDocument/2006/relationships/customXml" Target="../ink/ink1040.xml"/><Relationship Id="rId31" Type="http://schemas.openxmlformats.org/officeDocument/2006/relationships/image" Target="../media/image1041.png"/><Relationship Id="rId52" Type="http://schemas.openxmlformats.org/officeDocument/2006/relationships/customXml" Target="../ink/ink1061.xml"/><Relationship Id="rId73" Type="http://schemas.openxmlformats.org/officeDocument/2006/relationships/customXml" Target="../ink/ink1072.xml"/><Relationship Id="rId78" Type="http://schemas.openxmlformats.org/officeDocument/2006/relationships/image" Target="../media/image1064.png"/><Relationship Id="rId94" Type="http://schemas.openxmlformats.org/officeDocument/2006/relationships/image" Target="../media/image1072.png"/><Relationship Id="rId99" Type="http://schemas.openxmlformats.org/officeDocument/2006/relationships/customXml" Target="../ink/ink1085.xml"/><Relationship Id="rId101" Type="http://schemas.openxmlformats.org/officeDocument/2006/relationships/customXml" Target="../ink/ink1086.xml"/><Relationship Id="rId122" Type="http://schemas.openxmlformats.org/officeDocument/2006/relationships/image" Target="../media/image1086.png"/><Relationship Id="rId143" Type="http://schemas.openxmlformats.org/officeDocument/2006/relationships/customXml" Target="../ink/ink1107.xml"/><Relationship Id="rId148" Type="http://schemas.openxmlformats.org/officeDocument/2006/relationships/image" Target="../media/image1097.png"/><Relationship Id="rId164" Type="http://schemas.openxmlformats.org/officeDocument/2006/relationships/image" Target="../media/image1105.png"/><Relationship Id="rId169" Type="http://schemas.openxmlformats.org/officeDocument/2006/relationships/customXml" Target="../ink/ink1120.xml"/><Relationship Id="rId185" Type="http://schemas.openxmlformats.org/officeDocument/2006/relationships/customXml" Target="../ink/ink1128.xml"/><Relationship Id="rId4" Type="http://schemas.openxmlformats.org/officeDocument/2006/relationships/customXml" Target="../ink/ink1037.xml"/><Relationship Id="rId9" Type="http://schemas.openxmlformats.org/officeDocument/2006/relationships/image" Target="../media/image1030.png"/><Relationship Id="rId180" Type="http://schemas.openxmlformats.org/officeDocument/2006/relationships/image" Target="../media/image1113.png"/><Relationship Id="rId26" Type="http://schemas.openxmlformats.org/officeDocument/2006/relationships/customXml" Target="../ink/ink1048.xml"/><Relationship Id="rId47" Type="http://schemas.openxmlformats.org/officeDocument/2006/relationships/image" Target="../media/image1049.png"/><Relationship Id="rId68" Type="http://schemas.openxmlformats.org/officeDocument/2006/relationships/image" Target="../media/image1059.png"/><Relationship Id="rId89" Type="http://schemas.openxmlformats.org/officeDocument/2006/relationships/customXml" Target="../ink/ink1080.xml"/><Relationship Id="rId112" Type="http://schemas.openxmlformats.org/officeDocument/2006/relationships/image" Target="../media/image1081.png"/><Relationship Id="rId133" Type="http://schemas.openxmlformats.org/officeDocument/2006/relationships/customXml" Target="../ink/ink1102.xml"/><Relationship Id="rId154" Type="http://schemas.openxmlformats.org/officeDocument/2006/relationships/image" Target="../media/image1100.png"/><Relationship Id="rId175" Type="http://schemas.openxmlformats.org/officeDocument/2006/relationships/customXml" Target="../ink/ink1123.xml"/><Relationship Id="rId16" Type="http://schemas.openxmlformats.org/officeDocument/2006/relationships/customXml" Target="../ink/ink1043.xml"/><Relationship Id="rId37" Type="http://schemas.openxmlformats.org/officeDocument/2006/relationships/image" Target="../media/image1044.png"/><Relationship Id="rId58" Type="http://schemas.openxmlformats.org/officeDocument/2006/relationships/customXml" Target="../ink/ink1064.xml"/><Relationship Id="rId79" Type="http://schemas.openxmlformats.org/officeDocument/2006/relationships/customXml" Target="../ink/ink1075.xml"/><Relationship Id="rId102" Type="http://schemas.openxmlformats.org/officeDocument/2006/relationships/image" Target="../media/image1076.png"/><Relationship Id="rId123" Type="http://schemas.openxmlformats.org/officeDocument/2006/relationships/customXml" Target="../ink/ink1097.xml"/><Relationship Id="rId144" Type="http://schemas.openxmlformats.org/officeDocument/2006/relationships/image" Target="../media/image1095.png"/><Relationship Id="rId90" Type="http://schemas.openxmlformats.org/officeDocument/2006/relationships/image" Target="../media/image1070.png"/><Relationship Id="rId165" Type="http://schemas.openxmlformats.org/officeDocument/2006/relationships/customXml" Target="../ink/ink1118.xml"/><Relationship Id="rId186" Type="http://schemas.openxmlformats.org/officeDocument/2006/relationships/image" Target="../media/image1116.png"/><Relationship Id="rId27" Type="http://schemas.openxmlformats.org/officeDocument/2006/relationships/image" Target="../media/image1039.png"/><Relationship Id="rId48" Type="http://schemas.openxmlformats.org/officeDocument/2006/relationships/customXml" Target="../ink/ink1059.xml"/><Relationship Id="rId69" Type="http://schemas.openxmlformats.org/officeDocument/2006/relationships/customXml" Target="../ink/ink1070.xml"/><Relationship Id="rId113" Type="http://schemas.openxmlformats.org/officeDocument/2006/relationships/customXml" Target="../ink/ink1092.xml"/><Relationship Id="rId134" Type="http://schemas.openxmlformats.org/officeDocument/2006/relationships/image" Target="../media/image1090.png"/><Relationship Id="rId80" Type="http://schemas.openxmlformats.org/officeDocument/2006/relationships/image" Target="../media/image1065.png"/><Relationship Id="rId155" Type="http://schemas.openxmlformats.org/officeDocument/2006/relationships/customXml" Target="../ink/ink1113.xml"/><Relationship Id="rId176" Type="http://schemas.openxmlformats.org/officeDocument/2006/relationships/image" Target="../media/image1111.png"/><Relationship Id="rId17" Type="http://schemas.openxmlformats.org/officeDocument/2006/relationships/image" Target="../media/image1034.png"/><Relationship Id="rId38" Type="http://schemas.openxmlformats.org/officeDocument/2006/relationships/customXml" Target="../ink/ink1054.xml"/><Relationship Id="rId59" Type="http://schemas.openxmlformats.org/officeDocument/2006/relationships/image" Target="../media/image1055.png"/><Relationship Id="rId103" Type="http://schemas.openxmlformats.org/officeDocument/2006/relationships/customXml" Target="../ink/ink1087.xml"/><Relationship Id="rId124" Type="http://schemas.openxmlformats.org/officeDocument/2006/relationships/image" Target="../media/image1087.png"/><Relationship Id="rId70" Type="http://schemas.openxmlformats.org/officeDocument/2006/relationships/image" Target="../media/image1060.png"/><Relationship Id="rId91" Type="http://schemas.openxmlformats.org/officeDocument/2006/relationships/customXml" Target="../ink/ink1081.xml"/><Relationship Id="rId145" Type="http://schemas.openxmlformats.org/officeDocument/2006/relationships/customXml" Target="../ink/ink1108.xml"/><Relationship Id="rId166" Type="http://schemas.openxmlformats.org/officeDocument/2006/relationships/image" Target="../media/image1106.png"/><Relationship Id="rId187" Type="http://schemas.openxmlformats.org/officeDocument/2006/relationships/customXml" Target="../ink/ink1129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049.xml"/><Relationship Id="rId49" Type="http://schemas.openxmlformats.org/officeDocument/2006/relationships/image" Target="../media/image1050.png"/><Relationship Id="rId114" Type="http://schemas.openxmlformats.org/officeDocument/2006/relationships/image" Target="../media/image1082.png"/><Relationship Id="rId60" Type="http://schemas.openxmlformats.org/officeDocument/2006/relationships/customXml" Target="../ink/ink1065.xml"/><Relationship Id="rId81" Type="http://schemas.openxmlformats.org/officeDocument/2006/relationships/customXml" Target="../ink/ink1076.xml"/><Relationship Id="rId135" Type="http://schemas.openxmlformats.org/officeDocument/2006/relationships/customXml" Target="../ink/ink1103.xml"/><Relationship Id="rId156" Type="http://schemas.openxmlformats.org/officeDocument/2006/relationships/image" Target="../media/image1101.png"/><Relationship Id="rId177" Type="http://schemas.openxmlformats.org/officeDocument/2006/relationships/customXml" Target="../ink/ink112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89.xml"/><Relationship Id="rId299" Type="http://schemas.openxmlformats.org/officeDocument/2006/relationships/customXml" Target="../ink/ink1282.xml"/><Relationship Id="rId21" Type="http://schemas.openxmlformats.org/officeDocument/2006/relationships/image" Target="../media/image1128.png"/><Relationship Id="rId63" Type="http://schemas.openxmlformats.org/officeDocument/2006/relationships/image" Target="../media/image1147.png"/><Relationship Id="rId159" Type="http://schemas.openxmlformats.org/officeDocument/2006/relationships/image" Target="../media/image1194.png"/><Relationship Id="rId324" Type="http://schemas.openxmlformats.org/officeDocument/2006/relationships/image" Target="../media/image1274.png"/><Relationship Id="rId366" Type="http://schemas.openxmlformats.org/officeDocument/2006/relationships/image" Target="../media/image1295.png"/><Relationship Id="rId170" Type="http://schemas.openxmlformats.org/officeDocument/2006/relationships/customXml" Target="../ink/ink1216.xml"/><Relationship Id="rId226" Type="http://schemas.openxmlformats.org/officeDocument/2006/relationships/image" Target="../media/image1226.png"/><Relationship Id="rId268" Type="http://schemas.openxmlformats.org/officeDocument/2006/relationships/customXml" Target="../ink/ink1266.xml"/><Relationship Id="rId32" Type="http://schemas.openxmlformats.org/officeDocument/2006/relationships/customXml" Target="../ink/ink1146.xml"/><Relationship Id="rId74" Type="http://schemas.openxmlformats.org/officeDocument/2006/relationships/customXml" Target="../ink/ink1167.xml"/><Relationship Id="rId128" Type="http://schemas.openxmlformats.org/officeDocument/2006/relationships/image" Target="../media/image1179.png"/><Relationship Id="rId335" Type="http://schemas.openxmlformats.org/officeDocument/2006/relationships/customXml" Target="../ink/ink1300.xml"/><Relationship Id="rId5" Type="http://schemas.openxmlformats.org/officeDocument/2006/relationships/image" Target="../media/image1120.png"/><Relationship Id="rId181" Type="http://schemas.openxmlformats.org/officeDocument/2006/relationships/image" Target="../media/image1205.png"/><Relationship Id="rId237" Type="http://schemas.openxmlformats.org/officeDocument/2006/relationships/customXml" Target="../ink/ink1250.xml"/><Relationship Id="rId279" Type="http://schemas.openxmlformats.org/officeDocument/2006/relationships/image" Target="../media/image1252.png"/><Relationship Id="rId43" Type="http://schemas.openxmlformats.org/officeDocument/2006/relationships/image" Target="../media/image1137.png"/><Relationship Id="rId139" Type="http://schemas.openxmlformats.org/officeDocument/2006/relationships/customXml" Target="../ink/ink1200.xml"/><Relationship Id="rId290" Type="http://schemas.openxmlformats.org/officeDocument/2006/relationships/customXml" Target="../ink/ink1277.xml"/><Relationship Id="rId304" Type="http://schemas.openxmlformats.org/officeDocument/2006/relationships/image" Target="../media/image1264.png"/><Relationship Id="rId346" Type="http://schemas.openxmlformats.org/officeDocument/2006/relationships/image" Target="../media/image1285.png"/><Relationship Id="rId85" Type="http://schemas.openxmlformats.org/officeDocument/2006/relationships/image" Target="../media/image1158.png"/><Relationship Id="rId150" Type="http://schemas.openxmlformats.org/officeDocument/2006/relationships/customXml" Target="../ink/ink1206.xml"/><Relationship Id="rId192" Type="http://schemas.openxmlformats.org/officeDocument/2006/relationships/customXml" Target="../ink/ink1227.xml"/><Relationship Id="rId206" Type="http://schemas.openxmlformats.org/officeDocument/2006/relationships/customXml" Target="../ink/ink1234.xml"/><Relationship Id="rId248" Type="http://schemas.openxmlformats.org/officeDocument/2006/relationships/image" Target="../media/image1237.png"/><Relationship Id="rId12" Type="http://schemas.openxmlformats.org/officeDocument/2006/relationships/customXml" Target="../ink/ink1136.xml"/><Relationship Id="rId108" Type="http://schemas.openxmlformats.org/officeDocument/2006/relationships/image" Target="../media/image1169.png"/><Relationship Id="rId315" Type="http://schemas.openxmlformats.org/officeDocument/2006/relationships/customXml" Target="../ink/ink1290.xml"/><Relationship Id="rId357" Type="http://schemas.openxmlformats.org/officeDocument/2006/relationships/customXml" Target="../ink/ink1311.xml"/><Relationship Id="rId54" Type="http://schemas.openxmlformats.org/officeDocument/2006/relationships/customXml" Target="../ink/ink1157.xml"/><Relationship Id="rId96" Type="http://schemas.openxmlformats.org/officeDocument/2006/relationships/customXml" Target="../ink/ink1178.xml"/><Relationship Id="rId161" Type="http://schemas.openxmlformats.org/officeDocument/2006/relationships/image" Target="../media/image1195.png"/><Relationship Id="rId217" Type="http://schemas.openxmlformats.org/officeDocument/2006/relationships/image" Target="../media/image1223.png"/><Relationship Id="rId259" Type="http://schemas.openxmlformats.org/officeDocument/2006/relationships/customXml" Target="../ink/ink1261.xml"/><Relationship Id="rId23" Type="http://schemas.openxmlformats.org/officeDocument/2006/relationships/image" Target="../media/image1129.png"/><Relationship Id="rId119" Type="http://schemas.openxmlformats.org/officeDocument/2006/relationships/customXml" Target="../ink/ink1190.xml"/><Relationship Id="rId270" Type="http://schemas.openxmlformats.org/officeDocument/2006/relationships/customXml" Target="../ink/ink1267.xml"/><Relationship Id="rId326" Type="http://schemas.openxmlformats.org/officeDocument/2006/relationships/image" Target="../media/image1275.png"/><Relationship Id="rId65" Type="http://schemas.openxmlformats.org/officeDocument/2006/relationships/image" Target="../media/image1148.png"/><Relationship Id="rId130" Type="http://schemas.openxmlformats.org/officeDocument/2006/relationships/image" Target="../media/image1180.png"/><Relationship Id="rId368" Type="http://schemas.openxmlformats.org/officeDocument/2006/relationships/image" Target="../media/image1296.png"/><Relationship Id="rId172" Type="http://schemas.openxmlformats.org/officeDocument/2006/relationships/customXml" Target="../ink/ink1217.xml"/><Relationship Id="rId228" Type="http://schemas.openxmlformats.org/officeDocument/2006/relationships/image" Target="../media/image1227.png"/><Relationship Id="rId281" Type="http://schemas.openxmlformats.org/officeDocument/2006/relationships/image" Target="../media/image1253.png"/><Relationship Id="rId337" Type="http://schemas.openxmlformats.org/officeDocument/2006/relationships/customXml" Target="../ink/ink1301.xml"/><Relationship Id="rId34" Type="http://schemas.openxmlformats.org/officeDocument/2006/relationships/customXml" Target="../ink/ink1147.xml"/><Relationship Id="rId76" Type="http://schemas.openxmlformats.org/officeDocument/2006/relationships/customXml" Target="../ink/ink1168.xml"/><Relationship Id="rId141" Type="http://schemas.openxmlformats.org/officeDocument/2006/relationships/customXml" Target="../ink/ink1201.xml"/><Relationship Id="rId7" Type="http://schemas.openxmlformats.org/officeDocument/2006/relationships/image" Target="../media/image1121.png"/><Relationship Id="rId183" Type="http://schemas.openxmlformats.org/officeDocument/2006/relationships/image" Target="../media/image1206.png"/><Relationship Id="rId239" Type="http://schemas.openxmlformats.org/officeDocument/2006/relationships/customXml" Target="../ink/ink1251.xml"/><Relationship Id="rId250" Type="http://schemas.openxmlformats.org/officeDocument/2006/relationships/image" Target="../media/image1238.png"/><Relationship Id="rId292" Type="http://schemas.openxmlformats.org/officeDocument/2006/relationships/customXml" Target="../ink/ink1278.xml"/><Relationship Id="rId306" Type="http://schemas.openxmlformats.org/officeDocument/2006/relationships/image" Target="../media/image1265.png"/><Relationship Id="rId45" Type="http://schemas.openxmlformats.org/officeDocument/2006/relationships/image" Target="../media/image1138.png"/><Relationship Id="rId87" Type="http://schemas.openxmlformats.org/officeDocument/2006/relationships/image" Target="../media/image1159.png"/><Relationship Id="rId110" Type="http://schemas.openxmlformats.org/officeDocument/2006/relationships/image" Target="../media/image1170.png"/><Relationship Id="rId348" Type="http://schemas.openxmlformats.org/officeDocument/2006/relationships/image" Target="../media/image1286.png"/><Relationship Id="rId152" Type="http://schemas.openxmlformats.org/officeDocument/2006/relationships/customXml" Target="../ink/ink1207.xml"/><Relationship Id="rId194" Type="http://schemas.openxmlformats.org/officeDocument/2006/relationships/customXml" Target="../ink/ink1228.xml"/><Relationship Id="rId208" Type="http://schemas.openxmlformats.org/officeDocument/2006/relationships/customXml" Target="../ink/ink1235.xml"/><Relationship Id="rId261" Type="http://schemas.openxmlformats.org/officeDocument/2006/relationships/customXml" Target="../ink/ink1262.xml"/><Relationship Id="rId14" Type="http://schemas.openxmlformats.org/officeDocument/2006/relationships/customXml" Target="../ink/ink1137.xml"/><Relationship Id="rId56" Type="http://schemas.openxmlformats.org/officeDocument/2006/relationships/customXml" Target="../ink/ink1158.xml"/><Relationship Id="rId317" Type="http://schemas.openxmlformats.org/officeDocument/2006/relationships/customXml" Target="../ink/ink1291.xml"/><Relationship Id="rId359" Type="http://schemas.openxmlformats.org/officeDocument/2006/relationships/customXml" Target="../ink/ink1312.xml"/><Relationship Id="rId98" Type="http://schemas.openxmlformats.org/officeDocument/2006/relationships/image" Target="../media/image1164.png"/><Relationship Id="rId121" Type="http://schemas.openxmlformats.org/officeDocument/2006/relationships/customXml" Target="../ink/ink1191.xml"/><Relationship Id="rId163" Type="http://schemas.openxmlformats.org/officeDocument/2006/relationships/image" Target="../media/image1196.png"/><Relationship Id="rId219" Type="http://schemas.openxmlformats.org/officeDocument/2006/relationships/image" Target="../media/image1224.png"/><Relationship Id="rId230" Type="http://schemas.openxmlformats.org/officeDocument/2006/relationships/image" Target="../media/image1228.png"/><Relationship Id="rId25" Type="http://schemas.openxmlformats.org/officeDocument/2006/relationships/image" Target="../media/image1130.png"/><Relationship Id="rId67" Type="http://schemas.openxmlformats.org/officeDocument/2006/relationships/image" Target="../media/image1149.png"/><Relationship Id="rId272" Type="http://schemas.openxmlformats.org/officeDocument/2006/relationships/customXml" Target="../ink/ink1268.xml"/><Relationship Id="rId328" Type="http://schemas.openxmlformats.org/officeDocument/2006/relationships/image" Target="../media/image1276.png"/><Relationship Id="rId132" Type="http://schemas.openxmlformats.org/officeDocument/2006/relationships/image" Target="../media/image1181.png"/><Relationship Id="rId174" Type="http://schemas.openxmlformats.org/officeDocument/2006/relationships/customXml" Target="../ink/ink1218.xml"/><Relationship Id="rId241" Type="http://schemas.openxmlformats.org/officeDocument/2006/relationships/customXml" Target="../ink/ink1252.xml"/><Relationship Id="rId15" Type="http://schemas.openxmlformats.org/officeDocument/2006/relationships/image" Target="../media/image1125.png"/><Relationship Id="rId36" Type="http://schemas.openxmlformats.org/officeDocument/2006/relationships/customXml" Target="../ink/ink1148.xml"/><Relationship Id="rId57" Type="http://schemas.openxmlformats.org/officeDocument/2006/relationships/image" Target="../media/image1144.png"/><Relationship Id="rId262" Type="http://schemas.openxmlformats.org/officeDocument/2006/relationships/customXml" Target="../ink/ink1263.xml"/><Relationship Id="rId283" Type="http://schemas.openxmlformats.org/officeDocument/2006/relationships/image" Target="../media/image1254.png"/><Relationship Id="rId318" Type="http://schemas.openxmlformats.org/officeDocument/2006/relationships/image" Target="../media/image1271.png"/><Relationship Id="rId339" Type="http://schemas.openxmlformats.org/officeDocument/2006/relationships/customXml" Target="../ink/ink1302.xml"/><Relationship Id="rId78" Type="http://schemas.openxmlformats.org/officeDocument/2006/relationships/customXml" Target="../ink/ink1169.xml"/><Relationship Id="rId99" Type="http://schemas.openxmlformats.org/officeDocument/2006/relationships/customXml" Target="../ink/ink1180.xml"/><Relationship Id="rId101" Type="http://schemas.openxmlformats.org/officeDocument/2006/relationships/customXml" Target="../ink/ink1181.xml"/><Relationship Id="rId122" Type="http://schemas.openxmlformats.org/officeDocument/2006/relationships/image" Target="../media/image1176.png"/><Relationship Id="rId143" Type="http://schemas.openxmlformats.org/officeDocument/2006/relationships/customXml" Target="../ink/ink1202.xml"/><Relationship Id="rId164" Type="http://schemas.openxmlformats.org/officeDocument/2006/relationships/customXml" Target="../ink/ink1213.xml"/><Relationship Id="rId185" Type="http://schemas.openxmlformats.org/officeDocument/2006/relationships/image" Target="../media/image1207.png"/><Relationship Id="rId350" Type="http://schemas.openxmlformats.org/officeDocument/2006/relationships/image" Target="../media/image1287.png"/><Relationship Id="rId9" Type="http://schemas.openxmlformats.org/officeDocument/2006/relationships/image" Target="../media/image1122.png"/><Relationship Id="rId210" Type="http://schemas.openxmlformats.org/officeDocument/2006/relationships/customXml" Target="../ink/ink1236.xml"/><Relationship Id="rId26" Type="http://schemas.openxmlformats.org/officeDocument/2006/relationships/customXml" Target="../ink/ink1143.xml"/><Relationship Id="rId231" Type="http://schemas.openxmlformats.org/officeDocument/2006/relationships/customXml" Target="../ink/ink1247.xml"/><Relationship Id="rId252" Type="http://schemas.openxmlformats.org/officeDocument/2006/relationships/image" Target="../media/image1239.png"/><Relationship Id="rId273" Type="http://schemas.openxmlformats.org/officeDocument/2006/relationships/image" Target="../media/image1249.png"/><Relationship Id="rId294" Type="http://schemas.openxmlformats.org/officeDocument/2006/relationships/customXml" Target="../ink/ink1279.xml"/><Relationship Id="rId308" Type="http://schemas.openxmlformats.org/officeDocument/2006/relationships/image" Target="../media/image1266.png"/><Relationship Id="rId329" Type="http://schemas.openxmlformats.org/officeDocument/2006/relationships/customXml" Target="../ink/ink1297.xml"/><Relationship Id="rId47" Type="http://schemas.openxmlformats.org/officeDocument/2006/relationships/image" Target="../media/image1139.png"/><Relationship Id="rId68" Type="http://schemas.openxmlformats.org/officeDocument/2006/relationships/customXml" Target="../ink/ink1164.xml"/><Relationship Id="rId89" Type="http://schemas.openxmlformats.org/officeDocument/2006/relationships/image" Target="../media/image1160.png"/><Relationship Id="rId112" Type="http://schemas.openxmlformats.org/officeDocument/2006/relationships/image" Target="../media/image1171.png"/><Relationship Id="rId133" Type="http://schemas.openxmlformats.org/officeDocument/2006/relationships/customXml" Target="../ink/ink1197.xml"/><Relationship Id="rId154" Type="http://schemas.openxmlformats.org/officeDocument/2006/relationships/customXml" Target="../ink/ink1208.xml"/><Relationship Id="rId175" Type="http://schemas.openxmlformats.org/officeDocument/2006/relationships/image" Target="../media/image1202.png"/><Relationship Id="rId340" Type="http://schemas.openxmlformats.org/officeDocument/2006/relationships/image" Target="../media/image1282.png"/><Relationship Id="rId361" Type="http://schemas.openxmlformats.org/officeDocument/2006/relationships/customXml" Target="../ink/ink1313.xml"/><Relationship Id="rId196" Type="http://schemas.openxmlformats.org/officeDocument/2006/relationships/customXml" Target="../ink/ink1229.xml"/><Relationship Id="rId200" Type="http://schemas.openxmlformats.org/officeDocument/2006/relationships/customXml" Target="../ink/ink1231.xml"/><Relationship Id="rId16" Type="http://schemas.openxmlformats.org/officeDocument/2006/relationships/customXml" Target="../ink/ink1138.xml"/><Relationship Id="rId221" Type="http://schemas.openxmlformats.org/officeDocument/2006/relationships/customXml" Target="../ink/ink1242.xml"/><Relationship Id="rId242" Type="http://schemas.openxmlformats.org/officeDocument/2006/relationships/image" Target="../media/image1234.png"/><Relationship Id="rId263" Type="http://schemas.openxmlformats.org/officeDocument/2006/relationships/image" Target="../media/image1244.png"/><Relationship Id="rId284" Type="http://schemas.openxmlformats.org/officeDocument/2006/relationships/customXml" Target="../ink/ink1274.xml"/><Relationship Id="rId319" Type="http://schemas.openxmlformats.org/officeDocument/2006/relationships/customXml" Target="../ink/ink1292.xml"/><Relationship Id="rId37" Type="http://schemas.openxmlformats.org/officeDocument/2006/relationships/image" Target="../media/image1135.png"/><Relationship Id="rId58" Type="http://schemas.openxmlformats.org/officeDocument/2006/relationships/customXml" Target="../ink/ink1159.xml"/><Relationship Id="rId79" Type="http://schemas.openxmlformats.org/officeDocument/2006/relationships/image" Target="../media/image1155.png"/><Relationship Id="rId102" Type="http://schemas.openxmlformats.org/officeDocument/2006/relationships/image" Target="../media/image1166.png"/><Relationship Id="rId123" Type="http://schemas.openxmlformats.org/officeDocument/2006/relationships/customXml" Target="../ink/ink1192.xml"/><Relationship Id="rId144" Type="http://schemas.openxmlformats.org/officeDocument/2006/relationships/image" Target="../media/image1187.png"/><Relationship Id="rId330" Type="http://schemas.openxmlformats.org/officeDocument/2006/relationships/image" Target="../media/image1277.png"/><Relationship Id="rId90" Type="http://schemas.openxmlformats.org/officeDocument/2006/relationships/customXml" Target="../ink/ink1175.xml"/><Relationship Id="rId165" Type="http://schemas.openxmlformats.org/officeDocument/2006/relationships/image" Target="../media/image1197.png"/><Relationship Id="rId186" Type="http://schemas.openxmlformats.org/officeDocument/2006/relationships/customXml" Target="../ink/ink1224.xml"/><Relationship Id="rId351" Type="http://schemas.openxmlformats.org/officeDocument/2006/relationships/customXml" Target="../ink/ink1308.xml"/><Relationship Id="rId211" Type="http://schemas.openxmlformats.org/officeDocument/2006/relationships/image" Target="../media/image1220.png"/><Relationship Id="rId232" Type="http://schemas.openxmlformats.org/officeDocument/2006/relationships/image" Target="../media/image1229.png"/><Relationship Id="rId253" Type="http://schemas.openxmlformats.org/officeDocument/2006/relationships/customXml" Target="../ink/ink1258.xml"/><Relationship Id="rId274" Type="http://schemas.openxmlformats.org/officeDocument/2006/relationships/customXml" Target="../ink/ink1269.xml"/><Relationship Id="rId295" Type="http://schemas.openxmlformats.org/officeDocument/2006/relationships/image" Target="../media/image1260.png"/><Relationship Id="rId309" Type="http://schemas.openxmlformats.org/officeDocument/2006/relationships/customXml" Target="../ink/ink1287.xml"/><Relationship Id="rId27" Type="http://schemas.openxmlformats.org/officeDocument/2006/relationships/image" Target="../media/image1131.png"/><Relationship Id="rId48" Type="http://schemas.openxmlformats.org/officeDocument/2006/relationships/customXml" Target="../ink/ink1154.xml"/><Relationship Id="rId69" Type="http://schemas.openxmlformats.org/officeDocument/2006/relationships/image" Target="../media/image1150.png"/><Relationship Id="rId113" Type="http://schemas.openxmlformats.org/officeDocument/2006/relationships/customXml" Target="../ink/ink1187.xml"/><Relationship Id="rId134" Type="http://schemas.openxmlformats.org/officeDocument/2006/relationships/image" Target="../media/image1182.png"/><Relationship Id="rId320" Type="http://schemas.openxmlformats.org/officeDocument/2006/relationships/image" Target="../media/image1272.png"/><Relationship Id="rId80" Type="http://schemas.openxmlformats.org/officeDocument/2006/relationships/customXml" Target="../ink/ink1170.xml"/><Relationship Id="rId155" Type="http://schemas.openxmlformats.org/officeDocument/2006/relationships/image" Target="../media/image1192.png"/><Relationship Id="rId176" Type="http://schemas.openxmlformats.org/officeDocument/2006/relationships/customXml" Target="../ink/ink1219.xml"/><Relationship Id="rId197" Type="http://schemas.openxmlformats.org/officeDocument/2006/relationships/image" Target="../media/image1213.png"/><Relationship Id="rId341" Type="http://schemas.openxmlformats.org/officeDocument/2006/relationships/customXml" Target="../ink/ink1303.xml"/><Relationship Id="rId362" Type="http://schemas.openxmlformats.org/officeDocument/2006/relationships/image" Target="../media/image1293.png"/><Relationship Id="rId201" Type="http://schemas.openxmlformats.org/officeDocument/2006/relationships/image" Target="../media/image1215.png"/><Relationship Id="rId222" Type="http://schemas.openxmlformats.org/officeDocument/2006/relationships/image" Target="../media/image695.png"/><Relationship Id="rId243" Type="http://schemas.openxmlformats.org/officeDocument/2006/relationships/customXml" Target="../ink/ink1253.xml"/><Relationship Id="rId264" Type="http://schemas.openxmlformats.org/officeDocument/2006/relationships/customXml" Target="../ink/ink1264.xml"/><Relationship Id="rId285" Type="http://schemas.openxmlformats.org/officeDocument/2006/relationships/image" Target="../media/image1255.png"/><Relationship Id="rId17" Type="http://schemas.openxmlformats.org/officeDocument/2006/relationships/image" Target="../media/image1126.png"/><Relationship Id="rId38" Type="http://schemas.openxmlformats.org/officeDocument/2006/relationships/customXml" Target="../ink/ink1149.xml"/><Relationship Id="rId59" Type="http://schemas.openxmlformats.org/officeDocument/2006/relationships/image" Target="../media/image1145.png"/><Relationship Id="rId103" Type="http://schemas.openxmlformats.org/officeDocument/2006/relationships/customXml" Target="../ink/ink1182.xml"/><Relationship Id="rId124" Type="http://schemas.openxmlformats.org/officeDocument/2006/relationships/image" Target="../media/image1177.png"/><Relationship Id="rId310" Type="http://schemas.openxmlformats.org/officeDocument/2006/relationships/image" Target="../media/image1267.png"/><Relationship Id="rId70" Type="http://schemas.openxmlformats.org/officeDocument/2006/relationships/customXml" Target="../ink/ink1165.xml"/><Relationship Id="rId91" Type="http://schemas.openxmlformats.org/officeDocument/2006/relationships/image" Target="../media/image1161.png"/><Relationship Id="rId145" Type="http://schemas.openxmlformats.org/officeDocument/2006/relationships/customXml" Target="../ink/ink1203.xml"/><Relationship Id="rId166" Type="http://schemas.openxmlformats.org/officeDocument/2006/relationships/customXml" Target="../ink/ink1214.xml"/><Relationship Id="rId187" Type="http://schemas.openxmlformats.org/officeDocument/2006/relationships/image" Target="../media/image1208.png"/><Relationship Id="rId331" Type="http://schemas.openxmlformats.org/officeDocument/2006/relationships/customXml" Target="../ink/ink1298.xml"/><Relationship Id="rId352" Type="http://schemas.openxmlformats.org/officeDocument/2006/relationships/image" Target="../media/image128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237.xml"/><Relationship Id="rId233" Type="http://schemas.openxmlformats.org/officeDocument/2006/relationships/customXml" Target="../ink/ink1248.xml"/><Relationship Id="rId254" Type="http://schemas.openxmlformats.org/officeDocument/2006/relationships/image" Target="../media/image1240.png"/><Relationship Id="rId28" Type="http://schemas.openxmlformats.org/officeDocument/2006/relationships/customXml" Target="../ink/ink1144.xml"/><Relationship Id="rId49" Type="http://schemas.openxmlformats.org/officeDocument/2006/relationships/image" Target="../media/image1140.png"/><Relationship Id="rId114" Type="http://schemas.openxmlformats.org/officeDocument/2006/relationships/image" Target="../media/image1172.png"/><Relationship Id="rId275" Type="http://schemas.openxmlformats.org/officeDocument/2006/relationships/image" Target="../media/image1250.png"/><Relationship Id="rId296" Type="http://schemas.openxmlformats.org/officeDocument/2006/relationships/customXml" Target="../ink/ink1280.xml"/><Relationship Id="rId300" Type="http://schemas.openxmlformats.org/officeDocument/2006/relationships/image" Target="../media/image1262.png"/><Relationship Id="rId60" Type="http://schemas.openxmlformats.org/officeDocument/2006/relationships/customXml" Target="../ink/ink1160.xml"/><Relationship Id="rId81" Type="http://schemas.openxmlformats.org/officeDocument/2006/relationships/image" Target="../media/image1156.png"/><Relationship Id="rId135" Type="http://schemas.openxmlformats.org/officeDocument/2006/relationships/customXml" Target="../ink/ink1198.xml"/><Relationship Id="rId156" Type="http://schemas.openxmlformats.org/officeDocument/2006/relationships/customXml" Target="../ink/ink1209.xml"/><Relationship Id="rId177" Type="http://schemas.openxmlformats.org/officeDocument/2006/relationships/image" Target="../media/image1203.png"/><Relationship Id="rId198" Type="http://schemas.openxmlformats.org/officeDocument/2006/relationships/customXml" Target="../ink/ink1230.xml"/><Relationship Id="rId321" Type="http://schemas.openxmlformats.org/officeDocument/2006/relationships/customXml" Target="../ink/ink1293.xml"/><Relationship Id="rId342" Type="http://schemas.openxmlformats.org/officeDocument/2006/relationships/image" Target="../media/image1283.png"/><Relationship Id="rId363" Type="http://schemas.openxmlformats.org/officeDocument/2006/relationships/customXml" Target="../ink/ink1314.xml"/><Relationship Id="rId202" Type="http://schemas.openxmlformats.org/officeDocument/2006/relationships/customXml" Target="../ink/ink1232.xml"/><Relationship Id="rId223" Type="http://schemas.openxmlformats.org/officeDocument/2006/relationships/customXml" Target="../ink/ink1243.xml"/><Relationship Id="rId244" Type="http://schemas.openxmlformats.org/officeDocument/2006/relationships/image" Target="../media/image1235.png"/><Relationship Id="rId18" Type="http://schemas.openxmlformats.org/officeDocument/2006/relationships/customXml" Target="../ink/ink1139.xml"/><Relationship Id="rId39" Type="http://schemas.openxmlformats.org/officeDocument/2006/relationships/image" Target="../media/image1136.png"/><Relationship Id="rId265" Type="http://schemas.openxmlformats.org/officeDocument/2006/relationships/image" Target="../media/image1245.png"/><Relationship Id="rId286" Type="http://schemas.openxmlformats.org/officeDocument/2006/relationships/customXml" Target="../ink/ink1275.xml"/><Relationship Id="rId50" Type="http://schemas.openxmlformats.org/officeDocument/2006/relationships/customXml" Target="../ink/ink1155.xml"/><Relationship Id="rId104" Type="http://schemas.openxmlformats.org/officeDocument/2006/relationships/image" Target="../media/image1167.png"/><Relationship Id="rId125" Type="http://schemas.openxmlformats.org/officeDocument/2006/relationships/customXml" Target="../ink/ink1193.xml"/><Relationship Id="rId146" Type="http://schemas.openxmlformats.org/officeDocument/2006/relationships/image" Target="../media/image1188.png"/><Relationship Id="rId167" Type="http://schemas.openxmlformats.org/officeDocument/2006/relationships/image" Target="../media/image1198.png"/><Relationship Id="rId188" Type="http://schemas.openxmlformats.org/officeDocument/2006/relationships/customXml" Target="../ink/ink1225.xml"/><Relationship Id="rId311" Type="http://schemas.openxmlformats.org/officeDocument/2006/relationships/customXml" Target="../ink/ink1288.xml"/><Relationship Id="rId332" Type="http://schemas.openxmlformats.org/officeDocument/2006/relationships/image" Target="../media/image1278.png"/><Relationship Id="rId353" Type="http://schemas.openxmlformats.org/officeDocument/2006/relationships/customXml" Target="../ink/ink1309.xml"/><Relationship Id="rId71" Type="http://schemas.openxmlformats.org/officeDocument/2006/relationships/image" Target="../media/image1151.png"/><Relationship Id="rId92" Type="http://schemas.openxmlformats.org/officeDocument/2006/relationships/customXml" Target="../ink/ink1176.xml"/><Relationship Id="rId213" Type="http://schemas.openxmlformats.org/officeDocument/2006/relationships/image" Target="../media/image1221.png"/><Relationship Id="rId234" Type="http://schemas.openxmlformats.org/officeDocument/2006/relationships/image" Target="../media/image1230.png"/><Relationship Id="rId2" Type="http://schemas.openxmlformats.org/officeDocument/2006/relationships/customXml" Target="../ink/ink1131.xml"/><Relationship Id="rId29" Type="http://schemas.openxmlformats.org/officeDocument/2006/relationships/image" Target="../media/image1132.png"/><Relationship Id="rId255" Type="http://schemas.openxmlformats.org/officeDocument/2006/relationships/customXml" Target="../ink/ink1259.xml"/><Relationship Id="rId276" Type="http://schemas.openxmlformats.org/officeDocument/2006/relationships/customXml" Target="../ink/ink1270.xml"/><Relationship Id="rId297" Type="http://schemas.openxmlformats.org/officeDocument/2006/relationships/customXml" Target="../ink/ink1281.xml"/><Relationship Id="rId40" Type="http://schemas.openxmlformats.org/officeDocument/2006/relationships/customXml" Target="../ink/ink1150.xml"/><Relationship Id="rId115" Type="http://schemas.openxmlformats.org/officeDocument/2006/relationships/customXml" Target="../ink/ink1188.xml"/><Relationship Id="rId136" Type="http://schemas.openxmlformats.org/officeDocument/2006/relationships/image" Target="../media/image1183.png"/><Relationship Id="rId157" Type="http://schemas.openxmlformats.org/officeDocument/2006/relationships/image" Target="../media/image1193.png"/><Relationship Id="rId178" Type="http://schemas.openxmlformats.org/officeDocument/2006/relationships/customXml" Target="../ink/ink1220.xml"/><Relationship Id="rId301" Type="http://schemas.openxmlformats.org/officeDocument/2006/relationships/customXml" Target="../ink/ink1283.xml"/><Relationship Id="rId322" Type="http://schemas.openxmlformats.org/officeDocument/2006/relationships/image" Target="../media/image1273.png"/><Relationship Id="rId343" Type="http://schemas.openxmlformats.org/officeDocument/2006/relationships/customXml" Target="../ink/ink1304.xml"/><Relationship Id="rId364" Type="http://schemas.openxmlformats.org/officeDocument/2006/relationships/image" Target="../media/image1294.png"/><Relationship Id="rId61" Type="http://schemas.openxmlformats.org/officeDocument/2006/relationships/image" Target="../media/image1146.png"/><Relationship Id="rId82" Type="http://schemas.openxmlformats.org/officeDocument/2006/relationships/customXml" Target="../ink/ink1171.xml"/><Relationship Id="rId199" Type="http://schemas.openxmlformats.org/officeDocument/2006/relationships/image" Target="../media/image1214.png"/><Relationship Id="rId203" Type="http://schemas.openxmlformats.org/officeDocument/2006/relationships/image" Target="../media/image1216.png"/><Relationship Id="rId19" Type="http://schemas.openxmlformats.org/officeDocument/2006/relationships/image" Target="../media/image1127.png"/><Relationship Id="rId224" Type="http://schemas.openxmlformats.org/officeDocument/2006/relationships/image" Target="../media/image1225.png"/><Relationship Id="rId245" Type="http://schemas.openxmlformats.org/officeDocument/2006/relationships/customXml" Target="../ink/ink1254.xml"/><Relationship Id="rId266" Type="http://schemas.openxmlformats.org/officeDocument/2006/relationships/customXml" Target="../ink/ink1265.xml"/><Relationship Id="rId287" Type="http://schemas.openxmlformats.org/officeDocument/2006/relationships/image" Target="../media/image1256.png"/><Relationship Id="rId30" Type="http://schemas.openxmlformats.org/officeDocument/2006/relationships/customXml" Target="../ink/ink1145.xml"/><Relationship Id="rId105" Type="http://schemas.openxmlformats.org/officeDocument/2006/relationships/customXml" Target="../ink/ink1183.xml"/><Relationship Id="rId126" Type="http://schemas.openxmlformats.org/officeDocument/2006/relationships/image" Target="../media/image1178.png"/><Relationship Id="rId147" Type="http://schemas.openxmlformats.org/officeDocument/2006/relationships/customXml" Target="../ink/ink1204.xml"/><Relationship Id="rId168" Type="http://schemas.openxmlformats.org/officeDocument/2006/relationships/customXml" Target="../ink/ink1215.xml"/><Relationship Id="rId312" Type="http://schemas.openxmlformats.org/officeDocument/2006/relationships/image" Target="../media/image1268.png"/><Relationship Id="rId333" Type="http://schemas.openxmlformats.org/officeDocument/2006/relationships/customXml" Target="../ink/ink1299.xml"/><Relationship Id="rId354" Type="http://schemas.openxmlformats.org/officeDocument/2006/relationships/image" Target="../media/image1289.png"/><Relationship Id="rId51" Type="http://schemas.openxmlformats.org/officeDocument/2006/relationships/image" Target="../media/image1141.png"/><Relationship Id="rId72" Type="http://schemas.openxmlformats.org/officeDocument/2006/relationships/customXml" Target="../ink/ink1166.xml"/><Relationship Id="rId93" Type="http://schemas.openxmlformats.org/officeDocument/2006/relationships/image" Target="../media/image1162.png"/><Relationship Id="rId189" Type="http://schemas.openxmlformats.org/officeDocument/2006/relationships/image" Target="../media/image1209.png"/><Relationship Id="rId3" Type="http://schemas.openxmlformats.org/officeDocument/2006/relationships/image" Target="../media/image1119.png"/><Relationship Id="rId214" Type="http://schemas.openxmlformats.org/officeDocument/2006/relationships/customXml" Target="../ink/ink1238.xml"/><Relationship Id="rId235" Type="http://schemas.openxmlformats.org/officeDocument/2006/relationships/customXml" Target="../ink/ink1249.xml"/><Relationship Id="rId256" Type="http://schemas.openxmlformats.org/officeDocument/2006/relationships/image" Target="../media/image1241.png"/><Relationship Id="rId277" Type="http://schemas.openxmlformats.org/officeDocument/2006/relationships/image" Target="../media/image1251.png"/><Relationship Id="rId298" Type="http://schemas.openxmlformats.org/officeDocument/2006/relationships/image" Target="../media/image1261.png"/><Relationship Id="rId116" Type="http://schemas.openxmlformats.org/officeDocument/2006/relationships/image" Target="../media/image1173.png"/><Relationship Id="rId137" Type="http://schemas.openxmlformats.org/officeDocument/2006/relationships/customXml" Target="../ink/ink1199.xml"/><Relationship Id="rId158" Type="http://schemas.openxmlformats.org/officeDocument/2006/relationships/customXml" Target="../ink/ink1210.xml"/><Relationship Id="rId302" Type="http://schemas.openxmlformats.org/officeDocument/2006/relationships/image" Target="../media/image1263.png"/><Relationship Id="rId323" Type="http://schemas.openxmlformats.org/officeDocument/2006/relationships/customXml" Target="../ink/ink1294.xml"/><Relationship Id="rId344" Type="http://schemas.openxmlformats.org/officeDocument/2006/relationships/image" Target="../media/image1284.png"/><Relationship Id="rId20" Type="http://schemas.openxmlformats.org/officeDocument/2006/relationships/customXml" Target="../ink/ink1140.xml"/><Relationship Id="rId41" Type="http://schemas.openxmlformats.org/officeDocument/2006/relationships/image" Target="../media/image700.png"/><Relationship Id="rId62" Type="http://schemas.openxmlformats.org/officeDocument/2006/relationships/customXml" Target="../ink/ink1161.xml"/><Relationship Id="rId83" Type="http://schemas.openxmlformats.org/officeDocument/2006/relationships/image" Target="../media/image1157.png"/><Relationship Id="rId179" Type="http://schemas.openxmlformats.org/officeDocument/2006/relationships/image" Target="../media/image1204.png"/><Relationship Id="rId365" Type="http://schemas.openxmlformats.org/officeDocument/2006/relationships/customXml" Target="../ink/ink1315.xml"/><Relationship Id="rId190" Type="http://schemas.openxmlformats.org/officeDocument/2006/relationships/customXml" Target="../ink/ink1226.xml"/><Relationship Id="rId204" Type="http://schemas.openxmlformats.org/officeDocument/2006/relationships/customXml" Target="../ink/ink1233.xml"/><Relationship Id="rId225" Type="http://schemas.openxmlformats.org/officeDocument/2006/relationships/customXml" Target="../ink/ink1244.xml"/><Relationship Id="rId246" Type="http://schemas.openxmlformats.org/officeDocument/2006/relationships/image" Target="../media/image1236.png"/><Relationship Id="rId267" Type="http://schemas.openxmlformats.org/officeDocument/2006/relationships/image" Target="../media/image1246.png"/><Relationship Id="rId288" Type="http://schemas.openxmlformats.org/officeDocument/2006/relationships/customXml" Target="../ink/ink1276.xml"/><Relationship Id="rId106" Type="http://schemas.openxmlformats.org/officeDocument/2006/relationships/image" Target="../media/image1168.png"/><Relationship Id="rId127" Type="http://schemas.openxmlformats.org/officeDocument/2006/relationships/customXml" Target="../ink/ink1194.xml"/><Relationship Id="rId313" Type="http://schemas.openxmlformats.org/officeDocument/2006/relationships/customXml" Target="../ink/ink1289.xml"/><Relationship Id="rId10" Type="http://schemas.openxmlformats.org/officeDocument/2006/relationships/customXml" Target="../ink/ink1135.xml"/><Relationship Id="rId31" Type="http://schemas.openxmlformats.org/officeDocument/2006/relationships/image" Target="../media/image407.png"/><Relationship Id="rId52" Type="http://schemas.openxmlformats.org/officeDocument/2006/relationships/customXml" Target="../ink/ink1156.xml"/><Relationship Id="rId73" Type="http://schemas.openxmlformats.org/officeDocument/2006/relationships/image" Target="../media/image1152.png"/><Relationship Id="rId94" Type="http://schemas.openxmlformats.org/officeDocument/2006/relationships/customXml" Target="../ink/ink1177.xml"/><Relationship Id="rId148" Type="http://schemas.openxmlformats.org/officeDocument/2006/relationships/image" Target="../media/image1189.png"/><Relationship Id="rId169" Type="http://schemas.openxmlformats.org/officeDocument/2006/relationships/image" Target="../media/image1199.png"/><Relationship Id="rId334" Type="http://schemas.openxmlformats.org/officeDocument/2006/relationships/image" Target="../media/image1279.png"/><Relationship Id="rId355" Type="http://schemas.openxmlformats.org/officeDocument/2006/relationships/customXml" Target="../ink/ink1310.xml"/><Relationship Id="rId4" Type="http://schemas.openxmlformats.org/officeDocument/2006/relationships/customXml" Target="../ink/ink1132.xml"/><Relationship Id="rId180" Type="http://schemas.openxmlformats.org/officeDocument/2006/relationships/customXml" Target="../ink/ink1221.xml"/><Relationship Id="rId215" Type="http://schemas.openxmlformats.org/officeDocument/2006/relationships/image" Target="../media/image1222.png"/><Relationship Id="rId236" Type="http://schemas.openxmlformats.org/officeDocument/2006/relationships/image" Target="../media/image1231.png"/><Relationship Id="rId257" Type="http://schemas.openxmlformats.org/officeDocument/2006/relationships/customXml" Target="../ink/ink1260.xml"/><Relationship Id="rId278" Type="http://schemas.openxmlformats.org/officeDocument/2006/relationships/customXml" Target="../ink/ink1271.xml"/><Relationship Id="rId303" Type="http://schemas.openxmlformats.org/officeDocument/2006/relationships/customXml" Target="../ink/ink1284.xml"/><Relationship Id="rId42" Type="http://schemas.openxmlformats.org/officeDocument/2006/relationships/customXml" Target="../ink/ink1151.xml"/><Relationship Id="rId84" Type="http://schemas.openxmlformats.org/officeDocument/2006/relationships/customXml" Target="../ink/ink1172.xml"/><Relationship Id="rId138" Type="http://schemas.openxmlformats.org/officeDocument/2006/relationships/image" Target="../media/image1184.png"/><Relationship Id="rId345" Type="http://schemas.openxmlformats.org/officeDocument/2006/relationships/customXml" Target="../ink/ink1305.xml"/><Relationship Id="rId191" Type="http://schemas.openxmlformats.org/officeDocument/2006/relationships/image" Target="../media/image1210.png"/><Relationship Id="rId205" Type="http://schemas.openxmlformats.org/officeDocument/2006/relationships/image" Target="../media/image1217.png"/><Relationship Id="rId247" Type="http://schemas.openxmlformats.org/officeDocument/2006/relationships/customXml" Target="../ink/ink1255.xml"/><Relationship Id="rId107" Type="http://schemas.openxmlformats.org/officeDocument/2006/relationships/customXml" Target="../ink/ink1184.xml"/><Relationship Id="rId289" Type="http://schemas.openxmlformats.org/officeDocument/2006/relationships/image" Target="../media/image1257.png"/><Relationship Id="rId11" Type="http://schemas.openxmlformats.org/officeDocument/2006/relationships/image" Target="../media/image1123.png"/><Relationship Id="rId53" Type="http://schemas.openxmlformats.org/officeDocument/2006/relationships/image" Target="../media/image1142.png"/><Relationship Id="rId149" Type="http://schemas.openxmlformats.org/officeDocument/2006/relationships/customXml" Target="../ink/ink1205.xml"/><Relationship Id="rId314" Type="http://schemas.openxmlformats.org/officeDocument/2006/relationships/image" Target="../media/image1269.png"/><Relationship Id="rId356" Type="http://schemas.openxmlformats.org/officeDocument/2006/relationships/image" Target="../media/image1290.png"/><Relationship Id="rId95" Type="http://schemas.openxmlformats.org/officeDocument/2006/relationships/image" Target="../media/image1163.png"/><Relationship Id="rId160" Type="http://schemas.openxmlformats.org/officeDocument/2006/relationships/customXml" Target="../ink/ink1211.xml"/><Relationship Id="rId216" Type="http://schemas.openxmlformats.org/officeDocument/2006/relationships/customXml" Target="../ink/ink1239.xml"/><Relationship Id="rId258" Type="http://schemas.openxmlformats.org/officeDocument/2006/relationships/image" Target="../media/image1242.png"/><Relationship Id="rId22" Type="http://schemas.openxmlformats.org/officeDocument/2006/relationships/customXml" Target="../ink/ink1141.xml"/><Relationship Id="rId64" Type="http://schemas.openxmlformats.org/officeDocument/2006/relationships/customXml" Target="../ink/ink1162.xml"/><Relationship Id="rId118" Type="http://schemas.openxmlformats.org/officeDocument/2006/relationships/image" Target="../media/image1174.png"/><Relationship Id="rId325" Type="http://schemas.openxmlformats.org/officeDocument/2006/relationships/customXml" Target="../ink/ink1295.xml"/><Relationship Id="rId367" Type="http://schemas.openxmlformats.org/officeDocument/2006/relationships/customXml" Target="../ink/ink1316.xml"/><Relationship Id="rId171" Type="http://schemas.openxmlformats.org/officeDocument/2006/relationships/image" Target="../media/image1200.png"/><Relationship Id="rId227" Type="http://schemas.openxmlformats.org/officeDocument/2006/relationships/customXml" Target="../ink/ink1245.xml"/><Relationship Id="rId269" Type="http://schemas.openxmlformats.org/officeDocument/2006/relationships/image" Target="../media/image1247.png"/><Relationship Id="rId33" Type="http://schemas.openxmlformats.org/officeDocument/2006/relationships/image" Target="../media/image1133.png"/><Relationship Id="rId129" Type="http://schemas.openxmlformats.org/officeDocument/2006/relationships/customXml" Target="../ink/ink1195.xml"/><Relationship Id="rId280" Type="http://schemas.openxmlformats.org/officeDocument/2006/relationships/customXml" Target="../ink/ink1272.xml"/><Relationship Id="rId336" Type="http://schemas.openxmlformats.org/officeDocument/2006/relationships/image" Target="../media/image1280.png"/><Relationship Id="rId75" Type="http://schemas.openxmlformats.org/officeDocument/2006/relationships/image" Target="../media/image1153.png"/><Relationship Id="rId140" Type="http://schemas.openxmlformats.org/officeDocument/2006/relationships/image" Target="../media/image1185.png"/><Relationship Id="rId182" Type="http://schemas.openxmlformats.org/officeDocument/2006/relationships/customXml" Target="../ink/ink1222.xml"/><Relationship Id="rId6" Type="http://schemas.openxmlformats.org/officeDocument/2006/relationships/customXml" Target="../ink/ink1133.xml"/><Relationship Id="rId238" Type="http://schemas.openxmlformats.org/officeDocument/2006/relationships/image" Target="../media/image1232.png"/><Relationship Id="rId291" Type="http://schemas.openxmlformats.org/officeDocument/2006/relationships/image" Target="../media/image1258.png"/><Relationship Id="rId305" Type="http://schemas.openxmlformats.org/officeDocument/2006/relationships/customXml" Target="../ink/ink1285.xml"/><Relationship Id="rId347" Type="http://schemas.openxmlformats.org/officeDocument/2006/relationships/customXml" Target="../ink/ink1306.xml"/><Relationship Id="rId44" Type="http://schemas.openxmlformats.org/officeDocument/2006/relationships/customXml" Target="../ink/ink1152.xml"/><Relationship Id="rId86" Type="http://schemas.openxmlformats.org/officeDocument/2006/relationships/customXml" Target="../ink/ink1173.xml"/><Relationship Id="rId151" Type="http://schemas.openxmlformats.org/officeDocument/2006/relationships/image" Target="../media/image1190.png"/><Relationship Id="rId193" Type="http://schemas.openxmlformats.org/officeDocument/2006/relationships/image" Target="../media/image1211.png"/><Relationship Id="rId207" Type="http://schemas.openxmlformats.org/officeDocument/2006/relationships/image" Target="../media/image1218.png"/><Relationship Id="rId249" Type="http://schemas.openxmlformats.org/officeDocument/2006/relationships/customXml" Target="../ink/ink1256.xml"/><Relationship Id="rId13" Type="http://schemas.openxmlformats.org/officeDocument/2006/relationships/image" Target="../media/image1124.png"/><Relationship Id="rId109" Type="http://schemas.openxmlformats.org/officeDocument/2006/relationships/customXml" Target="../ink/ink1185.xml"/><Relationship Id="rId260" Type="http://schemas.openxmlformats.org/officeDocument/2006/relationships/image" Target="../media/image1243.png"/><Relationship Id="rId316" Type="http://schemas.openxmlformats.org/officeDocument/2006/relationships/image" Target="../media/image1270.png"/><Relationship Id="rId55" Type="http://schemas.openxmlformats.org/officeDocument/2006/relationships/image" Target="../media/image1143.png"/><Relationship Id="rId97" Type="http://schemas.openxmlformats.org/officeDocument/2006/relationships/customXml" Target="../ink/ink1179.xml"/><Relationship Id="rId120" Type="http://schemas.openxmlformats.org/officeDocument/2006/relationships/image" Target="../media/image1175.png"/><Relationship Id="rId358" Type="http://schemas.openxmlformats.org/officeDocument/2006/relationships/image" Target="../media/image1291.png"/><Relationship Id="rId162" Type="http://schemas.openxmlformats.org/officeDocument/2006/relationships/customXml" Target="../ink/ink1212.xml"/><Relationship Id="rId218" Type="http://schemas.openxmlformats.org/officeDocument/2006/relationships/customXml" Target="../ink/ink1240.xml"/><Relationship Id="rId271" Type="http://schemas.openxmlformats.org/officeDocument/2006/relationships/image" Target="../media/image1248.png"/><Relationship Id="rId24" Type="http://schemas.openxmlformats.org/officeDocument/2006/relationships/customXml" Target="../ink/ink1142.xml"/><Relationship Id="rId66" Type="http://schemas.openxmlformats.org/officeDocument/2006/relationships/customXml" Target="../ink/ink1163.xml"/><Relationship Id="rId131" Type="http://schemas.openxmlformats.org/officeDocument/2006/relationships/customXml" Target="../ink/ink1196.xml"/><Relationship Id="rId327" Type="http://schemas.openxmlformats.org/officeDocument/2006/relationships/customXml" Target="../ink/ink1296.xml"/><Relationship Id="rId369" Type="http://schemas.openxmlformats.org/officeDocument/2006/relationships/customXml" Target="../ink/ink1317.xml"/><Relationship Id="rId173" Type="http://schemas.openxmlformats.org/officeDocument/2006/relationships/image" Target="../media/image1201.png"/><Relationship Id="rId229" Type="http://schemas.openxmlformats.org/officeDocument/2006/relationships/customXml" Target="../ink/ink1246.xml"/><Relationship Id="rId240" Type="http://schemas.openxmlformats.org/officeDocument/2006/relationships/image" Target="../media/image1233.png"/><Relationship Id="rId35" Type="http://schemas.openxmlformats.org/officeDocument/2006/relationships/image" Target="../media/image1134.png"/><Relationship Id="rId77" Type="http://schemas.openxmlformats.org/officeDocument/2006/relationships/image" Target="../media/image1154.png"/><Relationship Id="rId100" Type="http://schemas.openxmlformats.org/officeDocument/2006/relationships/image" Target="../media/image1165.png"/><Relationship Id="rId282" Type="http://schemas.openxmlformats.org/officeDocument/2006/relationships/customXml" Target="../ink/ink1273.xml"/><Relationship Id="rId338" Type="http://schemas.openxmlformats.org/officeDocument/2006/relationships/image" Target="../media/image1281.png"/><Relationship Id="rId8" Type="http://schemas.openxmlformats.org/officeDocument/2006/relationships/customXml" Target="../ink/ink1134.xml"/><Relationship Id="rId142" Type="http://schemas.openxmlformats.org/officeDocument/2006/relationships/image" Target="../media/image1186.png"/><Relationship Id="rId184" Type="http://schemas.openxmlformats.org/officeDocument/2006/relationships/customXml" Target="../ink/ink1223.xml"/><Relationship Id="rId251" Type="http://schemas.openxmlformats.org/officeDocument/2006/relationships/customXml" Target="../ink/ink1257.xml"/><Relationship Id="rId46" Type="http://schemas.openxmlformats.org/officeDocument/2006/relationships/customXml" Target="../ink/ink1153.xml"/><Relationship Id="rId293" Type="http://schemas.openxmlformats.org/officeDocument/2006/relationships/image" Target="../media/image1259.png"/><Relationship Id="rId307" Type="http://schemas.openxmlformats.org/officeDocument/2006/relationships/customXml" Target="../ink/ink1286.xml"/><Relationship Id="rId349" Type="http://schemas.openxmlformats.org/officeDocument/2006/relationships/customXml" Target="../ink/ink1307.xml"/><Relationship Id="rId88" Type="http://schemas.openxmlformats.org/officeDocument/2006/relationships/customXml" Target="../ink/ink1174.xml"/><Relationship Id="rId111" Type="http://schemas.openxmlformats.org/officeDocument/2006/relationships/customXml" Target="../ink/ink1186.xml"/><Relationship Id="rId153" Type="http://schemas.openxmlformats.org/officeDocument/2006/relationships/image" Target="../media/image1191.png"/><Relationship Id="rId195" Type="http://schemas.openxmlformats.org/officeDocument/2006/relationships/image" Target="../media/image1212.png"/><Relationship Id="rId209" Type="http://schemas.openxmlformats.org/officeDocument/2006/relationships/image" Target="../media/image1219.png"/><Relationship Id="rId360" Type="http://schemas.openxmlformats.org/officeDocument/2006/relationships/image" Target="../media/image1292.png"/><Relationship Id="rId220" Type="http://schemas.openxmlformats.org/officeDocument/2006/relationships/customXml" Target="../ink/ink12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D308C97-C451-44CE-B2D2-BB6E4619134A}"/>
              </a:ext>
            </a:extLst>
          </p:cNvPr>
          <p:cNvGrpSpPr/>
          <p:nvPr/>
        </p:nvGrpSpPr>
        <p:grpSpPr>
          <a:xfrm>
            <a:off x="527386" y="154470"/>
            <a:ext cx="11446200" cy="6433560"/>
            <a:chOff x="527386" y="154470"/>
            <a:chExt cx="11446200" cy="64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A4FE07C-AE3C-2C1D-8667-2A5AB692ADF9}"/>
                    </a:ext>
                  </a:extLst>
                </p14:cNvPr>
                <p14:cNvContentPartPr/>
                <p14:nvPr/>
              </p14:nvContentPartPr>
              <p14:xfrm>
                <a:off x="1030666" y="5760390"/>
                <a:ext cx="250920" cy="3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A4FE07C-AE3C-2C1D-8667-2A5AB692AD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6346" y="5756070"/>
                  <a:ext cx="2595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609139-E4C0-B008-0860-99BA492953CB}"/>
                    </a:ext>
                  </a:extLst>
                </p14:cNvPr>
                <p14:cNvContentPartPr/>
                <p14:nvPr/>
              </p14:nvContentPartPr>
              <p14:xfrm>
                <a:off x="1776226" y="468030"/>
                <a:ext cx="44640" cy="263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609139-E4C0-B008-0860-99BA492953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1906" y="463710"/>
                  <a:ext cx="53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EBCF4D4-AC51-88B2-A59E-96B9D69E4435}"/>
                    </a:ext>
                  </a:extLst>
                </p14:cNvPr>
                <p14:cNvContentPartPr/>
                <p14:nvPr/>
              </p14:nvContentPartPr>
              <p14:xfrm>
                <a:off x="1445746" y="378390"/>
                <a:ext cx="496080" cy="122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EBCF4D4-AC51-88B2-A59E-96B9D69E44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1426" y="374070"/>
                  <a:ext cx="504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BF663E-71C3-65AE-0FD8-D4216CE601C8}"/>
                    </a:ext>
                  </a:extLst>
                </p14:cNvPr>
                <p14:cNvContentPartPr/>
                <p14:nvPr/>
              </p14:nvContentPartPr>
              <p14:xfrm>
                <a:off x="1974226" y="544350"/>
                <a:ext cx="752760" cy="622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BF663E-71C3-65AE-0FD8-D4216CE601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9906" y="540030"/>
                  <a:ext cx="7614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DB23A1-8C90-7AA6-1328-BE742DC34DC4}"/>
                    </a:ext>
                  </a:extLst>
                </p14:cNvPr>
                <p14:cNvContentPartPr/>
                <p14:nvPr/>
              </p14:nvContentPartPr>
              <p14:xfrm>
                <a:off x="3400546" y="359670"/>
                <a:ext cx="70560" cy="331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DB23A1-8C90-7AA6-1328-BE742DC34D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96226" y="355350"/>
                  <a:ext cx="79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05B10E-014A-8250-B73B-217BDC689325}"/>
                    </a:ext>
                  </a:extLst>
                </p14:cNvPr>
                <p14:cNvContentPartPr/>
                <p14:nvPr/>
              </p14:nvContentPartPr>
              <p14:xfrm>
                <a:off x="3894466" y="342390"/>
                <a:ext cx="430560" cy="391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05B10E-014A-8250-B73B-217BDC6893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0146" y="338070"/>
                  <a:ext cx="439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84AAFC-0167-D7CF-0384-1B2F434F6DD8}"/>
                    </a:ext>
                  </a:extLst>
                </p14:cNvPr>
                <p14:cNvContentPartPr/>
                <p14:nvPr/>
              </p14:nvContentPartPr>
              <p14:xfrm>
                <a:off x="4412506" y="549030"/>
                <a:ext cx="160920" cy="135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84AAFC-0167-D7CF-0384-1B2F434F6D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7826" y="544710"/>
                  <a:ext cx="169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83AA8A-6CBB-3718-C666-25BB07B150B0}"/>
                    </a:ext>
                  </a:extLst>
                </p14:cNvPr>
                <p14:cNvContentPartPr/>
                <p14:nvPr/>
              </p14:nvContentPartPr>
              <p14:xfrm>
                <a:off x="4754506" y="155190"/>
                <a:ext cx="326520" cy="512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83AA8A-6CBB-3718-C666-25BB07B150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0186" y="150870"/>
                  <a:ext cx="3351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AD6C28-D679-517D-7F71-E50A6D9CEC7B}"/>
                    </a:ext>
                  </a:extLst>
                </p14:cNvPr>
                <p14:cNvContentPartPr/>
                <p14:nvPr/>
              </p14:nvContentPartPr>
              <p14:xfrm>
                <a:off x="5139706" y="154470"/>
                <a:ext cx="519120" cy="514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AD6C28-D679-517D-7F71-E50A6D9CEC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35386" y="150150"/>
                  <a:ext cx="5277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1C36CD-A1E2-6E6B-EA69-C9C8609A8490}"/>
                    </a:ext>
                  </a:extLst>
                </p14:cNvPr>
                <p14:cNvContentPartPr/>
                <p14:nvPr/>
              </p14:nvContentPartPr>
              <p14:xfrm>
                <a:off x="6078226" y="335910"/>
                <a:ext cx="59040" cy="39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1C36CD-A1E2-6E6B-EA69-C9C8609A84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73906" y="331590"/>
                  <a:ext cx="67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EA3902-FE8C-BF4D-ED70-84B4FD1074CC}"/>
                    </a:ext>
                  </a:extLst>
                </p14:cNvPr>
                <p14:cNvContentPartPr/>
                <p14:nvPr/>
              </p14:nvContentPartPr>
              <p14:xfrm>
                <a:off x="6193786" y="678630"/>
                <a:ext cx="13680" cy="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EA3902-FE8C-BF4D-ED70-84B4FD1074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9466" y="674310"/>
                  <a:ext cx="22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EA5AD0-7A38-89FD-54C9-5EF4F1762013}"/>
                    </a:ext>
                  </a:extLst>
                </p14:cNvPr>
                <p14:cNvContentPartPr/>
                <p14:nvPr/>
              </p14:nvContentPartPr>
              <p14:xfrm>
                <a:off x="6584746" y="307830"/>
                <a:ext cx="23760" cy="351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EA5AD0-7A38-89FD-54C9-5EF4F17620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80426" y="303510"/>
                  <a:ext cx="324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DEBAE7-56B7-9C45-C375-B87DE38C170E}"/>
                    </a:ext>
                  </a:extLst>
                </p14:cNvPr>
                <p14:cNvContentPartPr/>
                <p14:nvPr/>
              </p14:nvContentPartPr>
              <p14:xfrm>
                <a:off x="6447586" y="239430"/>
                <a:ext cx="366120" cy="45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DEBAE7-56B7-9C45-C375-B87DE38C17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43266" y="235110"/>
                  <a:ext cx="3747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6E03D4-0980-3BC7-0548-CEAB292D346D}"/>
                    </a:ext>
                  </a:extLst>
                </p14:cNvPr>
                <p14:cNvContentPartPr/>
                <p14:nvPr/>
              </p14:nvContentPartPr>
              <p14:xfrm>
                <a:off x="6884266" y="281910"/>
                <a:ext cx="209160" cy="42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6E03D4-0980-3BC7-0548-CEAB292D34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79946" y="277590"/>
                  <a:ext cx="217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74ED91-F36B-711D-8879-A7FC0B4F773D}"/>
                    </a:ext>
                  </a:extLst>
                </p14:cNvPr>
                <p14:cNvContentPartPr/>
                <p14:nvPr/>
              </p14:nvContentPartPr>
              <p14:xfrm>
                <a:off x="7023586" y="429150"/>
                <a:ext cx="74520" cy="83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74ED91-F36B-711D-8879-A7FC0B4F77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19266" y="424830"/>
                  <a:ext cx="83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CF7BA7-4D74-5150-6794-52131F0E322C}"/>
                    </a:ext>
                  </a:extLst>
                </p14:cNvPr>
                <p14:cNvContentPartPr/>
                <p14:nvPr/>
              </p14:nvContentPartPr>
              <p14:xfrm>
                <a:off x="7221226" y="331590"/>
                <a:ext cx="286560" cy="24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CF7BA7-4D74-5150-6794-52131F0E32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16906" y="327270"/>
                  <a:ext cx="295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BA74BE-1025-9146-CBA1-D7266A6D44D6}"/>
                    </a:ext>
                  </a:extLst>
                </p14:cNvPr>
                <p14:cNvContentPartPr/>
                <p14:nvPr/>
              </p14:nvContentPartPr>
              <p14:xfrm>
                <a:off x="7229506" y="228270"/>
                <a:ext cx="261720" cy="75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BA74BE-1025-9146-CBA1-D7266A6D44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25186" y="223950"/>
                  <a:ext cx="270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9E9C03-9FEA-5F84-12A4-C904DD9AE67B}"/>
                    </a:ext>
                  </a:extLst>
                </p14:cNvPr>
                <p14:cNvContentPartPr/>
                <p14:nvPr/>
              </p14:nvContentPartPr>
              <p14:xfrm>
                <a:off x="7294306" y="416190"/>
                <a:ext cx="175320" cy="11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9E9C03-9FEA-5F84-12A4-C904DD9AE6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89986" y="411870"/>
                  <a:ext cx="183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04C72D-A5EE-8BC6-D95C-58EB0CBCB86F}"/>
                    </a:ext>
                  </a:extLst>
                </p14:cNvPr>
                <p14:cNvContentPartPr/>
                <p14:nvPr/>
              </p14:nvContentPartPr>
              <p14:xfrm>
                <a:off x="6379186" y="869790"/>
                <a:ext cx="213840" cy="342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04C72D-A5EE-8BC6-D95C-58EB0CBCB8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74866" y="865470"/>
                  <a:ext cx="2224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AC0CC6-7F49-CF67-7B8E-2F355E2E615E}"/>
                    </a:ext>
                  </a:extLst>
                </p14:cNvPr>
                <p14:cNvContentPartPr/>
                <p14:nvPr/>
              </p14:nvContentPartPr>
              <p14:xfrm>
                <a:off x="6612826" y="935670"/>
                <a:ext cx="386640" cy="23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AC0CC6-7F49-CF67-7B8E-2F355E2E61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8506" y="931350"/>
                  <a:ext cx="395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2FDE54-65A3-41B2-3965-BEC21E151C7B}"/>
                    </a:ext>
                  </a:extLst>
                </p14:cNvPr>
                <p14:cNvContentPartPr/>
                <p14:nvPr/>
              </p14:nvContentPartPr>
              <p14:xfrm>
                <a:off x="7076146" y="910470"/>
                <a:ext cx="91080" cy="191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2FDE54-65A3-41B2-3965-BEC21E151C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71826" y="906150"/>
                  <a:ext cx="99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74E3E1-0588-964D-57BD-868B39FE5004}"/>
                    </a:ext>
                  </a:extLst>
                </p14:cNvPr>
                <p14:cNvContentPartPr/>
                <p14:nvPr/>
              </p14:nvContentPartPr>
              <p14:xfrm>
                <a:off x="7294306" y="963030"/>
                <a:ext cx="259560" cy="143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74E3E1-0588-964D-57BD-868B39FE50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89986" y="958710"/>
                  <a:ext cx="268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B25079-8987-12E0-3567-FC23BC6E5216}"/>
                    </a:ext>
                  </a:extLst>
                </p14:cNvPr>
                <p14:cNvContentPartPr/>
                <p14:nvPr/>
              </p14:nvContentPartPr>
              <p14:xfrm>
                <a:off x="7213306" y="737670"/>
                <a:ext cx="32040" cy="6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B25079-8987-12E0-3567-FC23BC6E52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08986" y="733350"/>
                  <a:ext cx="40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1B7B0E-78EB-9EC7-6E03-68AFB8189331}"/>
                    </a:ext>
                  </a:extLst>
                </p14:cNvPr>
                <p14:cNvContentPartPr/>
                <p14:nvPr/>
              </p14:nvContentPartPr>
              <p14:xfrm>
                <a:off x="7808386" y="898230"/>
                <a:ext cx="212400" cy="66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1B7B0E-78EB-9EC7-6E03-68AFB81893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04066" y="893910"/>
                  <a:ext cx="2210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7B4BA1-E845-71DE-7227-1BC6E771ABBB}"/>
                    </a:ext>
                  </a:extLst>
                </p14:cNvPr>
                <p14:cNvContentPartPr/>
                <p14:nvPr/>
              </p14:nvContentPartPr>
              <p14:xfrm>
                <a:off x="8209066" y="951870"/>
                <a:ext cx="316440" cy="1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7B4BA1-E845-71DE-7227-1BC6E771AB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04746" y="947550"/>
                  <a:ext cx="325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3021587-E6EF-6377-4D49-AB548A7C6A4A}"/>
                    </a:ext>
                  </a:extLst>
                </p14:cNvPr>
                <p14:cNvContentPartPr/>
                <p14:nvPr/>
              </p14:nvContentPartPr>
              <p14:xfrm>
                <a:off x="8293666" y="801750"/>
                <a:ext cx="80280" cy="297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021587-E6EF-6377-4D49-AB548A7C6A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89346" y="797430"/>
                  <a:ext cx="88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CBB46C-BF4D-5DC3-6C23-429B52D3A5B6}"/>
                    </a:ext>
                  </a:extLst>
                </p14:cNvPr>
                <p14:cNvContentPartPr/>
                <p14:nvPr/>
              </p14:nvContentPartPr>
              <p14:xfrm>
                <a:off x="8889826" y="669270"/>
                <a:ext cx="149040" cy="462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CBB46C-BF4D-5DC3-6C23-429B52D3A5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5506" y="664950"/>
                  <a:ext cx="1576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C83FD9A-AD5C-7992-D0A6-2F7ADC9FF728}"/>
                    </a:ext>
                  </a:extLst>
                </p14:cNvPr>
                <p14:cNvContentPartPr/>
                <p14:nvPr/>
              </p14:nvContentPartPr>
              <p14:xfrm>
                <a:off x="8639986" y="698070"/>
                <a:ext cx="560160" cy="47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C83FD9A-AD5C-7992-D0A6-2F7ADC9FF7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35666" y="693750"/>
                  <a:ext cx="568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8E8D1-65C7-7D03-C1CB-550FD08AAD0A}"/>
                    </a:ext>
                  </a:extLst>
                </p14:cNvPr>
                <p14:cNvContentPartPr/>
                <p14:nvPr/>
              </p14:nvContentPartPr>
              <p14:xfrm>
                <a:off x="9176026" y="901110"/>
                <a:ext cx="298440" cy="259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8E8D1-65C7-7D03-C1CB-550FD08AAD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71706" y="896790"/>
                  <a:ext cx="307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7113F5-DB9A-D07A-03FA-4085DF450737}"/>
                    </a:ext>
                  </a:extLst>
                </p14:cNvPr>
                <p14:cNvContentPartPr/>
                <p14:nvPr/>
              </p14:nvContentPartPr>
              <p14:xfrm>
                <a:off x="9615586" y="965550"/>
                <a:ext cx="97200" cy="15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7113F5-DB9A-D07A-03FA-4085DF4507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11266" y="961230"/>
                  <a:ext cx="105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7FB958-7120-B2E7-047A-237B661279C5}"/>
                    </a:ext>
                  </a:extLst>
                </p14:cNvPr>
                <p14:cNvContentPartPr/>
                <p14:nvPr/>
              </p14:nvContentPartPr>
              <p14:xfrm>
                <a:off x="10064146" y="590070"/>
                <a:ext cx="262800" cy="59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7FB958-7120-B2E7-047A-237B661279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59826" y="585750"/>
                  <a:ext cx="2714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A0F9C2-F198-0067-48E1-5F41FCCE8BD6}"/>
                    </a:ext>
                  </a:extLst>
                </p14:cNvPr>
                <p14:cNvContentPartPr/>
                <p14:nvPr/>
              </p14:nvContentPartPr>
              <p14:xfrm>
                <a:off x="10123186" y="908670"/>
                <a:ext cx="132840" cy="21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A0F9C2-F198-0067-48E1-5F41FCCE8B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18866" y="904350"/>
                  <a:ext cx="141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02603F-8A92-BE56-FF22-A01327797C3F}"/>
                    </a:ext>
                  </a:extLst>
                </p14:cNvPr>
                <p14:cNvContentPartPr/>
                <p14:nvPr/>
              </p14:nvContentPartPr>
              <p14:xfrm>
                <a:off x="10328746" y="862230"/>
                <a:ext cx="234000" cy="139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02603F-8A92-BE56-FF22-A01327797C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24426" y="857910"/>
                  <a:ext cx="242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085B52-61A1-6AB7-39DC-9FF36FF837C5}"/>
                    </a:ext>
                  </a:extLst>
                </p14:cNvPr>
                <p14:cNvContentPartPr/>
                <p14:nvPr/>
              </p14:nvContentPartPr>
              <p14:xfrm>
                <a:off x="10351786" y="773670"/>
                <a:ext cx="413640" cy="37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085B52-61A1-6AB7-39DC-9FF36FF837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47466" y="769350"/>
                  <a:ext cx="4222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CA44B2-4CFC-A247-B31A-3CCA1F20CEF4}"/>
                    </a:ext>
                  </a:extLst>
                </p14:cNvPr>
                <p14:cNvContentPartPr/>
                <p14:nvPr/>
              </p14:nvContentPartPr>
              <p14:xfrm>
                <a:off x="10834186" y="821910"/>
                <a:ext cx="131760" cy="291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CA44B2-4CFC-A247-B31A-3CCA1F20CE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29866" y="817590"/>
                  <a:ext cx="140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F60F2C-95C9-333F-5C4C-EC30D2B4662A}"/>
                    </a:ext>
                  </a:extLst>
                </p14:cNvPr>
                <p14:cNvContentPartPr/>
                <p14:nvPr/>
              </p14:nvContentPartPr>
              <p14:xfrm>
                <a:off x="10707466" y="617070"/>
                <a:ext cx="2160" cy="12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F60F2C-95C9-333F-5C4C-EC30D2B466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03146" y="612750"/>
                  <a:ext cx="10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1F811D-40A3-7513-5A1D-AE0082111739}"/>
                    </a:ext>
                  </a:extLst>
                </p14:cNvPr>
                <p14:cNvContentPartPr/>
                <p14:nvPr/>
              </p14:nvContentPartPr>
              <p14:xfrm>
                <a:off x="6548386" y="1529310"/>
                <a:ext cx="379080" cy="384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1F811D-40A3-7513-5A1D-AE00821117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44066" y="1524990"/>
                  <a:ext cx="3877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6C113C-DC9A-AC43-43EA-C60EBD1B3DEC}"/>
                    </a:ext>
                  </a:extLst>
                </p14:cNvPr>
                <p14:cNvContentPartPr/>
                <p14:nvPr/>
              </p14:nvContentPartPr>
              <p14:xfrm>
                <a:off x="6471706" y="1617870"/>
                <a:ext cx="591840" cy="40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6C113C-DC9A-AC43-43EA-C60EBD1B3D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67386" y="1613550"/>
                  <a:ext cx="600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4B1B3E-62DF-E47D-2CA6-A4F84BF41A2D}"/>
                    </a:ext>
                  </a:extLst>
                </p14:cNvPr>
                <p14:cNvContentPartPr/>
                <p14:nvPr/>
              </p14:nvContentPartPr>
              <p14:xfrm>
                <a:off x="7257586" y="1497270"/>
                <a:ext cx="118080" cy="367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4B1B3E-62DF-E47D-2CA6-A4F84BF41A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3266" y="1492950"/>
                  <a:ext cx="1267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D03C2EE-54CF-5E82-ABB0-D05784D6FB88}"/>
                    </a:ext>
                  </a:extLst>
                </p14:cNvPr>
                <p14:cNvContentPartPr/>
                <p14:nvPr/>
              </p14:nvContentPartPr>
              <p14:xfrm>
                <a:off x="7564306" y="1553430"/>
                <a:ext cx="73800" cy="233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D03C2EE-54CF-5E82-ABB0-D05784D6FB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59986" y="1549110"/>
                  <a:ext cx="82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4EA6A1-1E17-8D27-61AD-649CD33E957F}"/>
                    </a:ext>
                  </a:extLst>
                </p14:cNvPr>
                <p14:cNvContentPartPr/>
                <p14:nvPr/>
              </p14:nvContentPartPr>
              <p14:xfrm>
                <a:off x="7575826" y="1442190"/>
                <a:ext cx="169200" cy="194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4EA6A1-1E17-8D27-61AD-649CD33E95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71506" y="1437870"/>
                  <a:ext cx="177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E18C89-F7D4-2BE3-168A-F90B42D13B68}"/>
                    </a:ext>
                  </a:extLst>
                </p14:cNvPr>
                <p14:cNvContentPartPr/>
                <p14:nvPr/>
              </p14:nvContentPartPr>
              <p14:xfrm>
                <a:off x="8224906" y="1488270"/>
                <a:ext cx="457200" cy="178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E18C89-F7D4-2BE3-168A-F90B42D13B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0586" y="1483950"/>
                  <a:ext cx="465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099E83C-C1FB-0E55-2509-33CB66945792}"/>
                    </a:ext>
                  </a:extLst>
                </p14:cNvPr>
                <p14:cNvContentPartPr/>
                <p14:nvPr/>
              </p14:nvContentPartPr>
              <p14:xfrm>
                <a:off x="8809186" y="1531110"/>
                <a:ext cx="105120" cy="76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099E83C-C1FB-0E55-2509-33CB6694579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04866" y="1526790"/>
                  <a:ext cx="113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0B816B-8EC3-A0B1-3390-3632DAA3BAC9}"/>
                    </a:ext>
                  </a:extLst>
                </p14:cNvPr>
                <p14:cNvContentPartPr/>
                <p14:nvPr/>
              </p14:nvContentPartPr>
              <p14:xfrm>
                <a:off x="9208426" y="1288470"/>
                <a:ext cx="230040" cy="38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0B816B-8EC3-A0B1-3390-3632DAA3BA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04106" y="1284150"/>
                  <a:ext cx="2386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6146587-5B00-3957-0BE1-5085CA84110D}"/>
                    </a:ext>
                  </a:extLst>
                </p14:cNvPr>
                <p14:cNvContentPartPr/>
                <p14:nvPr/>
              </p14:nvContentPartPr>
              <p14:xfrm>
                <a:off x="9530986" y="1195230"/>
                <a:ext cx="578160" cy="495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6146587-5B00-3957-0BE1-5085CA8411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26666" y="1190910"/>
                  <a:ext cx="5868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E9C91D1-EB5E-3308-732C-1A29F4757600}"/>
                    </a:ext>
                  </a:extLst>
                </p14:cNvPr>
                <p14:cNvContentPartPr/>
                <p14:nvPr/>
              </p14:nvContentPartPr>
              <p14:xfrm>
                <a:off x="10377346" y="1219710"/>
                <a:ext cx="108000" cy="426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E9C91D1-EB5E-3308-732C-1A29F47576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73026" y="1215390"/>
                  <a:ext cx="1166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CFAB41-0468-2313-3971-B9E5CD168090}"/>
                    </a:ext>
                  </a:extLst>
                </p14:cNvPr>
                <p14:cNvContentPartPr/>
                <p14:nvPr/>
              </p14:nvContentPartPr>
              <p14:xfrm>
                <a:off x="10632226" y="1504470"/>
                <a:ext cx="105120" cy="82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CFAB41-0468-2313-3971-B9E5CD1680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27906" y="1500150"/>
                  <a:ext cx="113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9878BDD-0D98-8648-570E-02BD27D81700}"/>
                    </a:ext>
                  </a:extLst>
                </p14:cNvPr>
                <p14:cNvContentPartPr/>
                <p14:nvPr/>
              </p14:nvContentPartPr>
              <p14:xfrm>
                <a:off x="10962346" y="1507710"/>
                <a:ext cx="196920" cy="97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9878BDD-0D98-8648-570E-02BD27D8170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58026" y="1503390"/>
                  <a:ext cx="205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E63ADC-EA53-1FD2-A641-DDE5A36AF012}"/>
                    </a:ext>
                  </a:extLst>
                </p14:cNvPr>
                <p14:cNvContentPartPr/>
                <p14:nvPr/>
              </p14:nvContentPartPr>
              <p14:xfrm>
                <a:off x="11211106" y="1185150"/>
                <a:ext cx="303120" cy="423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E63ADC-EA53-1FD2-A641-DDE5A36AF0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206786" y="1180830"/>
                  <a:ext cx="3117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5822F1-DB7A-22B8-12B4-E2CB14C457D0}"/>
                    </a:ext>
                  </a:extLst>
                </p14:cNvPr>
                <p14:cNvContentPartPr/>
                <p14:nvPr/>
              </p14:nvContentPartPr>
              <p14:xfrm>
                <a:off x="11566786" y="1364790"/>
                <a:ext cx="233280" cy="20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5822F1-DB7A-22B8-12B4-E2CB14C457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62466" y="1360470"/>
                  <a:ext cx="241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4798F9-1C93-2E87-D4D8-0B2A409B848F}"/>
                    </a:ext>
                  </a:extLst>
                </p14:cNvPr>
                <p14:cNvContentPartPr/>
                <p14:nvPr/>
              </p14:nvContentPartPr>
              <p14:xfrm>
                <a:off x="11225866" y="1498710"/>
                <a:ext cx="63720" cy="99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4798F9-1C93-2E87-D4D8-0B2A409B84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221546" y="1494390"/>
                  <a:ext cx="72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670ED6-67E3-3F1A-69E1-AD8E3057AE0E}"/>
                    </a:ext>
                  </a:extLst>
                </p14:cNvPr>
                <p14:cNvContentPartPr/>
                <p14:nvPr/>
              </p14:nvContentPartPr>
              <p14:xfrm>
                <a:off x="5032066" y="1820190"/>
                <a:ext cx="1101600" cy="140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670ED6-67E3-3F1A-69E1-AD8E3057AE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27746" y="1815870"/>
                  <a:ext cx="111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0DD19B-D01F-A38C-42F1-054E802E7F65}"/>
                    </a:ext>
                  </a:extLst>
                </p14:cNvPr>
                <p14:cNvContentPartPr/>
                <p14:nvPr/>
              </p14:nvContentPartPr>
              <p14:xfrm>
                <a:off x="5171746" y="1947270"/>
                <a:ext cx="929520" cy="263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0DD19B-D01F-A38C-42F1-054E802E7F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67426" y="1942950"/>
                  <a:ext cx="938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D94033-CD6C-5C25-E86E-10751EC4F628}"/>
                    </a:ext>
                  </a:extLst>
                </p14:cNvPr>
                <p14:cNvContentPartPr/>
                <p14:nvPr/>
              </p14:nvContentPartPr>
              <p14:xfrm>
                <a:off x="4847026" y="1473150"/>
                <a:ext cx="541080" cy="971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D94033-CD6C-5C25-E86E-10751EC4F6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42706" y="1468830"/>
                  <a:ext cx="54972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D708F0-CFE5-D55B-B16D-E69BE4C2594D}"/>
                    </a:ext>
                  </a:extLst>
                </p14:cNvPr>
                <p14:cNvContentPartPr/>
                <p14:nvPr/>
              </p14:nvContentPartPr>
              <p14:xfrm>
                <a:off x="1457986" y="2200350"/>
                <a:ext cx="115200" cy="424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D708F0-CFE5-D55B-B16D-E69BE4C2594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53666" y="2196030"/>
                  <a:ext cx="1238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170138-DA29-5232-E7D6-9F1D24694F08}"/>
                    </a:ext>
                  </a:extLst>
                </p14:cNvPr>
                <p14:cNvContentPartPr/>
                <p14:nvPr/>
              </p14:nvContentPartPr>
              <p14:xfrm>
                <a:off x="1409746" y="2049150"/>
                <a:ext cx="471600" cy="506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170138-DA29-5232-E7D6-9F1D24694F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05426" y="2044830"/>
                  <a:ext cx="4802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15A7DB6-C95D-7D94-6A57-03E128BC14EB}"/>
                    </a:ext>
                  </a:extLst>
                </p14:cNvPr>
                <p14:cNvContentPartPr/>
                <p14:nvPr/>
              </p14:nvContentPartPr>
              <p14:xfrm>
                <a:off x="2022106" y="2277390"/>
                <a:ext cx="138600" cy="244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15A7DB6-C95D-7D94-6A57-03E128BC14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17786" y="2273070"/>
                  <a:ext cx="147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0D009E0-EF51-E8BF-39F3-E10D0AB7ABA0}"/>
                    </a:ext>
                  </a:extLst>
                </p14:cNvPr>
                <p14:cNvContentPartPr/>
                <p14:nvPr/>
              </p14:nvContentPartPr>
              <p14:xfrm>
                <a:off x="2450866" y="2208270"/>
                <a:ext cx="361440" cy="359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0D009E0-EF51-E8BF-39F3-E10D0AB7AB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46546" y="2203950"/>
                  <a:ext cx="370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1FC8DF-7BBF-1788-2B9A-12FC48CE0A5A}"/>
                    </a:ext>
                  </a:extLst>
                </p14:cNvPr>
                <p14:cNvContentPartPr/>
                <p14:nvPr/>
              </p14:nvContentPartPr>
              <p14:xfrm>
                <a:off x="2850106" y="2401230"/>
                <a:ext cx="159840" cy="100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1FC8DF-7BBF-1788-2B9A-12FC48CE0A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45786" y="2396910"/>
                  <a:ext cx="168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B251B4A-1539-9FBF-EBE7-14BE8EEC6AAD}"/>
                    </a:ext>
                  </a:extLst>
                </p14:cNvPr>
                <p14:cNvContentPartPr/>
                <p14:nvPr/>
              </p14:nvContentPartPr>
              <p14:xfrm>
                <a:off x="3029746" y="1814790"/>
                <a:ext cx="181800" cy="757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B251B4A-1539-9FBF-EBE7-14BE8EEC6AA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25426" y="1810470"/>
                  <a:ext cx="19044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572D33C-6246-3C1B-E588-891B443C3875}"/>
                    </a:ext>
                  </a:extLst>
                </p14:cNvPr>
                <p14:cNvContentPartPr/>
                <p14:nvPr/>
              </p14:nvContentPartPr>
              <p14:xfrm>
                <a:off x="3368506" y="2469990"/>
                <a:ext cx="29160" cy="8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572D33C-6246-3C1B-E588-891B443C38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64186" y="2465670"/>
                  <a:ext cx="37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78E5CB-C0EB-AC36-A442-EF28A9286BDB}"/>
                    </a:ext>
                  </a:extLst>
                </p14:cNvPr>
                <p14:cNvContentPartPr/>
                <p14:nvPr/>
              </p14:nvContentPartPr>
              <p14:xfrm>
                <a:off x="3528346" y="2343990"/>
                <a:ext cx="700200" cy="307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78E5CB-C0EB-AC36-A442-EF28A9286B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24026" y="2339670"/>
                  <a:ext cx="708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83F0529-BF98-B56B-2189-EC73DB87D1A5}"/>
                    </a:ext>
                  </a:extLst>
                </p14:cNvPr>
                <p14:cNvContentPartPr/>
                <p14:nvPr/>
              </p14:nvContentPartPr>
              <p14:xfrm>
                <a:off x="4291186" y="2449470"/>
                <a:ext cx="595440" cy="675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83F0529-BF98-B56B-2189-EC73DB87D1A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86866" y="2445150"/>
                  <a:ext cx="6040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3A3AEC9-3BE8-2164-E6D6-F8F892926C1A}"/>
                    </a:ext>
                  </a:extLst>
                </p14:cNvPr>
                <p14:cNvContentPartPr/>
                <p14:nvPr/>
              </p14:nvContentPartPr>
              <p14:xfrm>
                <a:off x="5182186" y="2574390"/>
                <a:ext cx="506520" cy="23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3A3AEC9-3BE8-2164-E6D6-F8F892926C1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77866" y="2570070"/>
                  <a:ext cx="515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51F449-4664-0678-E2F9-F6E8FFC41BAA}"/>
                    </a:ext>
                  </a:extLst>
                </p14:cNvPr>
                <p14:cNvContentPartPr/>
                <p14:nvPr/>
              </p14:nvContentPartPr>
              <p14:xfrm>
                <a:off x="5379826" y="2397270"/>
                <a:ext cx="13320" cy="231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51F449-4664-0678-E2F9-F6E8FFC41BA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75506" y="2392950"/>
                  <a:ext cx="21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987550-95C6-14A6-8E1F-D3A7BB041E8B}"/>
                    </a:ext>
                  </a:extLst>
                </p14:cNvPr>
                <p14:cNvContentPartPr/>
                <p14:nvPr/>
              </p14:nvContentPartPr>
              <p14:xfrm>
                <a:off x="5768266" y="2198550"/>
                <a:ext cx="405360" cy="354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987550-95C6-14A6-8E1F-D3A7BB041E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63946" y="2194230"/>
                  <a:ext cx="4140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CCDCFB4-A884-3285-5C0D-C67CBB124A6C}"/>
                    </a:ext>
                  </a:extLst>
                </p14:cNvPr>
                <p14:cNvContentPartPr/>
                <p14:nvPr/>
              </p14:nvContentPartPr>
              <p14:xfrm>
                <a:off x="6161386" y="2409510"/>
                <a:ext cx="370080" cy="155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CCDCFB4-A884-3285-5C0D-C67CBB124A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57066" y="2405190"/>
                  <a:ext cx="378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8364476-5547-79C2-0714-80471DFD9E1E}"/>
                    </a:ext>
                  </a:extLst>
                </p14:cNvPr>
                <p14:cNvContentPartPr/>
                <p14:nvPr/>
              </p14:nvContentPartPr>
              <p14:xfrm>
                <a:off x="6729826" y="2248590"/>
                <a:ext cx="313560" cy="460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8364476-5547-79C2-0714-80471DFD9E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25506" y="2244270"/>
                  <a:ext cx="3222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E5AA5C-8B3D-92EE-93ED-B3F24D34E65F}"/>
                    </a:ext>
                  </a:extLst>
                </p14:cNvPr>
                <p14:cNvContentPartPr/>
                <p14:nvPr/>
              </p14:nvContentPartPr>
              <p14:xfrm>
                <a:off x="6822706" y="2420670"/>
                <a:ext cx="279360" cy="29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E5AA5C-8B3D-92EE-93ED-B3F24D34E6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18386" y="2416350"/>
                  <a:ext cx="288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3D1A5BD-2D38-FCD7-CF53-306D59068A21}"/>
                    </a:ext>
                  </a:extLst>
                </p14:cNvPr>
                <p14:cNvContentPartPr/>
                <p14:nvPr/>
              </p14:nvContentPartPr>
              <p14:xfrm>
                <a:off x="7575826" y="2187390"/>
                <a:ext cx="478080" cy="523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3D1A5BD-2D38-FCD7-CF53-306D59068A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71506" y="2183070"/>
                  <a:ext cx="4867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6B456EA-60B4-A3ED-D19C-2605D81F8ADD}"/>
                    </a:ext>
                  </a:extLst>
                </p14:cNvPr>
                <p14:cNvContentPartPr/>
                <p14:nvPr/>
              </p14:nvContentPartPr>
              <p14:xfrm>
                <a:off x="7632346" y="2434710"/>
                <a:ext cx="303120" cy="15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6B456EA-60B4-A3ED-D19C-2605D81F8A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28026" y="2430390"/>
                  <a:ext cx="311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3F70FF0-27A7-1523-D0DE-F2CF201EF542}"/>
                    </a:ext>
                  </a:extLst>
                </p14:cNvPr>
                <p14:cNvContentPartPr/>
                <p14:nvPr/>
              </p14:nvContentPartPr>
              <p14:xfrm>
                <a:off x="8446666" y="2325270"/>
                <a:ext cx="409680" cy="298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3F70FF0-27A7-1523-D0DE-F2CF201EF54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42346" y="2320950"/>
                  <a:ext cx="418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F44F88-A627-E894-83B5-EDFBE3D340C4}"/>
                    </a:ext>
                  </a:extLst>
                </p14:cNvPr>
                <p14:cNvContentPartPr/>
                <p14:nvPr/>
              </p14:nvContentPartPr>
              <p14:xfrm>
                <a:off x="8912506" y="2422470"/>
                <a:ext cx="166680" cy="144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F44F88-A627-E894-83B5-EDFBE3D340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08186" y="2418150"/>
                  <a:ext cx="175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9A45E6C-B48B-60D7-B04C-458626D791D8}"/>
                    </a:ext>
                  </a:extLst>
                </p14:cNvPr>
                <p14:cNvContentPartPr/>
                <p14:nvPr/>
              </p14:nvContentPartPr>
              <p14:xfrm>
                <a:off x="9187186" y="2168310"/>
                <a:ext cx="158760" cy="372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9A45E6C-B48B-60D7-B04C-458626D791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82866" y="2163990"/>
                  <a:ext cx="1674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9E5611-20F8-2C10-CF6F-42DFA50B7F1F}"/>
                    </a:ext>
                  </a:extLst>
                </p14:cNvPr>
                <p14:cNvContentPartPr/>
                <p14:nvPr/>
              </p14:nvContentPartPr>
              <p14:xfrm>
                <a:off x="9474106" y="2376030"/>
                <a:ext cx="176040" cy="251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9E5611-20F8-2C10-CF6F-42DFA50B7F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69786" y="2371710"/>
                  <a:ext cx="184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DC2C0C3-25D8-8D1B-1C86-D73DAED71893}"/>
                    </a:ext>
                  </a:extLst>
                </p14:cNvPr>
                <p14:cNvContentPartPr/>
                <p14:nvPr/>
              </p14:nvContentPartPr>
              <p14:xfrm>
                <a:off x="9494266" y="1971390"/>
                <a:ext cx="340920" cy="509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DC2C0C3-25D8-8D1B-1C86-D73DAED718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89946" y="1967070"/>
                  <a:ext cx="3495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8FCB410-2DD9-873A-A362-16A16FB479ED}"/>
                    </a:ext>
                  </a:extLst>
                </p14:cNvPr>
                <p14:cNvContentPartPr/>
                <p14:nvPr/>
              </p14:nvContentPartPr>
              <p14:xfrm>
                <a:off x="9976306" y="2276670"/>
                <a:ext cx="108720" cy="280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8FCB410-2DD9-873A-A362-16A16FB479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71986" y="2272350"/>
                  <a:ext cx="117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D1DBFCF-EF22-BE49-0D29-B42160997B18}"/>
                    </a:ext>
                  </a:extLst>
                </p14:cNvPr>
                <p14:cNvContentPartPr/>
                <p14:nvPr/>
              </p14:nvContentPartPr>
              <p14:xfrm>
                <a:off x="10363666" y="1955190"/>
                <a:ext cx="107640" cy="635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D1DBFCF-EF22-BE49-0D29-B42160997B1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59346" y="1950870"/>
                  <a:ext cx="1162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79AE65-2A63-9691-6C90-1DB7A1FCAA13}"/>
                    </a:ext>
                  </a:extLst>
                </p14:cNvPr>
                <p14:cNvContentPartPr/>
                <p14:nvPr/>
              </p14:nvContentPartPr>
              <p14:xfrm>
                <a:off x="10574626" y="2395830"/>
                <a:ext cx="230040" cy="149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79AE65-2A63-9691-6C90-1DB7A1FCAA1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70306" y="2391510"/>
                  <a:ext cx="238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5E4004-04E2-09EF-C34D-C6E449573EF2}"/>
                    </a:ext>
                  </a:extLst>
                </p14:cNvPr>
                <p14:cNvContentPartPr/>
                <p14:nvPr/>
              </p14:nvContentPartPr>
              <p14:xfrm>
                <a:off x="10972426" y="2413830"/>
                <a:ext cx="245520" cy="120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5E4004-04E2-09EF-C34D-C6E449573E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68106" y="2409510"/>
                  <a:ext cx="254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4CAE289-6E6E-6EDC-93A1-E489E99B9BDE}"/>
                    </a:ext>
                  </a:extLst>
                </p14:cNvPr>
                <p14:cNvContentPartPr/>
                <p14:nvPr/>
              </p14:nvContentPartPr>
              <p14:xfrm>
                <a:off x="11326666" y="1987590"/>
                <a:ext cx="271800" cy="500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4CAE289-6E6E-6EDC-93A1-E489E99B9B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22346" y="1983270"/>
                  <a:ext cx="2804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2D44E87-0A4D-AF6A-7786-2CED46844006}"/>
                    </a:ext>
                  </a:extLst>
                </p14:cNvPr>
                <p14:cNvContentPartPr/>
                <p14:nvPr/>
              </p14:nvContentPartPr>
              <p14:xfrm>
                <a:off x="11670826" y="2298990"/>
                <a:ext cx="302760" cy="214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2D44E87-0A4D-AF6A-7786-2CED4684400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66506" y="2294670"/>
                  <a:ext cx="311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C4DB66E-28CE-0A3F-B8AE-6B6E958DEDD4}"/>
                    </a:ext>
                  </a:extLst>
                </p14:cNvPr>
                <p14:cNvContentPartPr/>
                <p14:nvPr/>
              </p14:nvContentPartPr>
              <p14:xfrm>
                <a:off x="3272026" y="2650350"/>
                <a:ext cx="116640" cy="574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C4DB66E-28CE-0A3F-B8AE-6B6E958DED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67706" y="2646030"/>
                  <a:ext cx="1252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3401AB-D06F-07E5-3D89-35DACEB248F3}"/>
                    </a:ext>
                  </a:extLst>
                </p14:cNvPr>
                <p14:cNvContentPartPr/>
                <p14:nvPr/>
              </p14:nvContentPartPr>
              <p14:xfrm>
                <a:off x="3533746" y="2698590"/>
                <a:ext cx="132120" cy="512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3401AB-D06F-07E5-3D89-35DACEB248F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29426" y="2694270"/>
                  <a:ext cx="1407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05D4C8B-C431-4AE4-2D33-6851D303DFA9}"/>
                    </a:ext>
                  </a:extLst>
                </p14:cNvPr>
                <p14:cNvContentPartPr/>
                <p14:nvPr/>
              </p14:nvContentPartPr>
              <p14:xfrm>
                <a:off x="2928946" y="2967510"/>
                <a:ext cx="928800" cy="354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05D4C8B-C431-4AE4-2D33-6851D303DFA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24626" y="2963190"/>
                  <a:ext cx="937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AE33C69-F2B6-FD40-81F7-53CA3BFA9CF5}"/>
                    </a:ext>
                  </a:extLst>
                </p14:cNvPr>
                <p14:cNvContentPartPr/>
                <p14:nvPr/>
              </p14:nvContentPartPr>
              <p14:xfrm>
                <a:off x="1730506" y="3642150"/>
                <a:ext cx="457920" cy="38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AE33C69-F2B6-FD40-81F7-53CA3BFA9CF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26186" y="3637830"/>
                  <a:ext cx="4665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38033E7-C8F6-E381-C018-7F75388F92A8}"/>
                    </a:ext>
                  </a:extLst>
                </p14:cNvPr>
                <p14:cNvContentPartPr/>
                <p14:nvPr/>
              </p14:nvContentPartPr>
              <p14:xfrm>
                <a:off x="2364826" y="3510390"/>
                <a:ext cx="61560" cy="506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38033E7-C8F6-E381-C018-7F75388F92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60506" y="3506070"/>
                  <a:ext cx="702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2287163-6893-F591-B52D-4B10AC2C3E9D}"/>
                    </a:ext>
                  </a:extLst>
                </p14:cNvPr>
                <p14:cNvContentPartPr/>
                <p14:nvPr/>
              </p14:nvContentPartPr>
              <p14:xfrm>
                <a:off x="2297866" y="3640350"/>
                <a:ext cx="317520" cy="446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2287163-6893-F591-B52D-4B10AC2C3E9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93546" y="3636030"/>
                  <a:ext cx="3261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761967A-5FD4-DC68-4C0A-1775D1135EE4}"/>
                    </a:ext>
                  </a:extLst>
                </p14:cNvPr>
                <p14:cNvContentPartPr/>
                <p14:nvPr/>
              </p14:nvContentPartPr>
              <p14:xfrm>
                <a:off x="2774866" y="3651150"/>
                <a:ext cx="337680" cy="378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761967A-5FD4-DC68-4C0A-1775D1135E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70546" y="3646830"/>
                  <a:ext cx="3463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4A741F6-978E-2564-CCEE-B9654852079E}"/>
                    </a:ext>
                  </a:extLst>
                </p14:cNvPr>
                <p14:cNvContentPartPr/>
                <p14:nvPr/>
              </p14:nvContentPartPr>
              <p14:xfrm>
                <a:off x="2788186" y="3588870"/>
                <a:ext cx="291240" cy="191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4A741F6-978E-2564-CCEE-B9654852079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3866" y="3584550"/>
                  <a:ext cx="299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5BAF20-9506-CDA2-E962-CBB8B5AB8F72}"/>
                    </a:ext>
                  </a:extLst>
                </p14:cNvPr>
                <p14:cNvContentPartPr/>
                <p14:nvPr/>
              </p14:nvContentPartPr>
              <p14:xfrm>
                <a:off x="4311706" y="3394110"/>
                <a:ext cx="127800" cy="307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5BAF20-9506-CDA2-E962-CBB8B5AB8F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07386" y="3389790"/>
                  <a:ext cx="1364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67BDB57-4475-CFCB-13E0-C791C234D838}"/>
                    </a:ext>
                  </a:extLst>
                </p14:cNvPr>
                <p14:cNvContentPartPr/>
                <p14:nvPr/>
              </p14:nvContentPartPr>
              <p14:xfrm>
                <a:off x="4013266" y="3194310"/>
                <a:ext cx="626400" cy="240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67BDB57-4475-CFCB-13E0-C791C234D8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08946" y="3189990"/>
                  <a:ext cx="635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3C917B7-7A40-26C0-4620-7D28A3E6994B}"/>
                    </a:ext>
                  </a:extLst>
                </p14:cNvPr>
                <p14:cNvContentPartPr/>
                <p14:nvPr/>
              </p14:nvContentPartPr>
              <p14:xfrm>
                <a:off x="4609786" y="3363870"/>
                <a:ext cx="647640" cy="588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3C917B7-7A40-26C0-4620-7D28A3E699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05466" y="3359550"/>
                  <a:ext cx="6562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A7E5C15-A5CB-D774-C74C-E853655D95EB}"/>
                    </a:ext>
                  </a:extLst>
                </p14:cNvPr>
                <p14:cNvContentPartPr/>
                <p14:nvPr/>
              </p14:nvContentPartPr>
              <p14:xfrm>
                <a:off x="5256706" y="3369990"/>
                <a:ext cx="505800" cy="291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A7E5C15-A5CB-D774-C74C-E853655D95E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52386" y="3365670"/>
                  <a:ext cx="514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4A1A703-A2CA-DB9F-6D97-CFE7D2C40772}"/>
                    </a:ext>
                  </a:extLst>
                </p14:cNvPr>
                <p14:cNvContentPartPr/>
                <p14:nvPr/>
              </p14:nvContentPartPr>
              <p14:xfrm>
                <a:off x="6362986" y="3253710"/>
                <a:ext cx="325800" cy="325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4A1A703-A2CA-DB9F-6D97-CFE7D2C4077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58666" y="3249390"/>
                  <a:ext cx="334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95D039-1D99-DD38-1854-014A7B5FE3EF}"/>
                    </a:ext>
                  </a:extLst>
                </p14:cNvPr>
                <p14:cNvContentPartPr/>
                <p14:nvPr/>
              </p14:nvContentPartPr>
              <p14:xfrm>
                <a:off x="7116826" y="3307710"/>
                <a:ext cx="467640" cy="273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95D039-1D99-DD38-1854-014A7B5FE3E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12506" y="3303390"/>
                  <a:ext cx="4762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1A06B7C-7239-9D1D-92AF-D52E3FD02E1B}"/>
                    </a:ext>
                  </a:extLst>
                </p14:cNvPr>
                <p14:cNvContentPartPr/>
                <p14:nvPr/>
              </p14:nvContentPartPr>
              <p14:xfrm>
                <a:off x="7725226" y="3368190"/>
                <a:ext cx="223560" cy="111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1A06B7C-7239-9D1D-92AF-D52E3FD02E1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20906" y="3363870"/>
                  <a:ext cx="232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982D0E4-01AA-33F0-874E-9BCCEB18B38B}"/>
                    </a:ext>
                  </a:extLst>
                </p14:cNvPr>
                <p14:cNvContentPartPr/>
                <p14:nvPr/>
              </p14:nvContentPartPr>
              <p14:xfrm>
                <a:off x="8126626" y="3060030"/>
                <a:ext cx="236160" cy="495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982D0E4-01AA-33F0-874E-9BCCEB18B38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22306" y="3055710"/>
                  <a:ext cx="2448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03A7E4-C268-1D8A-548D-82000640D80E}"/>
                    </a:ext>
                  </a:extLst>
                </p14:cNvPr>
                <p14:cNvContentPartPr/>
                <p14:nvPr/>
              </p14:nvContentPartPr>
              <p14:xfrm>
                <a:off x="8471146" y="2912430"/>
                <a:ext cx="398160" cy="607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03A7E4-C268-1D8A-548D-82000640D80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466826" y="2908110"/>
                  <a:ext cx="4068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3DBB9-DA62-18DD-123F-6C142D69ABBD}"/>
                    </a:ext>
                  </a:extLst>
                </p14:cNvPr>
                <p14:cNvContentPartPr/>
                <p14:nvPr/>
              </p14:nvContentPartPr>
              <p14:xfrm>
                <a:off x="780826" y="4852830"/>
                <a:ext cx="307440" cy="297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3DBB9-DA62-18DD-123F-6C142D69ABB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6506" y="4848510"/>
                  <a:ext cx="3160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2CD0E3C-7654-2B3E-CE9A-3A9E692D625A}"/>
                    </a:ext>
                  </a:extLst>
                </p14:cNvPr>
                <p14:cNvContentPartPr/>
                <p14:nvPr/>
              </p14:nvContentPartPr>
              <p14:xfrm>
                <a:off x="1135426" y="4788750"/>
                <a:ext cx="43560" cy="739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2CD0E3C-7654-2B3E-CE9A-3A9E692D625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1106" y="4784430"/>
                  <a:ext cx="522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A4875AE-740D-BFBC-A3E1-A85FCF7D7D97}"/>
                    </a:ext>
                  </a:extLst>
                </p14:cNvPr>
                <p14:cNvContentPartPr/>
                <p14:nvPr/>
              </p14:nvContentPartPr>
              <p14:xfrm>
                <a:off x="527386" y="4313550"/>
                <a:ext cx="742680" cy="171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A4875AE-740D-BFBC-A3E1-A85FCF7D7D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3066" y="4309230"/>
                  <a:ext cx="75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D010F9-ECFC-0202-AC86-AB2DD5555872}"/>
                    </a:ext>
                  </a:extLst>
                </p14:cNvPr>
                <p14:cNvContentPartPr/>
                <p14:nvPr/>
              </p14:nvContentPartPr>
              <p14:xfrm>
                <a:off x="1498306" y="5307150"/>
                <a:ext cx="45720" cy="287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D010F9-ECFC-0202-AC86-AB2DD555587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93986" y="5302830"/>
                  <a:ext cx="54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8AEA101-AFD3-6938-0DA6-32A96638901F}"/>
                    </a:ext>
                  </a:extLst>
                </p14:cNvPr>
                <p14:cNvContentPartPr/>
                <p14:nvPr/>
              </p14:nvContentPartPr>
              <p14:xfrm>
                <a:off x="1365466" y="5046150"/>
                <a:ext cx="229680" cy="46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8AEA101-AFD3-6938-0DA6-32A96638901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61146" y="5041830"/>
                  <a:ext cx="2383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12E51FC-8457-3620-095F-417568C74523}"/>
                    </a:ext>
                  </a:extLst>
                </p14:cNvPr>
                <p14:cNvContentPartPr/>
                <p14:nvPr/>
              </p14:nvContentPartPr>
              <p14:xfrm>
                <a:off x="1820506" y="5299230"/>
                <a:ext cx="275040" cy="145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12E51FC-8457-3620-095F-417568C7452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16186" y="5294910"/>
                  <a:ext cx="283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B265903-7E20-B7E8-0CC6-42D61FE60D58}"/>
                    </a:ext>
                  </a:extLst>
                </p14:cNvPr>
                <p14:cNvContentPartPr/>
                <p14:nvPr/>
              </p14:nvContentPartPr>
              <p14:xfrm>
                <a:off x="2076106" y="5218950"/>
                <a:ext cx="285120" cy="298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B265903-7E20-B7E8-0CC6-42D61FE60D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71786" y="5214630"/>
                  <a:ext cx="2937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74A31D-BEE6-0D5B-8CB8-822E39F58DB2}"/>
                    </a:ext>
                  </a:extLst>
                </p14:cNvPr>
                <p14:cNvContentPartPr/>
                <p14:nvPr/>
              </p14:nvContentPartPr>
              <p14:xfrm>
                <a:off x="2880706" y="4989990"/>
                <a:ext cx="523080" cy="36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74A31D-BEE6-0D5B-8CB8-822E39F58DB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76386" y="4985670"/>
                  <a:ext cx="531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815C379-E93A-476B-82F4-391941EA5051}"/>
                    </a:ext>
                  </a:extLst>
                </p14:cNvPr>
                <p14:cNvContentPartPr/>
                <p14:nvPr/>
              </p14:nvContentPartPr>
              <p14:xfrm>
                <a:off x="3001666" y="5198070"/>
                <a:ext cx="563040" cy="89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815C379-E93A-476B-82F4-391941EA505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97346" y="5193750"/>
                  <a:ext cx="571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C326B22-FB62-2FDE-B229-D41A4743F9F6}"/>
                    </a:ext>
                  </a:extLst>
                </p14:cNvPr>
                <p14:cNvContentPartPr/>
                <p14:nvPr/>
              </p14:nvContentPartPr>
              <p14:xfrm>
                <a:off x="3275626" y="4688310"/>
                <a:ext cx="311040" cy="818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C326B22-FB62-2FDE-B229-D41A4743F9F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71306" y="4683990"/>
                  <a:ext cx="31968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0B4A28B-0FEE-EDAC-83E0-99410389619A}"/>
                    </a:ext>
                  </a:extLst>
                </p14:cNvPr>
                <p14:cNvContentPartPr/>
                <p14:nvPr/>
              </p14:nvContentPartPr>
              <p14:xfrm>
                <a:off x="4063666" y="4503270"/>
                <a:ext cx="288720" cy="40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0B4A28B-0FEE-EDAC-83E0-99410389619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59346" y="4498950"/>
                  <a:ext cx="2973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1BE8A61-A785-7242-CC7C-BA8EB0CB476C}"/>
                    </a:ext>
                  </a:extLst>
                </p14:cNvPr>
                <p14:cNvContentPartPr/>
                <p14:nvPr/>
              </p14:nvContentPartPr>
              <p14:xfrm>
                <a:off x="4317106" y="4604070"/>
                <a:ext cx="200520" cy="721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1BE8A61-A785-7242-CC7C-BA8EB0CB47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12786" y="4599750"/>
                  <a:ext cx="20916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C6654BD-DD1A-3658-5F3A-AAAAE15D8027}"/>
                    </a:ext>
                  </a:extLst>
                </p14:cNvPr>
                <p14:cNvContentPartPr/>
                <p14:nvPr/>
              </p14:nvContentPartPr>
              <p14:xfrm>
                <a:off x="3723106" y="4150110"/>
                <a:ext cx="964080" cy="290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C6654BD-DD1A-3658-5F3A-AAAAE15D802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18786" y="4145790"/>
                  <a:ext cx="972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9F3E646-46CD-4504-9613-92D09D965D78}"/>
                    </a:ext>
                  </a:extLst>
                </p14:cNvPr>
                <p14:cNvContentPartPr/>
                <p14:nvPr/>
              </p14:nvContentPartPr>
              <p14:xfrm>
                <a:off x="4670266" y="5230830"/>
                <a:ext cx="44640" cy="208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9F3E646-46CD-4504-9613-92D09D965D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65946" y="5226510"/>
                  <a:ext cx="53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C7FAA44-2C70-6FEA-9A52-91A92F28DB2F}"/>
                    </a:ext>
                  </a:extLst>
                </p14:cNvPr>
                <p14:cNvContentPartPr/>
                <p14:nvPr/>
              </p14:nvContentPartPr>
              <p14:xfrm>
                <a:off x="4670266" y="5150550"/>
                <a:ext cx="412920" cy="304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C7FAA44-2C70-6FEA-9A52-91A92F28DB2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65946" y="5146230"/>
                  <a:ext cx="421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1130922-3ED7-5001-B7D8-22EA7DE0E42B}"/>
                    </a:ext>
                  </a:extLst>
                </p14:cNvPr>
                <p14:cNvContentPartPr/>
                <p14:nvPr/>
              </p14:nvContentPartPr>
              <p14:xfrm>
                <a:off x="5109466" y="4916190"/>
                <a:ext cx="394920" cy="546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1130922-3ED7-5001-B7D8-22EA7DE0E42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05146" y="4911870"/>
                  <a:ext cx="4035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F22356-3EA0-C8AD-2C4D-0EDEC4D07659}"/>
                    </a:ext>
                  </a:extLst>
                </p14:cNvPr>
                <p14:cNvContentPartPr/>
                <p14:nvPr/>
              </p14:nvContentPartPr>
              <p14:xfrm>
                <a:off x="5500786" y="5299230"/>
                <a:ext cx="3312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F22356-3EA0-C8AD-2C4D-0EDEC4D0765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96466" y="5294910"/>
                  <a:ext cx="41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D3EA8A4-2495-AAFA-CDEF-2D3046319423}"/>
                    </a:ext>
                  </a:extLst>
                </p14:cNvPr>
                <p14:cNvContentPartPr/>
                <p14:nvPr/>
              </p14:nvContentPartPr>
              <p14:xfrm>
                <a:off x="4150426" y="5349990"/>
                <a:ext cx="381600" cy="41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D3EA8A4-2495-AAFA-CDEF-2D30463194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46106" y="5345670"/>
                  <a:ext cx="390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93B0D70-828A-02D4-A7AC-57D5B67E37FD}"/>
                    </a:ext>
                  </a:extLst>
                </p14:cNvPr>
                <p14:cNvContentPartPr/>
                <p14:nvPr/>
              </p14:nvContentPartPr>
              <p14:xfrm>
                <a:off x="5774386" y="4696230"/>
                <a:ext cx="695160" cy="7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93B0D70-828A-02D4-A7AC-57D5B67E37F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70066" y="4691910"/>
                  <a:ext cx="7038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FDDC1AD-B195-7B01-56E2-80B23D279619}"/>
                    </a:ext>
                  </a:extLst>
                </p14:cNvPr>
                <p14:cNvContentPartPr/>
                <p14:nvPr/>
              </p14:nvContentPartPr>
              <p14:xfrm>
                <a:off x="5778706" y="5065950"/>
                <a:ext cx="732240" cy="17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FDDC1AD-B195-7B01-56E2-80B23D27961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74386" y="5061630"/>
                  <a:ext cx="740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E0A2392-4F05-5C9D-6718-C4EC7208D04B}"/>
                    </a:ext>
                  </a:extLst>
                </p14:cNvPr>
                <p14:cNvContentPartPr/>
                <p14:nvPr/>
              </p14:nvContentPartPr>
              <p14:xfrm>
                <a:off x="6136906" y="4471230"/>
                <a:ext cx="763200" cy="1002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E0A2392-4F05-5C9D-6718-C4EC7208D04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32586" y="4466910"/>
                  <a:ext cx="771840" cy="10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DE2AF1A-7E46-3764-9880-C63198B26B63}"/>
                    </a:ext>
                  </a:extLst>
                </p14:cNvPr>
                <p14:cNvContentPartPr/>
                <p14:nvPr/>
              </p14:nvContentPartPr>
              <p14:xfrm>
                <a:off x="7229506" y="4318590"/>
                <a:ext cx="383040" cy="335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DE2AF1A-7E46-3764-9880-C63198B26B6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25186" y="4314270"/>
                  <a:ext cx="3916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D6ECEFF-DCD8-CAC8-785D-5CD0E0D8D838}"/>
                    </a:ext>
                  </a:extLst>
                </p14:cNvPr>
                <p14:cNvContentPartPr/>
                <p14:nvPr/>
              </p14:nvContentPartPr>
              <p14:xfrm>
                <a:off x="7704346" y="4439190"/>
                <a:ext cx="130320" cy="780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D6ECEFF-DCD8-CAC8-785D-5CD0E0D8D8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00026" y="4434870"/>
                  <a:ext cx="13896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65C1E3-E1B9-3E7E-0C18-54059EC44010}"/>
                    </a:ext>
                  </a:extLst>
                </p14:cNvPr>
                <p14:cNvContentPartPr/>
                <p14:nvPr/>
              </p14:nvContentPartPr>
              <p14:xfrm>
                <a:off x="7180906" y="3988830"/>
                <a:ext cx="939600" cy="203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65C1E3-E1B9-3E7E-0C18-54059EC4401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76586" y="3984510"/>
                  <a:ext cx="948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3783BA0-3D7E-5477-78CD-5E77B3361E4F}"/>
                    </a:ext>
                  </a:extLst>
                </p14:cNvPr>
                <p14:cNvContentPartPr/>
                <p14:nvPr/>
              </p14:nvContentPartPr>
              <p14:xfrm>
                <a:off x="7378546" y="5202750"/>
                <a:ext cx="333360" cy="88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3783BA0-3D7E-5477-78CD-5E77B3361E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74226" y="5198430"/>
                  <a:ext cx="342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46ABD3B-243D-A737-6E52-C81DE61A44AD}"/>
                    </a:ext>
                  </a:extLst>
                </p14:cNvPr>
                <p14:cNvContentPartPr/>
                <p14:nvPr/>
              </p14:nvContentPartPr>
              <p14:xfrm>
                <a:off x="8058226" y="4865070"/>
                <a:ext cx="396000" cy="331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46ABD3B-243D-A737-6E52-C81DE61A44A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53906" y="4860750"/>
                  <a:ext cx="404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4B8F9A0-3C76-0220-9FF7-D92701A56694}"/>
                    </a:ext>
                  </a:extLst>
                </p14:cNvPr>
                <p14:cNvContentPartPr/>
                <p14:nvPr/>
              </p14:nvContentPartPr>
              <p14:xfrm>
                <a:off x="8550346" y="4987470"/>
                <a:ext cx="530280" cy="223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4B8F9A0-3C76-0220-9FF7-D92701A5669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46026" y="4983150"/>
                  <a:ext cx="538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90A11FE-8390-0F57-6B2F-41344DC5EA2B}"/>
                    </a:ext>
                  </a:extLst>
                </p14:cNvPr>
                <p14:cNvContentPartPr/>
                <p14:nvPr/>
              </p14:nvContentPartPr>
              <p14:xfrm>
                <a:off x="1619266" y="5954430"/>
                <a:ext cx="57600" cy="537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90A11FE-8390-0F57-6B2F-41344DC5EA2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614946" y="5950110"/>
                  <a:ext cx="662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AE52F8-83BB-4B05-05B5-7EC0741E2212}"/>
                    </a:ext>
                  </a:extLst>
                </p14:cNvPr>
                <p14:cNvContentPartPr/>
                <p14:nvPr/>
              </p14:nvContentPartPr>
              <p14:xfrm>
                <a:off x="1498306" y="5964870"/>
                <a:ext cx="434520" cy="307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AE52F8-83BB-4B05-05B5-7EC0741E221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93986" y="5960550"/>
                  <a:ext cx="443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E61173D-EC01-ABFE-54E9-9CB591972750}"/>
                    </a:ext>
                  </a:extLst>
                </p14:cNvPr>
                <p14:cNvContentPartPr/>
                <p14:nvPr/>
              </p14:nvContentPartPr>
              <p14:xfrm>
                <a:off x="1843186" y="6194910"/>
                <a:ext cx="413280" cy="393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E61173D-EC01-ABFE-54E9-9CB59197275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838866" y="6190590"/>
                  <a:ext cx="421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A2DA470-2C12-ED1D-2BAE-C4F3D28F5AAB}"/>
                    </a:ext>
                  </a:extLst>
                </p14:cNvPr>
                <p14:cNvContentPartPr/>
                <p14:nvPr/>
              </p14:nvContentPartPr>
              <p14:xfrm>
                <a:off x="2344666" y="6368070"/>
                <a:ext cx="78120" cy="167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A2DA470-2C12-ED1D-2BAE-C4F3D28F5AA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40346" y="6363750"/>
                  <a:ext cx="86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C48D9BC-05C7-D663-C8E5-357A2E79205B}"/>
                    </a:ext>
                  </a:extLst>
                </p14:cNvPr>
                <p14:cNvContentPartPr/>
                <p14:nvPr/>
              </p14:nvContentPartPr>
              <p14:xfrm>
                <a:off x="2227666" y="6086910"/>
                <a:ext cx="633600" cy="68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C48D9BC-05C7-D663-C8E5-357A2E79205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23346" y="6082590"/>
                  <a:ext cx="642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E16B86E-B8C7-3CD0-F668-BA022C83A78F}"/>
                    </a:ext>
                  </a:extLst>
                </p14:cNvPr>
                <p14:cNvContentPartPr/>
                <p14:nvPr/>
              </p14:nvContentPartPr>
              <p14:xfrm>
                <a:off x="2666866" y="6307950"/>
                <a:ext cx="211320" cy="17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E16B86E-B8C7-3CD0-F668-BA022C83A78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62546" y="6303630"/>
                  <a:ext cx="219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F0629A3-F21A-02F5-3339-2DA44CB7EDB6}"/>
                    </a:ext>
                  </a:extLst>
                </p14:cNvPr>
                <p14:cNvContentPartPr/>
                <p14:nvPr/>
              </p14:nvContentPartPr>
              <p14:xfrm>
                <a:off x="2985826" y="5738070"/>
                <a:ext cx="382680" cy="707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F0629A3-F21A-02F5-3339-2DA44CB7EDB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981506" y="5733750"/>
                  <a:ext cx="3913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08C1CAE-5190-20D3-BA29-068CF0F4D4C5}"/>
                    </a:ext>
                  </a:extLst>
                </p14:cNvPr>
                <p14:cNvContentPartPr/>
                <p14:nvPr/>
              </p14:nvContentPartPr>
              <p14:xfrm>
                <a:off x="3636346" y="6351870"/>
                <a:ext cx="71280" cy="90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08C1CAE-5190-20D3-BA29-068CF0F4D4C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32026" y="6347550"/>
                  <a:ext cx="79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14C14E2-9E6C-7FDB-F93B-0E5B781EA27F}"/>
                    </a:ext>
                  </a:extLst>
                </p14:cNvPr>
                <p14:cNvContentPartPr/>
                <p14:nvPr/>
              </p14:nvContentPartPr>
              <p14:xfrm>
                <a:off x="4275346" y="5789550"/>
                <a:ext cx="86400" cy="501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14C14E2-9E6C-7FDB-F93B-0E5B781EA27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71026" y="5785230"/>
                  <a:ext cx="950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1D286E0-0317-4AD7-0BB4-43BD93A03122}"/>
                    </a:ext>
                  </a:extLst>
                </p14:cNvPr>
                <p14:cNvContentPartPr/>
                <p14:nvPr/>
              </p14:nvContentPartPr>
              <p14:xfrm>
                <a:off x="4033426" y="5782710"/>
                <a:ext cx="437040" cy="95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1D286E0-0317-4AD7-0BB4-43BD93A0312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029106" y="5778390"/>
                  <a:ext cx="445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7948A66-EAA4-1B0F-C85D-1299721B8BD4}"/>
                    </a:ext>
                  </a:extLst>
                </p14:cNvPr>
                <p14:cNvContentPartPr/>
                <p14:nvPr/>
              </p14:nvContentPartPr>
              <p14:xfrm>
                <a:off x="4085626" y="6348630"/>
                <a:ext cx="362520" cy="28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7948A66-EAA4-1B0F-C85D-1299721B8BD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81306" y="6344310"/>
                  <a:ext cx="371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0D59D5C-B68C-618B-FD6F-C8703741946E}"/>
                    </a:ext>
                  </a:extLst>
                </p14:cNvPr>
                <p14:cNvContentPartPr/>
                <p14:nvPr/>
              </p14:nvContentPartPr>
              <p14:xfrm>
                <a:off x="4687546" y="5968110"/>
                <a:ext cx="145800" cy="455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0D59D5C-B68C-618B-FD6F-C8703741946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83226" y="5963790"/>
                  <a:ext cx="1544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5E4D99C-5EFB-5591-76D1-3D472AD5ECA9}"/>
                    </a:ext>
                  </a:extLst>
                </p14:cNvPr>
                <p14:cNvContentPartPr/>
                <p14:nvPr/>
              </p14:nvContentPartPr>
              <p14:xfrm>
                <a:off x="4875466" y="6038670"/>
                <a:ext cx="36360" cy="240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5E4D99C-5EFB-5591-76D1-3D472AD5ECA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71146" y="6034350"/>
                  <a:ext cx="45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17812A-FF5A-90CC-CA97-79C29FD4E085}"/>
                    </a:ext>
                  </a:extLst>
                </p14:cNvPr>
                <p14:cNvContentPartPr/>
                <p14:nvPr/>
              </p14:nvContentPartPr>
              <p14:xfrm>
                <a:off x="5137546" y="6139110"/>
                <a:ext cx="210960" cy="1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17812A-FF5A-90CC-CA97-79C29FD4E08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33226" y="6134790"/>
                  <a:ext cx="2196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3B0F110-8CC0-9C3E-ACD3-22C1DA4C85ED}"/>
                    </a:ext>
                  </a:extLst>
                </p14:cNvPr>
                <p14:cNvContentPartPr/>
                <p14:nvPr/>
              </p14:nvContentPartPr>
              <p14:xfrm>
                <a:off x="5173906" y="6189510"/>
                <a:ext cx="284400" cy="88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3B0F110-8CC0-9C3E-ACD3-22C1DA4C85E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169586" y="6185190"/>
                  <a:ext cx="293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5F75832-3C92-8198-C922-D626903126F6}"/>
                    </a:ext>
                  </a:extLst>
                </p14:cNvPr>
                <p14:cNvContentPartPr/>
                <p14:nvPr/>
              </p14:nvContentPartPr>
              <p14:xfrm>
                <a:off x="5596906" y="5533950"/>
                <a:ext cx="425520" cy="754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5F75832-3C92-8198-C922-D626903126F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92586" y="5529630"/>
                  <a:ext cx="43416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6DA7798-609E-E10B-421D-200FDF65F987}"/>
                    </a:ext>
                  </a:extLst>
                </p14:cNvPr>
                <p14:cNvContentPartPr/>
                <p14:nvPr/>
              </p14:nvContentPartPr>
              <p14:xfrm>
                <a:off x="6393946" y="6319830"/>
                <a:ext cx="9720" cy="64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6DA7798-609E-E10B-421D-200FDF65F98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89626" y="6315510"/>
                  <a:ext cx="18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B0F0A5A-0DB7-97A0-1F04-7C975C365E82}"/>
                    </a:ext>
                  </a:extLst>
                </p14:cNvPr>
                <p14:cNvContentPartPr/>
                <p14:nvPr/>
              </p14:nvContentPartPr>
              <p14:xfrm>
                <a:off x="6862666" y="5815830"/>
                <a:ext cx="413280" cy="388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B0F0A5A-0DB7-97A0-1F04-7C975C365E8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58346" y="5811510"/>
                  <a:ext cx="4219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1DBDF93-1B01-DDC6-C2DA-2D9CBF06CE81}"/>
                    </a:ext>
                  </a:extLst>
                </p14:cNvPr>
                <p14:cNvContentPartPr/>
                <p14:nvPr/>
              </p14:nvContentPartPr>
              <p14:xfrm>
                <a:off x="6874906" y="6183390"/>
                <a:ext cx="428400" cy="115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1DBDF93-1B01-DDC6-C2DA-2D9CBF06CE8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70586" y="6179070"/>
                  <a:ext cx="437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9DF38EA-B59A-6F66-4AFC-F5B139E22D54}"/>
                    </a:ext>
                  </a:extLst>
                </p14:cNvPr>
                <p14:cNvContentPartPr/>
                <p14:nvPr/>
              </p14:nvContentPartPr>
              <p14:xfrm>
                <a:off x="7352986" y="6115710"/>
                <a:ext cx="191520" cy="361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9DF38EA-B59A-6F66-4AFC-F5B139E22D5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348666" y="6111390"/>
                  <a:ext cx="2001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7FCF502-B1DE-7A90-F49E-269AC9B9175D}"/>
                    </a:ext>
                  </a:extLst>
                </p14:cNvPr>
                <p14:cNvContentPartPr/>
                <p14:nvPr/>
              </p14:nvContentPartPr>
              <p14:xfrm>
                <a:off x="7503466" y="5837790"/>
                <a:ext cx="129600" cy="365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7FCF502-B1DE-7A90-F49E-269AC9B9175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99146" y="5833470"/>
                  <a:ext cx="1382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D314217-8FA2-2000-7123-8532702CF9CF}"/>
                    </a:ext>
                  </a:extLst>
                </p14:cNvPr>
                <p14:cNvContentPartPr/>
                <p14:nvPr/>
              </p14:nvContentPartPr>
              <p14:xfrm>
                <a:off x="7866346" y="6148110"/>
                <a:ext cx="260280" cy="36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D314217-8FA2-2000-7123-8532702CF9C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862026" y="6143790"/>
                  <a:ext cx="268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7DA70A2-B7EC-0D85-1A3C-B00379DB70FC}"/>
                    </a:ext>
                  </a:extLst>
                </p14:cNvPr>
                <p14:cNvContentPartPr/>
                <p14:nvPr/>
              </p14:nvContentPartPr>
              <p14:xfrm>
                <a:off x="8309506" y="5568510"/>
                <a:ext cx="515520" cy="644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7DA70A2-B7EC-0D85-1A3C-B00379DB70F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305186" y="5564190"/>
                  <a:ext cx="52416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BD2D25-DBA4-33EC-DBCD-0C0D90B8DE08}"/>
                    </a:ext>
                  </a:extLst>
                </p14:cNvPr>
                <p14:cNvContentPartPr/>
                <p14:nvPr/>
              </p14:nvContentPartPr>
              <p14:xfrm>
                <a:off x="7914586" y="6063150"/>
                <a:ext cx="32760" cy="20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BD2D25-DBA4-33EC-DBCD-0C0D90B8DE0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10266" y="6058830"/>
                  <a:ext cx="41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6C20FFD-4296-8095-2D15-68AA9325BEDB}"/>
                    </a:ext>
                  </a:extLst>
                </p14:cNvPr>
                <p14:cNvContentPartPr/>
                <p14:nvPr/>
              </p14:nvContentPartPr>
              <p14:xfrm>
                <a:off x="7837906" y="5886030"/>
                <a:ext cx="117720" cy="25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6C20FFD-4296-8095-2D15-68AA9325BED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833586" y="5881710"/>
                  <a:ext cx="1263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6867995-3F4D-1E97-9119-DDD9ED73A9AA}"/>
              </a:ext>
            </a:extLst>
          </p:cNvPr>
          <p:cNvGrpSpPr/>
          <p:nvPr/>
        </p:nvGrpSpPr>
        <p:grpSpPr>
          <a:xfrm>
            <a:off x="9165946" y="4033110"/>
            <a:ext cx="2853720" cy="1751400"/>
            <a:chOff x="9165946" y="4033110"/>
            <a:chExt cx="2853720" cy="175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1C3BA71-12BB-3E74-DB07-01D52E893389}"/>
                    </a:ext>
                  </a:extLst>
                </p14:cNvPr>
                <p14:cNvContentPartPr/>
                <p14:nvPr/>
              </p14:nvContentPartPr>
              <p14:xfrm>
                <a:off x="9909706" y="4559430"/>
                <a:ext cx="214920" cy="338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1C3BA71-12BB-3E74-DB07-01D52E89338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05386" y="4555110"/>
                  <a:ext cx="223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895D67A-7149-9C75-B8EF-6962FB838774}"/>
                    </a:ext>
                  </a:extLst>
                </p14:cNvPr>
                <p14:cNvContentPartPr/>
                <p14:nvPr/>
              </p14:nvContentPartPr>
              <p14:xfrm>
                <a:off x="9972706" y="4519110"/>
                <a:ext cx="223200" cy="349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895D67A-7149-9C75-B8EF-6962FB83877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968386" y="4514790"/>
                  <a:ext cx="2318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1C34415-3D7E-64D7-7EED-2B9B5F073E61}"/>
                    </a:ext>
                  </a:extLst>
                </p14:cNvPr>
                <p14:cNvContentPartPr/>
                <p14:nvPr/>
              </p14:nvContentPartPr>
              <p14:xfrm>
                <a:off x="9897466" y="5059470"/>
                <a:ext cx="299520" cy="9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1C34415-3D7E-64D7-7EED-2B9B5F073E6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893146" y="5055150"/>
                  <a:ext cx="30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6C6DDD2-A96D-17EE-972A-971108C1A895}"/>
                    </a:ext>
                  </a:extLst>
                </p14:cNvPr>
                <p14:cNvContentPartPr/>
                <p14:nvPr/>
              </p14:nvContentPartPr>
              <p14:xfrm>
                <a:off x="9945346" y="4222110"/>
                <a:ext cx="71280" cy="27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6C6DDD2-A96D-17EE-972A-971108C1A89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41026" y="4217790"/>
                  <a:ext cx="79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9A467AE-A88A-8706-771C-F8E7EDB257E3}"/>
                    </a:ext>
                  </a:extLst>
                </p14:cNvPr>
                <p14:cNvContentPartPr/>
                <p14:nvPr/>
              </p14:nvContentPartPr>
              <p14:xfrm>
                <a:off x="10320466" y="4632150"/>
                <a:ext cx="285120" cy="30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9A467AE-A88A-8706-771C-F8E7EDB257E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16146" y="4627830"/>
                  <a:ext cx="293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D95264C-CF12-C426-A5FE-A53D98E2A2F6}"/>
                    </a:ext>
                  </a:extLst>
                </p14:cNvPr>
                <p14:cNvContentPartPr/>
                <p14:nvPr/>
              </p14:nvContentPartPr>
              <p14:xfrm>
                <a:off x="10433506" y="4857870"/>
                <a:ext cx="131400" cy="15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D95264C-CF12-C426-A5FE-A53D98E2A2F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29186" y="4853550"/>
                  <a:ext cx="140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0118CFE-0047-8D64-79AB-7B5D68E4C144}"/>
                    </a:ext>
                  </a:extLst>
                </p14:cNvPr>
                <p14:cNvContentPartPr/>
                <p14:nvPr/>
              </p14:nvContentPartPr>
              <p14:xfrm>
                <a:off x="10958746" y="4366830"/>
                <a:ext cx="83880" cy="792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0118CFE-0047-8D64-79AB-7B5D68E4C14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954426" y="4362510"/>
                  <a:ext cx="9252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A45C701-95AA-8619-4A9B-41208B20F420}"/>
                    </a:ext>
                  </a:extLst>
                </p14:cNvPr>
                <p14:cNvContentPartPr/>
                <p14:nvPr/>
              </p14:nvContentPartPr>
              <p14:xfrm>
                <a:off x="10776226" y="4735470"/>
                <a:ext cx="279000" cy="57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A45C701-95AA-8619-4A9B-41208B20F42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1906" y="4731150"/>
                  <a:ext cx="287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2326DB1-45CE-8540-764C-D315A1799D1A}"/>
                    </a:ext>
                  </a:extLst>
                </p14:cNvPr>
                <p14:cNvContentPartPr/>
                <p14:nvPr/>
              </p14:nvContentPartPr>
              <p14:xfrm>
                <a:off x="10776226" y="4615590"/>
                <a:ext cx="578520" cy="656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2326DB1-45CE-8540-764C-D315A1799D1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71906" y="4611270"/>
                  <a:ext cx="58716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5EEB1BA-206A-3976-0FA3-3DD467082436}"/>
                    </a:ext>
                  </a:extLst>
                </p14:cNvPr>
                <p14:cNvContentPartPr/>
                <p14:nvPr/>
              </p14:nvContentPartPr>
              <p14:xfrm>
                <a:off x="11401186" y="4752750"/>
                <a:ext cx="191520" cy="307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5EEB1BA-206A-3976-0FA3-3DD46708243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396866" y="4748430"/>
                  <a:ext cx="200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7803C61-1485-D344-6F08-4F8070D0FC02}"/>
                    </a:ext>
                  </a:extLst>
                </p14:cNvPr>
                <p14:cNvContentPartPr/>
                <p14:nvPr/>
              </p14:nvContentPartPr>
              <p14:xfrm>
                <a:off x="11582626" y="4712430"/>
                <a:ext cx="98640" cy="257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7803C61-1485-D344-6F08-4F8070D0FC0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78306" y="4708110"/>
                  <a:ext cx="107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55D275B-8600-C7BA-E646-F97D0F4270B6}"/>
                    </a:ext>
                  </a:extLst>
                </p14:cNvPr>
                <p14:cNvContentPartPr/>
                <p14:nvPr/>
              </p14:nvContentPartPr>
              <p14:xfrm>
                <a:off x="11683066" y="4479150"/>
                <a:ext cx="222480" cy="575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55D275B-8600-C7BA-E646-F97D0F4270B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78746" y="4474830"/>
                  <a:ext cx="2311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4662C14-D84B-02D6-0905-79BE7D59210E}"/>
                    </a:ext>
                  </a:extLst>
                </p14:cNvPr>
                <p14:cNvContentPartPr/>
                <p14:nvPr/>
              </p14:nvContentPartPr>
              <p14:xfrm>
                <a:off x="11417026" y="5202750"/>
                <a:ext cx="230760" cy="32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4662C14-D84B-02D6-0905-79BE7D59210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12706" y="5198430"/>
                  <a:ext cx="239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D3D18FB-66B5-3544-19A0-F9837C1E0194}"/>
                    </a:ext>
                  </a:extLst>
                </p14:cNvPr>
                <p14:cNvContentPartPr/>
                <p14:nvPr/>
              </p14:nvContentPartPr>
              <p14:xfrm>
                <a:off x="9438466" y="4310670"/>
                <a:ext cx="88560" cy="1267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D3D18FB-66B5-3544-19A0-F9837C1E019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434146" y="4306350"/>
                  <a:ext cx="97200" cy="12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2A4371C-6A44-0E3A-5CD3-583AF4A0C3EF}"/>
                    </a:ext>
                  </a:extLst>
                </p14:cNvPr>
                <p14:cNvContentPartPr/>
                <p14:nvPr/>
              </p14:nvContentPartPr>
              <p14:xfrm>
                <a:off x="9165946" y="4033110"/>
                <a:ext cx="2853720" cy="1751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2A4371C-6A44-0E3A-5CD3-583AF4A0C3E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161626" y="4028790"/>
                  <a:ext cx="2862360" cy="17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F34E51F-2EEC-83A7-FE37-5BA9D0DA9010}"/>
                    </a:ext>
                  </a:extLst>
                </p14:cNvPr>
                <p14:cNvContentPartPr/>
                <p14:nvPr/>
              </p14:nvContentPartPr>
              <p14:xfrm>
                <a:off x="10054786" y="4796670"/>
                <a:ext cx="56520" cy="69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F34E51F-2EEC-83A7-FE37-5BA9D0DA901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50466" y="4792350"/>
                  <a:ext cx="6516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70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32E4E09-4EB2-AC0D-C2B3-F695B88384A1}"/>
              </a:ext>
            </a:extLst>
          </p:cNvPr>
          <p:cNvGrpSpPr/>
          <p:nvPr/>
        </p:nvGrpSpPr>
        <p:grpSpPr>
          <a:xfrm>
            <a:off x="753826" y="150870"/>
            <a:ext cx="3027600" cy="712440"/>
            <a:chOff x="753826" y="150870"/>
            <a:chExt cx="302760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2E7F60B-4EFB-6F7A-CAC0-4545DF4A64DA}"/>
                    </a:ext>
                  </a:extLst>
                </p14:cNvPr>
                <p14:cNvContentPartPr/>
                <p14:nvPr/>
              </p14:nvContentPartPr>
              <p14:xfrm>
                <a:off x="753826" y="532830"/>
                <a:ext cx="345600" cy="301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2E7F60B-4EFB-6F7A-CAC0-4545DF4A64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9506" y="528510"/>
                  <a:ext cx="3542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258B1F-C7F1-2D56-2350-1308C3D3B875}"/>
                    </a:ext>
                  </a:extLst>
                </p14:cNvPr>
                <p14:cNvContentPartPr/>
                <p14:nvPr/>
              </p14:nvContentPartPr>
              <p14:xfrm>
                <a:off x="1034986" y="150870"/>
                <a:ext cx="344880" cy="563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258B1F-C7F1-2D56-2350-1308C3D3B8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0666" y="146550"/>
                  <a:ext cx="3535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C4890B-AAEB-C936-7BEA-95B4BD6FF4C9}"/>
                    </a:ext>
                  </a:extLst>
                </p14:cNvPr>
                <p14:cNvContentPartPr/>
                <p14:nvPr/>
              </p14:nvContentPartPr>
              <p14:xfrm>
                <a:off x="1427026" y="532470"/>
                <a:ext cx="206280" cy="112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C4890B-AAEB-C936-7BEA-95B4BD6FF4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2706" y="528150"/>
                  <a:ext cx="214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6AA498-4571-F0A9-7CB3-75C5F5C560AA}"/>
                    </a:ext>
                  </a:extLst>
                </p14:cNvPr>
                <p14:cNvContentPartPr/>
                <p14:nvPr/>
              </p14:nvContentPartPr>
              <p14:xfrm>
                <a:off x="1808986" y="311430"/>
                <a:ext cx="169200" cy="396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6AA498-4571-F0A9-7CB3-75C5F5C560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4666" y="307110"/>
                  <a:ext cx="1778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A2D8A8-4370-B6DC-2E1E-219EDA2C51CF}"/>
                    </a:ext>
                  </a:extLst>
                </p14:cNvPr>
                <p14:cNvContentPartPr/>
                <p14:nvPr/>
              </p14:nvContentPartPr>
              <p14:xfrm>
                <a:off x="2280586" y="396030"/>
                <a:ext cx="181440" cy="38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A2D8A8-4370-B6DC-2E1E-219EDA2C51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6266" y="391710"/>
                  <a:ext cx="190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F810EF-9B33-8D46-85C4-8C4E27E9F981}"/>
                    </a:ext>
                  </a:extLst>
                </p14:cNvPr>
                <p14:cNvContentPartPr/>
                <p14:nvPr/>
              </p14:nvContentPartPr>
              <p14:xfrm>
                <a:off x="2626546" y="399990"/>
                <a:ext cx="84600" cy="35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F810EF-9B33-8D46-85C4-8C4E27E9F9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22226" y="395670"/>
                  <a:ext cx="93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AB41AA-62D9-B609-8B7D-D299AABDDD7B}"/>
                    </a:ext>
                  </a:extLst>
                </p14:cNvPr>
                <p14:cNvContentPartPr/>
                <p14:nvPr/>
              </p14:nvContentPartPr>
              <p14:xfrm>
                <a:off x="2851906" y="456150"/>
                <a:ext cx="188280" cy="407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AB41AA-62D9-B609-8B7D-D299AABDDD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7586" y="451830"/>
                  <a:ext cx="1969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2388AA-8E24-4E38-FA4B-60DB161DC0BB}"/>
                    </a:ext>
                  </a:extLst>
                </p14:cNvPr>
                <p14:cNvContentPartPr/>
                <p14:nvPr/>
              </p14:nvContentPartPr>
              <p14:xfrm>
                <a:off x="3080506" y="281190"/>
                <a:ext cx="700920" cy="48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2388AA-8E24-4E38-FA4B-60DB161DC0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6186" y="276870"/>
                  <a:ext cx="709560" cy="49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5DC9B3-AFC5-3072-2EED-B91AAEBB82C6}"/>
              </a:ext>
            </a:extLst>
          </p:cNvPr>
          <p:cNvGrpSpPr/>
          <p:nvPr/>
        </p:nvGrpSpPr>
        <p:grpSpPr>
          <a:xfrm>
            <a:off x="4264546" y="49710"/>
            <a:ext cx="2330280" cy="688320"/>
            <a:chOff x="4264546" y="49710"/>
            <a:chExt cx="2330280" cy="68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D41DEB-5B6D-58EA-EF36-C247F89E34B9}"/>
                    </a:ext>
                  </a:extLst>
                </p14:cNvPr>
                <p14:cNvContentPartPr/>
                <p14:nvPr/>
              </p14:nvContentPartPr>
              <p14:xfrm>
                <a:off x="4264546" y="261750"/>
                <a:ext cx="614880" cy="47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D41DEB-5B6D-58EA-EF36-C247F89E34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60226" y="257430"/>
                  <a:ext cx="6235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729974-6EE7-26A7-9E3A-EE1AB56AE4AC}"/>
                    </a:ext>
                  </a:extLst>
                </p14:cNvPr>
                <p14:cNvContentPartPr/>
                <p14:nvPr/>
              </p14:nvContentPartPr>
              <p14:xfrm>
                <a:off x="5032066" y="502230"/>
                <a:ext cx="204480" cy="10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729974-6EE7-26A7-9E3A-EE1AB56AE4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27746" y="497910"/>
                  <a:ext cx="213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C43AEF-A9D4-C97B-E146-3096E33B6B5B}"/>
                    </a:ext>
                  </a:extLst>
                </p14:cNvPr>
                <p14:cNvContentPartPr/>
                <p14:nvPr/>
              </p14:nvContentPartPr>
              <p14:xfrm>
                <a:off x="5370106" y="52230"/>
                <a:ext cx="861480" cy="526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C43AEF-A9D4-C97B-E146-3096E33B6B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5786" y="47910"/>
                  <a:ext cx="8701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E98334-C74E-13E5-1AA1-E3387ACB454D}"/>
                    </a:ext>
                  </a:extLst>
                </p14:cNvPr>
                <p14:cNvContentPartPr/>
                <p14:nvPr/>
              </p14:nvContentPartPr>
              <p14:xfrm>
                <a:off x="6588706" y="327990"/>
                <a:ext cx="6120" cy="45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E98334-C74E-13E5-1AA1-E3387ACB45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84386" y="323670"/>
                  <a:ext cx="14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19CC25-4A33-3E29-A3A3-23D8A382CB54}"/>
                    </a:ext>
                  </a:extLst>
                </p14:cNvPr>
                <p14:cNvContentPartPr/>
                <p14:nvPr/>
              </p14:nvContentPartPr>
              <p14:xfrm>
                <a:off x="6588706" y="627510"/>
                <a:ext cx="360" cy="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19CC25-4A33-3E29-A3A3-23D8A382CB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4386" y="623190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05EA63-FA43-16BD-A4EC-4EDF16ED3DED}"/>
                    </a:ext>
                  </a:extLst>
                </p14:cNvPr>
                <p14:cNvContentPartPr/>
                <p14:nvPr/>
              </p14:nvContentPartPr>
              <p14:xfrm>
                <a:off x="6113866" y="49710"/>
                <a:ext cx="343440" cy="64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05EA63-FA43-16BD-A4EC-4EDF16ED3D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09546" y="45390"/>
                  <a:ext cx="352080" cy="65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156E21-A61C-B84E-0CB6-74D6938049FF}"/>
              </a:ext>
            </a:extLst>
          </p:cNvPr>
          <p:cNvGrpSpPr/>
          <p:nvPr/>
        </p:nvGrpSpPr>
        <p:grpSpPr>
          <a:xfrm>
            <a:off x="2066746" y="1105590"/>
            <a:ext cx="692640" cy="816840"/>
            <a:chOff x="2066746" y="1105590"/>
            <a:chExt cx="692640" cy="81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3182CD-B07A-C5EC-A7CD-97E12A189B2A}"/>
                    </a:ext>
                  </a:extLst>
                </p14:cNvPr>
                <p14:cNvContentPartPr/>
                <p14:nvPr/>
              </p14:nvContentPartPr>
              <p14:xfrm>
                <a:off x="2066746" y="1256790"/>
                <a:ext cx="484920" cy="4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3182CD-B07A-C5EC-A7CD-97E12A189B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2426" y="1252470"/>
                  <a:ext cx="493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EA5530-DCCE-866D-002D-905ED7D4ACD7}"/>
                    </a:ext>
                  </a:extLst>
                </p14:cNvPr>
                <p14:cNvContentPartPr/>
                <p14:nvPr/>
              </p14:nvContentPartPr>
              <p14:xfrm>
                <a:off x="2090866" y="1488270"/>
                <a:ext cx="437760" cy="69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EA5530-DCCE-866D-002D-905ED7D4AC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86546" y="1483950"/>
                  <a:ext cx="446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FD4E1-2935-8FF7-339C-708E0DCB24D4}"/>
                    </a:ext>
                  </a:extLst>
                </p14:cNvPr>
                <p14:cNvContentPartPr/>
                <p14:nvPr/>
              </p14:nvContentPartPr>
              <p14:xfrm>
                <a:off x="2457346" y="1105590"/>
                <a:ext cx="302040" cy="816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FD4E1-2935-8FF7-339C-708E0DCB24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53026" y="1101270"/>
                  <a:ext cx="310680" cy="82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634B1A-F89D-BB68-816F-08A747852089}"/>
              </a:ext>
            </a:extLst>
          </p:cNvPr>
          <p:cNvGrpSpPr/>
          <p:nvPr/>
        </p:nvGrpSpPr>
        <p:grpSpPr>
          <a:xfrm>
            <a:off x="3269506" y="1020270"/>
            <a:ext cx="2949120" cy="1043280"/>
            <a:chOff x="3269506" y="1020270"/>
            <a:chExt cx="2949120" cy="10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7FBCE9-C3C8-8A15-0C58-0B69658DF6B2}"/>
                    </a:ext>
                  </a:extLst>
                </p14:cNvPr>
                <p14:cNvContentPartPr/>
                <p14:nvPr/>
              </p14:nvContentPartPr>
              <p14:xfrm>
                <a:off x="3269506" y="1324470"/>
                <a:ext cx="360360" cy="331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7FBCE9-C3C8-8A15-0C58-0B69658DF6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65186" y="1320150"/>
                  <a:ext cx="3690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FC9934-E4D1-024E-A5A8-98CE6C862C89}"/>
                    </a:ext>
                  </a:extLst>
                </p14:cNvPr>
                <p14:cNvContentPartPr/>
                <p14:nvPr/>
              </p14:nvContentPartPr>
              <p14:xfrm>
                <a:off x="3396586" y="1289550"/>
                <a:ext cx="305640" cy="30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FC9934-E4D1-024E-A5A8-98CE6C862C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92266" y="1285230"/>
                  <a:ext cx="314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9A5FC8-199C-9112-E6C9-83B3823138C9}"/>
                    </a:ext>
                  </a:extLst>
                </p14:cNvPr>
                <p14:cNvContentPartPr/>
                <p14:nvPr/>
              </p14:nvContentPartPr>
              <p14:xfrm>
                <a:off x="3880426" y="1087230"/>
                <a:ext cx="145440" cy="43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9A5FC8-199C-9112-E6C9-83B3823138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76106" y="1082910"/>
                  <a:ext cx="1540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342A05-C86D-396B-A46E-D92FF25077D9}"/>
                    </a:ext>
                  </a:extLst>
                </p14:cNvPr>
                <p14:cNvContentPartPr/>
                <p14:nvPr/>
              </p14:nvContentPartPr>
              <p14:xfrm>
                <a:off x="4229266" y="1302150"/>
                <a:ext cx="311040" cy="268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342A05-C86D-396B-A46E-D92FF25077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4946" y="1297830"/>
                  <a:ext cx="3196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832C65-5046-F092-F620-7C30F646561F}"/>
                    </a:ext>
                  </a:extLst>
                </p14:cNvPr>
                <p14:cNvContentPartPr/>
                <p14:nvPr/>
              </p14:nvContentPartPr>
              <p14:xfrm>
                <a:off x="4696546" y="1105950"/>
                <a:ext cx="706320" cy="957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832C65-5046-F092-F620-7C30F64656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92226" y="1101630"/>
                  <a:ext cx="71496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F5B372-26FA-CAA2-ED28-666A965A3BC5}"/>
                    </a:ext>
                  </a:extLst>
                </p14:cNvPr>
                <p14:cNvContentPartPr/>
                <p14:nvPr/>
              </p14:nvContentPartPr>
              <p14:xfrm>
                <a:off x="5613466" y="1020270"/>
                <a:ext cx="591120" cy="53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F5B372-26FA-CAA2-ED28-666A965A3B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09146" y="1015950"/>
                  <a:ext cx="5997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31A1B6-C899-3162-3299-E725BF0FD71C}"/>
                    </a:ext>
                  </a:extLst>
                </p14:cNvPr>
                <p14:cNvContentPartPr/>
                <p14:nvPr/>
              </p14:nvContentPartPr>
              <p14:xfrm>
                <a:off x="5972026" y="1253910"/>
                <a:ext cx="246600" cy="11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31A1B6-C899-3162-3299-E725BF0FD7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67706" y="1249590"/>
                  <a:ext cx="2552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E94AF2-F837-1ACC-E2C7-F6B01B555D30}"/>
              </a:ext>
            </a:extLst>
          </p:cNvPr>
          <p:cNvGrpSpPr/>
          <p:nvPr/>
        </p:nvGrpSpPr>
        <p:grpSpPr>
          <a:xfrm>
            <a:off x="6560626" y="1031070"/>
            <a:ext cx="293400" cy="548640"/>
            <a:chOff x="6560626" y="1031070"/>
            <a:chExt cx="29340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B4B65F-F4D8-FF14-C8F2-782670747B33}"/>
                    </a:ext>
                  </a:extLst>
                </p14:cNvPr>
                <p14:cNvContentPartPr/>
                <p14:nvPr/>
              </p14:nvContentPartPr>
              <p14:xfrm>
                <a:off x="6762226" y="1031070"/>
                <a:ext cx="91800" cy="54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B4B65F-F4D8-FF14-C8F2-782670747B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57906" y="1026750"/>
                  <a:ext cx="1004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A26D9D-30AF-088A-1F0E-57226C02625A}"/>
                    </a:ext>
                  </a:extLst>
                </p14:cNvPr>
                <p14:cNvContentPartPr/>
                <p14:nvPr/>
              </p14:nvContentPartPr>
              <p14:xfrm>
                <a:off x="6560626" y="1362990"/>
                <a:ext cx="270000" cy="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A26D9D-30AF-088A-1F0E-57226C0262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56306" y="1358670"/>
                  <a:ext cx="278640" cy="1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0ED50F-F3C8-FFE2-7AC9-7E3070BFF3BD}"/>
              </a:ext>
            </a:extLst>
          </p:cNvPr>
          <p:cNvGrpSpPr/>
          <p:nvPr/>
        </p:nvGrpSpPr>
        <p:grpSpPr>
          <a:xfrm>
            <a:off x="7334266" y="235830"/>
            <a:ext cx="3196440" cy="1653120"/>
            <a:chOff x="7334266" y="235830"/>
            <a:chExt cx="3196440" cy="165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B2A59F-85B5-97C2-CD15-E923B940D22D}"/>
                    </a:ext>
                  </a:extLst>
                </p14:cNvPr>
                <p14:cNvContentPartPr/>
                <p14:nvPr/>
              </p14:nvContentPartPr>
              <p14:xfrm>
                <a:off x="7397266" y="306030"/>
                <a:ext cx="368280" cy="40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B2A59F-85B5-97C2-CD15-E923B940D2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92946" y="301710"/>
                  <a:ext cx="376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FD87F1-34B5-8983-681F-34FAB0DAE621}"/>
                    </a:ext>
                  </a:extLst>
                </p14:cNvPr>
                <p14:cNvContentPartPr/>
                <p14:nvPr/>
              </p14:nvContentPartPr>
              <p14:xfrm>
                <a:off x="7858066" y="532830"/>
                <a:ext cx="133200" cy="127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FD87F1-34B5-8983-681F-34FAB0DAE6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53746" y="528510"/>
                  <a:ext cx="141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29BE1F-DD06-BFB9-C5AB-4D5FECD119BF}"/>
                    </a:ext>
                  </a:extLst>
                </p14:cNvPr>
                <p14:cNvContentPartPr/>
                <p14:nvPr/>
              </p14:nvContentPartPr>
              <p14:xfrm>
                <a:off x="7926826" y="239430"/>
                <a:ext cx="8280" cy="2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29BE1F-DD06-BFB9-C5AB-4D5FECD119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22506" y="235110"/>
                  <a:ext cx="16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17FEF5-1EC3-4EB7-5782-ADBD1A6953FB}"/>
                    </a:ext>
                  </a:extLst>
                </p14:cNvPr>
                <p14:cNvContentPartPr/>
                <p14:nvPr/>
              </p14:nvContentPartPr>
              <p14:xfrm>
                <a:off x="8305186" y="592950"/>
                <a:ext cx="70920" cy="19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17FEF5-1EC3-4EB7-5782-ADBD1A6953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00866" y="588630"/>
                  <a:ext cx="79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F83530-1B0C-60CD-29C5-7E3247F15410}"/>
                    </a:ext>
                  </a:extLst>
                </p14:cNvPr>
                <p14:cNvContentPartPr/>
                <p14:nvPr/>
              </p14:nvContentPartPr>
              <p14:xfrm>
                <a:off x="8636026" y="235830"/>
                <a:ext cx="302760" cy="358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F83530-1B0C-60CD-29C5-7E3247F154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31706" y="231510"/>
                  <a:ext cx="3114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3DE15F-F15D-9D0C-D697-85D32898374A}"/>
                    </a:ext>
                  </a:extLst>
                </p14:cNvPr>
                <p14:cNvContentPartPr/>
                <p14:nvPr/>
              </p14:nvContentPartPr>
              <p14:xfrm>
                <a:off x="9095746" y="239430"/>
                <a:ext cx="64080" cy="481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3DE15F-F15D-9D0C-D697-85D3289837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91426" y="235110"/>
                  <a:ext cx="727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E75FBD-BC3B-C715-E51A-4612D0E7391E}"/>
                    </a:ext>
                  </a:extLst>
                </p14:cNvPr>
                <p14:cNvContentPartPr/>
                <p14:nvPr/>
              </p14:nvContentPartPr>
              <p14:xfrm>
                <a:off x="7390426" y="1020630"/>
                <a:ext cx="258480" cy="669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E75FBD-BC3B-C715-E51A-4612D0E739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86106" y="1016310"/>
                  <a:ext cx="26712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1E2F6A-2DA3-9591-4EA6-AC57BA117A99}"/>
                    </a:ext>
                  </a:extLst>
                </p14:cNvPr>
                <p14:cNvContentPartPr/>
                <p14:nvPr/>
              </p14:nvContentPartPr>
              <p14:xfrm>
                <a:off x="7334266" y="1335630"/>
                <a:ext cx="675360" cy="294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1E2F6A-2DA3-9591-4EA6-AC57BA117A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29946" y="1331310"/>
                  <a:ext cx="684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36491BC-97DF-8E34-ABDF-80181723AC8D}"/>
                    </a:ext>
                  </a:extLst>
                </p14:cNvPr>
                <p14:cNvContentPartPr/>
                <p14:nvPr/>
              </p14:nvContentPartPr>
              <p14:xfrm>
                <a:off x="8161546" y="1332390"/>
                <a:ext cx="392040" cy="19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36491BC-97DF-8E34-ABDF-80181723AC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57226" y="1328070"/>
                  <a:ext cx="400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48A81D-49AE-E8B3-5B1A-1E4172662153}"/>
                    </a:ext>
                  </a:extLst>
                </p14:cNvPr>
                <p14:cNvContentPartPr/>
                <p14:nvPr/>
              </p14:nvContentPartPr>
              <p14:xfrm>
                <a:off x="8471146" y="829830"/>
                <a:ext cx="181080" cy="66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48A81D-49AE-E8B3-5B1A-1E41726621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66826" y="825510"/>
                  <a:ext cx="1897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C61E6B-5C3E-C38E-F6B2-EC5833A5B719}"/>
                    </a:ext>
                  </a:extLst>
                </p14:cNvPr>
                <p14:cNvContentPartPr/>
                <p14:nvPr/>
              </p14:nvContentPartPr>
              <p14:xfrm>
                <a:off x="8716666" y="1217190"/>
                <a:ext cx="361080" cy="671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C61E6B-5C3E-C38E-F6B2-EC5833A5B7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12346" y="1212870"/>
                  <a:ext cx="36972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9217E9-1C92-6011-2AED-C4C09DD03D70}"/>
                    </a:ext>
                  </a:extLst>
                </p14:cNvPr>
                <p14:cNvContentPartPr/>
                <p14:nvPr/>
              </p14:nvContentPartPr>
              <p14:xfrm>
                <a:off x="9270706" y="1158150"/>
                <a:ext cx="408600" cy="41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9217E9-1C92-6011-2AED-C4C09DD03D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66386" y="1153830"/>
                  <a:ext cx="4172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3B731D-8EDB-C834-7AD2-8C2E978833F8}"/>
                    </a:ext>
                  </a:extLst>
                </p14:cNvPr>
                <p14:cNvContentPartPr/>
                <p14:nvPr/>
              </p14:nvContentPartPr>
              <p14:xfrm>
                <a:off x="9795586" y="1167870"/>
                <a:ext cx="255600" cy="28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3B731D-8EDB-C834-7AD2-8C2E978833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91266" y="1163550"/>
                  <a:ext cx="264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F665E5-1B74-5D24-90A8-1CEA81DFB0D0}"/>
                    </a:ext>
                  </a:extLst>
                </p14:cNvPr>
                <p14:cNvContentPartPr/>
                <p14:nvPr/>
              </p14:nvContentPartPr>
              <p14:xfrm>
                <a:off x="9534946" y="834150"/>
                <a:ext cx="995760" cy="587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F665E5-1B74-5D24-90A8-1CEA81DFB0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30626" y="829830"/>
                  <a:ext cx="1004400" cy="59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9719C80-CAC3-7750-1BE6-3AAB2B92D298}"/>
              </a:ext>
            </a:extLst>
          </p:cNvPr>
          <p:cNvGrpSpPr/>
          <p:nvPr/>
        </p:nvGrpSpPr>
        <p:grpSpPr>
          <a:xfrm>
            <a:off x="599026" y="2421750"/>
            <a:ext cx="11152800" cy="4296600"/>
            <a:chOff x="599026" y="2421750"/>
            <a:chExt cx="11152800" cy="42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75CD41-5F9B-D460-980C-CB74AA2B1EFB}"/>
                    </a:ext>
                  </a:extLst>
                </p14:cNvPr>
                <p14:cNvContentPartPr/>
                <p14:nvPr/>
              </p14:nvContentPartPr>
              <p14:xfrm>
                <a:off x="2359786" y="4168830"/>
                <a:ext cx="1195200" cy="98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75CD41-5F9B-D460-980C-CB74AA2B1E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55466" y="4164510"/>
                  <a:ext cx="1203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7B22E3-65B6-7D5F-218E-F7DEBD886F56}"/>
                    </a:ext>
                  </a:extLst>
                </p14:cNvPr>
                <p14:cNvContentPartPr/>
                <p14:nvPr/>
              </p14:nvContentPartPr>
              <p14:xfrm>
                <a:off x="3219106" y="3960750"/>
                <a:ext cx="425520" cy="82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7B22E3-65B6-7D5F-218E-F7DEBD886F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14786" y="3956430"/>
                  <a:ext cx="43416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DB4D7A1-E4A9-D126-29D4-3B3EE3D35EF4}"/>
                    </a:ext>
                  </a:extLst>
                </p14:cNvPr>
                <p14:cNvContentPartPr/>
                <p14:nvPr/>
              </p14:nvContentPartPr>
              <p14:xfrm>
                <a:off x="3775666" y="3426150"/>
                <a:ext cx="487800" cy="1829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DB4D7A1-E4A9-D126-29D4-3B3EE3D35E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71346" y="3421830"/>
                  <a:ext cx="496440" cy="18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A6DFD9-4E98-4A88-D9AA-59B686FF7D20}"/>
                    </a:ext>
                  </a:extLst>
                </p14:cNvPr>
                <p14:cNvContentPartPr/>
                <p14:nvPr/>
              </p14:nvContentPartPr>
              <p14:xfrm>
                <a:off x="3715186" y="2983350"/>
                <a:ext cx="3294720" cy="2329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A6DFD9-4E98-4A88-D9AA-59B686FF7D2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10866" y="2979030"/>
                  <a:ext cx="3303360" cy="23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EE8E01-8840-0E45-C6DF-A7B173093E66}"/>
                    </a:ext>
                  </a:extLst>
                </p14:cNvPr>
                <p14:cNvContentPartPr/>
                <p14:nvPr/>
              </p14:nvContentPartPr>
              <p14:xfrm>
                <a:off x="7132666" y="4010790"/>
                <a:ext cx="1067040" cy="42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EE8E01-8840-0E45-C6DF-A7B173093E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28346" y="4006470"/>
                  <a:ext cx="1075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5BFF33-74B4-58F8-8602-10D64354BBFA}"/>
                    </a:ext>
                  </a:extLst>
                </p14:cNvPr>
                <p14:cNvContentPartPr/>
                <p14:nvPr/>
              </p14:nvContentPartPr>
              <p14:xfrm>
                <a:off x="8042026" y="3848430"/>
                <a:ext cx="374040" cy="617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5BFF33-74B4-58F8-8602-10D64354BB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37706" y="3844110"/>
                  <a:ext cx="3826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245944-39AB-5C8A-813F-0F8BAB9A0A57}"/>
                    </a:ext>
                  </a:extLst>
                </p14:cNvPr>
                <p14:cNvContentPartPr/>
                <p14:nvPr/>
              </p14:nvContentPartPr>
              <p14:xfrm>
                <a:off x="4572706" y="3849870"/>
                <a:ext cx="1346040" cy="172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245944-39AB-5C8A-813F-0F8BAB9A0A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68386" y="3845550"/>
                  <a:ext cx="1354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AC05160-384B-2D60-7E32-ADC44F9868CB}"/>
                    </a:ext>
                  </a:extLst>
                </p14:cNvPr>
                <p14:cNvContentPartPr/>
                <p14:nvPr/>
              </p14:nvContentPartPr>
              <p14:xfrm>
                <a:off x="4530226" y="4297710"/>
                <a:ext cx="84600" cy="308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AC05160-384B-2D60-7E32-ADC44F9868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25906" y="4293390"/>
                  <a:ext cx="93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458DC6-7BB2-84BF-5A1F-F19C5910C6B5}"/>
                    </a:ext>
                  </a:extLst>
                </p14:cNvPr>
                <p14:cNvContentPartPr/>
                <p14:nvPr/>
              </p14:nvContentPartPr>
              <p14:xfrm>
                <a:off x="4714546" y="4453590"/>
                <a:ext cx="292680" cy="2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458DC6-7BB2-84BF-5A1F-F19C5910C6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0226" y="4449270"/>
                  <a:ext cx="301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F01AF1-DD8A-FC5B-C61F-CF0CB3FC4E75}"/>
                    </a:ext>
                  </a:extLst>
                </p14:cNvPr>
                <p14:cNvContentPartPr/>
                <p14:nvPr/>
              </p14:nvContentPartPr>
              <p14:xfrm>
                <a:off x="4811386" y="4298430"/>
                <a:ext cx="256320" cy="391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F01AF1-DD8A-FC5B-C61F-CF0CB3FC4E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07066" y="4294110"/>
                  <a:ext cx="2649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7C3DC7-ABFD-60A5-967E-0BAA1AED8DD2}"/>
                    </a:ext>
                  </a:extLst>
                </p14:cNvPr>
                <p14:cNvContentPartPr/>
                <p14:nvPr/>
              </p14:nvContentPartPr>
              <p14:xfrm>
                <a:off x="5283346" y="4262430"/>
                <a:ext cx="132840" cy="365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7C3DC7-ABFD-60A5-967E-0BAA1AED8D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79026" y="4258110"/>
                  <a:ext cx="141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48FE63-5C70-8F43-D715-8FE49C3A85FB}"/>
                    </a:ext>
                  </a:extLst>
                </p14:cNvPr>
                <p14:cNvContentPartPr/>
                <p14:nvPr/>
              </p14:nvContentPartPr>
              <p14:xfrm>
                <a:off x="5468386" y="4173870"/>
                <a:ext cx="342720" cy="342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48FE63-5C70-8F43-D715-8FE49C3A85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4066" y="4169550"/>
                  <a:ext cx="351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D36A9D-7251-9754-D6CC-5E0BC59C5052}"/>
                    </a:ext>
                  </a:extLst>
                </p14:cNvPr>
                <p14:cNvContentPartPr/>
                <p14:nvPr/>
              </p14:nvContentPartPr>
              <p14:xfrm>
                <a:off x="5903626" y="4334430"/>
                <a:ext cx="71640" cy="201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D36A9D-7251-9754-D6CC-5E0BC59C505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99306" y="4330110"/>
                  <a:ext cx="80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E9DEF1-C6B4-AF4F-E990-7B4797209972}"/>
                    </a:ext>
                  </a:extLst>
                </p14:cNvPr>
                <p14:cNvContentPartPr/>
                <p14:nvPr/>
              </p14:nvContentPartPr>
              <p14:xfrm>
                <a:off x="6084706" y="4302750"/>
                <a:ext cx="165240" cy="191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E9DEF1-C6B4-AF4F-E990-7B47972099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0386" y="4298430"/>
                  <a:ext cx="173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2B23CD-472C-B5F8-7269-BBD0401365A6}"/>
                    </a:ext>
                  </a:extLst>
                </p14:cNvPr>
                <p14:cNvContentPartPr/>
                <p14:nvPr/>
              </p14:nvContentPartPr>
              <p14:xfrm>
                <a:off x="6145546" y="4282590"/>
                <a:ext cx="285120" cy="32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2B23CD-472C-B5F8-7269-BBD0401365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41226" y="4278270"/>
                  <a:ext cx="2937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EC3858-26A8-A7A1-B5D3-DD4DDEEBA26F}"/>
                    </a:ext>
                  </a:extLst>
                </p14:cNvPr>
                <p14:cNvContentPartPr/>
                <p14:nvPr/>
              </p14:nvContentPartPr>
              <p14:xfrm>
                <a:off x="6286306" y="4286190"/>
                <a:ext cx="25560" cy="8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EC3858-26A8-A7A1-B5D3-DD4DDEEBA2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81986" y="4281870"/>
                  <a:ext cx="34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18EEA5-FF5F-01E9-52EB-A1B5BBAD5DD7}"/>
                    </a:ext>
                  </a:extLst>
                </p14:cNvPr>
                <p14:cNvContentPartPr/>
                <p14:nvPr/>
              </p14:nvContentPartPr>
              <p14:xfrm>
                <a:off x="6060946" y="4379070"/>
                <a:ext cx="137160" cy="178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18EEA5-FF5F-01E9-52EB-A1B5BBAD5DD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56626" y="4374750"/>
                  <a:ext cx="145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5A400D4-E655-1BD0-B735-EE946127F8F6}"/>
                    </a:ext>
                  </a:extLst>
                </p14:cNvPr>
                <p14:cNvContentPartPr/>
                <p14:nvPr/>
              </p14:nvContentPartPr>
              <p14:xfrm>
                <a:off x="4385146" y="3253710"/>
                <a:ext cx="514080" cy="370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5A400D4-E655-1BD0-B735-EE946127F8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80826" y="3249390"/>
                  <a:ext cx="5227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12735B5-951D-772B-1A50-38555F0611C8}"/>
                    </a:ext>
                  </a:extLst>
                </p14:cNvPr>
                <p14:cNvContentPartPr/>
                <p14:nvPr/>
              </p14:nvContentPartPr>
              <p14:xfrm>
                <a:off x="4940266" y="3470790"/>
                <a:ext cx="117000" cy="258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12735B5-951D-772B-1A50-38555F0611C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35946" y="3466470"/>
                  <a:ext cx="125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FEE027-862E-0571-5146-ED606F0FE6E2}"/>
                    </a:ext>
                  </a:extLst>
                </p14:cNvPr>
                <p14:cNvContentPartPr/>
                <p14:nvPr/>
              </p14:nvContentPartPr>
              <p14:xfrm>
                <a:off x="5117386" y="3490230"/>
                <a:ext cx="79560" cy="276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FEE027-862E-0571-5146-ED606F0FE6E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13066" y="3485910"/>
                  <a:ext cx="88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46F3D4-C0F0-A96E-D556-03924C18FAF3}"/>
                    </a:ext>
                  </a:extLst>
                </p14:cNvPr>
                <p14:cNvContentPartPr/>
                <p14:nvPr/>
              </p14:nvContentPartPr>
              <p14:xfrm>
                <a:off x="5141866" y="3453870"/>
                <a:ext cx="159120" cy="184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46F3D4-C0F0-A96E-D556-03924C18FA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37546" y="3449550"/>
                  <a:ext cx="167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13E60E4-615B-E033-597D-A010D114636E}"/>
                    </a:ext>
                  </a:extLst>
                </p14:cNvPr>
                <p14:cNvContentPartPr/>
                <p14:nvPr/>
              </p14:nvContentPartPr>
              <p14:xfrm>
                <a:off x="5359306" y="3667350"/>
                <a:ext cx="11160" cy="99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13E60E4-615B-E033-597D-A010D11463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54986" y="3663030"/>
                  <a:ext cx="19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7D80A81-FF8B-9A6B-5638-39433B441F59}"/>
                    </a:ext>
                  </a:extLst>
                </p14:cNvPr>
                <p14:cNvContentPartPr/>
                <p14:nvPr/>
              </p14:nvContentPartPr>
              <p14:xfrm>
                <a:off x="5327266" y="3591030"/>
                <a:ext cx="6840" cy="6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7D80A81-FF8B-9A6B-5638-39433B441F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22946" y="358671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492FAEC-0912-4414-2FF3-F54AE363AF04}"/>
                    </a:ext>
                  </a:extLst>
                </p14:cNvPr>
                <p14:cNvContentPartPr/>
                <p14:nvPr/>
              </p14:nvContentPartPr>
              <p14:xfrm>
                <a:off x="2062426" y="3065070"/>
                <a:ext cx="447120" cy="719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492FAEC-0912-4414-2FF3-F54AE363A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58106" y="3060750"/>
                  <a:ext cx="45576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915DA0-37E8-E59A-9DBF-2776EC40BAC3}"/>
                    </a:ext>
                  </a:extLst>
                </p14:cNvPr>
                <p14:cNvContentPartPr/>
                <p14:nvPr/>
              </p14:nvContentPartPr>
              <p14:xfrm>
                <a:off x="2622946" y="3550710"/>
                <a:ext cx="65880" cy="329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915DA0-37E8-E59A-9DBF-2776EC40BAC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18626" y="3546390"/>
                  <a:ext cx="745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E88A56-C9B0-91C6-4865-D4F81C45AE0F}"/>
                    </a:ext>
                  </a:extLst>
                </p14:cNvPr>
                <p14:cNvContentPartPr/>
                <p14:nvPr/>
              </p14:nvContentPartPr>
              <p14:xfrm>
                <a:off x="2377066" y="3245070"/>
                <a:ext cx="6120" cy="4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E88A56-C9B0-91C6-4865-D4F81C45AE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72746" y="3240750"/>
                  <a:ext cx="147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7089E50-F48E-4401-E15A-05AB992E500B}"/>
                    </a:ext>
                  </a:extLst>
                </p14:cNvPr>
                <p14:cNvContentPartPr/>
                <p14:nvPr/>
              </p14:nvContentPartPr>
              <p14:xfrm>
                <a:off x="7419226" y="2795070"/>
                <a:ext cx="215280" cy="793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7089E50-F48E-4401-E15A-05AB992E500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14906" y="2790750"/>
                  <a:ext cx="22392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290866-525F-D604-1DAE-CAA21F879E6D}"/>
                    </a:ext>
                  </a:extLst>
                </p14:cNvPr>
                <p14:cNvContentPartPr/>
                <p14:nvPr/>
              </p14:nvContentPartPr>
              <p14:xfrm>
                <a:off x="7440466" y="2749350"/>
                <a:ext cx="294840" cy="462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290866-525F-D604-1DAE-CAA21F879E6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436146" y="2745030"/>
                  <a:ext cx="3034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A8211F3-3325-737E-4574-ABDC495CA9D4}"/>
                    </a:ext>
                  </a:extLst>
                </p14:cNvPr>
                <p14:cNvContentPartPr/>
                <p14:nvPr/>
              </p14:nvContentPartPr>
              <p14:xfrm>
                <a:off x="7822066" y="3221310"/>
                <a:ext cx="192240" cy="351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A8211F3-3325-737E-4574-ABDC495CA9D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7746" y="3216990"/>
                  <a:ext cx="200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F73F3C5-4F21-EEA3-7760-D560559C5711}"/>
                    </a:ext>
                  </a:extLst>
                </p14:cNvPr>
                <p14:cNvContentPartPr/>
                <p14:nvPr/>
              </p14:nvContentPartPr>
              <p14:xfrm>
                <a:off x="8172346" y="3414270"/>
                <a:ext cx="91440" cy="195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F73F3C5-4F21-EEA3-7760-D560559C571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68026" y="3409950"/>
                  <a:ext cx="100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53D4503-7D77-AAD8-C6B5-33775A644FC4}"/>
                    </a:ext>
                  </a:extLst>
                </p14:cNvPr>
                <p14:cNvContentPartPr/>
                <p14:nvPr/>
              </p14:nvContentPartPr>
              <p14:xfrm>
                <a:off x="8144266" y="3092790"/>
                <a:ext cx="10800" cy="10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53D4503-7D77-AAD8-C6B5-33775A644FC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39946" y="3088470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CE8E924-B10B-C50B-91C2-2B0791588675}"/>
                    </a:ext>
                  </a:extLst>
                </p14:cNvPr>
                <p14:cNvContentPartPr/>
                <p14:nvPr/>
              </p14:nvContentPartPr>
              <p14:xfrm>
                <a:off x="7874266" y="2421750"/>
                <a:ext cx="294120" cy="502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CE8E924-B10B-C50B-91C2-2B079158867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69946" y="2417430"/>
                  <a:ext cx="3027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944633-684F-EF52-1F7D-B61D8AD8D196}"/>
                    </a:ext>
                  </a:extLst>
                </p14:cNvPr>
                <p14:cNvContentPartPr/>
                <p14:nvPr/>
              </p14:nvContentPartPr>
              <p14:xfrm>
                <a:off x="599026" y="5451510"/>
                <a:ext cx="756360" cy="800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944633-684F-EF52-1F7D-B61D8AD8D19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94706" y="5447190"/>
                  <a:ext cx="76500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39C856-0DD1-3610-19CB-6A6729D45542}"/>
                    </a:ext>
                  </a:extLst>
                </p14:cNvPr>
                <p14:cNvContentPartPr/>
                <p14:nvPr/>
              </p14:nvContentPartPr>
              <p14:xfrm>
                <a:off x="1515586" y="5789910"/>
                <a:ext cx="203400" cy="303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39C856-0DD1-3610-19CB-6A6729D4554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11266" y="5785590"/>
                  <a:ext cx="212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D53DE83-B239-77F4-7165-CB27C2F19C12}"/>
                    </a:ext>
                  </a:extLst>
                </p14:cNvPr>
                <p14:cNvContentPartPr/>
                <p14:nvPr/>
              </p14:nvContentPartPr>
              <p14:xfrm>
                <a:off x="1753546" y="5494350"/>
                <a:ext cx="502560" cy="653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D53DE83-B239-77F4-7165-CB27C2F19C1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49226" y="5490030"/>
                  <a:ext cx="51120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F163B1-01E5-2208-4080-2950D6FD9C7C}"/>
                    </a:ext>
                  </a:extLst>
                </p14:cNvPr>
                <p14:cNvContentPartPr/>
                <p14:nvPr/>
              </p14:nvContentPartPr>
              <p14:xfrm>
                <a:off x="2324506" y="5753550"/>
                <a:ext cx="401040" cy="324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F163B1-01E5-2208-4080-2950D6FD9C7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20186" y="5749230"/>
                  <a:ext cx="4096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42C1FE-797E-17B5-40C9-CBF2DDE7CD83}"/>
                    </a:ext>
                  </a:extLst>
                </p14:cNvPr>
                <p14:cNvContentPartPr/>
                <p14:nvPr/>
              </p14:nvContentPartPr>
              <p14:xfrm>
                <a:off x="2461666" y="5090070"/>
                <a:ext cx="317160" cy="980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42C1FE-797E-17B5-40C9-CBF2DDE7CD8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57346" y="5085750"/>
                  <a:ext cx="325800" cy="9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741AFB3-82AF-3A6A-6608-73BEE5FC7C0A}"/>
                    </a:ext>
                  </a:extLst>
                </p14:cNvPr>
                <p14:cNvContentPartPr/>
                <p14:nvPr/>
              </p14:nvContentPartPr>
              <p14:xfrm>
                <a:off x="2946586" y="5664630"/>
                <a:ext cx="200520" cy="436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741AFB3-82AF-3A6A-6608-73BEE5FC7C0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42266" y="5660310"/>
                  <a:ext cx="2091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F35DF78-5F6B-44DA-4F07-2541C30B5D97}"/>
                    </a:ext>
                  </a:extLst>
                </p14:cNvPr>
                <p14:cNvContentPartPr/>
                <p14:nvPr/>
              </p14:nvContentPartPr>
              <p14:xfrm>
                <a:off x="3655066" y="5315790"/>
                <a:ext cx="647280" cy="703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F35DF78-5F6B-44DA-4F07-2541C30B5D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650746" y="5311470"/>
                  <a:ext cx="65592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80F405B-7424-DB35-5426-8529469FE59E}"/>
                    </a:ext>
                  </a:extLst>
                </p14:cNvPr>
                <p14:cNvContentPartPr/>
                <p14:nvPr/>
              </p14:nvContentPartPr>
              <p14:xfrm>
                <a:off x="4244386" y="5276550"/>
                <a:ext cx="632880" cy="666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80F405B-7424-DB35-5426-8529469FE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240066" y="5272230"/>
                  <a:ext cx="6415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035201B-461E-5F88-6B77-99BCD2309557}"/>
                    </a:ext>
                  </a:extLst>
                </p14:cNvPr>
                <p14:cNvContentPartPr/>
                <p14:nvPr/>
              </p14:nvContentPartPr>
              <p14:xfrm>
                <a:off x="5110546" y="5163150"/>
                <a:ext cx="526320" cy="662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035201B-461E-5F88-6B77-99BCD230955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106226" y="5158830"/>
                  <a:ext cx="53496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8204E6-DE4A-25C1-FC9E-CBFCB543FDC7}"/>
                    </a:ext>
                  </a:extLst>
                </p14:cNvPr>
                <p14:cNvContentPartPr/>
                <p14:nvPr/>
              </p14:nvContentPartPr>
              <p14:xfrm>
                <a:off x="5963746" y="5234790"/>
                <a:ext cx="541080" cy="681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8204E6-DE4A-25C1-FC9E-CBFCB543FDC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59426" y="5230470"/>
                  <a:ext cx="54972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1A97B3-42B1-B62C-19EA-FDDF4E4A8329}"/>
                    </a:ext>
                  </a:extLst>
                </p14:cNvPr>
                <p14:cNvContentPartPr/>
                <p14:nvPr/>
              </p14:nvContentPartPr>
              <p14:xfrm>
                <a:off x="6907666" y="5267550"/>
                <a:ext cx="467640" cy="385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1A97B3-42B1-B62C-19EA-FDDF4E4A832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03346" y="5263230"/>
                  <a:ext cx="476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01FE7F-DFE0-4C89-FF85-C248A54E853A}"/>
                    </a:ext>
                  </a:extLst>
                </p14:cNvPr>
                <p14:cNvContentPartPr/>
                <p14:nvPr/>
              </p14:nvContentPartPr>
              <p14:xfrm>
                <a:off x="7438306" y="5242710"/>
                <a:ext cx="175320" cy="426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01FE7F-DFE0-4C89-FF85-C248A54E853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433986" y="5238390"/>
                  <a:ext cx="1839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6C4109A-992A-B07E-A86B-E8C79703B6DC}"/>
                    </a:ext>
                  </a:extLst>
                </p14:cNvPr>
                <p14:cNvContentPartPr/>
                <p14:nvPr/>
              </p14:nvContentPartPr>
              <p14:xfrm>
                <a:off x="8276026" y="5097990"/>
                <a:ext cx="457200" cy="582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6C4109A-992A-B07E-A86B-E8C79703B6D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71706" y="5093670"/>
                  <a:ext cx="4658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4B5281-A10C-D002-22FB-E812F64376D0}"/>
                    </a:ext>
                  </a:extLst>
                </p14:cNvPr>
                <p14:cNvContentPartPr/>
                <p14:nvPr/>
              </p14:nvContentPartPr>
              <p14:xfrm>
                <a:off x="8877946" y="5215350"/>
                <a:ext cx="421200" cy="224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4B5281-A10C-D002-22FB-E812F64376D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73626" y="5211030"/>
                  <a:ext cx="429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DF6CF90-1011-4A20-5D9A-B97B9B05FAED}"/>
                    </a:ext>
                  </a:extLst>
                </p14:cNvPr>
                <p14:cNvContentPartPr/>
                <p14:nvPr/>
              </p14:nvContentPartPr>
              <p14:xfrm>
                <a:off x="9405706" y="5102310"/>
                <a:ext cx="261720" cy="747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DF6CF90-1011-4A20-5D9A-B97B9B05FAE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01386" y="5097990"/>
                  <a:ext cx="27036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43772D1-0715-48CD-A252-049D2B77E826}"/>
                    </a:ext>
                  </a:extLst>
                </p14:cNvPr>
                <p14:cNvContentPartPr/>
                <p14:nvPr/>
              </p14:nvContentPartPr>
              <p14:xfrm>
                <a:off x="9361066" y="5174310"/>
                <a:ext cx="295560" cy="307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43772D1-0715-48CD-A252-049D2B77E82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56746" y="5169990"/>
                  <a:ext cx="304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E5C567F-E305-4D61-66FA-DBF381CE64E5}"/>
                    </a:ext>
                  </a:extLst>
                </p14:cNvPr>
                <p14:cNvContentPartPr/>
                <p14:nvPr/>
              </p14:nvContentPartPr>
              <p14:xfrm>
                <a:off x="9680026" y="4740510"/>
                <a:ext cx="186480" cy="717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E5C567F-E305-4D61-66FA-DBF381CE64E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75706" y="4736190"/>
                  <a:ext cx="19512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54926B-1E0D-CC05-01ED-FF46C1BBD238}"/>
                    </a:ext>
                  </a:extLst>
                </p14:cNvPr>
                <p14:cNvContentPartPr/>
                <p14:nvPr/>
              </p14:nvContentPartPr>
              <p14:xfrm>
                <a:off x="9948586" y="5150910"/>
                <a:ext cx="240120" cy="311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54926B-1E0D-CC05-01ED-FF46C1BBD23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44266" y="5146590"/>
                  <a:ext cx="248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5C3D29A-4B68-BF59-61B8-D65EA7558F5D}"/>
                    </a:ext>
                  </a:extLst>
                </p14:cNvPr>
                <p14:cNvContentPartPr/>
                <p14:nvPr/>
              </p14:nvContentPartPr>
              <p14:xfrm>
                <a:off x="10764346" y="5025990"/>
                <a:ext cx="284040" cy="144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5C3D29A-4B68-BF59-61B8-D65EA7558F5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760026" y="5021670"/>
                  <a:ext cx="292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96DB79-06A2-6EE7-55ED-DA8E1A609542}"/>
                    </a:ext>
                  </a:extLst>
                </p14:cNvPr>
                <p14:cNvContentPartPr/>
                <p14:nvPr/>
              </p14:nvContentPartPr>
              <p14:xfrm>
                <a:off x="11160706" y="4857150"/>
                <a:ext cx="168120" cy="441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96DB79-06A2-6EE7-55ED-DA8E1A60954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156386" y="4852830"/>
                  <a:ext cx="1767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6DB98C-004C-282F-0F38-910D6CAD1262}"/>
                    </a:ext>
                  </a:extLst>
                </p14:cNvPr>
                <p14:cNvContentPartPr/>
                <p14:nvPr/>
              </p14:nvContentPartPr>
              <p14:xfrm>
                <a:off x="4580266" y="6195270"/>
                <a:ext cx="191160" cy="523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6DB98C-004C-282F-0F38-910D6CAD1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575946" y="6190950"/>
                  <a:ext cx="1998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5D43A5E-0AA2-3899-FC24-D90010244D32}"/>
                    </a:ext>
                  </a:extLst>
                </p14:cNvPr>
                <p14:cNvContentPartPr/>
                <p14:nvPr/>
              </p14:nvContentPartPr>
              <p14:xfrm>
                <a:off x="4556506" y="6187350"/>
                <a:ext cx="149400" cy="312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5D43A5E-0AA2-3899-FC24-D90010244D3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52186" y="6183030"/>
                  <a:ext cx="158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38D89DD-4662-5E81-FE56-DB9BF7558230}"/>
                    </a:ext>
                  </a:extLst>
                </p14:cNvPr>
                <p14:cNvContentPartPr/>
                <p14:nvPr/>
              </p14:nvContentPartPr>
              <p14:xfrm>
                <a:off x="4836586" y="6267630"/>
                <a:ext cx="208080" cy="191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38D89DD-4662-5E81-FE56-DB9BF755823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832266" y="6263310"/>
                  <a:ext cx="216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60C9528-D851-B95C-1A4A-478F038F7082}"/>
                    </a:ext>
                  </a:extLst>
                </p14:cNvPr>
                <p14:cNvContentPartPr/>
                <p14:nvPr/>
              </p14:nvContentPartPr>
              <p14:xfrm>
                <a:off x="5340946" y="6062790"/>
                <a:ext cx="173880" cy="400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60C9528-D851-B95C-1A4A-478F038F70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36626" y="6058470"/>
                  <a:ext cx="1825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7BB4BC-F6A3-2DDB-1D1F-B8EA7B1D2CFA}"/>
                    </a:ext>
                  </a:extLst>
                </p14:cNvPr>
                <p14:cNvContentPartPr/>
                <p14:nvPr/>
              </p14:nvContentPartPr>
              <p14:xfrm>
                <a:off x="5647666" y="6122910"/>
                <a:ext cx="181440" cy="326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7BB4BC-F6A3-2DDB-1D1F-B8EA7B1D2CF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43346" y="6118590"/>
                  <a:ext cx="190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381E339-E1CB-7655-1D71-755B006B9BED}"/>
                    </a:ext>
                  </a:extLst>
                </p14:cNvPr>
                <p14:cNvContentPartPr/>
                <p14:nvPr/>
              </p14:nvContentPartPr>
              <p14:xfrm>
                <a:off x="5972026" y="6162870"/>
                <a:ext cx="121680" cy="272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381E339-E1CB-7655-1D71-755B006B9BE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67706" y="6158550"/>
                  <a:ext cx="1303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43404B0-297C-F4A6-9DED-63D08E815D70}"/>
                    </a:ext>
                  </a:extLst>
                </p14:cNvPr>
                <p14:cNvContentPartPr/>
                <p14:nvPr/>
              </p14:nvContentPartPr>
              <p14:xfrm>
                <a:off x="6125386" y="5909790"/>
                <a:ext cx="335880" cy="585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43404B0-297C-F4A6-9DED-63D08E815D7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21066" y="5905470"/>
                  <a:ext cx="3445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564F0A-6CE5-466C-5FD7-4E1D0FB778AE}"/>
                    </a:ext>
                  </a:extLst>
                </p14:cNvPr>
                <p14:cNvContentPartPr/>
                <p14:nvPr/>
              </p14:nvContentPartPr>
              <p14:xfrm>
                <a:off x="6391066" y="5801430"/>
                <a:ext cx="223560" cy="660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564F0A-6CE5-466C-5FD7-4E1D0FB778A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86746" y="5797110"/>
                  <a:ext cx="23220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73E02B7-3280-340D-05D6-2AD4F71FB9F7}"/>
                    </a:ext>
                  </a:extLst>
                </p14:cNvPr>
                <p14:cNvContentPartPr/>
                <p14:nvPr/>
              </p14:nvContentPartPr>
              <p14:xfrm>
                <a:off x="6753586" y="6176550"/>
                <a:ext cx="178200" cy="244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73E02B7-3280-340D-05D6-2AD4F71FB9F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749266" y="6172230"/>
                  <a:ext cx="186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445DDC-8766-7689-57EB-4877CAE47490}"/>
                    </a:ext>
                  </a:extLst>
                </p14:cNvPr>
                <p14:cNvContentPartPr/>
                <p14:nvPr/>
              </p14:nvContentPartPr>
              <p14:xfrm>
                <a:off x="7491586" y="5833470"/>
                <a:ext cx="159840" cy="500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445DDC-8766-7689-57EB-4877CAE4749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487266" y="5829150"/>
                  <a:ext cx="1684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A25BE1-1CB4-E7AE-ABC2-0E0DF01213FD}"/>
                    </a:ext>
                  </a:extLst>
                </p14:cNvPr>
                <p14:cNvContentPartPr/>
                <p14:nvPr/>
              </p14:nvContentPartPr>
              <p14:xfrm>
                <a:off x="7403746" y="5769030"/>
                <a:ext cx="480600" cy="351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A25BE1-1CB4-E7AE-ABC2-0E0DF01213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399426" y="5764710"/>
                  <a:ext cx="4892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F19F8C5-000A-A71F-A25E-AA8A25A9D0F8}"/>
                    </a:ext>
                  </a:extLst>
                </p14:cNvPr>
                <p14:cNvContentPartPr/>
                <p14:nvPr/>
              </p14:nvContentPartPr>
              <p14:xfrm>
                <a:off x="8027986" y="5796030"/>
                <a:ext cx="407160" cy="495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F19F8C5-000A-A71F-A25E-AA8A25A9D0F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023666" y="5791710"/>
                  <a:ext cx="4158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21B5EA3-F732-0E8C-669B-853E7B2151EA}"/>
                    </a:ext>
                  </a:extLst>
                </p14:cNvPr>
                <p14:cNvContentPartPr/>
                <p14:nvPr/>
              </p14:nvContentPartPr>
              <p14:xfrm>
                <a:off x="8273506" y="6053790"/>
                <a:ext cx="267840" cy="101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21B5EA3-F732-0E8C-669B-853E7B2151E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69186" y="6049470"/>
                  <a:ext cx="276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89370B9-EB02-3DAC-4AE8-3A74E0AF1E72}"/>
                    </a:ext>
                  </a:extLst>
                </p14:cNvPr>
                <p14:cNvContentPartPr/>
                <p14:nvPr/>
              </p14:nvContentPartPr>
              <p14:xfrm>
                <a:off x="8789026" y="5954430"/>
                <a:ext cx="298800" cy="270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89370B9-EB02-3DAC-4AE8-3A74E0AF1E7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784706" y="5950110"/>
                  <a:ext cx="307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87FA61-D49A-3BF2-FC03-D2F942A8D741}"/>
                    </a:ext>
                  </a:extLst>
                </p14:cNvPr>
                <p14:cNvContentPartPr/>
                <p14:nvPr/>
              </p14:nvContentPartPr>
              <p14:xfrm>
                <a:off x="8785066" y="5757510"/>
                <a:ext cx="12600" cy="4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87FA61-D49A-3BF2-FC03-D2F942A8D74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780746" y="5753190"/>
                  <a:ext cx="212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67CDA3A-345E-39EA-7725-168E64DEDF43}"/>
                    </a:ext>
                  </a:extLst>
                </p14:cNvPr>
                <p14:cNvContentPartPr/>
                <p14:nvPr/>
              </p14:nvContentPartPr>
              <p14:xfrm>
                <a:off x="9349186" y="5917710"/>
                <a:ext cx="270720" cy="309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67CDA3A-345E-39EA-7725-168E64DEDF4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44866" y="5913390"/>
                  <a:ext cx="2793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92FD0DE-80D7-31AE-7589-42A7DD57D80B}"/>
                    </a:ext>
                  </a:extLst>
                </p14:cNvPr>
                <p14:cNvContentPartPr/>
                <p14:nvPr/>
              </p14:nvContentPartPr>
              <p14:xfrm>
                <a:off x="9703786" y="5996190"/>
                <a:ext cx="520920" cy="315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92FD0DE-80D7-31AE-7589-42A7DD57D80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99466" y="5991870"/>
                  <a:ext cx="5295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90FE3B3-309C-3BF3-C018-DA177DC3B24F}"/>
                    </a:ext>
                  </a:extLst>
                </p14:cNvPr>
                <p14:cNvContentPartPr/>
                <p14:nvPr/>
              </p14:nvContentPartPr>
              <p14:xfrm>
                <a:off x="10159546" y="5556270"/>
                <a:ext cx="213840" cy="628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90FE3B3-309C-3BF3-C018-DA177DC3B24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155226" y="5551950"/>
                  <a:ext cx="22248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DC9D946-44AD-104C-CC31-67D27AED115D}"/>
                    </a:ext>
                  </a:extLst>
                </p14:cNvPr>
                <p14:cNvContentPartPr/>
                <p14:nvPr/>
              </p14:nvContentPartPr>
              <p14:xfrm>
                <a:off x="10522426" y="5982510"/>
                <a:ext cx="144720" cy="232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DC9D946-44AD-104C-CC31-67D27AED115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518106" y="5978190"/>
                  <a:ext cx="153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B66CEF9-AAC1-D4AF-2E53-6185C030190B}"/>
                    </a:ext>
                  </a:extLst>
                </p14:cNvPr>
                <p14:cNvContentPartPr/>
                <p14:nvPr/>
              </p14:nvContentPartPr>
              <p14:xfrm>
                <a:off x="10663186" y="5740950"/>
                <a:ext cx="363600" cy="446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B66CEF9-AAC1-D4AF-2E53-6185C030190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658866" y="5736630"/>
                  <a:ext cx="3722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C47B6A1-597B-D531-64B4-FFFB29A9218F}"/>
                    </a:ext>
                  </a:extLst>
                </p14:cNvPr>
                <p14:cNvContentPartPr/>
                <p14:nvPr/>
              </p14:nvContentPartPr>
              <p14:xfrm>
                <a:off x="10877026" y="5941830"/>
                <a:ext cx="334440" cy="150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C47B6A1-597B-D531-64B4-FFFB29A9218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872706" y="5937510"/>
                  <a:ext cx="343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908EA62-8A71-AA34-0DB8-8B39D173585F}"/>
                    </a:ext>
                  </a:extLst>
                </p14:cNvPr>
                <p14:cNvContentPartPr/>
                <p14:nvPr/>
              </p14:nvContentPartPr>
              <p14:xfrm>
                <a:off x="11369146" y="5873790"/>
                <a:ext cx="86400" cy="205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908EA62-8A71-AA34-0DB8-8B39D17358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364826" y="5869470"/>
                  <a:ext cx="95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60EA899-B231-DB55-0705-A09B103954C9}"/>
                    </a:ext>
                  </a:extLst>
                </p14:cNvPr>
                <p14:cNvContentPartPr/>
                <p14:nvPr/>
              </p14:nvContentPartPr>
              <p14:xfrm>
                <a:off x="11037946" y="5664630"/>
                <a:ext cx="713880" cy="559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60EA899-B231-DB55-0705-A09B103954C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033626" y="5660310"/>
                  <a:ext cx="7225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AD0B59A-5DE1-F818-8D61-514C00666258}"/>
                    </a:ext>
                  </a:extLst>
                </p14:cNvPr>
                <p14:cNvContentPartPr/>
                <p14:nvPr/>
              </p14:nvContentPartPr>
              <p14:xfrm>
                <a:off x="7645306" y="5676870"/>
                <a:ext cx="366120" cy="812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AD0B59A-5DE1-F818-8D61-514C0066625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640986" y="5672550"/>
                  <a:ext cx="374760" cy="82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C44F179-810D-E9AE-C27C-599D24DD086C}"/>
                  </a:ext>
                </a:extLst>
              </p14:cNvPr>
              <p14:cNvContentPartPr/>
              <p14:nvPr/>
            </p14:nvContentPartPr>
            <p14:xfrm>
              <a:off x="4768186" y="4259190"/>
              <a:ext cx="270720" cy="147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C44F179-810D-E9AE-C27C-599D24DD08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3866" y="4254870"/>
                <a:ext cx="2793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BF8295F-6815-A8AE-5D84-A2EA6006950D}"/>
                  </a:ext>
                </a:extLst>
              </p14:cNvPr>
              <p14:cNvContentPartPr/>
              <p14:nvPr/>
            </p14:nvContentPartPr>
            <p14:xfrm>
              <a:off x="5531746" y="4094310"/>
              <a:ext cx="1122480" cy="278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BF8295F-6815-A8AE-5D84-A2EA600695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7426" y="4089990"/>
                <a:ext cx="11311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99C7C8A-A804-7657-D87A-37FCEC29A279}"/>
                  </a:ext>
                </a:extLst>
              </p14:cNvPr>
              <p14:cNvContentPartPr/>
              <p14:nvPr/>
            </p14:nvContentPartPr>
            <p14:xfrm>
              <a:off x="4572706" y="5959830"/>
              <a:ext cx="3561120" cy="623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99C7C8A-A804-7657-D87A-37FCEC29A2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8386" y="5955510"/>
                <a:ext cx="35697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F69EA6-87C5-354D-D38F-0C8EE00CB8EA}"/>
                  </a:ext>
                </a:extLst>
              </p14:cNvPr>
              <p14:cNvContentPartPr/>
              <p14:nvPr/>
            </p14:nvContentPartPr>
            <p14:xfrm>
              <a:off x="2672626" y="1140870"/>
              <a:ext cx="240840" cy="26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F69EA6-87C5-354D-D38F-0C8EE00CB8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8306" y="1136550"/>
                <a:ext cx="2494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1A9979-88F1-A5A8-F89A-ACEFBD2FE661}"/>
                  </a:ext>
                </a:extLst>
              </p14:cNvPr>
              <p14:cNvContentPartPr/>
              <p14:nvPr/>
            </p14:nvContentPartPr>
            <p14:xfrm>
              <a:off x="2858386" y="922350"/>
              <a:ext cx="200160" cy="59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1A9979-88F1-A5A8-F89A-ACEFBD2FE6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54066" y="918030"/>
                <a:ext cx="2088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F67C56-173D-5556-0D03-D7E606828A20}"/>
                  </a:ext>
                </a:extLst>
              </p14:cNvPr>
              <p14:cNvContentPartPr/>
              <p14:nvPr/>
            </p14:nvContentPartPr>
            <p14:xfrm>
              <a:off x="2429266" y="717510"/>
              <a:ext cx="492840" cy="94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F67C56-173D-5556-0D03-D7E606828A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4946" y="713190"/>
                <a:ext cx="50148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E1C600-FA1C-9156-C1C2-70C0296953E5}"/>
                  </a:ext>
                </a:extLst>
              </p14:cNvPr>
              <p14:cNvContentPartPr/>
              <p14:nvPr/>
            </p14:nvContentPartPr>
            <p14:xfrm>
              <a:off x="2477506" y="1171830"/>
              <a:ext cx="380160" cy="35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E1C600-FA1C-9156-C1C2-70C0296953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3186" y="1167510"/>
                <a:ext cx="3888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CB0091-B62E-08B9-A562-8BE81D162974}"/>
                  </a:ext>
                </a:extLst>
              </p14:cNvPr>
              <p14:cNvContentPartPr/>
              <p14:nvPr/>
            </p14:nvContentPartPr>
            <p14:xfrm>
              <a:off x="2864866" y="878070"/>
              <a:ext cx="267840" cy="48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CB0091-B62E-08B9-A562-8BE81D1629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0546" y="873750"/>
                <a:ext cx="2764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2AEACB-E4A4-F9BD-9182-1A929B38FE04}"/>
                  </a:ext>
                </a:extLst>
              </p14:cNvPr>
              <p14:cNvContentPartPr/>
              <p14:nvPr/>
            </p14:nvContentPartPr>
            <p14:xfrm>
              <a:off x="3509266" y="1015590"/>
              <a:ext cx="463320" cy="232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2AEACB-E4A4-F9BD-9182-1A929B38FE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04946" y="1011270"/>
                <a:ext cx="471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A008B3-B8A5-1551-0558-630681B55C0C}"/>
                  </a:ext>
                </a:extLst>
              </p14:cNvPr>
              <p14:cNvContentPartPr/>
              <p14:nvPr/>
            </p14:nvContentPartPr>
            <p14:xfrm>
              <a:off x="4399546" y="560910"/>
              <a:ext cx="165960" cy="84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A008B3-B8A5-1551-0558-630681B55C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95226" y="556590"/>
                <a:ext cx="1746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2C8B77-E88F-745E-C925-A25D3A74EC85}"/>
                  </a:ext>
                </a:extLst>
              </p14:cNvPr>
              <p14:cNvContentPartPr/>
              <p14:nvPr/>
            </p14:nvContentPartPr>
            <p14:xfrm>
              <a:off x="4263106" y="951510"/>
              <a:ext cx="441360" cy="61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2C8B77-E88F-745E-C925-A25D3A74EC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8786" y="947190"/>
                <a:ext cx="45000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6599C1-8567-4A2E-1395-A5D3ACFE3121}"/>
                  </a:ext>
                </a:extLst>
              </p14:cNvPr>
              <p14:cNvContentPartPr/>
              <p14:nvPr/>
            </p14:nvContentPartPr>
            <p14:xfrm>
              <a:off x="5129626" y="753510"/>
              <a:ext cx="287280" cy="60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6599C1-8567-4A2E-1395-A5D3ACFE31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5306" y="749190"/>
                <a:ext cx="2959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A4EC76-0FC4-8AA4-F643-5819BCB6F7A3}"/>
                  </a:ext>
                </a:extLst>
              </p14:cNvPr>
              <p14:cNvContentPartPr/>
              <p14:nvPr/>
            </p14:nvContentPartPr>
            <p14:xfrm>
              <a:off x="5544706" y="899670"/>
              <a:ext cx="251280" cy="259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A4EC76-0FC4-8AA4-F643-5819BCB6F7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40386" y="895350"/>
                <a:ext cx="259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9994DB-9A2D-40CA-0F99-587B9C5F1C52}"/>
                  </a:ext>
                </a:extLst>
              </p14:cNvPr>
              <p14:cNvContentPartPr/>
              <p14:nvPr/>
            </p14:nvContentPartPr>
            <p14:xfrm>
              <a:off x="5705986" y="749910"/>
              <a:ext cx="370440" cy="63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9994DB-9A2D-40CA-0F99-587B9C5F1C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01666" y="745590"/>
                <a:ext cx="37908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B244A6-56D0-FFC6-950A-E78DCAD56265}"/>
                  </a:ext>
                </a:extLst>
              </p14:cNvPr>
              <p14:cNvContentPartPr/>
              <p14:nvPr/>
            </p14:nvContentPartPr>
            <p14:xfrm>
              <a:off x="6338866" y="556590"/>
              <a:ext cx="426600" cy="896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B244A6-56D0-FFC6-950A-E78DCAD562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34546" y="552270"/>
                <a:ext cx="43524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13A47F-3D69-8E1A-4C68-0BB377DF4E3F}"/>
                  </a:ext>
                </a:extLst>
              </p14:cNvPr>
              <p14:cNvContentPartPr/>
              <p14:nvPr/>
            </p14:nvContentPartPr>
            <p14:xfrm>
              <a:off x="4557226" y="1846830"/>
              <a:ext cx="674280" cy="479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13A47F-3D69-8E1A-4C68-0BB377DF4E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52906" y="1842510"/>
                <a:ext cx="6829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2D58CCC-3660-C29D-884A-EC22F1CDBACB}"/>
                  </a:ext>
                </a:extLst>
              </p14:cNvPr>
              <p14:cNvContentPartPr/>
              <p14:nvPr/>
            </p14:nvContentPartPr>
            <p14:xfrm>
              <a:off x="4457866" y="1810470"/>
              <a:ext cx="361800" cy="271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2D58CCC-3660-C29D-884A-EC22F1CDBA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53546" y="1806150"/>
                <a:ext cx="3704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A5EA65B-82D0-959D-5502-CA468CED8CA1}"/>
                  </a:ext>
                </a:extLst>
              </p14:cNvPr>
              <p14:cNvContentPartPr/>
              <p14:nvPr/>
            </p14:nvContentPartPr>
            <p14:xfrm>
              <a:off x="8063626" y="1396470"/>
              <a:ext cx="879840" cy="10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A5EA65B-82D0-959D-5502-CA468CED8C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59306" y="1392150"/>
                <a:ext cx="888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6E1AF70-FACD-B8C6-0984-A410B20BC98E}"/>
                  </a:ext>
                </a:extLst>
              </p14:cNvPr>
              <p14:cNvContentPartPr/>
              <p14:nvPr/>
            </p14:nvContentPartPr>
            <p14:xfrm>
              <a:off x="8934106" y="456150"/>
              <a:ext cx="1340640" cy="1094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6E1AF70-FACD-B8C6-0984-A410B20BC9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29786" y="451830"/>
                <a:ext cx="134928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7EB3257-2677-CC0D-C22A-FA6679EB3F49}"/>
                  </a:ext>
                </a:extLst>
              </p14:cNvPr>
              <p14:cNvContentPartPr/>
              <p14:nvPr/>
            </p14:nvContentPartPr>
            <p14:xfrm>
              <a:off x="9728266" y="1143390"/>
              <a:ext cx="349920" cy="218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7EB3257-2677-CC0D-C22A-FA6679EB3F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23946" y="1139070"/>
                <a:ext cx="3585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3B5D123-68B4-69E3-6E2E-874030C5E8AC}"/>
                  </a:ext>
                </a:extLst>
              </p14:cNvPr>
              <p14:cNvContentPartPr/>
              <p14:nvPr/>
            </p14:nvContentPartPr>
            <p14:xfrm>
              <a:off x="9681826" y="1059150"/>
              <a:ext cx="211680" cy="290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3B5D123-68B4-69E3-6E2E-874030C5E8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77506" y="1054830"/>
                <a:ext cx="2203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70369EF-5C69-9F8C-C5AB-2562F23CF432}"/>
                  </a:ext>
                </a:extLst>
              </p14:cNvPr>
              <p14:cNvContentPartPr/>
              <p14:nvPr/>
            </p14:nvContentPartPr>
            <p14:xfrm>
              <a:off x="10158826" y="1105230"/>
              <a:ext cx="324720" cy="325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70369EF-5C69-9F8C-C5AB-2562F23CF4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54506" y="1100910"/>
                <a:ext cx="3333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096811-AA95-626A-BA77-E3E867328BED}"/>
                  </a:ext>
                </a:extLst>
              </p14:cNvPr>
              <p14:cNvContentPartPr/>
              <p14:nvPr/>
            </p14:nvContentPartPr>
            <p14:xfrm>
              <a:off x="10635106" y="1115310"/>
              <a:ext cx="69120" cy="304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096811-AA95-626A-BA77-E3E867328BE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30786" y="1110990"/>
                <a:ext cx="777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CCCBF7C-EBBB-D612-0042-1BCF4565206F}"/>
                  </a:ext>
                </a:extLst>
              </p14:cNvPr>
              <p14:cNvContentPartPr/>
              <p14:nvPr/>
            </p14:nvContentPartPr>
            <p14:xfrm>
              <a:off x="10562386" y="1002630"/>
              <a:ext cx="132120" cy="169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CCCBF7C-EBBB-D612-0042-1BCF4565206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58066" y="998310"/>
                <a:ext cx="1407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42231E2-7D7B-8B5A-9654-80231CA212B1}"/>
                  </a:ext>
                </a:extLst>
              </p14:cNvPr>
              <p14:cNvContentPartPr/>
              <p14:nvPr/>
            </p14:nvContentPartPr>
            <p14:xfrm>
              <a:off x="10898986" y="1193430"/>
              <a:ext cx="334080" cy="216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42231E2-7D7B-8B5A-9654-80231CA212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94666" y="1189110"/>
                <a:ext cx="342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74E5D2D-D09C-4BAD-BD09-4230456561E8}"/>
                  </a:ext>
                </a:extLst>
              </p14:cNvPr>
              <p14:cNvContentPartPr/>
              <p14:nvPr/>
            </p14:nvContentPartPr>
            <p14:xfrm>
              <a:off x="11279866" y="1256070"/>
              <a:ext cx="39240" cy="101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74E5D2D-D09C-4BAD-BD09-4230456561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275546" y="1251750"/>
                <a:ext cx="478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9D037CD-4817-E3CB-C4E1-21FF6F219B07}"/>
                  </a:ext>
                </a:extLst>
              </p14:cNvPr>
              <p14:cNvContentPartPr/>
              <p14:nvPr/>
            </p14:nvContentPartPr>
            <p14:xfrm>
              <a:off x="11171146" y="1026750"/>
              <a:ext cx="2520" cy="23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9D037CD-4817-E3CB-C4E1-21FF6F219B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6826" y="1022430"/>
                <a:ext cx="11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97BC810-0A3F-2D7F-DC5B-E05DF2B69082}"/>
                  </a:ext>
                </a:extLst>
              </p14:cNvPr>
              <p14:cNvContentPartPr/>
              <p14:nvPr/>
            </p14:nvContentPartPr>
            <p14:xfrm>
              <a:off x="7814146" y="1553430"/>
              <a:ext cx="97200" cy="381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97BC810-0A3F-2D7F-DC5B-E05DF2B6908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09826" y="1549110"/>
                <a:ext cx="1058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0EA8549-F134-A60A-14E2-A501EA6D1DA1}"/>
                  </a:ext>
                </a:extLst>
              </p14:cNvPr>
              <p14:cNvContentPartPr/>
              <p14:nvPr/>
            </p14:nvContentPartPr>
            <p14:xfrm>
              <a:off x="7837906" y="1494750"/>
              <a:ext cx="259200" cy="279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0EA8549-F134-A60A-14E2-A501EA6D1D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33586" y="1490430"/>
                <a:ext cx="2678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3897238-49DB-6CD8-D948-C7F05EE58D8A}"/>
                  </a:ext>
                </a:extLst>
              </p14:cNvPr>
              <p14:cNvContentPartPr/>
              <p14:nvPr/>
            </p14:nvContentPartPr>
            <p14:xfrm>
              <a:off x="8161906" y="1794630"/>
              <a:ext cx="450000" cy="186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3897238-49DB-6CD8-D948-C7F05EE58D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57586" y="1790310"/>
                <a:ext cx="4586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AE12D24-086A-376A-45AF-20C9531D0F26}"/>
                  </a:ext>
                </a:extLst>
              </p14:cNvPr>
              <p14:cNvContentPartPr/>
              <p14:nvPr/>
            </p14:nvContentPartPr>
            <p14:xfrm>
              <a:off x="8643946" y="1658190"/>
              <a:ext cx="153000" cy="327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AE12D24-086A-376A-45AF-20C9531D0F2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39626" y="1653870"/>
                <a:ext cx="1616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9FAC366-48C1-C4F6-B407-6AAA89B8AA77}"/>
                  </a:ext>
                </a:extLst>
              </p14:cNvPr>
              <p14:cNvContentPartPr/>
              <p14:nvPr/>
            </p14:nvContentPartPr>
            <p14:xfrm>
              <a:off x="1600546" y="267870"/>
              <a:ext cx="5614920" cy="17622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9FAC366-48C1-C4F6-B407-6AAA89B8AA7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96226" y="263550"/>
                <a:ext cx="5623560" cy="17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30F6BA9-602C-060A-6D54-D282453B932A}"/>
                  </a:ext>
                </a:extLst>
              </p14:cNvPr>
              <p14:cNvContentPartPr/>
              <p14:nvPr/>
            </p14:nvContentPartPr>
            <p14:xfrm>
              <a:off x="7318066" y="516270"/>
              <a:ext cx="278280" cy="140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30F6BA9-602C-060A-6D54-D282453B932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13746" y="511950"/>
                <a:ext cx="2869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24E3408-0BCB-AE93-0C4F-CDB66A20FBB9}"/>
                  </a:ext>
                </a:extLst>
              </p14:cNvPr>
              <p14:cNvContentPartPr/>
              <p14:nvPr/>
            </p14:nvContentPartPr>
            <p14:xfrm>
              <a:off x="7350466" y="739830"/>
              <a:ext cx="338760" cy="140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24E3408-0BCB-AE93-0C4F-CDB66A20FBB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46146" y="735510"/>
                <a:ext cx="3474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AF38E1-EA8D-734C-7FD8-2B79DCFE4141}"/>
                  </a:ext>
                </a:extLst>
              </p14:cNvPr>
              <p14:cNvContentPartPr/>
              <p14:nvPr/>
            </p14:nvContentPartPr>
            <p14:xfrm>
              <a:off x="7203226" y="335910"/>
              <a:ext cx="372240" cy="4845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AF38E1-EA8D-734C-7FD8-2B79DCFE414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98906" y="331590"/>
                <a:ext cx="3808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1BAC8C5-82BA-6CFE-32B5-3628CF40A406}"/>
                  </a:ext>
                </a:extLst>
              </p14:cNvPr>
              <p14:cNvContentPartPr/>
              <p14:nvPr/>
            </p14:nvContentPartPr>
            <p14:xfrm>
              <a:off x="7773826" y="230790"/>
              <a:ext cx="152280" cy="360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1BAC8C5-82BA-6CFE-32B5-3628CF40A40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69506" y="226470"/>
                <a:ext cx="1609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2BB1D42-6936-31D6-84B5-27C1B819CF53}"/>
                  </a:ext>
                </a:extLst>
              </p14:cNvPr>
              <p14:cNvContentPartPr/>
              <p14:nvPr/>
            </p14:nvContentPartPr>
            <p14:xfrm>
              <a:off x="7644586" y="224310"/>
              <a:ext cx="312120" cy="147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2BB1D42-6936-31D6-84B5-27C1B819CF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40266" y="219990"/>
                <a:ext cx="3207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440A713-38D3-655E-F2A8-36B040BCE103}"/>
                  </a:ext>
                </a:extLst>
              </p14:cNvPr>
              <p14:cNvContentPartPr/>
              <p14:nvPr/>
            </p14:nvContentPartPr>
            <p14:xfrm>
              <a:off x="8059666" y="428070"/>
              <a:ext cx="8640" cy="2088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440A713-38D3-655E-F2A8-36B040BCE10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55346" y="423750"/>
                <a:ext cx="172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C058CD9-55E7-703B-07DE-6C56E02ACBDE}"/>
                  </a:ext>
                </a:extLst>
              </p14:cNvPr>
              <p14:cNvContentPartPr/>
              <p14:nvPr/>
            </p14:nvContentPartPr>
            <p14:xfrm>
              <a:off x="8204746" y="452190"/>
              <a:ext cx="407160" cy="1846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C058CD9-55E7-703B-07DE-6C56E02ACBD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00426" y="447870"/>
                <a:ext cx="4158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B1B20F8-5E1E-D85E-10E9-E9344E0F60DA}"/>
                  </a:ext>
                </a:extLst>
              </p14:cNvPr>
              <p14:cNvContentPartPr/>
              <p14:nvPr/>
            </p14:nvContentPartPr>
            <p14:xfrm>
              <a:off x="8642506" y="375870"/>
              <a:ext cx="347760" cy="295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B1B20F8-5E1E-D85E-10E9-E9344E0F60D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38186" y="371550"/>
                <a:ext cx="3564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7549B18-A6BB-37EB-7C46-91B16BCB4DA3}"/>
                  </a:ext>
                </a:extLst>
              </p14:cNvPr>
              <p14:cNvContentPartPr/>
              <p14:nvPr/>
            </p14:nvContentPartPr>
            <p14:xfrm>
              <a:off x="8172346" y="283350"/>
              <a:ext cx="152280" cy="8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7549B18-A6BB-37EB-7C46-91B16BCB4DA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68026" y="279030"/>
                <a:ext cx="1609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16DE4FE-52F4-5091-764E-7EF562013D0F}"/>
                  </a:ext>
                </a:extLst>
              </p14:cNvPr>
              <p14:cNvContentPartPr/>
              <p14:nvPr/>
            </p14:nvContentPartPr>
            <p14:xfrm>
              <a:off x="9075586" y="507270"/>
              <a:ext cx="71640" cy="9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16DE4FE-52F4-5091-764E-7EF562013D0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71266" y="502950"/>
                <a:ext cx="80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025F24F-5119-4D50-942A-FB57267179F1}"/>
                  </a:ext>
                </a:extLst>
              </p14:cNvPr>
              <p14:cNvContentPartPr/>
              <p14:nvPr/>
            </p14:nvContentPartPr>
            <p14:xfrm>
              <a:off x="9183946" y="295230"/>
              <a:ext cx="701280" cy="205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025F24F-5119-4D50-942A-FB57267179F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79626" y="290910"/>
                <a:ext cx="7099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077334F-E972-2C90-148E-0EEDDAA32D91}"/>
                  </a:ext>
                </a:extLst>
              </p14:cNvPr>
              <p14:cNvContentPartPr/>
              <p14:nvPr/>
            </p14:nvContentPartPr>
            <p14:xfrm>
              <a:off x="9728266" y="219270"/>
              <a:ext cx="370800" cy="285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077334F-E972-2C90-148E-0EEDDAA32D9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23946" y="214950"/>
                <a:ext cx="3794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391204-A48F-F879-4A16-56AED46A5BF8}"/>
                  </a:ext>
                </a:extLst>
              </p14:cNvPr>
              <p14:cNvContentPartPr/>
              <p14:nvPr/>
            </p14:nvContentPartPr>
            <p14:xfrm>
              <a:off x="10020586" y="280830"/>
              <a:ext cx="485280" cy="1378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391204-A48F-F879-4A16-56AED46A5B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16266" y="276510"/>
                <a:ext cx="4939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895DBE9-1801-DF91-9AF5-8EC8DBF3FB4E}"/>
                  </a:ext>
                </a:extLst>
              </p14:cNvPr>
              <p14:cNvContentPartPr/>
              <p14:nvPr/>
            </p14:nvContentPartPr>
            <p14:xfrm>
              <a:off x="10574626" y="192270"/>
              <a:ext cx="192960" cy="2844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895DBE9-1801-DF91-9AF5-8EC8DBF3FB4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570306" y="187950"/>
                <a:ext cx="2016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93FF06F-149C-AAEA-FDA1-C10EF34A2BBE}"/>
                  </a:ext>
                </a:extLst>
              </p14:cNvPr>
              <p14:cNvContentPartPr/>
              <p14:nvPr/>
            </p14:nvContentPartPr>
            <p14:xfrm>
              <a:off x="10985386" y="315750"/>
              <a:ext cx="136080" cy="2307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93FF06F-149C-AAEA-FDA1-C10EF34A2B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981066" y="311430"/>
                <a:ext cx="1447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668D057-BD81-CBA4-EFC4-A7A0EEB13991}"/>
                  </a:ext>
                </a:extLst>
              </p14:cNvPr>
              <p14:cNvContentPartPr/>
              <p14:nvPr/>
            </p14:nvContentPartPr>
            <p14:xfrm>
              <a:off x="11230186" y="323310"/>
              <a:ext cx="305280" cy="156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668D057-BD81-CBA4-EFC4-A7A0EEB1399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225866" y="318990"/>
                <a:ext cx="3139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3F901F0-534C-2F7F-F231-DC4ADF24E736}"/>
                  </a:ext>
                </a:extLst>
              </p14:cNvPr>
              <p14:cNvContentPartPr/>
              <p14:nvPr/>
            </p14:nvContentPartPr>
            <p14:xfrm>
              <a:off x="11582266" y="22350"/>
              <a:ext cx="396000" cy="4791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3F901F0-534C-2F7F-F231-DC4ADF24E73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577946" y="18030"/>
                <a:ext cx="4046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5FE4A6F-54B1-3802-6E82-1C4B50A4AEBE}"/>
                  </a:ext>
                </a:extLst>
              </p14:cNvPr>
              <p14:cNvContentPartPr/>
              <p14:nvPr/>
            </p14:nvContentPartPr>
            <p14:xfrm>
              <a:off x="11960986" y="309990"/>
              <a:ext cx="1080" cy="18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5FE4A6F-54B1-3802-6E82-1C4B50A4AEB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956666" y="305670"/>
                <a:ext cx="972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82F9C55-3A61-0F37-F7F0-D0FE9C47AA50}"/>
                  </a:ext>
                </a:extLst>
              </p14:cNvPr>
              <p14:cNvContentPartPr/>
              <p14:nvPr/>
            </p14:nvContentPartPr>
            <p14:xfrm>
              <a:off x="11747146" y="157350"/>
              <a:ext cx="273240" cy="25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82F9C55-3A61-0F37-F7F0-D0FE9C47AA5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742826" y="153030"/>
                <a:ext cx="2818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6961E5-9CAB-DF1A-1311-45D7CB5CBEB8}"/>
                  </a:ext>
                </a:extLst>
              </p14:cNvPr>
              <p14:cNvContentPartPr/>
              <p14:nvPr/>
            </p14:nvContentPartPr>
            <p14:xfrm>
              <a:off x="7432906" y="-68730"/>
              <a:ext cx="4801320" cy="8708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6961E5-9CAB-DF1A-1311-45D7CB5CBEB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428586" y="-73050"/>
                <a:ext cx="4809960" cy="87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3B5BC59-14EA-1D52-408A-A77A83D1EA41}"/>
              </a:ext>
            </a:extLst>
          </p:cNvPr>
          <p:cNvGrpSpPr/>
          <p:nvPr/>
        </p:nvGrpSpPr>
        <p:grpSpPr>
          <a:xfrm>
            <a:off x="430546" y="2397270"/>
            <a:ext cx="11572920" cy="3858840"/>
            <a:chOff x="430546" y="2397270"/>
            <a:chExt cx="11572920" cy="38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FA377C-3836-7FE6-09CC-2B8CDB377B3A}"/>
                    </a:ext>
                  </a:extLst>
                </p14:cNvPr>
                <p14:cNvContentPartPr/>
                <p14:nvPr/>
              </p14:nvContentPartPr>
              <p14:xfrm>
                <a:off x="1590466" y="2795070"/>
                <a:ext cx="342360" cy="560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FA377C-3836-7FE6-09CC-2B8CDB377B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86146" y="2790750"/>
                  <a:ext cx="3510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2497E0-3D57-F26C-44C0-498C92D0B954}"/>
                    </a:ext>
                  </a:extLst>
                </p14:cNvPr>
                <p14:cNvContentPartPr/>
                <p14:nvPr/>
              </p14:nvContentPartPr>
              <p14:xfrm>
                <a:off x="2156026" y="3060390"/>
                <a:ext cx="25560" cy="20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2497E0-3D57-F26C-44C0-498C92D0B9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51706" y="3056070"/>
                  <a:ext cx="34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F35835-8827-9792-0204-DE675C3143E3}"/>
                    </a:ext>
                  </a:extLst>
                </p14:cNvPr>
                <p14:cNvContentPartPr/>
                <p14:nvPr/>
              </p14:nvContentPartPr>
              <p14:xfrm>
                <a:off x="1405786" y="2405190"/>
                <a:ext cx="92880" cy="1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F35835-8827-9792-0204-DE675C3143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01466" y="2400870"/>
                  <a:ext cx="101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2BEB03-6206-3091-6179-4582AC8F481F}"/>
                    </a:ext>
                  </a:extLst>
                </p14:cNvPr>
                <p14:cNvContentPartPr/>
                <p14:nvPr/>
              </p14:nvContentPartPr>
              <p14:xfrm>
                <a:off x="2634826" y="2827830"/>
                <a:ext cx="399240" cy="208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2BEB03-6206-3091-6179-4582AC8F481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30506" y="2823510"/>
                  <a:ext cx="407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7ED60F-C622-C49E-1EB9-F39B3794DE57}"/>
                    </a:ext>
                  </a:extLst>
                </p14:cNvPr>
                <p14:cNvContentPartPr/>
                <p14:nvPr/>
              </p14:nvContentPartPr>
              <p14:xfrm>
                <a:off x="3466786" y="2726670"/>
                <a:ext cx="760680" cy="5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7ED60F-C622-C49E-1EB9-F39B3794DE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2466" y="2722350"/>
                  <a:ext cx="7693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679D65-008E-480C-6C04-4DEF9F38BE37}"/>
                    </a:ext>
                  </a:extLst>
                </p14:cNvPr>
                <p14:cNvContentPartPr/>
                <p14:nvPr/>
              </p14:nvContentPartPr>
              <p14:xfrm>
                <a:off x="4492786" y="3072630"/>
                <a:ext cx="99000" cy="175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679D65-008E-480C-6C04-4DEF9F38BE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88466" y="3068310"/>
                  <a:ext cx="107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15F916-17BD-280B-1483-2EC24BEBA9C3}"/>
                    </a:ext>
                  </a:extLst>
                </p14:cNvPr>
                <p14:cNvContentPartPr/>
                <p14:nvPr/>
              </p14:nvContentPartPr>
              <p14:xfrm>
                <a:off x="4344826" y="2622270"/>
                <a:ext cx="567720" cy="37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15F916-17BD-280B-1483-2EC24BEBA9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40506" y="2617950"/>
                  <a:ext cx="5763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49D0EE-7043-5054-2008-1FD0FF392CE0}"/>
                    </a:ext>
                  </a:extLst>
                </p14:cNvPr>
                <p14:cNvContentPartPr/>
                <p14:nvPr/>
              </p14:nvContentPartPr>
              <p14:xfrm>
                <a:off x="4960426" y="2666910"/>
                <a:ext cx="142560" cy="269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49D0EE-7043-5054-2008-1FD0FF392C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56106" y="2662590"/>
                  <a:ext cx="151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711BF6-9F43-0D48-563D-5902DE6B678B}"/>
                    </a:ext>
                  </a:extLst>
                </p14:cNvPr>
                <p14:cNvContentPartPr/>
                <p14:nvPr/>
              </p14:nvContentPartPr>
              <p14:xfrm>
                <a:off x="3317026" y="2405190"/>
                <a:ext cx="2172960" cy="113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711BF6-9F43-0D48-563D-5902DE6B678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12706" y="2400870"/>
                  <a:ext cx="218160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2BBE18-6096-443E-2DD4-E6210455E4EE}"/>
                    </a:ext>
                  </a:extLst>
                </p14:cNvPr>
                <p14:cNvContentPartPr/>
                <p14:nvPr/>
              </p14:nvContentPartPr>
              <p14:xfrm>
                <a:off x="5727226" y="2397270"/>
                <a:ext cx="632880" cy="412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2BBE18-6096-443E-2DD4-E6210455E4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22906" y="2392950"/>
                  <a:ext cx="641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0240F2-59D7-35A5-A506-D692AF7CB3F5}"/>
                    </a:ext>
                  </a:extLst>
                </p14:cNvPr>
                <p14:cNvContentPartPr/>
                <p14:nvPr/>
              </p14:nvContentPartPr>
              <p14:xfrm>
                <a:off x="6291706" y="2610390"/>
                <a:ext cx="540720" cy="438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0240F2-59D7-35A5-A506-D692AF7CB3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87386" y="2606070"/>
                  <a:ext cx="549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A6CDB1-8D13-B728-1A6A-E31F40B000C4}"/>
                    </a:ext>
                  </a:extLst>
                </p14:cNvPr>
                <p14:cNvContentPartPr/>
                <p14:nvPr/>
              </p14:nvContentPartPr>
              <p14:xfrm>
                <a:off x="430546" y="3929070"/>
                <a:ext cx="368640" cy="405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A6CDB1-8D13-B728-1A6A-E31F40B000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6226" y="3924750"/>
                  <a:ext cx="3772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AB9EEE-7DE1-5C92-C086-72046DE766C6}"/>
                    </a:ext>
                  </a:extLst>
                </p14:cNvPr>
                <p14:cNvContentPartPr/>
                <p14:nvPr/>
              </p14:nvContentPartPr>
              <p14:xfrm>
                <a:off x="881986" y="3856350"/>
                <a:ext cx="187920" cy="42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AB9EEE-7DE1-5C92-C086-72046DE766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7666" y="3852030"/>
                  <a:ext cx="196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E537D2-DE2B-A1D9-3D55-142AC57B3B78}"/>
                    </a:ext>
                  </a:extLst>
                </p14:cNvPr>
                <p14:cNvContentPartPr/>
                <p14:nvPr/>
              </p14:nvContentPartPr>
              <p14:xfrm>
                <a:off x="1099426" y="3751950"/>
                <a:ext cx="250920" cy="530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E537D2-DE2B-A1D9-3D55-142AC57B3B7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5106" y="3747630"/>
                  <a:ext cx="2595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2A0CCC-DFE5-1AD5-DACC-13B3A3C8551E}"/>
                    </a:ext>
                  </a:extLst>
                </p14:cNvPr>
                <p14:cNvContentPartPr/>
                <p14:nvPr/>
              </p14:nvContentPartPr>
              <p14:xfrm>
                <a:off x="1123546" y="4045350"/>
                <a:ext cx="432720" cy="144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2A0CCC-DFE5-1AD5-DACC-13B3A3C855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9226" y="4041030"/>
                  <a:ext cx="441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48FDE2-B689-DEBC-755A-063330D0B907}"/>
                    </a:ext>
                  </a:extLst>
                </p14:cNvPr>
                <p14:cNvContentPartPr/>
                <p14:nvPr/>
              </p14:nvContentPartPr>
              <p14:xfrm>
                <a:off x="2001946" y="3450630"/>
                <a:ext cx="32760" cy="1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48FDE2-B689-DEBC-755A-063330D0B90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97626" y="3446310"/>
                  <a:ext cx="41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86AB89-46B3-462A-084E-58482F2B02B0}"/>
                    </a:ext>
                  </a:extLst>
                </p14:cNvPr>
                <p14:cNvContentPartPr/>
                <p14:nvPr/>
              </p14:nvContentPartPr>
              <p14:xfrm>
                <a:off x="1909426" y="3808110"/>
                <a:ext cx="513000" cy="402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86AB89-46B3-462A-084E-58482F2B02B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05106" y="3803790"/>
                  <a:ext cx="5216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7AC20A-9245-250E-1B75-5AD676DC84BF}"/>
                    </a:ext>
                  </a:extLst>
                </p14:cNvPr>
                <p14:cNvContentPartPr/>
                <p14:nvPr/>
              </p14:nvContentPartPr>
              <p14:xfrm>
                <a:off x="2554186" y="4057590"/>
                <a:ext cx="59400" cy="14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7AC20A-9245-250E-1B75-5AD676DC84B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49866" y="4053270"/>
                  <a:ext cx="68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C469EA6-4BAD-4207-3D08-6892BB86CC57}"/>
                    </a:ext>
                  </a:extLst>
                </p14:cNvPr>
                <p14:cNvContentPartPr/>
                <p14:nvPr/>
              </p14:nvContentPartPr>
              <p14:xfrm>
                <a:off x="2961346" y="4049310"/>
                <a:ext cx="412920" cy="16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C469EA6-4BAD-4207-3D08-6892BB86CC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57026" y="4044990"/>
                  <a:ext cx="421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19674FF-0D4D-93EE-D26A-67B12D8D6C20}"/>
                    </a:ext>
                  </a:extLst>
                </p14:cNvPr>
                <p14:cNvContentPartPr/>
                <p14:nvPr/>
              </p14:nvContentPartPr>
              <p14:xfrm>
                <a:off x="2759746" y="3735390"/>
                <a:ext cx="341280" cy="6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19674FF-0D4D-93EE-D26A-67B12D8D6C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55426" y="3731070"/>
                  <a:ext cx="349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009A70-786E-3C95-9148-8A235AD60ADD}"/>
                    </a:ext>
                  </a:extLst>
                </p14:cNvPr>
                <p14:cNvContentPartPr/>
                <p14:nvPr/>
              </p14:nvContentPartPr>
              <p14:xfrm>
                <a:off x="3690706" y="3764190"/>
                <a:ext cx="78840" cy="43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009A70-786E-3C95-9148-8A235AD60AD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86386" y="3759870"/>
                  <a:ext cx="874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9A4407F-D5B8-B2D9-5CAD-2B45A319AD80}"/>
                    </a:ext>
                  </a:extLst>
                </p14:cNvPr>
                <p14:cNvContentPartPr/>
                <p14:nvPr/>
              </p14:nvContentPartPr>
              <p14:xfrm>
                <a:off x="3650746" y="3589230"/>
                <a:ext cx="281160" cy="377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9A4407F-D5B8-B2D9-5CAD-2B45A319A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46426" y="3584910"/>
                  <a:ext cx="2898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B05E7C-78E1-A986-A1D4-5645BE0C35BD}"/>
                    </a:ext>
                  </a:extLst>
                </p14:cNvPr>
                <p14:cNvContentPartPr/>
                <p14:nvPr/>
              </p14:nvContentPartPr>
              <p14:xfrm>
                <a:off x="3988426" y="3952830"/>
                <a:ext cx="506880" cy="313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B05E7C-78E1-A986-A1D4-5645BE0C35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84106" y="3948510"/>
                  <a:ext cx="515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4252E0-E719-7465-05D7-FFAC05CEA5BB}"/>
                    </a:ext>
                  </a:extLst>
                </p14:cNvPr>
                <p14:cNvContentPartPr/>
                <p14:nvPr/>
              </p14:nvContentPartPr>
              <p14:xfrm>
                <a:off x="4456786" y="3864270"/>
                <a:ext cx="188640" cy="313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4252E0-E719-7465-05D7-FFAC05CEA5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52466" y="3859950"/>
                  <a:ext cx="1972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A5F9E8E-66B9-392D-4623-BD67587AEA7E}"/>
                    </a:ext>
                  </a:extLst>
                </p14:cNvPr>
                <p14:cNvContentPartPr/>
                <p14:nvPr/>
              </p14:nvContentPartPr>
              <p14:xfrm>
                <a:off x="4739026" y="3967230"/>
                <a:ext cx="299520" cy="5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A5F9E8E-66B9-392D-4623-BD67587AEA7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34706" y="3962910"/>
                  <a:ext cx="308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90FEF8-2116-FFC8-65AA-ED616860EB0E}"/>
                    </a:ext>
                  </a:extLst>
                </p14:cNvPr>
                <p14:cNvContentPartPr/>
                <p14:nvPr/>
              </p14:nvContentPartPr>
              <p14:xfrm>
                <a:off x="4775026" y="3840510"/>
                <a:ext cx="121680" cy="26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90FEF8-2116-FFC8-65AA-ED616860EB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70706" y="3836190"/>
                  <a:ext cx="130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4219B5F-A18F-29B1-DA75-42A095F21743}"/>
                    </a:ext>
                  </a:extLst>
                </p14:cNvPr>
                <p14:cNvContentPartPr/>
                <p14:nvPr/>
              </p14:nvContentPartPr>
              <p14:xfrm>
                <a:off x="8994586" y="3245070"/>
                <a:ext cx="135720" cy="555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4219B5F-A18F-29B1-DA75-42A095F2174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90266" y="3240750"/>
                  <a:ext cx="1443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34B19CD-B1C5-4369-F1A9-793FDD05D187}"/>
                    </a:ext>
                  </a:extLst>
                </p14:cNvPr>
                <p14:cNvContentPartPr/>
                <p14:nvPr/>
              </p14:nvContentPartPr>
              <p14:xfrm>
                <a:off x="9022306" y="3157230"/>
                <a:ext cx="236520" cy="349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34B19CD-B1C5-4369-F1A9-793FDD05D1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17986" y="3152910"/>
                  <a:ext cx="2451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E056AF-4F90-6C3B-0E17-B88423BF1C63}"/>
                    </a:ext>
                  </a:extLst>
                </p14:cNvPr>
                <p14:cNvContentPartPr/>
                <p14:nvPr/>
              </p14:nvContentPartPr>
              <p14:xfrm>
                <a:off x="9358906" y="3462150"/>
                <a:ext cx="241200" cy="363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E056AF-4F90-6C3B-0E17-B88423BF1C6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54586" y="3457830"/>
                  <a:ext cx="2498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374D47-1D17-F1EE-8894-0F97FFB5CBDF}"/>
                    </a:ext>
                  </a:extLst>
                </p14:cNvPr>
                <p14:cNvContentPartPr/>
                <p14:nvPr/>
              </p14:nvContentPartPr>
              <p14:xfrm>
                <a:off x="9756346" y="3430470"/>
                <a:ext cx="111240" cy="39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374D47-1D17-F1EE-8894-0F97FFB5CBD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52026" y="3426150"/>
                  <a:ext cx="1198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C20729-9275-E966-6A7E-B112E24B245A}"/>
                    </a:ext>
                  </a:extLst>
                </p14:cNvPr>
                <p14:cNvContentPartPr/>
                <p14:nvPr/>
              </p14:nvContentPartPr>
              <p14:xfrm>
                <a:off x="5363266" y="3659430"/>
                <a:ext cx="108360" cy="437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C20729-9275-E966-6A7E-B112E24B245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58946" y="3655110"/>
                  <a:ext cx="1170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D6A753-7FF2-7D36-FE59-19D95F3C1636}"/>
                    </a:ext>
                  </a:extLst>
                </p14:cNvPr>
                <p14:cNvContentPartPr/>
                <p14:nvPr/>
              </p14:nvContentPartPr>
              <p14:xfrm>
                <a:off x="5751706" y="3671310"/>
                <a:ext cx="162000" cy="323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D6A753-7FF2-7D36-FE59-19D95F3C16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47386" y="3666990"/>
                  <a:ext cx="170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FD93DB-2E80-5419-FC96-26530D7B3BFD}"/>
                    </a:ext>
                  </a:extLst>
                </p14:cNvPr>
                <p14:cNvContentPartPr/>
                <p14:nvPr/>
              </p14:nvContentPartPr>
              <p14:xfrm>
                <a:off x="5588986" y="3821430"/>
                <a:ext cx="222120" cy="15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FD93DB-2E80-5419-FC96-26530D7B3B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84666" y="3817110"/>
                  <a:ext cx="230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BE39CB-A1C9-FE33-7676-46CC4233AFA4}"/>
                    </a:ext>
                  </a:extLst>
                </p14:cNvPr>
                <p14:cNvContentPartPr/>
                <p14:nvPr/>
              </p14:nvContentPartPr>
              <p14:xfrm>
                <a:off x="6064546" y="3787950"/>
                <a:ext cx="29520" cy="9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BE39CB-A1C9-FE33-7676-46CC4233AF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60226" y="3783630"/>
                  <a:ext cx="38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5E85F6-ACF6-10DC-1A9B-17F179152E83}"/>
                    </a:ext>
                  </a:extLst>
                </p14:cNvPr>
                <p14:cNvContentPartPr/>
                <p14:nvPr/>
              </p14:nvContentPartPr>
              <p14:xfrm>
                <a:off x="6000466" y="3615150"/>
                <a:ext cx="30960" cy="9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5E85F6-ACF6-10DC-1A9B-17F179152E8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96146" y="3610830"/>
                  <a:ext cx="39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8B1CE2-70B7-AC07-F3BF-28B5E901F6E6}"/>
                    </a:ext>
                  </a:extLst>
                </p14:cNvPr>
                <p14:cNvContentPartPr/>
                <p14:nvPr/>
              </p14:nvContentPartPr>
              <p14:xfrm>
                <a:off x="6177586" y="3462150"/>
                <a:ext cx="325080" cy="569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8B1CE2-70B7-AC07-F3BF-28B5E901F6E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73266" y="3457830"/>
                  <a:ext cx="3337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28D2C5-8378-E64E-F353-DFD0415A0285}"/>
                    </a:ext>
                  </a:extLst>
                </p14:cNvPr>
                <p14:cNvContentPartPr/>
                <p14:nvPr/>
              </p14:nvContentPartPr>
              <p14:xfrm>
                <a:off x="6736306" y="3422190"/>
                <a:ext cx="420480" cy="428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28D2C5-8378-E64E-F353-DFD0415A028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31986" y="3417870"/>
                  <a:ext cx="4291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9A9820-296E-AA71-079E-F6665DB094DA}"/>
                    </a:ext>
                  </a:extLst>
                </p14:cNvPr>
                <p14:cNvContentPartPr/>
                <p14:nvPr/>
              </p14:nvContentPartPr>
              <p14:xfrm>
                <a:off x="7248586" y="3441990"/>
                <a:ext cx="138240" cy="419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9A9820-296E-AA71-079E-F6665DB094D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44266" y="3437670"/>
                  <a:ext cx="146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88BECA0-A2B6-8ECF-7A76-CEB65F6267DB}"/>
                    </a:ext>
                  </a:extLst>
                </p14:cNvPr>
                <p14:cNvContentPartPr/>
                <p14:nvPr/>
              </p14:nvContentPartPr>
              <p14:xfrm>
                <a:off x="7221226" y="3321750"/>
                <a:ext cx="177120" cy="290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88BECA0-A2B6-8ECF-7A76-CEB65F6267D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16906" y="3317430"/>
                  <a:ext cx="185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2DA808-8F73-88C9-98A7-98BA02462874}"/>
                    </a:ext>
                  </a:extLst>
                </p14:cNvPr>
                <p14:cNvContentPartPr/>
                <p14:nvPr/>
              </p14:nvContentPartPr>
              <p14:xfrm>
                <a:off x="7463146" y="3622710"/>
                <a:ext cx="424440" cy="225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2DA808-8F73-88C9-98A7-98BA024628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58826" y="3618390"/>
                  <a:ext cx="433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F17F7AE-2ABE-CA82-79A4-2E3EFE7B2773}"/>
                    </a:ext>
                  </a:extLst>
                </p14:cNvPr>
                <p14:cNvContentPartPr/>
                <p14:nvPr/>
              </p14:nvContentPartPr>
              <p14:xfrm>
                <a:off x="7858066" y="3438390"/>
                <a:ext cx="171360" cy="423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F17F7AE-2ABE-CA82-79A4-2E3EFE7B27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53746" y="3434070"/>
                  <a:ext cx="180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439A3B-7B3A-3728-9964-95BBF4CCB497}"/>
                    </a:ext>
                  </a:extLst>
                </p14:cNvPr>
                <p14:cNvContentPartPr/>
                <p14:nvPr/>
              </p14:nvContentPartPr>
              <p14:xfrm>
                <a:off x="8204746" y="3538110"/>
                <a:ext cx="378720" cy="41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439A3B-7B3A-3728-9964-95BBF4CCB49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00426" y="3533790"/>
                  <a:ext cx="387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08E0A0-2FD1-12F8-2E55-EECDF122B3E9}"/>
                    </a:ext>
                  </a:extLst>
                </p14:cNvPr>
                <p14:cNvContentPartPr/>
                <p14:nvPr/>
              </p14:nvContentPartPr>
              <p14:xfrm>
                <a:off x="4154386" y="4487430"/>
                <a:ext cx="171000" cy="546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08E0A0-2FD1-12F8-2E55-EECDF122B3E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50066" y="4483110"/>
                  <a:ext cx="17964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E1DF20-47A4-A6CC-3185-98537819ADCE}"/>
                    </a:ext>
                  </a:extLst>
                </p14:cNvPr>
                <p14:cNvContentPartPr/>
                <p14:nvPr/>
              </p14:nvContentPartPr>
              <p14:xfrm>
                <a:off x="4323586" y="4515510"/>
                <a:ext cx="192240" cy="386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E1DF20-47A4-A6CC-3185-98537819ADC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19266" y="4511190"/>
                  <a:ext cx="2008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3CD825-8812-D0BB-1596-7C23EED0390A}"/>
                    </a:ext>
                  </a:extLst>
                </p14:cNvPr>
                <p14:cNvContentPartPr/>
                <p14:nvPr/>
              </p14:nvContentPartPr>
              <p14:xfrm>
                <a:off x="3832186" y="4776510"/>
                <a:ext cx="1066320" cy="465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3CD825-8812-D0BB-1596-7C23EED039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27866" y="4772190"/>
                  <a:ext cx="10749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2F34CD-2E7C-F57C-EF90-131E16E24821}"/>
                    </a:ext>
                  </a:extLst>
                </p14:cNvPr>
                <p14:cNvContentPartPr/>
                <p14:nvPr/>
              </p14:nvContentPartPr>
              <p14:xfrm>
                <a:off x="2687026" y="5546910"/>
                <a:ext cx="327240" cy="403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2F34CD-2E7C-F57C-EF90-131E16E2482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82706" y="5542590"/>
                  <a:ext cx="3358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99016DC-0CDF-F685-E631-D613FEF8B98A}"/>
                    </a:ext>
                  </a:extLst>
                </p14:cNvPr>
                <p14:cNvContentPartPr/>
                <p14:nvPr/>
              </p14:nvContentPartPr>
              <p14:xfrm>
                <a:off x="3019306" y="5439630"/>
                <a:ext cx="338760" cy="514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99016DC-0CDF-F685-E631-D613FEF8B98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14986" y="5435310"/>
                  <a:ext cx="34740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A1E5F9C-F142-A8D3-9D4D-EE83425E3F1C}"/>
                    </a:ext>
                  </a:extLst>
                </p14:cNvPr>
                <p14:cNvContentPartPr/>
                <p14:nvPr/>
              </p14:nvContentPartPr>
              <p14:xfrm>
                <a:off x="2896906" y="6122190"/>
                <a:ext cx="388080" cy="49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A1E5F9C-F142-A8D3-9D4D-EE83425E3F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92586" y="6117870"/>
                  <a:ext cx="396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1848C4-087B-4A46-C094-C55488A3C734}"/>
                    </a:ext>
                  </a:extLst>
                </p14:cNvPr>
                <p14:cNvContentPartPr/>
                <p14:nvPr/>
              </p14:nvContentPartPr>
              <p14:xfrm>
                <a:off x="2687026" y="5082150"/>
                <a:ext cx="176400" cy="50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1848C4-087B-4A46-C094-C55488A3C73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82706" y="5077830"/>
                  <a:ext cx="185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4FF2175-8EA0-9AE8-2E89-A677E61CF4CF}"/>
                    </a:ext>
                  </a:extLst>
                </p14:cNvPr>
                <p14:cNvContentPartPr/>
                <p14:nvPr/>
              </p14:nvContentPartPr>
              <p14:xfrm>
                <a:off x="3634546" y="5561310"/>
                <a:ext cx="307080" cy="216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4FF2175-8EA0-9AE8-2E89-A677E61CF4C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30226" y="5556990"/>
                  <a:ext cx="315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425D6E-30E4-87B1-A81F-8D946B76388C}"/>
                    </a:ext>
                  </a:extLst>
                </p14:cNvPr>
                <p14:cNvContentPartPr/>
                <p14:nvPr/>
              </p14:nvContentPartPr>
              <p14:xfrm>
                <a:off x="4680706" y="5261070"/>
                <a:ext cx="288360" cy="769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425D6E-30E4-87B1-A81F-8D946B76388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76386" y="5256750"/>
                  <a:ext cx="29700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F8BE5EF-F6A5-6B8E-32A1-516D0A221470}"/>
                    </a:ext>
                  </a:extLst>
                </p14:cNvPr>
                <p14:cNvContentPartPr/>
                <p14:nvPr/>
              </p14:nvContentPartPr>
              <p14:xfrm>
                <a:off x="4432306" y="5546550"/>
                <a:ext cx="468000" cy="26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F8BE5EF-F6A5-6B8E-32A1-516D0A2214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27986" y="5542230"/>
                  <a:ext cx="476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38729E-C3DE-976C-1F10-0F98DECD53A8}"/>
                    </a:ext>
                  </a:extLst>
                </p14:cNvPr>
                <p14:cNvContentPartPr/>
                <p14:nvPr/>
              </p14:nvContentPartPr>
              <p14:xfrm>
                <a:off x="4476946" y="6193470"/>
                <a:ext cx="405360" cy="62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38729E-C3DE-976C-1F10-0F98DECD53A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72626" y="6189150"/>
                  <a:ext cx="414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B73A13-DE27-D9FC-DBC0-D69239412683}"/>
                    </a:ext>
                  </a:extLst>
                </p14:cNvPr>
                <p14:cNvContentPartPr/>
                <p14:nvPr/>
              </p14:nvContentPartPr>
              <p14:xfrm>
                <a:off x="5369026" y="5190870"/>
                <a:ext cx="691200" cy="705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B73A13-DE27-D9FC-DBC0-D6923941268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64706" y="5186550"/>
                  <a:ext cx="6998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4990326-2A94-5FBF-754F-F2AB773E2D04}"/>
                    </a:ext>
                  </a:extLst>
                </p14:cNvPr>
                <p14:cNvContentPartPr/>
                <p14:nvPr/>
              </p14:nvContentPartPr>
              <p14:xfrm>
                <a:off x="6009826" y="5230830"/>
                <a:ext cx="180000" cy="455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4990326-2A94-5FBF-754F-F2AB773E2D0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05506" y="5226510"/>
                  <a:ext cx="1886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F3C493-2767-4364-ABEF-BD1ABC26CDD9}"/>
                    </a:ext>
                  </a:extLst>
                </p14:cNvPr>
                <p14:cNvContentPartPr/>
                <p14:nvPr/>
              </p14:nvContentPartPr>
              <p14:xfrm>
                <a:off x="5741986" y="5704950"/>
                <a:ext cx="810000" cy="240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F3C493-2767-4364-ABEF-BD1ABC26CD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37666" y="5700630"/>
                  <a:ext cx="818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9B070C-E3F6-A728-41E4-FBF4AC68DF97}"/>
                    </a:ext>
                  </a:extLst>
                </p14:cNvPr>
                <p14:cNvContentPartPr/>
                <p14:nvPr/>
              </p14:nvContentPartPr>
              <p14:xfrm>
                <a:off x="7741426" y="4921230"/>
                <a:ext cx="213480" cy="899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9B070C-E3F6-A728-41E4-FBF4AC68DF9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37106" y="4916910"/>
                  <a:ext cx="22212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C6756B-C389-3BB6-C5CE-9B0871B112CB}"/>
                    </a:ext>
                  </a:extLst>
                </p14:cNvPr>
                <p14:cNvContentPartPr/>
                <p14:nvPr/>
              </p14:nvContentPartPr>
              <p14:xfrm>
                <a:off x="6939346" y="5110230"/>
                <a:ext cx="470880" cy="454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C6756B-C389-3BB6-C5CE-9B0871B112C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35026" y="5105910"/>
                  <a:ext cx="4795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C2D4F5F-39C9-ED29-7939-F86B8ABF56FD}"/>
                    </a:ext>
                  </a:extLst>
                </p14:cNvPr>
                <p14:cNvContentPartPr/>
                <p14:nvPr/>
              </p14:nvContentPartPr>
              <p14:xfrm>
                <a:off x="6862666" y="5344230"/>
                <a:ext cx="188640" cy="51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C2D4F5F-39C9-ED29-7939-F86B8ABF56F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58346" y="5339910"/>
                  <a:ext cx="197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B0F0AE3-9C1A-98AB-7DBF-B89A101F14B4}"/>
                    </a:ext>
                  </a:extLst>
                </p14:cNvPr>
                <p14:cNvContentPartPr/>
                <p14:nvPr/>
              </p14:nvContentPartPr>
              <p14:xfrm>
                <a:off x="6991546" y="5354670"/>
                <a:ext cx="265680" cy="24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B0F0AE3-9C1A-98AB-7DBF-B89A101F14B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87226" y="5350350"/>
                  <a:ext cx="274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7B8379B-74C7-F8E8-B73F-866DA9744289}"/>
                    </a:ext>
                  </a:extLst>
                </p14:cNvPr>
                <p14:cNvContentPartPr/>
                <p14:nvPr/>
              </p14:nvContentPartPr>
              <p14:xfrm>
                <a:off x="6326626" y="4552590"/>
                <a:ext cx="436680" cy="392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7B8379B-74C7-F8E8-B73F-866DA974428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22306" y="4548270"/>
                  <a:ext cx="4453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61FE173-693E-0D2A-46B0-FC3D78767FDA}"/>
                    </a:ext>
                  </a:extLst>
                </p14:cNvPr>
                <p14:cNvContentPartPr/>
                <p14:nvPr/>
              </p14:nvContentPartPr>
              <p14:xfrm>
                <a:off x="6620746" y="4458990"/>
                <a:ext cx="326880" cy="412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61FE173-693E-0D2A-46B0-FC3D78767FD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16426" y="4454670"/>
                  <a:ext cx="3355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43D723-23D7-92D1-2530-755C521046F7}"/>
                    </a:ext>
                  </a:extLst>
                </p14:cNvPr>
                <p14:cNvContentPartPr/>
                <p14:nvPr/>
              </p14:nvContentPartPr>
              <p14:xfrm>
                <a:off x="6235546" y="4322550"/>
                <a:ext cx="796680" cy="550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43D723-23D7-92D1-2530-755C521046F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1226" y="4318230"/>
                  <a:ext cx="8053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9EB72FC-3F63-E415-B649-67C2794A46CC}"/>
                    </a:ext>
                  </a:extLst>
                </p14:cNvPr>
                <p14:cNvContentPartPr/>
                <p14:nvPr/>
              </p14:nvContentPartPr>
              <p14:xfrm>
                <a:off x="8574466" y="4286190"/>
                <a:ext cx="73080" cy="605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9EB72FC-3F63-E415-B649-67C2794A46C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70146" y="4281870"/>
                  <a:ext cx="817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4D35AFB-CC4E-3029-4EE8-83C92AC37E4E}"/>
                    </a:ext>
                  </a:extLst>
                </p14:cNvPr>
                <p14:cNvContentPartPr/>
                <p14:nvPr/>
              </p14:nvContentPartPr>
              <p14:xfrm>
                <a:off x="8160106" y="4206990"/>
                <a:ext cx="766440" cy="204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4D35AFB-CC4E-3029-4EE8-83C92AC37E4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55786" y="4202670"/>
                  <a:ext cx="775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A7BDFB7-D362-95F8-63EE-42B7971903B4}"/>
                    </a:ext>
                  </a:extLst>
                </p14:cNvPr>
                <p14:cNvContentPartPr/>
                <p14:nvPr/>
              </p14:nvContentPartPr>
              <p14:xfrm>
                <a:off x="8873986" y="4458990"/>
                <a:ext cx="133560" cy="247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A7BDFB7-D362-95F8-63EE-42B7971903B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69666" y="4454670"/>
                  <a:ext cx="142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3A2BDF7-33FE-49FA-BF92-658C4A171A78}"/>
                    </a:ext>
                  </a:extLst>
                </p14:cNvPr>
                <p14:cNvContentPartPr/>
                <p14:nvPr/>
              </p14:nvContentPartPr>
              <p14:xfrm>
                <a:off x="9059026" y="4475190"/>
                <a:ext cx="401400" cy="254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3A2BDF7-33FE-49FA-BF92-658C4A171A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54706" y="4470870"/>
                  <a:ext cx="410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A0B4C9C-EF4C-539C-7110-484934B0F9E4}"/>
                    </a:ext>
                  </a:extLst>
                </p14:cNvPr>
                <p14:cNvContentPartPr/>
                <p14:nvPr/>
              </p14:nvContentPartPr>
              <p14:xfrm>
                <a:off x="9526666" y="4518030"/>
                <a:ext cx="291600" cy="200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A0B4C9C-EF4C-539C-7110-484934B0F9E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22346" y="4513710"/>
                  <a:ext cx="300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EF1E447-B406-C60F-3292-7AEC61DDFDF6}"/>
                    </a:ext>
                  </a:extLst>
                </p14:cNvPr>
                <p14:cNvContentPartPr/>
                <p14:nvPr/>
              </p14:nvContentPartPr>
              <p14:xfrm>
                <a:off x="8893786" y="4290510"/>
                <a:ext cx="36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EF1E447-B406-C60F-3292-7AEC61DDFDF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89466" y="4286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4EA26A8-8052-9526-395A-331F800A326E}"/>
                    </a:ext>
                  </a:extLst>
                </p14:cNvPr>
                <p14:cNvContentPartPr/>
                <p14:nvPr/>
              </p14:nvContentPartPr>
              <p14:xfrm>
                <a:off x="8881906" y="4271790"/>
                <a:ext cx="20520" cy="2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4EA26A8-8052-9526-395A-331F800A326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77586" y="4267470"/>
                  <a:ext cx="291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33B41B9-B078-9CC6-5D15-CD34E3B4C175}"/>
                    </a:ext>
                  </a:extLst>
                </p14:cNvPr>
                <p14:cNvContentPartPr/>
                <p14:nvPr/>
              </p14:nvContentPartPr>
              <p14:xfrm>
                <a:off x="9748426" y="4434150"/>
                <a:ext cx="190800" cy="13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33B41B9-B078-9CC6-5D15-CD34E3B4C17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44106" y="4429830"/>
                  <a:ext cx="199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1471B5-3ECB-2E66-AE5B-14F9DE894437}"/>
                    </a:ext>
                  </a:extLst>
                </p14:cNvPr>
                <p14:cNvContentPartPr/>
                <p14:nvPr/>
              </p14:nvContentPartPr>
              <p14:xfrm>
                <a:off x="10151266" y="3502470"/>
                <a:ext cx="238680" cy="30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1471B5-3ECB-2E66-AE5B-14F9DE89443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146946" y="3498150"/>
                  <a:ext cx="247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9C973E3-993F-2CCF-3B52-1B2A75C4EBEA}"/>
                    </a:ext>
                  </a:extLst>
                </p14:cNvPr>
                <p14:cNvContentPartPr/>
                <p14:nvPr/>
              </p14:nvContentPartPr>
              <p14:xfrm>
                <a:off x="10659226" y="2971830"/>
                <a:ext cx="194400" cy="471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9C973E3-993F-2CCF-3B52-1B2A75C4EBE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54906" y="2967510"/>
                  <a:ext cx="2030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876E28B-A3E1-350D-ED57-F93977DCA614}"/>
                    </a:ext>
                  </a:extLst>
                </p14:cNvPr>
                <p14:cNvContentPartPr/>
                <p14:nvPr/>
              </p14:nvContentPartPr>
              <p14:xfrm>
                <a:off x="10667506" y="2923950"/>
                <a:ext cx="308520" cy="334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876E28B-A3E1-350D-ED57-F93977DCA61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663186" y="2919630"/>
                  <a:ext cx="317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A13E8F8-949E-181D-0993-311C3803C8C2}"/>
                    </a:ext>
                  </a:extLst>
                </p14:cNvPr>
                <p14:cNvContentPartPr/>
                <p14:nvPr/>
              </p14:nvContentPartPr>
              <p14:xfrm>
                <a:off x="11026066" y="3301950"/>
                <a:ext cx="99720" cy="246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A13E8F8-949E-181D-0993-311C3803C8C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21746" y="3297630"/>
                  <a:ext cx="108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C453E29-D47B-B3DD-CA21-C76021967A9A}"/>
                    </a:ext>
                  </a:extLst>
                </p14:cNvPr>
                <p14:cNvContentPartPr/>
                <p14:nvPr/>
              </p14:nvContentPartPr>
              <p14:xfrm>
                <a:off x="11050186" y="3231030"/>
                <a:ext cx="428760" cy="473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C453E29-D47B-B3DD-CA21-C76021967A9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045866" y="3226710"/>
                  <a:ext cx="4374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1C7109B-D151-E864-906D-FCB6600DF4B3}"/>
                    </a:ext>
                  </a:extLst>
                </p14:cNvPr>
                <p14:cNvContentPartPr/>
                <p14:nvPr/>
              </p14:nvContentPartPr>
              <p14:xfrm>
                <a:off x="11372386" y="3229230"/>
                <a:ext cx="10800" cy="75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1C7109B-D151-E864-906D-FCB6600DF4B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368066" y="3224910"/>
                  <a:ext cx="19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0E22C7D-9EAE-C964-A6CE-19BD009AB7BE}"/>
                    </a:ext>
                  </a:extLst>
                </p14:cNvPr>
                <p14:cNvContentPartPr/>
                <p14:nvPr/>
              </p14:nvContentPartPr>
              <p14:xfrm>
                <a:off x="10067026" y="4249470"/>
                <a:ext cx="239760" cy="358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0E22C7D-9EAE-C964-A6CE-19BD009AB7B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62706" y="4245150"/>
                  <a:ext cx="2484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D4468A0-E013-9CFB-D679-A85FA4E62832}"/>
                    </a:ext>
                  </a:extLst>
                </p14:cNvPr>
                <p14:cNvContentPartPr/>
                <p14:nvPr/>
              </p14:nvContentPartPr>
              <p14:xfrm>
                <a:off x="10271146" y="4313550"/>
                <a:ext cx="307440" cy="195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D4468A0-E013-9CFB-D679-A85FA4E6283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66826" y="4309230"/>
                  <a:ext cx="316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F3D1351-34CD-0F83-2EC6-4360C5A94487}"/>
                    </a:ext>
                  </a:extLst>
                </p14:cNvPr>
                <p14:cNvContentPartPr/>
                <p14:nvPr/>
              </p14:nvContentPartPr>
              <p14:xfrm>
                <a:off x="10602706" y="4239390"/>
                <a:ext cx="110880" cy="278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F3D1351-34CD-0F83-2EC6-4360C5A9448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98386" y="4235070"/>
                  <a:ext cx="119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2F23A73-36C6-A2DF-69F9-5051A4261C63}"/>
                    </a:ext>
                  </a:extLst>
                </p14:cNvPr>
                <p14:cNvContentPartPr/>
                <p14:nvPr/>
              </p14:nvContentPartPr>
              <p14:xfrm>
                <a:off x="10767946" y="4211310"/>
                <a:ext cx="375840" cy="603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2F23A73-36C6-A2DF-69F9-5051A4261C6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763626" y="4206990"/>
                  <a:ext cx="3844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2C20770-A989-2415-2FAC-0E52DEFAE91D}"/>
                    </a:ext>
                  </a:extLst>
                </p14:cNvPr>
                <p14:cNvContentPartPr/>
                <p14:nvPr/>
              </p14:nvContentPartPr>
              <p14:xfrm>
                <a:off x="11150986" y="3977310"/>
                <a:ext cx="477360" cy="840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2C20770-A989-2415-2FAC-0E52DEFAE91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46666" y="3972990"/>
                  <a:ext cx="48600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23533A4-5352-5698-1FDB-DC4A8F3396E6}"/>
                    </a:ext>
                  </a:extLst>
                </p14:cNvPr>
                <p14:cNvContentPartPr/>
                <p14:nvPr/>
              </p14:nvContentPartPr>
              <p14:xfrm>
                <a:off x="11131546" y="3808110"/>
                <a:ext cx="3600" cy="70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23533A4-5352-5698-1FDB-DC4A8F3396E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127226" y="3803790"/>
                  <a:ext cx="12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3665C12-9D52-9AED-1FD6-226642315B92}"/>
                    </a:ext>
                  </a:extLst>
                </p14:cNvPr>
                <p14:cNvContentPartPr/>
                <p14:nvPr/>
              </p14:nvContentPartPr>
              <p14:xfrm>
                <a:off x="8916106" y="4905390"/>
                <a:ext cx="171360" cy="425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3665C12-9D52-9AED-1FD6-226642315B9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11786" y="4901070"/>
                  <a:ext cx="180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9A1FB0-F8AB-E676-43B2-2925BC5B8063}"/>
                    </a:ext>
                  </a:extLst>
                </p14:cNvPr>
                <p14:cNvContentPartPr/>
                <p14:nvPr/>
              </p14:nvContentPartPr>
              <p14:xfrm>
                <a:off x="9228586" y="5199510"/>
                <a:ext cx="241560" cy="530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9A1FB0-F8AB-E676-43B2-2925BC5B806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224266" y="5195190"/>
                  <a:ext cx="2502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61359A0-E803-133F-6736-59DAAA304D88}"/>
                    </a:ext>
                  </a:extLst>
                </p14:cNvPr>
                <p14:cNvContentPartPr/>
                <p14:nvPr/>
              </p14:nvContentPartPr>
              <p14:xfrm>
                <a:off x="9522706" y="5001150"/>
                <a:ext cx="397440" cy="604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61359A0-E803-133F-6736-59DAAA304D8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18386" y="4996830"/>
                  <a:ext cx="40608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F950487-6788-2255-D663-2C336199A295}"/>
                    </a:ext>
                  </a:extLst>
                </p14:cNvPr>
                <p14:cNvContentPartPr/>
                <p14:nvPr/>
              </p14:nvContentPartPr>
              <p14:xfrm>
                <a:off x="9837346" y="5131830"/>
                <a:ext cx="907560" cy="307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F950487-6788-2255-D663-2C336199A29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833026" y="5127510"/>
                  <a:ext cx="91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EBA8D54-DE6B-6672-E44E-F1DC212657F3}"/>
                    </a:ext>
                  </a:extLst>
                </p14:cNvPr>
                <p14:cNvContentPartPr/>
                <p14:nvPr/>
              </p14:nvContentPartPr>
              <p14:xfrm>
                <a:off x="8692186" y="5498310"/>
                <a:ext cx="2618280" cy="167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EBA8D54-DE6B-6672-E44E-F1DC212657F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87866" y="5493990"/>
                  <a:ext cx="2626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08A3B99-16C4-CB84-57EF-E2E8F1FC8D0C}"/>
                    </a:ext>
                  </a:extLst>
                </p14:cNvPr>
                <p14:cNvContentPartPr/>
                <p14:nvPr/>
              </p14:nvContentPartPr>
              <p14:xfrm>
                <a:off x="11324146" y="5472030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08A3B99-16C4-CB84-57EF-E2E8F1FC8D0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19826" y="54677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BE18E19-CFEA-F244-C32C-FC2B3FD6F2F3}"/>
                    </a:ext>
                  </a:extLst>
                </p14:cNvPr>
                <p14:cNvContentPartPr/>
                <p14:nvPr/>
              </p14:nvContentPartPr>
              <p14:xfrm>
                <a:off x="7828546" y="3645783"/>
                <a:ext cx="4174920" cy="1937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BE18E19-CFEA-F244-C32C-FC2B3FD6F2F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824226" y="3641463"/>
                  <a:ext cx="4183560" cy="19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77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55D4BA-B1A5-E39F-58E5-231E62936D8D}"/>
                  </a:ext>
                </a:extLst>
              </p14:cNvPr>
              <p14:cNvContentPartPr/>
              <p14:nvPr/>
            </p14:nvContentPartPr>
            <p14:xfrm>
              <a:off x="912226" y="793830"/>
              <a:ext cx="711360" cy="89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55D4BA-B1A5-E39F-58E5-231E62936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906" y="789510"/>
                <a:ext cx="720000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4129BB-CC9A-923C-9522-97DA94F1FB7E}"/>
                  </a:ext>
                </a:extLst>
              </p14:cNvPr>
              <p14:cNvContentPartPr/>
              <p14:nvPr/>
            </p14:nvContentPartPr>
            <p14:xfrm>
              <a:off x="1139026" y="1133310"/>
              <a:ext cx="238320" cy="27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4129BB-CC9A-923C-9522-97DA94F1FB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4706" y="1128990"/>
                <a:ext cx="2469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05524D-F58B-1840-90BC-D1D5B2E89BCC}"/>
                  </a:ext>
                </a:extLst>
              </p14:cNvPr>
              <p14:cNvContentPartPr/>
              <p14:nvPr/>
            </p14:nvContentPartPr>
            <p14:xfrm>
              <a:off x="1542586" y="1119630"/>
              <a:ext cx="1229040" cy="3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05524D-F58B-1840-90BC-D1D5B2E89B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8266" y="1115310"/>
                <a:ext cx="1237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47C4BA-1CA1-0D85-C18B-5999F7274E62}"/>
                  </a:ext>
                </a:extLst>
              </p14:cNvPr>
              <p14:cNvContentPartPr/>
              <p14:nvPr/>
            </p14:nvContentPartPr>
            <p14:xfrm>
              <a:off x="2042266" y="649110"/>
              <a:ext cx="265680" cy="96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47C4BA-1CA1-0D85-C18B-5999F7274E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7946" y="644790"/>
                <a:ext cx="27432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DD186F-94C4-6845-BCA2-AA1C94B7624E}"/>
                  </a:ext>
                </a:extLst>
              </p14:cNvPr>
              <p14:cNvContentPartPr/>
              <p14:nvPr/>
            </p14:nvContentPartPr>
            <p14:xfrm>
              <a:off x="1760386" y="1870950"/>
              <a:ext cx="86760" cy="357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DD186F-94C4-6845-BCA2-AA1C94B762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6066" y="1866630"/>
                <a:ext cx="954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7AD87D-21F6-469D-4493-B167D20E59B0}"/>
                  </a:ext>
                </a:extLst>
              </p14:cNvPr>
              <p14:cNvContentPartPr/>
              <p14:nvPr/>
            </p14:nvContentPartPr>
            <p14:xfrm>
              <a:off x="2004466" y="1786710"/>
              <a:ext cx="384840" cy="426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7AD87D-21F6-469D-4493-B167D20E59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0146" y="1782390"/>
                <a:ext cx="3934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B4242C-0EA2-81F1-D9D0-77EC10BFBFAA}"/>
                  </a:ext>
                </a:extLst>
              </p14:cNvPr>
              <p14:cNvContentPartPr/>
              <p14:nvPr/>
            </p14:nvContentPartPr>
            <p14:xfrm>
              <a:off x="2324146" y="1899030"/>
              <a:ext cx="246600" cy="16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B4242C-0EA2-81F1-D9D0-77EC10BFBF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9826" y="1894710"/>
                <a:ext cx="255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DDA99E-2EA0-6ED0-707E-3F704438B2E4}"/>
                  </a:ext>
                </a:extLst>
              </p14:cNvPr>
              <p14:cNvContentPartPr/>
              <p14:nvPr/>
            </p14:nvContentPartPr>
            <p14:xfrm>
              <a:off x="2476426" y="981750"/>
              <a:ext cx="4081680" cy="271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DDA99E-2EA0-6ED0-707E-3F704438B2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2106" y="977430"/>
                <a:ext cx="40903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BB11B6-514A-2CFE-14DC-8E6473F22FFA}"/>
                  </a:ext>
                </a:extLst>
              </p14:cNvPr>
              <p14:cNvContentPartPr/>
              <p14:nvPr/>
            </p14:nvContentPartPr>
            <p14:xfrm>
              <a:off x="3748306" y="1521390"/>
              <a:ext cx="190440" cy="696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BB11B6-514A-2CFE-14DC-8E6473F22F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43986" y="1517070"/>
                <a:ext cx="19908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5FD8745-7E3C-EA61-2E8F-3160577807B1}"/>
                  </a:ext>
                </a:extLst>
              </p14:cNvPr>
              <p14:cNvContentPartPr/>
              <p14:nvPr/>
            </p14:nvContentPartPr>
            <p14:xfrm>
              <a:off x="4053946" y="1609950"/>
              <a:ext cx="187560" cy="192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5FD8745-7E3C-EA61-2E8F-3160577807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49626" y="1605630"/>
                <a:ext cx="1962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B23CCF-2429-8368-1646-F66E8E0E2A0A}"/>
                  </a:ext>
                </a:extLst>
              </p14:cNvPr>
              <p14:cNvContentPartPr/>
              <p14:nvPr/>
            </p14:nvContentPartPr>
            <p14:xfrm>
              <a:off x="4303426" y="1746390"/>
              <a:ext cx="2160" cy="4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B23CCF-2429-8368-1646-F66E8E0E2A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99106" y="1742070"/>
                <a:ext cx="108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B51606-A138-8F61-099F-CE1463C43DCD}"/>
                  </a:ext>
                </a:extLst>
              </p14:cNvPr>
              <p14:cNvContentPartPr/>
              <p14:nvPr/>
            </p14:nvContentPartPr>
            <p14:xfrm>
              <a:off x="4422586" y="1577550"/>
              <a:ext cx="278640" cy="267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B51606-A138-8F61-099F-CE1463C43D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18266" y="1573230"/>
                <a:ext cx="2872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8282178-F084-904D-0595-2F3F122B3CAB}"/>
                  </a:ext>
                </a:extLst>
              </p14:cNvPr>
              <p14:cNvContentPartPr/>
              <p14:nvPr/>
            </p14:nvContentPartPr>
            <p14:xfrm>
              <a:off x="4775386" y="1493310"/>
              <a:ext cx="271440" cy="396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8282178-F084-904D-0595-2F3F122B3C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71066" y="1488990"/>
                <a:ext cx="2800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04AFF96-15A5-07D8-E087-F4C7D8A54E0C}"/>
                  </a:ext>
                </a:extLst>
              </p14:cNvPr>
              <p14:cNvContentPartPr/>
              <p14:nvPr/>
            </p14:nvContentPartPr>
            <p14:xfrm>
              <a:off x="2252146" y="311430"/>
              <a:ext cx="102240" cy="234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04AFF96-15A5-07D8-E087-F4C7D8A54E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47826" y="307110"/>
                <a:ext cx="110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C9BE92E-A7E0-E3C9-8090-870088F70A94}"/>
                  </a:ext>
                </a:extLst>
              </p14:cNvPr>
              <p14:cNvContentPartPr/>
              <p14:nvPr/>
            </p14:nvContentPartPr>
            <p14:xfrm>
              <a:off x="1847866" y="130710"/>
              <a:ext cx="936000" cy="641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C9BE92E-A7E0-E3C9-8090-870088F70A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43546" y="126390"/>
                <a:ext cx="94464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CF1FF9-7FF0-BC0F-9AFC-E156D1904DD9}"/>
                  </a:ext>
                </a:extLst>
              </p14:cNvPr>
              <p14:cNvContentPartPr/>
              <p14:nvPr/>
            </p14:nvContentPartPr>
            <p14:xfrm>
              <a:off x="536386" y="3162630"/>
              <a:ext cx="567000" cy="2917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CF1FF9-7FF0-BC0F-9AFC-E156D1904D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2066" y="3158310"/>
                <a:ext cx="575640" cy="29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669EDE4-A9C8-2EA6-8E06-FD0348C10561}"/>
                  </a:ext>
                </a:extLst>
              </p14:cNvPr>
              <p14:cNvContentPartPr/>
              <p14:nvPr/>
            </p14:nvContentPartPr>
            <p14:xfrm>
              <a:off x="4427986" y="3035550"/>
              <a:ext cx="616680" cy="3259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669EDE4-A9C8-2EA6-8E06-FD0348C105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23666" y="3031230"/>
                <a:ext cx="625320" cy="32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4FF0CA3-2C6E-34C0-2DEA-BD77CFEB01AE}"/>
                  </a:ext>
                </a:extLst>
              </p14:cNvPr>
              <p14:cNvContentPartPr/>
              <p14:nvPr/>
            </p14:nvContentPartPr>
            <p14:xfrm>
              <a:off x="3776026" y="1354710"/>
              <a:ext cx="1088640" cy="898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4FF0CA3-2C6E-34C0-2DEA-BD77CFEB01A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71706" y="1350390"/>
                <a:ext cx="109728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88AE49C-9818-4B3F-5A31-506C9326D98A}"/>
                  </a:ext>
                </a:extLst>
              </p14:cNvPr>
              <p14:cNvContentPartPr/>
              <p14:nvPr/>
            </p14:nvContentPartPr>
            <p14:xfrm>
              <a:off x="3678466" y="484590"/>
              <a:ext cx="156600" cy="6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88AE49C-9818-4B3F-5A31-506C9326D9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74146" y="480270"/>
                <a:ext cx="1652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B138F64-0CEB-3665-C731-1B4B3EF7D9A3}"/>
                  </a:ext>
                </a:extLst>
              </p14:cNvPr>
              <p14:cNvContentPartPr/>
              <p14:nvPr/>
            </p14:nvContentPartPr>
            <p14:xfrm>
              <a:off x="4093546" y="263190"/>
              <a:ext cx="185400" cy="566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B138F64-0CEB-3665-C731-1B4B3EF7D9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9226" y="258870"/>
                <a:ext cx="1940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F96A394-FA6E-FFCC-56CB-4E0A1E9814D0}"/>
                  </a:ext>
                </a:extLst>
              </p14:cNvPr>
              <p14:cNvContentPartPr/>
              <p14:nvPr/>
            </p14:nvContentPartPr>
            <p14:xfrm>
              <a:off x="4392346" y="248430"/>
              <a:ext cx="324000" cy="240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F96A394-FA6E-FFCC-56CB-4E0A1E9814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88026" y="244110"/>
                <a:ext cx="3326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2D2CFE3-BABB-7934-0457-A8617778FD56}"/>
                  </a:ext>
                </a:extLst>
              </p14:cNvPr>
              <p14:cNvContentPartPr/>
              <p14:nvPr/>
            </p14:nvContentPartPr>
            <p14:xfrm>
              <a:off x="4505026" y="315750"/>
              <a:ext cx="172080" cy="421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2D2CFE3-BABB-7934-0457-A8617778FD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00706" y="311430"/>
                <a:ext cx="1807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53010F8-26D4-CE7B-A7D4-04236DBED1A5}"/>
                  </a:ext>
                </a:extLst>
              </p14:cNvPr>
              <p14:cNvContentPartPr/>
              <p14:nvPr/>
            </p14:nvContentPartPr>
            <p14:xfrm>
              <a:off x="131746" y="2425350"/>
              <a:ext cx="172800" cy="212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53010F8-26D4-CE7B-A7D4-04236DBED1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7426" y="2421030"/>
                <a:ext cx="181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D34D926-5988-A7A0-630A-4EDBBC5A1771}"/>
                  </a:ext>
                </a:extLst>
              </p14:cNvPr>
              <p14:cNvContentPartPr/>
              <p14:nvPr/>
            </p14:nvContentPartPr>
            <p14:xfrm>
              <a:off x="321466" y="2393670"/>
              <a:ext cx="16200" cy="551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D34D926-5988-A7A0-630A-4EDBBC5A17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7146" y="2389350"/>
                <a:ext cx="248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31E7F6C-5FC6-72F2-A113-D8462EFF4E57}"/>
                  </a:ext>
                </a:extLst>
              </p14:cNvPr>
              <p14:cNvContentPartPr/>
              <p14:nvPr/>
            </p14:nvContentPartPr>
            <p14:xfrm>
              <a:off x="55786" y="2057070"/>
              <a:ext cx="360360" cy="312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31E7F6C-5FC6-72F2-A113-D8462EFF4E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466" y="2052750"/>
                <a:ext cx="3690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A426FA3-5A85-FED0-5309-5B8A353002DD}"/>
                  </a:ext>
                </a:extLst>
              </p14:cNvPr>
              <p14:cNvContentPartPr/>
              <p14:nvPr/>
            </p14:nvContentPartPr>
            <p14:xfrm>
              <a:off x="515146" y="2554230"/>
              <a:ext cx="46080" cy="231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A426FA3-5A85-FED0-5309-5B8A353002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826" y="2549910"/>
                <a:ext cx="54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DFCAC08-858F-2FF8-EB87-408B96E5C8A6}"/>
                  </a:ext>
                </a:extLst>
              </p14:cNvPr>
              <p14:cNvContentPartPr/>
              <p14:nvPr/>
            </p14:nvContentPartPr>
            <p14:xfrm>
              <a:off x="478786" y="2526150"/>
              <a:ext cx="264600" cy="212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DFCAC08-858F-2FF8-EB87-408B96E5C8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4466" y="2521830"/>
                <a:ext cx="2732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0570F0F-0E6C-CBF8-E3EC-D58CE8EA7CD2}"/>
                  </a:ext>
                </a:extLst>
              </p14:cNvPr>
              <p14:cNvContentPartPr/>
              <p14:nvPr/>
            </p14:nvContentPartPr>
            <p14:xfrm>
              <a:off x="888106" y="2633790"/>
              <a:ext cx="171000" cy="165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0570F0F-0E6C-CBF8-E3EC-D58CE8EA7C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3786" y="2629470"/>
                <a:ext cx="179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25D2885-1E56-2903-1F8F-39FEBC6620D9}"/>
                  </a:ext>
                </a:extLst>
              </p14:cNvPr>
              <p14:cNvContentPartPr/>
              <p14:nvPr/>
            </p14:nvContentPartPr>
            <p14:xfrm>
              <a:off x="974506" y="2313030"/>
              <a:ext cx="154440" cy="415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25D2885-1E56-2903-1F8F-39FEBC6620D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0186" y="2308710"/>
                <a:ext cx="16308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7DD0CB0-ABF4-1D6F-B884-5A98761AB3A4}"/>
                  </a:ext>
                </a:extLst>
              </p14:cNvPr>
              <p14:cNvContentPartPr/>
              <p14:nvPr/>
            </p14:nvContentPartPr>
            <p14:xfrm>
              <a:off x="925906" y="2548110"/>
              <a:ext cx="293760" cy="7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7DD0CB0-ABF4-1D6F-B884-5A98761AB3A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1586" y="2543790"/>
                <a:ext cx="302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459BE59-D14F-9E10-5AB2-571C4B1A21E9}"/>
                  </a:ext>
                </a:extLst>
              </p14:cNvPr>
              <p14:cNvContentPartPr/>
              <p14:nvPr/>
            </p14:nvContentPartPr>
            <p14:xfrm>
              <a:off x="79546" y="3800190"/>
              <a:ext cx="139320" cy="20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459BE59-D14F-9E10-5AB2-571C4B1A21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226" y="3795870"/>
                <a:ext cx="1479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286D199-404A-2F07-DCB6-17824F7261BE}"/>
                  </a:ext>
                </a:extLst>
              </p14:cNvPr>
              <p14:cNvContentPartPr/>
              <p14:nvPr/>
            </p14:nvContentPartPr>
            <p14:xfrm>
              <a:off x="120226" y="3996030"/>
              <a:ext cx="281160" cy="14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286D199-404A-2F07-DCB6-17824F7261B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5906" y="3991710"/>
                <a:ext cx="2898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7EAA968-CD3C-7332-ADA4-7DB4BF37C737}"/>
                  </a:ext>
                </a:extLst>
              </p14:cNvPr>
              <p14:cNvContentPartPr/>
              <p14:nvPr/>
            </p14:nvContentPartPr>
            <p14:xfrm>
              <a:off x="837346" y="3426150"/>
              <a:ext cx="169560" cy="7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7EAA968-CD3C-7332-ADA4-7DB4BF37C73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3026" y="3421830"/>
                <a:ext cx="178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7E856B5-5901-B035-01F8-D6C54E1D1F3B}"/>
                  </a:ext>
                </a:extLst>
              </p14:cNvPr>
              <p14:cNvContentPartPr/>
              <p14:nvPr/>
            </p14:nvContentPartPr>
            <p14:xfrm>
              <a:off x="983506" y="3209070"/>
              <a:ext cx="244800" cy="606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7E856B5-5901-B035-01F8-D6C54E1D1F3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9186" y="3204750"/>
                <a:ext cx="2534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677BC4B-B229-3491-E8D5-25F86452B87F}"/>
                  </a:ext>
                </a:extLst>
              </p14:cNvPr>
              <p14:cNvContentPartPr/>
              <p14:nvPr/>
            </p14:nvContentPartPr>
            <p14:xfrm>
              <a:off x="1332706" y="3196830"/>
              <a:ext cx="203040" cy="229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677BC4B-B229-3491-E8D5-25F86452B8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28386" y="3192510"/>
                <a:ext cx="211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E4C92A2-AB43-D899-4AED-7B68122698E7}"/>
                  </a:ext>
                </a:extLst>
              </p14:cNvPr>
              <p14:cNvContentPartPr/>
              <p14:nvPr/>
            </p14:nvContentPartPr>
            <p14:xfrm>
              <a:off x="1349266" y="3229230"/>
              <a:ext cx="116280" cy="302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E4C92A2-AB43-D899-4AED-7B68122698E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44946" y="3224910"/>
                <a:ext cx="1249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3A21CEF-0D29-6F21-6A99-F38333573B2C}"/>
                  </a:ext>
                </a:extLst>
              </p14:cNvPr>
              <p14:cNvContentPartPr/>
              <p14:nvPr/>
            </p14:nvContentPartPr>
            <p14:xfrm>
              <a:off x="996106" y="4020870"/>
              <a:ext cx="251280" cy="301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3A21CEF-0D29-6F21-6A99-F38333573B2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1786" y="4016550"/>
                <a:ext cx="259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B31DE11-15C4-9769-F4E7-51A6439EEEC6}"/>
                  </a:ext>
                </a:extLst>
              </p14:cNvPr>
              <p14:cNvContentPartPr/>
              <p14:nvPr/>
            </p14:nvContentPartPr>
            <p14:xfrm>
              <a:off x="744826" y="5154150"/>
              <a:ext cx="236520" cy="681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B31DE11-15C4-9769-F4E7-51A6439EEEC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0506" y="5149830"/>
                <a:ext cx="24516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E698339-282C-079C-10C8-457999D2618C}"/>
                  </a:ext>
                </a:extLst>
              </p14:cNvPr>
              <p14:cNvContentPartPr/>
              <p14:nvPr/>
            </p14:nvContentPartPr>
            <p14:xfrm>
              <a:off x="1099786" y="5118150"/>
              <a:ext cx="211320" cy="300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E698339-282C-079C-10C8-457999D2618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5466" y="5113830"/>
                <a:ext cx="2199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C6346DC-C499-E5B6-E80C-034A38E96416}"/>
                  </a:ext>
                </a:extLst>
              </p14:cNvPr>
              <p14:cNvContentPartPr/>
              <p14:nvPr/>
            </p14:nvContentPartPr>
            <p14:xfrm>
              <a:off x="1195906" y="5266830"/>
              <a:ext cx="129600" cy="370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C6346DC-C499-E5B6-E80C-034A38E9641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91586" y="5262510"/>
                <a:ext cx="1382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F8F98C5-7A27-B995-52EB-EC4217B2B60D}"/>
                  </a:ext>
                </a:extLst>
              </p14:cNvPr>
              <p14:cNvContentPartPr/>
              <p14:nvPr/>
            </p14:nvContentPartPr>
            <p14:xfrm>
              <a:off x="506866" y="4602990"/>
              <a:ext cx="931320" cy="65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F8F98C5-7A27-B995-52EB-EC4217B2B60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2546" y="4598670"/>
                <a:ext cx="939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37C4AE8-BA82-7E70-6846-FB27B9105401}"/>
                  </a:ext>
                </a:extLst>
              </p14:cNvPr>
              <p14:cNvContentPartPr/>
              <p14:nvPr/>
            </p14:nvContentPartPr>
            <p14:xfrm>
              <a:off x="1971706" y="3032310"/>
              <a:ext cx="297720" cy="3502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37C4AE8-BA82-7E70-6846-FB27B910540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67386" y="3027990"/>
                <a:ext cx="3063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BDC7056-D26B-21E0-38FF-8D1A4008AB2B}"/>
                  </a:ext>
                </a:extLst>
              </p14:cNvPr>
              <p14:cNvContentPartPr/>
              <p14:nvPr/>
            </p14:nvContentPartPr>
            <p14:xfrm>
              <a:off x="1851466" y="4087470"/>
              <a:ext cx="279360" cy="38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BDC7056-D26B-21E0-38FF-8D1A4008AB2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47146" y="4083150"/>
                <a:ext cx="288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E06FC63-E163-CE6D-5276-DB78B0F4DAA7}"/>
                  </a:ext>
                </a:extLst>
              </p14:cNvPr>
              <p14:cNvContentPartPr/>
              <p14:nvPr/>
            </p14:nvContentPartPr>
            <p14:xfrm>
              <a:off x="2055586" y="3952830"/>
              <a:ext cx="233640" cy="631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E06FC63-E163-CE6D-5276-DB78B0F4DAA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51266" y="3948510"/>
                <a:ext cx="24228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34122D5-0C1C-046B-B690-369AADC3F77F}"/>
                  </a:ext>
                </a:extLst>
              </p14:cNvPr>
              <p14:cNvContentPartPr/>
              <p14:nvPr/>
            </p14:nvContentPartPr>
            <p14:xfrm>
              <a:off x="2316946" y="3940590"/>
              <a:ext cx="252360" cy="318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34122D5-0C1C-046B-B690-369AADC3F77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12626" y="3936270"/>
                <a:ext cx="2610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B279CE8-D857-6777-2F15-48C6E01052E1}"/>
                  </a:ext>
                </a:extLst>
              </p14:cNvPr>
              <p14:cNvContentPartPr/>
              <p14:nvPr/>
            </p14:nvContentPartPr>
            <p14:xfrm>
              <a:off x="2405146" y="4057590"/>
              <a:ext cx="183600" cy="366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B279CE8-D857-6777-2F15-48C6E01052E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00826" y="4053270"/>
                <a:ext cx="1922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2CC53AB-3F5F-B242-1E5B-CBE3ABFBD083}"/>
                  </a:ext>
                </a:extLst>
              </p14:cNvPr>
              <p14:cNvContentPartPr/>
              <p14:nvPr/>
            </p14:nvContentPartPr>
            <p14:xfrm>
              <a:off x="3530866" y="3800190"/>
              <a:ext cx="141840" cy="549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2CC53AB-3F5F-B242-1E5B-CBE3ABFBD08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26546" y="3795870"/>
                <a:ext cx="1504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CC87CB4-D950-D365-91E3-3CF0396D76CF}"/>
                  </a:ext>
                </a:extLst>
              </p14:cNvPr>
              <p14:cNvContentPartPr/>
              <p14:nvPr/>
            </p14:nvContentPartPr>
            <p14:xfrm>
              <a:off x="3903106" y="3904590"/>
              <a:ext cx="359280" cy="289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CC87CB4-D950-D365-91E3-3CF0396D76C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98786" y="3900270"/>
                <a:ext cx="3679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F2E849E-A1E2-4C7E-5FD7-6622EC72DD20}"/>
                  </a:ext>
                </a:extLst>
              </p14:cNvPr>
              <p14:cNvContentPartPr/>
              <p14:nvPr/>
            </p14:nvContentPartPr>
            <p14:xfrm>
              <a:off x="4017586" y="3944550"/>
              <a:ext cx="76320" cy="543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F2E849E-A1E2-4C7E-5FD7-6622EC72DD2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13266" y="3940230"/>
                <a:ext cx="8496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38E4916-0CE7-4023-2633-40FCA16115C5}"/>
                  </a:ext>
                </a:extLst>
              </p14:cNvPr>
              <p14:cNvContentPartPr/>
              <p14:nvPr/>
            </p14:nvContentPartPr>
            <p14:xfrm>
              <a:off x="1790986" y="5054070"/>
              <a:ext cx="201600" cy="608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38E4916-0CE7-4023-2633-40FCA16115C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86666" y="5049750"/>
                <a:ext cx="2102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C69A2FA-D7BF-A39E-7832-405D4D2A38F1}"/>
                  </a:ext>
                </a:extLst>
              </p14:cNvPr>
              <p14:cNvContentPartPr/>
              <p14:nvPr/>
            </p14:nvContentPartPr>
            <p14:xfrm>
              <a:off x="2063506" y="5074230"/>
              <a:ext cx="275040" cy="229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C69A2FA-D7BF-A39E-7832-405D4D2A38F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59186" y="5069910"/>
                <a:ext cx="283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A86EE10-010F-6CF7-8373-176FC8514C1C}"/>
                  </a:ext>
                </a:extLst>
              </p14:cNvPr>
              <p14:cNvContentPartPr/>
              <p14:nvPr/>
            </p14:nvContentPartPr>
            <p14:xfrm>
              <a:off x="2131186" y="5110230"/>
              <a:ext cx="132120" cy="304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A86EE10-010F-6CF7-8373-176FC8514C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26866" y="5105910"/>
                <a:ext cx="1407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18D8FD9-D9B4-2A80-BC23-BDF361AACB54}"/>
                  </a:ext>
                </a:extLst>
              </p14:cNvPr>
              <p14:cNvContentPartPr/>
              <p14:nvPr/>
            </p14:nvContentPartPr>
            <p14:xfrm>
              <a:off x="3193546" y="4872990"/>
              <a:ext cx="179640" cy="255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18D8FD9-D9B4-2A80-BC23-BDF361AACB5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89226" y="4868670"/>
                <a:ext cx="1882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6770851-4061-5784-C98A-B1C222936F64}"/>
                  </a:ext>
                </a:extLst>
              </p14:cNvPr>
              <p14:cNvContentPartPr/>
              <p14:nvPr/>
            </p14:nvContentPartPr>
            <p14:xfrm>
              <a:off x="3573706" y="5074230"/>
              <a:ext cx="6840" cy="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6770851-4061-5784-C98A-B1C222936F6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69386" y="5069910"/>
                <a:ext cx="154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33D2F2E-B3CD-53C3-25D9-18A42FAAC207}"/>
                  </a:ext>
                </a:extLst>
              </p14:cNvPr>
              <p14:cNvContentPartPr/>
              <p14:nvPr/>
            </p14:nvContentPartPr>
            <p14:xfrm>
              <a:off x="3587026" y="4825110"/>
              <a:ext cx="232200" cy="364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33D2F2E-B3CD-53C3-25D9-18A42FAAC20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82706" y="4820790"/>
                <a:ext cx="2408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CB046DF-A8AD-6674-85F6-EE901154E9FF}"/>
                  </a:ext>
                </a:extLst>
              </p14:cNvPr>
              <p14:cNvContentPartPr/>
              <p14:nvPr/>
            </p14:nvContentPartPr>
            <p14:xfrm>
              <a:off x="3972946" y="4988550"/>
              <a:ext cx="271440" cy="172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CB046DF-A8AD-6674-85F6-EE901154E9F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68626" y="4984230"/>
                <a:ext cx="280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A5B1BA6-76E8-BDA9-3AD3-FD0812E35A9E}"/>
                  </a:ext>
                </a:extLst>
              </p14:cNvPr>
              <p14:cNvContentPartPr/>
              <p14:nvPr/>
            </p14:nvContentPartPr>
            <p14:xfrm>
              <a:off x="3605026" y="5408670"/>
              <a:ext cx="186480" cy="584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A5B1BA6-76E8-BDA9-3AD3-FD0812E35A9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00706" y="5404350"/>
                <a:ext cx="1951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74B430D-BD13-AEFB-1E16-5D0665F22088}"/>
                  </a:ext>
                </a:extLst>
              </p14:cNvPr>
              <p14:cNvContentPartPr/>
              <p14:nvPr/>
            </p14:nvContentPartPr>
            <p14:xfrm>
              <a:off x="3869266" y="5482110"/>
              <a:ext cx="249120" cy="2869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74B430D-BD13-AEFB-1E16-5D0665F2208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864946" y="5477790"/>
                <a:ext cx="2577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6F43F95-7238-C9E5-EA86-92BB929E9663}"/>
                  </a:ext>
                </a:extLst>
              </p14:cNvPr>
              <p14:cNvContentPartPr/>
              <p14:nvPr/>
            </p14:nvContentPartPr>
            <p14:xfrm>
              <a:off x="4082026" y="5644470"/>
              <a:ext cx="4320" cy="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6F43F95-7238-C9E5-EA86-92BB929E966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77706" y="5640150"/>
                <a:ext cx="129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1B831F0-E815-E7D5-6FCA-90F4E258B7D3}"/>
                  </a:ext>
                </a:extLst>
              </p14:cNvPr>
              <p14:cNvContentPartPr/>
              <p14:nvPr/>
            </p14:nvContentPartPr>
            <p14:xfrm>
              <a:off x="4290106" y="5459790"/>
              <a:ext cx="114840" cy="254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1B831F0-E815-E7D5-6FCA-90F4E258B7D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85786" y="5455470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67CCD79-5617-52CC-5138-EE2CD2631990}"/>
                  </a:ext>
                </a:extLst>
              </p14:cNvPr>
              <p14:cNvContentPartPr/>
              <p14:nvPr/>
            </p14:nvContentPartPr>
            <p14:xfrm>
              <a:off x="4518706" y="5355390"/>
              <a:ext cx="184320" cy="375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67CCD79-5617-52CC-5138-EE2CD263199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14386" y="5351070"/>
                <a:ext cx="1929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1E972B4-9ECE-3C0E-7E72-B7BACAB8940D}"/>
                  </a:ext>
                </a:extLst>
              </p14:cNvPr>
              <p14:cNvContentPartPr/>
              <p14:nvPr/>
            </p14:nvContentPartPr>
            <p14:xfrm>
              <a:off x="3897346" y="5367630"/>
              <a:ext cx="146160" cy="342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1E972B4-9ECE-3C0E-7E72-B7BACAB8940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93026" y="5363310"/>
                <a:ext cx="15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99FF22E-2B3B-47A5-FDA7-22619C53322D}"/>
                  </a:ext>
                </a:extLst>
              </p14:cNvPr>
              <p14:cNvContentPartPr/>
              <p14:nvPr/>
            </p14:nvContentPartPr>
            <p14:xfrm>
              <a:off x="4166266" y="5675070"/>
              <a:ext cx="19080" cy="21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99FF22E-2B3B-47A5-FDA7-22619C53322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61946" y="5670750"/>
                <a:ext cx="2772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5C1A930-BFBE-5E20-1D93-5B1C260B7D18}"/>
                  </a:ext>
                </a:extLst>
              </p14:cNvPr>
              <p14:cNvContentPartPr/>
              <p14:nvPr/>
            </p14:nvContentPartPr>
            <p14:xfrm>
              <a:off x="2622946" y="2751150"/>
              <a:ext cx="41760" cy="208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5C1A930-BFBE-5E20-1D93-5B1C260B7D1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618626" y="2746830"/>
                <a:ext cx="504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44DF1CC-0CD2-7B54-421F-647F440EFA19}"/>
                  </a:ext>
                </a:extLst>
              </p14:cNvPr>
              <p14:cNvContentPartPr/>
              <p14:nvPr/>
            </p14:nvContentPartPr>
            <p14:xfrm>
              <a:off x="2832106" y="3667350"/>
              <a:ext cx="23760" cy="1688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44DF1CC-0CD2-7B54-421F-647F440EFA1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827786" y="3663030"/>
                <a:ext cx="324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02ED245-52FA-0D2C-EF32-B76A5E6A2604}"/>
                  </a:ext>
                </a:extLst>
              </p14:cNvPr>
              <p14:cNvContentPartPr/>
              <p14:nvPr/>
            </p14:nvContentPartPr>
            <p14:xfrm>
              <a:off x="2870266" y="4145790"/>
              <a:ext cx="21600" cy="13176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02ED245-52FA-0D2C-EF32-B76A5E6A260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865946" y="4141470"/>
                <a:ext cx="30240" cy="13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A3C54C6-D1C6-3931-DF58-AF42EDD011D1}"/>
                  </a:ext>
                </a:extLst>
              </p14:cNvPr>
              <p14:cNvContentPartPr/>
              <p14:nvPr/>
            </p14:nvContentPartPr>
            <p14:xfrm>
              <a:off x="2896906" y="6050550"/>
              <a:ext cx="12960" cy="64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A3C54C6-D1C6-3931-DF58-AF42EDD011D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92586" y="6046230"/>
                <a:ext cx="21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B807825-9D46-4F26-FF8B-3B58A3C7ED5F}"/>
                  </a:ext>
                </a:extLst>
              </p14:cNvPr>
              <p14:cNvContentPartPr/>
              <p14:nvPr/>
            </p14:nvContentPartPr>
            <p14:xfrm>
              <a:off x="2114986" y="4773630"/>
              <a:ext cx="1185840" cy="45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B807825-9D46-4F26-FF8B-3B58A3C7ED5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110666" y="4769310"/>
                <a:ext cx="1194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5038800-44FE-CE0F-F579-8CE8BD9729AF}"/>
                  </a:ext>
                </a:extLst>
              </p14:cNvPr>
              <p14:cNvContentPartPr/>
              <p14:nvPr/>
            </p14:nvContentPartPr>
            <p14:xfrm>
              <a:off x="4190386" y="4728270"/>
              <a:ext cx="685440" cy="128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5038800-44FE-CE0F-F579-8CE8BD9729A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86066" y="4723950"/>
                <a:ext cx="6940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D19CD40-1449-B918-4DAD-D0A9E7832932}"/>
                  </a:ext>
                </a:extLst>
              </p14:cNvPr>
              <p14:cNvContentPartPr/>
              <p14:nvPr/>
            </p14:nvContentPartPr>
            <p14:xfrm>
              <a:off x="1353226" y="2462430"/>
              <a:ext cx="408600" cy="515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D19CD40-1449-B918-4DAD-D0A9E783293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348906" y="2458110"/>
                <a:ext cx="4172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5CDC5CE-EA10-B409-9B31-A554DEAE3F7E}"/>
                  </a:ext>
                </a:extLst>
              </p14:cNvPr>
              <p14:cNvContentPartPr/>
              <p14:nvPr/>
            </p14:nvContentPartPr>
            <p14:xfrm>
              <a:off x="1743106" y="2670510"/>
              <a:ext cx="404640" cy="1508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5CDC5CE-EA10-B409-9B31-A554DEAE3F7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738786" y="2666190"/>
                <a:ext cx="4132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9B5BA8D-2178-BAD2-8EFB-C1143172429F}"/>
                  </a:ext>
                </a:extLst>
              </p14:cNvPr>
              <p14:cNvContentPartPr/>
              <p14:nvPr/>
            </p14:nvContentPartPr>
            <p14:xfrm>
              <a:off x="1312906" y="2859510"/>
              <a:ext cx="1018800" cy="1972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9B5BA8D-2178-BAD2-8EFB-C1143172429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308586" y="2855190"/>
                <a:ext cx="10274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1AE0A62-1BC7-9791-3C45-5D872FD9E177}"/>
                  </a:ext>
                </a:extLst>
              </p14:cNvPr>
              <p14:cNvContentPartPr/>
              <p14:nvPr/>
            </p14:nvContentPartPr>
            <p14:xfrm>
              <a:off x="3261946" y="2984070"/>
              <a:ext cx="209520" cy="606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1AE0A62-1BC7-9791-3C45-5D872FD9E17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57626" y="2979750"/>
                <a:ext cx="2181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BF39F14-C5DF-2DB6-10A9-E3485E2EC561}"/>
                  </a:ext>
                </a:extLst>
              </p14:cNvPr>
              <p14:cNvContentPartPr/>
              <p14:nvPr/>
            </p14:nvContentPartPr>
            <p14:xfrm>
              <a:off x="3665506" y="3028710"/>
              <a:ext cx="327240" cy="228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BF39F14-C5DF-2DB6-10A9-E3485E2EC56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661186" y="3024390"/>
                <a:ext cx="335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3C74295-60C6-598A-5FA0-5F911714586D}"/>
                  </a:ext>
                </a:extLst>
              </p14:cNvPr>
              <p14:cNvContentPartPr/>
              <p14:nvPr/>
            </p14:nvContentPartPr>
            <p14:xfrm>
              <a:off x="3738946" y="3036630"/>
              <a:ext cx="69840" cy="482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3C74295-60C6-598A-5FA0-5F911714586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734626" y="3032310"/>
                <a:ext cx="784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0E7F4D1-39EC-F2D0-03C0-954E7F070BB3}"/>
                  </a:ext>
                </a:extLst>
              </p14:cNvPr>
              <p14:cNvContentPartPr/>
              <p14:nvPr/>
            </p14:nvContentPartPr>
            <p14:xfrm>
              <a:off x="3106426" y="2493750"/>
              <a:ext cx="231120" cy="286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0E7F4D1-39EC-F2D0-03C0-954E7F070BB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102106" y="2489430"/>
                <a:ext cx="2397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32D3228-0B05-FCC0-F84E-0190816DC668}"/>
                  </a:ext>
                </a:extLst>
              </p14:cNvPr>
              <p14:cNvContentPartPr/>
              <p14:nvPr/>
            </p14:nvContentPartPr>
            <p14:xfrm>
              <a:off x="3471466" y="2358390"/>
              <a:ext cx="658800" cy="495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32D3228-0B05-FCC0-F84E-0190816DC66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467146" y="2354070"/>
                <a:ext cx="66744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1A0FFD4-A533-48D1-A104-764FB77EFC4C}"/>
                  </a:ext>
                </a:extLst>
              </p14:cNvPr>
              <p14:cNvContentPartPr/>
              <p14:nvPr/>
            </p14:nvContentPartPr>
            <p14:xfrm>
              <a:off x="4017586" y="2525790"/>
              <a:ext cx="235080" cy="406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1A0FFD4-A533-48D1-A104-764FB77EFC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13266" y="2521470"/>
                <a:ext cx="243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0F45EE3-0032-9903-359E-0AF3E9A16199}"/>
                  </a:ext>
                </a:extLst>
              </p14:cNvPr>
              <p14:cNvContentPartPr/>
              <p14:nvPr/>
            </p14:nvContentPartPr>
            <p14:xfrm>
              <a:off x="3171586" y="2694990"/>
              <a:ext cx="1404000" cy="201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0F45EE3-0032-9903-359E-0AF3E9A1619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167266" y="2690670"/>
                <a:ext cx="141264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C708375-5CA3-3207-2E7C-931D2A95C74C}"/>
              </a:ext>
            </a:extLst>
          </p:cNvPr>
          <p:cNvGrpSpPr/>
          <p:nvPr/>
        </p:nvGrpSpPr>
        <p:grpSpPr>
          <a:xfrm>
            <a:off x="5488546" y="110550"/>
            <a:ext cx="5964120" cy="6328440"/>
            <a:chOff x="5488546" y="110550"/>
            <a:chExt cx="5964120" cy="63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1C6C0B-7CA5-2462-8760-62E86D8CB9E9}"/>
                    </a:ext>
                  </a:extLst>
                </p14:cNvPr>
                <p14:cNvContentPartPr/>
                <p14:nvPr/>
              </p14:nvContentPartPr>
              <p14:xfrm>
                <a:off x="6552706" y="725430"/>
                <a:ext cx="82800" cy="139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1C6C0B-7CA5-2462-8760-62E86D8CB9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48386" y="721110"/>
                  <a:ext cx="91440" cy="14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CA239C-1D2E-A29A-0CB7-7E33C9A0D3B8}"/>
                    </a:ext>
                  </a:extLst>
                </p14:cNvPr>
                <p14:cNvContentPartPr/>
                <p14:nvPr/>
              </p14:nvContentPartPr>
              <p14:xfrm>
                <a:off x="6705706" y="1705350"/>
                <a:ext cx="641160" cy="55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CA239C-1D2E-A29A-0CB7-7E33C9A0D3B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01386" y="1701030"/>
                  <a:ext cx="6498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022760-415B-3E88-99B8-9FAD4EC4E291}"/>
                    </a:ext>
                  </a:extLst>
                </p14:cNvPr>
                <p14:cNvContentPartPr/>
                <p14:nvPr/>
              </p14:nvContentPartPr>
              <p14:xfrm>
                <a:off x="6918826" y="2143470"/>
                <a:ext cx="594360" cy="3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022760-415B-3E88-99B8-9FAD4EC4E2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14506" y="2139150"/>
                  <a:ext cx="603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56F450-04B5-F21F-82F8-77AD29B35519}"/>
                    </a:ext>
                  </a:extLst>
                </p14:cNvPr>
                <p14:cNvContentPartPr/>
                <p14:nvPr/>
              </p14:nvContentPartPr>
              <p14:xfrm>
                <a:off x="7116826" y="2116110"/>
                <a:ext cx="471600" cy="359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56F450-04B5-F21F-82F8-77AD29B355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12506" y="2111790"/>
                  <a:ext cx="4802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4B1555-C5B6-FA1D-7E30-1766E97E7C47}"/>
                    </a:ext>
                  </a:extLst>
                </p14:cNvPr>
                <p14:cNvContentPartPr/>
                <p14:nvPr/>
              </p14:nvContentPartPr>
              <p14:xfrm>
                <a:off x="6907306" y="2702910"/>
                <a:ext cx="167040" cy="27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4B1555-C5B6-FA1D-7E30-1766E97E7C4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02986" y="2698590"/>
                  <a:ext cx="175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88FF02-A101-5588-2944-5CF8F24599CD}"/>
                    </a:ext>
                  </a:extLst>
                </p14:cNvPr>
                <p14:cNvContentPartPr/>
                <p14:nvPr/>
              </p14:nvContentPartPr>
              <p14:xfrm>
                <a:off x="7341106" y="2855550"/>
                <a:ext cx="1368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88FF02-A101-5588-2944-5CF8F24599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36786" y="2851230"/>
                  <a:ext cx="22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4E4A15-8C13-9024-9381-80F7773E97B7}"/>
                    </a:ext>
                  </a:extLst>
                </p14:cNvPr>
                <p14:cNvContentPartPr/>
                <p14:nvPr/>
              </p14:nvContentPartPr>
              <p14:xfrm>
                <a:off x="7405186" y="2574030"/>
                <a:ext cx="234720" cy="46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4E4A15-8C13-9024-9381-80F7773E97B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00866" y="2569710"/>
                  <a:ext cx="2433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15C958-E520-97B0-73CE-92466551D1C5}"/>
                    </a:ext>
                  </a:extLst>
                </p14:cNvPr>
                <p14:cNvContentPartPr/>
                <p14:nvPr/>
              </p14:nvContentPartPr>
              <p14:xfrm>
                <a:off x="7793986" y="2827470"/>
                <a:ext cx="221040" cy="2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15C958-E520-97B0-73CE-92466551D1C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89666" y="2823150"/>
                  <a:ext cx="229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AB2019-AE67-4E7C-6A92-75DC13917274}"/>
                    </a:ext>
                  </a:extLst>
                </p14:cNvPr>
                <p14:cNvContentPartPr/>
                <p14:nvPr/>
              </p14:nvContentPartPr>
              <p14:xfrm>
                <a:off x="7825666" y="2755470"/>
                <a:ext cx="84960" cy="39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AB2019-AE67-4E7C-6A92-75DC1391727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21346" y="2751150"/>
                  <a:ext cx="93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7C9514-E0AA-F436-0B86-BF43431E7868}"/>
                    </a:ext>
                  </a:extLst>
                </p14:cNvPr>
                <p14:cNvContentPartPr/>
                <p14:nvPr/>
              </p14:nvContentPartPr>
              <p14:xfrm>
                <a:off x="8128066" y="2687070"/>
                <a:ext cx="207720" cy="671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7C9514-E0AA-F436-0B86-BF43431E78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23746" y="2682750"/>
                  <a:ext cx="21636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50F6CE-B805-0BBE-6DBE-FB385067FB41}"/>
                    </a:ext>
                  </a:extLst>
                </p14:cNvPr>
                <p14:cNvContentPartPr/>
                <p14:nvPr/>
              </p14:nvContentPartPr>
              <p14:xfrm>
                <a:off x="8399866" y="2704710"/>
                <a:ext cx="189360" cy="143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50F6CE-B805-0BBE-6DBE-FB385067FB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95546" y="2700390"/>
                  <a:ext cx="19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B4E41B-3853-CC2E-0DAB-525F7C5ACA0D}"/>
                    </a:ext>
                  </a:extLst>
                </p14:cNvPr>
                <p14:cNvContentPartPr/>
                <p14:nvPr/>
              </p14:nvContentPartPr>
              <p14:xfrm>
                <a:off x="8813506" y="2863830"/>
                <a:ext cx="12240" cy="3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B4E41B-3853-CC2E-0DAB-525F7C5ACA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09186" y="2859510"/>
                  <a:ext cx="20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B40988E-1CA3-5014-BF86-0987B4A2336B}"/>
                    </a:ext>
                  </a:extLst>
                </p14:cNvPr>
                <p14:cNvContentPartPr/>
                <p14:nvPr/>
              </p14:nvContentPartPr>
              <p14:xfrm>
                <a:off x="8898106" y="2634510"/>
                <a:ext cx="245160" cy="246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B40988E-1CA3-5014-BF86-0987B4A2336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93786" y="2630190"/>
                  <a:ext cx="253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13E0F5-E1BC-7C01-5A43-028C0F0571F3}"/>
                    </a:ext>
                  </a:extLst>
                </p14:cNvPr>
                <p14:cNvContentPartPr/>
                <p14:nvPr/>
              </p14:nvContentPartPr>
              <p14:xfrm>
                <a:off x="9291946" y="2570070"/>
                <a:ext cx="313200" cy="47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13E0F5-E1BC-7C01-5A43-028C0F0571F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87626" y="2565750"/>
                  <a:ext cx="3218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187758-5DDB-3F4C-0D2E-5565839463A8}"/>
                    </a:ext>
                  </a:extLst>
                </p14:cNvPr>
                <p14:cNvContentPartPr/>
                <p14:nvPr/>
              </p14:nvContentPartPr>
              <p14:xfrm>
                <a:off x="6661066" y="1122510"/>
                <a:ext cx="2480760" cy="313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187758-5DDB-3F4C-0D2E-5565839463A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56746" y="1118190"/>
                  <a:ext cx="24894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C30239-B297-A286-B302-0B0A5FD3E30C}"/>
                    </a:ext>
                  </a:extLst>
                </p14:cNvPr>
                <p14:cNvContentPartPr/>
                <p14:nvPr/>
              </p14:nvContentPartPr>
              <p14:xfrm>
                <a:off x="7007746" y="406470"/>
                <a:ext cx="202680" cy="688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C30239-B297-A286-B302-0B0A5FD3E30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03426" y="402150"/>
                  <a:ext cx="21132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3BD292-8C24-2C68-8F7B-66F72BD17151}"/>
                    </a:ext>
                  </a:extLst>
                </p14:cNvPr>
                <p14:cNvContentPartPr/>
                <p14:nvPr/>
              </p14:nvContentPartPr>
              <p14:xfrm>
                <a:off x="7313026" y="569190"/>
                <a:ext cx="245520" cy="155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3BD292-8C24-2C68-8F7B-66F72BD1715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08706" y="564870"/>
                  <a:ext cx="254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F8BECE-458E-C295-868A-C8287CB15C9E}"/>
                    </a:ext>
                  </a:extLst>
                </p14:cNvPr>
                <p14:cNvContentPartPr/>
                <p14:nvPr/>
              </p14:nvContentPartPr>
              <p14:xfrm>
                <a:off x="7771666" y="665310"/>
                <a:ext cx="18360" cy="13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F8BECE-458E-C295-868A-C8287CB15C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7346" y="660990"/>
                  <a:ext cx="2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114016-A0FE-863E-FF05-CE19BCADC12A}"/>
                    </a:ext>
                  </a:extLst>
                </p14:cNvPr>
                <p14:cNvContentPartPr/>
                <p14:nvPr/>
              </p14:nvContentPartPr>
              <p14:xfrm>
                <a:off x="7842226" y="500790"/>
                <a:ext cx="355680" cy="273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114016-A0FE-863E-FF05-CE19BCADC12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37906" y="496470"/>
                  <a:ext cx="364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18BD99-ADE8-4195-0861-0498EFD60686}"/>
                    </a:ext>
                  </a:extLst>
                </p14:cNvPr>
                <p14:cNvContentPartPr/>
                <p14:nvPr/>
              </p14:nvContentPartPr>
              <p14:xfrm>
                <a:off x="8267026" y="303510"/>
                <a:ext cx="299880" cy="48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18BD99-ADE8-4195-0861-0498EFD6068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62706" y="299190"/>
                  <a:ext cx="3085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8AEB4-5185-4F42-D264-30C177B4BFFE}"/>
                    </a:ext>
                  </a:extLst>
                </p14:cNvPr>
                <p14:cNvContentPartPr/>
                <p14:nvPr/>
              </p14:nvContentPartPr>
              <p14:xfrm>
                <a:off x="8877946" y="1272630"/>
                <a:ext cx="990720" cy="7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8AEB4-5185-4F42-D264-30C177B4BF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873626" y="1268310"/>
                  <a:ext cx="999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DABF656-9760-9778-01F7-CB5AAEEAEC67}"/>
                    </a:ext>
                  </a:extLst>
                </p14:cNvPr>
                <p14:cNvContentPartPr/>
                <p14:nvPr/>
              </p14:nvContentPartPr>
              <p14:xfrm>
                <a:off x="9268906" y="798150"/>
                <a:ext cx="124200" cy="1112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DABF656-9760-9778-01F7-CB5AAEEAEC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64586" y="793830"/>
                  <a:ext cx="132840" cy="11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41F805-B1BC-84D0-2BFD-6ECEEA545CB8}"/>
                    </a:ext>
                  </a:extLst>
                </p14:cNvPr>
                <p14:cNvContentPartPr/>
                <p14:nvPr/>
              </p14:nvContentPartPr>
              <p14:xfrm>
                <a:off x="9783706" y="866190"/>
                <a:ext cx="1215720" cy="88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41F805-B1BC-84D0-2BFD-6ECEEA545CB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79386" y="861870"/>
                  <a:ext cx="122436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A65402-5897-3409-21A3-D01EDCAF7641}"/>
                    </a:ext>
                  </a:extLst>
                </p14:cNvPr>
                <p14:cNvContentPartPr/>
                <p14:nvPr/>
              </p14:nvContentPartPr>
              <p14:xfrm>
                <a:off x="10175026" y="1230510"/>
                <a:ext cx="410040" cy="22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A65402-5897-3409-21A3-D01EDCAF764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70706" y="1226190"/>
                  <a:ext cx="418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55E7EA-669B-E1D3-DCC2-E302227CF70E}"/>
                    </a:ext>
                  </a:extLst>
                </p14:cNvPr>
                <p14:cNvContentPartPr/>
                <p14:nvPr/>
              </p14:nvContentPartPr>
              <p14:xfrm>
                <a:off x="9490666" y="1830630"/>
                <a:ext cx="408240" cy="192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55E7EA-669B-E1D3-DCC2-E302227CF7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86346" y="1826310"/>
                  <a:ext cx="416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373F6A-2B01-E8A0-7572-DA49675FD741}"/>
                    </a:ext>
                  </a:extLst>
                </p14:cNvPr>
                <p14:cNvContentPartPr/>
                <p14:nvPr/>
              </p14:nvContentPartPr>
              <p14:xfrm>
                <a:off x="9255946" y="1664310"/>
                <a:ext cx="862560" cy="606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373F6A-2B01-E8A0-7572-DA49675FD7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51626" y="1659990"/>
                  <a:ext cx="87120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A7F5C2-BD7E-3AF3-3E0E-133DB5A0844F}"/>
                    </a:ext>
                  </a:extLst>
                </p14:cNvPr>
                <p14:cNvContentPartPr/>
                <p14:nvPr/>
              </p14:nvContentPartPr>
              <p14:xfrm>
                <a:off x="5980306" y="359670"/>
                <a:ext cx="329400" cy="33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A7F5C2-BD7E-3AF3-3E0E-133DB5A084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75986" y="355350"/>
                  <a:ext cx="338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7D4AD2-D1DD-E034-23AA-8DFC2138E7E8}"/>
                    </a:ext>
                  </a:extLst>
                </p14:cNvPr>
                <p14:cNvContentPartPr/>
                <p14:nvPr/>
              </p14:nvContentPartPr>
              <p14:xfrm>
                <a:off x="5637226" y="110550"/>
                <a:ext cx="982080" cy="792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7D4AD2-D1DD-E034-23AA-8DFC2138E7E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32906" y="106230"/>
                  <a:ext cx="99072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49754F3-8FBB-F848-4715-902AD7FF09B4}"/>
                    </a:ext>
                  </a:extLst>
                </p14:cNvPr>
                <p14:cNvContentPartPr/>
                <p14:nvPr/>
              </p14:nvContentPartPr>
              <p14:xfrm>
                <a:off x="7655386" y="3353790"/>
                <a:ext cx="98280" cy="321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49754F3-8FBB-F848-4715-902AD7FF09B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51066" y="3349470"/>
                  <a:ext cx="1069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50DDC4-676E-8788-531A-6F3D57A27305}"/>
                    </a:ext>
                  </a:extLst>
                </p14:cNvPr>
                <p14:cNvContentPartPr/>
                <p14:nvPr/>
              </p14:nvContentPartPr>
              <p14:xfrm>
                <a:off x="7852666" y="3237150"/>
                <a:ext cx="68040" cy="438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50DDC4-676E-8788-531A-6F3D57A273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48346" y="3232830"/>
                  <a:ext cx="766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570CCC-0C56-1CF5-B0EF-65BB65A7A125}"/>
                    </a:ext>
                  </a:extLst>
                </p14:cNvPr>
                <p14:cNvContentPartPr/>
                <p14:nvPr/>
              </p14:nvContentPartPr>
              <p14:xfrm>
                <a:off x="7398346" y="3638910"/>
                <a:ext cx="783360" cy="236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570CCC-0C56-1CF5-B0EF-65BB65A7A12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94026" y="3634590"/>
                  <a:ext cx="792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0AAF11-34E7-1475-8CBA-F68FEC113307}"/>
                    </a:ext>
                  </a:extLst>
                </p14:cNvPr>
                <p14:cNvContentPartPr/>
                <p14:nvPr/>
              </p14:nvContentPartPr>
              <p14:xfrm>
                <a:off x="6459466" y="3526950"/>
                <a:ext cx="172800" cy="969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0AAF11-34E7-1475-8CBA-F68FEC1133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55146" y="3522630"/>
                  <a:ext cx="18144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95C0C8B-1F97-5889-4476-994C93FA7B84}"/>
                    </a:ext>
                  </a:extLst>
                </p14:cNvPr>
                <p14:cNvContentPartPr/>
                <p14:nvPr/>
              </p14:nvContentPartPr>
              <p14:xfrm>
                <a:off x="6564226" y="3952470"/>
                <a:ext cx="887760" cy="67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95C0C8B-1F97-5889-4476-994C93FA7B8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59906" y="3948150"/>
                  <a:ext cx="89640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04FDFB-1828-44EA-F271-F7D7960F141E}"/>
                    </a:ext>
                  </a:extLst>
                </p14:cNvPr>
                <p14:cNvContentPartPr/>
                <p14:nvPr/>
              </p14:nvContentPartPr>
              <p14:xfrm>
                <a:off x="7156786" y="4467270"/>
                <a:ext cx="156600" cy="582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04FDFB-1828-44EA-F271-F7D7960F14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52466" y="4462950"/>
                  <a:ext cx="1652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687EB9-A870-F36C-6CB2-CB951CA3CD9C}"/>
                    </a:ext>
                  </a:extLst>
                </p14:cNvPr>
                <p14:cNvContentPartPr/>
                <p14:nvPr/>
              </p14:nvContentPartPr>
              <p14:xfrm>
                <a:off x="7185226" y="4301670"/>
                <a:ext cx="527040" cy="670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687EB9-A870-F36C-6CB2-CB951CA3CD9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80906" y="4297350"/>
                  <a:ext cx="53568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EDF47B-0ACF-BB1E-4A72-8749208B84D1}"/>
                    </a:ext>
                  </a:extLst>
                </p14:cNvPr>
                <p14:cNvContentPartPr/>
                <p14:nvPr/>
              </p14:nvContentPartPr>
              <p14:xfrm>
                <a:off x="7422826" y="4953630"/>
                <a:ext cx="98640" cy="322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EDF47B-0ACF-BB1E-4A72-8749208B84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18506" y="4949310"/>
                  <a:ext cx="107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F633ECD-048E-4A49-D578-3414823EC144}"/>
                    </a:ext>
                  </a:extLst>
                </p14:cNvPr>
                <p14:cNvContentPartPr/>
                <p14:nvPr/>
              </p14:nvContentPartPr>
              <p14:xfrm>
                <a:off x="7177306" y="5223990"/>
                <a:ext cx="514800" cy="66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F633ECD-048E-4A49-D578-3414823EC14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72986" y="5219670"/>
                  <a:ext cx="523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890569A-158C-5930-432A-09F771A9A12C}"/>
                    </a:ext>
                  </a:extLst>
                </p14:cNvPr>
                <p14:cNvContentPartPr/>
                <p14:nvPr/>
              </p14:nvContentPartPr>
              <p14:xfrm>
                <a:off x="7347586" y="5311110"/>
                <a:ext cx="249120" cy="132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890569A-158C-5930-432A-09F771A9A1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43266" y="5306790"/>
                  <a:ext cx="257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A658079-7BB6-B681-F5BE-403DD6070AF8}"/>
                    </a:ext>
                  </a:extLst>
                </p14:cNvPr>
                <p14:cNvContentPartPr/>
                <p14:nvPr/>
              </p14:nvContentPartPr>
              <p14:xfrm>
                <a:off x="7837186" y="4311390"/>
                <a:ext cx="220320" cy="20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A658079-7BB6-B681-F5BE-403DD6070AF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32866" y="4307070"/>
                  <a:ext cx="228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2AD181-19A1-CE1A-571B-5C0A331B934A}"/>
                    </a:ext>
                  </a:extLst>
                </p14:cNvPr>
                <p14:cNvContentPartPr/>
                <p14:nvPr/>
              </p14:nvContentPartPr>
              <p14:xfrm>
                <a:off x="8234266" y="4458990"/>
                <a:ext cx="11160" cy="16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2AD181-19A1-CE1A-571B-5C0A331B934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29946" y="4454670"/>
                  <a:ext cx="19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56250FF-7AFF-92AD-8A66-A05B09E6C316}"/>
                    </a:ext>
                  </a:extLst>
                </p14:cNvPr>
                <p14:cNvContentPartPr/>
                <p14:nvPr/>
              </p14:nvContentPartPr>
              <p14:xfrm>
                <a:off x="8325706" y="4157310"/>
                <a:ext cx="298080" cy="408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56250FF-7AFF-92AD-8A66-A05B09E6C31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21386" y="4152990"/>
                  <a:ext cx="3067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12E5C9D-826C-E3BC-E6C4-28B3BB5579EA}"/>
                    </a:ext>
                  </a:extLst>
                </p14:cNvPr>
                <p14:cNvContentPartPr/>
                <p14:nvPr/>
              </p14:nvContentPartPr>
              <p14:xfrm>
                <a:off x="8801266" y="4322190"/>
                <a:ext cx="186120" cy="1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12E5C9D-826C-E3BC-E6C4-28B3BB5579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96946" y="4317870"/>
                  <a:ext cx="194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84E90DC-2DAE-4279-D341-A9D82C2D5C55}"/>
                    </a:ext>
                  </a:extLst>
                </p14:cNvPr>
                <p14:cNvContentPartPr/>
                <p14:nvPr/>
              </p14:nvContentPartPr>
              <p14:xfrm>
                <a:off x="9103666" y="4061190"/>
                <a:ext cx="173520" cy="718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84E90DC-2DAE-4279-D341-A9D82C2D5C5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099346" y="4056870"/>
                  <a:ext cx="18216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29F35F-3848-8E11-D6D6-D394CD66F898}"/>
                    </a:ext>
                  </a:extLst>
                </p14:cNvPr>
                <p14:cNvContentPartPr/>
                <p14:nvPr/>
              </p14:nvContentPartPr>
              <p14:xfrm>
                <a:off x="9257386" y="4092150"/>
                <a:ext cx="217440" cy="196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29F35F-3848-8E11-D6D6-D394CD66F89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53066" y="4087830"/>
                  <a:ext cx="226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E039217-F8BB-1FC5-AF0E-5D1D1A5CB8F7}"/>
                    </a:ext>
                  </a:extLst>
                </p14:cNvPr>
                <p14:cNvContentPartPr/>
                <p14:nvPr/>
              </p14:nvContentPartPr>
              <p14:xfrm>
                <a:off x="9538906" y="4286190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E039217-F8BB-1FC5-AF0E-5D1D1A5CB8F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534586" y="4281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30659D7-1552-B60F-B27C-E9821461C1B6}"/>
                    </a:ext>
                  </a:extLst>
                </p14:cNvPr>
                <p14:cNvContentPartPr/>
                <p14:nvPr/>
              </p14:nvContentPartPr>
              <p14:xfrm>
                <a:off x="9784786" y="4101510"/>
                <a:ext cx="215640" cy="327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30659D7-1552-B60F-B27C-E9821461C1B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80466" y="4097190"/>
                  <a:ext cx="224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C44928-8A73-A49F-95AB-50694B3E2AEB}"/>
                    </a:ext>
                  </a:extLst>
                </p14:cNvPr>
                <p14:cNvContentPartPr/>
                <p14:nvPr/>
              </p14:nvContentPartPr>
              <p14:xfrm>
                <a:off x="10013746" y="4029510"/>
                <a:ext cx="279360" cy="41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C44928-8A73-A49F-95AB-50694B3E2AE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9426" y="4025190"/>
                  <a:ext cx="2880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75BD7E-14D9-D058-03D1-270A0EB773EE}"/>
                    </a:ext>
                  </a:extLst>
                </p14:cNvPr>
                <p14:cNvContentPartPr/>
                <p14:nvPr/>
              </p14:nvContentPartPr>
              <p14:xfrm>
                <a:off x="9599026" y="4290510"/>
                <a:ext cx="360" cy="19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75BD7E-14D9-D058-03D1-270A0EB773E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594706" y="4286190"/>
                  <a:ext cx="9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156CB2C-84E4-68C1-1491-89B747492E7E}"/>
                    </a:ext>
                  </a:extLst>
                </p14:cNvPr>
                <p14:cNvContentPartPr/>
                <p14:nvPr/>
              </p14:nvContentPartPr>
              <p14:xfrm>
                <a:off x="7302226" y="366870"/>
                <a:ext cx="1405080" cy="708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156CB2C-84E4-68C1-1491-89B747492E7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97906" y="362550"/>
                  <a:ext cx="141372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DA9D26A-1F8F-F93E-E617-C8012A1599E9}"/>
                    </a:ext>
                  </a:extLst>
                </p14:cNvPr>
                <p14:cNvContentPartPr/>
                <p14:nvPr/>
              </p14:nvContentPartPr>
              <p14:xfrm>
                <a:off x="8942026" y="493230"/>
                <a:ext cx="242280" cy="18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DA9D26A-1F8F-F93E-E617-C8012A1599E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937706" y="488910"/>
                  <a:ext cx="250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7DAA3A-54DB-8F01-FFA3-27AF7DE1A70F}"/>
                    </a:ext>
                  </a:extLst>
                </p14:cNvPr>
                <p14:cNvContentPartPr/>
                <p14:nvPr/>
              </p14:nvContentPartPr>
              <p14:xfrm>
                <a:off x="9313906" y="211350"/>
                <a:ext cx="187200" cy="591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7DAA3A-54DB-8F01-FFA3-27AF7DE1A70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09586" y="207030"/>
                  <a:ext cx="1958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E2C87F-D5BC-6457-DEDE-AC96B8C68D50}"/>
                    </a:ext>
                  </a:extLst>
                </p14:cNvPr>
                <p14:cNvContentPartPr/>
                <p14:nvPr/>
              </p14:nvContentPartPr>
              <p14:xfrm>
                <a:off x="9598306" y="154830"/>
                <a:ext cx="309240" cy="322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E2C87F-D5BC-6457-DEDE-AC96B8C68D5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593986" y="150510"/>
                  <a:ext cx="317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C988FDB-2933-AF12-3629-5C4FA2C860C1}"/>
                    </a:ext>
                  </a:extLst>
                </p14:cNvPr>
                <p14:cNvContentPartPr/>
                <p14:nvPr/>
              </p14:nvContentPartPr>
              <p14:xfrm>
                <a:off x="9675706" y="191190"/>
                <a:ext cx="79560" cy="634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C988FDB-2933-AF12-3629-5C4FA2C860C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671386" y="186870"/>
                  <a:ext cx="8820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25F602C-9C83-0E10-704F-61B7937D9C87}"/>
                    </a:ext>
                  </a:extLst>
                </p14:cNvPr>
                <p14:cNvContentPartPr/>
                <p14:nvPr/>
              </p14:nvContentPartPr>
              <p14:xfrm>
                <a:off x="5807506" y="5584710"/>
                <a:ext cx="464760" cy="655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25F602C-9C83-0E10-704F-61B7937D9C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03186" y="5580390"/>
                  <a:ext cx="47340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0DF4A75-0D26-80D5-2817-3CB225D2D2C9}"/>
                    </a:ext>
                  </a:extLst>
                </p14:cNvPr>
                <p14:cNvContentPartPr/>
                <p14:nvPr/>
              </p14:nvContentPartPr>
              <p14:xfrm>
                <a:off x="5488546" y="5347470"/>
                <a:ext cx="851400" cy="150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0DF4A75-0D26-80D5-2817-3CB225D2D2C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484226" y="5343150"/>
                  <a:ext cx="860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498A41E-979B-7F3F-214F-92255FD721B6}"/>
                    </a:ext>
                  </a:extLst>
                </p14:cNvPr>
                <p14:cNvContentPartPr/>
                <p14:nvPr/>
              </p14:nvContentPartPr>
              <p14:xfrm>
                <a:off x="6360466" y="5996190"/>
                <a:ext cx="251280" cy="256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498A41E-979B-7F3F-214F-92255FD721B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56146" y="5991870"/>
                  <a:ext cx="259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CF99B35-77A4-E174-DAEA-EFC23FB51D5A}"/>
                    </a:ext>
                  </a:extLst>
                </p14:cNvPr>
                <p14:cNvContentPartPr/>
                <p14:nvPr/>
              </p14:nvContentPartPr>
              <p14:xfrm>
                <a:off x="6823066" y="6082590"/>
                <a:ext cx="495360" cy="281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CF99B35-77A4-E174-DAEA-EFC23FB51D5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18746" y="6078270"/>
                  <a:ext cx="504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9CCD7C4-FCC6-777E-464D-A9E0BF8BBEA7}"/>
                    </a:ext>
                  </a:extLst>
                </p14:cNvPr>
                <p14:cNvContentPartPr/>
                <p14:nvPr/>
              </p14:nvContentPartPr>
              <p14:xfrm>
                <a:off x="5955826" y="6370590"/>
                <a:ext cx="248400" cy="15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9CCD7C4-FCC6-777E-464D-A9E0BF8BBEA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51506" y="6366270"/>
                  <a:ext cx="257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D8ED4EA-D2AB-C4D7-FC73-B939C7A80BF8}"/>
                    </a:ext>
                  </a:extLst>
                </p14:cNvPr>
                <p14:cNvContentPartPr/>
                <p14:nvPr/>
              </p14:nvContentPartPr>
              <p14:xfrm>
                <a:off x="6701386" y="6028950"/>
                <a:ext cx="245160" cy="410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D8ED4EA-D2AB-C4D7-FC73-B939C7A80BF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97066" y="6024630"/>
                  <a:ext cx="253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2391A52-6FEF-D844-294F-E6760320A10A}"/>
                    </a:ext>
                  </a:extLst>
                </p14:cNvPr>
                <p14:cNvContentPartPr/>
                <p14:nvPr/>
              </p14:nvContentPartPr>
              <p14:xfrm>
                <a:off x="7334266" y="5937150"/>
                <a:ext cx="191160" cy="41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2391A52-6FEF-D844-294F-E6760320A10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29946" y="5932830"/>
                  <a:ext cx="199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20DD64F-01F2-773A-2004-772568066678}"/>
                    </a:ext>
                  </a:extLst>
                </p14:cNvPr>
                <p14:cNvContentPartPr/>
                <p14:nvPr/>
              </p14:nvContentPartPr>
              <p14:xfrm>
                <a:off x="7330306" y="6027150"/>
                <a:ext cx="351000" cy="61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20DD64F-01F2-773A-2004-77256806667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25986" y="6022830"/>
                  <a:ext cx="359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FBBACD3-4992-4E3D-14D9-076B583FF7BA}"/>
                    </a:ext>
                  </a:extLst>
                </p14:cNvPr>
                <p14:cNvContentPartPr/>
                <p14:nvPr/>
              </p14:nvContentPartPr>
              <p14:xfrm>
                <a:off x="7854106" y="5632950"/>
                <a:ext cx="284760" cy="278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FBBACD3-4992-4E3D-14D9-076B583FF7B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49786" y="5628630"/>
                  <a:ext cx="293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A9FCE10-C6BC-0EA1-842C-A63A015BA9FA}"/>
                    </a:ext>
                  </a:extLst>
                </p14:cNvPr>
                <p14:cNvContentPartPr/>
                <p14:nvPr/>
              </p14:nvContentPartPr>
              <p14:xfrm>
                <a:off x="7769506" y="5487870"/>
                <a:ext cx="541080" cy="763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A9FCE10-C6BC-0EA1-842C-A63A015BA9F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65186" y="5483550"/>
                  <a:ext cx="549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B03AC5A-58CE-3A99-3FA1-7CF0379E00A1}"/>
                    </a:ext>
                  </a:extLst>
                </p14:cNvPr>
                <p14:cNvContentPartPr/>
                <p14:nvPr/>
              </p14:nvContentPartPr>
              <p14:xfrm>
                <a:off x="8220946" y="6022470"/>
                <a:ext cx="60120" cy="235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B03AC5A-58CE-3A99-3FA1-7CF0379E00A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16626" y="6018150"/>
                  <a:ext cx="68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DE4BBB-62FE-894F-CB82-0162078917C8}"/>
                    </a:ext>
                  </a:extLst>
                </p14:cNvPr>
                <p14:cNvContentPartPr/>
                <p14:nvPr/>
              </p14:nvContentPartPr>
              <p14:xfrm>
                <a:off x="8329666" y="6030750"/>
                <a:ext cx="86400" cy="221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DE4BBB-62FE-894F-CB82-0162078917C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25346" y="6026430"/>
                  <a:ext cx="95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FFB7A66-6A16-0961-4760-27271218FA81}"/>
                    </a:ext>
                  </a:extLst>
                </p14:cNvPr>
                <p14:cNvContentPartPr/>
                <p14:nvPr/>
              </p14:nvContentPartPr>
              <p14:xfrm>
                <a:off x="8503186" y="5972070"/>
                <a:ext cx="241200" cy="46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FFB7A66-6A16-0961-4760-27271218FA8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98866" y="5967750"/>
                  <a:ext cx="249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D2D393A-80A0-2F6B-D622-B291D72032EA}"/>
                    </a:ext>
                  </a:extLst>
                </p14:cNvPr>
                <p14:cNvContentPartPr/>
                <p14:nvPr/>
              </p14:nvContentPartPr>
              <p14:xfrm>
                <a:off x="8813506" y="5616390"/>
                <a:ext cx="287280" cy="481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D2D393A-80A0-2F6B-D622-B291D72032E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09186" y="5612070"/>
                  <a:ext cx="2959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0A62F8A-1244-1E99-D560-A51D909BDC6B}"/>
                    </a:ext>
                  </a:extLst>
                </p14:cNvPr>
                <p14:cNvContentPartPr/>
                <p14:nvPr/>
              </p14:nvContentPartPr>
              <p14:xfrm>
                <a:off x="8764906" y="5386350"/>
                <a:ext cx="488160" cy="170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0A62F8A-1244-1E99-D560-A51D909BDC6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60586" y="5382030"/>
                  <a:ext cx="49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498AD0C-8ABC-8D74-F1F8-6A1863489671}"/>
                    </a:ext>
                  </a:extLst>
                </p14:cNvPr>
                <p14:cNvContentPartPr/>
                <p14:nvPr/>
              </p14:nvContentPartPr>
              <p14:xfrm>
                <a:off x="9302026" y="5970270"/>
                <a:ext cx="10080" cy="298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498AD0C-8ABC-8D74-F1F8-6A186348967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97706" y="5965950"/>
                  <a:ext cx="18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645A420-4B0C-7B3E-B52D-D71358B54A55}"/>
                    </a:ext>
                  </a:extLst>
                </p14:cNvPr>
                <p14:cNvContentPartPr/>
                <p14:nvPr/>
              </p14:nvContentPartPr>
              <p14:xfrm>
                <a:off x="9413986" y="6022470"/>
                <a:ext cx="251280" cy="201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645A420-4B0C-7B3E-B52D-D71358B54A5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09666" y="6018150"/>
                  <a:ext cx="259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4F5AEA8-4AC1-5376-83A3-51D9D705CDC6}"/>
                    </a:ext>
                  </a:extLst>
                </p14:cNvPr>
                <p14:cNvContentPartPr/>
                <p14:nvPr/>
              </p14:nvContentPartPr>
              <p14:xfrm>
                <a:off x="9615586" y="5548350"/>
                <a:ext cx="223920" cy="175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4F5AEA8-4AC1-5376-83A3-51D9D705CDC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11266" y="5544030"/>
                  <a:ext cx="232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49A5AD8-2B0A-8CB2-B4FF-64648AD544AC}"/>
                    </a:ext>
                  </a:extLst>
                </p14:cNvPr>
                <p14:cNvContentPartPr/>
                <p14:nvPr/>
              </p14:nvContentPartPr>
              <p14:xfrm>
                <a:off x="9893866" y="5536110"/>
                <a:ext cx="30960" cy="514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49A5AD8-2B0A-8CB2-B4FF-64648AD544A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89546" y="5531790"/>
                  <a:ext cx="396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DFA0745-A179-8A26-695A-A975D0940F58}"/>
                    </a:ext>
                  </a:extLst>
                </p14:cNvPr>
                <p14:cNvContentPartPr/>
                <p14:nvPr/>
              </p14:nvContentPartPr>
              <p14:xfrm>
                <a:off x="9462586" y="5340630"/>
                <a:ext cx="561960" cy="168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DFA0745-A179-8A26-695A-A975D0940F5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58266" y="5336310"/>
                  <a:ext cx="570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EE6A059-B7FB-082C-0F02-A8662739DABB}"/>
                    </a:ext>
                  </a:extLst>
                </p14:cNvPr>
                <p14:cNvContentPartPr/>
                <p14:nvPr/>
              </p14:nvContentPartPr>
              <p14:xfrm>
                <a:off x="10010146" y="5889270"/>
                <a:ext cx="235440" cy="179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EE6A059-B7FB-082C-0F02-A8662739DAB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005826" y="5884950"/>
                  <a:ext cx="244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878FAB4-3150-8DB4-9744-DC4F8BABCC9C}"/>
                    </a:ext>
                  </a:extLst>
                </p14:cNvPr>
                <p14:cNvContentPartPr/>
                <p14:nvPr/>
              </p14:nvContentPartPr>
              <p14:xfrm>
                <a:off x="10272586" y="5873430"/>
                <a:ext cx="171720" cy="210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878FAB4-3150-8DB4-9744-DC4F8BABCC9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68266" y="5869110"/>
                  <a:ext cx="180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A25D263-BD59-E9B9-90E9-853C58295B7A}"/>
                    </a:ext>
                  </a:extLst>
                </p14:cNvPr>
                <p14:cNvContentPartPr/>
                <p14:nvPr/>
              </p14:nvContentPartPr>
              <p14:xfrm>
                <a:off x="10143346" y="5399310"/>
                <a:ext cx="124200" cy="35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A25D263-BD59-E9B9-90E9-853C58295B7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139026" y="5394990"/>
                  <a:ext cx="132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BA153BE-3718-2656-124C-4CEB87B75AD4}"/>
                    </a:ext>
                  </a:extLst>
                </p14:cNvPr>
                <p14:cNvContentPartPr/>
                <p14:nvPr/>
              </p14:nvContentPartPr>
              <p14:xfrm>
                <a:off x="10369426" y="5286990"/>
                <a:ext cx="120960" cy="203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BA153BE-3718-2656-124C-4CEB87B75A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65106" y="5282670"/>
                  <a:ext cx="129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BB5CE2B-24AD-1024-9D21-580A3FEA2688}"/>
                    </a:ext>
                  </a:extLst>
                </p14:cNvPr>
                <p14:cNvContentPartPr/>
                <p14:nvPr/>
              </p14:nvContentPartPr>
              <p14:xfrm>
                <a:off x="10788106" y="5419470"/>
                <a:ext cx="277560" cy="249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BB5CE2B-24AD-1024-9D21-580A3FEA268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783786" y="5415150"/>
                  <a:ext cx="2862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538CE5D-B496-744B-9B78-B150EE3CA3DC}"/>
                    </a:ext>
                  </a:extLst>
                </p14:cNvPr>
                <p14:cNvContentPartPr/>
                <p14:nvPr/>
              </p14:nvContentPartPr>
              <p14:xfrm>
                <a:off x="10952986" y="5411550"/>
                <a:ext cx="384840" cy="655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538CE5D-B496-744B-9B78-B150EE3CA3D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948666" y="5407230"/>
                  <a:ext cx="39348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5F8FEF4-EA22-31C5-4767-B5A775F7E5DE}"/>
                    </a:ext>
                  </a:extLst>
                </p14:cNvPr>
                <p14:cNvContentPartPr/>
                <p14:nvPr/>
              </p14:nvContentPartPr>
              <p14:xfrm>
                <a:off x="11439706" y="5829510"/>
                <a:ext cx="12960" cy="213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5F8FEF4-EA22-31C5-4767-B5A775F7E5D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35386" y="5825190"/>
                  <a:ext cx="21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FFF8135-9364-38B2-A43D-BA4ECDE0C0F8}"/>
                    </a:ext>
                  </a:extLst>
                </p14:cNvPr>
                <p14:cNvContentPartPr/>
                <p14:nvPr/>
              </p14:nvContentPartPr>
              <p14:xfrm>
                <a:off x="10574626" y="5055870"/>
                <a:ext cx="691920" cy="142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FFF8135-9364-38B2-A43D-BA4ECDE0C0F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70306" y="5051550"/>
                  <a:ext cx="70056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242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9431F56-75C5-0398-C1B5-D55575A76157}"/>
              </a:ext>
            </a:extLst>
          </p:cNvPr>
          <p:cNvGrpSpPr/>
          <p:nvPr/>
        </p:nvGrpSpPr>
        <p:grpSpPr>
          <a:xfrm>
            <a:off x="571306" y="737310"/>
            <a:ext cx="3590280" cy="1982520"/>
            <a:chOff x="571306" y="737310"/>
            <a:chExt cx="3590280" cy="19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6D33A5D-2F88-A5BB-E3E4-DB5D3F0786BB}"/>
                    </a:ext>
                  </a:extLst>
                </p14:cNvPr>
                <p14:cNvContentPartPr/>
                <p14:nvPr/>
              </p14:nvContentPartPr>
              <p14:xfrm>
                <a:off x="768586" y="994710"/>
                <a:ext cx="376920" cy="373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6D33A5D-2F88-A5BB-E3E4-DB5D3F0786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4266" y="990390"/>
                  <a:ext cx="385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2F9D1E5-B90C-840B-9214-B63F18499BEE}"/>
                    </a:ext>
                  </a:extLst>
                </p14:cNvPr>
                <p14:cNvContentPartPr/>
                <p14:nvPr/>
              </p14:nvContentPartPr>
              <p14:xfrm>
                <a:off x="1041106" y="966630"/>
                <a:ext cx="248040" cy="655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2F9D1E5-B90C-840B-9214-B63F18499B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6786" y="962310"/>
                  <a:ext cx="25668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E01AED-C01E-653A-D113-653B0890EC68}"/>
                    </a:ext>
                  </a:extLst>
                </p14:cNvPr>
                <p14:cNvContentPartPr/>
                <p14:nvPr/>
              </p14:nvContentPartPr>
              <p14:xfrm>
                <a:off x="571306" y="798150"/>
                <a:ext cx="889920" cy="137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E01AED-C01E-653A-D113-653B0890EC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986" y="793830"/>
                  <a:ext cx="898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825CA9-F6DD-5FDC-1874-C7D9E9E9FFDB}"/>
                    </a:ext>
                  </a:extLst>
                </p14:cNvPr>
                <p14:cNvContentPartPr/>
                <p14:nvPr/>
              </p14:nvContentPartPr>
              <p14:xfrm>
                <a:off x="1410826" y="1344630"/>
                <a:ext cx="364680" cy="393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825CA9-F6DD-5FDC-1874-C7D9E9E9FF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06506" y="1340310"/>
                  <a:ext cx="3733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BA9F9-1495-C699-9241-B174F47197BB}"/>
                    </a:ext>
                  </a:extLst>
                </p14:cNvPr>
                <p14:cNvContentPartPr/>
                <p14:nvPr/>
              </p14:nvContentPartPr>
              <p14:xfrm>
                <a:off x="1882786" y="1555230"/>
                <a:ext cx="459720" cy="290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BA9F9-1495-C699-9241-B174F47197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78466" y="1550910"/>
                  <a:ext cx="468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7231B0-AF6F-46D6-6D8B-4D16200F4D71}"/>
                    </a:ext>
                  </a:extLst>
                </p14:cNvPr>
                <p14:cNvContentPartPr/>
                <p14:nvPr/>
              </p14:nvContentPartPr>
              <p14:xfrm>
                <a:off x="954346" y="1769070"/>
                <a:ext cx="472680" cy="3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7231B0-AF6F-46D6-6D8B-4D16200F4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0026" y="1764750"/>
                  <a:ext cx="481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68EDA3-47C2-BB70-D5E0-2C9FB4AE2660}"/>
                    </a:ext>
                  </a:extLst>
                </p14:cNvPr>
                <p14:cNvContentPartPr/>
                <p14:nvPr/>
              </p14:nvContentPartPr>
              <p14:xfrm>
                <a:off x="2533306" y="1407270"/>
                <a:ext cx="334440" cy="244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68EDA3-47C2-BB70-D5E0-2C9FB4AE26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8986" y="1402950"/>
                  <a:ext cx="343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16BE85-BA8F-4C72-060B-EAC94157572C}"/>
                    </a:ext>
                  </a:extLst>
                </p14:cNvPr>
                <p14:cNvContentPartPr/>
                <p14:nvPr/>
              </p14:nvContentPartPr>
              <p14:xfrm>
                <a:off x="3086626" y="737310"/>
                <a:ext cx="269280" cy="198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16BE85-BA8F-4C72-060B-EAC9415757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2306" y="732990"/>
                  <a:ext cx="277920" cy="19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645EA6-CB6C-0A98-DBF0-C1B4AC4020EE}"/>
                    </a:ext>
                  </a:extLst>
                </p14:cNvPr>
                <p14:cNvContentPartPr/>
                <p14:nvPr/>
              </p14:nvContentPartPr>
              <p14:xfrm>
                <a:off x="3369946" y="890310"/>
                <a:ext cx="194040" cy="266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645EA6-CB6C-0A98-DBF0-C1B4AC4020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65626" y="885990"/>
                  <a:ext cx="202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936F70-8211-248C-E174-D456854E4C60}"/>
                    </a:ext>
                  </a:extLst>
                </p14:cNvPr>
                <p14:cNvContentPartPr/>
                <p14:nvPr/>
              </p14:nvContentPartPr>
              <p14:xfrm>
                <a:off x="3106426" y="1076430"/>
                <a:ext cx="469440" cy="74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936F70-8211-248C-E174-D456854E4C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02106" y="1072110"/>
                  <a:ext cx="478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A4DB47-5E9F-45AB-A6EF-67FCC11C5362}"/>
                    </a:ext>
                  </a:extLst>
                </p14:cNvPr>
                <p14:cNvContentPartPr/>
                <p14:nvPr/>
              </p14:nvContentPartPr>
              <p14:xfrm>
                <a:off x="3505666" y="866550"/>
                <a:ext cx="162000" cy="62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A4DB47-5E9F-45AB-A6EF-67FCC11C53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1346" y="862230"/>
                  <a:ext cx="17064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B4A169-EEC7-FFB1-7EDE-DA0C7C84C864}"/>
                    </a:ext>
                  </a:extLst>
                </p14:cNvPr>
                <p14:cNvContentPartPr/>
                <p14:nvPr/>
              </p14:nvContentPartPr>
              <p14:xfrm>
                <a:off x="3787186" y="798150"/>
                <a:ext cx="278280" cy="29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B4A169-EEC7-FFB1-7EDE-DA0C7C84C8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2866" y="793830"/>
                  <a:ext cx="28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28D86C-CD2C-1960-84BD-79C80612433C}"/>
                    </a:ext>
                  </a:extLst>
                </p14:cNvPr>
                <p14:cNvContentPartPr/>
                <p14:nvPr/>
              </p14:nvContentPartPr>
              <p14:xfrm>
                <a:off x="3863866" y="829830"/>
                <a:ext cx="297720" cy="529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28D86C-CD2C-1960-84BD-79C8061243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9546" y="825510"/>
                  <a:ext cx="3063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F18D4F-F7AB-5652-B405-23997CD6D22C}"/>
                    </a:ext>
                  </a:extLst>
                </p14:cNvPr>
                <p14:cNvContentPartPr/>
                <p14:nvPr/>
              </p14:nvContentPartPr>
              <p14:xfrm>
                <a:off x="3674866" y="1630110"/>
                <a:ext cx="187920" cy="307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F18D4F-F7AB-5652-B405-23997CD6D2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0546" y="1625790"/>
                  <a:ext cx="196560" cy="31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2C40457-5600-FC42-0FAC-AD8919C22651}"/>
                  </a:ext>
                </a:extLst>
              </p14:cNvPr>
              <p14:cNvContentPartPr/>
              <p14:nvPr/>
            </p14:nvContentPartPr>
            <p14:xfrm>
              <a:off x="11590186" y="480270"/>
              <a:ext cx="116640" cy="430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2C40457-5600-FC42-0FAC-AD8919C2265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585866" y="475950"/>
                <a:ext cx="1252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4F94409-92EF-6D04-669C-AFC21B63767D}"/>
                  </a:ext>
                </a:extLst>
              </p14:cNvPr>
              <p14:cNvContentPartPr/>
              <p14:nvPr/>
            </p14:nvContentPartPr>
            <p14:xfrm>
              <a:off x="11801866" y="540750"/>
              <a:ext cx="177840" cy="223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4F94409-92EF-6D04-669C-AFC21B6376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97546" y="536430"/>
                <a:ext cx="1864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2DF3815-63AB-25A8-6FFA-9F8A9E0C2F26}"/>
                  </a:ext>
                </a:extLst>
              </p14:cNvPr>
              <p14:cNvContentPartPr/>
              <p14:nvPr/>
            </p14:nvContentPartPr>
            <p14:xfrm>
              <a:off x="11851906" y="601230"/>
              <a:ext cx="129600" cy="327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2DF3815-63AB-25A8-6FFA-9F8A9E0C2F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847586" y="596910"/>
                <a:ext cx="138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F14F6F6-8CA8-CD16-FAA1-DB16A176BC9B}"/>
                  </a:ext>
                </a:extLst>
              </p14:cNvPr>
              <p14:cNvContentPartPr/>
              <p14:nvPr/>
            </p14:nvContentPartPr>
            <p14:xfrm>
              <a:off x="11953066" y="305310"/>
              <a:ext cx="173160" cy="802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F14F6F6-8CA8-CD16-FAA1-DB16A176BC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48746" y="300990"/>
                <a:ext cx="18180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DE09E8-0AC8-33B6-8DCB-C5AF35C2B5B5}"/>
                  </a:ext>
                </a:extLst>
              </p14:cNvPr>
              <p14:cNvContentPartPr/>
              <p14:nvPr/>
            </p14:nvContentPartPr>
            <p14:xfrm>
              <a:off x="4934866" y="916950"/>
              <a:ext cx="367200" cy="216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DE09E8-0AC8-33B6-8DCB-C5AF35C2B5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30546" y="912630"/>
                <a:ext cx="3758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4EE15EA-F42F-7436-DE83-406BBD630858}"/>
                  </a:ext>
                </a:extLst>
              </p14:cNvPr>
              <p14:cNvContentPartPr/>
              <p14:nvPr/>
            </p14:nvContentPartPr>
            <p14:xfrm>
              <a:off x="4739026" y="1746390"/>
              <a:ext cx="263520" cy="50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4EE15EA-F42F-7436-DE83-406BBD6308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34706" y="1742070"/>
                <a:ext cx="2721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AED8FB-AF49-2C16-A507-4060446E19D5}"/>
                  </a:ext>
                </a:extLst>
              </p14:cNvPr>
              <p14:cNvContentPartPr/>
              <p14:nvPr/>
            </p14:nvContentPartPr>
            <p14:xfrm>
              <a:off x="5008666" y="1613550"/>
              <a:ext cx="212760" cy="579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AED8FB-AF49-2C16-A507-4060446E19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04346" y="1609230"/>
                <a:ext cx="22140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E16CA41-6414-8BDE-B9F7-D7DF7F647BA5}"/>
                  </a:ext>
                </a:extLst>
              </p14:cNvPr>
              <p14:cNvContentPartPr/>
              <p14:nvPr/>
            </p14:nvContentPartPr>
            <p14:xfrm>
              <a:off x="5432026" y="1561710"/>
              <a:ext cx="272520" cy="277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E16CA41-6414-8BDE-B9F7-D7DF7F647B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27706" y="1557390"/>
                <a:ext cx="2811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D2DAC4B-BAD4-7BBE-F8CE-B9AB3A97CFA7}"/>
                  </a:ext>
                </a:extLst>
              </p14:cNvPr>
              <p14:cNvContentPartPr/>
              <p14:nvPr/>
            </p14:nvContentPartPr>
            <p14:xfrm>
              <a:off x="5552986" y="1613550"/>
              <a:ext cx="162000" cy="447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D2DAC4B-BAD4-7BBE-F8CE-B9AB3A97CF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8666" y="1609230"/>
                <a:ext cx="1706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B369C1-A818-CB75-400A-905BD6CE0AD1}"/>
                  </a:ext>
                </a:extLst>
              </p14:cNvPr>
              <p14:cNvContentPartPr/>
              <p14:nvPr/>
            </p14:nvContentPartPr>
            <p14:xfrm>
              <a:off x="5564866" y="377670"/>
              <a:ext cx="706320" cy="2077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B369C1-A818-CB75-400A-905BD6CE0AD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60546" y="373350"/>
                <a:ext cx="714960" cy="20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22BD809-D404-EB18-FC57-DC60FBFEE698}"/>
                  </a:ext>
                </a:extLst>
              </p14:cNvPr>
              <p14:cNvContentPartPr/>
              <p14:nvPr/>
            </p14:nvContentPartPr>
            <p14:xfrm>
              <a:off x="6386746" y="1186950"/>
              <a:ext cx="419400" cy="26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22BD809-D404-EB18-FC57-DC60FBFEE6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82426" y="1182630"/>
                <a:ext cx="428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ACC6B9-DBBA-700B-213F-F03874303A6B}"/>
                  </a:ext>
                </a:extLst>
              </p14:cNvPr>
              <p14:cNvContentPartPr/>
              <p14:nvPr/>
            </p14:nvContentPartPr>
            <p14:xfrm>
              <a:off x="6980746" y="378390"/>
              <a:ext cx="394200" cy="2040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ACC6B9-DBBA-700B-213F-F03874303A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76426" y="374070"/>
                <a:ext cx="402840" cy="20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990304-69BA-191E-026F-CBA0749F185E}"/>
                  </a:ext>
                </a:extLst>
              </p14:cNvPr>
              <p14:cNvContentPartPr/>
              <p14:nvPr/>
            </p14:nvContentPartPr>
            <p14:xfrm>
              <a:off x="7235266" y="584670"/>
              <a:ext cx="254160" cy="64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990304-69BA-191E-026F-CBA0749F185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30946" y="580350"/>
                <a:ext cx="26280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65EE8B5-F281-0292-5E80-BCC8B5C3D5AC}"/>
                  </a:ext>
                </a:extLst>
              </p14:cNvPr>
              <p14:cNvContentPartPr/>
              <p14:nvPr/>
            </p14:nvContentPartPr>
            <p14:xfrm>
              <a:off x="7668346" y="560910"/>
              <a:ext cx="291600" cy="376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65EE8B5-F281-0292-5E80-BCC8B5C3D5A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64026" y="556590"/>
                <a:ext cx="3002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C233CE6-859D-E1F3-01F7-598964EEDE62}"/>
                  </a:ext>
                </a:extLst>
              </p14:cNvPr>
              <p14:cNvContentPartPr/>
              <p14:nvPr/>
            </p14:nvContentPartPr>
            <p14:xfrm>
              <a:off x="7733146" y="725430"/>
              <a:ext cx="109800" cy="513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C233CE6-859D-E1F3-01F7-598964EEDE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28826" y="721110"/>
                <a:ext cx="1184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AFF1C8-B5A2-2CB2-3637-0C4404B828DC}"/>
                  </a:ext>
                </a:extLst>
              </p14:cNvPr>
              <p14:cNvContentPartPr/>
              <p14:nvPr/>
            </p14:nvContentPartPr>
            <p14:xfrm>
              <a:off x="7385386" y="1653870"/>
              <a:ext cx="195840" cy="635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AFF1C8-B5A2-2CB2-3637-0C4404B828D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81066" y="1649550"/>
                <a:ext cx="2044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EBB069-0A6F-F710-E708-20D1DF5CFD5D}"/>
                  </a:ext>
                </a:extLst>
              </p14:cNvPr>
              <p14:cNvContentPartPr/>
              <p14:nvPr/>
            </p14:nvContentPartPr>
            <p14:xfrm>
              <a:off x="7702546" y="1601310"/>
              <a:ext cx="234720" cy="283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EBB069-0A6F-F710-E708-20D1DF5CFD5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98226" y="1596990"/>
                <a:ext cx="2433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5C55A2-C082-F25A-AAAB-BA6D751AE6DD}"/>
                  </a:ext>
                </a:extLst>
              </p14:cNvPr>
              <p14:cNvContentPartPr/>
              <p14:nvPr/>
            </p14:nvContentPartPr>
            <p14:xfrm>
              <a:off x="7805506" y="1754310"/>
              <a:ext cx="98640" cy="388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5C55A2-C082-F25A-AAAB-BA6D751AE6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01186" y="1749990"/>
                <a:ext cx="1072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F5FA3F-A9AE-1DC5-3F5D-4A47864A00DF}"/>
                  </a:ext>
                </a:extLst>
              </p14:cNvPr>
              <p14:cNvContentPartPr/>
              <p14:nvPr/>
            </p14:nvContentPartPr>
            <p14:xfrm>
              <a:off x="8071906" y="276510"/>
              <a:ext cx="426960" cy="2101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F5FA3F-A9AE-1DC5-3F5D-4A47864A00D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67586" y="272190"/>
                <a:ext cx="435600" cy="21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C239C96-94A0-7282-9278-7A6255942FBE}"/>
                  </a:ext>
                </a:extLst>
              </p14:cNvPr>
              <p14:cNvContentPartPr/>
              <p14:nvPr/>
            </p14:nvContentPartPr>
            <p14:xfrm>
              <a:off x="9506866" y="182910"/>
              <a:ext cx="19800" cy="475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C239C96-94A0-7282-9278-7A6255942FB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02546" y="178590"/>
                <a:ext cx="284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ACAA1E-6295-3698-DA27-C4C266D3967B}"/>
                  </a:ext>
                </a:extLst>
              </p14:cNvPr>
              <p14:cNvContentPartPr/>
              <p14:nvPr/>
            </p14:nvContentPartPr>
            <p14:xfrm>
              <a:off x="8700826" y="721110"/>
              <a:ext cx="2363040" cy="249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ACAA1E-6295-3698-DA27-C4C266D396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96506" y="716790"/>
                <a:ext cx="23716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15714A1-16DA-A96A-9EF9-0C19C53D69DD}"/>
                  </a:ext>
                </a:extLst>
              </p14:cNvPr>
              <p14:cNvContentPartPr/>
              <p14:nvPr/>
            </p14:nvContentPartPr>
            <p14:xfrm>
              <a:off x="8779666" y="1279830"/>
              <a:ext cx="267480" cy="290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15714A1-16DA-A96A-9EF9-0C19C53D69D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75346" y="1275510"/>
                <a:ext cx="2761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75E325C-1601-A2B2-A867-77F7BB118919}"/>
                  </a:ext>
                </a:extLst>
              </p14:cNvPr>
              <p14:cNvContentPartPr/>
              <p14:nvPr/>
            </p14:nvContentPartPr>
            <p14:xfrm>
              <a:off x="9143986" y="148107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75E325C-1601-A2B2-A867-77F7BB11891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39666" y="14767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760B39C-A1AF-5214-341B-5056A49D4E27}"/>
                  </a:ext>
                </a:extLst>
              </p14:cNvPr>
              <p14:cNvContentPartPr/>
              <p14:nvPr/>
            </p14:nvContentPartPr>
            <p14:xfrm>
              <a:off x="9390226" y="1121070"/>
              <a:ext cx="225360" cy="536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760B39C-A1AF-5214-341B-5056A49D4E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85906" y="1116750"/>
                <a:ext cx="2340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20A1FE-044B-0B9E-331A-0E521410EA0A}"/>
                  </a:ext>
                </a:extLst>
              </p14:cNvPr>
              <p14:cNvContentPartPr/>
              <p14:nvPr/>
            </p14:nvContentPartPr>
            <p14:xfrm>
              <a:off x="9208426" y="1328070"/>
              <a:ext cx="19080" cy="19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20A1FE-044B-0B9E-331A-0E521410EA0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204106" y="1323750"/>
                <a:ext cx="277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D3D518C-794C-B3CA-9443-F1F8705EB40F}"/>
                  </a:ext>
                </a:extLst>
              </p14:cNvPr>
              <p14:cNvContentPartPr/>
              <p14:nvPr/>
            </p14:nvContentPartPr>
            <p14:xfrm>
              <a:off x="9752746" y="1358670"/>
              <a:ext cx="240480" cy="30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D3D518C-794C-B3CA-9443-F1F8705EB4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48426" y="1354350"/>
                <a:ext cx="249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04D72D-345D-5BBB-2E31-9FFA3F8F5D80}"/>
                  </a:ext>
                </a:extLst>
              </p14:cNvPr>
              <p14:cNvContentPartPr/>
              <p14:nvPr/>
            </p14:nvContentPartPr>
            <p14:xfrm>
              <a:off x="9898186" y="1103070"/>
              <a:ext cx="250920" cy="793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04D72D-345D-5BBB-2E31-9FFA3F8F5D8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893866" y="1098750"/>
                <a:ext cx="25956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5E7CAE2-FB66-CCC5-831F-09FC0B9865AE}"/>
                  </a:ext>
                </a:extLst>
              </p14:cNvPr>
              <p14:cNvContentPartPr/>
              <p14:nvPr/>
            </p14:nvContentPartPr>
            <p14:xfrm>
              <a:off x="10328386" y="1155270"/>
              <a:ext cx="201240" cy="428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5E7CAE2-FB66-CCC5-831F-09FC0B9865A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24066" y="1150950"/>
                <a:ext cx="2098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3992258-B243-F141-3627-B6330F31FC7D}"/>
                  </a:ext>
                </a:extLst>
              </p14:cNvPr>
              <p14:cNvContentPartPr/>
              <p14:nvPr/>
            </p14:nvContentPartPr>
            <p14:xfrm>
              <a:off x="10619266" y="1384950"/>
              <a:ext cx="11520" cy="2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3992258-B243-F141-3627-B6330F31FC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14946" y="1380630"/>
                <a:ext cx="20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8B88139-0B22-907C-C7DA-EDA1CEFD5EDD}"/>
                  </a:ext>
                </a:extLst>
              </p14:cNvPr>
              <p14:cNvContentPartPr/>
              <p14:nvPr/>
            </p14:nvContentPartPr>
            <p14:xfrm>
              <a:off x="10755706" y="1233750"/>
              <a:ext cx="235800" cy="307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8B88139-0B22-907C-C7DA-EDA1CEFD5E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751386" y="1229430"/>
                <a:ext cx="244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C36ADBB-C4DC-AA15-3050-AF986F3B06F0}"/>
                  </a:ext>
                </a:extLst>
              </p14:cNvPr>
              <p14:cNvContentPartPr/>
              <p14:nvPr/>
            </p14:nvContentPartPr>
            <p14:xfrm>
              <a:off x="10992586" y="1151670"/>
              <a:ext cx="206280" cy="515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C36ADBB-C4DC-AA15-3050-AF986F3B06F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88266" y="1147350"/>
                <a:ext cx="2149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96E3CC-13D3-93F4-E33A-751855BB23DE}"/>
                  </a:ext>
                </a:extLst>
              </p14:cNvPr>
              <p14:cNvContentPartPr/>
              <p14:nvPr/>
            </p14:nvContentPartPr>
            <p14:xfrm>
              <a:off x="10634746" y="230790"/>
              <a:ext cx="246240" cy="698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96E3CC-13D3-93F4-E33A-751855BB23D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630426" y="226470"/>
                <a:ext cx="25488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F31254E-A05F-C7CD-220B-A5D52C5005E9}"/>
                  </a:ext>
                </a:extLst>
              </p14:cNvPr>
              <p14:cNvContentPartPr/>
              <p14:nvPr/>
            </p14:nvContentPartPr>
            <p14:xfrm>
              <a:off x="10798186" y="468030"/>
              <a:ext cx="107280" cy="488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F31254E-A05F-C7CD-220B-A5D52C5005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793866" y="463710"/>
                <a:ext cx="1159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D2ABA4-D0FD-B181-2549-EA6C6E02B96F}"/>
                  </a:ext>
                </a:extLst>
              </p14:cNvPr>
              <p14:cNvContentPartPr/>
              <p14:nvPr/>
            </p14:nvContentPartPr>
            <p14:xfrm>
              <a:off x="11055226" y="472350"/>
              <a:ext cx="252000" cy="25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D2ABA4-D0FD-B181-2549-EA6C6E02B96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50906" y="468030"/>
                <a:ext cx="260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15971FC-10B5-CBF2-5910-64872A47B724}"/>
                  </a:ext>
                </a:extLst>
              </p14:cNvPr>
              <p14:cNvContentPartPr/>
              <p14:nvPr/>
            </p14:nvContentPartPr>
            <p14:xfrm>
              <a:off x="11147026" y="540750"/>
              <a:ext cx="80280" cy="373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15971FC-10B5-CBF2-5910-64872A47B72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142706" y="536430"/>
                <a:ext cx="88920" cy="38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4802A366-D62F-2386-F6C9-C99A55B10D8D}"/>
              </a:ext>
            </a:extLst>
          </p:cNvPr>
          <p:cNvGrpSpPr/>
          <p:nvPr/>
        </p:nvGrpSpPr>
        <p:grpSpPr>
          <a:xfrm>
            <a:off x="821146" y="4591830"/>
            <a:ext cx="743760" cy="845280"/>
            <a:chOff x="821146" y="4591830"/>
            <a:chExt cx="74376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50F2E9-2010-A578-7314-F811C03A7146}"/>
                    </a:ext>
                  </a:extLst>
                </p14:cNvPr>
                <p14:cNvContentPartPr/>
                <p14:nvPr/>
              </p14:nvContentPartPr>
              <p14:xfrm>
                <a:off x="824026" y="4800990"/>
                <a:ext cx="279720" cy="488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50F2E9-2010-A578-7314-F811C03A714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9706" y="4796670"/>
                  <a:ext cx="2883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9DB367A-2C7B-E4B6-E788-9EBB715A1740}"/>
                    </a:ext>
                  </a:extLst>
                </p14:cNvPr>
                <p14:cNvContentPartPr/>
                <p14:nvPr/>
              </p14:nvContentPartPr>
              <p14:xfrm>
                <a:off x="821146" y="4888830"/>
                <a:ext cx="311760" cy="36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9DB367A-2C7B-E4B6-E788-9EBB715A17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6826" y="4884510"/>
                  <a:ext cx="320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3A7B80-FD1C-9E5A-5575-6B4A35A540AB}"/>
                    </a:ext>
                  </a:extLst>
                </p14:cNvPr>
                <p14:cNvContentPartPr/>
                <p14:nvPr/>
              </p14:nvContentPartPr>
              <p14:xfrm>
                <a:off x="910066" y="4591830"/>
                <a:ext cx="364680" cy="518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3A7B80-FD1C-9E5A-5575-6B4A35A540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5746" y="4587510"/>
                  <a:ext cx="3733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6117E7-12E7-BECD-8137-0ADA2F4ED64E}"/>
                    </a:ext>
                  </a:extLst>
                </p14:cNvPr>
                <p14:cNvContentPartPr/>
                <p14:nvPr/>
              </p14:nvContentPartPr>
              <p14:xfrm>
                <a:off x="1166386" y="4942830"/>
                <a:ext cx="323640" cy="494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6117E7-12E7-BECD-8137-0ADA2F4ED6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62066" y="4938510"/>
                  <a:ext cx="3322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B2977F5-2680-3A4A-252D-93363A6E6CFE}"/>
                    </a:ext>
                  </a:extLst>
                </p14:cNvPr>
                <p14:cNvContentPartPr/>
                <p14:nvPr/>
              </p14:nvContentPartPr>
              <p14:xfrm>
                <a:off x="1526746" y="5218950"/>
                <a:ext cx="38160" cy="12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B2977F5-2680-3A4A-252D-93363A6E6C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22426" y="5214630"/>
                  <a:ext cx="46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77C6C0-FFBA-D7D0-208C-78A5596BB0C7}"/>
                    </a:ext>
                  </a:extLst>
                </p14:cNvPr>
                <p14:cNvContentPartPr/>
                <p14:nvPr/>
              </p14:nvContentPartPr>
              <p14:xfrm>
                <a:off x="1454026" y="4933470"/>
                <a:ext cx="30960" cy="4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77C6C0-FFBA-D7D0-208C-78A5596BB0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49706" y="4929150"/>
                  <a:ext cx="39600" cy="1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F6B5F1-B6E0-4EE5-6731-4EFA95220600}"/>
                  </a:ext>
                </a:extLst>
              </p14:cNvPr>
              <p14:cNvContentPartPr/>
              <p14:nvPr/>
            </p14:nvContentPartPr>
            <p14:xfrm>
              <a:off x="2820226" y="3283590"/>
              <a:ext cx="273960" cy="106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F6B5F1-B6E0-4EE5-6731-4EFA9522060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15906" y="3279270"/>
                <a:ext cx="282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24DCC04-0F5E-653E-A105-CB5C699A754C}"/>
                  </a:ext>
                </a:extLst>
              </p14:cNvPr>
              <p14:cNvContentPartPr/>
              <p14:nvPr/>
            </p14:nvContentPartPr>
            <p14:xfrm>
              <a:off x="2828506" y="3492030"/>
              <a:ext cx="290520" cy="35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24DCC04-0F5E-653E-A105-CB5C699A754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824186" y="3487710"/>
                <a:ext cx="299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61D0190-2C55-A865-8BC6-A7AB08ABEBB9}"/>
                  </a:ext>
                </a:extLst>
              </p14:cNvPr>
              <p14:cNvContentPartPr/>
              <p14:nvPr/>
            </p14:nvContentPartPr>
            <p14:xfrm>
              <a:off x="3519346" y="2666910"/>
              <a:ext cx="397440" cy="1474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61D0190-2C55-A865-8BC6-A7AB08ABEB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5026" y="2662590"/>
                <a:ext cx="406080" cy="14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677570F-D12F-6C7C-38E1-6A984A4386B3}"/>
                  </a:ext>
                </a:extLst>
              </p14:cNvPr>
              <p14:cNvContentPartPr/>
              <p14:nvPr/>
            </p14:nvContentPartPr>
            <p14:xfrm>
              <a:off x="6383506" y="2630190"/>
              <a:ext cx="423000" cy="1582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677570F-D12F-6C7C-38E1-6A984A4386B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79186" y="2625870"/>
                <a:ext cx="431640" cy="15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7FBF57-4C73-EA13-453C-3A6D01D58E94}"/>
                  </a:ext>
                </a:extLst>
              </p14:cNvPr>
              <p14:cNvContentPartPr/>
              <p14:nvPr/>
            </p14:nvContentPartPr>
            <p14:xfrm>
              <a:off x="1929586" y="4885590"/>
              <a:ext cx="226440" cy="12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7FBF57-4C73-EA13-453C-3A6D01D58E9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925266" y="4881270"/>
                <a:ext cx="235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77B3A77-323C-5510-47C2-4D0545468A28}"/>
                  </a:ext>
                </a:extLst>
              </p14:cNvPr>
              <p14:cNvContentPartPr/>
              <p14:nvPr/>
            </p14:nvContentPartPr>
            <p14:xfrm>
              <a:off x="1957666" y="5080350"/>
              <a:ext cx="297360" cy="18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77B3A77-323C-5510-47C2-4D0545468A2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53346" y="5076030"/>
                <a:ext cx="306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9BE115E-2747-475D-904B-ED8D96A23AC9}"/>
                  </a:ext>
                </a:extLst>
              </p14:cNvPr>
              <p14:cNvContentPartPr/>
              <p14:nvPr/>
            </p14:nvContentPartPr>
            <p14:xfrm>
              <a:off x="2441506" y="4678230"/>
              <a:ext cx="392400" cy="878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9BE115E-2747-475D-904B-ED8D96A23AC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37186" y="4673910"/>
                <a:ext cx="40104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DC0816-DFAC-50E8-A86C-8A341D84ADC7}"/>
                  </a:ext>
                </a:extLst>
              </p14:cNvPr>
              <p14:cNvContentPartPr/>
              <p14:nvPr/>
            </p14:nvContentPartPr>
            <p14:xfrm>
              <a:off x="3944866" y="4483110"/>
              <a:ext cx="281160" cy="471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FDC0816-DFAC-50E8-A86C-8A341D84ADC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40546" y="4478790"/>
                <a:ext cx="2898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A51E647-FC03-5142-CE91-CD87636871DC}"/>
                  </a:ext>
                </a:extLst>
              </p14:cNvPr>
              <p14:cNvContentPartPr/>
              <p14:nvPr/>
            </p14:nvContentPartPr>
            <p14:xfrm>
              <a:off x="3880426" y="4521270"/>
              <a:ext cx="309240" cy="123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A51E647-FC03-5142-CE91-CD87636871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76106" y="4516950"/>
                <a:ext cx="3178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6BEA24D-9A75-1585-681F-D084ACC9119F}"/>
                  </a:ext>
                </a:extLst>
              </p14:cNvPr>
              <p14:cNvContentPartPr/>
              <p14:nvPr/>
            </p14:nvContentPartPr>
            <p14:xfrm>
              <a:off x="3997426" y="4165590"/>
              <a:ext cx="506160" cy="535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6BEA24D-9A75-1585-681F-D084ACC9119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93106" y="4161270"/>
                <a:ext cx="5148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8D657C5-2CEA-E275-9B91-272CE4E786AE}"/>
                  </a:ext>
                </a:extLst>
              </p14:cNvPr>
              <p14:cNvContentPartPr/>
              <p14:nvPr/>
            </p14:nvContentPartPr>
            <p14:xfrm>
              <a:off x="4462186" y="4829070"/>
              <a:ext cx="327960" cy="469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8D657C5-2CEA-E275-9B91-272CE4E786A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57866" y="4824750"/>
                <a:ext cx="3366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2F42413-0486-ED95-F4A2-5984AF54F984}"/>
                  </a:ext>
                </a:extLst>
              </p14:cNvPr>
              <p14:cNvContentPartPr/>
              <p14:nvPr/>
            </p14:nvContentPartPr>
            <p14:xfrm>
              <a:off x="4815346" y="4937430"/>
              <a:ext cx="37080" cy="105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2F42413-0486-ED95-F4A2-5984AF54F98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811026" y="4933110"/>
                <a:ext cx="457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2AB4BE6-7E16-C7C6-E495-58FECCCC99E5}"/>
                  </a:ext>
                </a:extLst>
              </p14:cNvPr>
              <p14:cNvContentPartPr/>
              <p14:nvPr/>
            </p14:nvContentPartPr>
            <p14:xfrm>
              <a:off x="4803106" y="4680030"/>
              <a:ext cx="499320" cy="16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2AB4BE6-7E16-C7C6-E495-58FECCCC99E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98786" y="4675710"/>
                <a:ext cx="507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9C053F0-86BA-BF02-6365-4CFAEF9A39F9}"/>
                  </a:ext>
                </a:extLst>
              </p14:cNvPr>
              <p14:cNvContentPartPr/>
              <p14:nvPr/>
            </p14:nvContentPartPr>
            <p14:xfrm>
              <a:off x="5154106" y="4448190"/>
              <a:ext cx="839880" cy="441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9C053F0-86BA-BF02-6365-4CFAEF9A39F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49786" y="4443870"/>
                <a:ext cx="84852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8FC422D-85DF-61BE-2752-585C7C10CB53}"/>
                  </a:ext>
                </a:extLst>
              </p14:cNvPr>
              <p14:cNvContentPartPr/>
              <p14:nvPr/>
            </p14:nvContentPartPr>
            <p14:xfrm>
              <a:off x="5911546" y="5097990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8FC422D-85DF-61BE-2752-585C7C10CB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07226" y="50936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D397CDE-411D-8237-21A2-F680D4614993}"/>
                  </a:ext>
                </a:extLst>
              </p14:cNvPr>
              <p14:cNvContentPartPr/>
              <p14:nvPr/>
            </p14:nvContentPartPr>
            <p14:xfrm>
              <a:off x="6645586" y="4500390"/>
              <a:ext cx="479520" cy="140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D397CDE-411D-8237-21A2-F680D461499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641266" y="4496070"/>
                <a:ext cx="488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F1724C5-F03D-36BD-3924-4EE703D90C10}"/>
                  </a:ext>
                </a:extLst>
              </p14:cNvPr>
              <p14:cNvContentPartPr/>
              <p14:nvPr/>
            </p14:nvContentPartPr>
            <p14:xfrm>
              <a:off x="6753586" y="4719270"/>
              <a:ext cx="510840" cy="133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F1724C5-F03D-36BD-3924-4EE703D90C1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749266" y="4714950"/>
                <a:ext cx="519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1855377-1B5C-89C0-52A3-1B3109254D3A}"/>
                  </a:ext>
                </a:extLst>
              </p14:cNvPr>
              <p14:cNvContentPartPr/>
              <p14:nvPr/>
            </p14:nvContentPartPr>
            <p14:xfrm>
              <a:off x="6971386" y="4298430"/>
              <a:ext cx="344520" cy="884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1855377-1B5C-89C0-52A3-1B3109254D3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967066" y="4294110"/>
                <a:ext cx="353160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0C73251-1F77-81B7-E050-E28F4048C2CA}"/>
                  </a:ext>
                </a:extLst>
              </p14:cNvPr>
              <p14:cNvContentPartPr/>
              <p14:nvPr/>
            </p14:nvContentPartPr>
            <p14:xfrm>
              <a:off x="7634866" y="4463310"/>
              <a:ext cx="522360" cy="329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0C73251-1F77-81B7-E050-E28F4048C2C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630546" y="4458990"/>
                <a:ext cx="5310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7EBD06A-EE2D-BB91-74BB-03FD54D61102}"/>
                  </a:ext>
                </a:extLst>
              </p14:cNvPr>
              <p14:cNvContentPartPr/>
              <p14:nvPr/>
            </p14:nvContentPartPr>
            <p14:xfrm>
              <a:off x="7669066" y="4489950"/>
              <a:ext cx="286200" cy="174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7EBD06A-EE2D-BB91-74BB-03FD54D6110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664746" y="4485630"/>
                <a:ext cx="2948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A97EB00-6749-C876-FA77-555E13217142}"/>
                  </a:ext>
                </a:extLst>
              </p14:cNvPr>
              <p14:cNvContentPartPr/>
              <p14:nvPr/>
            </p14:nvContentPartPr>
            <p14:xfrm>
              <a:off x="8180266" y="4033110"/>
              <a:ext cx="39600" cy="3276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A97EB00-6749-C876-FA77-555E1321714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175946" y="4028790"/>
                <a:ext cx="482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B256FF4-53F6-0883-169E-F229C3E1E437}"/>
                  </a:ext>
                </a:extLst>
              </p14:cNvPr>
              <p14:cNvContentPartPr/>
              <p14:nvPr/>
            </p14:nvContentPartPr>
            <p14:xfrm>
              <a:off x="8398426" y="4655910"/>
              <a:ext cx="164520" cy="223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B256FF4-53F6-0883-169E-F229C3E1E43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94106" y="4651590"/>
                <a:ext cx="1731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249DCB4-E142-FD6F-CB23-E6C95B8C67A1}"/>
                  </a:ext>
                </a:extLst>
              </p14:cNvPr>
              <p14:cNvContentPartPr/>
              <p14:nvPr/>
            </p14:nvContentPartPr>
            <p14:xfrm>
              <a:off x="8479066" y="4374750"/>
              <a:ext cx="794160" cy="120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249DCB4-E142-FD6F-CB23-E6C95B8C67A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474746" y="4370430"/>
                <a:ext cx="802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BC72887-997E-9BDB-CBE1-923FB88FE79D}"/>
                  </a:ext>
                </a:extLst>
              </p14:cNvPr>
              <p14:cNvContentPartPr/>
              <p14:nvPr/>
            </p14:nvContentPartPr>
            <p14:xfrm>
              <a:off x="9095746" y="4185750"/>
              <a:ext cx="738720" cy="549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BC72887-997E-9BDB-CBE1-923FB88FE79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091426" y="4181430"/>
                <a:ext cx="74736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531BF68-3050-F0C8-5443-3425044E8301}"/>
                  </a:ext>
                </a:extLst>
              </p14:cNvPr>
              <p14:cNvContentPartPr/>
              <p14:nvPr/>
            </p14:nvContentPartPr>
            <p14:xfrm>
              <a:off x="7680586" y="4764990"/>
              <a:ext cx="2744640" cy="438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531BF68-3050-F0C8-5443-3425044E830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676266" y="4760670"/>
                <a:ext cx="27532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D73424D-231F-89FD-13B5-4152AF924140}"/>
                  </a:ext>
                </a:extLst>
              </p14:cNvPr>
              <p14:cNvContentPartPr/>
              <p14:nvPr/>
            </p14:nvContentPartPr>
            <p14:xfrm>
              <a:off x="4001026" y="3039870"/>
              <a:ext cx="330480" cy="57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D73424D-231F-89FD-13B5-4152AF92414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996706" y="3035550"/>
                <a:ext cx="3391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97792F8-70F4-403D-1F97-7973F192A461}"/>
                  </a:ext>
                </a:extLst>
              </p14:cNvPr>
              <p14:cNvContentPartPr/>
              <p14:nvPr/>
            </p14:nvContentPartPr>
            <p14:xfrm>
              <a:off x="5528866" y="2910270"/>
              <a:ext cx="459000" cy="38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97792F8-70F4-403D-1F97-7973F192A46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524546" y="2905950"/>
                <a:ext cx="467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7ACB633-B813-407C-08A3-BA407B21F7A7}"/>
                  </a:ext>
                </a:extLst>
              </p14:cNvPr>
              <p14:cNvContentPartPr/>
              <p14:nvPr/>
            </p14:nvContentPartPr>
            <p14:xfrm>
              <a:off x="4125946" y="3959310"/>
              <a:ext cx="222120" cy="32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7ACB633-B813-407C-08A3-BA407B21F7A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121626" y="3954990"/>
                <a:ext cx="230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00BB73-A47E-E592-C52A-088CD5EB1A26}"/>
                  </a:ext>
                </a:extLst>
              </p14:cNvPr>
              <p14:cNvContentPartPr/>
              <p14:nvPr/>
            </p14:nvContentPartPr>
            <p14:xfrm>
              <a:off x="5875546" y="3630270"/>
              <a:ext cx="276480" cy="13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00BB73-A47E-E592-C52A-088CD5EB1A2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871226" y="3625950"/>
                <a:ext cx="2851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238479C-EC1F-BB5C-1F72-F0EB591BD625}"/>
                  </a:ext>
                </a:extLst>
              </p14:cNvPr>
              <p14:cNvContentPartPr/>
              <p14:nvPr/>
            </p14:nvContentPartPr>
            <p14:xfrm>
              <a:off x="2042266" y="5757510"/>
              <a:ext cx="136080" cy="703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238479C-EC1F-BB5C-1F72-F0EB591BD62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037946" y="5753190"/>
                <a:ext cx="14472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B18EAF5-0100-665E-C06E-AC3AB5CC024B}"/>
                  </a:ext>
                </a:extLst>
              </p14:cNvPr>
              <p14:cNvContentPartPr/>
              <p14:nvPr/>
            </p14:nvContentPartPr>
            <p14:xfrm>
              <a:off x="1994026" y="5624670"/>
              <a:ext cx="363960" cy="482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B18EAF5-0100-665E-C06E-AC3AB5CC024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989706" y="5620350"/>
                <a:ext cx="3726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818ED12-1A0E-D28A-593F-96A8B0D341FB}"/>
                  </a:ext>
                </a:extLst>
              </p14:cNvPr>
              <p14:cNvContentPartPr/>
              <p14:nvPr/>
            </p14:nvContentPartPr>
            <p14:xfrm>
              <a:off x="2355826" y="6034710"/>
              <a:ext cx="425880" cy="404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818ED12-1A0E-D28A-593F-96A8B0D341F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351506" y="6030390"/>
                <a:ext cx="4345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1679399-C63F-977D-C503-8B09057CA2A5}"/>
                  </a:ext>
                </a:extLst>
              </p14:cNvPr>
              <p14:cNvContentPartPr/>
              <p14:nvPr/>
            </p14:nvContentPartPr>
            <p14:xfrm>
              <a:off x="2824186" y="6171510"/>
              <a:ext cx="105120" cy="213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1679399-C63F-977D-C503-8B09057CA2A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819866" y="6167190"/>
                <a:ext cx="113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A623B0E-4F13-C4D2-2D09-B386807BC390}"/>
                  </a:ext>
                </a:extLst>
              </p14:cNvPr>
              <p14:cNvContentPartPr/>
              <p14:nvPr/>
            </p14:nvContentPartPr>
            <p14:xfrm>
              <a:off x="2767666" y="6154950"/>
              <a:ext cx="358560" cy="327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A623B0E-4F13-C4D2-2D09-B386807BC39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763346" y="6150630"/>
                <a:ext cx="36720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D229A33-B4EE-A8CD-897D-D4D8C9E5F4AC}"/>
              </a:ext>
            </a:extLst>
          </p:cNvPr>
          <p:cNvGrpSpPr/>
          <p:nvPr/>
        </p:nvGrpSpPr>
        <p:grpSpPr>
          <a:xfrm>
            <a:off x="9084226" y="5084670"/>
            <a:ext cx="2172600" cy="954720"/>
            <a:chOff x="9084226" y="5084670"/>
            <a:chExt cx="2172600" cy="9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F504C42-FFB8-94CB-6DB4-42F2F2E6BF6A}"/>
                    </a:ext>
                  </a:extLst>
                </p14:cNvPr>
                <p14:cNvContentPartPr/>
                <p14:nvPr/>
              </p14:nvContentPartPr>
              <p14:xfrm>
                <a:off x="9084226" y="5330190"/>
                <a:ext cx="240120" cy="464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F504C42-FFB8-94CB-6DB4-42F2F2E6BF6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079906" y="5325870"/>
                  <a:ext cx="2487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23B16FA-D1C9-763F-66E9-004E367BD28E}"/>
                    </a:ext>
                  </a:extLst>
                </p14:cNvPr>
                <p14:cNvContentPartPr/>
                <p14:nvPr/>
              </p14:nvContentPartPr>
              <p14:xfrm>
                <a:off x="9530626" y="5555910"/>
                <a:ext cx="195840" cy="65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23B16FA-D1C9-763F-66E9-004E367BD28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526306" y="5551590"/>
                  <a:ext cx="204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83E6BF9-0AD9-A4CB-12B5-5EE13925EF65}"/>
                    </a:ext>
                  </a:extLst>
                </p14:cNvPr>
                <p14:cNvContentPartPr/>
                <p14:nvPr/>
              </p14:nvContentPartPr>
              <p14:xfrm>
                <a:off x="9743746" y="5145870"/>
                <a:ext cx="344880" cy="537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83E6BF9-0AD9-A4CB-12B5-5EE13925EF6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739426" y="5141550"/>
                  <a:ext cx="3535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785F47-E2A9-CB9F-DAD6-16395857ECA9}"/>
                    </a:ext>
                  </a:extLst>
                </p14:cNvPr>
                <p14:cNvContentPartPr/>
                <p14:nvPr/>
              </p14:nvContentPartPr>
              <p14:xfrm>
                <a:off x="10162066" y="5330910"/>
                <a:ext cx="360720" cy="392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785F47-E2A9-CB9F-DAD6-16395857ECA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157746" y="5326590"/>
                  <a:ext cx="369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670DC76-115F-3A6F-902C-A886FC7DB229}"/>
                    </a:ext>
                  </a:extLst>
                </p14:cNvPr>
                <p14:cNvContentPartPr/>
                <p14:nvPr/>
              </p14:nvContentPartPr>
              <p14:xfrm>
                <a:off x="10558426" y="5523870"/>
                <a:ext cx="128520" cy="182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670DC76-115F-3A6F-902C-A886FC7DB22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54106" y="5519550"/>
                  <a:ext cx="137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1AB9661-1BF5-33A8-EB0A-A0E6B071F66E}"/>
                    </a:ext>
                  </a:extLst>
                </p14:cNvPr>
                <p14:cNvContentPartPr/>
                <p14:nvPr/>
              </p14:nvContentPartPr>
              <p14:xfrm>
                <a:off x="10772266" y="5459790"/>
                <a:ext cx="142560" cy="229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1AB9661-1BF5-33A8-EB0A-A0E6B071F66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767946" y="5455470"/>
                  <a:ext cx="151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2947491-A0C9-CD8A-66E9-A7AF7E699718}"/>
                    </a:ext>
                  </a:extLst>
                </p14:cNvPr>
                <p14:cNvContentPartPr/>
                <p14:nvPr/>
              </p14:nvContentPartPr>
              <p14:xfrm>
                <a:off x="10892866" y="5084670"/>
                <a:ext cx="363960" cy="954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2947491-A0C9-CD8A-66E9-A7AF7E69971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888546" y="5080350"/>
                  <a:ext cx="372600" cy="9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3DA01C-DF7C-69EE-9D64-724D372566DC}"/>
              </a:ext>
            </a:extLst>
          </p:cNvPr>
          <p:cNvGrpSpPr/>
          <p:nvPr/>
        </p:nvGrpSpPr>
        <p:grpSpPr>
          <a:xfrm>
            <a:off x="3461026" y="5307150"/>
            <a:ext cx="5593320" cy="1479960"/>
            <a:chOff x="3461026" y="5307150"/>
            <a:chExt cx="5593320" cy="14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38A3A5-E1B8-69DB-56EF-C7DBFCBEA818}"/>
                    </a:ext>
                  </a:extLst>
                </p14:cNvPr>
                <p14:cNvContentPartPr/>
                <p14:nvPr/>
              </p14:nvContentPartPr>
              <p14:xfrm>
                <a:off x="3468946" y="5956590"/>
                <a:ext cx="168840" cy="26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38A3A5-E1B8-69DB-56EF-C7DBFCBEA81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464626" y="5952270"/>
                  <a:ext cx="177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AA26B61-69E9-F274-0A6A-4D46EE7061B8}"/>
                    </a:ext>
                  </a:extLst>
                </p14:cNvPr>
                <p14:cNvContentPartPr/>
                <p14:nvPr/>
              </p14:nvContentPartPr>
              <p14:xfrm>
                <a:off x="3461026" y="6186630"/>
                <a:ext cx="254880" cy="36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AA26B61-69E9-F274-0A6A-4D46EE7061B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56706" y="6182310"/>
                  <a:ext cx="263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D2999EB-9654-C22B-F0AF-D4FB7BD4A59D}"/>
                    </a:ext>
                  </a:extLst>
                </p14:cNvPr>
                <p14:cNvContentPartPr/>
                <p14:nvPr/>
              </p14:nvContentPartPr>
              <p14:xfrm>
                <a:off x="3799786" y="5608470"/>
                <a:ext cx="333000" cy="297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D2999EB-9654-C22B-F0AF-D4FB7BD4A59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95466" y="5604150"/>
                  <a:ext cx="341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A8EBC0-DA22-A1E2-971A-DC05D47C8D96}"/>
                    </a:ext>
                  </a:extLst>
                </p14:cNvPr>
                <p14:cNvContentPartPr/>
                <p14:nvPr/>
              </p14:nvContentPartPr>
              <p14:xfrm>
                <a:off x="4141786" y="5484270"/>
                <a:ext cx="53280" cy="896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A8EBC0-DA22-A1E2-971A-DC05D47C8D9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137466" y="5479950"/>
                  <a:ext cx="6192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F7D9D3-7409-B2CF-54AC-AD27689EECEA}"/>
                    </a:ext>
                  </a:extLst>
                </p14:cNvPr>
                <p14:cNvContentPartPr/>
                <p14:nvPr/>
              </p14:nvContentPartPr>
              <p14:xfrm>
                <a:off x="4213426" y="5922030"/>
                <a:ext cx="399600" cy="397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F7D9D3-7409-B2CF-54AC-AD27689EECE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209106" y="5917710"/>
                  <a:ext cx="408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5CDFBE2-B30C-78E8-0AE3-D10BE23C641D}"/>
                    </a:ext>
                  </a:extLst>
                </p14:cNvPr>
                <p14:cNvContentPartPr/>
                <p14:nvPr/>
              </p14:nvContentPartPr>
              <p14:xfrm>
                <a:off x="4625626" y="6106710"/>
                <a:ext cx="178200" cy="213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5CDFBE2-B30C-78E8-0AE3-D10BE23C641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21306" y="6102390"/>
                  <a:ext cx="186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44CDA15-9940-31CA-CBD8-688D27AB8330}"/>
                    </a:ext>
                  </a:extLst>
                </p14:cNvPr>
                <p14:cNvContentPartPr/>
                <p14:nvPr/>
              </p14:nvContentPartPr>
              <p14:xfrm>
                <a:off x="4863946" y="6018510"/>
                <a:ext cx="72360" cy="271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44CDA15-9940-31CA-CBD8-688D27AB833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859626" y="6014190"/>
                  <a:ext cx="81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93595FB-269A-2CDE-7C4D-3D08CC0362C0}"/>
                    </a:ext>
                  </a:extLst>
                </p14:cNvPr>
                <p14:cNvContentPartPr/>
                <p14:nvPr/>
              </p14:nvContentPartPr>
              <p14:xfrm>
                <a:off x="5123506" y="5612790"/>
                <a:ext cx="419760" cy="427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93595FB-269A-2CDE-7C4D-3D08CC0362C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9186" y="5608470"/>
                  <a:ext cx="4284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98D7FC-380D-6973-323A-62E80B9C0317}"/>
                    </a:ext>
                  </a:extLst>
                </p14:cNvPr>
                <p14:cNvContentPartPr/>
                <p14:nvPr/>
              </p14:nvContentPartPr>
              <p14:xfrm>
                <a:off x="5137546" y="5729430"/>
                <a:ext cx="236520" cy="15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98D7FC-380D-6973-323A-62E80B9C031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33226" y="5725110"/>
                  <a:ext cx="245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5370B3A-5022-8245-20E1-C6C3D543AF7B}"/>
                    </a:ext>
                  </a:extLst>
                </p14:cNvPr>
                <p14:cNvContentPartPr/>
                <p14:nvPr/>
              </p14:nvContentPartPr>
              <p14:xfrm>
                <a:off x="5366866" y="5608470"/>
                <a:ext cx="90000" cy="114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5370B3A-5022-8245-20E1-C6C3D543AF7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62546" y="5604150"/>
                  <a:ext cx="98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9AB8BB2-B3A4-AFDB-38A0-F5CF88492344}"/>
                    </a:ext>
                  </a:extLst>
                </p14:cNvPr>
                <p14:cNvContentPartPr/>
                <p14:nvPr/>
              </p14:nvContentPartPr>
              <p14:xfrm>
                <a:off x="5165986" y="5858310"/>
                <a:ext cx="126000" cy="43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9AB8BB2-B3A4-AFDB-38A0-F5CF8849234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161666" y="5853990"/>
                  <a:ext cx="134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E6E218-0CB8-DD74-181F-BAB9ACCF5895}"/>
                    </a:ext>
                  </a:extLst>
                </p14:cNvPr>
                <p14:cNvContentPartPr/>
                <p14:nvPr/>
              </p14:nvContentPartPr>
              <p14:xfrm>
                <a:off x="5538586" y="5307150"/>
                <a:ext cx="139680" cy="308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E6E218-0CB8-DD74-181F-BAB9ACCF589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34266" y="5302830"/>
                  <a:ext cx="1483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E3050EA-3C59-E687-D9D6-A909DCADE793}"/>
                    </a:ext>
                  </a:extLst>
                </p14:cNvPr>
                <p14:cNvContentPartPr/>
                <p14:nvPr/>
              </p14:nvContentPartPr>
              <p14:xfrm>
                <a:off x="5596906" y="5857950"/>
                <a:ext cx="197640" cy="291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E3050EA-3C59-E687-D9D6-A909DCADE79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2586" y="5853630"/>
                  <a:ext cx="206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184530-0A5D-F133-1F3D-494643E11AD1}"/>
                    </a:ext>
                  </a:extLst>
                </p14:cNvPr>
                <p14:cNvContentPartPr/>
                <p14:nvPr/>
              </p14:nvContentPartPr>
              <p14:xfrm>
                <a:off x="5992906" y="5644470"/>
                <a:ext cx="322560" cy="437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184530-0A5D-F133-1F3D-494643E11AD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88586" y="5640150"/>
                  <a:ext cx="3312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57869CB-CBAB-5525-38F0-58AABB609574}"/>
                    </a:ext>
                  </a:extLst>
                </p14:cNvPr>
                <p14:cNvContentPartPr/>
                <p14:nvPr/>
              </p14:nvContentPartPr>
              <p14:xfrm>
                <a:off x="6004066" y="5740590"/>
                <a:ext cx="130680" cy="12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57869CB-CBAB-5525-38F0-58AABB60957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999746" y="5736270"/>
                  <a:ext cx="139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9894559-B167-32A3-BEDC-097C9BE8F801}"/>
                    </a:ext>
                  </a:extLst>
                </p14:cNvPr>
                <p14:cNvContentPartPr/>
                <p14:nvPr/>
              </p14:nvContentPartPr>
              <p14:xfrm>
                <a:off x="6004066" y="5355390"/>
                <a:ext cx="320040" cy="552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9894559-B167-32A3-BEDC-097C9BE8F8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99746" y="5351070"/>
                  <a:ext cx="3286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BA523A5-F701-2AA8-3F69-4DAC3EAB067E}"/>
                    </a:ext>
                  </a:extLst>
                </p14:cNvPr>
                <p14:cNvContentPartPr/>
                <p14:nvPr/>
              </p14:nvContentPartPr>
              <p14:xfrm>
                <a:off x="6717586" y="5464110"/>
                <a:ext cx="165600" cy="446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BA523A5-F701-2AA8-3F69-4DAC3EAB067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13266" y="5459790"/>
                  <a:ext cx="1742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7E79E20-DF00-6BBD-A1AE-80ED914C6F69}"/>
                    </a:ext>
                  </a:extLst>
                </p14:cNvPr>
                <p14:cNvContentPartPr/>
                <p14:nvPr/>
              </p14:nvContentPartPr>
              <p14:xfrm>
                <a:off x="6411226" y="6006270"/>
                <a:ext cx="107280" cy="130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7E79E20-DF00-6BBD-A1AE-80ED914C6F6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406906" y="6001950"/>
                  <a:ext cx="115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0C34D15-7A0A-1F14-415E-DF1EF50DE3FE}"/>
                    </a:ext>
                  </a:extLst>
                </p14:cNvPr>
                <p14:cNvContentPartPr/>
                <p14:nvPr/>
              </p14:nvContentPartPr>
              <p14:xfrm>
                <a:off x="7042666" y="5720070"/>
                <a:ext cx="17640" cy="25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0C34D15-7A0A-1F14-415E-DF1EF50DE3F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38346" y="5715750"/>
                  <a:ext cx="26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2CBE6A-B9B6-AF2C-FED8-32F5464838B5}"/>
                    </a:ext>
                  </a:extLst>
                </p14:cNvPr>
                <p14:cNvContentPartPr/>
                <p14:nvPr/>
              </p14:nvContentPartPr>
              <p14:xfrm>
                <a:off x="6693826" y="5567070"/>
                <a:ext cx="709200" cy="383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2CBE6A-B9B6-AF2C-FED8-32F5464838B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89506" y="5562750"/>
                  <a:ext cx="717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0DD51D1-6326-756C-01D0-F9CE6E3CA221}"/>
                    </a:ext>
                  </a:extLst>
                </p14:cNvPr>
                <p14:cNvContentPartPr/>
                <p14:nvPr/>
              </p14:nvContentPartPr>
              <p14:xfrm>
                <a:off x="7536586" y="5407950"/>
                <a:ext cx="198720" cy="519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0DD51D1-6326-756C-01D0-F9CE6E3CA22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532266" y="5403630"/>
                  <a:ext cx="2073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3CB4614-3BDF-ADCB-20E5-11A1ECDF0E2F}"/>
                    </a:ext>
                  </a:extLst>
                </p14:cNvPr>
                <p14:cNvContentPartPr/>
                <p14:nvPr/>
              </p14:nvContentPartPr>
              <p14:xfrm>
                <a:off x="7864906" y="5463390"/>
                <a:ext cx="488520" cy="359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3CB4614-3BDF-ADCB-20E5-11A1ECDF0E2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860586" y="5459070"/>
                  <a:ext cx="4971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20D9097-716D-A963-9309-118739BDFAC9}"/>
                    </a:ext>
                  </a:extLst>
                </p14:cNvPr>
                <p14:cNvContentPartPr/>
                <p14:nvPr/>
              </p14:nvContentPartPr>
              <p14:xfrm>
                <a:off x="8310946" y="5737350"/>
                <a:ext cx="191520" cy="221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20D9097-716D-A963-9309-118739BDFAC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306626" y="5733030"/>
                  <a:ext cx="200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F412EFB-7DF5-738F-196C-8C7C4EF360E6}"/>
                    </a:ext>
                  </a:extLst>
                </p14:cNvPr>
                <p14:cNvContentPartPr/>
                <p14:nvPr/>
              </p14:nvContentPartPr>
              <p14:xfrm>
                <a:off x="8668426" y="5656710"/>
                <a:ext cx="280800" cy="16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F412EFB-7DF5-738F-196C-8C7C4EF360E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64106" y="5652390"/>
                  <a:ext cx="28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C72046F-6BB1-C922-4EDF-183FC9116116}"/>
                    </a:ext>
                  </a:extLst>
                </p14:cNvPr>
                <p14:cNvContentPartPr/>
                <p14:nvPr/>
              </p14:nvContentPartPr>
              <p14:xfrm>
                <a:off x="4803106" y="6569310"/>
                <a:ext cx="429120" cy="27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C72046F-6BB1-C922-4EDF-183FC911611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798786" y="6564990"/>
                  <a:ext cx="437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C319961-22BC-FA97-CBC8-1AEC86AD5D24}"/>
                    </a:ext>
                  </a:extLst>
                </p14:cNvPr>
                <p14:cNvContentPartPr/>
                <p14:nvPr/>
              </p14:nvContentPartPr>
              <p14:xfrm>
                <a:off x="4997506" y="6412350"/>
                <a:ext cx="95040" cy="353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C319961-22BC-FA97-CBC8-1AEC86AD5D2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993186" y="6408030"/>
                  <a:ext cx="103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99709CC-88F1-D340-D058-5098B82D734C}"/>
                    </a:ext>
                  </a:extLst>
                </p14:cNvPr>
                <p14:cNvContentPartPr/>
                <p14:nvPr/>
              </p14:nvContentPartPr>
              <p14:xfrm>
                <a:off x="5355346" y="6356190"/>
                <a:ext cx="305640" cy="226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99709CC-88F1-D340-D058-5098B82D734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351026" y="6351870"/>
                  <a:ext cx="314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09A20F8-4A88-3E9F-F160-C65C2B682C7F}"/>
                    </a:ext>
                  </a:extLst>
                </p14:cNvPr>
                <p14:cNvContentPartPr/>
                <p14:nvPr/>
              </p14:nvContentPartPr>
              <p14:xfrm>
                <a:off x="5581786" y="6339990"/>
                <a:ext cx="152640" cy="403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09A20F8-4A88-3E9F-F160-C65C2B682C7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77466" y="6335670"/>
                  <a:ext cx="1612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58B6345-03BD-D330-B8AB-B4C4E145F269}"/>
                    </a:ext>
                  </a:extLst>
                </p14:cNvPr>
                <p14:cNvContentPartPr/>
                <p14:nvPr/>
              </p14:nvContentPartPr>
              <p14:xfrm>
                <a:off x="5718586" y="6560670"/>
                <a:ext cx="215280" cy="226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58B6345-03BD-D330-B8AB-B4C4E145F26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714266" y="6556350"/>
                  <a:ext cx="223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F44E82A-7CEA-AF95-9AB4-FE0B718F933A}"/>
                    </a:ext>
                  </a:extLst>
                </p14:cNvPr>
                <p14:cNvContentPartPr/>
                <p14:nvPr/>
              </p14:nvContentPartPr>
              <p14:xfrm>
                <a:off x="6036466" y="6528990"/>
                <a:ext cx="183960" cy="214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F44E82A-7CEA-AF95-9AB4-FE0B718F933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32146" y="6524670"/>
                  <a:ext cx="192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0B79996-7F3D-392B-AC2A-E7CA66BCD090}"/>
                    </a:ext>
                  </a:extLst>
                </p14:cNvPr>
                <p14:cNvContentPartPr/>
                <p14:nvPr/>
              </p14:nvContentPartPr>
              <p14:xfrm>
                <a:off x="6302506" y="6584430"/>
                <a:ext cx="178920" cy="182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0B79996-7F3D-392B-AC2A-E7CA66BCD09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298186" y="6580110"/>
                  <a:ext cx="187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333D7E3-AB94-316A-C117-20A0DF83C4A4}"/>
                    </a:ext>
                  </a:extLst>
                </p14:cNvPr>
                <p14:cNvContentPartPr/>
                <p14:nvPr/>
              </p14:nvContentPartPr>
              <p14:xfrm>
                <a:off x="6828466" y="6400110"/>
                <a:ext cx="261360" cy="306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333D7E3-AB94-316A-C117-20A0DF83C4A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824146" y="6395790"/>
                  <a:ext cx="270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208A529-C8C7-48E2-66A3-D4C500C40A81}"/>
                    </a:ext>
                  </a:extLst>
                </p14:cNvPr>
                <p14:cNvContentPartPr/>
                <p14:nvPr/>
              </p14:nvContentPartPr>
              <p14:xfrm>
                <a:off x="6874906" y="6350790"/>
                <a:ext cx="187560" cy="37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208A529-C8C7-48E2-66A3-D4C500C40A8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70586" y="6346470"/>
                  <a:ext cx="196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629376A-7683-6F6A-260B-78A1196262A1}"/>
                    </a:ext>
                  </a:extLst>
                </p14:cNvPr>
                <p14:cNvContentPartPr/>
                <p14:nvPr/>
              </p14:nvContentPartPr>
              <p14:xfrm>
                <a:off x="6850426" y="6211110"/>
                <a:ext cx="348120" cy="348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629376A-7683-6F6A-260B-78A1196262A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846106" y="6206790"/>
                  <a:ext cx="3567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2C8F7B7-89D6-2DF0-D5CB-9B70612805C6}"/>
                    </a:ext>
                  </a:extLst>
                </p14:cNvPr>
                <p14:cNvContentPartPr/>
                <p14:nvPr/>
              </p14:nvContentPartPr>
              <p14:xfrm>
                <a:off x="7276306" y="6589110"/>
                <a:ext cx="237600" cy="146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2C8F7B7-89D6-2DF0-D5CB-9B70612805C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71986" y="6584790"/>
                  <a:ext cx="246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F263C3D-F549-448C-BEC2-7020690BC95C}"/>
                    </a:ext>
                  </a:extLst>
                </p14:cNvPr>
                <p14:cNvContentPartPr/>
                <p14:nvPr/>
              </p14:nvContentPartPr>
              <p14:xfrm>
                <a:off x="7628386" y="6275910"/>
                <a:ext cx="301320" cy="372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F263C3D-F549-448C-BEC2-7020690BC95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624066" y="6271590"/>
                  <a:ext cx="3099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4A27D08-9FC3-D510-DC7F-47ECF1DAAB76}"/>
                    </a:ext>
                  </a:extLst>
                </p14:cNvPr>
                <p14:cNvContentPartPr/>
                <p14:nvPr/>
              </p14:nvContentPartPr>
              <p14:xfrm>
                <a:off x="7717306" y="6267990"/>
                <a:ext cx="174600" cy="12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4A27D08-9FC3-D510-DC7F-47ECF1DAAB7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12986" y="6263670"/>
                  <a:ext cx="183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0158C71-4FA2-D744-C0DF-9F830AEEEF27}"/>
                    </a:ext>
                  </a:extLst>
                </p14:cNvPr>
                <p14:cNvContentPartPr/>
                <p14:nvPr/>
              </p14:nvContentPartPr>
              <p14:xfrm>
                <a:off x="7712986" y="6134790"/>
                <a:ext cx="371520" cy="318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0158C71-4FA2-D744-C0DF-9F830AEEEF2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08666" y="6130470"/>
                  <a:ext cx="380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4519B34-B4D3-400F-BE7C-68949D0D3849}"/>
                    </a:ext>
                  </a:extLst>
                </p14:cNvPr>
                <p14:cNvContentPartPr/>
                <p14:nvPr/>
              </p14:nvContentPartPr>
              <p14:xfrm>
                <a:off x="8043826" y="6492990"/>
                <a:ext cx="155160" cy="218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4519B34-B4D3-400F-BE7C-68949D0D384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039506" y="6488670"/>
                  <a:ext cx="163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9FE7514-3A13-5046-F183-CA3493D17D45}"/>
                    </a:ext>
                  </a:extLst>
                </p14:cNvPr>
                <p14:cNvContentPartPr/>
                <p14:nvPr/>
              </p14:nvContentPartPr>
              <p14:xfrm>
                <a:off x="8534866" y="6147030"/>
                <a:ext cx="129600" cy="357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9FE7514-3A13-5046-F183-CA3493D17D4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530546" y="6142710"/>
                  <a:ext cx="1382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7C93A40-86BC-7E14-B1B7-234857FEB1BC}"/>
                    </a:ext>
                  </a:extLst>
                </p14:cNvPr>
                <p14:cNvContentPartPr/>
                <p14:nvPr/>
              </p14:nvContentPartPr>
              <p14:xfrm>
                <a:off x="8676346" y="6361590"/>
                <a:ext cx="129960" cy="130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7C93A40-86BC-7E14-B1B7-234857FEB1B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672026" y="6357270"/>
                  <a:ext cx="138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EA3DB03-F253-6E36-A714-1FE8C70BDED2}"/>
                    </a:ext>
                  </a:extLst>
                </p14:cNvPr>
                <p14:cNvContentPartPr/>
                <p14:nvPr/>
              </p14:nvContentPartPr>
              <p14:xfrm>
                <a:off x="9004306" y="6251430"/>
                <a:ext cx="50040" cy="263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EA3DB03-F253-6E36-A714-1FE8C70BDED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99986" y="6247110"/>
                  <a:ext cx="5868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5C4AEB7-295F-6F4B-36C6-D3C19807BA2F}"/>
                  </a:ext>
                </a:extLst>
              </p14:cNvPr>
              <p14:cNvContentPartPr/>
              <p14:nvPr/>
            </p14:nvContentPartPr>
            <p14:xfrm>
              <a:off x="9298426" y="6086910"/>
              <a:ext cx="83160" cy="5410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5C4AEB7-295F-6F4B-36C6-D3C19807BA2F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294106" y="6082590"/>
                <a:ext cx="918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23F8A8A-4221-B698-7E67-113F9AAB9866}"/>
                  </a:ext>
                </a:extLst>
              </p14:cNvPr>
              <p14:cNvContentPartPr/>
              <p14:nvPr/>
            </p14:nvContentPartPr>
            <p14:xfrm>
              <a:off x="9550426" y="6090870"/>
              <a:ext cx="320040" cy="450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23F8A8A-4221-B698-7E67-113F9AAB9866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546106" y="6086550"/>
                <a:ext cx="328680" cy="45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A8D0AFF-4D9C-9682-6960-7BEEF9EF9753}"/>
              </a:ext>
            </a:extLst>
          </p:cNvPr>
          <p:cNvGrpSpPr/>
          <p:nvPr/>
        </p:nvGrpSpPr>
        <p:grpSpPr>
          <a:xfrm>
            <a:off x="9988186" y="6014550"/>
            <a:ext cx="981000" cy="529200"/>
            <a:chOff x="9988186" y="6014550"/>
            <a:chExt cx="98100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0649FC-9346-0423-4573-BECCE2AC5BA5}"/>
                    </a:ext>
                  </a:extLst>
                </p14:cNvPr>
                <p14:cNvContentPartPr/>
                <p14:nvPr/>
              </p14:nvContentPartPr>
              <p14:xfrm>
                <a:off x="9988186" y="6217950"/>
                <a:ext cx="248760" cy="325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0649FC-9346-0423-4573-BECCE2AC5B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983866" y="6213630"/>
                  <a:ext cx="257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621C1AE-4390-420D-ABA8-51821AD4119F}"/>
                    </a:ext>
                  </a:extLst>
                </p14:cNvPr>
                <p14:cNvContentPartPr/>
                <p14:nvPr/>
              </p14:nvContentPartPr>
              <p14:xfrm>
                <a:off x="10337026" y="6291750"/>
                <a:ext cx="170280" cy="94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621C1AE-4390-420D-ABA8-51821AD4119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332706" y="6287430"/>
                  <a:ext cx="178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4F04E8E-8C27-6431-EAB2-B699E16DCC7B}"/>
                    </a:ext>
                  </a:extLst>
                </p14:cNvPr>
                <p14:cNvContentPartPr/>
                <p14:nvPr/>
              </p14:nvContentPartPr>
              <p14:xfrm>
                <a:off x="10579306" y="6232710"/>
                <a:ext cx="86760" cy="104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4F04E8E-8C27-6431-EAB2-B699E16DCC7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574986" y="6228390"/>
                  <a:ext cx="95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8900ACD-36AF-27BE-D346-C4020DAB640F}"/>
                    </a:ext>
                  </a:extLst>
                </p14:cNvPr>
                <p14:cNvContentPartPr/>
                <p14:nvPr/>
              </p14:nvContentPartPr>
              <p14:xfrm>
                <a:off x="10643026" y="6014550"/>
                <a:ext cx="326160" cy="450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8900ACD-36AF-27BE-D346-C4020DAB640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638706" y="6010230"/>
                  <a:ext cx="3348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9EFB583-2143-FFAC-4073-01CEA003C86E}"/>
                    </a:ext>
                  </a:extLst>
                </p14:cNvPr>
                <p14:cNvContentPartPr/>
                <p14:nvPr/>
              </p14:nvContentPartPr>
              <p14:xfrm>
                <a:off x="10538266" y="6219390"/>
                <a:ext cx="18360" cy="4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9EFB583-2143-FFAC-4073-01CEA003C86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533946" y="6215070"/>
                  <a:ext cx="27000" cy="1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030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4568A784-71C4-0F7E-E73E-190C6AEEA1CC}"/>
              </a:ext>
            </a:extLst>
          </p:cNvPr>
          <p:cNvGrpSpPr/>
          <p:nvPr/>
        </p:nvGrpSpPr>
        <p:grpSpPr>
          <a:xfrm>
            <a:off x="1073146" y="166710"/>
            <a:ext cx="9735840" cy="2039760"/>
            <a:chOff x="1073146" y="166710"/>
            <a:chExt cx="9735840" cy="20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4734161-886C-DD80-0994-009189C71912}"/>
                    </a:ext>
                  </a:extLst>
                </p14:cNvPr>
                <p14:cNvContentPartPr/>
                <p14:nvPr/>
              </p14:nvContentPartPr>
              <p14:xfrm>
                <a:off x="1830586" y="754590"/>
                <a:ext cx="486000" cy="415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4734161-886C-DD80-0994-009189C719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26266" y="750270"/>
                  <a:ext cx="4946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841FA41-D228-5C35-00A5-53771BAB5C69}"/>
                    </a:ext>
                  </a:extLst>
                </p14:cNvPr>
                <p14:cNvContentPartPr/>
                <p14:nvPr/>
              </p14:nvContentPartPr>
              <p14:xfrm>
                <a:off x="2382106" y="974910"/>
                <a:ext cx="137160" cy="241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841FA41-D228-5C35-00A5-53771BAB5C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7786" y="970590"/>
                  <a:ext cx="145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83E152-1A0C-93EE-79C2-81E1F0B5543F}"/>
                    </a:ext>
                  </a:extLst>
                </p14:cNvPr>
                <p14:cNvContentPartPr/>
                <p14:nvPr/>
              </p14:nvContentPartPr>
              <p14:xfrm>
                <a:off x="2341786" y="753510"/>
                <a:ext cx="7560" cy="81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83E152-1A0C-93EE-79C2-81E1F0B554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37466" y="749190"/>
                  <a:ext cx="16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3054CC-5434-2446-A752-4EF81CA9B93B}"/>
                    </a:ext>
                  </a:extLst>
                </p14:cNvPr>
                <p14:cNvContentPartPr/>
                <p14:nvPr/>
              </p14:nvContentPartPr>
              <p14:xfrm>
                <a:off x="2235946" y="853950"/>
                <a:ext cx="411120" cy="28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3054CC-5434-2446-A752-4EF81CA9B9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1626" y="849630"/>
                  <a:ext cx="419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16BE9D-FBAD-FA36-50BD-5319809598EE}"/>
                    </a:ext>
                  </a:extLst>
                </p14:cNvPr>
                <p14:cNvContentPartPr/>
                <p14:nvPr/>
              </p14:nvContentPartPr>
              <p14:xfrm>
                <a:off x="1837426" y="552990"/>
                <a:ext cx="175680" cy="2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16BE9D-FBAD-FA36-50BD-5319809598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33106" y="548670"/>
                  <a:ext cx="184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C6EC56-5F3B-1415-0797-F9F0B3ECBE35}"/>
                    </a:ext>
                  </a:extLst>
                </p14:cNvPr>
                <p14:cNvContentPartPr/>
                <p14:nvPr/>
              </p14:nvContentPartPr>
              <p14:xfrm>
                <a:off x="3098506" y="977790"/>
                <a:ext cx="347760" cy="17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C6EC56-5F3B-1415-0797-F9F0B3ECBE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4186" y="973470"/>
                  <a:ext cx="356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DC89C9-3568-EA09-3842-815C5281F1AC}"/>
                    </a:ext>
                  </a:extLst>
                </p14:cNvPr>
                <p14:cNvContentPartPr/>
                <p14:nvPr/>
              </p14:nvContentPartPr>
              <p14:xfrm>
                <a:off x="3693226" y="601230"/>
                <a:ext cx="50400" cy="263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DC89C9-3568-EA09-3842-815C5281F1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8906" y="596910"/>
                  <a:ext cx="59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17EE0A-D9D5-4A30-8664-08CBAA852D3C}"/>
                    </a:ext>
                  </a:extLst>
                </p14:cNvPr>
                <p14:cNvContentPartPr/>
                <p14:nvPr/>
              </p14:nvContentPartPr>
              <p14:xfrm>
                <a:off x="2999506" y="725430"/>
                <a:ext cx="262080" cy="9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17EE0A-D9D5-4A30-8664-08CBAA852D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5186" y="721110"/>
                  <a:ext cx="270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3A3084-F15F-7F25-8B77-C3E54579BA67}"/>
                    </a:ext>
                  </a:extLst>
                </p14:cNvPr>
                <p14:cNvContentPartPr/>
                <p14:nvPr/>
              </p14:nvContentPartPr>
              <p14:xfrm>
                <a:off x="3908506" y="604830"/>
                <a:ext cx="434160" cy="29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3A3084-F15F-7F25-8B77-C3E54579BA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04186" y="600510"/>
                  <a:ext cx="442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CDFB66-5BC7-8964-87D2-BF38118E2257}"/>
                    </a:ext>
                  </a:extLst>
                </p14:cNvPr>
                <p14:cNvContentPartPr/>
                <p14:nvPr/>
              </p14:nvContentPartPr>
              <p14:xfrm>
                <a:off x="4573426" y="829830"/>
                <a:ext cx="283320" cy="197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CDFB66-5BC7-8964-87D2-BF38118E22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9106" y="825510"/>
                  <a:ext cx="291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6944A9-1CDD-FDA0-2AD3-5F2ED5563CDD}"/>
                    </a:ext>
                  </a:extLst>
                </p14:cNvPr>
                <p14:cNvContentPartPr/>
                <p14:nvPr/>
              </p14:nvContentPartPr>
              <p14:xfrm>
                <a:off x="4799146" y="725430"/>
                <a:ext cx="225000" cy="25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6944A9-1CDD-FDA0-2AD3-5F2ED5563C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94826" y="721110"/>
                  <a:ext cx="233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70A224-A470-ACC6-E8AB-1226FE69806A}"/>
                    </a:ext>
                  </a:extLst>
                </p14:cNvPr>
                <p14:cNvContentPartPr/>
                <p14:nvPr/>
              </p14:nvContentPartPr>
              <p14:xfrm>
                <a:off x="5165986" y="588990"/>
                <a:ext cx="160560" cy="246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70A224-A470-ACC6-E8AB-1226FE6980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61666" y="584670"/>
                  <a:ext cx="169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1E9906-A690-E706-D6E2-3C365AD22A70}"/>
                    </a:ext>
                  </a:extLst>
                </p14:cNvPr>
                <p14:cNvContentPartPr/>
                <p14:nvPr/>
              </p14:nvContentPartPr>
              <p14:xfrm>
                <a:off x="5279026" y="356790"/>
                <a:ext cx="443160" cy="684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1E9906-A690-E706-D6E2-3C365AD22A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4706" y="352470"/>
                  <a:ext cx="4518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F19FE4-8245-A3B7-DEAC-4BB4BA4A6465}"/>
                    </a:ext>
                  </a:extLst>
                </p14:cNvPr>
                <p14:cNvContentPartPr/>
                <p14:nvPr/>
              </p14:nvContentPartPr>
              <p14:xfrm>
                <a:off x="5955826" y="424830"/>
                <a:ext cx="414360" cy="301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F19FE4-8245-A3B7-DEAC-4BB4BA4A64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1506" y="420510"/>
                  <a:ext cx="423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DA4449-8C7C-389F-7082-C6E58E2AD538}"/>
                    </a:ext>
                  </a:extLst>
                </p14:cNvPr>
                <p14:cNvContentPartPr/>
                <p14:nvPr/>
              </p14:nvContentPartPr>
              <p14:xfrm>
                <a:off x="6322666" y="637230"/>
                <a:ext cx="391320" cy="371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DA4449-8C7C-389F-7082-C6E58E2AD5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18346" y="632910"/>
                  <a:ext cx="3999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F6903C-0BFA-E0B3-9AB2-C5698346D50F}"/>
                    </a:ext>
                  </a:extLst>
                </p14:cNvPr>
                <p14:cNvContentPartPr/>
                <p14:nvPr/>
              </p14:nvContentPartPr>
              <p14:xfrm>
                <a:off x="1073146" y="1706430"/>
                <a:ext cx="362880" cy="43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F6903C-0BFA-E0B3-9AB2-C5698346D5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8826" y="1702110"/>
                  <a:ext cx="3715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E0BD2D-1B97-4B2A-34B1-5E0F322D1B8B}"/>
                    </a:ext>
                  </a:extLst>
                </p14:cNvPr>
                <p14:cNvContentPartPr/>
                <p14:nvPr/>
              </p14:nvContentPartPr>
              <p14:xfrm>
                <a:off x="1454026" y="1536870"/>
                <a:ext cx="241200" cy="54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E0BD2D-1B97-4B2A-34B1-5E0F322D1B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49706" y="1532550"/>
                  <a:ext cx="2498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4BCB1B-0EB8-9B58-9C0E-01B69740D80E}"/>
                    </a:ext>
                  </a:extLst>
                </p14:cNvPr>
                <p14:cNvContentPartPr/>
                <p14:nvPr/>
              </p14:nvContentPartPr>
              <p14:xfrm>
                <a:off x="1679746" y="1464870"/>
                <a:ext cx="217800" cy="583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4BCB1B-0EB8-9B58-9C0E-01B69740D8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75426" y="1460550"/>
                  <a:ext cx="2264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EF364A-958B-589D-7E01-77926AC545AB}"/>
                    </a:ext>
                  </a:extLst>
                </p14:cNvPr>
                <p14:cNvContentPartPr/>
                <p14:nvPr/>
              </p14:nvContentPartPr>
              <p14:xfrm>
                <a:off x="1599106" y="1798230"/>
                <a:ext cx="690120" cy="303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EF364A-958B-589D-7E01-77926AC545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94786" y="1793910"/>
                  <a:ext cx="698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5E28BD-A144-CC61-709A-92359F22E90C}"/>
                    </a:ext>
                  </a:extLst>
                </p14:cNvPr>
                <p14:cNvContentPartPr/>
                <p14:nvPr/>
              </p14:nvContentPartPr>
              <p14:xfrm>
                <a:off x="2570746" y="1726950"/>
                <a:ext cx="413280" cy="29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5E28BD-A144-CC61-709A-92359F22E9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66426" y="1722630"/>
                  <a:ext cx="4219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B539AD-4575-0E9D-0C03-9787159F8157}"/>
                    </a:ext>
                  </a:extLst>
                </p14:cNvPr>
                <p14:cNvContentPartPr/>
                <p14:nvPr/>
              </p14:nvContentPartPr>
              <p14:xfrm>
                <a:off x="3198946" y="1919190"/>
                <a:ext cx="140400" cy="205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B539AD-4575-0E9D-0C03-9787159F81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94626" y="1914870"/>
                  <a:ext cx="149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782C68-6BC2-8303-295F-95C29FBD1F7D}"/>
                    </a:ext>
                  </a:extLst>
                </p14:cNvPr>
                <p14:cNvContentPartPr/>
                <p14:nvPr/>
              </p14:nvContentPartPr>
              <p14:xfrm>
                <a:off x="2626906" y="1344630"/>
                <a:ext cx="53280" cy="109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782C68-6BC2-8303-295F-95C29FBD1F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22586" y="1340310"/>
                  <a:ext cx="61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FD3119-1CD9-6454-7FC2-DC1558E1C70E}"/>
                    </a:ext>
                  </a:extLst>
                </p14:cNvPr>
                <p14:cNvContentPartPr/>
                <p14:nvPr/>
              </p14:nvContentPartPr>
              <p14:xfrm>
                <a:off x="3513586" y="1675470"/>
                <a:ext cx="273960" cy="1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FD3119-1CD9-6454-7FC2-DC1558E1C7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09266" y="1671150"/>
                  <a:ext cx="282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8D1BB7-9D9E-A6A7-77A8-B02291A7A45D}"/>
                    </a:ext>
                  </a:extLst>
                </p14:cNvPr>
                <p14:cNvContentPartPr/>
                <p14:nvPr/>
              </p14:nvContentPartPr>
              <p14:xfrm>
                <a:off x="3461026" y="1803990"/>
                <a:ext cx="635040" cy="103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8D1BB7-9D9E-A6A7-77A8-B02291A7A4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56706" y="1799670"/>
                  <a:ext cx="643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DCF0D7-1F5F-2182-A672-A7E793CE00EB}"/>
                    </a:ext>
                  </a:extLst>
                </p14:cNvPr>
                <p14:cNvContentPartPr/>
                <p14:nvPr/>
              </p14:nvContentPartPr>
              <p14:xfrm>
                <a:off x="4295506" y="1469190"/>
                <a:ext cx="87120" cy="64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DCF0D7-1F5F-2182-A672-A7E793CE00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1186" y="1464870"/>
                  <a:ext cx="957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FBC8ED-3DCF-388B-2786-4745404F22AD}"/>
                    </a:ext>
                  </a:extLst>
                </p14:cNvPr>
                <p14:cNvContentPartPr/>
                <p14:nvPr/>
              </p14:nvContentPartPr>
              <p14:xfrm>
                <a:off x="4291186" y="1446150"/>
                <a:ext cx="321120" cy="326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FBC8ED-3DCF-388B-2786-4745404F22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86866" y="1441830"/>
                  <a:ext cx="329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E2C4ED-86AD-3B33-AD6C-14C91A227078}"/>
                    </a:ext>
                  </a:extLst>
                </p14:cNvPr>
                <p14:cNvContentPartPr/>
                <p14:nvPr/>
              </p14:nvContentPartPr>
              <p14:xfrm>
                <a:off x="4509346" y="1858710"/>
                <a:ext cx="565200" cy="30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E2C4ED-86AD-3B33-AD6C-14C91A2270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05026" y="1854390"/>
                  <a:ext cx="573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2B9C3E-9956-DB47-0B39-313DD81239D0}"/>
                    </a:ext>
                  </a:extLst>
                </p14:cNvPr>
                <p14:cNvContentPartPr/>
                <p14:nvPr/>
              </p14:nvContentPartPr>
              <p14:xfrm>
                <a:off x="5162026" y="1990110"/>
                <a:ext cx="455040" cy="216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2B9C3E-9956-DB47-0B39-313DD81239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57706" y="1985790"/>
                  <a:ext cx="463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76C0DD-5CA2-EAE0-7E72-EBB34C975F13}"/>
                    </a:ext>
                  </a:extLst>
                </p14:cNvPr>
                <p14:cNvContentPartPr/>
                <p14:nvPr/>
              </p14:nvContentPartPr>
              <p14:xfrm>
                <a:off x="5702026" y="1875270"/>
                <a:ext cx="317520" cy="45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76C0DD-5CA2-EAE0-7E72-EBB34C975F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97706" y="1870950"/>
                  <a:ext cx="326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7575C0-401C-16B8-7889-E5493A116A56}"/>
                    </a:ext>
                  </a:extLst>
                </p14:cNvPr>
                <p14:cNvContentPartPr/>
                <p14:nvPr/>
              </p14:nvContentPartPr>
              <p14:xfrm>
                <a:off x="6084706" y="1352550"/>
                <a:ext cx="187560" cy="68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7575C0-401C-16B8-7889-E5493A116A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0386" y="1348230"/>
                  <a:ext cx="1962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4EADB1-E0C7-EB37-3841-CDB366769606}"/>
                    </a:ext>
                  </a:extLst>
                </p14:cNvPr>
                <p14:cNvContentPartPr/>
                <p14:nvPr/>
              </p14:nvContentPartPr>
              <p14:xfrm>
                <a:off x="6173626" y="1393590"/>
                <a:ext cx="339120" cy="383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4EADB1-E0C7-EB37-3841-CDB3667696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69306" y="1389270"/>
                  <a:ext cx="3477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57045E-BF8D-936F-6038-6B0AFB39EE17}"/>
                    </a:ext>
                  </a:extLst>
                </p14:cNvPr>
                <p14:cNvContentPartPr/>
                <p14:nvPr/>
              </p14:nvContentPartPr>
              <p14:xfrm>
                <a:off x="6550906" y="1702110"/>
                <a:ext cx="272520" cy="39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57045E-BF8D-936F-6038-6B0AFB39EE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46586" y="1697790"/>
                  <a:ext cx="2811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94804F-D980-348E-8C6C-AC69501FB10D}"/>
                    </a:ext>
                  </a:extLst>
                </p14:cNvPr>
                <p14:cNvContentPartPr/>
                <p14:nvPr/>
              </p14:nvContentPartPr>
              <p14:xfrm>
                <a:off x="6999826" y="1899030"/>
                <a:ext cx="262800" cy="257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94804F-D980-348E-8C6C-AC69501FB1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95506" y="1894710"/>
                  <a:ext cx="271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988E8E-1708-22EC-E61E-37C9A740A31C}"/>
                    </a:ext>
                  </a:extLst>
                </p14:cNvPr>
                <p14:cNvContentPartPr/>
                <p14:nvPr/>
              </p14:nvContentPartPr>
              <p14:xfrm>
                <a:off x="7310146" y="1750350"/>
                <a:ext cx="210600" cy="37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988E8E-1708-22EC-E61E-37C9A740A3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05826" y="1746030"/>
                  <a:ext cx="219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7C1CF5-32AF-A5DD-AD69-D8CBA76626D2}"/>
                    </a:ext>
                  </a:extLst>
                </p14:cNvPr>
                <p14:cNvContentPartPr/>
                <p14:nvPr/>
              </p14:nvContentPartPr>
              <p14:xfrm>
                <a:off x="7719106" y="1243830"/>
                <a:ext cx="110880" cy="690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7C1CF5-32AF-A5DD-AD69-D8CBA76626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14786" y="1239510"/>
                  <a:ext cx="11952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F950B6-822A-673C-E91D-9871828453DB}"/>
                    </a:ext>
                  </a:extLst>
                </p14:cNvPr>
                <p14:cNvContentPartPr/>
                <p14:nvPr/>
              </p14:nvContentPartPr>
              <p14:xfrm>
                <a:off x="7820626" y="1473150"/>
                <a:ext cx="247320" cy="40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F950B6-822A-673C-E91D-9871828453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6306" y="1468830"/>
                  <a:ext cx="2559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D6DF99-E0D5-1C6C-51A2-81B56CCED660}"/>
                    </a:ext>
                  </a:extLst>
                </p14:cNvPr>
                <p14:cNvContentPartPr/>
                <p14:nvPr/>
              </p14:nvContentPartPr>
              <p14:xfrm>
                <a:off x="8172346" y="1754310"/>
                <a:ext cx="64800" cy="281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D6DF99-E0D5-1C6C-51A2-81B56CCED6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68026" y="1749990"/>
                  <a:ext cx="73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5E67C5-83A1-5C18-CB35-A07F0A0E0FF1}"/>
                    </a:ext>
                  </a:extLst>
                </p14:cNvPr>
                <p14:cNvContentPartPr/>
                <p14:nvPr/>
              </p14:nvContentPartPr>
              <p14:xfrm>
                <a:off x="8164426" y="1608150"/>
                <a:ext cx="244440" cy="33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5E67C5-83A1-5C18-CB35-A07F0A0E0FF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60106" y="1603830"/>
                  <a:ext cx="2530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0BE188-5718-E886-A33A-EAEDCF4151DD}"/>
                    </a:ext>
                  </a:extLst>
                </p14:cNvPr>
                <p14:cNvContentPartPr/>
                <p14:nvPr/>
              </p14:nvContentPartPr>
              <p14:xfrm>
                <a:off x="8490946" y="1826670"/>
                <a:ext cx="234000" cy="287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0BE188-5718-E886-A33A-EAEDCF4151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86626" y="1822350"/>
                  <a:ext cx="242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3F04F8-4AD7-86ED-32EB-27FAD796C1D6}"/>
                    </a:ext>
                  </a:extLst>
                </p14:cNvPr>
                <p14:cNvContentPartPr/>
                <p14:nvPr/>
              </p14:nvContentPartPr>
              <p14:xfrm>
                <a:off x="8948866" y="1312230"/>
                <a:ext cx="288360" cy="605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3F04F8-4AD7-86ED-32EB-27FAD796C1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44546" y="1307910"/>
                  <a:ext cx="2970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20723F-5F4E-BE78-5894-CF8562756207}"/>
                    </a:ext>
                  </a:extLst>
                </p14:cNvPr>
                <p14:cNvContentPartPr/>
                <p14:nvPr/>
              </p14:nvContentPartPr>
              <p14:xfrm>
                <a:off x="9248746" y="1494030"/>
                <a:ext cx="265320" cy="29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20723F-5F4E-BE78-5894-CF85627562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44426" y="1489710"/>
                  <a:ext cx="273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F0B1A7-E044-BF29-0A3D-93BCA020C8F0}"/>
                    </a:ext>
                  </a:extLst>
                </p14:cNvPr>
                <p14:cNvContentPartPr/>
                <p14:nvPr/>
              </p14:nvContentPartPr>
              <p14:xfrm>
                <a:off x="9652306" y="1762230"/>
                <a:ext cx="270000" cy="248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F0B1A7-E044-BF29-0A3D-93BCA020C8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47986" y="1757910"/>
                  <a:ext cx="278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B3953D-1406-2800-920E-5C8418CF9CDA}"/>
                    </a:ext>
                  </a:extLst>
                </p14:cNvPr>
                <p14:cNvContentPartPr/>
                <p14:nvPr/>
              </p14:nvContentPartPr>
              <p14:xfrm>
                <a:off x="9909706" y="1477110"/>
                <a:ext cx="514800" cy="235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B3953D-1406-2800-920E-5C8418CF9C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05386" y="1472790"/>
                  <a:ext cx="523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AF4A011-6BEF-6555-EC50-8BA4BA9C5D98}"/>
                    </a:ext>
                  </a:extLst>
                </p14:cNvPr>
                <p14:cNvContentPartPr/>
                <p14:nvPr/>
              </p14:nvContentPartPr>
              <p14:xfrm>
                <a:off x="10512346" y="1203870"/>
                <a:ext cx="296640" cy="690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AF4A011-6BEF-6555-EC50-8BA4BA9C5D9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08026" y="1199550"/>
                  <a:ext cx="30528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E1D4F3-0CF1-D9A3-D45D-4EACD6599A60}"/>
                    </a:ext>
                  </a:extLst>
                </p14:cNvPr>
                <p14:cNvContentPartPr/>
                <p14:nvPr/>
              </p14:nvContentPartPr>
              <p14:xfrm>
                <a:off x="9129586" y="1565310"/>
                <a:ext cx="309600" cy="154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E1D4F3-0CF1-D9A3-D45D-4EACD6599A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25266" y="1560990"/>
                  <a:ext cx="318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4D71C5-B5E6-56A3-55DC-4E0A05594C63}"/>
                    </a:ext>
                  </a:extLst>
                </p14:cNvPr>
                <p14:cNvContentPartPr/>
                <p14:nvPr/>
              </p14:nvContentPartPr>
              <p14:xfrm>
                <a:off x="9232906" y="1638030"/>
                <a:ext cx="173520" cy="10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4D71C5-B5E6-56A3-55DC-4E0A05594C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28586" y="1633710"/>
                  <a:ext cx="182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F9EEA7E-7E6C-FCB8-740D-06B5D753B122}"/>
                    </a:ext>
                  </a:extLst>
                </p14:cNvPr>
                <p14:cNvContentPartPr/>
                <p14:nvPr/>
              </p14:nvContentPartPr>
              <p14:xfrm>
                <a:off x="9068026" y="1449030"/>
                <a:ext cx="249480" cy="314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F9EEA7E-7E6C-FCB8-740D-06B5D753B1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63706" y="1444710"/>
                  <a:ext cx="258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D454F9-9F02-E5E1-5692-176404CB5359}"/>
                    </a:ext>
                  </a:extLst>
                </p14:cNvPr>
                <p14:cNvContentPartPr/>
                <p14:nvPr/>
              </p14:nvContentPartPr>
              <p14:xfrm>
                <a:off x="8579506" y="166710"/>
                <a:ext cx="152280" cy="541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D454F9-9F02-E5E1-5692-176404CB53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75186" y="162390"/>
                  <a:ext cx="1609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1854601-29BE-A000-5286-ACDA707F07EC}"/>
                    </a:ext>
                  </a:extLst>
                </p14:cNvPr>
                <p14:cNvContentPartPr/>
                <p14:nvPr/>
              </p14:nvContentPartPr>
              <p14:xfrm>
                <a:off x="8261266" y="204870"/>
                <a:ext cx="506160" cy="114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1854601-29BE-A000-5286-ACDA707F07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56946" y="200550"/>
                  <a:ext cx="514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146D5ED-1527-EEA7-C33A-A3306524C07C}"/>
                    </a:ext>
                  </a:extLst>
                </p14:cNvPr>
                <p14:cNvContentPartPr/>
                <p14:nvPr/>
              </p14:nvContentPartPr>
              <p14:xfrm>
                <a:off x="8789026" y="460110"/>
                <a:ext cx="317160" cy="254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146D5ED-1527-EEA7-C33A-A3306524C0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84706" y="455790"/>
                  <a:ext cx="3258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0B359E-9CA7-FAC1-18E8-A748E8E312B1}"/>
                    </a:ext>
                  </a:extLst>
                </p14:cNvPr>
                <p14:cNvContentPartPr/>
                <p14:nvPr/>
              </p14:nvContentPartPr>
              <p14:xfrm>
                <a:off x="8764906" y="432390"/>
                <a:ext cx="995040" cy="839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0B359E-9CA7-FAC1-18E8-A748E8E312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60586" y="428070"/>
                  <a:ext cx="100368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8756B9-3660-2434-05D0-8DA0229DD00A}"/>
                    </a:ext>
                  </a:extLst>
                </p14:cNvPr>
                <p14:cNvContentPartPr/>
                <p14:nvPr/>
              </p14:nvContentPartPr>
              <p14:xfrm>
                <a:off x="10070626" y="218550"/>
                <a:ext cx="309600" cy="501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8756B9-3660-2434-05D0-8DA0229DD0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66306" y="214230"/>
                  <a:ext cx="3182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79B7AC-4102-F528-F5EB-CB98A46EFC0E}"/>
                    </a:ext>
                  </a:extLst>
                </p14:cNvPr>
                <p14:cNvContentPartPr/>
                <p14:nvPr/>
              </p14:nvContentPartPr>
              <p14:xfrm>
                <a:off x="8414266" y="765750"/>
                <a:ext cx="2313000" cy="33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79B7AC-4102-F528-F5EB-CB98A46EFC0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09946" y="761430"/>
                  <a:ext cx="232164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F7D9E75-8E9C-D43D-2467-30105E0F355D}"/>
                  </a:ext>
                </a:extLst>
              </p14:cNvPr>
              <p14:cNvContentPartPr/>
              <p14:nvPr/>
            </p14:nvContentPartPr>
            <p14:xfrm>
              <a:off x="2293186" y="2748630"/>
              <a:ext cx="253800" cy="714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F7D9E75-8E9C-D43D-2467-30105E0F355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88866" y="2744310"/>
                <a:ext cx="26244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0CEA12E-91FA-63A5-B40E-77A05398D028}"/>
                  </a:ext>
                </a:extLst>
              </p14:cNvPr>
              <p14:cNvContentPartPr/>
              <p14:nvPr/>
            </p14:nvContentPartPr>
            <p14:xfrm>
              <a:off x="2320906" y="2612910"/>
              <a:ext cx="347760" cy="418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0CEA12E-91FA-63A5-B40E-77A05398D0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16586" y="2608590"/>
                <a:ext cx="3564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CD3174-7242-FCAD-55B9-8C794639D990}"/>
                  </a:ext>
                </a:extLst>
              </p14:cNvPr>
              <p14:cNvContentPartPr/>
              <p14:nvPr/>
            </p14:nvContentPartPr>
            <p14:xfrm>
              <a:off x="2613946" y="3020070"/>
              <a:ext cx="439560" cy="465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CD3174-7242-FCAD-55B9-8C794639D99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09626" y="3015750"/>
                <a:ext cx="4482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4931DB4-C59D-1EFC-E339-3D1F9FC00817}"/>
                  </a:ext>
                </a:extLst>
              </p14:cNvPr>
              <p14:cNvContentPartPr/>
              <p14:nvPr/>
            </p14:nvContentPartPr>
            <p14:xfrm>
              <a:off x="3215506" y="3275670"/>
              <a:ext cx="142560" cy="163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4931DB4-C59D-1EFC-E339-3D1F9FC0081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211186" y="3271350"/>
                <a:ext cx="151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5AB75B4-9A6A-BD28-A5BF-566117EA6C4F}"/>
                  </a:ext>
                </a:extLst>
              </p14:cNvPr>
              <p14:cNvContentPartPr/>
              <p14:nvPr/>
            </p14:nvContentPartPr>
            <p14:xfrm>
              <a:off x="3654706" y="2918910"/>
              <a:ext cx="484920" cy="307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5AB75B4-9A6A-BD28-A5BF-566117EA6C4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50386" y="2914590"/>
                <a:ext cx="4935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A34B65-8985-00D7-36BB-09A463DDE706}"/>
                  </a:ext>
                </a:extLst>
              </p14:cNvPr>
              <p14:cNvContentPartPr/>
              <p14:nvPr/>
            </p14:nvContentPartPr>
            <p14:xfrm>
              <a:off x="4784746" y="2799390"/>
              <a:ext cx="143280" cy="29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A34B65-8985-00D7-36BB-09A463DDE70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80426" y="2795070"/>
                <a:ext cx="1519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06EB20-A4A9-7C2C-1497-A9902D613235}"/>
                  </a:ext>
                </a:extLst>
              </p14:cNvPr>
              <p14:cNvContentPartPr/>
              <p14:nvPr/>
            </p14:nvContentPartPr>
            <p14:xfrm>
              <a:off x="4330066" y="2706150"/>
              <a:ext cx="261000" cy="607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C06EB20-A4A9-7C2C-1497-A9902D61323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25746" y="2701830"/>
                <a:ext cx="26964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696F088-B872-7046-85E8-90804A785EF8}"/>
                  </a:ext>
                </a:extLst>
              </p14:cNvPr>
              <p14:cNvContentPartPr/>
              <p14:nvPr/>
            </p14:nvContentPartPr>
            <p14:xfrm>
              <a:off x="6822346" y="2479350"/>
              <a:ext cx="315000" cy="699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696F088-B872-7046-85E8-90804A785EF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18026" y="2475030"/>
                <a:ext cx="32364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02DD3DC-3F41-0C7E-EC39-BAF70D695ECD}"/>
                  </a:ext>
                </a:extLst>
              </p14:cNvPr>
              <p14:cNvContentPartPr/>
              <p14:nvPr/>
            </p14:nvContentPartPr>
            <p14:xfrm>
              <a:off x="7471066" y="2756910"/>
              <a:ext cx="473760" cy="33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02DD3DC-3F41-0C7E-EC39-BAF70D695EC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466746" y="2752590"/>
                <a:ext cx="482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0CD1907-A34F-DC42-0864-9895D84873BF}"/>
                  </a:ext>
                </a:extLst>
              </p14:cNvPr>
              <p14:cNvContentPartPr/>
              <p14:nvPr/>
            </p14:nvContentPartPr>
            <p14:xfrm>
              <a:off x="7692826" y="2586270"/>
              <a:ext cx="120600" cy="447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0CD1907-A34F-DC42-0864-9895D84873B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688506" y="2581950"/>
                <a:ext cx="1292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4F66573-AA13-AD9E-1BDD-E622B0243747}"/>
                  </a:ext>
                </a:extLst>
              </p14:cNvPr>
              <p14:cNvContentPartPr/>
              <p14:nvPr/>
            </p14:nvContentPartPr>
            <p14:xfrm>
              <a:off x="8483746" y="2417430"/>
              <a:ext cx="350640" cy="589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4F66573-AA13-AD9E-1BDD-E622B024374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79426" y="2413110"/>
                <a:ext cx="35928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850FDA8-169A-4B1B-873B-747E83DD6120}"/>
                  </a:ext>
                </a:extLst>
              </p14:cNvPr>
              <p14:cNvContentPartPr/>
              <p14:nvPr/>
            </p14:nvContentPartPr>
            <p14:xfrm>
              <a:off x="10373026" y="2373510"/>
              <a:ext cx="552600" cy="861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850FDA8-169A-4B1B-873B-747E83DD612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368706" y="2369190"/>
                <a:ext cx="56124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9F614C8-FF23-520B-1BB3-42C8A7998DAF}"/>
                  </a:ext>
                </a:extLst>
              </p14:cNvPr>
              <p14:cNvContentPartPr/>
              <p14:nvPr/>
            </p14:nvContentPartPr>
            <p14:xfrm>
              <a:off x="7019986" y="3848430"/>
              <a:ext cx="228600" cy="21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9F614C8-FF23-520B-1BB3-42C8A7998DA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15666" y="3844110"/>
                <a:ext cx="2372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54BECE9-EA38-CCF9-7A42-79E777A6173A}"/>
                  </a:ext>
                </a:extLst>
              </p14:cNvPr>
              <p14:cNvContentPartPr/>
              <p14:nvPr/>
            </p14:nvContentPartPr>
            <p14:xfrm>
              <a:off x="7019986" y="3989190"/>
              <a:ext cx="218880" cy="12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54BECE9-EA38-CCF9-7A42-79E777A6173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15666" y="3984870"/>
                <a:ext cx="2275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6995A5F-6E13-63DC-CDFC-6E8129D4FD77}"/>
                  </a:ext>
                </a:extLst>
              </p14:cNvPr>
              <p14:cNvContentPartPr/>
              <p14:nvPr/>
            </p14:nvContentPartPr>
            <p14:xfrm>
              <a:off x="5793466" y="3434070"/>
              <a:ext cx="13320" cy="7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6995A5F-6E13-63DC-CDFC-6E8129D4FD7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89146" y="3429750"/>
                <a:ext cx="219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F5BA814-A2C9-5C8D-9826-2ED8A81ADFAD}"/>
                  </a:ext>
                </a:extLst>
              </p14:cNvPr>
              <p14:cNvContentPartPr/>
              <p14:nvPr/>
            </p14:nvContentPartPr>
            <p14:xfrm>
              <a:off x="7076146" y="4644390"/>
              <a:ext cx="400680" cy="72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F5BA814-A2C9-5C8D-9826-2ED8A81ADFA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071826" y="4640070"/>
                <a:ext cx="4093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7D0B006-DD2C-B9C4-7BBC-7879000FD1B9}"/>
                  </a:ext>
                </a:extLst>
              </p14:cNvPr>
              <p14:cNvContentPartPr/>
              <p14:nvPr/>
            </p14:nvContentPartPr>
            <p14:xfrm>
              <a:off x="6072826" y="3888390"/>
              <a:ext cx="108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7D0B006-DD2C-B9C4-7BBC-7879000FD1B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068506" y="3884070"/>
                <a:ext cx="97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680AC89-398C-294B-446D-0A7D5E3F1018}"/>
                  </a:ext>
                </a:extLst>
              </p14:cNvPr>
              <p14:cNvContentPartPr/>
              <p14:nvPr/>
            </p14:nvContentPartPr>
            <p14:xfrm>
              <a:off x="5807506" y="3708750"/>
              <a:ext cx="411840" cy="487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680AC89-398C-294B-446D-0A7D5E3F101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03186" y="3704430"/>
                <a:ext cx="4204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069D559-3F33-B447-159A-FB72511800E6}"/>
                  </a:ext>
                </a:extLst>
              </p14:cNvPr>
              <p14:cNvContentPartPr/>
              <p14:nvPr/>
            </p14:nvContentPartPr>
            <p14:xfrm>
              <a:off x="6523906" y="4101510"/>
              <a:ext cx="45000" cy="227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069D559-3F33-B447-159A-FB72511800E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519586" y="4097190"/>
                <a:ext cx="53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E6DD49A-7B58-A6A6-3577-BD01386E84B1}"/>
                  </a:ext>
                </a:extLst>
              </p14:cNvPr>
              <p14:cNvContentPartPr/>
              <p14:nvPr/>
            </p14:nvContentPartPr>
            <p14:xfrm>
              <a:off x="5931706" y="4483110"/>
              <a:ext cx="432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E6DD49A-7B58-A6A6-3577-BD01386E84B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927386" y="4478790"/>
                <a:ext cx="129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9C6F06A-CEE3-667B-8A98-9E70DE74C1F4}"/>
                  </a:ext>
                </a:extLst>
              </p14:cNvPr>
              <p14:cNvContentPartPr/>
              <p14:nvPr/>
            </p14:nvContentPartPr>
            <p14:xfrm>
              <a:off x="5947906" y="4491030"/>
              <a:ext cx="443520" cy="276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9C6F06A-CEE3-667B-8A98-9E70DE74C1F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943586" y="4486710"/>
                <a:ext cx="4521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4610364-A3F1-E9FC-4AFC-B8196964EEAC}"/>
                  </a:ext>
                </a:extLst>
              </p14:cNvPr>
              <p14:cNvContentPartPr/>
              <p14:nvPr/>
            </p14:nvContentPartPr>
            <p14:xfrm>
              <a:off x="6613186" y="4712430"/>
              <a:ext cx="37440" cy="141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4610364-A3F1-E9FC-4AFC-B8196964EEA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608866" y="4708110"/>
                <a:ext cx="46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C00DCE-6B2D-87E7-A47E-1D75E92051CC}"/>
                  </a:ext>
                </a:extLst>
              </p14:cNvPr>
              <p14:cNvContentPartPr/>
              <p14:nvPr/>
            </p14:nvContentPartPr>
            <p14:xfrm>
              <a:off x="5955826" y="4346670"/>
              <a:ext cx="55440" cy="33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C00DCE-6B2D-87E7-A47E-1D75E92051C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951506" y="4342350"/>
                <a:ext cx="64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81F2833-AE6B-5674-03F6-B5488DAA0387}"/>
                  </a:ext>
                </a:extLst>
              </p14:cNvPr>
              <p14:cNvContentPartPr/>
              <p14:nvPr/>
            </p14:nvContentPartPr>
            <p14:xfrm>
              <a:off x="5963746" y="4852830"/>
              <a:ext cx="66240" cy="38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81F2833-AE6B-5674-03F6-B5488DAA038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959426" y="4848510"/>
                <a:ext cx="748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4C19BCA-1FB0-308F-1F4F-475395E4A893}"/>
                  </a:ext>
                </a:extLst>
              </p14:cNvPr>
              <p14:cNvContentPartPr/>
              <p14:nvPr/>
            </p14:nvContentPartPr>
            <p14:xfrm>
              <a:off x="5895706" y="5047230"/>
              <a:ext cx="441720" cy="315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4C19BCA-1FB0-308F-1F4F-475395E4A89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891386" y="5042910"/>
                <a:ext cx="450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C90F078-CD38-731B-9D0A-A28E6B3AE5ED}"/>
                  </a:ext>
                </a:extLst>
              </p14:cNvPr>
              <p14:cNvContentPartPr/>
              <p14:nvPr/>
            </p14:nvContentPartPr>
            <p14:xfrm>
              <a:off x="6344266" y="5186550"/>
              <a:ext cx="237240" cy="239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C90F078-CD38-731B-9D0A-A28E6B3AE5E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339946" y="5182230"/>
                <a:ext cx="2458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F5CF156-185F-964C-FA40-22FFBB6B27D1}"/>
                  </a:ext>
                </a:extLst>
              </p14:cNvPr>
              <p14:cNvContentPartPr/>
              <p14:nvPr/>
            </p14:nvContentPartPr>
            <p14:xfrm>
              <a:off x="7035826" y="5277630"/>
              <a:ext cx="226800" cy="101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F5CF156-185F-964C-FA40-22FFBB6B27D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031506" y="5273310"/>
                <a:ext cx="2354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D49C773-9E3D-C2CC-2384-27CA5F18A36D}"/>
                  </a:ext>
                </a:extLst>
              </p14:cNvPr>
              <p14:cNvContentPartPr/>
              <p14:nvPr/>
            </p14:nvContentPartPr>
            <p14:xfrm>
              <a:off x="5951866" y="5588670"/>
              <a:ext cx="479160" cy="352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D49C773-9E3D-C2CC-2384-27CA5F18A36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947546" y="5584350"/>
                <a:ext cx="4878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017467D-1136-61D7-C799-F882F3916DF8}"/>
                  </a:ext>
                </a:extLst>
              </p14:cNvPr>
              <p14:cNvContentPartPr/>
              <p14:nvPr/>
            </p14:nvContentPartPr>
            <p14:xfrm>
              <a:off x="6296026" y="5881710"/>
              <a:ext cx="317520" cy="262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017467D-1136-61D7-C799-F882F3916DF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291706" y="5877390"/>
                <a:ext cx="3261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9783E0F-91A9-644F-FE75-D63E4651E3F1}"/>
                  </a:ext>
                </a:extLst>
              </p14:cNvPr>
              <p14:cNvContentPartPr/>
              <p14:nvPr/>
            </p14:nvContentPartPr>
            <p14:xfrm>
              <a:off x="6008386" y="5504070"/>
              <a:ext cx="36360" cy="4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9783E0F-91A9-644F-FE75-D63E4651E3F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004066" y="5499750"/>
                <a:ext cx="45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8C9637D-E6E8-C168-9AD4-729412F2F811}"/>
                  </a:ext>
                </a:extLst>
              </p14:cNvPr>
              <p14:cNvContentPartPr/>
              <p14:nvPr/>
            </p14:nvContentPartPr>
            <p14:xfrm>
              <a:off x="6987586" y="5704950"/>
              <a:ext cx="181440" cy="20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8C9637D-E6E8-C168-9AD4-729412F2F81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983266" y="5700630"/>
                <a:ext cx="190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541A8E1-FA6A-CB68-C762-571238882EF5}"/>
                  </a:ext>
                </a:extLst>
              </p14:cNvPr>
              <p14:cNvContentPartPr/>
              <p14:nvPr/>
            </p14:nvContentPartPr>
            <p14:xfrm>
              <a:off x="6838546" y="5821590"/>
              <a:ext cx="339480" cy="33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541A8E1-FA6A-CB68-C762-571238882EF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834226" y="5817270"/>
                <a:ext cx="348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2CBE8C3-87B5-B37B-7458-3F53F66E5920}"/>
                  </a:ext>
                </a:extLst>
              </p14:cNvPr>
              <p14:cNvContentPartPr/>
              <p14:nvPr/>
            </p14:nvContentPartPr>
            <p14:xfrm>
              <a:off x="8946346" y="3575190"/>
              <a:ext cx="352800" cy="534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2CBE8C3-87B5-B37B-7458-3F53F66E592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942026" y="3570870"/>
                <a:ext cx="36144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BEDA3F9-6F0D-0D45-7171-DEE661F97445}"/>
                  </a:ext>
                </a:extLst>
              </p14:cNvPr>
              <p14:cNvContentPartPr/>
              <p14:nvPr/>
            </p14:nvContentPartPr>
            <p14:xfrm>
              <a:off x="9510826" y="3872190"/>
              <a:ext cx="268920" cy="287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BEDA3F9-6F0D-0D45-7171-DEE661F9744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506506" y="3867870"/>
                <a:ext cx="2775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875ACF9-937A-AC97-6098-B9BA8CFBE99B}"/>
                  </a:ext>
                </a:extLst>
              </p14:cNvPr>
              <p14:cNvContentPartPr/>
              <p14:nvPr/>
            </p14:nvContentPartPr>
            <p14:xfrm>
              <a:off x="9522706" y="4008630"/>
              <a:ext cx="161640" cy="315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875ACF9-937A-AC97-6098-B9BA8CFBE99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518386" y="4004310"/>
                <a:ext cx="1702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37B9FCF-D5DB-1846-2BC3-61BAD4BD633F}"/>
                  </a:ext>
                </a:extLst>
              </p14:cNvPr>
              <p14:cNvContentPartPr/>
              <p14:nvPr/>
            </p14:nvContentPartPr>
            <p14:xfrm>
              <a:off x="8961826" y="3313830"/>
              <a:ext cx="1288800" cy="503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37B9FCF-D5DB-1846-2BC3-61BAD4BD633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957506" y="3309510"/>
                <a:ext cx="12974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0E715CD-F4A7-63A8-FC36-5A53C7505715}"/>
                  </a:ext>
                </a:extLst>
              </p14:cNvPr>
              <p14:cNvContentPartPr/>
              <p14:nvPr/>
            </p14:nvContentPartPr>
            <p14:xfrm>
              <a:off x="10087186" y="3982350"/>
              <a:ext cx="346320" cy="29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0E715CD-F4A7-63A8-FC36-5A53C750571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082866" y="3978030"/>
                <a:ext cx="354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CEFA07E-0997-4CE3-ACE6-472FCB41334F}"/>
                  </a:ext>
                </a:extLst>
              </p14:cNvPr>
              <p14:cNvContentPartPr/>
              <p14:nvPr/>
            </p14:nvContentPartPr>
            <p14:xfrm>
              <a:off x="10264306" y="4704150"/>
              <a:ext cx="139680" cy="20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CEFA07E-0997-4CE3-ACE6-472FCB41334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259986" y="4699830"/>
                <a:ext cx="1483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E0941C2-D2F3-52F5-2BF5-9B13D8EE9C4D}"/>
                  </a:ext>
                </a:extLst>
              </p14:cNvPr>
              <p14:cNvContentPartPr/>
              <p14:nvPr/>
            </p14:nvContentPartPr>
            <p14:xfrm>
              <a:off x="10179706" y="4836270"/>
              <a:ext cx="336600" cy="53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E0941C2-D2F3-52F5-2BF5-9B13D8EE9C4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175386" y="4831950"/>
                <a:ext cx="3452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4647515-1BEF-315C-CAD1-290953431059}"/>
                  </a:ext>
                </a:extLst>
              </p14:cNvPr>
              <p14:cNvContentPartPr/>
              <p14:nvPr/>
            </p14:nvContentPartPr>
            <p14:xfrm>
              <a:off x="9035266" y="4628190"/>
              <a:ext cx="420840" cy="342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4647515-1BEF-315C-CAD1-29095343105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030946" y="4623870"/>
                <a:ext cx="4294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A14AC18-CA50-3554-72A7-1C7164A3780D}"/>
                  </a:ext>
                </a:extLst>
              </p14:cNvPr>
              <p14:cNvContentPartPr/>
              <p14:nvPr/>
            </p14:nvContentPartPr>
            <p14:xfrm>
              <a:off x="9641146" y="4700190"/>
              <a:ext cx="234000" cy="307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A14AC18-CA50-3554-72A7-1C7164A3780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636826" y="4695870"/>
                <a:ext cx="242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C88C61-0A1C-B125-6CB9-C8F4894F0B17}"/>
                  </a:ext>
                </a:extLst>
              </p14:cNvPr>
              <p14:cNvContentPartPr/>
              <p14:nvPr/>
            </p14:nvContentPartPr>
            <p14:xfrm>
              <a:off x="9772546" y="4865070"/>
              <a:ext cx="45000" cy="285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C88C61-0A1C-B125-6CB9-C8F4894F0B1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768226" y="4860750"/>
                <a:ext cx="536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B608FE3-10F7-4947-B50A-B7C9FEA8E06A}"/>
                  </a:ext>
                </a:extLst>
              </p14:cNvPr>
              <p14:cNvContentPartPr/>
              <p14:nvPr/>
            </p14:nvContentPartPr>
            <p14:xfrm>
              <a:off x="9110146" y="4511190"/>
              <a:ext cx="9720" cy="27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B608FE3-10F7-4947-B50A-B7C9FEA8E06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105826" y="4506870"/>
                <a:ext cx="18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11173EE-A485-6336-AEC3-1F7B1861503B}"/>
                  </a:ext>
                </a:extLst>
              </p14:cNvPr>
              <p14:cNvContentPartPr/>
              <p14:nvPr/>
            </p14:nvContentPartPr>
            <p14:xfrm>
              <a:off x="5439946" y="3587070"/>
              <a:ext cx="184320" cy="2885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11173EE-A485-6336-AEC3-1F7B1861503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435626" y="3582750"/>
                <a:ext cx="192960" cy="28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AE67D05-DA78-6C99-FFA9-01642B361927}"/>
                  </a:ext>
                </a:extLst>
              </p14:cNvPr>
              <p14:cNvContentPartPr/>
              <p14:nvPr/>
            </p14:nvContentPartPr>
            <p14:xfrm>
              <a:off x="5097946" y="3092790"/>
              <a:ext cx="6318720" cy="3395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AE67D05-DA78-6C99-FFA9-01642B36192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093626" y="3088470"/>
                <a:ext cx="6327360" cy="34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5CB287F-6ADB-B441-5B0A-B117A8A62DF6}"/>
                  </a:ext>
                </a:extLst>
              </p14:cNvPr>
              <p14:cNvContentPartPr/>
              <p14:nvPr/>
            </p14:nvContentPartPr>
            <p14:xfrm>
              <a:off x="6455866" y="4286190"/>
              <a:ext cx="254880" cy="644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5CB287F-6ADB-B441-5B0A-B117A8A62DF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451546" y="4281870"/>
                <a:ext cx="2635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3D26AEA-80A2-4E69-57DA-A091CECE350B}"/>
                  </a:ext>
                </a:extLst>
              </p14:cNvPr>
              <p14:cNvContentPartPr/>
              <p14:nvPr/>
            </p14:nvContentPartPr>
            <p14:xfrm>
              <a:off x="6508066" y="4683990"/>
              <a:ext cx="421200" cy="3639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3D26AEA-80A2-4E69-57DA-A091CECE350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503746" y="4679670"/>
                <a:ext cx="42984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9144FB4-96C0-094C-F670-EFD6B07D84A1}"/>
              </a:ext>
            </a:extLst>
          </p:cNvPr>
          <p:cNvGrpSpPr/>
          <p:nvPr/>
        </p:nvGrpSpPr>
        <p:grpSpPr>
          <a:xfrm>
            <a:off x="265306" y="3738990"/>
            <a:ext cx="4662720" cy="2403360"/>
            <a:chOff x="265306" y="3738990"/>
            <a:chExt cx="4662720" cy="24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7C12027-C278-1844-602B-992D234277DF}"/>
                    </a:ext>
                  </a:extLst>
                </p14:cNvPr>
                <p14:cNvContentPartPr/>
                <p14:nvPr/>
              </p14:nvContentPartPr>
              <p14:xfrm>
                <a:off x="265306" y="3762390"/>
                <a:ext cx="3672360" cy="82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7C12027-C278-1844-602B-992D234277D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0986" y="3758070"/>
                  <a:ext cx="3681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3B71321-FDE4-BE35-7958-3A6EADDEE93F}"/>
                    </a:ext>
                  </a:extLst>
                </p14:cNvPr>
                <p14:cNvContentPartPr/>
                <p14:nvPr/>
              </p14:nvContentPartPr>
              <p14:xfrm>
                <a:off x="515146" y="4053270"/>
                <a:ext cx="235080" cy="894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3B71321-FDE4-BE35-7958-3A6EADDEE93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10826" y="4048950"/>
                  <a:ext cx="24372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E2F168-C59E-144A-234E-0EA5E2B788E2}"/>
                    </a:ext>
                  </a:extLst>
                </p14:cNvPr>
                <p14:cNvContentPartPr/>
                <p14:nvPr/>
              </p14:nvContentPartPr>
              <p14:xfrm>
                <a:off x="639346" y="4270350"/>
                <a:ext cx="492840" cy="678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E2F168-C59E-144A-234E-0EA5E2B788E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35026" y="4266030"/>
                  <a:ext cx="5014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F4EE83D-24DE-09F4-5B44-509A5E6696EF}"/>
                    </a:ext>
                  </a:extLst>
                </p14:cNvPr>
                <p14:cNvContentPartPr/>
                <p14:nvPr/>
              </p14:nvContentPartPr>
              <p14:xfrm>
                <a:off x="1192306" y="4519830"/>
                <a:ext cx="362160" cy="326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F4EE83D-24DE-09F4-5B44-509A5E6696E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87986" y="4515510"/>
                  <a:ext cx="370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6F44B8-1F1D-35AA-0582-B3BA605F959E}"/>
                    </a:ext>
                  </a:extLst>
                </p14:cNvPr>
                <p14:cNvContentPartPr/>
                <p14:nvPr/>
              </p14:nvContentPartPr>
              <p14:xfrm>
                <a:off x="1627186" y="4555830"/>
                <a:ext cx="153720" cy="148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6F44B8-1F1D-35AA-0582-B3BA605F959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622866" y="4551510"/>
                  <a:ext cx="162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6D11B14-AB92-3010-AC79-03CDFA89C2F0}"/>
                    </a:ext>
                  </a:extLst>
                </p14:cNvPr>
                <p14:cNvContentPartPr/>
                <p14:nvPr/>
              </p14:nvContentPartPr>
              <p14:xfrm>
                <a:off x="1900426" y="4065510"/>
                <a:ext cx="392400" cy="677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6D11B14-AB92-3010-AC79-03CDFA89C2F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896106" y="4061190"/>
                  <a:ext cx="40104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474AAE1-56A8-CF70-5F7F-2355EAAE17DF}"/>
                    </a:ext>
                  </a:extLst>
                </p14:cNvPr>
                <p14:cNvContentPartPr/>
                <p14:nvPr/>
              </p14:nvContentPartPr>
              <p14:xfrm>
                <a:off x="2413426" y="4491030"/>
                <a:ext cx="238680" cy="309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474AAE1-56A8-CF70-5F7F-2355EAAE17D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409106" y="4486710"/>
                  <a:ext cx="2473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2C4C75C-20BA-1B70-EC4D-0ACF3452A772}"/>
                    </a:ext>
                  </a:extLst>
                </p14:cNvPr>
                <p14:cNvContentPartPr/>
                <p14:nvPr/>
              </p14:nvContentPartPr>
              <p14:xfrm>
                <a:off x="2731666" y="4330470"/>
                <a:ext cx="257040" cy="340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2C4C75C-20BA-1B70-EC4D-0ACF3452A77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727346" y="4326150"/>
                  <a:ext cx="265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A32552-86B3-01FC-7F1D-CCDDDF495612}"/>
                    </a:ext>
                  </a:extLst>
                </p14:cNvPr>
                <p14:cNvContentPartPr/>
                <p14:nvPr/>
              </p14:nvContentPartPr>
              <p14:xfrm>
                <a:off x="676786" y="5134710"/>
                <a:ext cx="309600" cy="603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A32552-86B3-01FC-7F1D-CCDDDF49561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72466" y="5130390"/>
                  <a:ext cx="31824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9A36579-7018-5028-55EE-0F6FE42F7BCA}"/>
                    </a:ext>
                  </a:extLst>
                </p14:cNvPr>
                <p14:cNvContentPartPr/>
                <p14:nvPr/>
              </p14:nvContentPartPr>
              <p14:xfrm>
                <a:off x="1095466" y="5433150"/>
                <a:ext cx="409320" cy="709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9A36579-7018-5028-55EE-0F6FE42F7BC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91146" y="5428830"/>
                  <a:ext cx="41796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7F59411-8EA4-4647-B774-8EE46A49EB90}"/>
                    </a:ext>
                  </a:extLst>
                </p14:cNvPr>
                <p14:cNvContentPartPr/>
                <p14:nvPr/>
              </p14:nvContentPartPr>
              <p14:xfrm>
                <a:off x="1582906" y="5022030"/>
                <a:ext cx="524160" cy="740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7F59411-8EA4-4647-B774-8EE46A49EB9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578586" y="5017710"/>
                  <a:ext cx="53280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7C71CD-4392-FC72-6DE6-D3C83A7E9804}"/>
                    </a:ext>
                  </a:extLst>
                </p14:cNvPr>
                <p14:cNvContentPartPr/>
                <p14:nvPr/>
              </p14:nvContentPartPr>
              <p14:xfrm>
                <a:off x="2030026" y="5241990"/>
                <a:ext cx="946080" cy="250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7C71CD-4392-FC72-6DE6-D3C83A7E980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25706" y="5237670"/>
                  <a:ext cx="954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2C386E-2CA3-C036-6077-511E6B9E3522}"/>
                    </a:ext>
                  </a:extLst>
                </p14:cNvPr>
                <p14:cNvContentPartPr/>
                <p14:nvPr/>
              </p14:nvContentPartPr>
              <p14:xfrm>
                <a:off x="672466" y="5551590"/>
                <a:ext cx="2421000" cy="403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2C386E-2CA3-C036-6077-511E6B9E352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8146" y="5547270"/>
                  <a:ext cx="24296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44A6437-4DA2-D68C-AD8C-909E6F5B9A59}"/>
                    </a:ext>
                  </a:extLst>
                </p14:cNvPr>
                <p14:cNvContentPartPr/>
                <p14:nvPr/>
              </p14:nvContentPartPr>
              <p14:xfrm>
                <a:off x="604066" y="4675350"/>
                <a:ext cx="2067480" cy="322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44A6437-4DA2-D68C-AD8C-909E6F5B9A5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99746" y="4671030"/>
                  <a:ext cx="20761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DEAAF05-3C79-2953-372B-1ADF5DF8DB19}"/>
                    </a:ext>
                  </a:extLst>
                </p14:cNvPr>
                <p14:cNvContentPartPr/>
                <p14:nvPr/>
              </p14:nvContentPartPr>
              <p14:xfrm>
                <a:off x="4066546" y="4250190"/>
                <a:ext cx="3600" cy="15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DEAAF05-3C79-2953-372B-1ADF5DF8DB1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062226" y="4245870"/>
                  <a:ext cx="12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BC5DC89-CF87-FAEE-92E6-EBBC2D6B5817}"/>
                    </a:ext>
                  </a:extLst>
                </p14:cNvPr>
                <p14:cNvContentPartPr/>
                <p14:nvPr/>
              </p14:nvContentPartPr>
              <p14:xfrm>
                <a:off x="4142506" y="4551510"/>
                <a:ext cx="684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C5DC89-CF87-FAEE-92E6-EBBC2D6B581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138186" y="4547190"/>
                  <a:ext cx="15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0B0E390-F978-EF59-F0F0-4BFA40A340CF}"/>
                    </a:ext>
                  </a:extLst>
                </p14:cNvPr>
                <p14:cNvContentPartPr/>
                <p14:nvPr/>
              </p14:nvContentPartPr>
              <p14:xfrm>
                <a:off x="3541666" y="4619910"/>
                <a:ext cx="505800" cy="411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0B0E390-F978-EF59-F0F0-4BFA40A340C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537346" y="4615590"/>
                  <a:ext cx="5144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CCD94E3-0CE4-6812-FD14-EB18416E3212}"/>
                    </a:ext>
                  </a:extLst>
                </p14:cNvPr>
                <p14:cNvContentPartPr/>
                <p14:nvPr/>
              </p14:nvContentPartPr>
              <p14:xfrm>
                <a:off x="3537706" y="4647990"/>
                <a:ext cx="231840" cy="84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CCD94E3-0CE4-6812-FD14-EB18416E321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533386" y="4643670"/>
                  <a:ext cx="240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9A2DB94-D369-1947-7D4E-276536C5681C}"/>
                    </a:ext>
                  </a:extLst>
                </p14:cNvPr>
                <p14:cNvContentPartPr/>
                <p14:nvPr/>
              </p14:nvContentPartPr>
              <p14:xfrm>
                <a:off x="3622666" y="4708110"/>
                <a:ext cx="140400" cy="40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9A2DB94-D369-1947-7D4E-276536C5681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618346" y="4703790"/>
                  <a:ext cx="149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F6C0D68-F87E-04E5-E3FA-E59272C1B0AA}"/>
                    </a:ext>
                  </a:extLst>
                </p14:cNvPr>
                <p14:cNvContentPartPr/>
                <p14:nvPr/>
              </p14:nvContentPartPr>
              <p14:xfrm>
                <a:off x="3876106" y="4400310"/>
                <a:ext cx="2160" cy="6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F6C0D68-F87E-04E5-E3FA-E59272C1B0A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871786" y="4395990"/>
                  <a:ext cx="108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30C2472-4EB9-2880-C8A4-F5AA8372DB94}"/>
                    </a:ext>
                  </a:extLst>
                </p14:cNvPr>
                <p14:cNvContentPartPr/>
                <p14:nvPr/>
              </p14:nvContentPartPr>
              <p14:xfrm>
                <a:off x="3861346" y="4282590"/>
                <a:ext cx="15120" cy="198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30C2472-4EB9-2880-C8A4-F5AA8372DB9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857026" y="4278270"/>
                  <a:ext cx="23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EB6CCB6-5D1B-4C0B-CA54-3B9569C36FEB}"/>
                    </a:ext>
                  </a:extLst>
                </p14:cNvPr>
                <p14:cNvContentPartPr/>
                <p14:nvPr/>
              </p14:nvContentPartPr>
              <p14:xfrm>
                <a:off x="3610426" y="4792710"/>
                <a:ext cx="174600" cy="136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EB6CCB6-5D1B-4C0B-CA54-3B9569C36FE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606106" y="4788390"/>
                  <a:ext cx="183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117F1D7-DB7E-6773-E05A-CDAFF1ACC986}"/>
                    </a:ext>
                  </a:extLst>
                </p14:cNvPr>
                <p14:cNvContentPartPr/>
                <p14:nvPr/>
              </p14:nvContentPartPr>
              <p14:xfrm>
                <a:off x="4065466" y="4780830"/>
                <a:ext cx="126000" cy="146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117F1D7-DB7E-6773-E05A-CDAFF1ACC98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061146" y="4776510"/>
                  <a:ext cx="134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B08AEE-6BEA-D638-0348-C0D5DAE41AC8}"/>
                    </a:ext>
                  </a:extLst>
                </p14:cNvPr>
                <p14:cNvContentPartPr/>
                <p14:nvPr/>
              </p14:nvContentPartPr>
              <p14:xfrm>
                <a:off x="4069786" y="4507590"/>
                <a:ext cx="4320" cy="7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B08AEE-6BEA-D638-0348-C0D5DAE41AC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065466" y="4503270"/>
                  <a:ext cx="129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921E77D-33F8-4272-2A34-9E1B0B27AD59}"/>
                    </a:ext>
                  </a:extLst>
                </p14:cNvPr>
                <p14:cNvContentPartPr/>
                <p14:nvPr/>
              </p14:nvContentPartPr>
              <p14:xfrm>
                <a:off x="3053866" y="4644390"/>
                <a:ext cx="680400" cy="1073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921E77D-33F8-4272-2A34-9E1B0B27AD5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049546" y="4640070"/>
                  <a:ext cx="68904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008448F-9EE5-344B-8AE4-A61D6B5D8387}"/>
                    </a:ext>
                  </a:extLst>
                </p14:cNvPr>
                <p14:cNvContentPartPr/>
                <p14:nvPr/>
              </p14:nvContentPartPr>
              <p14:xfrm>
                <a:off x="3102466" y="3738990"/>
                <a:ext cx="1825560" cy="1850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008448F-9EE5-344B-8AE4-A61D6B5D838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98146" y="3734670"/>
                  <a:ext cx="1834200" cy="185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660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B73E6CB-C858-F24A-BD5F-9143E92CE616}"/>
              </a:ext>
            </a:extLst>
          </p:cNvPr>
          <p:cNvGrpSpPr/>
          <p:nvPr/>
        </p:nvGrpSpPr>
        <p:grpSpPr>
          <a:xfrm>
            <a:off x="518746" y="14790"/>
            <a:ext cx="6121440" cy="1349280"/>
            <a:chOff x="518746" y="14790"/>
            <a:chExt cx="6121440" cy="13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C36CD1-F579-2963-94F7-C679BA56F785}"/>
                    </a:ext>
                  </a:extLst>
                </p14:cNvPr>
                <p14:cNvContentPartPr/>
                <p14:nvPr/>
              </p14:nvContentPartPr>
              <p14:xfrm>
                <a:off x="788746" y="709590"/>
                <a:ext cx="282240" cy="428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C36CD1-F579-2963-94F7-C679BA56F7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4426" y="705270"/>
                  <a:ext cx="2908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2DE248-7B2A-D9A4-156D-13465F0C444B}"/>
                    </a:ext>
                  </a:extLst>
                </p14:cNvPr>
                <p14:cNvContentPartPr/>
                <p14:nvPr/>
              </p14:nvContentPartPr>
              <p14:xfrm>
                <a:off x="518746" y="597630"/>
                <a:ext cx="325800" cy="168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2DE248-7B2A-D9A4-156D-13465F0C44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426" y="593310"/>
                  <a:ext cx="334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8F0DC6-D20D-D84C-6A78-E161B4B76F40}"/>
                    </a:ext>
                  </a:extLst>
                </p14:cNvPr>
                <p14:cNvContentPartPr/>
                <p14:nvPr/>
              </p14:nvContentPartPr>
              <p14:xfrm>
                <a:off x="1119586" y="807870"/>
                <a:ext cx="391680" cy="36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8F0DC6-D20D-D84C-6A78-E161B4B76F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5266" y="803550"/>
                  <a:ext cx="4003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283090-CD4C-64B9-40D2-BA7523178D9F}"/>
                    </a:ext>
                  </a:extLst>
                </p14:cNvPr>
                <p14:cNvContentPartPr/>
                <p14:nvPr/>
              </p14:nvContentPartPr>
              <p14:xfrm>
                <a:off x="1614946" y="927030"/>
                <a:ext cx="125280" cy="224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283090-CD4C-64B9-40D2-BA7523178D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0626" y="922710"/>
                  <a:ext cx="133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F1C239-EBD9-8A09-ED07-4BA8689E7256}"/>
                    </a:ext>
                  </a:extLst>
                </p14:cNvPr>
                <p14:cNvContentPartPr/>
                <p14:nvPr/>
              </p14:nvContentPartPr>
              <p14:xfrm>
                <a:off x="2054506" y="859710"/>
                <a:ext cx="237960" cy="10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F1C239-EBD9-8A09-ED07-4BA8689E72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50186" y="855390"/>
                  <a:ext cx="246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D2F28F-045F-982D-4C41-EF6E1609DD43}"/>
                    </a:ext>
                  </a:extLst>
                </p14:cNvPr>
                <p14:cNvContentPartPr/>
                <p14:nvPr/>
              </p14:nvContentPartPr>
              <p14:xfrm>
                <a:off x="2283466" y="383070"/>
                <a:ext cx="387720" cy="59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D2F28F-045F-982D-4C41-EF6E1609DD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9146" y="378750"/>
                  <a:ext cx="3963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2A607B-3860-0A1D-BA89-23A07C63C0AA}"/>
                    </a:ext>
                  </a:extLst>
                </p14:cNvPr>
                <p14:cNvContentPartPr/>
                <p14:nvPr/>
              </p14:nvContentPartPr>
              <p14:xfrm>
                <a:off x="2207506" y="556590"/>
                <a:ext cx="967680" cy="23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2A607B-3860-0A1D-BA89-23A07C63C0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03186" y="552270"/>
                  <a:ext cx="976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4E719B-0B04-258D-8979-91C2BE635EEF}"/>
                    </a:ext>
                  </a:extLst>
                </p14:cNvPr>
                <p14:cNvContentPartPr/>
                <p14:nvPr/>
              </p14:nvContentPartPr>
              <p14:xfrm>
                <a:off x="2844346" y="428070"/>
                <a:ext cx="50400" cy="559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4E719B-0B04-258D-8979-91C2BE635E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40026" y="423750"/>
                  <a:ext cx="5904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210DF2-8D5B-5F04-FE96-ECBEF4486E56}"/>
                    </a:ext>
                  </a:extLst>
                </p14:cNvPr>
                <p14:cNvContentPartPr/>
                <p14:nvPr/>
              </p14:nvContentPartPr>
              <p14:xfrm>
                <a:off x="3212626" y="439950"/>
                <a:ext cx="430560" cy="32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210DF2-8D5B-5F04-FE96-ECBEF4486E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08306" y="435630"/>
                  <a:ext cx="439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4A1876-2F13-9689-07B1-46493DA70920}"/>
                    </a:ext>
                  </a:extLst>
                </p14:cNvPr>
                <p14:cNvContentPartPr/>
                <p14:nvPr/>
              </p14:nvContentPartPr>
              <p14:xfrm>
                <a:off x="3058186" y="222870"/>
                <a:ext cx="127800" cy="5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4A1876-2F13-9689-07B1-46493DA709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53866" y="218550"/>
                  <a:ext cx="136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D28112-44D3-7F9C-369A-1E647A6A9A13}"/>
                    </a:ext>
                  </a:extLst>
                </p14:cNvPr>
                <p14:cNvContentPartPr/>
                <p14:nvPr/>
              </p14:nvContentPartPr>
              <p14:xfrm>
                <a:off x="4197226" y="302430"/>
                <a:ext cx="777960" cy="49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D28112-44D3-7F9C-369A-1E647A6A9A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92906" y="298110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89BE0F-AEC5-3DD3-E101-17C3CA5FB5AB}"/>
                    </a:ext>
                  </a:extLst>
                </p14:cNvPr>
                <p14:cNvContentPartPr/>
                <p14:nvPr/>
              </p14:nvContentPartPr>
              <p14:xfrm>
                <a:off x="5083906" y="540750"/>
                <a:ext cx="258840" cy="189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89BE0F-AEC5-3DD3-E101-17C3CA5FB5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79586" y="536430"/>
                  <a:ext cx="267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861E4A-67E7-9EC1-7D89-E91BDFBD233E}"/>
                    </a:ext>
                  </a:extLst>
                </p14:cNvPr>
                <p14:cNvContentPartPr/>
                <p14:nvPr/>
              </p14:nvContentPartPr>
              <p14:xfrm>
                <a:off x="5370826" y="139710"/>
                <a:ext cx="272160" cy="49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861E4A-67E7-9EC1-7D89-E91BDFBD23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66506" y="135390"/>
                  <a:ext cx="2808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EF1736-8148-5430-3718-FC2DA2D9E649}"/>
                    </a:ext>
                  </a:extLst>
                </p14:cNvPr>
                <p14:cNvContentPartPr/>
                <p14:nvPr/>
              </p14:nvContentPartPr>
              <p14:xfrm>
                <a:off x="5746306" y="14790"/>
                <a:ext cx="553320" cy="60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EF1736-8148-5430-3718-FC2DA2D9E6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41986" y="10470"/>
                  <a:ext cx="56196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867B0C-F728-6BFC-D1BD-B47415552EDA}"/>
                    </a:ext>
                  </a:extLst>
                </p14:cNvPr>
                <p14:cNvContentPartPr/>
                <p14:nvPr/>
              </p14:nvContentPartPr>
              <p14:xfrm>
                <a:off x="5741986" y="315390"/>
                <a:ext cx="221400" cy="29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867B0C-F728-6BFC-D1BD-B47415552E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37666" y="311070"/>
                  <a:ext cx="230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DE04A8-6BCC-F3D4-97FA-9AA6EA77A121}"/>
                    </a:ext>
                  </a:extLst>
                </p14:cNvPr>
                <p14:cNvContentPartPr/>
                <p14:nvPr/>
              </p14:nvContentPartPr>
              <p14:xfrm>
                <a:off x="617026" y="648390"/>
                <a:ext cx="6023160" cy="71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DE04A8-6BCC-F3D4-97FA-9AA6EA77A1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706" y="644070"/>
                  <a:ext cx="603180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C17B23-2BCB-B205-B656-837EDBC5EB8A}"/>
                  </a:ext>
                </a:extLst>
              </p14:cNvPr>
              <p14:cNvContentPartPr/>
              <p14:nvPr/>
            </p14:nvContentPartPr>
            <p14:xfrm>
              <a:off x="2653186" y="1553070"/>
              <a:ext cx="54360" cy="1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C17B23-2BCB-B205-B656-837EDBC5EB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8866" y="1548750"/>
                <a:ext cx="6300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08850E8-456B-5A0C-B126-69CF8C9ACD46}"/>
              </a:ext>
            </a:extLst>
          </p:cNvPr>
          <p:cNvGrpSpPr/>
          <p:nvPr/>
        </p:nvGrpSpPr>
        <p:grpSpPr>
          <a:xfrm>
            <a:off x="2705746" y="1770150"/>
            <a:ext cx="1181520" cy="518400"/>
            <a:chOff x="2705746" y="1770150"/>
            <a:chExt cx="1181520" cy="5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BFE679-F26E-D72D-F4F2-FFB5845E9C6D}"/>
                    </a:ext>
                  </a:extLst>
                </p14:cNvPr>
                <p14:cNvContentPartPr/>
                <p14:nvPr/>
              </p14:nvContentPartPr>
              <p14:xfrm>
                <a:off x="2705746" y="1775910"/>
                <a:ext cx="369000" cy="472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BFE679-F26E-D72D-F4F2-FFB5845E9C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01426" y="1771590"/>
                  <a:ext cx="3776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205108-26C3-7151-1C05-2F023E999772}"/>
                    </a:ext>
                  </a:extLst>
                </p14:cNvPr>
                <p14:cNvContentPartPr/>
                <p14:nvPr/>
              </p14:nvContentPartPr>
              <p14:xfrm>
                <a:off x="3239266" y="2108190"/>
                <a:ext cx="128520" cy="180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205108-26C3-7151-1C05-2F023E9997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34946" y="2103870"/>
                  <a:ext cx="137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6AC663-C35D-0E2F-9A80-2E9ACE617BEE}"/>
                    </a:ext>
                  </a:extLst>
                </p14:cNvPr>
                <p14:cNvContentPartPr/>
                <p14:nvPr/>
              </p14:nvContentPartPr>
              <p14:xfrm>
                <a:off x="3614026" y="1770150"/>
                <a:ext cx="158040" cy="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6AC663-C35D-0E2F-9A80-2E9ACE617B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09706" y="1765830"/>
                  <a:ext cx="166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5873CB-909B-C66B-E8F4-8E9A379CF257}"/>
                    </a:ext>
                  </a:extLst>
                </p14:cNvPr>
                <p14:cNvContentPartPr/>
                <p14:nvPr/>
              </p14:nvContentPartPr>
              <p14:xfrm>
                <a:off x="3622666" y="1971030"/>
                <a:ext cx="264600" cy="16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5873CB-909B-C66B-E8F4-8E9A379CF2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18346" y="1966710"/>
                  <a:ext cx="27324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74D4DC-0F2E-5125-00F7-D7EF1A634CA4}"/>
              </a:ext>
            </a:extLst>
          </p:cNvPr>
          <p:cNvGrpSpPr/>
          <p:nvPr/>
        </p:nvGrpSpPr>
        <p:grpSpPr>
          <a:xfrm>
            <a:off x="6721546" y="-60777"/>
            <a:ext cx="4840200" cy="1923120"/>
            <a:chOff x="6721546" y="-60777"/>
            <a:chExt cx="4840200" cy="19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E9EA0F-3F5A-A225-E64C-240199C69FE6}"/>
                    </a:ext>
                  </a:extLst>
                </p14:cNvPr>
                <p14:cNvContentPartPr/>
                <p14:nvPr/>
              </p14:nvContentPartPr>
              <p14:xfrm>
                <a:off x="6721546" y="329430"/>
                <a:ext cx="285120" cy="66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E9EA0F-3F5A-A225-E64C-240199C69F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17226" y="325110"/>
                  <a:ext cx="293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6C661FA-7078-0C65-ADA1-8D83F8D71C2A}"/>
                    </a:ext>
                  </a:extLst>
                </p14:cNvPr>
                <p14:cNvContentPartPr/>
                <p14:nvPr/>
              </p14:nvContentPartPr>
              <p14:xfrm>
                <a:off x="6721546" y="621030"/>
                <a:ext cx="356760" cy="58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6C661FA-7078-0C65-ADA1-8D83F8D71C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17226" y="616710"/>
                  <a:ext cx="365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4BF90C8-5A87-0F89-B016-0D2CE3F838EE}"/>
                    </a:ext>
                  </a:extLst>
                </p14:cNvPr>
                <p14:cNvContentPartPr/>
                <p14:nvPr/>
              </p14:nvContentPartPr>
              <p14:xfrm>
                <a:off x="7165066" y="134670"/>
                <a:ext cx="72000" cy="720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4BF90C8-5A87-0F89-B016-0D2CE3F838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60746" y="130350"/>
                  <a:ext cx="8064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A1ED32F-7C87-F97D-AA23-D8C3648C6BA7}"/>
                    </a:ext>
                  </a:extLst>
                </p14:cNvPr>
                <p14:cNvContentPartPr/>
                <p14:nvPr/>
              </p14:nvContentPartPr>
              <p14:xfrm>
                <a:off x="7629106" y="75990"/>
                <a:ext cx="193320" cy="502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A1ED32F-7C87-F97D-AA23-D8C3648C6B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24786" y="71670"/>
                  <a:ext cx="2019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6414618-C348-6FD8-B94A-03B26BE4AF4E}"/>
                    </a:ext>
                  </a:extLst>
                </p14:cNvPr>
                <p14:cNvContentPartPr/>
                <p14:nvPr/>
              </p14:nvContentPartPr>
              <p14:xfrm>
                <a:off x="7995226" y="303510"/>
                <a:ext cx="102600" cy="354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6414618-C348-6FD8-B94A-03B26BE4AF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90906" y="299190"/>
                  <a:ext cx="111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9614E4-EE18-9DA4-4AC3-B1D8EA255681}"/>
                    </a:ext>
                  </a:extLst>
                </p14:cNvPr>
                <p14:cNvContentPartPr/>
                <p14:nvPr/>
              </p14:nvContentPartPr>
              <p14:xfrm>
                <a:off x="8196826" y="458670"/>
                <a:ext cx="225000" cy="84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9614E4-EE18-9DA4-4AC3-B1D8EA2556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92506" y="454350"/>
                  <a:ext cx="233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FD33508-4738-3C53-D184-6421786193F0}"/>
                    </a:ext>
                  </a:extLst>
                </p14:cNvPr>
                <p14:cNvContentPartPr/>
                <p14:nvPr/>
              </p14:nvContentPartPr>
              <p14:xfrm>
                <a:off x="8581306" y="52590"/>
                <a:ext cx="623520" cy="1080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FD33508-4738-3C53-D184-6421786193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76986" y="48270"/>
                  <a:ext cx="632160" cy="10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C0C953-359A-601E-84F3-E8876B13BCE4}"/>
                    </a:ext>
                  </a:extLst>
                </p14:cNvPr>
                <p14:cNvContentPartPr/>
                <p14:nvPr/>
              </p14:nvContentPartPr>
              <p14:xfrm>
                <a:off x="9482746" y="549030"/>
                <a:ext cx="124560" cy="40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C0C953-359A-601E-84F3-E8876B13BC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78426" y="544710"/>
                  <a:ext cx="133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8164C-625A-D3E5-3A5B-194A97209C44}"/>
                    </a:ext>
                  </a:extLst>
                </p14:cNvPr>
                <p14:cNvContentPartPr/>
                <p14:nvPr/>
              </p14:nvContentPartPr>
              <p14:xfrm>
                <a:off x="9867946" y="167430"/>
                <a:ext cx="313200" cy="566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8164C-625A-D3E5-3A5B-194A97209C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63626" y="163110"/>
                  <a:ext cx="321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624CA2D-50E6-20AB-2D79-D9B963C9E6FA}"/>
                    </a:ext>
                  </a:extLst>
                </p14:cNvPr>
                <p14:cNvContentPartPr/>
                <p14:nvPr/>
              </p14:nvContentPartPr>
              <p14:xfrm>
                <a:off x="9792706" y="479910"/>
                <a:ext cx="212400" cy="8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624CA2D-50E6-20AB-2D79-D9B963C9E6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88386" y="475590"/>
                  <a:ext cx="221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B4F3301-8632-4956-6D3A-4026676B13AA}"/>
                    </a:ext>
                  </a:extLst>
                </p14:cNvPr>
                <p14:cNvContentPartPr/>
                <p14:nvPr/>
              </p14:nvContentPartPr>
              <p14:xfrm>
                <a:off x="10260346" y="283350"/>
                <a:ext cx="385920" cy="401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B4F3301-8632-4956-6D3A-4026676B13A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56026" y="279030"/>
                  <a:ext cx="3945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035FCB-5EFB-4EEE-6664-34DB87F75C61}"/>
                    </a:ext>
                  </a:extLst>
                </p14:cNvPr>
                <p14:cNvContentPartPr/>
                <p14:nvPr/>
              </p14:nvContentPartPr>
              <p14:xfrm>
                <a:off x="10602706" y="343830"/>
                <a:ext cx="296640" cy="437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035FCB-5EFB-4EEE-6664-34DB87F75C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98386" y="339510"/>
                  <a:ext cx="3052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7A7689-D4B1-2980-EA0D-BFB8B82DB87A}"/>
                    </a:ext>
                  </a:extLst>
                </p14:cNvPr>
                <p14:cNvContentPartPr/>
                <p14:nvPr/>
              </p14:nvContentPartPr>
              <p14:xfrm>
                <a:off x="10558426" y="-10050"/>
                <a:ext cx="470520" cy="687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7A7689-D4B1-2980-EA0D-BFB8B82DB8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54106" y="-14370"/>
                  <a:ext cx="47916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BF3BDB5-D5AB-5230-8F13-EF99E6A585AD}"/>
                    </a:ext>
                  </a:extLst>
                </p14:cNvPr>
                <p14:cNvContentPartPr/>
                <p14:nvPr/>
              </p14:nvContentPartPr>
              <p14:xfrm>
                <a:off x="8029786" y="976383"/>
                <a:ext cx="650160" cy="403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BF3BDB5-D5AB-5230-8F13-EF99E6A585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25466" y="972063"/>
                  <a:ext cx="6588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239EA71-7137-91A7-4023-EA9CD21A3862}"/>
                    </a:ext>
                  </a:extLst>
                </p14:cNvPr>
                <p14:cNvContentPartPr/>
                <p14:nvPr/>
              </p14:nvContentPartPr>
              <p14:xfrm>
                <a:off x="8853826" y="1209663"/>
                <a:ext cx="205560" cy="157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239EA71-7137-91A7-4023-EA9CD21A38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49506" y="1205343"/>
                  <a:ext cx="214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CAE055-1581-5DA1-9CC7-9C872C0F92F4}"/>
                    </a:ext>
                  </a:extLst>
                </p14:cNvPr>
                <p14:cNvContentPartPr/>
                <p14:nvPr/>
              </p14:nvContentPartPr>
              <p14:xfrm>
                <a:off x="9179626" y="812223"/>
                <a:ext cx="255960" cy="518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CAE055-1581-5DA1-9CC7-9C872C0F92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306" y="807903"/>
                  <a:ext cx="2646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A6F95E2-1D94-9037-D1BD-D89704A20936}"/>
                    </a:ext>
                  </a:extLst>
                </p14:cNvPr>
                <p14:cNvContentPartPr/>
                <p14:nvPr/>
              </p14:nvContentPartPr>
              <p14:xfrm>
                <a:off x="9488506" y="743103"/>
                <a:ext cx="485640" cy="663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A6F95E2-1D94-9037-D1BD-D89704A209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84186" y="738783"/>
                  <a:ext cx="4942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7B1E41F-2BF7-0529-25BF-F308AC4B96F5}"/>
                    </a:ext>
                  </a:extLst>
                </p14:cNvPr>
                <p14:cNvContentPartPr/>
                <p14:nvPr/>
              </p14:nvContentPartPr>
              <p14:xfrm>
                <a:off x="7230586" y="-60777"/>
                <a:ext cx="4331160" cy="1923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7B1E41F-2BF7-0529-25BF-F308AC4B96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6266" y="-65097"/>
                  <a:ext cx="4339800" cy="19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A9A3B7C-B811-C3A3-8743-1FECFD54F32C}"/>
              </a:ext>
            </a:extLst>
          </p:cNvPr>
          <p:cNvGrpSpPr/>
          <p:nvPr/>
        </p:nvGrpSpPr>
        <p:grpSpPr>
          <a:xfrm>
            <a:off x="390226" y="2594190"/>
            <a:ext cx="11610720" cy="3997833"/>
            <a:chOff x="390226" y="2594190"/>
            <a:chExt cx="11610720" cy="399783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C33EC2-792D-65CD-FDB8-A7FCD4C72425}"/>
                    </a:ext>
                  </a:extLst>
                </p14:cNvPr>
                <p14:cNvContentPartPr/>
                <p14:nvPr/>
              </p14:nvContentPartPr>
              <p14:xfrm>
                <a:off x="4831546" y="3496710"/>
                <a:ext cx="327600" cy="2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C33EC2-792D-65CD-FDB8-A7FCD4C724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27226" y="3492390"/>
                  <a:ext cx="336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CDE555-FE56-072B-849E-CCB5D0A69EAC}"/>
                    </a:ext>
                  </a:extLst>
                </p14:cNvPr>
                <p14:cNvContentPartPr/>
                <p14:nvPr/>
              </p14:nvContentPartPr>
              <p14:xfrm>
                <a:off x="5582866" y="3193230"/>
                <a:ext cx="430560" cy="443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CDE555-FE56-072B-849E-CCB5D0A69E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78546" y="3188910"/>
                  <a:ext cx="4392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20A5AE-0BA1-2ABF-E482-99F15F7C6958}"/>
                    </a:ext>
                  </a:extLst>
                </p14:cNvPr>
                <p14:cNvContentPartPr/>
                <p14:nvPr/>
              </p14:nvContentPartPr>
              <p14:xfrm>
                <a:off x="5573146" y="3195030"/>
                <a:ext cx="256320" cy="42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20A5AE-0BA1-2ABF-E482-99F15F7C69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68826" y="3190710"/>
                  <a:ext cx="264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E3055A-FF50-10B9-DAF7-5396B1472377}"/>
                    </a:ext>
                  </a:extLst>
                </p14:cNvPr>
                <p14:cNvContentPartPr/>
                <p14:nvPr/>
              </p14:nvContentPartPr>
              <p14:xfrm>
                <a:off x="5669626" y="2827470"/>
                <a:ext cx="431280" cy="551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E3055A-FF50-10B9-DAF7-5396B14723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5306" y="2823150"/>
                  <a:ext cx="4399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E69FF4-F77B-04BC-FD31-53AA115E6421}"/>
                    </a:ext>
                  </a:extLst>
                </p14:cNvPr>
                <p14:cNvContentPartPr/>
                <p14:nvPr/>
              </p14:nvContentPartPr>
              <p14:xfrm>
                <a:off x="6160306" y="3390870"/>
                <a:ext cx="406800" cy="449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E69FF4-F77B-04BC-FD31-53AA115E64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55986" y="3386550"/>
                  <a:ext cx="4154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321FE4-899A-E67F-2AB2-834CAE386D3D}"/>
                    </a:ext>
                  </a:extLst>
                </p14:cNvPr>
                <p14:cNvContentPartPr/>
                <p14:nvPr/>
              </p14:nvContentPartPr>
              <p14:xfrm>
                <a:off x="6556306" y="3257310"/>
                <a:ext cx="48240" cy="36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321FE4-899A-E67F-2AB2-834CAE386D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51986" y="3252990"/>
                  <a:ext cx="56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834611-B68E-EB8B-BADF-C9D83EBC64B1}"/>
                    </a:ext>
                  </a:extLst>
                </p14:cNvPr>
                <p14:cNvContentPartPr/>
                <p14:nvPr/>
              </p14:nvContentPartPr>
              <p14:xfrm>
                <a:off x="6991546" y="3434070"/>
                <a:ext cx="105120" cy="14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834611-B68E-EB8B-BADF-C9D83EBC64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87226" y="3429750"/>
                  <a:ext cx="113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3D6240D-B15E-7E3F-597C-B1BF2DAFC37F}"/>
                    </a:ext>
                  </a:extLst>
                </p14:cNvPr>
                <p14:cNvContentPartPr/>
                <p14:nvPr/>
              </p14:nvContentPartPr>
              <p14:xfrm>
                <a:off x="7296826" y="2963910"/>
                <a:ext cx="217800" cy="482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3D6240D-B15E-7E3F-597C-B1BF2DAFC37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92506" y="2959590"/>
                  <a:ext cx="2264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701525-210A-7FE4-F96E-8743B619659D}"/>
                    </a:ext>
                  </a:extLst>
                </p14:cNvPr>
                <p14:cNvContentPartPr/>
                <p14:nvPr/>
              </p14:nvContentPartPr>
              <p14:xfrm>
                <a:off x="7495546" y="3076590"/>
                <a:ext cx="433800" cy="417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701525-210A-7FE4-F96E-8743B619659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91226" y="3072270"/>
                  <a:ext cx="4424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B81D85-42EF-8452-62B4-0D3F66CD88C7}"/>
                    </a:ext>
                  </a:extLst>
                </p14:cNvPr>
                <p14:cNvContentPartPr/>
                <p14:nvPr/>
              </p14:nvContentPartPr>
              <p14:xfrm>
                <a:off x="7958866" y="3120870"/>
                <a:ext cx="226800" cy="489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B81D85-42EF-8452-62B4-0D3F66CD88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54546" y="3116550"/>
                  <a:ext cx="2354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9A97F21-56A3-9D0D-1E95-9528C04BE592}"/>
                    </a:ext>
                  </a:extLst>
                </p14:cNvPr>
                <p14:cNvContentPartPr/>
                <p14:nvPr/>
              </p14:nvContentPartPr>
              <p14:xfrm>
                <a:off x="8148586" y="3257310"/>
                <a:ext cx="18720" cy="10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9A97F21-56A3-9D0D-1E95-9528C04BE5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44266" y="3252990"/>
                  <a:ext cx="27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F1F88A-893D-5BFB-7F88-904455FF2BDC}"/>
                    </a:ext>
                  </a:extLst>
                </p14:cNvPr>
                <p14:cNvContentPartPr/>
                <p14:nvPr/>
              </p14:nvContentPartPr>
              <p14:xfrm>
                <a:off x="8611906" y="3414270"/>
                <a:ext cx="82080" cy="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F1F88A-893D-5BFB-7F88-904455FF2B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07586" y="3409950"/>
                  <a:ext cx="90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3761E4-C8EE-A6A0-E1DE-03AF93FE32BA}"/>
                    </a:ext>
                  </a:extLst>
                </p14:cNvPr>
                <p14:cNvContentPartPr/>
                <p14:nvPr/>
              </p14:nvContentPartPr>
              <p14:xfrm>
                <a:off x="8684266" y="3052470"/>
                <a:ext cx="339120" cy="337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3761E4-C8EE-A6A0-E1DE-03AF93FE32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79946" y="3048150"/>
                  <a:ext cx="3477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F37E65-6A25-F4D1-3421-334A768EB2FF}"/>
                    </a:ext>
                  </a:extLst>
                </p14:cNvPr>
                <p14:cNvContentPartPr/>
                <p14:nvPr/>
              </p14:nvContentPartPr>
              <p14:xfrm>
                <a:off x="8774266" y="3032310"/>
                <a:ext cx="132120" cy="339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1F37E65-6A25-F4D1-3421-334A768EB2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69946" y="3027990"/>
                  <a:ext cx="140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E2B0DF-2A24-02F2-15BD-D92D12B17678}"/>
                    </a:ext>
                  </a:extLst>
                </p14:cNvPr>
                <p14:cNvContentPartPr/>
                <p14:nvPr/>
              </p14:nvContentPartPr>
              <p14:xfrm>
                <a:off x="9114466" y="3087390"/>
                <a:ext cx="207000" cy="411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E2B0DF-2A24-02F2-15BD-D92D12B176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10146" y="3083070"/>
                  <a:ext cx="2156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7AAA915-6811-415C-E720-1CC67C01E052}"/>
                    </a:ext>
                  </a:extLst>
                </p14:cNvPr>
                <p14:cNvContentPartPr/>
                <p14:nvPr/>
              </p14:nvContentPartPr>
              <p14:xfrm>
                <a:off x="9301306" y="3101790"/>
                <a:ext cx="189000" cy="461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7AAA915-6811-415C-E720-1CC67C01E0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96986" y="3097470"/>
                  <a:ext cx="1976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1B78A0-4FF8-28DD-BC3E-ABE5075EE91A}"/>
                    </a:ext>
                  </a:extLst>
                </p14:cNvPr>
                <p14:cNvContentPartPr/>
                <p14:nvPr/>
              </p14:nvContentPartPr>
              <p14:xfrm>
                <a:off x="9478426" y="2951670"/>
                <a:ext cx="199080" cy="63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1B78A0-4FF8-28DD-BC3E-ABE5075EE9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74106" y="2947350"/>
                  <a:ext cx="20772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A4E48CA-913F-D6F4-5290-84E6A2F2AE3E}"/>
                    </a:ext>
                  </a:extLst>
                </p14:cNvPr>
                <p14:cNvContentPartPr/>
                <p14:nvPr/>
              </p14:nvContentPartPr>
              <p14:xfrm>
                <a:off x="9611266" y="2968590"/>
                <a:ext cx="416880" cy="37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A4E48CA-913F-D6F4-5290-84E6A2F2AE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06946" y="2964270"/>
                  <a:ext cx="425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4C691A-99FD-4929-DA85-2308FC2CC36F}"/>
                    </a:ext>
                  </a:extLst>
                </p14:cNvPr>
                <p14:cNvContentPartPr/>
                <p14:nvPr/>
              </p14:nvContentPartPr>
              <p14:xfrm>
                <a:off x="9800626" y="3366030"/>
                <a:ext cx="212400" cy="23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4C691A-99FD-4929-DA85-2308FC2CC3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96306" y="3361710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B11B6F-76C2-3235-FC55-38CF4598A11E}"/>
                    </a:ext>
                  </a:extLst>
                </p14:cNvPr>
                <p14:cNvContentPartPr/>
                <p14:nvPr/>
              </p14:nvContentPartPr>
              <p14:xfrm>
                <a:off x="10023466" y="3035190"/>
                <a:ext cx="297360" cy="411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B11B6F-76C2-3235-FC55-38CF4598A1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19146" y="3030870"/>
                  <a:ext cx="3060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47A79D-C3B1-AAF9-2578-8AE7D9D0A069}"/>
                    </a:ext>
                  </a:extLst>
                </p14:cNvPr>
                <p14:cNvContentPartPr/>
                <p14:nvPr/>
              </p14:nvContentPartPr>
              <p14:xfrm>
                <a:off x="10344946" y="3180990"/>
                <a:ext cx="82080" cy="317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47A79D-C3B1-AAF9-2578-8AE7D9D0A06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40626" y="3176670"/>
                  <a:ext cx="90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1F9925B-1671-8F91-343D-0C1415639666}"/>
                    </a:ext>
                  </a:extLst>
                </p14:cNvPr>
                <p14:cNvContentPartPr/>
                <p14:nvPr/>
              </p14:nvContentPartPr>
              <p14:xfrm>
                <a:off x="10510186" y="3249390"/>
                <a:ext cx="212040" cy="12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1F9925B-1671-8F91-343D-0C14156396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05866" y="3245070"/>
                  <a:ext cx="220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F105416-3DE4-5E2C-4D79-8225EACA4B8E}"/>
                    </a:ext>
                  </a:extLst>
                </p14:cNvPr>
                <p14:cNvContentPartPr/>
                <p14:nvPr/>
              </p14:nvContentPartPr>
              <p14:xfrm>
                <a:off x="10538266" y="3040230"/>
                <a:ext cx="597240" cy="400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F105416-3DE4-5E2C-4D79-8225EACA4B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33946" y="3035910"/>
                  <a:ext cx="6058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030A8C-5FD3-A496-7A57-74534DC42FAD}"/>
                    </a:ext>
                  </a:extLst>
                </p14:cNvPr>
                <p14:cNvContentPartPr/>
                <p14:nvPr/>
              </p14:nvContentPartPr>
              <p14:xfrm>
                <a:off x="10864786" y="3024030"/>
                <a:ext cx="356400" cy="260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030A8C-5FD3-A496-7A57-74534DC42FA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60466" y="3019710"/>
                  <a:ext cx="365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C7C57AD-40A3-F08A-9FDC-6A8830F98187}"/>
                    </a:ext>
                  </a:extLst>
                </p14:cNvPr>
                <p14:cNvContentPartPr/>
                <p14:nvPr/>
              </p14:nvContentPartPr>
              <p14:xfrm>
                <a:off x="11324146" y="3213390"/>
                <a:ext cx="78480" cy="463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C7C57AD-40A3-F08A-9FDC-6A8830F981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19826" y="3209070"/>
                  <a:ext cx="871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A4C8227-26F3-53CA-F158-3914224212B1}"/>
                    </a:ext>
                  </a:extLst>
                </p14:cNvPr>
                <p14:cNvContentPartPr/>
                <p14:nvPr/>
              </p14:nvContentPartPr>
              <p14:xfrm>
                <a:off x="11227306" y="3045270"/>
                <a:ext cx="437040" cy="478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A4C8227-26F3-53CA-F158-3914224212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22986" y="3040950"/>
                  <a:ext cx="4456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CCDDEE-16A5-D4B6-44AD-2B3686DD76D4}"/>
                    </a:ext>
                  </a:extLst>
                </p14:cNvPr>
                <p14:cNvContentPartPr/>
                <p14:nvPr/>
              </p14:nvContentPartPr>
              <p14:xfrm>
                <a:off x="11775946" y="3418230"/>
                <a:ext cx="77760" cy="199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CCDDEE-16A5-D4B6-44AD-2B3686DD76D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71626" y="3413910"/>
                  <a:ext cx="86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3E9B44-EF3B-2A98-393E-CA16BDC1D3A6}"/>
                    </a:ext>
                  </a:extLst>
                </p14:cNvPr>
                <p14:cNvContentPartPr/>
                <p14:nvPr/>
              </p14:nvContentPartPr>
              <p14:xfrm>
                <a:off x="11763706" y="3201150"/>
                <a:ext cx="6840" cy="14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3E9B44-EF3B-2A98-393E-CA16BDC1D3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759386" y="3196830"/>
                  <a:ext cx="15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E544AC-4DD5-D39D-B8BB-84311B0616CC}"/>
                    </a:ext>
                  </a:extLst>
                </p14:cNvPr>
                <p14:cNvContentPartPr/>
                <p14:nvPr/>
              </p14:nvContentPartPr>
              <p14:xfrm>
                <a:off x="4924066" y="4279710"/>
                <a:ext cx="347760" cy="6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E544AC-4DD5-D39D-B8BB-84311B0616C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19746" y="4275390"/>
                  <a:ext cx="3564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A6F927A-8660-842E-38D6-3746C3B9026D}"/>
                    </a:ext>
                  </a:extLst>
                </p14:cNvPr>
                <p14:cNvContentPartPr/>
                <p14:nvPr/>
              </p14:nvContentPartPr>
              <p14:xfrm>
                <a:off x="5488186" y="4012950"/>
                <a:ext cx="203760" cy="427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A6F927A-8660-842E-38D6-3746C3B902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83866" y="4008630"/>
                  <a:ext cx="2124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E76AEB6-EC09-5084-A460-5F2C244055D3}"/>
                    </a:ext>
                  </a:extLst>
                </p14:cNvPr>
                <p14:cNvContentPartPr/>
                <p14:nvPr/>
              </p14:nvContentPartPr>
              <p14:xfrm>
                <a:off x="5415826" y="4017270"/>
                <a:ext cx="364320" cy="185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E76AEB6-EC09-5084-A460-5F2C244055D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11506" y="4012950"/>
                  <a:ext cx="372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359D489-39A7-ABF8-882D-9824C5B2C4A2}"/>
                    </a:ext>
                  </a:extLst>
                </p14:cNvPr>
                <p14:cNvContentPartPr/>
                <p14:nvPr/>
              </p14:nvContentPartPr>
              <p14:xfrm>
                <a:off x="5798866" y="3812430"/>
                <a:ext cx="49680" cy="165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359D489-39A7-ABF8-882D-9824C5B2C4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94546" y="3808110"/>
                  <a:ext cx="58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E0CBD1-3C5D-C025-7BAF-054798AC9C89}"/>
                    </a:ext>
                  </a:extLst>
                </p14:cNvPr>
                <p14:cNvContentPartPr/>
                <p14:nvPr/>
              </p14:nvContentPartPr>
              <p14:xfrm>
                <a:off x="5910106" y="3985590"/>
                <a:ext cx="302400" cy="492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E0CBD1-3C5D-C025-7BAF-054798AC9C8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05786" y="3981270"/>
                  <a:ext cx="3110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3B346C1-8441-3625-7A8A-AD6ECF5BED36}"/>
                    </a:ext>
                  </a:extLst>
                </p14:cNvPr>
                <p14:cNvContentPartPr/>
                <p14:nvPr/>
              </p14:nvContentPartPr>
              <p14:xfrm>
                <a:off x="6286306" y="4101510"/>
                <a:ext cx="76680" cy="349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3B346C1-8441-3625-7A8A-AD6ECF5BED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81986" y="4097190"/>
                  <a:ext cx="85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552AF51-EC7D-ECB2-6535-EF5F5F045FED}"/>
                    </a:ext>
                  </a:extLst>
                </p14:cNvPr>
                <p14:cNvContentPartPr/>
                <p14:nvPr/>
              </p14:nvContentPartPr>
              <p14:xfrm>
                <a:off x="6665386" y="4133550"/>
                <a:ext cx="322560" cy="285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552AF51-EC7D-ECB2-6535-EF5F5F045FE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61066" y="4129230"/>
                  <a:ext cx="331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941A184-E232-F745-B9C6-5E51A7424BE8}"/>
                    </a:ext>
                  </a:extLst>
                </p14:cNvPr>
                <p14:cNvContentPartPr/>
                <p14:nvPr/>
              </p14:nvContentPartPr>
              <p14:xfrm>
                <a:off x="7127986" y="3904590"/>
                <a:ext cx="160920" cy="47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941A184-E232-F745-B9C6-5E51A7424BE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23666" y="3900270"/>
                  <a:ext cx="1695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91A121-EBE9-37F4-370A-4B7B19FB2026}"/>
                    </a:ext>
                  </a:extLst>
                </p14:cNvPr>
                <p14:cNvContentPartPr/>
                <p14:nvPr/>
              </p14:nvContentPartPr>
              <p14:xfrm>
                <a:off x="7390426" y="3920790"/>
                <a:ext cx="189720" cy="317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91A121-EBE9-37F4-370A-4B7B19FB202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86106" y="3916470"/>
                  <a:ext cx="198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BAAC619-F738-1E9B-549D-A23B46E13E64}"/>
                    </a:ext>
                  </a:extLst>
                </p14:cNvPr>
                <p14:cNvContentPartPr/>
                <p14:nvPr/>
              </p14:nvContentPartPr>
              <p14:xfrm>
                <a:off x="7517506" y="3832230"/>
                <a:ext cx="194040" cy="295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BAAC619-F738-1E9B-549D-A23B46E13E6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13186" y="3827910"/>
                  <a:ext cx="202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5E72B4C-82B0-5C2C-2D14-1B7F0493CA2A}"/>
                    </a:ext>
                  </a:extLst>
                </p14:cNvPr>
                <p14:cNvContentPartPr/>
                <p14:nvPr/>
              </p14:nvContentPartPr>
              <p14:xfrm>
                <a:off x="7849786" y="3989190"/>
                <a:ext cx="231840" cy="522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5E72B4C-82B0-5C2C-2D14-1B7F0493CA2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45466" y="3984870"/>
                  <a:ext cx="2404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81817F-EE92-E751-8A55-2F4E5BD00CBD}"/>
                    </a:ext>
                  </a:extLst>
                </p14:cNvPr>
                <p14:cNvContentPartPr/>
                <p14:nvPr/>
              </p14:nvContentPartPr>
              <p14:xfrm>
                <a:off x="8035186" y="4005030"/>
                <a:ext cx="210600" cy="315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81817F-EE92-E751-8A55-2F4E5BD00CB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30866" y="4000710"/>
                  <a:ext cx="219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3972A5B-7F51-5F9D-BBF0-BC5B6AEF806D}"/>
                    </a:ext>
                  </a:extLst>
                </p14:cNvPr>
                <p14:cNvContentPartPr/>
                <p14:nvPr/>
              </p14:nvContentPartPr>
              <p14:xfrm>
                <a:off x="8438746" y="4103670"/>
                <a:ext cx="294840" cy="10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3972A5B-7F51-5F9D-BBF0-BC5B6AEF806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34426" y="4099350"/>
                  <a:ext cx="303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9245097-2F69-7272-19E8-5D2E39F04F62}"/>
                    </a:ext>
                  </a:extLst>
                </p14:cNvPr>
                <p14:cNvContentPartPr/>
                <p14:nvPr/>
              </p14:nvContentPartPr>
              <p14:xfrm>
                <a:off x="8760946" y="3896670"/>
                <a:ext cx="242280" cy="338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245097-2F69-7272-19E8-5D2E39F04F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56626" y="3892350"/>
                  <a:ext cx="2509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89BC8E8-6FFB-9EF2-621A-5F4B20CEDA77}"/>
                    </a:ext>
                  </a:extLst>
                </p14:cNvPr>
                <p14:cNvContentPartPr/>
                <p14:nvPr/>
              </p14:nvContentPartPr>
              <p14:xfrm>
                <a:off x="9106906" y="4052910"/>
                <a:ext cx="185760" cy="410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89BC8E8-6FFB-9EF2-621A-5F4B20CEDA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02586" y="4048590"/>
                  <a:ext cx="194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DA43B06-65EF-14CC-25B2-D0B6671046A3}"/>
                    </a:ext>
                  </a:extLst>
                </p14:cNvPr>
                <p14:cNvContentPartPr/>
                <p14:nvPr/>
              </p14:nvContentPartPr>
              <p14:xfrm>
                <a:off x="9353506" y="4185750"/>
                <a:ext cx="68040" cy="208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DA43B06-65EF-14CC-25B2-D0B6671046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49186" y="4181430"/>
                  <a:ext cx="76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ACACC69-DB79-5B5D-7D1A-4452DEAAE47B}"/>
                    </a:ext>
                  </a:extLst>
                </p14:cNvPr>
                <p14:cNvContentPartPr/>
                <p14:nvPr/>
              </p14:nvContentPartPr>
              <p14:xfrm>
                <a:off x="9026626" y="3663390"/>
                <a:ext cx="216720" cy="263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ACACC69-DB79-5B5D-7D1A-4452DEAAE4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22306" y="3659070"/>
                  <a:ext cx="225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9E52B2-E47C-47D6-D328-BC0B37B0A227}"/>
                    </a:ext>
                  </a:extLst>
                </p14:cNvPr>
                <p14:cNvContentPartPr/>
                <p14:nvPr/>
              </p14:nvContentPartPr>
              <p14:xfrm>
                <a:off x="9631426" y="3860310"/>
                <a:ext cx="279720" cy="624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9E52B2-E47C-47D6-D328-BC0B37B0A22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27106" y="3855990"/>
                  <a:ext cx="2883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E4CD99A-E50D-E0B5-87B5-3B8359C11344}"/>
                    </a:ext>
                  </a:extLst>
                </p14:cNvPr>
                <p14:cNvContentPartPr/>
                <p14:nvPr/>
              </p14:nvContentPartPr>
              <p14:xfrm>
                <a:off x="10062706" y="3860310"/>
                <a:ext cx="99000" cy="368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E4CD99A-E50D-E0B5-87B5-3B8359C1134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58386" y="3855990"/>
                  <a:ext cx="1076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162B7C-83F7-F591-3A13-50EEAE29F987}"/>
                    </a:ext>
                  </a:extLst>
                </p14:cNvPr>
                <p14:cNvContentPartPr/>
                <p14:nvPr/>
              </p14:nvContentPartPr>
              <p14:xfrm>
                <a:off x="9881266" y="3821790"/>
                <a:ext cx="487440" cy="34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162B7C-83F7-F591-3A13-50EEAE29F9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76946" y="3817470"/>
                  <a:ext cx="496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0CD7385-F90F-A1FF-83A6-602748C1AC6A}"/>
                    </a:ext>
                  </a:extLst>
                </p14:cNvPr>
                <p14:cNvContentPartPr/>
                <p14:nvPr/>
              </p14:nvContentPartPr>
              <p14:xfrm>
                <a:off x="9921586" y="4096830"/>
                <a:ext cx="646920" cy="451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0CD7385-F90F-A1FF-83A6-602748C1AC6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17266" y="4092510"/>
                  <a:ext cx="6555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5A5A26-D9DD-E769-F1E8-0811C3682A6C}"/>
                    </a:ext>
                  </a:extLst>
                </p14:cNvPr>
                <p14:cNvContentPartPr/>
                <p14:nvPr/>
              </p14:nvContentPartPr>
              <p14:xfrm>
                <a:off x="10622866" y="4194030"/>
                <a:ext cx="60840" cy="331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5A5A26-D9DD-E769-F1E8-0811C3682A6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18546" y="4189710"/>
                  <a:ext cx="69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ACCA969-5C57-2FB9-14EE-C379DE2C7271}"/>
                    </a:ext>
                  </a:extLst>
                </p14:cNvPr>
                <p14:cNvContentPartPr/>
                <p14:nvPr/>
              </p14:nvContentPartPr>
              <p14:xfrm>
                <a:off x="2118946" y="5374143"/>
                <a:ext cx="55800" cy="643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ACCA969-5C57-2FB9-14EE-C379DE2C727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14626" y="5369823"/>
                  <a:ext cx="6444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214988E-E5B0-75FA-82F5-850FEF22BFFF}"/>
                    </a:ext>
                  </a:extLst>
                </p14:cNvPr>
                <p14:cNvContentPartPr/>
                <p14:nvPr/>
              </p14:nvContentPartPr>
              <p14:xfrm>
                <a:off x="1744186" y="5479983"/>
                <a:ext cx="738360" cy="22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214988E-E5B0-75FA-82F5-850FEF22BFF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39866" y="5475663"/>
                  <a:ext cx="747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C30FF5C-56E4-9B5D-B30C-55D4E638F85C}"/>
                    </a:ext>
                  </a:extLst>
                </p14:cNvPr>
                <p14:cNvContentPartPr/>
                <p14:nvPr/>
              </p14:nvContentPartPr>
              <p14:xfrm>
                <a:off x="2167546" y="5819463"/>
                <a:ext cx="360000" cy="512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C30FF5C-56E4-9B5D-B30C-55D4E638F85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63226" y="5815143"/>
                  <a:ext cx="3686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4D29164-A700-CE69-00B9-9433E9E931FF}"/>
                    </a:ext>
                  </a:extLst>
                </p14:cNvPr>
                <p14:cNvContentPartPr/>
                <p14:nvPr/>
              </p14:nvContentPartPr>
              <p14:xfrm>
                <a:off x="2509906" y="6005223"/>
                <a:ext cx="274320" cy="177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4D29164-A700-CE69-00B9-9433E9E931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05586" y="6000903"/>
                  <a:ext cx="282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2E548EC-DD94-3BEC-A05B-3489D43C5602}"/>
                    </a:ext>
                  </a:extLst>
                </p14:cNvPr>
                <p14:cNvContentPartPr/>
                <p14:nvPr/>
              </p14:nvContentPartPr>
              <p14:xfrm>
                <a:off x="2609266" y="5124663"/>
                <a:ext cx="66600" cy="244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2E548EC-DD94-3BEC-A05B-3489D43C56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04946" y="5120343"/>
                  <a:ext cx="75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0682DAF-A07D-E869-9EBF-5B52C3543276}"/>
                    </a:ext>
                  </a:extLst>
                </p14:cNvPr>
                <p14:cNvContentPartPr/>
                <p14:nvPr/>
              </p14:nvContentPartPr>
              <p14:xfrm>
                <a:off x="2868826" y="5425983"/>
                <a:ext cx="140760" cy="835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0682DAF-A07D-E869-9EBF-5B52C354327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64506" y="5421663"/>
                  <a:ext cx="14940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C17E0EC-F9F9-754D-22A1-9F5D4C0B5A72}"/>
                    </a:ext>
                  </a:extLst>
                </p14:cNvPr>
                <p14:cNvContentPartPr/>
                <p14:nvPr/>
              </p14:nvContentPartPr>
              <p14:xfrm>
                <a:off x="3555706" y="5514543"/>
                <a:ext cx="579240" cy="387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C17E0EC-F9F9-754D-22A1-9F5D4C0B5A7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51386" y="5510223"/>
                  <a:ext cx="5878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F8492DC-A2B0-4C41-F76B-D65E16813494}"/>
                    </a:ext>
                  </a:extLst>
                </p14:cNvPr>
                <p14:cNvContentPartPr/>
                <p14:nvPr/>
              </p14:nvContentPartPr>
              <p14:xfrm>
                <a:off x="4357066" y="5433903"/>
                <a:ext cx="479520" cy="415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F8492DC-A2B0-4C41-F76B-D65E1681349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52746" y="5429583"/>
                  <a:ext cx="488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25597BC-A36B-1D09-111C-F08ABBD118C2}"/>
                    </a:ext>
                  </a:extLst>
                </p14:cNvPr>
                <p14:cNvContentPartPr/>
                <p14:nvPr/>
              </p14:nvContentPartPr>
              <p14:xfrm>
                <a:off x="5559466" y="5346063"/>
                <a:ext cx="95040" cy="455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25597BC-A36B-1D09-111C-F08ABBD118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55146" y="5341743"/>
                  <a:ext cx="103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52A4D5C-4E3E-09AF-20A2-3EFB1BBB34E9}"/>
                    </a:ext>
                  </a:extLst>
                </p14:cNvPr>
                <p14:cNvContentPartPr/>
                <p14:nvPr/>
              </p14:nvContentPartPr>
              <p14:xfrm>
                <a:off x="5274706" y="5283423"/>
                <a:ext cx="708480" cy="38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52A4D5C-4E3E-09AF-20A2-3EFB1BBB34E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70386" y="5279103"/>
                  <a:ext cx="717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D388782-45BC-6094-8BD3-DE4C8F4E5316}"/>
                    </a:ext>
                  </a:extLst>
                </p14:cNvPr>
                <p14:cNvContentPartPr/>
                <p14:nvPr/>
              </p14:nvContentPartPr>
              <p14:xfrm>
                <a:off x="5602306" y="5630463"/>
                <a:ext cx="464760" cy="520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D388782-45BC-6094-8BD3-DE4C8F4E531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97986" y="5626143"/>
                  <a:ext cx="4734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93F5974-A8FA-67E8-DE28-2BBCF84E780D}"/>
                    </a:ext>
                  </a:extLst>
                </p14:cNvPr>
                <p14:cNvContentPartPr/>
                <p14:nvPr/>
              </p14:nvContentPartPr>
              <p14:xfrm>
                <a:off x="6017026" y="5881023"/>
                <a:ext cx="249120" cy="169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93F5974-A8FA-67E8-DE28-2BBCF84E78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12706" y="5876703"/>
                  <a:ext cx="257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7A761AC-26BD-9A72-FCA1-AFD84FBAAC9F}"/>
                    </a:ext>
                  </a:extLst>
                </p14:cNvPr>
                <p14:cNvContentPartPr/>
                <p14:nvPr/>
              </p14:nvContentPartPr>
              <p14:xfrm>
                <a:off x="5552986" y="5335983"/>
                <a:ext cx="710640" cy="597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7A761AC-26BD-9A72-FCA1-AFD84FBAAC9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48666" y="5331663"/>
                  <a:ext cx="7192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96B0793-4AF9-B733-1080-6A73158BE999}"/>
                    </a:ext>
                  </a:extLst>
                </p14:cNvPr>
                <p14:cNvContentPartPr/>
                <p14:nvPr/>
              </p14:nvContentPartPr>
              <p14:xfrm>
                <a:off x="2525026" y="5197023"/>
                <a:ext cx="253440" cy="373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96B0793-4AF9-B733-1080-6A73158BE99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20706" y="5192703"/>
                  <a:ext cx="2620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0B02053-BD59-1FF9-8EC9-24ED8B853E4C}"/>
                    </a:ext>
                  </a:extLst>
                </p14:cNvPr>
                <p14:cNvContentPartPr/>
                <p14:nvPr/>
              </p14:nvContentPartPr>
              <p14:xfrm>
                <a:off x="1361506" y="5253183"/>
                <a:ext cx="197640" cy="1242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0B02053-BD59-1FF9-8EC9-24ED8B853E4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57186" y="5248863"/>
                  <a:ext cx="206280" cy="12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7C1F4D-C949-7845-A2DD-6F5948B0BBD9}"/>
                    </a:ext>
                  </a:extLst>
                </p14:cNvPr>
                <p14:cNvContentPartPr/>
                <p14:nvPr/>
              </p14:nvContentPartPr>
              <p14:xfrm>
                <a:off x="1397506" y="4982463"/>
                <a:ext cx="6843240" cy="1609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7C1F4D-C949-7845-A2DD-6F5948B0BB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93186" y="4978143"/>
                  <a:ext cx="6851880" cy="16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9D188F2-1BDC-55FD-54CF-105BA4F47EC3}"/>
                    </a:ext>
                  </a:extLst>
                </p14:cNvPr>
                <p14:cNvContentPartPr/>
                <p14:nvPr/>
              </p14:nvContentPartPr>
              <p14:xfrm>
                <a:off x="6918826" y="5144823"/>
                <a:ext cx="49680" cy="477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9D188F2-1BDC-55FD-54CF-105BA4F47EC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14506" y="5140503"/>
                  <a:ext cx="583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E9C7DD0-3B1B-BFE9-AF7E-55974041EB44}"/>
                    </a:ext>
                  </a:extLst>
                </p14:cNvPr>
                <p14:cNvContentPartPr/>
                <p14:nvPr/>
              </p14:nvContentPartPr>
              <p14:xfrm>
                <a:off x="6528226" y="5099103"/>
                <a:ext cx="880560" cy="243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E9C7DD0-3B1B-BFE9-AF7E-55974041EB4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23906" y="5094783"/>
                  <a:ext cx="889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38A305B-0D88-3F65-F5F0-CB6CE5FA2A7B}"/>
                    </a:ext>
                  </a:extLst>
                </p14:cNvPr>
                <p14:cNvContentPartPr/>
                <p14:nvPr/>
              </p14:nvContentPartPr>
              <p14:xfrm>
                <a:off x="7125106" y="5351463"/>
                <a:ext cx="405720" cy="569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38A305B-0D88-3F65-F5F0-CB6CE5FA2A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20786" y="5347143"/>
                  <a:ext cx="41436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2156BC0-4D91-E331-2D4D-06CC6E09EB8C}"/>
                    </a:ext>
                  </a:extLst>
                </p14:cNvPr>
                <p14:cNvContentPartPr/>
                <p14:nvPr/>
              </p14:nvContentPartPr>
              <p14:xfrm>
                <a:off x="7854106" y="5767623"/>
                <a:ext cx="108000" cy="271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2156BC0-4D91-E331-2D4D-06CC6E09EB8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49786" y="5763303"/>
                  <a:ext cx="116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0B816B4-D7E8-154B-914F-77C0736D5E4C}"/>
                    </a:ext>
                  </a:extLst>
                </p14:cNvPr>
                <p14:cNvContentPartPr/>
                <p14:nvPr/>
              </p14:nvContentPartPr>
              <p14:xfrm>
                <a:off x="7814146" y="5619303"/>
                <a:ext cx="5400" cy="24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0B816B4-D7E8-154B-914F-77C0736D5E4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09826" y="5614983"/>
                  <a:ext cx="14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F093DF-A2A2-8264-A080-B50E7658F096}"/>
                    </a:ext>
                  </a:extLst>
                </p14:cNvPr>
                <p14:cNvContentPartPr/>
                <p14:nvPr/>
              </p14:nvContentPartPr>
              <p14:xfrm>
                <a:off x="7519666" y="5746743"/>
                <a:ext cx="223920" cy="204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F093DF-A2A2-8264-A080-B50E7658F09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15346" y="5742423"/>
                  <a:ext cx="232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3E954FD-2652-D513-D24F-8C3EFA217A53}"/>
                    </a:ext>
                  </a:extLst>
                </p14:cNvPr>
                <p14:cNvContentPartPr/>
                <p14:nvPr/>
              </p14:nvContentPartPr>
              <p14:xfrm>
                <a:off x="7604986" y="4839183"/>
                <a:ext cx="144720" cy="182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3E954FD-2652-D513-D24F-8C3EFA217A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00666" y="4834863"/>
                  <a:ext cx="153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9DC093-29AF-B8C2-1405-C663D0F790C6}"/>
                    </a:ext>
                  </a:extLst>
                </p14:cNvPr>
                <p14:cNvContentPartPr/>
                <p14:nvPr/>
              </p14:nvContentPartPr>
              <p14:xfrm>
                <a:off x="7405906" y="4888863"/>
                <a:ext cx="468720" cy="336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9DC093-29AF-B8C2-1405-C663D0F790C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01586" y="4884543"/>
                  <a:ext cx="477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C98F1F4-139B-C4B0-2B47-0510503F54C2}"/>
                    </a:ext>
                  </a:extLst>
                </p14:cNvPr>
                <p14:cNvContentPartPr/>
                <p14:nvPr/>
              </p14:nvContentPartPr>
              <p14:xfrm>
                <a:off x="8587426" y="5231583"/>
                <a:ext cx="418320" cy="130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C98F1F4-139B-C4B0-2B47-0510503F54C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83106" y="5227263"/>
                  <a:ext cx="426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944620-9398-3870-B137-81D9771D3B54}"/>
                    </a:ext>
                  </a:extLst>
                </p14:cNvPr>
                <p14:cNvContentPartPr/>
                <p14:nvPr/>
              </p14:nvContentPartPr>
              <p14:xfrm>
                <a:off x="8619826" y="5450823"/>
                <a:ext cx="435600" cy="74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944620-9398-3870-B137-81D9771D3B5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15506" y="5446503"/>
                  <a:ext cx="444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76886EE-338B-1055-5E33-AABFE91F0C7B}"/>
                    </a:ext>
                  </a:extLst>
                </p14:cNvPr>
                <p14:cNvContentPartPr/>
                <p14:nvPr/>
              </p14:nvContentPartPr>
              <p14:xfrm>
                <a:off x="8958586" y="4968063"/>
                <a:ext cx="276480" cy="915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76886EE-338B-1055-5E33-AABFE91F0C7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54266" y="4963743"/>
                  <a:ext cx="285120" cy="9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FCBF3B1-77ED-BD06-2EE0-B56904FFC212}"/>
                    </a:ext>
                  </a:extLst>
                </p14:cNvPr>
                <p14:cNvContentPartPr/>
                <p14:nvPr/>
              </p14:nvContentPartPr>
              <p14:xfrm>
                <a:off x="446386" y="3590703"/>
                <a:ext cx="414720" cy="39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FCBF3B1-77ED-BD06-2EE0-B56904FFC2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2066" y="3586383"/>
                  <a:ext cx="423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5D77205-F0F2-0368-E7F0-55FF4183CC9E}"/>
                    </a:ext>
                  </a:extLst>
                </p14:cNvPr>
                <p14:cNvContentPartPr/>
                <p14:nvPr/>
              </p14:nvContentPartPr>
              <p14:xfrm>
                <a:off x="555466" y="3815343"/>
                <a:ext cx="311040" cy="16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5D77205-F0F2-0368-E7F0-55FF4183CC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1146" y="3811023"/>
                  <a:ext cx="319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BF20F8E-1ACF-2377-C0C9-436950515413}"/>
                    </a:ext>
                  </a:extLst>
                </p14:cNvPr>
                <p14:cNvContentPartPr/>
                <p14:nvPr/>
              </p14:nvContentPartPr>
              <p14:xfrm>
                <a:off x="788746" y="3400623"/>
                <a:ext cx="187920" cy="727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BF20F8E-1ACF-2377-C0C9-43695051541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4426" y="3396303"/>
                  <a:ext cx="19656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D3C7F39-74D8-074D-9E35-DC28AF9D566B}"/>
                    </a:ext>
                  </a:extLst>
                </p14:cNvPr>
                <p14:cNvContentPartPr/>
                <p14:nvPr/>
              </p14:nvContentPartPr>
              <p14:xfrm>
                <a:off x="390226" y="4405023"/>
                <a:ext cx="429120" cy="20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D3C7F39-74D8-074D-9E35-DC28AF9D566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5906" y="4400703"/>
                  <a:ext cx="437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0577027-DC74-73A0-B449-809FEF878880}"/>
                    </a:ext>
                  </a:extLst>
                </p14:cNvPr>
                <p14:cNvContentPartPr/>
                <p14:nvPr/>
              </p14:nvContentPartPr>
              <p14:xfrm>
                <a:off x="490666" y="4252383"/>
                <a:ext cx="497880" cy="727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0577027-DC74-73A0-B449-809FEF87888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6346" y="4248063"/>
                  <a:ext cx="5065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929A27-B723-8972-4C9B-8B8ED8B2702D}"/>
                    </a:ext>
                  </a:extLst>
                </p14:cNvPr>
                <p14:cNvContentPartPr/>
                <p14:nvPr/>
              </p14:nvContentPartPr>
              <p14:xfrm>
                <a:off x="2930026" y="2745750"/>
                <a:ext cx="441000" cy="319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B929A27-B723-8972-4C9B-8B8ED8B2702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25706" y="2741430"/>
                  <a:ext cx="449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EABCEB-69EC-99D4-3A06-4D87462CB7FF}"/>
                    </a:ext>
                  </a:extLst>
                </p14:cNvPr>
                <p14:cNvContentPartPr/>
                <p14:nvPr/>
              </p14:nvContentPartPr>
              <p14:xfrm>
                <a:off x="3533746" y="2963910"/>
                <a:ext cx="99360" cy="115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EABCEB-69EC-99D4-3A06-4D87462CB7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29426" y="2959590"/>
                  <a:ext cx="10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3F21AA-79DD-62E3-FB24-52CBC3A85613}"/>
                    </a:ext>
                  </a:extLst>
                </p14:cNvPr>
                <p14:cNvContentPartPr/>
                <p14:nvPr/>
              </p14:nvContentPartPr>
              <p14:xfrm>
                <a:off x="3868186" y="2713710"/>
                <a:ext cx="231840" cy="6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3F21AA-79DD-62E3-FB24-52CBC3A8561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63866" y="2709390"/>
                  <a:ext cx="2404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0DD7A2-3412-FC8C-CE0D-96F053B7AAF4}"/>
                    </a:ext>
                  </a:extLst>
                </p14:cNvPr>
                <p14:cNvContentPartPr/>
                <p14:nvPr/>
              </p14:nvContentPartPr>
              <p14:xfrm>
                <a:off x="3892306" y="2891190"/>
                <a:ext cx="232200" cy="77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0DD7A2-3412-FC8C-CE0D-96F053B7AAF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887986" y="2886870"/>
                  <a:ext cx="240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C7AB9F-8903-EB3F-AA1C-66F76C7B168C}"/>
                    </a:ext>
                  </a:extLst>
                </p14:cNvPr>
                <p14:cNvContentPartPr/>
                <p14:nvPr/>
              </p14:nvContentPartPr>
              <p14:xfrm>
                <a:off x="3026506" y="2594190"/>
                <a:ext cx="32040" cy="2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C7AB9F-8903-EB3F-AA1C-66F76C7B168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22186" y="2589870"/>
                  <a:ext cx="40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99FD9E-0D21-EC2B-DC53-6B3054D83261}"/>
                    </a:ext>
                  </a:extLst>
                </p14:cNvPr>
                <p14:cNvContentPartPr/>
                <p14:nvPr/>
              </p14:nvContentPartPr>
              <p14:xfrm>
                <a:off x="1687666" y="3450630"/>
                <a:ext cx="88560" cy="38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99FD9E-0D21-EC2B-DC53-6B3054D8326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683346" y="3446310"/>
                  <a:ext cx="972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DE1710-3F04-66F9-4965-6E8E8251CA89}"/>
                    </a:ext>
                  </a:extLst>
                </p14:cNvPr>
                <p14:cNvContentPartPr/>
                <p14:nvPr/>
              </p14:nvContentPartPr>
              <p14:xfrm>
                <a:off x="1309306" y="3297990"/>
                <a:ext cx="720720" cy="144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DE1710-3F04-66F9-4965-6E8E8251CA8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04986" y="3293670"/>
                  <a:ext cx="729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52B990-5711-C0DD-D7FE-3051E9D30E62}"/>
                    </a:ext>
                  </a:extLst>
                </p14:cNvPr>
                <p14:cNvContentPartPr/>
                <p14:nvPr/>
              </p14:nvContentPartPr>
              <p14:xfrm>
                <a:off x="1936066" y="3439830"/>
                <a:ext cx="295920" cy="441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52B990-5711-C0DD-D7FE-3051E9D30E6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31746" y="3435510"/>
                  <a:ext cx="304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7021BE-826E-CE0C-E123-4AE81D419892}"/>
                    </a:ext>
                  </a:extLst>
                </p14:cNvPr>
                <p14:cNvContentPartPr/>
                <p14:nvPr/>
              </p14:nvContentPartPr>
              <p14:xfrm>
                <a:off x="2320186" y="3668070"/>
                <a:ext cx="82800" cy="152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7021BE-826E-CE0C-E123-4AE81D41989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15866" y="3663750"/>
                  <a:ext cx="91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388A7E-81DE-57D6-68B9-6FA329CD141E}"/>
                    </a:ext>
                  </a:extLst>
                </p14:cNvPr>
                <p14:cNvContentPartPr/>
                <p14:nvPr/>
              </p14:nvContentPartPr>
              <p14:xfrm>
                <a:off x="2261146" y="3064710"/>
                <a:ext cx="41400" cy="345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388A7E-81DE-57D6-68B9-6FA329CD14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56826" y="3060390"/>
                  <a:ext cx="50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32DD40-C58C-959E-A649-2AA091FB144B}"/>
                    </a:ext>
                  </a:extLst>
                </p14:cNvPr>
                <p14:cNvContentPartPr/>
                <p14:nvPr/>
              </p14:nvContentPartPr>
              <p14:xfrm>
                <a:off x="2509906" y="3410310"/>
                <a:ext cx="119160" cy="510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32DD40-C58C-959E-A649-2AA091FB14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505586" y="3405990"/>
                  <a:ext cx="1278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39C5A7C-07DC-6248-56C5-C40F108C48DA}"/>
                    </a:ext>
                  </a:extLst>
                </p14:cNvPr>
                <p14:cNvContentPartPr/>
                <p14:nvPr/>
              </p14:nvContentPartPr>
              <p14:xfrm>
                <a:off x="2985826" y="3450630"/>
                <a:ext cx="316080" cy="383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39C5A7C-07DC-6248-56C5-C40F108C48D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981506" y="3446310"/>
                  <a:ext cx="3247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3CF73-23CE-3A98-AE69-AC4C21FC45B6}"/>
                    </a:ext>
                  </a:extLst>
                </p14:cNvPr>
                <p14:cNvContentPartPr/>
                <p14:nvPr/>
              </p14:nvContentPartPr>
              <p14:xfrm>
                <a:off x="2973586" y="3508230"/>
                <a:ext cx="227880" cy="159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3CF73-23CE-3A98-AE69-AC4C21FC45B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69266" y="3503910"/>
                  <a:ext cx="236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97718B-3072-10E1-BC00-F1603B957190}"/>
                    </a:ext>
                  </a:extLst>
                </p14:cNvPr>
                <p14:cNvContentPartPr/>
                <p14:nvPr/>
              </p14:nvContentPartPr>
              <p14:xfrm>
                <a:off x="3404866" y="3293670"/>
                <a:ext cx="9720" cy="217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97718B-3072-10E1-BC00-F1603B95719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00546" y="3289350"/>
                  <a:ext cx="18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19BF63-D21A-1DB8-2779-3C230153BF58}"/>
                    </a:ext>
                  </a:extLst>
                </p14:cNvPr>
                <p14:cNvContentPartPr/>
                <p14:nvPr/>
              </p14:nvContentPartPr>
              <p14:xfrm>
                <a:off x="3524746" y="3671310"/>
                <a:ext cx="350640" cy="381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19BF63-D21A-1DB8-2779-3C230153BF5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20426" y="3666990"/>
                  <a:ext cx="3592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2C7F8E-3E1F-1C32-5273-2ED9F6CC6F39}"/>
                    </a:ext>
                  </a:extLst>
                </p14:cNvPr>
                <p14:cNvContentPartPr/>
                <p14:nvPr/>
              </p14:nvContentPartPr>
              <p14:xfrm>
                <a:off x="2837506" y="3257310"/>
                <a:ext cx="71640" cy="2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2C7F8E-3E1F-1C32-5273-2ED9F6CC6F3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33186" y="3252990"/>
                  <a:ext cx="80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7A8B56-0BCE-A38F-1C17-AE79EBC37B98}"/>
                    </a:ext>
                  </a:extLst>
                </p14:cNvPr>
                <p14:cNvContentPartPr/>
                <p14:nvPr/>
              </p14:nvContentPartPr>
              <p14:xfrm>
                <a:off x="4158346" y="3438390"/>
                <a:ext cx="305640" cy="32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7A8B56-0BCE-A38F-1C17-AE79EBC37B9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54026" y="3434070"/>
                  <a:ext cx="314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D795E4-EDFD-FC78-EF93-75582E450EB0}"/>
                    </a:ext>
                  </a:extLst>
                </p14:cNvPr>
                <p14:cNvContentPartPr/>
                <p14:nvPr/>
              </p14:nvContentPartPr>
              <p14:xfrm>
                <a:off x="4255186" y="3644670"/>
                <a:ext cx="295200" cy="1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D795E4-EDFD-FC78-EF93-75582E450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250866" y="3640350"/>
                  <a:ext cx="303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2C05D8-FCFA-B68A-991E-52C837A50F7D}"/>
                    </a:ext>
                  </a:extLst>
                </p14:cNvPr>
                <p14:cNvContentPartPr/>
                <p14:nvPr/>
              </p14:nvContentPartPr>
              <p14:xfrm>
                <a:off x="1748146" y="4165590"/>
                <a:ext cx="69120" cy="480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2C05D8-FCFA-B68A-991E-52C837A50F7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743826" y="4161270"/>
                  <a:ext cx="777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7A4398-0A27-7455-BC54-483FF2A20B47}"/>
                    </a:ext>
                  </a:extLst>
                </p14:cNvPr>
                <p14:cNvContentPartPr/>
                <p14:nvPr/>
              </p14:nvContentPartPr>
              <p14:xfrm>
                <a:off x="1421986" y="4174230"/>
                <a:ext cx="704880" cy="10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7A4398-0A27-7455-BC54-483FF2A20B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417666" y="4169910"/>
                  <a:ext cx="713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5E3C39-2BC8-CF4D-4BAF-467C9F2CFBB1}"/>
                    </a:ext>
                  </a:extLst>
                </p14:cNvPr>
                <p14:cNvContentPartPr/>
                <p14:nvPr/>
              </p14:nvContentPartPr>
              <p14:xfrm>
                <a:off x="2023546" y="4555830"/>
                <a:ext cx="341280" cy="490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5E3C39-2BC8-CF4D-4BAF-467C9F2CFBB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19226" y="4551510"/>
                  <a:ext cx="3499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1C2664F-DCEA-48E7-15C7-1290867CD162}"/>
                    </a:ext>
                  </a:extLst>
                </p14:cNvPr>
                <p14:cNvContentPartPr/>
                <p14:nvPr/>
              </p14:nvContentPartPr>
              <p14:xfrm>
                <a:off x="2445826" y="4849230"/>
                <a:ext cx="136080" cy="68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1C2664F-DCEA-48E7-15C7-1290867CD16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41506" y="4844910"/>
                  <a:ext cx="144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D556AA-C8E4-8B9A-2F46-BA1102A0EFA9}"/>
                    </a:ext>
                  </a:extLst>
                </p14:cNvPr>
                <p14:cNvContentPartPr/>
                <p14:nvPr/>
              </p14:nvContentPartPr>
              <p14:xfrm>
                <a:off x="2614666" y="4541070"/>
                <a:ext cx="88560" cy="55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D556AA-C8E4-8B9A-2F46-BA1102A0EFA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10346" y="4536750"/>
                  <a:ext cx="972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DE1AF5-842C-86E9-8519-37A9CCE3728A}"/>
                    </a:ext>
                  </a:extLst>
                </p14:cNvPr>
                <p14:cNvContentPartPr/>
                <p14:nvPr/>
              </p14:nvContentPartPr>
              <p14:xfrm>
                <a:off x="2092666" y="4117350"/>
                <a:ext cx="329040" cy="164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DE1AF5-842C-86E9-8519-37A9CCE3728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88346" y="4113030"/>
                  <a:ext cx="337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850F78-D3FC-558F-071D-F2E959D7F5AB}"/>
                    </a:ext>
                  </a:extLst>
                </p14:cNvPr>
                <p14:cNvContentPartPr/>
                <p14:nvPr/>
              </p14:nvContentPartPr>
              <p14:xfrm>
                <a:off x="3059266" y="4250190"/>
                <a:ext cx="275400" cy="437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850F78-D3FC-558F-071D-F2E959D7F5A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054946" y="4245870"/>
                  <a:ext cx="284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A5A624-3B5E-A398-E231-281B527CBD7E}"/>
                    </a:ext>
                  </a:extLst>
                </p14:cNvPr>
                <p14:cNvContentPartPr/>
                <p14:nvPr/>
              </p14:nvContentPartPr>
              <p14:xfrm>
                <a:off x="3118666" y="4243710"/>
                <a:ext cx="182160" cy="3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A5A624-3B5E-A398-E231-281B527CBD7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114346" y="4239390"/>
                  <a:ext cx="190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F28E04-B44E-0748-BFF8-879C83D669C9}"/>
                    </a:ext>
                  </a:extLst>
                </p14:cNvPr>
                <p14:cNvContentPartPr/>
                <p14:nvPr/>
              </p14:nvContentPartPr>
              <p14:xfrm>
                <a:off x="3061786" y="4483110"/>
                <a:ext cx="293760" cy="13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F28E04-B44E-0748-BFF8-879C83D669C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57466" y="4478790"/>
                  <a:ext cx="302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57594B-178B-5E71-4B94-EFE4F172ABD3}"/>
                    </a:ext>
                  </a:extLst>
                </p14:cNvPr>
                <p14:cNvContentPartPr/>
                <p14:nvPr/>
              </p14:nvContentPartPr>
              <p14:xfrm>
                <a:off x="3440146" y="4342710"/>
                <a:ext cx="423360" cy="461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57594B-178B-5E71-4B94-EFE4F172ABD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35826" y="4338390"/>
                  <a:ext cx="4320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257D3F-51D3-9E79-C049-A437880B0DA0}"/>
                    </a:ext>
                  </a:extLst>
                </p14:cNvPr>
                <p14:cNvContentPartPr/>
                <p14:nvPr/>
              </p14:nvContentPartPr>
              <p14:xfrm>
                <a:off x="3446986" y="4093590"/>
                <a:ext cx="163800" cy="126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257D3F-51D3-9E79-C049-A437880B0DA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42666" y="4089270"/>
                  <a:ext cx="172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BB3BF9-8ACB-32FC-322F-A97F58162731}"/>
                    </a:ext>
                  </a:extLst>
                </p14:cNvPr>
                <p14:cNvContentPartPr/>
                <p14:nvPr/>
              </p14:nvContentPartPr>
              <p14:xfrm>
                <a:off x="3049906" y="4037430"/>
                <a:ext cx="41040" cy="43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BB3BF9-8ACB-32FC-322F-A97F5816273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045586" y="4033110"/>
                  <a:ext cx="49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B4382C-927D-5F41-414A-E38F2ED29A06}"/>
                    </a:ext>
                  </a:extLst>
                </p14:cNvPr>
                <p14:cNvContentPartPr/>
                <p14:nvPr/>
              </p14:nvContentPartPr>
              <p14:xfrm>
                <a:off x="4259146" y="4343430"/>
                <a:ext cx="200880" cy="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B4382C-927D-5F41-414A-E38F2ED29A0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254826" y="4339110"/>
                  <a:ext cx="2095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FBFD6C2-C8C5-C6C4-075A-7E27323D769D}"/>
                    </a:ext>
                  </a:extLst>
                </p14:cNvPr>
                <p14:cNvContentPartPr/>
                <p14:nvPr/>
              </p14:nvContentPartPr>
              <p14:xfrm>
                <a:off x="4210546" y="4518030"/>
                <a:ext cx="427680" cy="58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FBFD6C2-C8C5-C6C4-075A-7E27323D769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06226" y="4513710"/>
                  <a:ext cx="436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B27846-1DD3-602D-6DE0-8D973B829A3F}"/>
                    </a:ext>
                  </a:extLst>
                </p14:cNvPr>
                <p14:cNvContentPartPr/>
                <p14:nvPr/>
              </p14:nvContentPartPr>
              <p14:xfrm>
                <a:off x="1224346" y="3973743"/>
                <a:ext cx="3093480" cy="898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B27846-1DD3-602D-6DE0-8D973B829A3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20026" y="3969423"/>
                  <a:ext cx="310212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7B83EDA-AF7B-8EA0-ADD2-59F2F2010B4D}"/>
                    </a:ext>
                  </a:extLst>
                </p14:cNvPr>
                <p14:cNvContentPartPr/>
                <p14:nvPr/>
              </p14:nvContentPartPr>
              <p14:xfrm>
                <a:off x="10836706" y="3992823"/>
                <a:ext cx="203400" cy="15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7B83EDA-AF7B-8EA0-ADD2-59F2F2010B4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832386" y="3988503"/>
                  <a:ext cx="21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D0C55DE-5C8B-ED3B-8620-F364FAAB90B8}"/>
                    </a:ext>
                  </a:extLst>
                </p14:cNvPr>
                <p14:cNvContentPartPr/>
                <p14:nvPr/>
              </p14:nvContentPartPr>
              <p14:xfrm>
                <a:off x="10977466" y="4235103"/>
                <a:ext cx="250200" cy="17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D0C55DE-5C8B-ED3B-8620-F364FAAB90B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73146" y="4230783"/>
                  <a:ext cx="258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A554F37-AEAD-1FDC-F768-3861F215AB80}"/>
                    </a:ext>
                  </a:extLst>
                </p14:cNvPr>
                <p14:cNvContentPartPr/>
                <p14:nvPr/>
              </p14:nvContentPartPr>
              <p14:xfrm>
                <a:off x="11338906" y="3949623"/>
                <a:ext cx="351360" cy="140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A554F37-AEAD-1FDC-F768-3861F215AB8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34586" y="3945303"/>
                  <a:ext cx="360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285861-741C-1270-BF7D-DCA7B08AA56E}"/>
                    </a:ext>
                  </a:extLst>
                </p14:cNvPr>
                <p14:cNvContentPartPr/>
                <p14:nvPr/>
              </p14:nvContentPartPr>
              <p14:xfrm>
                <a:off x="9590026" y="4923783"/>
                <a:ext cx="248760" cy="501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285861-741C-1270-BF7D-DCA7B08AA56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585706" y="4919463"/>
                  <a:ext cx="2574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AA6CE88-04E5-584C-59E6-C67519D63800}"/>
                    </a:ext>
                  </a:extLst>
                </p14:cNvPr>
                <p14:cNvContentPartPr/>
                <p14:nvPr/>
              </p14:nvContentPartPr>
              <p14:xfrm>
                <a:off x="9502546" y="5044743"/>
                <a:ext cx="338400" cy="32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AA6CE88-04E5-584C-59E6-C67519D6380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498226" y="5040423"/>
                  <a:ext cx="347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AAB1ADD-432F-0A65-E642-524BEFEF6180}"/>
                    </a:ext>
                  </a:extLst>
                </p14:cNvPr>
                <p14:cNvContentPartPr/>
                <p14:nvPr/>
              </p14:nvContentPartPr>
              <p14:xfrm>
                <a:off x="9603346" y="4662423"/>
                <a:ext cx="375120" cy="568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AAB1ADD-432F-0A65-E642-524BEFEF618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599026" y="4658103"/>
                  <a:ext cx="3837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1CF9801-959A-361F-937B-1612DFA0D5C7}"/>
                    </a:ext>
                  </a:extLst>
                </p14:cNvPr>
                <p14:cNvContentPartPr/>
                <p14:nvPr/>
              </p14:nvContentPartPr>
              <p14:xfrm>
                <a:off x="9917266" y="4999383"/>
                <a:ext cx="286920" cy="532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1CF9801-959A-361F-937B-1612DFA0D5C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12946" y="4995063"/>
                  <a:ext cx="29556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B93E94F-FD8F-40D1-CD91-29F4FF4B8577}"/>
                    </a:ext>
                  </a:extLst>
                </p14:cNvPr>
                <p14:cNvContentPartPr/>
                <p14:nvPr/>
              </p14:nvContentPartPr>
              <p14:xfrm>
                <a:off x="10337026" y="5285583"/>
                <a:ext cx="34200" cy="189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B93E94F-FD8F-40D1-CD91-29F4FF4B857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32706" y="5281263"/>
                  <a:ext cx="42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2C631A8-8F87-5ECD-6E85-695FC31947A3}"/>
                    </a:ext>
                  </a:extLst>
                </p14:cNvPr>
                <p14:cNvContentPartPr/>
                <p14:nvPr/>
              </p14:nvContentPartPr>
              <p14:xfrm>
                <a:off x="10340626" y="4992183"/>
                <a:ext cx="4320" cy="24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2C631A8-8F87-5ECD-6E85-695FC31947A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336306" y="4987863"/>
                  <a:ext cx="12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BEF91E5-E160-01C6-1AA9-8D18C3091370}"/>
                    </a:ext>
                  </a:extLst>
                </p14:cNvPr>
                <p14:cNvContentPartPr/>
                <p14:nvPr/>
              </p14:nvContentPartPr>
              <p14:xfrm>
                <a:off x="10695946" y="4943943"/>
                <a:ext cx="294480" cy="321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BEF91E5-E160-01C6-1AA9-8D18C309137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691626" y="4939623"/>
                  <a:ext cx="3031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1388CA9-E677-AE72-AC75-67F4F1C30B24}"/>
                    </a:ext>
                  </a:extLst>
                </p14:cNvPr>
                <p14:cNvContentPartPr/>
                <p14:nvPr/>
              </p14:nvContentPartPr>
              <p14:xfrm>
                <a:off x="10558426" y="4698783"/>
                <a:ext cx="163440" cy="497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1388CA9-E677-AE72-AC75-67F4F1C30B2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554106" y="4694463"/>
                  <a:ext cx="1720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6E77A85-D50F-9BDE-8145-D28C85C583D4}"/>
                    </a:ext>
                  </a:extLst>
                </p14:cNvPr>
                <p14:cNvContentPartPr/>
                <p14:nvPr/>
              </p14:nvContentPartPr>
              <p14:xfrm>
                <a:off x="9377626" y="5892543"/>
                <a:ext cx="113760" cy="181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6E77A85-D50F-9BDE-8145-D28C85C583D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373306" y="5888223"/>
                  <a:ext cx="122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5CD4CA5-3065-7C9F-E595-509B3331B0DF}"/>
                    </a:ext>
                  </a:extLst>
                </p14:cNvPr>
                <p14:cNvContentPartPr/>
                <p14:nvPr/>
              </p14:nvContentPartPr>
              <p14:xfrm>
                <a:off x="9578866" y="5836023"/>
                <a:ext cx="274680" cy="233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5CD4CA5-3065-7C9F-E595-509B3331B0D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574546" y="5831703"/>
                  <a:ext cx="283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DA9214B-F798-C347-855C-6DC9BE4CCE43}"/>
                    </a:ext>
                  </a:extLst>
                </p14:cNvPr>
                <p14:cNvContentPartPr/>
                <p14:nvPr/>
              </p14:nvContentPartPr>
              <p14:xfrm>
                <a:off x="9861106" y="5696343"/>
                <a:ext cx="295920" cy="475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DA9214B-F798-C347-855C-6DC9BE4CCE4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856786" y="5692023"/>
                  <a:ext cx="3045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8EA8AA6-3818-A844-1D43-8CD0FCDFCB6A}"/>
                    </a:ext>
                  </a:extLst>
                </p14:cNvPr>
                <p14:cNvContentPartPr/>
                <p14:nvPr/>
              </p14:nvContentPartPr>
              <p14:xfrm>
                <a:off x="10010506" y="5844303"/>
                <a:ext cx="220320" cy="21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8EA8AA6-3818-A844-1D43-8CD0FCDFCB6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006186" y="5839983"/>
                  <a:ext cx="228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706EF05-FA52-DD66-121C-3F109ACC4E8E}"/>
                    </a:ext>
                  </a:extLst>
                </p14:cNvPr>
                <p14:cNvContentPartPr/>
                <p14:nvPr/>
              </p14:nvContentPartPr>
              <p14:xfrm>
                <a:off x="10189786" y="5874543"/>
                <a:ext cx="231120" cy="169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706EF05-FA52-DD66-121C-3F109ACC4E8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185466" y="5870223"/>
                  <a:ext cx="239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18C22C-7D9F-619A-7916-B417C471763F}"/>
                    </a:ext>
                  </a:extLst>
                </p14:cNvPr>
                <p14:cNvContentPartPr/>
                <p14:nvPr/>
              </p14:nvContentPartPr>
              <p14:xfrm>
                <a:off x="10469866" y="5844303"/>
                <a:ext cx="185040" cy="182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18C22C-7D9F-619A-7916-B417C471763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465546" y="5839983"/>
                  <a:ext cx="193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C506B0D-2F83-B5A9-9A63-89DFA8646C2A}"/>
                    </a:ext>
                  </a:extLst>
                </p14:cNvPr>
                <p14:cNvContentPartPr/>
                <p14:nvPr/>
              </p14:nvContentPartPr>
              <p14:xfrm>
                <a:off x="10562386" y="5470623"/>
                <a:ext cx="315360" cy="546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C506B0D-2F83-B5A9-9A63-89DFA8646C2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558066" y="5466303"/>
                  <a:ext cx="32400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97D0395-827F-27F6-4220-36A971B6AC20}"/>
                    </a:ext>
                  </a:extLst>
                </p14:cNvPr>
                <p14:cNvContentPartPr/>
                <p14:nvPr/>
              </p14:nvContentPartPr>
              <p14:xfrm>
                <a:off x="10824106" y="5783463"/>
                <a:ext cx="198360" cy="201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97D0395-827F-27F6-4220-36A971B6AC2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819786" y="5779143"/>
                  <a:ext cx="207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71E9326-2397-B8D7-B62B-60DF233BF90C}"/>
                    </a:ext>
                  </a:extLst>
                </p14:cNvPr>
                <p14:cNvContentPartPr/>
                <p14:nvPr/>
              </p14:nvContentPartPr>
              <p14:xfrm>
                <a:off x="11005546" y="5574663"/>
                <a:ext cx="222840" cy="274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71E9326-2397-B8D7-B62B-60DF233BF90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001226" y="5570343"/>
                  <a:ext cx="231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B4CF521-3549-A2E2-0550-8331920D70A3}"/>
                    </a:ext>
                  </a:extLst>
                </p14:cNvPr>
                <p14:cNvContentPartPr/>
                <p14:nvPr/>
              </p14:nvContentPartPr>
              <p14:xfrm>
                <a:off x="11303626" y="5720103"/>
                <a:ext cx="60840" cy="160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B4CF521-3549-A2E2-0550-8331920D70A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299306" y="5715783"/>
                  <a:ext cx="69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D56DD5-95D7-197C-65CF-4508BFBF4CD5}"/>
                    </a:ext>
                  </a:extLst>
                </p14:cNvPr>
                <p14:cNvContentPartPr/>
                <p14:nvPr/>
              </p14:nvContentPartPr>
              <p14:xfrm>
                <a:off x="11420986" y="5639463"/>
                <a:ext cx="367920" cy="238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D56DD5-95D7-197C-65CF-4508BFBF4CD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416666" y="5635143"/>
                  <a:ext cx="376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2E2FC27-1CD8-36EE-50CC-28CFC8DA9DD7}"/>
                    </a:ext>
                  </a:extLst>
                </p14:cNvPr>
                <p14:cNvContentPartPr/>
                <p14:nvPr/>
              </p14:nvContentPartPr>
              <p14:xfrm>
                <a:off x="11935786" y="5610663"/>
                <a:ext cx="65160" cy="277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2E2FC27-1CD8-36EE-50CC-28CFC8DA9DD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931466" y="5606343"/>
                  <a:ext cx="73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6FEC44B-EACD-039D-B06F-FA1CF9F08F49}"/>
                    </a:ext>
                  </a:extLst>
                </p14:cNvPr>
                <p14:cNvContentPartPr/>
                <p14:nvPr/>
              </p14:nvContentPartPr>
              <p14:xfrm>
                <a:off x="4932346" y="4501863"/>
                <a:ext cx="6013440" cy="244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6FEC44B-EACD-039D-B06F-FA1CF9F08F4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928026" y="4497543"/>
                  <a:ext cx="6022080" cy="25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02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55F8EFD-8C35-EA76-E718-44EF99B371C8}"/>
              </a:ext>
            </a:extLst>
          </p:cNvPr>
          <p:cNvGrpSpPr/>
          <p:nvPr/>
        </p:nvGrpSpPr>
        <p:grpSpPr>
          <a:xfrm>
            <a:off x="1079626" y="203070"/>
            <a:ext cx="6643800" cy="1744920"/>
            <a:chOff x="1079626" y="203070"/>
            <a:chExt cx="6643800" cy="174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741EF3-6AEC-F14A-18F2-435640ED263F}"/>
                    </a:ext>
                  </a:extLst>
                </p14:cNvPr>
                <p14:cNvContentPartPr/>
                <p14:nvPr/>
              </p14:nvContentPartPr>
              <p14:xfrm>
                <a:off x="1079626" y="601230"/>
                <a:ext cx="497160" cy="443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741EF3-6AEC-F14A-18F2-435640ED26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5306" y="596910"/>
                  <a:ext cx="505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9C30987-6534-9E3A-89B3-495D064481B8}"/>
                    </a:ext>
                  </a:extLst>
                </p14:cNvPr>
                <p14:cNvContentPartPr/>
                <p14:nvPr/>
              </p14:nvContentPartPr>
              <p14:xfrm>
                <a:off x="1317226" y="663870"/>
                <a:ext cx="162360" cy="17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9C30987-6534-9E3A-89B3-495D064481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12906" y="659550"/>
                  <a:ext cx="171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EBF6573-D3CC-48A8-B286-640E928061BA}"/>
                    </a:ext>
                  </a:extLst>
                </p14:cNvPr>
                <p14:cNvContentPartPr/>
                <p14:nvPr/>
              </p14:nvContentPartPr>
              <p14:xfrm>
                <a:off x="1240546" y="396030"/>
                <a:ext cx="518040" cy="418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EBF6573-D3CC-48A8-B286-640E928061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6226" y="391710"/>
                  <a:ext cx="5266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BE4A4F-AFA1-FF7E-E59B-4A1570D51236}"/>
                    </a:ext>
                  </a:extLst>
                </p14:cNvPr>
                <p14:cNvContentPartPr/>
                <p14:nvPr/>
              </p14:nvContentPartPr>
              <p14:xfrm>
                <a:off x="1749946" y="696270"/>
                <a:ext cx="367560" cy="448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BE4A4F-AFA1-FF7E-E59B-4A1570D512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5626" y="691950"/>
                  <a:ext cx="3762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E27A73-17C0-43FC-34D4-9A2D259C1DE9}"/>
                    </a:ext>
                  </a:extLst>
                </p14:cNvPr>
                <p14:cNvContentPartPr/>
                <p14:nvPr/>
              </p14:nvContentPartPr>
              <p14:xfrm>
                <a:off x="2271946" y="922350"/>
                <a:ext cx="50040" cy="16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E27A73-17C0-43FC-34D4-9A2D259C1D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67626" y="918030"/>
                  <a:ext cx="58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E6DE28-5BEF-ACA9-C63F-10D2D297187B}"/>
                    </a:ext>
                  </a:extLst>
                </p14:cNvPr>
                <p14:cNvContentPartPr/>
                <p14:nvPr/>
              </p14:nvContentPartPr>
              <p14:xfrm>
                <a:off x="2610706" y="796350"/>
                <a:ext cx="165240" cy="25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E6DE28-5BEF-ACA9-C63F-10D2D29718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6386" y="792030"/>
                  <a:ext cx="173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FE9AA1-0B8B-A1B9-529C-4B02F2ADB6B8}"/>
                    </a:ext>
                  </a:extLst>
                </p14:cNvPr>
                <p14:cNvContentPartPr/>
                <p14:nvPr/>
              </p14:nvContentPartPr>
              <p14:xfrm>
                <a:off x="2711506" y="1008030"/>
                <a:ext cx="177120" cy="2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FE9AA1-0B8B-A1B9-529C-4B02F2ADB6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07186" y="1003710"/>
                  <a:ext cx="185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992C80-2066-6679-66E5-83219BD216C1}"/>
                    </a:ext>
                  </a:extLst>
                </p14:cNvPr>
                <p14:cNvContentPartPr/>
                <p14:nvPr/>
              </p14:nvContentPartPr>
              <p14:xfrm>
                <a:off x="3230266" y="416190"/>
                <a:ext cx="356400" cy="659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992C80-2066-6679-66E5-83219BD216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5946" y="411870"/>
                  <a:ext cx="3650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B22C1F-FA06-BBEC-8E0D-743E7B682BB2}"/>
                    </a:ext>
                  </a:extLst>
                </p14:cNvPr>
                <p14:cNvContentPartPr/>
                <p14:nvPr/>
              </p14:nvContentPartPr>
              <p14:xfrm>
                <a:off x="3606106" y="614550"/>
                <a:ext cx="191520" cy="327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B22C1F-FA06-BBEC-8E0D-743E7B682B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1786" y="610230"/>
                  <a:ext cx="2001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DEA2AA-C879-F181-E788-7EEB64897B4D}"/>
                    </a:ext>
                  </a:extLst>
                </p14:cNvPr>
                <p14:cNvContentPartPr/>
                <p14:nvPr/>
              </p14:nvContentPartPr>
              <p14:xfrm>
                <a:off x="3726706" y="567390"/>
                <a:ext cx="254520" cy="326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DEA2AA-C879-F181-E788-7EEB64897B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2386" y="563070"/>
                  <a:ext cx="2631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DF2F69-5F3B-F08D-1CAF-6BA58A826CF2}"/>
                    </a:ext>
                  </a:extLst>
                </p14:cNvPr>
                <p14:cNvContentPartPr/>
                <p14:nvPr/>
              </p14:nvContentPartPr>
              <p14:xfrm>
                <a:off x="4166266" y="781590"/>
                <a:ext cx="358560" cy="45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DF2F69-5F3B-F08D-1CAF-6BA58A826C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61946" y="777270"/>
                  <a:ext cx="3672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B5023D-28FA-6447-A221-E8E3B96474C1}"/>
                    </a:ext>
                  </a:extLst>
                </p14:cNvPr>
                <p14:cNvContentPartPr/>
                <p14:nvPr/>
              </p14:nvContentPartPr>
              <p14:xfrm>
                <a:off x="4597546" y="813990"/>
                <a:ext cx="69480" cy="21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B5023D-28FA-6447-A221-E8E3B96474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3226" y="809670"/>
                  <a:ext cx="78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609791-A739-3A59-15DD-0B80B33B5F60}"/>
                    </a:ext>
                  </a:extLst>
                </p14:cNvPr>
                <p14:cNvContentPartPr/>
                <p14:nvPr/>
              </p14:nvContentPartPr>
              <p14:xfrm>
                <a:off x="4472626" y="637230"/>
                <a:ext cx="455760" cy="158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609791-A739-3A59-15DD-0B80B33B5F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8306" y="632910"/>
                  <a:ext cx="464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DC69B7-E016-C615-99AD-31C28D28A4BC}"/>
                    </a:ext>
                  </a:extLst>
                </p14:cNvPr>
                <p14:cNvContentPartPr/>
                <p14:nvPr/>
              </p14:nvContentPartPr>
              <p14:xfrm>
                <a:off x="4992466" y="554430"/>
                <a:ext cx="450720" cy="356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DC69B7-E016-C615-99AD-31C28D28A4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88146" y="550110"/>
                  <a:ext cx="459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B65623-6298-0CA3-62B7-D5F071A217BC}"/>
                    </a:ext>
                  </a:extLst>
                </p14:cNvPr>
                <p14:cNvContentPartPr/>
                <p14:nvPr/>
              </p14:nvContentPartPr>
              <p14:xfrm>
                <a:off x="5207386" y="403950"/>
                <a:ext cx="293760" cy="38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B65623-6298-0CA3-62B7-D5F071A217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3066" y="399630"/>
                  <a:ext cx="302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CF303F-9FAF-5550-8528-0B70892881F6}"/>
                    </a:ext>
                  </a:extLst>
                </p14:cNvPr>
                <p14:cNvContentPartPr/>
                <p14:nvPr/>
              </p14:nvContentPartPr>
              <p14:xfrm>
                <a:off x="5617786" y="673230"/>
                <a:ext cx="336240" cy="50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CF303F-9FAF-5550-8528-0B70892881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13466" y="668910"/>
                  <a:ext cx="344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1A361A-088C-DBEF-3D65-0D3601099F16}"/>
                    </a:ext>
                  </a:extLst>
                </p14:cNvPr>
                <p14:cNvContentPartPr/>
                <p14:nvPr/>
              </p14:nvContentPartPr>
              <p14:xfrm>
                <a:off x="6116746" y="818310"/>
                <a:ext cx="38520" cy="9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1A361A-088C-DBEF-3D65-0D3601099F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2426" y="813990"/>
                  <a:ext cx="47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699744-F4DC-D149-61F2-53CC69F8DDCC}"/>
                    </a:ext>
                  </a:extLst>
                </p14:cNvPr>
                <p14:cNvContentPartPr/>
                <p14:nvPr/>
              </p14:nvContentPartPr>
              <p14:xfrm>
                <a:off x="5983906" y="356070"/>
                <a:ext cx="537480" cy="60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699744-F4DC-D149-61F2-53CC69F8DD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79586" y="351750"/>
                  <a:ext cx="54612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EA5860-30DB-AF71-96F6-C70F5E37A896}"/>
                    </a:ext>
                  </a:extLst>
                </p14:cNvPr>
                <p14:cNvContentPartPr/>
                <p14:nvPr/>
              </p14:nvContentPartPr>
              <p14:xfrm>
                <a:off x="6765826" y="319350"/>
                <a:ext cx="108360" cy="40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EA5860-30DB-AF71-96F6-C70F5E37A8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61506" y="315030"/>
                  <a:ext cx="1170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7AE96E-5099-D78F-8DDB-539B5DE2DF07}"/>
                    </a:ext>
                  </a:extLst>
                </p14:cNvPr>
                <p14:cNvContentPartPr/>
                <p14:nvPr/>
              </p14:nvContentPartPr>
              <p14:xfrm>
                <a:off x="5573866" y="203070"/>
                <a:ext cx="221040" cy="129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7AE96E-5099-D78F-8DDB-539B5DE2DF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69546" y="198750"/>
                  <a:ext cx="229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5FDFB3-CF72-FEDA-3626-18EA3388FC8B}"/>
                    </a:ext>
                  </a:extLst>
                </p14:cNvPr>
                <p14:cNvContentPartPr/>
                <p14:nvPr/>
              </p14:nvContentPartPr>
              <p14:xfrm>
                <a:off x="6395386" y="291630"/>
                <a:ext cx="548280" cy="45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5FDFB3-CF72-FEDA-3626-18EA3388FC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91066" y="287310"/>
                  <a:ext cx="556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29B7D3-C84F-82AA-B7FC-A92573F3A54B}"/>
                    </a:ext>
                  </a:extLst>
                </p14:cNvPr>
                <p14:cNvContentPartPr/>
                <p14:nvPr/>
              </p14:nvContentPartPr>
              <p14:xfrm>
                <a:off x="6596626" y="712470"/>
                <a:ext cx="463320" cy="49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29B7D3-C84F-82AA-B7FC-A92573F3A5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92306" y="708150"/>
                  <a:ext cx="471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01F2C0-AB18-FE57-9A7F-AB06E075DDDC}"/>
                    </a:ext>
                  </a:extLst>
                </p14:cNvPr>
                <p14:cNvContentPartPr/>
                <p14:nvPr/>
              </p14:nvContentPartPr>
              <p14:xfrm>
                <a:off x="7210426" y="646590"/>
                <a:ext cx="250920" cy="45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A01F2C0-AB18-FE57-9A7F-AB06E075DD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06106" y="642270"/>
                  <a:ext cx="2595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988233-AC0D-D304-82FA-5C3BFB212433}"/>
                    </a:ext>
                  </a:extLst>
                </p14:cNvPr>
                <p14:cNvContentPartPr/>
                <p14:nvPr/>
              </p14:nvContentPartPr>
              <p14:xfrm>
                <a:off x="7689226" y="818310"/>
                <a:ext cx="34200" cy="143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988233-AC0D-D304-82FA-5C3BFB2124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84906" y="813990"/>
                  <a:ext cx="42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FF97D2-067D-EA89-89B4-6EF8E25C126E}"/>
                    </a:ext>
                  </a:extLst>
                </p14:cNvPr>
                <p14:cNvContentPartPr/>
                <p14:nvPr/>
              </p14:nvContentPartPr>
              <p14:xfrm>
                <a:off x="7620466" y="617070"/>
                <a:ext cx="4320" cy="27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FF97D2-067D-EA89-89B4-6EF8E25C12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16146" y="612750"/>
                  <a:ext cx="12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3EC09A1-C802-D110-EFBE-41F85E0623CC}"/>
                    </a:ext>
                  </a:extLst>
                </p14:cNvPr>
                <p14:cNvContentPartPr/>
                <p14:nvPr/>
              </p14:nvContentPartPr>
              <p14:xfrm>
                <a:off x="4702306" y="729750"/>
                <a:ext cx="540720" cy="3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3EC09A1-C802-D110-EFBE-41F85E0623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97986" y="725430"/>
                  <a:ext cx="549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07039F-4566-2D35-8A76-C68958FAF795}"/>
                    </a:ext>
                  </a:extLst>
                </p14:cNvPr>
                <p14:cNvContentPartPr/>
                <p14:nvPr/>
              </p14:nvContentPartPr>
              <p14:xfrm>
                <a:off x="2654986" y="1279830"/>
                <a:ext cx="180720" cy="38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07039F-4566-2D35-8A76-C68958FAF7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50666" y="1275510"/>
                  <a:ext cx="1893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FFA88B-0A13-8218-5ECD-5A5C41C55850}"/>
                    </a:ext>
                  </a:extLst>
                </p14:cNvPr>
                <p14:cNvContentPartPr/>
                <p14:nvPr/>
              </p14:nvContentPartPr>
              <p14:xfrm>
                <a:off x="2959546" y="1195950"/>
                <a:ext cx="84240" cy="45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FFA88B-0A13-8218-5ECD-5A5C41C558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55226" y="1191630"/>
                  <a:ext cx="928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597069-C478-13D9-2BB3-45952B4A9998}"/>
                    </a:ext>
                  </a:extLst>
                </p14:cNvPr>
                <p14:cNvContentPartPr/>
                <p14:nvPr/>
              </p14:nvContentPartPr>
              <p14:xfrm>
                <a:off x="2441506" y="1655670"/>
                <a:ext cx="1039320" cy="292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597069-C478-13D9-2BB3-45952B4A99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37186" y="1651350"/>
                  <a:ext cx="10479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39C7C92-3144-3BE5-0283-381E5BA3A766}"/>
              </a:ext>
            </a:extLst>
          </p:cNvPr>
          <p:cNvGrpSpPr/>
          <p:nvPr/>
        </p:nvGrpSpPr>
        <p:grpSpPr>
          <a:xfrm>
            <a:off x="197986" y="2180910"/>
            <a:ext cx="11831760" cy="4556160"/>
            <a:chOff x="197986" y="2180910"/>
            <a:chExt cx="11831760" cy="45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A1AB9F-17BB-CA86-0DFB-0646377EB073}"/>
                    </a:ext>
                  </a:extLst>
                </p14:cNvPr>
                <p14:cNvContentPartPr/>
                <p14:nvPr/>
              </p14:nvContentPartPr>
              <p14:xfrm>
                <a:off x="1156666" y="2642430"/>
                <a:ext cx="940680" cy="1421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A1AB9F-17BB-CA86-0DFB-0646377EB0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52346" y="2638110"/>
                  <a:ext cx="949320" cy="14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3BDC50-FC70-63BF-FEE7-3E421BD31FB1}"/>
                    </a:ext>
                  </a:extLst>
                </p14:cNvPr>
                <p14:cNvContentPartPr/>
                <p14:nvPr/>
              </p14:nvContentPartPr>
              <p14:xfrm>
                <a:off x="1514506" y="4037430"/>
                <a:ext cx="82440" cy="612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3BDC50-FC70-63BF-FEE7-3E421BD31F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10186" y="4033110"/>
                  <a:ext cx="910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A58A75-FCE7-5B0D-38BB-21EBAF372E79}"/>
                    </a:ext>
                  </a:extLst>
                </p14:cNvPr>
                <p14:cNvContentPartPr/>
                <p14:nvPr/>
              </p14:nvContentPartPr>
              <p14:xfrm>
                <a:off x="950386" y="4475190"/>
                <a:ext cx="711000" cy="1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A58A75-FCE7-5B0D-38BB-21EBAF372E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066" y="4470870"/>
                  <a:ext cx="719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713785-FB75-A570-7BA5-A15DD8895FF0}"/>
                    </a:ext>
                  </a:extLst>
                </p14:cNvPr>
                <p14:cNvContentPartPr/>
                <p14:nvPr/>
              </p14:nvContentPartPr>
              <p14:xfrm>
                <a:off x="1025986" y="4567350"/>
                <a:ext cx="313200" cy="24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713785-FB75-A570-7BA5-A15DD8895F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1666" y="4563030"/>
                  <a:ext cx="321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A4B938-1202-3A33-66B5-4FA75F0CB632}"/>
                    </a:ext>
                  </a:extLst>
                </p14:cNvPr>
                <p14:cNvContentPartPr/>
                <p14:nvPr/>
              </p14:nvContentPartPr>
              <p14:xfrm>
                <a:off x="1624666" y="4463310"/>
                <a:ext cx="115920" cy="228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A4B938-1202-3A33-66B5-4FA75F0CB6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20346" y="4458990"/>
                  <a:ext cx="124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8AC8D2-3F46-E444-4005-F718BA626982}"/>
                    </a:ext>
                  </a:extLst>
                </p14:cNvPr>
                <p14:cNvContentPartPr/>
                <p14:nvPr/>
              </p14:nvContentPartPr>
              <p14:xfrm>
                <a:off x="2354026" y="3325710"/>
                <a:ext cx="149400" cy="535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8AC8D2-3F46-E444-4005-F718BA6269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49706" y="3321390"/>
                  <a:ext cx="1580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0EEABB-DFDE-746F-46F9-FE39EF63559F}"/>
                    </a:ext>
                  </a:extLst>
                </p14:cNvPr>
                <p14:cNvContentPartPr/>
                <p14:nvPr/>
              </p14:nvContentPartPr>
              <p14:xfrm>
                <a:off x="2219746" y="3416430"/>
                <a:ext cx="285480" cy="1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0EEABB-DFDE-746F-46F9-FE39EF6355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15426" y="3412110"/>
                  <a:ext cx="294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7EFFFA0-8696-CBB0-E6EC-1DEF0C95BE86}"/>
                    </a:ext>
                  </a:extLst>
                </p14:cNvPr>
                <p14:cNvContentPartPr/>
                <p14:nvPr/>
              </p14:nvContentPartPr>
              <p14:xfrm>
                <a:off x="2284186" y="3168750"/>
                <a:ext cx="446760" cy="48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7EFFFA0-8696-CBB0-E6EC-1DEF0C95BE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79866" y="3164430"/>
                  <a:ext cx="455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F28225-C09C-C048-B696-43A644010FC3}"/>
                    </a:ext>
                  </a:extLst>
                </p14:cNvPr>
                <p14:cNvContentPartPr/>
                <p14:nvPr/>
              </p14:nvContentPartPr>
              <p14:xfrm>
                <a:off x="2658946" y="3465750"/>
                <a:ext cx="350280" cy="533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F28225-C09C-C048-B696-43A644010F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54626" y="3461430"/>
                  <a:ext cx="3589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76E6F0-C1A0-2343-58CC-8DCAC994C9C0}"/>
                    </a:ext>
                  </a:extLst>
                </p14:cNvPr>
                <p14:cNvContentPartPr/>
                <p14:nvPr/>
              </p14:nvContentPartPr>
              <p14:xfrm>
                <a:off x="3025786" y="3647190"/>
                <a:ext cx="88560" cy="294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76E6F0-C1A0-2343-58CC-8DCAC994C9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21466" y="3642870"/>
                  <a:ext cx="97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3DAAE4-A679-7A67-F919-51A2566B9136}"/>
                    </a:ext>
                  </a:extLst>
                </p14:cNvPr>
                <p14:cNvContentPartPr/>
                <p14:nvPr/>
              </p14:nvContentPartPr>
              <p14:xfrm>
                <a:off x="3271666" y="3674550"/>
                <a:ext cx="321840" cy="2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3DAAE4-A679-7A67-F919-51A2566B91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67346" y="3670230"/>
                  <a:ext cx="330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842C4A-7F3A-B776-12A6-9EB40BAED096}"/>
                    </a:ext>
                  </a:extLst>
                </p14:cNvPr>
                <p14:cNvContentPartPr/>
                <p14:nvPr/>
              </p14:nvContentPartPr>
              <p14:xfrm>
                <a:off x="3340426" y="3550710"/>
                <a:ext cx="159120" cy="300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842C4A-7F3A-B776-12A6-9EB40BAED0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36106" y="3546390"/>
                  <a:ext cx="167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0A717B-8998-828C-4C69-B937FD861C14}"/>
                    </a:ext>
                  </a:extLst>
                </p14:cNvPr>
                <p14:cNvContentPartPr/>
                <p14:nvPr/>
              </p14:nvContentPartPr>
              <p14:xfrm>
                <a:off x="3714466" y="3458550"/>
                <a:ext cx="510480" cy="68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0A717B-8998-828C-4C69-B937FD861C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10146" y="3454230"/>
                  <a:ext cx="51912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F35384-6683-8A9A-8944-A990BAB421FD}"/>
                    </a:ext>
                  </a:extLst>
                </p14:cNvPr>
                <p14:cNvContentPartPr/>
                <p14:nvPr/>
              </p14:nvContentPartPr>
              <p14:xfrm>
                <a:off x="3908506" y="3354510"/>
                <a:ext cx="286560" cy="188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F35384-6683-8A9A-8944-A990BAB421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04186" y="3350190"/>
                  <a:ext cx="295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B3463A-A230-3AC7-314F-E122C9AC15CC}"/>
                    </a:ext>
                  </a:extLst>
                </p14:cNvPr>
                <p14:cNvContentPartPr/>
                <p14:nvPr/>
              </p14:nvContentPartPr>
              <p14:xfrm>
                <a:off x="4359946" y="3084870"/>
                <a:ext cx="24120" cy="225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B3463A-A230-3AC7-314F-E122C9AC15C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55626" y="3080550"/>
                  <a:ext cx="32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887108-ADD0-5122-571A-C2F7F3B895BD}"/>
                    </a:ext>
                  </a:extLst>
                </p14:cNvPr>
                <p14:cNvContentPartPr/>
                <p14:nvPr/>
              </p14:nvContentPartPr>
              <p14:xfrm>
                <a:off x="4488106" y="3547110"/>
                <a:ext cx="468360" cy="577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887108-ADD0-5122-571A-C2F7F3B895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83786" y="3542790"/>
                  <a:ext cx="47700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318DF92-A7D5-DAFD-57B3-F1E2E11FC85F}"/>
                    </a:ext>
                  </a:extLst>
                </p14:cNvPr>
                <p14:cNvContentPartPr/>
                <p14:nvPr/>
              </p14:nvContentPartPr>
              <p14:xfrm>
                <a:off x="4843786" y="3562950"/>
                <a:ext cx="23400" cy="30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318DF92-A7D5-DAFD-57B3-F1E2E11FC85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39466" y="3558630"/>
                  <a:ext cx="32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B80602-019E-435C-1C92-0773ED9120DC}"/>
                    </a:ext>
                  </a:extLst>
                </p14:cNvPr>
                <p14:cNvContentPartPr/>
                <p14:nvPr/>
              </p14:nvContentPartPr>
              <p14:xfrm>
                <a:off x="1643386" y="2256510"/>
                <a:ext cx="5530320" cy="498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B80602-019E-435C-1C92-0773ED9120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39066" y="2252190"/>
                  <a:ext cx="55389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46CD85-3EF8-0BF4-F67F-72EFA5F60707}"/>
                    </a:ext>
                  </a:extLst>
                </p14:cNvPr>
                <p14:cNvContentPartPr/>
                <p14:nvPr/>
              </p14:nvContentPartPr>
              <p14:xfrm>
                <a:off x="7297906" y="2563230"/>
                <a:ext cx="19800" cy="11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46CD85-3EF8-0BF4-F67F-72EFA5F607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93586" y="2558910"/>
                  <a:ext cx="28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5248A0-7BEA-F874-7FC2-1C0F781ACAC7}"/>
                    </a:ext>
                  </a:extLst>
                </p14:cNvPr>
                <p14:cNvContentPartPr/>
                <p14:nvPr/>
              </p14:nvContentPartPr>
              <p14:xfrm>
                <a:off x="7100626" y="2287110"/>
                <a:ext cx="640080" cy="115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5248A0-7BEA-F874-7FC2-1C0F781ACA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96306" y="2282790"/>
                  <a:ext cx="648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DA10AE-83FC-2C31-A77E-3512570B02F4}"/>
                    </a:ext>
                  </a:extLst>
                </p14:cNvPr>
                <p14:cNvContentPartPr/>
                <p14:nvPr/>
              </p14:nvContentPartPr>
              <p14:xfrm>
                <a:off x="7676266" y="2180910"/>
                <a:ext cx="158400" cy="19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DA10AE-83FC-2C31-A77E-3512570B02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71946" y="2176590"/>
                  <a:ext cx="167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088CBD-01DF-42AA-A75D-383625BD9480}"/>
                    </a:ext>
                  </a:extLst>
                </p14:cNvPr>
                <p14:cNvContentPartPr/>
                <p14:nvPr/>
              </p14:nvContentPartPr>
              <p14:xfrm>
                <a:off x="7902346" y="2654670"/>
                <a:ext cx="124200" cy="411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088CBD-01DF-42AA-A75D-383625BD94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98026" y="2650350"/>
                  <a:ext cx="1328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08A88B-7D6A-C3E2-4E84-F80FF4642851}"/>
                    </a:ext>
                  </a:extLst>
                </p14:cNvPr>
                <p14:cNvContentPartPr/>
                <p14:nvPr/>
              </p14:nvContentPartPr>
              <p14:xfrm>
                <a:off x="7648546" y="2604270"/>
                <a:ext cx="500760" cy="135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08A88B-7D6A-C3E2-4E84-F80FF46428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44226" y="2599950"/>
                  <a:ext cx="509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558D94-E623-DFD1-5B2F-DA8C8ECC147C}"/>
                    </a:ext>
                  </a:extLst>
                </p14:cNvPr>
                <p14:cNvContentPartPr/>
                <p14:nvPr/>
              </p14:nvContentPartPr>
              <p14:xfrm>
                <a:off x="7221226" y="3171630"/>
                <a:ext cx="430920" cy="37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558D94-E623-DFD1-5B2F-DA8C8ECC147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16906" y="3167310"/>
                  <a:ext cx="4395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C34ABFF-2CA1-FB27-1917-41D836816EDF}"/>
                    </a:ext>
                  </a:extLst>
                </p14:cNvPr>
                <p14:cNvContentPartPr/>
                <p14:nvPr/>
              </p14:nvContentPartPr>
              <p14:xfrm>
                <a:off x="7627666" y="3247230"/>
                <a:ext cx="338400" cy="542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C34ABFF-2CA1-FB27-1917-41D836816E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23346" y="3242910"/>
                  <a:ext cx="3470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E04529-94DF-1747-B683-C54C64211E60}"/>
                    </a:ext>
                  </a:extLst>
                </p14:cNvPr>
                <p14:cNvContentPartPr/>
                <p14:nvPr/>
              </p14:nvContentPartPr>
              <p14:xfrm>
                <a:off x="7995226" y="3490230"/>
                <a:ext cx="50760" cy="158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E04529-94DF-1747-B683-C54C64211E6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90906" y="3485910"/>
                  <a:ext cx="59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675983-4E39-7C8E-016F-29BEFF4821C8}"/>
                    </a:ext>
                  </a:extLst>
                </p14:cNvPr>
                <p14:cNvContentPartPr/>
                <p14:nvPr/>
              </p14:nvContentPartPr>
              <p14:xfrm>
                <a:off x="8059666" y="3458550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675983-4E39-7C8E-016F-29BEFF4821C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55346" y="3454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A72BB9-36D9-180E-402F-A4C0A5A837F2}"/>
                    </a:ext>
                  </a:extLst>
                </p14:cNvPr>
                <p14:cNvContentPartPr/>
                <p14:nvPr/>
              </p14:nvContentPartPr>
              <p14:xfrm>
                <a:off x="8317426" y="3257310"/>
                <a:ext cx="271080" cy="330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A72BB9-36D9-180E-402F-A4C0A5A837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13106" y="3252990"/>
                  <a:ext cx="279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51C2BC7-50FA-07D5-04C8-AA3208AE795A}"/>
                    </a:ext>
                  </a:extLst>
                </p14:cNvPr>
                <p14:cNvContentPartPr/>
                <p14:nvPr/>
              </p14:nvContentPartPr>
              <p14:xfrm>
                <a:off x="8785786" y="3249390"/>
                <a:ext cx="147960" cy="714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51C2BC7-50FA-07D5-04C8-AA3208AE795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81466" y="3245070"/>
                  <a:ext cx="15660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1E832C-7393-723E-FBEF-BED3836816EB}"/>
                    </a:ext>
                  </a:extLst>
                </p14:cNvPr>
                <p14:cNvContentPartPr/>
                <p14:nvPr/>
              </p14:nvContentPartPr>
              <p14:xfrm>
                <a:off x="8930506" y="2991990"/>
                <a:ext cx="311400" cy="431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1E832C-7393-723E-FBEF-BED3836816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26186" y="2987670"/>
                  <a:ext cx="3200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BD8459-4C24-2451-61F9-0D5E46EB3B9C}"/>
                    </a:ext>
                  </a:extLst>
                </p14:cNvPr>
                <p14:cNvContentPartPr/>
                <p14:nvPr/>
              </p14:nvContentPartPr>
              <p14:xfrm>
                <a:off x="9351706" y="3321750"/>
                <a:ext cx="193320" cy="446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BD8459-4C24-2451-61F9-0D5E46EB3B9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47386" y="3317430"/>
                  <a:ext cx="2019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685C54-2DF1-213F-86B8-35D8BCBEBE9B}"/>
                    </a:ext>
                  </a:extLst>
                </p14:cNvPr>
                <p14:cNvContentPartPr/>
                <p14:nvPr/>
              </p14:nvContentPartPr>
              <p14:xfrm>
                <a:off x="9708106" y="3285390"/>
                <a:ext cx="113040" cy="450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685C54-2DF1-213F-86B8-35D8BCBEBE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03786" y="3281070"/>
                  <a:ext cx="1216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7F7162-DB09-B221-A2A7-4D2205A87E8C}"/>
                    </a:ext>
                  </a:extLst>
                </p14:cNvPr>
                <p14:cNvContentPartPr/>
                <p14:nvPr/>
              </p14:nvContentPartPr>
              <p14:xfrm>
                <a:off x="8132026" y="3904590"/>
                <a:ext cx="78840" cy="358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7F7162-DB09-B221-A2A7-4D2205A87E8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27706" y="3900270"/>
                  <a:ext cx="87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9BDEFF-0FB6-4472-491A-347944F0D091}"/>
                    </a:ext>
                  </a:extLst>
                </p14:cNvPr>
                <p14:cNvContentPartPr/>
                <p14:nvPr/>
              </p14:nvContentPartPr>
              <p14:xfrm>
                <a:off x="7531906" y="4293390"/>
                <a:ext cx="1049400" cy="65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69BDEFF-0FB6-4472-491A-347944F0D0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27586" y="4289070"/>
                  <a:ext cx="1058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F0FC2F-933D-603A-4C4F-ECD0DF7AACE1}"/>
                    </a:ext>
                  </a:extLst>
                </p14:cNvPr>
                <p14:cNvContentPartPr/>
                <p14:nvPr/>
              </p14:nvContentPartPr>
              <p14:xfrm>
                <a:off x="7801906" y="4350990"/>
                <a:ext cx="52920" cy="87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F0FC2F-933D-603A-4C4F-ECD0DF7AAC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97586" y="4346670"/>
                  <a:ext cx="61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D1C196-C4AB-927A-6175-BEDE3A89A3DF}"/>
                    </a:ext>
                  </a:extLst>
                </p14:cNvPr>
                <p14:cNvContentPartPr/>
                <p14:nvPr/>
              </p14:nvContentPartPr>
              <p14:xfrm>
                <a:off x="8022586" y="4354590"/>
                <a:ext cx="509040" cy="222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D1C196-C4AB-927A-6175-BEDE3A89A3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18266" y="4350270"/>
                  <a:ext cx="517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90D03F-7E32-83BF-DEC5-AFF75F02EDD8}"/>
                    </a:ext>
                  </a:extLst>
                </p14:cNvPr>
                <p14:cNvContentPartPr/>
                <p14:nvPr/>
              </p14:nvContentPartPr>
              <p14:xfrm>
                <a:off x="3863866" y="5088990"/>
                <a:ext cx="130320" cy="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90D03F-7E32-83BF-DEC5-AFF75F02ED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59546" y="5084670"/>
                  <a:ext cx="138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0EC6A7D-33F0-4DA7-0D09-8FC452B87F20}"/>
                    </a:ext>
                  </a:extLst>
                </p14:cNvPr>
                <p14:cNvContentPartPr/>
                <p14:nvPr/>
              </p14:nvContentPartPr>
              <p14:xfrm>
                <a:off x="3767386" y="5258910"/>
                <a:ext cx="271080" cy="44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0EC6A7D-33F0-4DA7-0D09-8FC452B87F2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63066" y="5254590"/>
                  <a:ext cx="279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5A1B9FD-F490-084B-0F52-C4562EB45042}"/>
                    </a:ext>
                  </a:extLst>
                </p14:cNvPr>
                <p14:cNvContentPartPr/>
                <p14:nvPr/>
              </p14:nvContentPartPr>
              <p14:xfrm>
                <a:off x="4242946" y="4741590"/>
                <a:ext cx="452160" cy="54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5A1B9FD-F490-084B-0F52-C4562EB4504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38626" y="4737270"/>
                  <a:ext cx="4608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BA8CEFB-7EEF-C82D-B5F2-581F6B8ADC2F}"/>
                    </a:ext>
                  </a:extLst>
                </p14:cNvPr>
                <p14:cNvContentPartPr/>
                <p14:nvPr/>
              </p14:nvContentPartPr>
              <p14:xfrm>
                <a:off x="4767466" y="4746270"/>
                <a:ext cx="300240" cy="46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BA8CEFB-7EEF-C82D-B5F2-581F6B8ADC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63146" y="4741950"/>
                  <a:ext cx="3088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711560-15C3-23CB-AFA9-05DBE0B62E79}"/>
                    </a:ext>
                  </a:extLst>
                </p14:cNvPr>
                <p14:cNvContentPartPr/>
                <p14:nvPr/>
              </p14:nvContentPartPr>
              <p14:xfrm>
                <a:off x="5182186" y="5114550"/>
                <a:ext cx="102600" cy="230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711560-15C3-23CB-AFA9-05DBE0B62E7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77866" y="5110230"/>
                  <a:ext cx="111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950EC9-0341-379F-9F7A-7555B1541835}"/>
                    </a:ext>
                  </a:extLst>
                </p14:cNvPr>
                <p14:cNvContentPartPr/>
                <p14:nvPr/>
              </p14:nvContentPartPr>
              <p14:xfrm>
                <a:off x="5085346" y="4949310"/>
                <a:ext cx="551880" cy="157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950EC9-0341-379F-9F7A-7555B15418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81026" y="4944990"/>
                  <a:ext cx="560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7F0BE74-BD20-FD8B-BABB-27424C04E821}"/>
                    </a:ext>
                  </a:extLst>
                </p14:cNvPr>
                <p14:cNvContentPartPr/>
                <p14:nvPr/>
              </p14:nvContentPartPr>
              <p14:xfrm>
                <a:off x="5476306" y="4937430"/>
                <a:ext cx="71280" cy="253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7F0BE74-BD20-FD8B-BABB-27424C04E8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71986" y="4933110"/>
                  <a:ext cx="79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D33CD2-3A14-8651-F228-408341DC857C}"/>
                    </a:ext>
                  </a:extLst>
                </p14:cNvPr>
                <p14:cNvContentPartPr/>
                <p14:nvPr/>
              </p14:nvContentPartPr>
              <p14:xfrm>
                <a:off x="5786626" y="4872990"/>
                <a:ext cx="176760" cy="519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D33CD2-3A14-8651-F228-408341DC85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82306" y="4868670"/>
                  <a:ext cx="1854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ED732F4-8643-31BF-A32D-93DE76DF372F}"/>
                    </a:ext>
                  </a:extLst>
                </p14:cNvPr>
                <p14:cNvContentPartPr/>
                <p14:nvPr/>
              </p14:nvContentPartPr>
              <p14:xfrm>
                <a:off x="6050866" y="4619190"/>
                <a:ext cx="297000" cy="45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ED732F4-8643-31BF-A32D-93DE76DF372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46546" y="4614870"/>
                  <a:ext cx="3056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7D4DFD-8A07-16D7-2E4E-3C13F2FA4D1B}"/>
                    </a:ext>
                  </a:extLst>
                </p14:cNvPr>
                <p14:cNvContentPartPr/>
                <p14:nvPr/>
              </p14:nvContentPartPr>
              <p14:xfrm>
                <a:off x="6379906" y="4965870"/>
                <a:ext cx="285120" cy="456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7D4DFD-8A07-16D7-2E4E-3C13F2FA4D1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75586" y="4961550"/>
                  <a:ext cx="2937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57236CC-2BDC-6E7D-7398-FABE6A060241}"/>
                    </a:ext>
                  </a:extLst>
                </p14:cNvPr>
                <p14:cNvContentPartPr/>
                <p14:nvPr/>
              </p14:nvContentPartPr>
              <p14:xfrm>
                <a:off x="6612826" y="4704150"/>
                <a:ext cx="183960" cy="396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57236CC-2BDC-6E7D-7398-FABE6A0602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08506" y="4699830"/>
                  <a:ext cx="1926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BB4966-42B3-AC0C-5645-4A040739C759}"/>
                    </a:ext>
                  </a:extLst>
                </p14:cNvPr>
                <p14:cNvContentPartPr/>
                <p14:nvPr/>
              </p14:nvContentPartPr>
              <p14:xfrm>
                <a:off x="6963466" y="4676070"/>
                <a:ext cx="153720" cy="781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BB4966-42B3-AC0C-5645-4A040739C75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59146" y="4671750"/>
                  <a:ext cx="16236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C08A6C4-EBFC-5526-9DD1-C5978A4F5ED5}"/>
                    </a:ext>
                  </a:extLst>
                </p14:cNvPr>
                <p14:cNvContentPartPr/>
                <p14:nvPr/>
              </p14:nvContentPartPr>
              <p14:xfrm>
                <a:off x="4117306" y="4467270"/>
                <a:ext cx="416160" cy="930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C08A6C4-EBFC-5526-9DD1-C5978A4F5E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12986" y="4462950"/>
                  <a:ext cx="42480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FE8228E-A004-ADA1-535E-4921F02CC246}"/>
                    </a:ext>
                  </a:extLst>
                </p14:cNvPr>
                <p14:cNvContentPartPr/>
                <p14:nvPr/>
              </p14:nvContentPartPr>
              <p14:xfrm>
                <a:off x="7450906" y="5054070"/>
                <a:ext cx="334800" cy="12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FE8228E-A004-ADA1-535E-4921F02CC2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46586" y="5049750"/>
                  <a:ext cx="343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42E2CAB-AD2E-B8D0-4D02-55513D1C79BB}"/>
                    </a:ext>
                  </a:extLst>
                </p14:cNvPr>
                <p14:cNvContentPartPr/>
                <p14:nvPr/>
              </p14:nvContentPartPr>
              <p14:xfrm>
                <a:off x="7467466" y="4792710"/>
                <a:ext cx="175680" cy="471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42E2CAB-AD2E-B8D0-4D02-55513D1C79B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63146" y="4788390"/>
                  <a:ext cx="1843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34B5D1B-9C3D-7AD6-14D2-3D359A794B41}"/>
                    </a:ext>
                  </a:extLst>
                </p14:cNvPr>
                <p14:cNvContentPartPr/>
                <p14:nvPr/>
              </p14:nvContentPartPr>
              <p14:xfrm>
                <a:off x="8019706" y="4852830"/>
                <a:ext cx="186120" cy="623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34B5D1B-9C3D-7AD6-14D2-3D359A794B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15386" y="4848510"/>
                  <a:ext cx="1947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216156-A9C1-415B-D47D-AB01EEC0C027}"/>
                    </a:ext>
                  </a:extLst>
                </p14:cNvPr>
                <p14:cNvContentPartPr/>
                <p14:nvPr/>
              </p14:nvContentPartPr>
              <p14:xfrm>
                <a:off x="8285386" y="4776510"/>
                <a:ext cx="329400" cy="330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216156-A9C1-415B-D47D-AB01EEC0C0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81066" y="4772190"/>
                  <a:ext cx="338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3A686D-EF0D-FDF3-111A-119287C67A38}"/>
                    </a:ext>
                  </a:extLst>
                </p14:cNvPr>
                <p14:cNvContentPartPr/>
                <p14:nvPr/>
              </p14:nvContentPartPr>
              <p14:xfrm>
                <a:off x="8368546" y="4696230"/>
                <a:ext cx="131040" cy="385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3A686D-EF0D-FDF3-111A-119287C67A3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64226" y="4691910"/>
                  <a:ext cx="1396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F37AEEC-F8BB-9E2F-8969-F82D3E08D8CE}"/>
                    </a:ext>
                  </a:extLst>
                </p14:cNvPr>
                <p14:cNvContentPartPr/>
                <p14:nvPr/>
              </p14:nvContentPartPr>
              <p14:xfrm>
                <a:off x="8753026" y="4439190"/>
                <a:ext cx="7920" cy="317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F37AEEC-F8BB-9E2F-8969-F82D3E08D8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48706" y="4434870"/>
                  <a:ext cx="16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9157810-6182-C66B-020C-762FF5D017C0}"/>
                    </a:ext>
                  </a:extLst>
                </p14:cNvPr>
                <p14:cNvContentPartPr/>
                <p14:nvPr/>
              </p14:nvContentPartPr>
              <p14:xfrm>
                <a:off x="8746906" y="4855710"/>
                <a:ext cx="257400" cy="364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9157810-6182-C66B-020C-762FF5D017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42586" y="4851390"/>
                  <a:ext cx="2660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3687CF-CFB8-36C1-1561-C1E36FF711B3}"/>
                    </a:ext>
                  </a:extLst>
                </p14:cNvPr>
                <p14:cNvContentPartPr/>
                <p14:nvPr/>
              </p14:nvContentPartPr>
              <p14:xfrm>
                <a:off x="9063346" y="5049750"/>
                <a:ext cx="42120" cy="129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3687CF-CFB8-36C1-1561-C1E36FF711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59026" y="5045430"/>
                  <a:ext cx="50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497DF0-A995-B824-891A-B02A408C2CC6}"/>
                    </a:ext>
                  </a:extLst>
                </p14:cNvPr>
                <p14:cNvContentPartPr/>
                <p14:nvPr/>
              </p14:nvContentPartPr>
              <p14:xfrm>
                <a:off x="9115906" y="4812510"/>
                <a:ext cx="71640" cy="54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497DF0-A995-B824-891A-B02A408C2CC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11586" y="4808190"/>
                  <a:ext cx="80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67FF7AB-A02F-F149-105B-EFC1852B6BE0}"/>
                    </a:ext>
                  </a:extLst>
                </p14:cNvPr>
                <p14:cNvContentPartPr/>
                <p14:nvPr/>
              </p14:nvContentPartPr>
              <p14:xfrm>
                <a:off x="9470506" y="4591830"/>
                <a:ext cx="72000" cy="294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67FF7AB-A02F-F149-105B-EFC1852B6BE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66186" y="4587510"/>
                  <a:ext cx="806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03D19C0-4210-E0A6-9BC1-5F3F3C3D8DC2}"/>
                    </a:ext>
                  </a:extLst>
                </p14:cNvPr>
                <p14:cNvContentPartPr/>
                <p14:nvPr/>
              </p14:nvContentPartPr>
              <p14:xfrm>
                <a:off x="9337666" y="4624230"/>
                <a:ext cx="287640" cy="20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03D19C0-4210-E0A6-9BC1-5F3F3C3D8DC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333346" y="4619910"/>
                  <a:ext cx="296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B8F57EE-A875-6714-1ABD-F5B5DA8A44F3}"/>
                    </a:ext>
                  </a:extLst>
                </p14:cNvPr>
                <p14:cNvContentPartPr/>
                <p14:nvPr/>
              </p14:nvContentPartPr>
              <p14:xfrm>
                <a:off x="9341266" y="4923750"/>
                <a:ext cx="327240" cy="6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B8F57EE-A875-6714-1ABD-F5B5DA8A44F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36946" y="4919430"/>
                  <a:ext cx="3358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9072B6-5D96-0946-C447-D5B52673EEF4}"/>
                    </a:ext>
                  </a:extLst>
                </p14:cNvPr>
                <p14:cNvContentPartPr/>
                <p14:nvPr/>
              </p14:nvContentPartPr>
              <p14:xfrm>
                <a:off x="9669226" y="4587870"/>
                <a:ext cx="224640" cy="442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9072B6-5D96-0946-C447-D5B52673EEF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64906" y="4583550"/>
                  <a:ext cx="2332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467DA6-9955-A52B-19FA-B65EE5851A30}"/>
                    </a:ext>
                  </a:extLst>
                </p14:cNvPr>
                <p14:cNvContentPartPr/>
                <p14:nvPr/>
              </p14:nvContentPartPr>
              <p14:xfrm>
                <a:off x="9962266" y="4744470"/>
                <a:ext cx="114840" cy="355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467DA6-9955-A52B-19FA-B65EE5851A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57946" y="4740150"/>
                  <a:ext cx="123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3A705FE-9CBF-317F-090F-8B50CF9DB532}"/>
                    </a:ext>
                  </a:extLst>
                </p14:cNvPr>
                <p14:cNvContentPartPr/>
                <p14:nvPr/>
              </p14:nvContentPartPr>
              <p14:xfrm>
                <a:off x="10256026" y="4804590"/>
                <a:ext cx="261000" cy="50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3A705FE-9CBF-317F-090F-8B50CF9DB53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251706" y="4800270"/>
                  <a:ext cx="269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E0BA7D-518B-CFB9-7F6E-C02553CB44A3}"/>
                    </a:ext>
                  </a:extLst>
                </p14:cNvPr>
                <p14:cNvContentPartPr/>
                <p14:nvPr/>
              </p14:nvContentPartPr>
              <p14:xfrm>
                <a:off x="10369426" y="4668150"/>
                <a:ext cx="143280" cy="363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E0BA7D-518B-CFB9-7F6E-C02553CB44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5106" y="4663830"/>
                  <a:ext cx="1519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28EBC81-317D-21BE-241C-9EC16C115A93}"/>
                    </a:ext>
                  </a:extLst>
                </p14:cNvPr>
                <p14:cNvContentPartPr/>
                <p14:nvPr/>
              </p14:nvContentPartPr>
              <p14:xfrm>
                <a:off x="10705306" y="4479150"/>
                <a:ext cx="153360" cy="626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28EBC81-317D-21BE-241C-9EC16C115A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00986" y="4474830"/>
                  <a:ext cx="1620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232E812-9F71-4276-AD77-A731C86EF7FC}"/>
                    </a:ext>
                  </a:extLst>
                </p14:cNvPr>
                <p14:cNvContentPartPr/>
                <p14:nvPr/>
              </p14:nvContentPartPr>
              <p14:xfrm>
                <a:off x="10969546" y="4495350"/>
                <a:ext cx="270360" cy="254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232E812-9F71-4276-AD77-A731C86EF7F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65226" y="4491030"/>
                  <a:ext cx="279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6678BC6-37DD-729A-5B4A-9FBF051673EA}"/>
                    </a:ext>
                  </a:extLst>
                </p14:cNvPr>
                <p14:cNvContentPartPr/>
                <p14:nvPr/>
              </p14:nvContentPartPr>
              <p14:xfrm>
                <a:off x="11006626" y="4398870"/>
                <a:ext cx="168840" cy="431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6678BC6-37DD-729A-5B4A-9FBF051673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02306" y="4394550"/>
                  <a:ext cx="1774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CD1B84C-4EAB-2DAF-0D32-CD7BE7404DA6}"/>
                    </a:ext>
                  </a:extLst>
                </p14:cNvPr>
                <p14:cNvContentPartPr/>
                <p14:nvPr/>
              </p14:nvContentPartPr>
              <p14:xfrm>
                <a:off x="11292106" y="4632150"/>
                <a:ext cx="194760" cy="389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CD1B84C-4EAB-2DAF-0D32-CD7BE7404DA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287786" y="4627830"/>
                  <a:ext cx="203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FF410FD-7981-5543-983B-2097F7BDABA0}"/>
                    </a:ext>
                  </a:extLst>
                </p14:cNvPr>
                <p14:cNvContentPartPr/>
                <p14:nvPr/>
              </p14:nvContentPartPr>
              <p14:xfrm>
                <a:off x="11545906" y="4865070"/>
                <a:ext cx="61920" cy="204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FF410FD-7981-5543-983B-2097F7BDABA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41586" y="4860750"/>
                  <a:ext cx="70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6A946D-2A6B-6B57-0050-7AD4BD8F8D3F}"/>
                    </a:ext>
                  </a:extLst>
                </p14:cNvPr>
                <p14:cNvContentPartPr/>
                <p14:nvPr/>
              </p14:nvContentPartPr>
              <p14:xfrm>
                <a:off x="11392546" y="4161630"/>
                <a:ext cx="22320" cy="216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6A946D-2A6B-6B57-0050-7AD4BD8F8D3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88226" y="4157310"/>
                  <a:ext cx="30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E2FF2A7-108A-D5DC-A8FF-0AEE81941FEB}"/>
                    </a:ext>
                  </a:extLst>
                </p14:cNvPr>
                <p14:cNvContentPartPr/>
                <p14:nvPr/>
              </p14:nvContentPartPr>
              <p14:xfrm>
                <a:off x="10992226" y="5303190"/>
                <a:ext cx="65880" cy="349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E2FF2A7-108A-D5DC-A8FF-0AEE81941FE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87906" y="5298870"/>
                  <a:ext cx="74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CEFD132-FE5D-E1AB-274E-97B4B1671001}"/>
                    </a:ext>
                  </a:extLst>
                </p14:cNvPr>
                <p14:cNvContentPartPr/>
                <p14:nvPr/>
              </p14:nvContentPartPr>
              <p14:xfrm>
                <a:off x="11199226" y="5254950"/>
                <a:ext cx="150840" cy="583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CEFD132-FE5D-E1AB-274E-97B4B167100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194906" y="5250630"/>
                  <a:ext cx="1594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58946C8-9FAE-D3F3-92DF-F147EE295D0C}"/>
                    </a:ext>
                  </a:extLst>
                </p14:cNvPr>
                <p14:cNvContentPartPr/>
                <p14:nvPr/>
              </p14:nvContentPartPr>
              <p14:xfrm>
                <a:off x="11276266" y="5251710"/>
                <a:ext cx="301680" cy="263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58946C8-9FAE-D3F3-92DF-F147EE295D0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271946" y="5247390"/>
                  <a:ext cx="310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50228FD-6F34-0BE4-66D6-33FE209E6C40}"/>
                    </a:ext>
                  </a:extLst>
                </p14:cNvPr>
                <p14:cNvContentPartPr/>
                <p14:nvPr/>
              </p14:nvContentPartPr>
              <p14:xfrm>
                <a:off x="11376706" y="5456550"/>
                <a:ext cx="429480" cy="257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50228FD-6F34-0BE4-66D6-33FE209E6C4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372386" y="5452230"/>
                  <a:ext cx="438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3D08DF4-B2F3-4489-5331-6ECAEDFE9F61}"/>
                    </a:ext>
                  </a:extLst>
                </p14:cNvPr>
                <p14:cNvContentPartPr/>
                <p14:nvPr/>
              </p14:nvContentPartPr>
              <p14:xfrm>
                <a:off x="11707186" y="5041830"/>
                <a:ext cx="269280" cy="805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3D08DF4-B2F3-4489-5331-6ECAEDFE9F6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02866" y="5037510"/>
                  <a:ext cx="27792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C856D55-9E94-DCBB-B077-D54B60CDF5D7}"/>
                    </a:ext>
                  </a:extLst>
                </p14:cNvPr>
                <p14:cNvContentPartPr/>
                <p14:nvPr/>
              </p14:nvContentPartPr>
              <p14:xfrm>
                <a:off x="557266" y="5150550"/>
                <a:ext cx="189720" cy="502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C856D55-9E94-DCBB-B077-D54B60CDF5D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2946" y="5146230"/>
                  <a:ext cx="1983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ECF633C-36EA-40C4-6556-EB91BE5580CE}"/>
                    </a:ext>
                  </a:extLst>
                </p14:cNvPr>
                <p14:cNvContentPartPr/>
                <p14:nvPr/>
              </p14:nvContentPartPr>
              <p14:xfrm>
                <a:off x="494986" y="5165310"/>
                <a:ext cx="219600" cy="312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ECF633C-36EA-40C4-6556-EB91BE5580C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0666" y="5160990"/>
                  <a:ext cx="2282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273E32-B48A-C619-0B08-E6B82597D65E}"/>
                    </a:ext>
                  </a:extLst>
                </p14:cNvPr>
                <p14:cNvContentPartPr/>
                <p14:nvPr/>
              </p14:nvContentPartPr>
              <p14:xfrm>
                <a:off x="878026" y="5136870"/>
                <a:ext cx="261000" cy="588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273E32-B48A-C619-0B08-E6B82597D65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3706" y="5132550"/>
                  <a:ext cx="2696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1FDA4F-22E1-A57A-097F-D056E673D64D}"/>
                    </a:ext>
                  </a:extLst>
                </p14:cNvPr>
                <p14:cNvContentPartPr/>
                <p14:nvPr/>
              </p14:nvContentPartPr>
              <p14:xfrm>
                <a:off x="1135426" y="5584710"/>
                <a:ext cx="93600" cy="10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1FDA4F-22E1-A57A-097F-D056E673D6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1106" y="5580390"/>
                  <a:ext cx="102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49B08F8-8E6A-8664-82A2-2A5E0C53B776}"/>
                    </a:ext>
                  </a:extLst>
                </p14:cNvPr>
                <p14:cNvContentPartPr/>
                <p14:nvPr/>
              </p14:nvContentPartPr>
              <p14:xfrm>
                <a:off x="1127506" y="5330910"/>
                <a:ext cx="535320" cy="182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49B08F8-8E6A-8664-82A2-2A5E0C53B77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3186" y="5326590"/>
                  <a:ext cx="543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604A7E-ADAB-07B1-5EAB-74222AB7547B}"/>
                    </a:ext>
                  </a:extLst>
                </p14:cNvPr>
                <p14:cNvContentPartPr/>
                <p14:nvPr/>
              </p14:nvContentPartPr>
              <p14:xfrm>
                <a:off x="1369426" y="5286990"/>
                <a:ext cx="172080" cy="411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604A7E-ADAB-07B1-5EAB-74222AB7547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65106" y="5282670"/>
                  <a:ext cx="180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A9EB5B2-6396-940B-3736-6477CB3F57C4}"/>
                    </a:ext>
                  </a:extLst>
                </p14:cNvPr>
                <p14:cNvContentPartPr/>
                <p14:nvPr/>
              </p14:nvContentPartPr>
              <p14:xfrm>
                <a:off x="1796746" y="5271150"/>
                <a:ext cx="161640" cy="605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A9EB5B2-6396-940B-3736-6477CB3F57C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92426" y="5266830"/>
                  <a:ext cx="17028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6EA71E-91F4-9F9C-2D29-BDAD93F6DC52}"/>
                    </a:ext>
                  </a:extLst>
                </p14:cNvPr>
                <p14:cNvContentPartPr/>
                <p14:nvPr/>
              </p14:nvContentPartPr>
              <p14:xfrm>
                <a:off x="2167186" y="5101950"/>
                <a:ext cx="235080" cy="376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6EA71E-91F4-9F9C-2D29-BDAD93F6DC5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62866" y="5097630"/>
                  <a:ext cx="243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28B65E-F428-3BB9-2A8E-634043B081A3}"/>
                    </a:ext>
                  </a:extLst>
                </p14:cNvPr>
                <p14:cNvContentPartPr/>
                <p14:nvPr/>
              </p14:nvContentPartPr>
              <p14:xfrm>
                <a:off x="2207506" y="5289510"/>
                <a:ext cx="261360" cy="6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28B65E-F428-3BB9-2A8E-634043B081A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03186" y="5285190"/>
                  <a:ext cx="270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56B87A-8EF2-FB9A-34DC-76D2CA596961}"/>
                    </a:ext>
                  </a:extLst>
                </p14:cNvPr>
                <p14:cNvContentPartPr/>
                <p14:nvPr/>
              </p14:nvContentPartPr>
              <p14:xfrm>
                <a:off x="2573266" y="5334150"/>
                <a:ext cx="452520" cy="352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56B87A-8EF2-FB9A-34DC-76D2CA59696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68946" y="5329830"/>
                  <a:ext cx="461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3A1729A-0799-AC60-4A9B-4D796090BF41}"/>
                    </a:ext>
                  </a:extLst>
                </p14:cNvPr>
                <p14:cNvContentPartPr/>
                <p14:nvPr/>
              </p14:nvContentPartPr>
              <p14:xfrm>
                <a:off x="2856586" y="5114550"/>
                <a:ext cx="34920" cy="43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3A1729A-0799-AC60-4A9B-4D796090BF4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852266" y="5110230"/>
                  <a:ext cx="43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CB6822-D8A9-0966-21F4-02EF37AFF982}"/>
                    </a:ext>
                  </a:extLst>
                </p14:cNvPr>
                <p14:cNvContentPartPr/>
                <p14:nvPr/>
              </p14:nvContentPartPr>
              <p14:xfrm>
                <a:off x="3110746" y="4869390"/>
                <a:ext cx="302400" cy="1014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CB6822-D8A9-0966-21F4-02EF37AFF98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06426" y="4865070"/>
                  <a:ext cx="31104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85693FC-20C2-1EEE-D7D8-ED8AC0E61E86}"/>
                    </a:ext>
                  </a:extLst>
                </p14:cNvPr>
                <p14:cNvContentPartPr/>
                <p14:nvPr/>
              </p14:nvContentPartPr>
              <p14:xfrm>
                <a:off x="197986" y="5009790"/>
                <a:ext cx="366480" cy="962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85693FC-20C2-1EEE-D7D8-ED8AC0E61E8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3666" y="5005470"/>
                  <a:ext cx="375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CA092D0-2AF8-8AFB-17AE-3BFD1F40A68D}"/>
                    </a:ext>
                  </a:extLst>
                </p14:cNvPr>
                <p14:cNvContentPartPr/>
                <p14:nvPr/>
              </p14:nvContentPartPr>
              <p14:xfrm>
                <a:off x="264946" y="5025990"/>
                <a:ext cx="1000080" cy="898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CA092D0-2AF8-8AFB-17AE-3BFD1F40A68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0626" y="5021670"/>
                  <a:ext cx="100872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EA76A0D-196A-8A54-A3B9-DF4084B8F8D4}"/>
                    </a:ext>
                  </a:extLst>
                </p14:cNvPr>
                <p14:cNvContentPartPr/>
                <p14:nvPr/>
              </p14:nvContentPartPr>
              <p14:xfrm>
                <a:off x="213106" y="6042630"/>
                <a:ext cx="173160" cy="432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EA76A0D-196A-8A54-A3B9-DF4084B8F8D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8786" y="6038310"/>
                  <a:ext cx="181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254B7AA-17DC-D2BF-5207-06365149D1A3}"/>
                    </a:ext>
                  </a:extLst>
                </p14:cNvPr>
                <p14:cNvContentPartPr/>
                <p14:nvPr/>
              </p14:nvContentPartPr>
              <p14:xfrm>
                <a:off x="458626" y="6051270"/>
                <a:ext cx="203400" cy="388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254B7AA-17DC-D2BF-5207-06365149D1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4306" y="6046950"/>
                  <a:ext cx="212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4049B2B-5276-2570-4BB2-1782ED47F51E}"/>
                    </a:ext>
                  </a:extLst>
                </p14:cNvPr>
                <p14:cNvContentPartPr/>
                <p14:nvPr/>
              </p14:nvContentPartPr>
              <p14:xfrm>
                <a:off x="647626" y="5906190"/>
                <a:ext cx="211680" cy="444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4049B2B-5276-2570-4BB2-1782ED47F51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3306" y="5901870"/>
                  <a:ext cx="2203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7FF51D4-B36D-AB9F-EEAC-C786F31DDC58}"/>
                    </a:ext>
                  </a:extLst>
                </p14:cNvPr>
                <p14:cNvContentPartPr/>
                <p14:nvPr/>
              </p14:nvContentPartPr>
              <p14:xfrm>
                <a:off x="826906" y="6269790"/>
                <a:ext cx="284400" cy="442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7FF51D4-B36D-AB9F-EEAC-C786F31DDC5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586" y="6265470"/>
                  <a:ext cx="2930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D64443F-18C8-C4BB-7838-0B247F27E441}"/>
                    </a:ext>
                  </a:extLst>
                </p14:cNvPr>
                <p14:cNvContentPartPr/>
                <p14:nvPr/>
              </p14:nvContentPartPr>
              <p14:xfrm>
                <a:off x="982426" y="5970270"/>
                <a:ext cx="227880" cy="464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D64443F-18C8-C4BB-7838-0B247F27E44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8106" y="5965950"/>
                  <a:ext cx="2365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192C6CC-A917-3DCB-C78A-1DF817B42DC3}"/>
                    </a:ext>
                  </a:extLst>
                </p14:cNvPr>
                <p14:cNvContentPartPr/>
                <p14:nvPr/>
              </p14:nvContentPartPr>
              <p14:xfrm>
                <a:off x="1445746" y="6207510"/>
                <a:ext cx="387360" cy="37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192C6CC-A917-3DCB-C78A-1DF817B42DC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41426" y="6203190"/>
                  <a:ext cx="396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D7424A-8957-3716-CC88-C244C77AF221}"/>
                    </a:ext>
                  </a:extLst>
                </p14:cNvPr>
                <p14:cNvContentPartPr/>
                <p14:nvPr/>
              </p14:nvContentPartPr>
              <p14:xfrm>
                <a:off x="1815826" y="6082950"/>
                <a:ext cx="161280" cy="344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D7424A-8957-3716-CC88-C244C77AF22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11506" y="6078630"/>
                  <a:ext cx="169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BB1B5A6-F695-3D17-0CAC-3F2C05CB3D73}"/>
                    </a:ext>
                  </a:extLst>
                </p14:cNvPr>
                <p14:cNvContentPartPr/>
                <p14:nvPr/>
              </p14:nvContentPartPr>
              <p14:xfrm>
                <a:off x="2031826" y="6002670"/>
                <a:ext cx="127080" cy="263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BB1B5A6-F695-3D17-0CAC-3F2C05CB3D7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027506" y="5998350"/>
                  <a:ext cx="135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93AB149-7648-20B9-91B7-C32D50B54D8C}"/>
                    </a:ext>
                  </a:extLst>
                </p14:cNvPr>
                <p14:cNvContentPartPr/>
                <p14:nvPr/>
              </p14:nvContentPartPr>
              <p14:xfrm>
                <a:off x="2208586" y="5777310"/>
                <a:ext cx="29880" cy="243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93AB149-7648-20B9-91B7-C32D50B54D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04266" y="5772990"/>
                  <a:ext cx="38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5F7924C-77B0-DB24-9BD9-DE63FE38049E}"/>
                    </a:ext>
                  </a:extLst>
                </p14:cNvPr>
                <p14:cNvContentPartPr/>
                <p14:nvPr/>
              </p14:nvContentPartPr>
              <p14:xfrm>
                <a:off x="2212546" y="6164310"/>
                <a:ext cx="277200" cy="479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5F7924C-77B0-DB24-9BD9-DE63FE38049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08226" y="6159990"/>
                  <a:ext cx="2858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FC376C4-BE53-86EB-D5E2-767E3B086079}"/>
                    </a:ext>
                  </a:extLst>
                </p14:cNvPr>
                <p14:cNvContentPartPr/>
                <p14:nvPr/>
              </p14:nvContentPartPr>
              <p14:xfrm>
                <a:off x="2614306" y="6171510"/>
                <a:ext cx="4680" cy="152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FC376C4-BE53-86EB-D5E2-767E3B08607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609986" y="6167190"/>
                  <a:ext cx="13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9620C2A-03F4-EFCC-04F8-8C8359A7C662}"/>
                    </a:ext>
                  </a:extLst>
                </p14:cNvPr>
                <p14:cNvContentPartPr/>
                <p14:nvPr/>
              </p14:nvContentPartPr>
              <p14:xfrm>
                <a:off x="2509906" y="6034710"/>
                <a:ext cx="36000" cy="28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9620C2A-03F4-EFCC-04F8-8C8359A7C66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05586" y="6030390"/>
                  <a:ext cx="4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C5ED026-D717-2BA3-A6F7-EDF5B880F60E}"/>
                    </a:ext>
                  </a:extLst>
                </p14:cNvPr>
                <p14:cNvContentPartPr/>
                <p14:nvPr/>
              </p14:nvContentPartPr>
              <p14:xfrm>
                <a:off x="2618986" y="6303990"/>
                <a:ext cx="110520" cy="144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C5ED026-D717-2BA3-A6F7-EDF5B880F60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14666" y="6299670"/>
                  <a:ext cx="119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A06C341-DC76-6B4D-75A9-75C96521A50C}"/>
                    </a:ext>
                  </a:extLst>
                </p14:cNvPr>
                <p14:cNvContentPartPr/>
                <p14:nvPr/>
              </p14:nvContentPartPr>
              <p14:xfrm>
                <a:off x="2809066" y="5733030"/>
                <a:ext cx="298800" cy="756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A06C341-DC76-6B4D-75A9-75C96521A50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804746" y="5728710"/>
                  <a:ext cx="30744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B2D40AC-F942-1C3F-FB87-4C6136652D71}"/>
                    </a:ext>
                  </a:extLst>
                </p14:cNvPr>
                <p14:cNvContentPartPr/>
                <p14:nvPr/>
              </p14:nvContentPartPr>
              <p14:xfrm>
                <a:off x="3231346" y="5769390"/>
                <a:ext cx="74160" cy="449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B2D40AC-F942-1C3F-FB87-4C6136652D7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27026" y="5765070"/>
                  <a:ext cx="828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07E2865-7590-A23A-2B4D-ECC965983173}"/>
                    </a:ext>
                  </a:extLst>
                </p14:cNvPr>
                <p14:cNvContentPartPr/>
                <p14:nvPr/>
              </p14:nvContentPartPr>
              <p14:xfrm>
                <a:off x="3038026" y="5861910"/>
                <a:ext cx="501120" cy="84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07E2865-7590-A23A-2B4D-ECC96598317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033706" y="5857590"/>
                  <a:ext cx="509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D4D35DA-D7F8-39AA-C9F8-698559C035BB}"/>
                    </a:ext>
                  </a:extLst>
                </p14:cNvPr>
                <p14:cNvContentPartPr/>
                <p14:nvPr/>
              </p14:nvContentPartPr>
              <p14:xfrm>
                <a:off x="3155026" y="6296070"/>
                <a:ext cx="354600" cy="30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D4D35DA-D7F8-39AA-C9F8-698559C035B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50706" y="6291750"/>
                  <a:ext cx="363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11215E-1740-599C-D61D-69CA13BF9600}"/>
                    </a:ext>
                  </a:extLst>
                </p14:cNvPr>
                <p14:cNvContentPartPr/>
                <p14:nvPr/>
              </p14:nvContentPartPr>
              <p14:xfrm>
                <a:off x="3562546" y="6114990"/>
                <a:ext cx="468360" cy="437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11215E-1740-599C-D61D-69CA13BF960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558226" y="6110670"/>
                  <a:ext cx="477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9DA303E-EE34-37F0-29BE-1FD14C117535}"/>
                    </a:ext>
                  </a:extLst>
                </p14:cNvPr>
                <p14:cNvContentPartPr/>
                <p14:nvPr/>
              </p14:nvContentPartPr>
              <p14:xfrm>
                <a:off x="3871426" y="5913030"/>
                <a:ext cx="36360" cy="29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9DA303E-EE34-37F0-29BE-1FD14C11753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67106" y="5908710"/>
                  <a:ext cx="45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BCD40C8-D151-7FAA-D817-9CE90BB923C0}"/>
                    </a:ext>
                  </a:extLst>
                </p14:cNvPr>
                <p14:cNvContentPartPr/>
                <p14:nvPr/>
              </p14:nvContentPartPr>
              <p14:xfrm>
                <a:off x="4118026" y="6098790"/>
                <a:ext cx="245520" cy="27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BCD40C8-D151-7FAA-D817-9CE90BB923C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113706" y="6094470"/>
                  <a:ext cx="254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1E82CE7-57E7-DDA1-0088-C5CE3E0898C3}"/>
                    </a:ext>
                  </a:extLst>
                </p14:cNvPr>
                <p14:cNvContentPartPr/>
                <p14:nvPr/>
              </p14:nvContentPartPr>
              <p14:xfrm>
                <a:off x="4202626" y="5897550"/>
                <a:ext cx="111240" cy="357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1E82CE7-57E7-DDA1-0088-C5CE3E0898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98306" y="5893230"/>
                  <a:ext cx="1198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2546AB5-7680-F04E-530F-FBA5EF032561}"/>
                    </a:ext>
                  </a:extLst>
                </p14:cNvPr>
                <p14:cNvContentPartPr/>
                <p14:nvPr/>
              </p14:nvContentPartPr>
              <p14:xfrm>
                <a:off x="4658026" y="5813670"/>
                <a:ext cx="133200" cy="729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2546AB5-7680-F04E-530F-FBA5EF03256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653706" y="5809350"/>
                  <a:ext cx="14184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6D46B97-0A3D-6296-A307-2CE7CC393458}"/>
                    </a:ext>
                  </a:extLst>
                </p14:cNvPr>
                <p14:cNvContentPartPr/>
                <p14:nvPr/>
              </p14:nvContentPartPr>
              <p14:xfrm>
                <a:off x="4916146" y="5733030"/>
                <a:ext cx="203400" cy="439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6D46B97-0A3D-6296-A307-2CE7CC39345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11826" y="5728710"/>
                  <a:ext cx="2120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861CF4F-AF12-9D32-C59A-B39F2A86D742}"/>
                    </a:ext>
                  </a:extLst>
                </p14:cNvPr>
                <p14:cNvContentPartPr/>
                <p14:nvPr/>
              </p14:nvContentPartPr>
              <p14:xfrm>
                <a:off x="4920106" y="5730150"/>
                <a:ext cx="293400" cy="212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861CF4F-AF12-9D32-C59A-B39F2A86D74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915786" y="5725830"/>
                  <a:ext cx="302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9149540-8C7F-5A26-33B4-E0DE3CB0FCD7}"/>
                    </a:ext>
                  </a:extLst>
                </p14:cNvPr>
                <p14:cNvContentPartPr/>
                <p14:nvPr/>
              </p14:nvContentPartPr>
              <p14:xfrm>
                <a:off x="5244826" y="5986110"/>
                <a:ext cx="306360" cy="365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9149540-8C7F-5A26-33B4-E0DE3CB0FCD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40506" y="5981790"/>
                  <a:ext cx="315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37CB559-1BF1-8878-396E-DA0827839735}"/>
                    </a:ext>
                  </a:extLst>
                </p14:cNvPr>
                <p14:cNvContentPartPr/>
                <p14:nvPr/>
              </p14:nvContentPartPr>
              <p14:xfrm>
                <a:off x="5617066" y="6126870"/>
                <a:ext cx="64080" cy="156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37CB559-1BF1-8878-396E-DA082783973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12746" y="6122550"/>
                  <a:ext cx="72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032203-66C2-FB9A-E2AD-8781EF863004}"/>
                    </a:ext>
                  </a:extLst>
                </p14:cNvPr>
                <p14:cNvContentPartPr/>
                <p14:nvPr/>
              </p14:nvContentPartPr>
              <p14:xfrm>
                <a:off x="5460106" y="5653110"/>
                <a:ext cx="39960" cy="38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032203-66C2-FB9A-E2AD-8781EF86300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55786" y="5648790"/>
                  <a:ext cx="48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7AF5801-58C8-0DFE-4F98-7FF0196A1259}"/>
                    </a:ext>
                  </a:extLst>
                </p14:cNvPr>
                <p14:cNvContentPartPr/>
                <p14:nvPr/>
              </p14:nvContentPartPr>
              <p14:xfrm>
                <a:off x="5939626" y="5665350"/>
                <a:ext cx="484200" cy="297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7AF5801-58C8-0DFE-4F98-7FF0196A125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35306" y="5661030"/>
                  <a:ext cx="492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73D62C1-0FCA-072D-0B67-E50EEF4D9409}"/>
                    </a:ext>
                  </a:extLst>
                </p14:cNvPr>
                <p14:cNvContentPartPr/>
                <p14:nvPr/>
              </p14:nvContentPartPr>
              <p14:xfrm>
                <a:off x="10490746" y="3932670"/>
                <a:ext cx="1329480" cy="1331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73D62C1-0FCA-072D-0B67-E50EEF4D940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86426" y="3928350"/>
                  <a:ext cx="1338120" cy="13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01D4E72-2640-6776-997D-4D95A7ACB71E}"/>
                    </a:ext>
                  </a:extLst>
                </p14:cNvPr>
                <p14:cNvContentPartPr/>
                <p14:nvPr/>
              </p14:nvContentPartPr>
              <p14:xfrm>
                <a:off x="10735186" y="4756350"/>
                <a:ext cx="1294560" cy="1194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01D4E72-2640-6776-997D-4D95A7ACB71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30866" y="4752030"/>
                  <a:ext cx="130320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9E36BB0-8786-16E4-138E-EB2E5803FBB9}"/>
                    </a:ext>
                  </a:extLst>
                </p14:cNvPr>
                <p14:cNvContentPartPr/>
                <p14:nvPr/>
              </p14:nvContentPartPr>
              <p14:xfrm>
                <a:off x="2066386" y="6018510"/>
                <a:ext cx="448200" cy="586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9E36BB0-8786-16E4-138E-EB2E5803FBB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62066" y="6014190"/>
                  <a:ext cx="4568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4F031B-C8F1-2BA8-E9D2-42E98BC5191A}"/>
                    </a:ext>
                  </a:extLst>
                </p14:cNvPr>
                <p14:cNvContentPartPr/>
                <p14:nvPr/>
              </p14:nvContentPartPr>
              <p14:xfrm>
                <a:off x="353506" y="6496950"/>
                <a:ext cx="993600" cy="60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4F031B-C8F1-2BA8-E9D2-42E98BC5191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9186" y="6492630"/>
                  <a:ext cx="1002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B022AC9-B563-CADE-4A95-E5A52F70F3CA}"/>
                    </a:ext>
                  </a:extLst>
                </p14:cNvPr>
                <p14:cNvContentPartPr/>
                <p14:nvPr/>
              </p14:nvContentPartPr>
              <p14:xfrm>
                <a:off x="462586" y="6546630"/>
                <a:ext cx="955080" cy="143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B022AC9-B563-CADE-4A95-E5A52F70F3C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8266" y="6542310"/>
                  <a:ext cx="963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2D69703-1B90-A88B-475A-30E611422707}"/>
                    </a:ext>
                  </a:extLst>
                </p14:cNvPr>
                <p14:cNvContentPartPr/>
                <p14:nvPr/>
              </p14:nvContentPartPr>
              <p14:xfrm>
                <a:off x="3114346" y="6548070"/>
                <a:ext cx="916920" cy="69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2D69703-1B90-A88B-475A-30E61142270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10026" y="6543750"/>
                  <a:ext cx="925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D6AB1AD-8615-4A95-8C5F-C1135B1FA60F}"/>
                    </a:ext>
                  </a:extLst>
                </p14:cNvPr>
                <p14:cNvContentPartPr/>
                <p14:nvPr/>
              </p14:nvContentPartPr>
              <p14:xfrm>
                <a:off x="3212986" y="6621870"/>
                <a:ext cx="963720" cy="115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D6AB1AD-8615-4A95-8C5F-C1135B1FA6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08666" y="6617550"/>
                  <a:ext cx="972360" cy="12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300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7BEDF8-6B1B-A4BA-FA42-08A0425B09E7}"/>
                  </a:ext>
                </a:extLst>
              </p14:cNvPr>
              <p14:cNvContentPartPr/>
              <p14:nvPr/>
            </p14:nvContentPartPr>
            <p14:xfrm>
              <a:off x="1401826" y="693390"/>
              <a:ext cx="196560" cy="65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7BEDF8-6B1B-A4BA-FA42-08A0425B0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7506" y="689070"/>
                <a:ext cx="2052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D12C1E-934A-51E9-6E15-392F0264D31E}"/>
                  </a:ext>
                </a:extLst>
              </p14:cNvPr>
              <p14:cNvContentPartPr/>
              <p14:nvPr/>
            </p14:nvContentPartPr>
            <p14:xfrm>
              <a:off x="2003386" y="544350"/>
              <a:ext cx="332280" cy="40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D12C1E-934A-51E9-6E15-392F0264D3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9066" y="540030"/>
                <a:ext cx="3409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EEC8F5-17F7-0363-6842-6C259A0DDB5C}"/>
                  </a:ext>
                </a:extLst>
              </p14:cNvPr>
              <p14:cNvContentPartPr/>
              <p14:nvPr/>
            </p14:nvContentPartPr>
            <p14:xfrm>
              <a:off x="2155306" y="448590"/>
              <a:ext cx="195840" cy="9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EEC8F5-17F7-0363-6842-6C259A0DDB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0986" y="444270"/>
                <a:ext cx="2044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65E00C-3A6C-2CB2-CBA6-6DE4FBDA9DDB}"/>
                  </a:ext>
                </a:extLst>
              </p14:cNvPr>
              <p14:cNvContentPartPr/>
              <p14:nvPr/>
            </p14:nvContentPartPr>
            <p14:xfrm>
              <a:off x="2082586" y="229710"/>
              <a:ext cx="491760" cy="52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65E00C-3A6C-2CB2-CBA6-6DE4FBDA9D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8266" y="225390"/>
                <a:ext cx="50040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22E201-3997-6665-5A1E-5BF18B5C9832}"/>
                  </a:ext>
                </a:extLst>
              </p14:cNvPr>
              <p14:cNvContentPartPr/>
              <p14:nvPr/>
            </p14:nvContentPartPr>
            <p14:xfrm>
              <a:off x="2445826" y="761430"/>
              <a:ext cx="341280" cy="582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22E201-3997-6665-5A1E-5BF18B5C98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1506" y="757110"/>
                <a:ext cx="34992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646378-4C97-8BF2-2E35-63BF02DB00A4}"/>
                  </a:ext>
                </a:extLst>
              </p14:cNvPr>
              <p14:cNvContentPartPr/>
              <p14:nvPr/>
            </p14:nvContentPartPr>
            <p14:xfrm>
              <a:off x="2836426" y="974910"/>
              <a:ext cx="125280" cy="16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646378-4C97-8BF2-2E35-63BF02DB00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2106" y="970590"/>
                <a:ext cx="133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4F7B06-919B-B515-9A2B-C23528C98788}"/>
                  </a:ext>
                </a:extLst>
              </p14:cNvPr>
              <p14:cNvContentPartPr/>
              <p14:nvPr/>
            </p14:nvContentPartPr>
            <p14:xfrm>
              <a:off x="3263746" y="799950"/>
              <a:ext cx="244800" cy="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4F7B06-919B-B515-9A2B-C23528C987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9426" y="795630"/>
                <a:ext cx="2534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7CDFD5-9DEF-3496-36B3-10C56EFCD8ED}"/>
                  </a:ext>
                </a:extLst>
              </p14:cNvPr>
              <p14:cNvContentPartPr/>
              <p14:nvPr/>
            </p14:nvContentPartPr>
            <p14:xfrm>
              <a:off x="3239266" y="966630"/>
              <a:ext cx="326160" cy="2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7CDFD5-9DEF-3496-36B3-10C56EFCD8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4946" y="962310"/>
                <a:ext cx="3348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4631A1-FE0F-A545-54E3-1EC8BB792525}"/>
                  </a:ext>
                </a:extLst>
              </p14:cNvPr>
              <p14:cNvContentPartPr/>
              <p14:nvPr/>
            </p14:nvContentPartPr>
            <p14:xfrm>
              <a:off x="4025506" y="621030"/>
              <a:ext cx="181080" cy="488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4631A1-FE0F-A545-54E3-1EC8BB7925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21186" y="616710"/>
                <a:ext cx="1897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430C0B-BE7F-2337-C9AF-482A8572C57B}"/>
                  </a:ext>
                </a:extLst>
              </p14:cNvPr>
              <p14:cNvContentPartPr/>
              <p14:nvPr/>
            </p14:nvContentPartPr>
            <p14:xfrm>
              <a:off x="4167706" y="524190"/>
              <a:ext cx="293040" cy="560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430C0B-BE7F-2337-C9AF-482A8572C5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63386" y="519870"/>
                <a:ext cx="30168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20664D-4CA5-FA69-FF66-679403352EA7}"/>
                  </a:ext>
                </a:extLst>
              </p14:cNvPr>
              <p14:cNvContentPartPr/>
              <p14:nvPr/>
            </p14:nvContentPartPr>
            <p14:xfrm>
              <a:off x="4536706" y="696990"/>
              <a:ext cx="312840" cy="437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20664D-4CA5-FA69-FF66-679403352E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2386" y="692670"/>
                <a:ext cx="3214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9E69D5E-0076-C627-7AD5-86E064B1395F}"/>
                  </a:ext>
                </a:extLst>
              </p14:cNvPr>
              <p14:cNvContentPartPr/>
              <p14:nvPr/>
            </p14:nvContentPartPr>
            <p14:xfrm>
              <a:off x="5012626" y="970590"/>
              <a:ext cx="32040" cy="150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9E69D5E-0076-C627-7AD5-86E064B139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08306" y="966270"/>
                <a:ext cx="40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80C52E-C99C-EE5A-1E09-3FB36E772CDF}"/>
                  </a:ext>
                </a:extLst>
              </p14:cNvPr>
              <p14:cNvContentPartPr/>
              <p14:nvPr/>
            </p14:nvContentPartPr>
            <p14:xfrm>
              <a:off x="4718866" y="769350"/>
              <a:ext cx="738720" cy="18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80C52E-C99C-EE5A-1E09-3FB36E772CD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14546" y="765030"/>
                <a:ext cx="7473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198C9F-0F6B-DB58-D5D7-82039DCD5301}"/>
                  </a:ext>
                </a:extLst>
              </p14:cNvPr>
              <p14:cNvContentPartPr/>
              <p14:nvPr/>
            </p14:nvContentPartPr>
            <p14:xfrm>
              <a:off x="5254546" y="761430"/>
              <a:ext cx="157320" cy="474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198C9F-0F6B-DB58-D5D7-82039DCD53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50226" y="757110"/>
                <a:ext cx="1659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197C54-95BF-362B-D8F5-25F4461D756F}"/>
                  </a:ext>
                </a:extLst>
              </p14:cNvPr>
              <p14:cNvContentPartPr/>
              <p14:nvPr/>
            </p14:nvContentPartPr>
            <p14:xfrm>
              <a:off x="5667106" y="765750"/>
              <a:ext cx="184320" cy="561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197C54-95BF-362B-D8F5-25F4461D75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62786" y="761430"/>
                <a:ext cx="1929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9FF4EB-14CB-943A-DF8D-3B515B5D2421}"/>
                  </a:ext>
                </a:extLst>
              </p14:cNvPr>
              <p14:cNvContentPartPr/>
              <p14:nvPr/>
            </p14:nvContentPartPr>
            <p14:xfrm>
              <a:off x="5777266" y="536430"/>
              <a:ext cx="369720" cy="389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9FF4EB-14CB-943A-DF8D-3B515B5D24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2946" y="532110"/>
                <a:ext cx="3783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ACA2C88-147F-1356-C081-630ACFA6E50D}"/>
                  </a:ext>
                </a:extLst>
              </p14:cNvPr>
              <p14:cNvContentPartPr/>
              <p14:nvPr/>
            </p14:nvContentPartPr>
            <p14:xfrm>
              <a:off x="6211066" y="918030"/>
              <a:ext cx="196920" cy="392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ACA2C88-147F-1356-C081-630ACFA6E5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06746" y="913710"/>
                <a:ext cx="2055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AC3CA6-DE6D-378A-AB23-E3176473E143}"/>
                  </a:ext>
                </a:extLst>
              </p14:cNvPr>
              <p14:cNvContentPartPr/>
              <p14:nvPr/>
            </p14:nvContentPartPr>
            <p14:xfrm>
              <a:off x="6415546" y="733350"/>
              <a:ext cx="277560" cy="441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AC3CA6-DE6D-378A-AB23-E3176473E1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11226" y="729030"/>
                <a:ext cx="2862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F64D58-59D3-AAF7-AC83-00D3F2CED924}"/>
                  </a:ext>
                </a:extLst>
              </p14:cNvPr>
              <p14:cNvContentPartPr/>
              <p14:nvPr/>
            </p14:nvContentPartPr>
            <p14:xfrm>
              <a:off x="7148506" y="798150"/>
              <a:ext cx="465480" cy="28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F64D58-59D3-AAF7-AC83-00D3F2CED9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44186" y="793830"/>
                <a:ext cx="4741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6C91F90-4AFB-D092-F7BA-9DDE535761EC}"/>
                  </a:ext>
                </a:extLst>
              </p14:cNvPr>
              <p14:cNvContentPartPr/>
              <p14:nvPr/>
            </p14:nvContentPartPr>
            <p14:xfrm>
              <a:off x="7406986" y="584670"/>
              <a:ext cx="52920" cy="41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6C91F90-4AFB-D092-F7BA-9DDE535761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02666" y="580350"/>
                <a:ext cx="615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2197360-FFC7-984A-A2C1-95AFCE6E6348}"/>
                  </a:ext>
                </a:extLst>
              </p14:cNvPr>
              <p14:cNvContentPartPr/>
              <p14:nvPr/>
            </p14:nvContentPartPr>
            <p14:xfrm>
              <a:off x="7920346" y="573150"/>
              <a:ext cx="163800" cy="74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2197360-FFC7-984A-A2C1-95AFCE6E63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16026" y="568830"/>
                <a:ext cx="17244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69EB0F-47BA-34A2-1B2C-836EBE7E0D6E}"/>
                  </a:ext>
                </a:extLst>
              </p14:cNvPr>
              <p14:cNvContentPartPr/>
              <p14:nvPr/>
            </p14:nvContentPartPr>
            <p14:xfrm>
              <a:off x="8245066" y="568830"/>
              <a:ext cx="410040" cy="381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69EB0F-47BA-34A2-1B2C-836EBE7E0D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40746" y="564510"/>
                <a:ext cx="4186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1FF488-299D-971F-87FC-18D37B1DBA73}"/>
                  </a:ext>
                </a:extLst>
              </p14:cNvPr>
              <p14:cNvContentPartPr/>
              <p14:nvPr/>
            </p14:nvContentPartPr>
            <p14:xfrm>
              <a:off x="8354146" y="291270"/>
              <a:ext cx="257760" cy="62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1FF488-299D-971F-87FC-18D37B1DBA7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49826" y="286950"/>
                <a:ext cx="26640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F33E99-FF42-312C-6095-668F69F1C314}"/>
                  </a:ext>
                </a:extLst>
              </p14:cNvPr>
              <p14:cNvContentPartPr/>
              <p14:nvPr/>
            </p14:nvContentPartPr>
            <p14:xfrm>
              <a:off x="8759866" y="687270"/>
              <a:ext cx="328320" cy="358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F33E99-FF42-312C-6095-668F69F1C3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55546" y="682950"/>
                <a:ext cx="3369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6140A13-3763-9817-7CF6-22C7D5331322}"/>
                  </a:ext>
                </a:extLst>
              </p14:cNvPr>
              <p14:cNvContentPartPr/>
              <p14:nvPr/>
            </p14:nvContentPartPr>
            <p14:xfrm>
              <a:off x="9168106" y="821910"/>
              <a:ext cx="55080" cy="141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6140A13-3763-9817-7CF6-22C7D533132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63786" y="817590"/>
                <a:ext cx="63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972947-037F-FDEF-E8DB-83D9406E79F1}"/>
                  </a:ext>
                </a:extLst>
              </p14:cNvPr>
              <p14:cNvContentPartPr/>
              <p14:nvPr/>
            </p14:nvContentPartPr>
            <p14:xfrm>
              <a:off x="9103666" y="532830"/>
              <a:ext cx="537480" cy="240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972947-037F-FDEF-E8DB-83D9406E79F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99346" y="528510"/>
                <a:ext cx="5461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206567B-6CC0-CCCE-E4A1-674B9C65E458}"/>
                  </a:ext>
                </a:extLst>
              </p14:cNvPr>
              <p14:cNvContentPartPr/>
              <p14:nvPr/>
            </p14:nvContentPartPr>
            <p14:xfrm>
              <a:off x="9321106" y="457230"/>
              <a:ext cx="461880" cy="367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206567B-6CC0-CCCE-E4A1-674B9C65E45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16786" y="452910"/>
                <a:ext cx="4705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20AAA13-8E84-ACAC-FFAF-AEEDC281B77A}"/>
                  </a:ext>
                </a:extLst>
              </p14:cNvPr>
              <p14:cNvContentPartPr/>
              <p14:nvPr/>
            </p14:nvContentPartPr>
            <p14:xfrm>
              <a:off x="9969466" y="411510"/>
              <a:ext cx="282600" cy="557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20AAA13-8E84-ACAC-FFAF-AEEDC281B77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65146" y="407190"/>
                <a:ext cx="2912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45A50EA-FF34-531A-4895-944CC1F9FF80}"/>
                  </a:ext>
                </a:extLst>
              </p14:cNvPr>
              <p14:cNvContentPartPr/>
              <p14:nvPr/>
            </p14:nvContentPartPr>
            <p14:xfrm>
              <a:off x="7975066" y="1872390"/>
              <a:ext cx="401040" cy="67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45A50EA-FF34-531A-4895-944CC1F9FF8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70746" y="1868070"/>
                <a:ext cx="409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57CD610-005D-7429-4E54-0779474DCB61}"/>
                  </a:ext>
                </a:extLst>
              </p14:cNvPr>
              <p14:cNvContentPartPr/>
              <p14:nvPr/>
            </p14:nvContentPartPr>
            <p14:xfrm>
              <a:off x="8204746" y="1689870"/>
              <a:ext cx="119880" cy="433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7CD610-005D-7429-4E54-0779474DCB6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00426" y="1685550"/>
                <a:ext cx="1285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31F3E2A-6765-0AD0-AD69-12431C85DA46}"/>
                  </a:ext>
                </a:extLst>
              </p14:cNvPr>
              <p14:cNvContentPartPr/>
              <p14:nvPr/>
            </p14:nvContentPartPr>
            <p14:xfrm>
              <a:off x="8563666" y="1613550"/>
              <a:ext cx="124200" cy="600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31F3E2A-6765-0AD0-AD69-12431C85DA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59346" y="1609230"/>
                <a:ext cx="1328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C16FEE0-0EDE-A5B6-93FC-D8489A5737B0}"/>
                  </a:ext>
                </a:extLst>
              </p14:cNvPr>
              <p14:cNvContentPartPr/>
              <p14:nvPr/>
            </p14:nvContentPartPr>
            <p14:xfrm>
              <a:off x="8837266" y="1469190"/>
              <a:ext cx="329400" cy="315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C16FEE0-0EDE-A5B6-93FC-D8489A5737B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32946" y="1464870"/>
                <a:ext cx="3380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9A5653-D74E-F9AD-7850-B589B2FCAE2C}"/>
                  </a:ext>
                </a:extLst>
              </p14:cNvPr>
              <p14:cNvContentPartPr/>
              <p14:nvPr/>
            </p14:nvContentPartPr>
            <p14:xfrm>
              <a:off x="8901346" y="1413030"/>
              <a:ext cx="202680" cy="501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9A5653-D74E-F9AD-7850-B589B2FCAE2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897026" y="1408710"/>
                <a:ext cx="2113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439509-A91B-C383-7390-5B328D22FB9C}"/>
                  </a:ext>
                </a:extLst>
              </p14:cNvPr>
              <p14:cNvContentPartPr/>
              <p14:nvPr/>
            </p14:nvContentPartPr>
            <p14:xfrm>
              <a:off x="9198346" y="1774830"/>
              <a:ext cx="291240" cy="403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439509-A91B-C383-7390-5B328D22FB9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94026" y="1770510"/>
                <a:ext cx="2998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158E782-4E5A-9240-AC0F-9EC9D152AA6C}"/>
                  </a:ext>
                </a:extLst>
              </p14:cNvPr>
              <p14:cNvContentPartPr/>
              <p14:nvPr/>
            </p14:nvContentPartPr>
            <p14:xfrm>
              <a:off x="9905746" y="1384950"/>
              <a:ext cx="39960" cy="365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158E782-4E5A-9240-AC0F-9EC9D152AA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01426" y="1380630"/>
                <a:ext cx="486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1FC8EAD-473A-DF47-8BD3-778EFE3B4447}"/>
                  </a:ext>
                </a:extLst>
              </p14:cNvPr>
              <p14:cNvContentPartPr/>
              <p14:nvPr/>
            </p14:nvContentPartPr>
            <p14:xfrm>
              <a:off x="9700186" y="1408710"/>
              <a:ext cx="81360" cy="15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1FC8EAD-473A-DF47-8BD3-778EFE3B444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95866" y="1404390"/>
                <a:ext cx="90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691E0B6-7477-4BC7-87DB-BBD1E23FF88B}"/>
                  </a:ext>
                </a:extLst>
              </p14:cNvPr>
              <p14:cNvContentPartPr/>
              <p14:nvPr/>
            </p14:nvContentPartPr>
            <p14:xfrm>
              <a:off x="9546826" y="1573230"/>
              <a:ext cx="189720" cy="537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691E0B6-7477-4BC7-87DB-BBD1E23FF88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42506" y="1568910"/>
                <a:ext cx="1983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6750E46-0691-7E68-2378-7E92C5D6F1C1}"/>
                  </a:ext>
                </a:extLst>
              </p14:cNvPr>
              <p14:cNvContentPartPr/>
              <p14:nvPr/>
            </p14:nvContentPartPr>
            <p14:xfrm>
              <a:off x="9740506" y="1380630"/>
              <a:ext cx="382320" cy="25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6750E46-0691-7E68-2378-7E92C5D6F1C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36186" y="1376310"/>
                <a:ext cx="390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EEFCA58-A2D4-8E95-6426-9422B0284865}"/>
                  </a:ext>
                </a:extLst>
              </p14:cNvPr>
              <p14:cNvContentPartPr/>
              <p14:nvPr/>
            </p14:nvContentPartPr>
            <p14:xfrm>
              <a:off x="9764626" y="1683030"/>
              <a:ext cx="279360" cy="79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EEFCA58-A2D4-8E95-6426-9422B02848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60306" y="1678710"/>
                <a:ext cx="288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85C612A-9747-7A98-C300-97EDF7CF05BF}"/>
                  </a:ext>
                </a:extLst>
              </p14:cNvPr>
              <p14:cNvContentPartPr/>
              <p14:nvPr/>
            </p14:nvContentPartPr>
            <p14:xfrm>
              <a:off x="10178626" y="1640190"/>
              <a:ext cx="202680" cy="323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85C612A-9747-7A98-C300-97EDF7CF05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74306" y="1635870"/>
                <a:ext cx="2113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3C61989-A2B5-D340-E677-1455EE70265B}"/>
                  </a:ext>
                </a:extLst>
              </p14:cNvPr>
              <p14:cNvContentPartPr/>
              <p14:nvPr/>
            </p14:nvContentPartPr>
            <p14:xfrm>
              <a:off x="10578586" y="1340310"/>
              <a:ext cx="297360" cy="889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3C61989-A2B5-D340-E677-1455EE70265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74266" y="1335990"/>
                <a:ext cx="30600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3C82FCD-0F54-0330-A166-5EBD320D3ECE}"/>
                  </a:ext>
                </a:extLst>
              </p14:cNvPr>
              <p14:cNvContentPartPr/>
              <p14:nvPr/>
            </p14:nvContentPartPr>
            <p14:xfrm>
              <a:off x="9505066" y="1481070"/>
              <a:ext cx="136080" cy="551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C82FCD-0F54-0330-A166-5EBD320D3E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00746" y="1476750"/>
                <a:ext cx="14472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535E944-849C-9A94-52BC-58CE355CB766}"/>
                  </a:ext>
                </a:extLst>
              </p14:cNvPr>
              <p14:cNvContentPartPr/>
              <p14:nvPr/>
            </p14:nvContentPartPr>
            <p14:xfrm>
              <a:off x="1570306" y="2943750"/>
              <a:ext cx="819360" cy="1332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535E944-849C-9A94-52BC-58CE355CB76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65986" y="2939430"/>
                <a:ext cx="828000" cy="13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F782AF1-C0BE-4A43-06C6-91BF7C087898}"/>
                  </a:ext>
                </a:extLst>
              </p14:cNvPr>
              <p14:cNvContentPartPr/>
              <p14:nvPr/>
            </p14:nvContentPartPr>
            <p14:xfrm>
              <a:off x="2019586" y="4169910"/>
              <a:ext cx="64080" cy="714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F782AF1-C0BE-4A43-06C6-91BF7C08789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15266" y="4165590"/>
                <a:ext cx="7272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95AE67A-5ED1-9B5E-AC8C-CE3C408952C1}"/>
                  </a:ext>
                </a:extLst>
              </p14:cNvPr>
              <p14:cNvContentPartPr/>
              <p14:nvPr/>
            </p14:nvContentPartPr>
            <p14:xfrm>
              <a:off x="1220386" y="4721070"/>
              <a:ext cx="1335960" cy="104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95AE67A-5ED1-9B5E-AC8C-CE3C408952C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16066" y="4716750"/>
                <a:ext cx="13446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7934C30-C72C-422A-9EA9-B95D087F59AA}"/>
                  </a:ext>
                </a:extLst>
              </p14:cNvPr>
              <p14:cNvContentPartPr/>
              <p14:nvPr/>
            </p14:nvContentPartPr>
            <p14:xfrm>
              <a:off x="1425586" y="4860750"/>
              <a:ext cx="955800" cy="446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7934C30-C72C-422A-9EA9-B95D087F59A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21266" y="4856430"/>
                <a:ext cx="9644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E8F5681-B740-D0E5-CDFF-D1F95CE7B42D}"/>
                  </a:ext>
                </a:extLst>
              </p14:cNvPr>
              <p14:cNvContentPartPr/>
              <p14:nvPr/>
            </p14:nvContentPartPr>
            <p14:xfrm>
              <a:off x="2711866" y="4760670"/>
              <a:ext cx="84600" cy="203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E8F5681-B740-D0E5-CDFF-D1F95CE7B42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07546" y="4756350"/>
                <a:ext cx="93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85B7461-417E-CFF2-32A5-FEC47CCBF45B}"/>
                  </a:ext>
                </a:extLst>
              </p14:cNvPr>
              <p14:cNvContentPartPr/>
              <p14:nvPr/>
            </p14:nvContentPartPr>
            <p14:xfrm>
              <a:off x="1963066" y="2388270"/>
              <a:ext cx="6518160" cy="873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85B7461-417E-CFF2-32A5-FEC47CCBF45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58746" y="2383950"/>
                <a:ext cx="652680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AD2A703-2A94-324E-5CF7-001E031E5D3B}"/>
                  </a:ext>
                </a:extLst>
              </p14:cNvPr>
              <p14:cNvContentPartPr/>
              <p14:nvPr/>
            </p14:nvContentPartPr>
            <p14:xfrm>
              <a:off x="8430106" y="2735310"/>
              <a:ext cx="143280" cy="213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AD2A703-2A94-324E-5CF7-001E031E5D3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425786" y="2730990"/>
                <a:ext cx="151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EC93473-3A8C-4A1D-CD78-38BDB2EF50BD}"/>
                  </a:ext>
                </a:extLst>
              </p14:cNvPr>
              <p14:cNvContentPartPr/>
              <p14:nvPr/>
            </p14:nvContentPartPr>
            <p14:xfrm>
              <a:off x="8561146" y="3092790"/>
              <a:ext cx="92880" cy="608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EC93473-3A8C-4A1D-CD78-38BDB2EF50B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556826" y="3088470"/>
                <a:ext cx="10152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D25A4D7-7605-726E-E41C-FF74B644CE4B}"/>
                  </a:ext>
                </a:extLst>
              </p14:cNvPr>
              <p14:cNvContentPartPr/>
              <p14:nvPr/>
            </p14:nvContentPartPr>
            <p14:xfrm>
              <a:off x="8261266" y="3201510"/>
              <a:ext cx="431280" cy="205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D25A4D7-7605-726E-E41C-FF74B644CE4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56946" y="3197190"/>
                <a:ext cx="4399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0C3CD95-199A-63FE-8219-BDEF6AFC7920}"/>
                  </a:ext>
                </a:extLst>
              </p14:cNvPr>
              <p14:cNvContentPartPr/>
              <p14:nvPr/>
            </p14:nvContentPartPr>
            <p14:xfrm>
              <a:off x="2605666" y="3745830"/>
              <a:ext cx="258480" cy="826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0C3CD95-199A-63FE-8219-BDEF6AFC792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01346" y="3741510"/>
                <a:ext cx="267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3AC1083-59F1-42CF-2227-0854D0C6E0EA}"/>
                  </a:ext>
                </a:extLst>
              </p14:cNvPr>
              <p14:cNvContentPartPr/>
              <p14:nvPr/>
            </p14:nvContentPartPr>
            <p14:xfrm>
              <a:off x="3070426" y="3727470"/>
              <a:ext cx="289800" cy="473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3AC1083-59F1-42CF-2227-0854D0C6E0E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66106" y="3723150"/>
                <a:ext cx="2984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C442EE0-79F9-3CC9-D0F8-F492E601ED28}"/>
                  </a:ext>
                </a:extLst>
              </p14:cNvPr>
              <p14:cNvContentPartPr/>
              <p14:nvPr/>
            </p14:nvContentPartPr>
            <p14:xfrm>
              <a:off x="3061786" y="3733590"/>
              <a:ext cx="277200" cy="227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C442EE0-79F9-3CC9-D0F8-F492E601ED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57466" y="3729270"/>
                <a:ext cx="2858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8F75CAE-A86B-34AF-6E97-E9BA50EE4771}"/>
                  </a:ext>
                </a:extLst>
              </p14:cNvPr>
              <p14:cNvContentPartPr/>
              <p14:nvPr/>
            </p14:nvContentPartPr>
            <p14:xfrm>
              <a:off x="3465346" y="3398070"/>
              <a:ext cx="38520" cy="155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8F75CAE-A86B-34AF-6E97-E9BA50EE477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461026" y="3393750"/>
                <a:ext cx="471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961809-BE6D-421E-A528-5D17ACA30F8C}"/>
                  </a:ext>
                </a:extLst>
              </p14:cNvPr>
              <p14:cNvContentPartPr/>
              <p14:nvPr/>
            </p14:nvContentPartPr>
            <p14:xfrm>
              <a:off x="3575146" y="4081350"/>
              <a:ext cx="278280" cy="512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961809-BE6D-421E-A528-5D17ACA30F8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570826" y="4077030"/>
                <a:ext cx="2869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660FFF8-CD76-EC4E-112D-1512AEF64F84}"/>
                  </a:ext>
                </a:extLst>
              </p14:cNvPr>
              <p14:cNvContentPartPr/>
              <p14:nvPr/>
            </p14:nvContentPartPr>
            <p14:xfrm>
              <a:off x="3872506" y="4181790"/>
              <a:ext cx="133920" cy="457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660FFF8-CD76-EC4E-112D-1512AEF64F8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68186" y="4177470"/>
                <a:ext cx="1425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E032FDE-2F66-C17F-3F6D-EB9F7083221C}"/>
                  </a:ext>
                </a:extLst>
              </p14:cNvPr>
              <p14:cNvContentPartPr/>
              <p14:nvPr/>
            </p14:nvContentPartPr>
            <p14:xfrm>
              <a:off x="3283906" y="1605630"/>
              <a:ext cx="182880" cy="653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E032FDE-2F66-C17F-3F6D-EB9F7083221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79586" y="1601310"/>
                <a:ext cx="19152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5FDBD47-8E3B-169D-CBF0-448E70BAF2DD}"/>
                  </a:ext>
                </a:extLst>
              </p14:cNvPr>
              <p14:cNvContentPartPr/>
              <p14:nvPr/>
            </p14:nvContentPartPr>
            <p14:xfrm>
              <a:off x="3428626" y="1610670"/>
              <a:ext cx="232200" cy="505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5FDBD47-8E3B-169D-CBF0-448E70BAF2D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24306" y="1606350"/>
                <a:ext cx="2408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6E585F-A0A4-A316-5A96-99F381DFE2D5}"/>
                  </a:ext>
                </a:extLst>
              </p14:cNvPr>
              <p14:cNvContentPartPr/>
              <p14:nvPr/>
            </p14:nvContentPartPr>
            <p14:xfrm>
              <a:off x="3798346" y="1850790"/>
              <a:ext cx="122400" cy="343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6E585F-A0A4-A316-5A96-99F381DFE2D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94026" y="1846470"/>
                <a:ext cx="1310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2275D86-0A85-6E3F-E51B-2800CF26899E}"/>
                  </a:ext>
                </a:extLst>
              </p14:cNvPr>
              <p14:cNvContentPartPr/>
              <p14:nvPr/>
            </p14:nvContentPartPr>
            <p14:xfrm>
              <a:off x="4065466" y="1766550"/>
              <a:ext cx="131040" cy="401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2275D86-0A85-6E3F-E51B-2800CF26899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61146" y="1762230"/>
                <a:ext cx="139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F81A185-9959-F78E-4850-01190B275540}"/>
                  </a:ext>
                </a:extLst>
              </p14:cNvPr>
              <p14:cNvContentPartPr/>
              <p14:nvPr/>
            </p14:nvContentPartPr>
            <p14:xfrm>
              <a:off x="5129626" y="3216990"/>
              <a:ext cx="207000" cy="772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F81A185-9959-F78E-4850-01190B27554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25306" y="3212670"/>
                <a:ext cx="21564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CCC2BB6-97D8-4091-E9B5-33E18B32718F}"/>
                  </a:ext>
                </a:extLst>
              </p14:cNvPr>
              <p14:cNvContentPartPr/>
              <p14:nvPr/>
            </p14:nvContentPartPr>
            <p14:xfrm>
              <a:off x="5415826" y="3213390"/>
              <a:ext cx="411840" cy="351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CCC2BB6-97D8-4091-E9B5-33E18B32718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11506" y="3209070"/>
                <a:ext cx="4204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3E6DCCB-0548-C280-223E-34466ED8A16F}"/>
                  </a:ext>
                </a:extLst>
              </p14:cNvPr>
              <p14:cNvContentPartPr/>
              <p14:nvPr/>
            </p14:nvContentPartPr>
            <p14:xfrm>
              <a:off x="5483146" y="3188910"/>
              <a:ext cx="178920" cy="333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3E6DCCB-0548-C280-223E-34466ED8A16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78826" y="3184590"/>
                <a:ext cx="1875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BA8F3E0-FDF4-4BD5-AF65-E37FABB4F888}"/>
                  </a:ext>
                </a:extLst>
              </p14:cNvPr>
              <p14:cNvContentPartPr/>
              <p14:nvPr/>
            </p14:nvContentPartPr>
            <p14:xfrm>
              <a:off x="5780506" y="2971830"/>
              <a:ext cx="10800" cy="275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BA8F3E0-FDF4-4BD5-AF65-E37FABB4F88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76186" y="2967510"/>
                <a:ext cx="194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AA6B8B5-40F6-F19B-A89D-58431AF470A8}"/>
                  </a:ext>
                </a:extLst>
              </p14:cNvPr>
              <p14:cNvContentPartPr/>
              <p14:nvPr/>
            </p14:nvContentPartPr>
            <p14:xfrm>
              <a:off x="5771866" y="3446310"/>
              <a:ext cx="264960" cy="354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AA6B8B5-40F6-F19B-A89D-58431AF470A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767546" y="3441990"/>
                <a:ext cx="2736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0AF82A2-F53C-0AE2-04E5-9518673AE5AC}"/>
                  </a:ext>
                </a:extLst>
              </p14:cNvPr>
              <p14:cNvContentPartPr/>
              <p14:nvPr/>
            </p14:nvContentPartPr>
            <p14:xfrm>
              <a:off x="5911546" y="3088830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0AF82A2-F53C-0AE2-04E5-9518673AE5A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07226" y="30845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A104951-008E-A6C6-C9B2-07D900F242C3}"/>
                  </a:ext>
                </a:extLst>
              </p14:cNvPr>
              <p14:cNvContentPartPr/>
              <p14:nvPr/>
            </p14:nvContentPartPr>
            <p14:xfrm>
              <a:off x="5606266" y="3088830"/>
              <a:ext cx="253080" cy="171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A104951-008E-A6C6-C9B2-07D900F242C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01946" y="3084510"/>
                <a:ext cx="2617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2B38C02-A27B-33F7-ECEE-F639A6163068}"/>
                  </a:ext>
                </a:extLst>
              </p14:cNvPr>
              <p14:cNvContentPartPr/>
              <p14:nvPr/>
            </p14:nvContentPartPr>
            <p14:xfrm>
              <a:off x="5690146" y="3302310"/>
              <a:ext cx="362880" cy="582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2B38C02-A27B-33F7-ECEE-F639A616306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685826" y="3297990"/>
                <a:ext cx="37152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E4C2FDD-6B76-44B8-2A52-274E54CAD4E5}"/>
                  </a:ext>
                </a:extLst>
              </p14:cNvPr>
              <p14:cNvContentPartPr/>
              <p14:nvPr/>
            </p14:nvContentPartPr>
            <p14:xfrm>
              <a:off x="5817226" y="3060390"/>
              <a:ext cx="316440" cy="261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E4C2FDD-6B76-44B8-2A52-274E54CAD4E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12906" y="3056070"/>
                <a:ext cx="325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D74F20A-15B9-7FCE-0D83-C50F3CAA321A}"/>
                  </a:ext>
                </a:extLst>
              </p14:cNvPr>
              <p14:cNvContentPartPr/>
              <p14:nvPr/>
            </p14:nvContentPartPr>
            <p14:xfrm>
              <a:off x="6217906" y="3486630"/>
              <a:ext cx="244800" cy="22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D74F20A-15B9-7FCE-0D83-C50F3CAA321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13586" y="3482310"/>
                <a:ext cx="2534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676CE6B-0FDF-8EBB-9C5B-1E3B5378B1E0}"/>
                  </a:ext>
                </a:extLst>
              </p14:cNvPr>
              <p14:cNvContentPartPr/>
              <p14:nvPr/>
            </p14:nvContentPartPr>
            <p14:xfrm>
              <a:off x="6419146" y="3301950"/>
              <a:ext cx="165240" cy="385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676CE6B-0FDF-8EBB-9C5B-1E3B5378B1E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414826" y="3297630"/>
                <a:ext cx="1738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C73A042-ACEA-F226-220E-64522C3D5744}"/>
                  </a:ext>
                </a:extLst>
              </p14:cNvPr>
              <p14:cNvContentPartPr/>
              <p14:nvPr/>
            </p14:nvContentPartPr>
            <p14:xfrm>
              <a:off x="6065266" y="3337950"/>
              <a:ext cx="312840" cy="332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C73A042-ACEA-F226-220E-64522C3D574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060946" y="3333630"/>
                <a:ext cx="3214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15AF7BF-5664-9BBE-0B34-5D3BAC00B9AD}"/>
                  </a:ext>
                </a:extLst>
              </p14:cNvPr>
              <p14:cNvContentPartPr/>
              <p14:nvPr/>
            </p14:nvContentPartPr>
            <p14:xfrm>
              <a:off x="6625066" y="3267030"/>
              <a:ext cx="301680" cy="294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15AF7BF-5664-9BBE-0B34-5D3BAC00B9A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620746" y="3262710"/>
                <a:ext cx="3103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B725ACE-3D13-AF93-724E-B96DCC5E424D}"/>
                  </a:ext>
                </a:extLst>
              </p14:cNvPr>
              <p14:cNvContentPartPr/>
              <p14:nvPr/>
            </p14:nvContentPartPr>
            <p14:xfrm>
              <a:off x="6625066" y="3609750"/>
              <a:ext cx="416520" cy="26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B725ACE-3D13-AF93-724E-B96DCC5E424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620746" y="3605430"/>
                <a:ext cx="4251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9C3663B-3C12-A81E-4CD8-3E5505170A8C}"/>
                  </a:ext>
                </a:extLst>
              </p14:cNvPr>
              <p14:cNvContentPartPr/>
              <p14:nvPr/>
            </p14:nvContentPartPr>
            <p14:xfrm>
              <a:off x="6976426" y="3438030"/>
              <a:ext cx="264240" cy="456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9C3663B-3C12-A81E-4CD8-3E5505170A8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972106" y="3433710"/>
                <a:ext cx="2728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EF52D02-D940-D373-F2D1-71D637EFD266}"/>
                  </a:ext>
                </a:extLst>
              </p14:cNvPr>
              <p14:cNvContentPartPr/>
              <p14:nvPr/>
            </p14:nvContentPartPr>
            <p14:xfrm>
              <a:off x="4996786" y="4398870"/>
              <a:ext cx="188640" cy="7484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EF52D02-D940-D373-F2D1-71D637EFD26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992466" y="4394550"/>
                <a:ext cx="19728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11F16DC-314B-70A4-C873-9FF4C4DC8A3D}"/>
                  </a:ext>
                </a:extLst>
              </p14:cNvPr>
              <p14:cNvContentPartPr/>
              <p14:nvPr/>
            </p14:nvContentPartPr>
            <p14:xfrm>
              <a:off x="5190106" y="4302750"/>
              <a:ext cx="408960" cy="391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11F16DC-314B-70A4-C873-9FF4C4DC8A3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185786" y="4298430"/>
                <a:ext cx="4176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715939B-3443-9DC1-1E60-B27D82283F07}"/>
                  </a:ext>
                </a:extLst>
              </p14:cNvPr>
              <p14:cNvContentPartPr/>
              <p14:nvPr/>
            </p14:nvContentPartPr>
            <p14:xfrm>
              <a:off x="5352826" y="4250190"/>
              <a:ext cx="184320" cy="506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715939B-3443-9DC1-1E60-B27D82283F0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348506" y="4245870"/>
                <a:ext cx="19296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C662238-EF85-DDEF-5DD6-3265C0926488}"/>
                  </a:ext>
                </a:extLst>
              </p14:cNvPr>
              <p14:cNvContentPartPr/>
              <p14:nvPr/>
            </p14:nvContentPartPr>
            <p14:xfrm>
              <a:off x="5577106" y="4687590"/>
              <a:ext cx="283680" cy="392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C662238-EF85-DDEF-5DD6-3265C092648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72786" y="4683270"/>
                <a:ext cx="2923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309531A-5C51-6E58-7851-326590BF3B2C}"/>
                  </a:ext>
                </a:extLst>
              </p14:cNvPr>
              <p14:cNvContentPartPr/>
              <p14:nvPr/>
            </p14:nvContentPartPr>
            <p14:xfrm>
              <a:off x="5955826" y="4554750"/>
              <a:ext cx="438480" cy="40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309531A-5C51-6E58-7851-326590BF3B2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951506" y="4550430"/>
                <a:ext cx="4471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F1784CE-75C6-797C-C0AA-78F331B38BC5}"/>
                  </a:ext>
                </a:extLst>
              </p14:cNvPr>
              <p14:cNvContentPartPr/>
              <p14:nvPr/>
            </p14:nvContentPartPr>
            <p14:xfrm>
              <a:off x="5877346" y="4314270"/>
              <a:ext cx="606240" cy="564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F1784CE-75C6-797C-C0AA-78F331B38BC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873026" y="4309950"/>
                <a:ext cx="61488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78F1F74-6CD4-E7E8-6C66-0A4ECF1FD4C0}"/>
                  </a:ext>
                </a:extLst>
              </p14:cNvPr>
              <p14:cNvContentPartPr/>
              <p14:nvPr/>
            </p14:nvContentPartPr>
            <p14:xfrm>
              <a:off x="6762226" y="4390590"/>
              <a:ext cx="53280" cy="298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78F1F74-6CD4-E7E8-6C66-0A4ECF1FD4C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757906" y="4386270"/>
                <a:ext cx="619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671C70E-4EE5-899A-CCB0-BF79EA1AD6EC}"/>
                  </a:ext>
                </a:extLst>
              </p14:cNvPr>
              <p14:cNvContentPartPr/>
              <p14:nvPr/>
            </p14:nvContentPartPr>
            <p14:xfrm>
              <a:off x="6608866" y="4245510"/>
              <a:ext cx="409320" cy="33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671C70E-4EE5-899A-CCB0-BF79EA1AD6E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604546" y="4241190"/>
                <a:ext cx="4179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560FD66-6A7A-829E-820B-673D55919FC0}"/>
                  </a:ext>
                </a:extLst>
              </p14:cNvPr>
              <p14:cNvContentPartPr/>
              <p14:nvPr/>
            </p14:nvContentPartPr>
            <p14:xfrm>
              <a:off x="6645226" y="4555830"/>
              <a:ext cx="424800" cy="1105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560FD66-6A7A-829E-820B-673D55919FC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640906" y="4551510"/>
                <a:ext cx="4334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E835AFE-3E22-5F75-ECD2-9DE6293585B4}"/>
                  </a:ext>
                </a:extLst>
              </p14:cNvPr>
              <p14:cNvContentPartPr/>
              <p14:nvPr/>
            </p14:nvContentPartPr>
            <p14:xfrm>
              <a:off x="7066426" y="4562670"/>
              <a:ext cx="256320" cy="482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E835AFE-3E22-5F75-ECD2-9DE6293585B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62106" y="4558350"/>
                <a:ext cx="2649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B7A8394-D163-5322-8862-73BDBAABDB1D}"/>
                  </a:ext>
                </a:extLst>
              </p14:cNvPr>
              <p14:cNvContentPartPr/>
              <p14:nvPr/>
            </p14:nvContentPartPr>
            <p14:xfrm>
              <a:off x="1391746" y="5552310"/>
              <a:ext cx="464760" cy="801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B7A8394-D163-5322-8862-73BDBAABDB1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387426" y="5547990"/>
                <a:ext cx="47340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333AB13-FF2E-8A29-0346-9AE80D19E48B}"/>
                  </a:ext>
                </a:extLst>
              </p14:cNvPr>
              <p14:cNvContentPartPr/>
              <p14:nvPr/>
            </p14:nvContentPartPr>
            <p14:xfrm>
              <a:off x="1506586" y="5777670"/>
              <a:ext cx="327240" cy="80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333AB13-FF2E-8A29-0346-9AE80D19E48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502266" y="5773350"/>
                <a:ext cx="3358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2BA5B1E-CF6B-26E4-FDF1-7AECC58A4C99}"/>
                  </a:ext>
                </a:extLst>
              </p14:cNvPr>
              <p14:cNvContentPartPr/>
              <p14:nvPr/>
            </p14:nvContentPartPr>
            <p14:xfrm>
              <a:off x="1450066" y="5307150"/>
              <a:ext cx="487800" cy="756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2BA5B1E-CF6B-26E4-FDF1-7AECC58A4C9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45746" y="5302830"/>
                <a:ext cx="49644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C7A9144-94FD-9706-39CE-5D1EE6C172E5}"/>
                  </a:ext>
                </a:extLst>
              </p14:cNvPr>
              <p14:cNvContentPartPr/>
              <p14:nvPr/>
            </p14:nvContentPartPr>
            <p14:xfrm>
              <a:off x="1969186" y="5690910"/>
              <a:ext cx="388440" cy="643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C7A9144-94FD-9706-39CE-5D1EE6C172E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964866" y="5686590"/>
                <a:ext cx="3970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D0950E9-EA4E-795E-212A-690999BDB9A7}"/>
                  </a:ext>
                </a:extLst>
              </p14:cNvPr>
              <p14:cNvContentPartPr/>
              <p14:nvPr/>
            </p14:nvContentPartPr>
            <p14:xfrm>
              <a:off x="2360866" y="5777310"/>
              <a:ext cx="98640" cy="424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D0950E9-EA4E-795E-212A-690999BDB9A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356546" y="5772990"/>
                <a:ext cx="1072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3C20FC-9348-7A43-FFE6-D8D245582337}"/>
                  </a:ext>
                </a:extLst>
              </p14:cNvPr>
              <p14:cNvContentPartPr/>
              <p14:nvPr/>
            </p14:nvContentPartPr>
            <p14:xfrm>
              <a:off x="3084106" y="5829510"/>
              <a:ext cx="436320" cy="382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3C20FC-9348-7A43-FFE6-D8D24558233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79786" y="5825190"/>
                <a:ext cx="444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C3AEDD6-63F5-7BE3-FBEE-798D9054C4CA}"/>
                  </a:ext>
                </a:extLst>
              </p14:cNvPr>
              <p14:cNvContentPartPr/>
              <p14:nvPr/>
            </p14:nvContentPartPr>
            <p14:xfrm>
              <a:off x="3420706" y="5126070"/>
              <a:ext cx="260280" cy="1053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C3AEDD6-63F5-7BE3-FBEE-798D9054C4C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416386" y="5121750"/>
                <a:ext cx="26892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4BED39E-DFEF-908D-6FC0-2849F588E25C}"/>
                  </a:ext>
                </a:extLst>
              </p14:cNvPr>
              <p14:cNvContentPartPr/>
              <p14:nvPr/>
            </p14:nvContentPartPr>
            <p14:xfrm>
              <a:off x="3799786" y="5745270"/>
              <a:ext cx="127800" cy="3945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4BED39E-DFEF-908D-6FC0-2849F588E25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795466" y="5740950"/>
                <a:ext cx="1364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D3FDD6E-5DE0-6D91-EE1E-F9795D0E2BE5}"/>
                  </a:ext>
                </a:extLst>
              </p14:cNvPr>
              <p14:cNvContentPartPr/>
              <p14:nvPr/>
            </p14:nvContentPartPr>
            <p14:xfrm>
              <a:off x="3985186" y="5813670"/>
              <a:ext cx="527040" cy="275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D3FDD6E-5DE0-6D91-EE1E-F9795D0E2BE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980866" y="5809350"/>
                <a:ext cx="5356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B2A54EA-39B1-5541-291C-1E9C90789C4F}"/>
                  </a:ext>
                </a:extLst>
              </p14:cNvPr>
              <p14:cNvContentPartPr/>
              <p14:nvPr/>
            </p14:nvContentPartPr>
            <p14:xfrm>
              <a:off x="4581706" y="5725110"/>
              <a:ext cx="137160" cy="375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B2A54EA-39B1-5541-291C-1E9C90789C4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577386" y="5720790"/>
                <a:ext cx="1458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21E8263-B1FA-3F29-0F6E-F380336F6DC3}"/>
                  </a:ext>
                </a:extLst>
              </p14:cNvPr>
              <p14:cNvContentPartPr/>
              <p14:nvPr/>
            </p14:nvContentPartPr>
            <p14:xfrm>
              <a:off x="4710226" y="5797470"/>
              <a:ext cx="331200" cy="273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21E8263-B1FA-3F29-0F6E-F380336F6DC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705906" y="5793150"/>
                <a:ext cx="3398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ED46DE-6781-19C5-E671-5EC79F79ECA8}"/>
                  </a:ext>
                </a:extLst>
              </p14:cNvPr>
              <p14:cNvContentPartPr/>
              <p14:nvPr/>
            </p14:nvContentPartPr>
            <p14:xfrm>
              <a:off x="5159146" y="5817630"/>
              <a:ext cx="289080" cy="194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ED46DE-6781-19C5-E671-5EC79F79ECA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154826" y="5813310"/>
                <a:ext cx="2977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B56AFE7-3131-FF65-EF94-48B125373B11}"/>
                  </a:ext>
                </a:extLst>
              </p14:cNvPr>
              <p14:cNvContentPartPr/>
              <p14:nvPr/>
            </p14:nvContentPartPr>
            <p14:xfrm>
              <a:off x="5331226" y="5266830"/>
              <a:ext cx="473760" cy="750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B56AFE7-3131-FF65-EF94-48B125373B1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326906" y="5262510"/>
                <a:ext cx="48240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AB3E6AC-6F81-ABC5-8256-4C91B61AE2D1}"/>
                  </a:ext>
                </a:extLst>
              </p14:cNvPr>
              <p14:cNvContentPartPr/>
              <p14:nvPr/>
            </p14:nvContentPartPr>
            <p14:xfrm>
              <a:off x="5790226" y="5210310"/>
              <a:ext cx="787320" cy="9489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AB3E6AC-6F81-ABC5-8256-4C91B61AE2D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785906" y="5205990"/>
                <a:ext cx="79596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49D7355-7412-D21F-E8B4-15E4090D8155}"/>
                  </a:ext>
                </a:extLst>
              </p14:cNvPr>
              <p14:cNvContentPartPr/>
              <p14:nvPr/>
            </p14:nvContentPartPr>
            <p14:xfrm>
              <a:off x="6722266" y="5878110"/>
              <a:ext cx="50040" cy="532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49D7355-7412-D21F-E8B4-15E4090D815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717946" y="5873790"/>
                <a:ext cx="586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D328354-0E33-61D0-C2D0-39E2EF12686C}"/>
                  </a:ext>
                </a:extLst>
              </p14:cNvPr>
              <p14:cNvContentPartPr/>
              <p14:nvPr/>
            </p14:nvContentPartPr>
            <p14:xfrm>
              <a:off x="1175746" y="6055590"/>
              <a:ext cx="6814800" cy="577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D328354-0E33-61D0-C2D0-39E2EF12686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71426" y="6051270"/>
                <a:ext cx="682344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ED30F17-CAF8-3E68-6982-E402833C80E5}"/>
                  </a:ext>
                </a:extLst>
              </p14:cNvPr>
              <p14:cNvContentPartPr/>
              <p14:nvPr/>
            </p14:nvContentPartPr>
            <p14:xfrm>
              <a:off x="4450666" y="3886950"/>
              <a:ext cx="2891160" cy="1505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ED30F17-CAF8-3E68-6982-E402833C80E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446346" y="3882630"/>
                <a:ext cx="2899800" cy="151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8E85774-86FB-4288-AC1A-5C875A36E0D1}"/>
              </a:ext>
            </a:extLst>
          </p:cNvPr>
          <p:cNvGrpSpPr/>
          <p:nvPr/>
        </p:nvGrpSpPr>
        <p:grpSpPr>
          <a:xfrm>
            <a:off x="7894426" y="4026990"/>
            <a:ext cx="3847320" cy="2458080"/>
            <a:chOff x="7894426" y="4026990"/>
            <a:chExt cx="3847320" cy="24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52121B-CC6E-2B02-C60E-F7E10F0C054D}"/>
                    </a:ext>
                  </a:extLst>
                </p14:cNvPr>
                <p14:cNvContentPartPr/>
                <p14:nvPr/>
              </p14:nvContentPartPr>
              <p14:xfrm>
                <a:off x="7894426" y="4155150"/>
                <a:ext cx="448920" cy="394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52121B-CC6E-2B02-C60E-F7E10F0C054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90106" y="4150830"/>
                  <a:ext cx="4575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3648A9-B839-302F-1C1A-91AD133CA149}"/>
                    </a:ext>
                  </a:extLst>
                </p14:cNvPr>
                <p14:cNvContentPartPr/>
                <p14:nvPr/>
              </p14:nvContentPartPr>
              <p14:xfrm>
                <a:off x="8251186" y="4186110"/>
                <a:ext cx="460800" cy="664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3648A9-B839-302F-1C1A-91AD133CA14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46866" y="4181790"/>
                  <a:ext cx="46944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7A357C-0E0D-75E5-6A2E-7BAC0E0BBD20}"/>
                    </a:ext>
                  </a:extLst>
                </p14:cNvPr>
                <p14:cNvContentPartPr/>
                <p14:nvPr/>
              </p14:nvContentPartPr>
              <p14:xfrm>
                <a:off x="8805226" y="4672110"/>
                <a:ext cx="25200" cy="15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7A357C-0E0D-75E5-6A2E-7BAC0E0BBD2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00906" y="4667790"/>
                  <a:ext cx="33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8F2CE6-619E-93C9-7451-D765E474E55D}"/>
                    </a:ext>
                  </a:extLst>
                </p14:cNvPr>
                <p14:cNvContentPartPr/>
                <p14:nvPr/>
              </p14:nvContentPartPr>
              <p14:xfrm>
                <a:off x="8656186" y="4382670"/>
                <a:ext cx="602640" cy="118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8F2CE6-619E-93C9-7451-D765E474E55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51866" y="4378350"/>
                  <a:ext cx="611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411D1-0666-AAB5-D265-CC59D5871526}"/>
                    </a:ext>
                  </a:extLst>
                </p14:cNvPr>
                <p14:cNvContentPartPr/>
                <p14:nvPr/>
              </p14:nvContentPartPr>
              <p14:xfrm>
                <a:off x="9063346" y="4338750"/>
                <a:ext cx="165240" cy="397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411D1-0666-AAB5-D265-CC59D587152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59026" y="4334430"/>
                  <a:ext cx="1738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E365BA2-ADBB-13D3-2722-03E2D3625D2D}"/>
                    </a:ext>
                  </a:extLst>
                </p14:cNvPr>
                <p14:cNvContentPartPr/>
                <p14:nvPr/>
              </p14:nvContentPartPr>
              <p14:xfrm>
                <a:off x="9421906" y="4286190"/>
                <a:ext cx="170640" cy="726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E365BA2-ADBB-13D3-2722-03E2D3625D2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417586" y="4281870"/>
                  <a:ext cx="179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B05343-36B5-0C0C-0E29-1A8A6FAED67E}"/>
                    </a:ext>
                  </a:extLst>
                </p14:cNvPr>
                <p14:cNvContentPartPr/>
                <p14:nvPr/>
              </p14:nvContentPartPr>
              <p14:xfrm>
                <a:off x="9683626" y="4026990"/>
                <a:ext cx="335520" cy="515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B05343-36B5-0C0C-0E29-1A8A6FAED67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79306" y="4022670"/>
                  <a:ext cx="3441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A98BBBE-7B7F-8FAF-C392-FC2F814E0688}"/>
                    </a:ext>
                  </a:extLst>
                </p14:cNvPr>
                <p14:cNvContentPartPr/>
                <p14:nvPr/>
              </p14:nvContentPartPr>
              <p14:xfrm>
                <a:off x="10151626" y="4518030"/>
                <a:ext cx="194400" cy="308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A98BBBE-7B7F-8FAF-C392-FC2F814E068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147306" y="4513710"/>
                  <a:ext cx="203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FB30FCB-40DE-F231-D84E-8075C077C134}"/>
                    </a:ext>
                  </a:extLst>
                </p14:cNvPr>
                <p14:cNvContentPartPr/>
                <p14:nvPr/>
              </p14:nvContentPartPr>
              <p14:xfrm>
                <a:off x="10477786" y="4314270"/>
                <a:ext cx="104400" cy="565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FB30FCB-40DE-F231-D84E-8075C077C13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73466" y="4309950"/>
                  <a:ext cx="11304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A741A2C-6B41-D4EB-AD15-9E9E0D5D69D5}"/>
                    </a:ext>
                  </a:extLst>
                </p14:cNvPr>
                <p14:cNvContentPartPr/>
                <p14:nvPr/>
              </p14:nvContentPartPr>
              <p14:xfrm>
                <a:off x="8694346" y="5387790"/>
                <a:ext cx="428760" cy="695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A741A2C-6B41-D4EB-AD15-9E9E0D5D69D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90026" y="5383470"/>
                  <a:ext cx="4374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B0A18FA-C4EE-5DD5-CE9D-8C9A797EEF5A}"/>
                    </a:ext>
                  </a:extLst>
                </p14:cNvPr>
                <p14:cNvContentPartPr/>
                <p14:nvPr/>
              </p14:nvContentPartPr>
              <p14:xfrm>
                <a:off x="9107626" y="5684790"/>
                <a:ext cx="48600" cy="336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B0A18FA-C4EE-5DD5-CE9D-8C9A797EEF5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03306" y="5680470"/>
                  <a:ext cx="57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1B649FE-F069-F89C-CFCD-9B99B6A60EB2}"/>
                    </a:ext>
                  </a:extLst>
                </p14:cNvPr>
                <p14:cNvContentPartPr/>
                <p14:nvPr/>
              </p14:nvContentPartPr>
              <p14:xfrm>
                <a:off x="9280786" y="5098350"/>
                <a:ext cx="1110240" cy="1113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1B649FE-F069-F89C-CFCD-9B99B6A60EB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76466" y="5094030"/>
                  <a:ext cx="1118880" cy="11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1A6F41A-C61A-F223-3824-700B74E2DFB4}"/>
                    </a:ext>
                  </a:extLst>
                </p14:cNvPr>
                <p14:cNvContentPartPr/>
                <p14:nvPr/>
              </p14:nvContentPartPr>
              <p14:xfrm>
                <a:off x="10505866" y="5353590"/>
                <a:ext cx="153360" cy="26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1A6F41A-C61A-F223-3824-700B74E2DFB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501546" y="5349270"/>
                  <a:ext cx="162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0CCF885-A9CA-7C5A-B417-5373199A4591}"/>
                    </a:ext>
                  </a:extLst>
                </p14:cNvPr>
                <p14:cNvContentPartPr/>
                <p14:nvPr/>
              </p14:nvContentPartPr>
              <p14:xfrm>
                <a:off x="10702066" y="4889910"/>
                <a:ext cx="258480" cy="811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0CCF885-A9CA-7C5A-B417-5373199A459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697746" y="4885590"/>
                  <a:ext cx="26712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549D9A-C575-C102-0A7B-A7E3BE94A649}"/>
                    </a:ext>
                  </a:extLst>
                </p14:cNvPr>
                <p14:cNvContentPartPr/>
                <p14:nvPr/>
              </p14:nvContentPartPr>
              <p14:xfrm>
                <a:off x="10630786" y="5218950"/>
                <a:ext cx="655200" cy="183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549D9A-C575-C102-0A7B-A7E3BE94A64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26466" y="5214630"/>
                  <a:ext cx="663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84CA82D-94D2-F898-9615-F7B22F20CBC4}"/>
                    </a:ext>
                  </a:extLst>
                </p14:cNvPr>
                <p14:cNvContentPartPr/>
                <p14:nvPr/>
              </p14:nvContentPartPr>
              <p14:xfrm>
                <a:off x="10994386" y="5077830"/>
                <a:ext cx="506160" cy="399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84CA82D-94D2-F898-9615-F7B22F20CBC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990066" y="5073510"/>
                  <a:ext cx="5148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A877BBD-E5EF-99F4-7AC9-FA590EF541AB}"/>
                    </a:ext>
                  </a:extLst>
                </p14:cNvPr>
                <p14:cNvContentPartPr/>
                <p14:nvPr/>
              </p14:nvContentPartPr>
              <p14:xfrm>
                <a:off x="11596666" y="5142630"/>
                <a:ext cx="145080" cy="360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A877BBD-E5EF-99F4-7AC9-FA590EF541A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592346" y="5138310"/>
                  <a:ext cx="153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10F753D-DD34-4CBE-7C47-328BBCA8AF6E}"/>
                    </a:ext>
                  </a:extLst>
                </p14:cNvPr>
                <p14:cNvContentPartPr/>
                <p14:nvPr/>
              </p14:nvContentPartPr>
              <p14:xfrm>
                <a:off x="10695586" y="4961550"/>
                <a:ext cx="63720" cy="679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10F753D-DD34-4CBE-7C47-328BBCA8AF6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91266" y="4957230"/>
                  <a:ext cx="7236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C5D2B3D-CF8A-D5B3-5963-E9C863828EF9}"/>
                    </a:ext>
                  </a:extLst>
                </p14:cNvPr>
                <p14:cNvContentPartPr/>
                <p14:nvPr/>
              </p14:nvContentPartPr>
              <p14:xfrm>
                <a:off x="9719266" y="5975310"/>
                <a:ext cx="424440" cy="509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C5D2B3D-CF8A-D5B3-5963-E9C863828EF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14946" y="5970990"/>
                  <a:ext cx="4330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CE75563-E7DE-DC4C-9253-62FBD04F39D6}"/>
                    </a:ext>
                  </a:extLst>
                </p14:cNvPr>
                <p14:cNvContentPartPr/>
                <p14:nvPr/>
              </p14:nvContentPartPr>
              <p14:xfrm>
                <a:off x="10171426" y="6128670"/>
                <a:ext cx="242280" cy="151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CE75563-E7DE-DC4C-9253-62FBD04F39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67106" y="6124350"/>
                  <a:ext cx="250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C9D579-2492-3297-F4DD-94A68AD0833F}"/>
                    </a:ext>
                  </a:extLst>
                </p14:cNvPr>
                <p14:cNvContentPartPr/>
                <p14:nvPr/>
              </p14:nvContentPartPr>
              <p14:xfrm>
                <a:off x="10481386" y="5678670"/>
                <a:ext cx="255600" cy="570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C9D579-2492-3297-F4DD-94A68AD0833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77066" y="5674350"/>
                  <a:ext cx="26424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035BA10-0D9B-BACD-4F6C-D4D905F3CA1D}"/>
                    </a:ext>
                  </a:extLst>
                </p14:cNvPr>
                <p14:cNvContentPartPr/>
                <p14:nvPr/>
              </p14:nvContentPartPr>
              <p14:xfrm>
                <a:off x="10843546" y="5565990"/>
                <a:ext cx="516600" cy="645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035BA10-0D9B-BACD-4F6C-D4D905F3CA1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839226" y="5561670"/>
                  <a:ext cx="525240" cy="65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252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2F3E9F4-25A7-4655-80EB-C104EB02BA26}"/>
                  </a:ext>
                </a:extLst>
              </p14:cNvPr>
              <p14:cNvContentPartPr/>
              <p14:nvPr/>
            </p14:nvContentPartPr>
            <p14:xfrm>
              <a:off x="2582266" y="2320950"/>
              <a:ext cx="33480" cy="892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2F3E9F4-25A7-4655-80EB-C104EB02BA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7946" y="2316630"/>
                <a:ext cx="421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A3FA88D5-2B72-D339-1BEB-1776AACDC94A}"/>
                  </a:ext>
                </a:extLst>
              </p14:cNvPr>
              <p14:cNvContentPartPr/>
              <p14:nvPr/>
            </p14:nvContentPartPr>
            <p14:xfrm>
              <a:off x="4311706" y="5223990"/>
              <a:ext cx="4024080" cy="14450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A3FA88D5-2B72-D339-1BEB-1776AACDC9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7386" y="5219670"/>
                <a:ext cx="403272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662B2A9-1299-9201-2DBB-561AB8055DA5}"/>
                  </a:ext>
                </a:extLst>
              </p14:cNvPr>
              <p14:cNvContentPartPr/>
              <p14:nvPr/>
            </p14:nvContentPartPr>
            <p14:xfrm>
              <a:off x="2231986" y="5520270"/>
              <a:ext cx="360" cy="3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662B2A9-1299-9201-2DBB-561AB8055D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7666" y="5515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88EAF207-E4C0-3DCE-C2CC-B2DEAF2F781B}"/>
                  </a:ext>
                </a:extLst>
              </p14:cNvPr>
              <p14:cNvContentPartPr/>
              <p14:nvPr/>
            </p14:nvContentPartPr>
            <p14:xfrm>
              <a:off x="179626" y="1235910"/>
              <a:ext cx="827280" cy="27262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88EAF207-E4C0-3DCE-C2CC-B2DEAF2F78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306" y="1231590"/>
                <a:ext cx="835920" cy="27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8" name="Group 297">
            <a:extLst>
              <a:ext uri="{FF2B5EF4-FFF2-40B4-BE49-F238E27FC236}">
                <a16:creationId xmlns:a16="http://schemas.microsoft.com/office/drawing/2014/main" id="{1C9D0987-A159-FCBC-98F4-D76114CDA5DD}"/>
              </a:ext>
            </a:extLst>
          </p:cNvPr>
          <p:cNvGrpSpPr/>
          <p:nvPr/>
        </p:nvGrpSpPr>
        <p:grpSpPr>
          <a:xfrm>
            <a:off x="934186" y="-225788"/>
            <a:ext cx="11137680" cy="6948098"/>
            <a:chOff x="934186" y="-225788"/>
            <a:chExt cx="11137680" cy="694809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AAF307-A162-3069-4F87-10B1AE35B4D4}"/>
                    </a:ext>
                  </a:extLst>
                </p14:cNvPr>
                <p14:cNvContentPartPr/>
                <p14:nvPr/>
              </p14:nvContentPartPr>
              <p14:xfrm>
                <a:off x="1582906" y="403950"/>
                <a:ext cx="20880" cy="29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AAF307-A162-3069-4F87-10B1AE35B4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8586" y="399630"/>
                  <a:ext cx="29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3A6E403-D9EB-8333-4E8C-F85DC083E4A5}"/>
                    </a:ext>
                  </a:extLst>
                </p14:cNvPr>
                <p14:cNvContentPartPr/>
                <p14:nvPr/>
              </p14:nvContentPartPr>
              <p14:xfrm>
                <a:off x="3823546" y="2768430"/>
                <a:ext cx="145080" cy="2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3A6E403-D9EB-8333-4E8C-F85DC083E4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9226" y="2764110"/>
                  <a:ext cx="1537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A281B0F-90B3-3E69-718C-BDD3C4F5C946}"/>
                    </a:ext>
                  </a:extLst>
                </p14:cNvPr>
                <p14:cNvContentPartPr/>
                <p14:nvPr/>
              </p14:nvContentPartPr>
              <p14:xfrm>
                <a:off x="3880426" y="2903430"/>
                <a:ext cx="280800" cy="28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A281B0F-90B3-3E69-718C-BDD3C4F5C9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76106" y="2899110"/>
                  <a:ext cx="289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4CB7E53-7997-9C24-0646-AA35169C2CA3}"/>
                    </a:ext>
                  </a:extLst>
                </p14:cNvPr>
                <p14:cNvContentPartPr/>
                <p14:nvPr/>
              </p14:nvContentPartPr>
              <p14:xfrm>
                <a:off x="7048066" y="500430"/>
                <a:ext cx="394920" cy="545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4CB7E53-7997-9C24-0646-AA35169C2C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3746" y="496110"/>
                  <a:ext cx="403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1325C78-AD59-5D68-F10B-B1E750A2153A}"/>
                    </a:ext>
                  </a:extLst>
                </p14:cNvPr>
                <p14:cNvContentPartPr/>
                <p14:nvPr/>
              </p14:nvContentPartPr>
              <p14:xfrm>
                <a:off x="7245706" y="552990"/>
                <a:ext cx="189720" cy="513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1325C78-AD59-5D68-F10B-B1E750A215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41386" y="548670"/>
                  <a:ext cx="1983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E560D16-E9AE-D033-4A30-AE3595256221}"/>
                    </a:ext>
                  </a:extLst>
                </p14:cNvPr>
                <p14:cNvContentPartPr/>
                <p14:nvPr/>
              </p14:nvContentPartPr>
              <p14:xfrm>
                <a:off x="7632706" y="950430"/>
                <a:ext cx="282600" cy="480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E560D16-E9AE-D033-4A30-AE35952562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8386" y="946110"/>
                  <a:ext cx="2912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134B15-0DDB-4B2C-090C-81C4CA346292}"/>
                    </a:ext>
                  </a:extLst>
                </p14:cNvPr>
                <p14:cNvContentPartPr/>
                <p14:nvPr/>
              </p14:nvContentPartPr>
              <p14:xfrm>
                <a:off x="7939066" y="737670"/>
                <a:ext cx="31680" cy="7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134B15-0DDB-4B2C-090C-81C4CA3462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34746" y="733350"/>
                  <a:ext cx="403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048F9D8-1053-6F2B-B440-0294B049B330}"/>
                    </a:ext>
                  </a:extLst>
                </p14:cNvPr>
                <p14:cNvContentPartPr/>
                <p14:nvPr/>
              </p14:nvContentPartPr>
              <p14:xfrm>
                <a:off x="8414266" y="773670"/>
                <a:ext cx="113040" cy="5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048F9D8-1053-6F2B-B440-0294B049B3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09946" y="769350"/>
                  <a:ext cx="1216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782413-D5C5-8489-A958-115D3B7DB56F}"/>
                    </a:ext>
                  </a:extLst>
                </p14:cNvPr>
                <p14:cNvContentPartPr/>
                <p14:nvPr/>
              </p14:nvContentPartPr>
              <p14:xfrm>
                <a:off x="8434426" y="963390"/>
                <a:ext cx="241560" cy="7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782413-D5C5-8489-A958-115D3B7DB5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30106" y="959070"/>
                  <a:ext cx="250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C90859-2525-0A92-001C-5570D282FF44}"/>
                    </a:ext>
                  </a:extLst>
                </p14:cNvPr>
                <p14:cNvContentPartPr/>
                <p14:nvPr/>
              </p14:nvContentPartPr>
              <p14:xfrm>
                <a:off x="8796946" y="564510"/>
                <a:ext cx="390240" cy="398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C90859-2525-0A92-001C-5570D282FF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92626" y="560190"/>
                  <a:ext cx="398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3406B89-D291-C29C-0AA2-ED96C991B43A}"/>
                    </a:ext>
                  </a:extLst>
                </p14:cNvPr>
                <p14:cNvContentPartPr/>
                <p14:nvPr/>
              </p14:nvContentPartPr>
              <p14:xfrm>
                <a:off x="8894866" y="576750"/>
                <a:ext cx="192960" cy="486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3406B89-D291-C29C-0AA2-ED96C991B4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90546" y="572430"/>
                  <a:ext cx="2016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6F76C51-7F2E-6CD2-32D3-0D2EF62FAED9}"/>
                    </a:ext>
                  </a:extLst>
                </p14:cNvPr>
                <p14:cNvContentPartPr/>
                <p14:nvPr/>
              </p14:nvContentPartPr>
              <p14:xfrm>
                <a:off x="9297706" y="432030"/>
                <a:ext cx="23760" cy="303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6F76C51-7F2E-6CD2-32D3-0D2EF62FAE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93386" y="427710"/>
                  <a:ext cx="32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1E4BA65-328C-165F-B29B-40A694296AC1}"/>
                    </a:ext>
                  </a:extLst>
                </p14:cNvPr>
                <p14:cNvContentPartPr/>
                <p14:nvPr/>
              </p14:nvContentPartPr>
              <p14:xfrm>
                <a:off x="9316066" y="1009470"/>
                <a:ext cx="233640" cy="398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1E4BA65-328C-165F-B29B-40A694296A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11746" y="1005150"/>
                  <a:ext cx="2422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181F0AE-97FF-BC88-FFBB-4004A9CBA629}"/>
                    </a:ext>
                  </a:extLst>
                </p14:cNvPr>
                <p14:cNvContentPartPr/>
                <p14:nvPr/>
              </p14:nvContentPartPr>
              <p14:xfrm>
                <a:off x="9583186" y="858270"/>
                <a:ext cx="157680" cy="402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181F0AE-97FF-BC88-FFBB-4004A9CBA6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8866" y="853950"/>
                  <a:ext cx="166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ACE84FF-EE2B-45D7-F327-D696276C2EEB}"/>
                    </a:ext>
                  </a:extLst>
                </p14:cNvPr>
                <p14:cNvContentPartPr/>
                <p14:nvPr/>
              </p14:nvContentPartPr>
              <p14:xfrm>
                <a:off x="9957946" y="532830"/>
                <a:ext cx="73080" cy="368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ACE84FF-EE2B-45D7-F327-D696276C2E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53626" y="528510"/>
                  <a:ext cx="81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5E9F060-D75B-9253-9695-64F2CAA57730}"/>
                    </a:ext>
                  </a:extLst>
                </p14:cNvPr>
                <p14:cNvContentPartPr/>
                <p14:nvPr/>
              </p14:nvContentPartPr>
              <p14:xfrm>
                <a:off x="9853186" y="511950"/>
                <a:ext cx="336960" cy="407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5E9F060-D75B-9253-9695-64F2CAA577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48866" y="507630"/>
                  <a:ext cx="345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2BA6FD9-C09A-FA20-7866-E3D5997B0940}"/>
                    </a:ext>
                  </a:extLst>
                </p14:cNvPr>
                <p14:cNvContentPartPr/>
                <p14:nvPr/>
              </p14:nvContentPartPr>
              <p14:xfrm>
                <a:off x="10324786" y="856830"/>
                <a:ext cx="327960" cy="596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2BA6FD9-C09A-FA20-7866-E3D5997B09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20466" y="852510"/>
                  <a:ext cx="3366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C2F931-0A37-3D76-9BE6-9CDBA63AE219}"/>
                    </a:ext>
                  </a:extLst>
                </p14:cNvPr>
                <p14:cNvContentPartPr/>
                <p14:nvPr/>
              </p14:nvContentPartPr>
              <p14:xfrm>
                <a:off x="8414266" y="1846470"/>
                <a:ext cx="409320" cy="76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C2F931-0A37-3D76-9BE6-9CDBA63AE2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09946" y="1842150"/>
                  <a:ext cx="417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4BECE49-5EFD-B596-BE55-69BA4AB7D94B}"/>
                    </a:ext>
                  </a:extLst>
                </p14:cNvPr>
                <p14:cNvContentPartPr/>
                <p14:nvPr/>
              </p14:nvContentPartPr>
              <p14:xfrm>
                <a:off x="8628106" y="1669710"/>
                <a:ext cx="46800" cy="3934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4BECE49-5EFD-B596-BE55-69BA4AB7D9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23786" y="1665390"/>
                  <a:ext cx="554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B23A86A-7C30-FD44-FB68-E05DB7F233AA}"/>
                    </a:ext>
                  </a:extLst>
                </p14:cNvPr>
                <p14:cNvContentPartPr/>
                <p14:nvPr/>
              </p14:nvContentPartPr>
              <p14:xfrm>
                <a:off x="8897026" y="1529310"/>
                <a:ext cx="203760" cy="486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B23A86A-7C30-FD44-FB68-E05DB7F233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92706" y="1524990"/>
                  <a:ext cx="2124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C7705EC-FC03-C890-62A2-C084A4FA9232}"/>
                    </a:ext>
                  </a:extLst>
                </p14:cNvPr>
                <p14:cNvContentPartPr/>
                <p14:nvPr/>
              </p14:nvContentPartPr>
              <p14:xfrm>
                <a:off x="9220666" y="1698150"/>
                <a:ext cx="385920" cy="327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C7705EC-FC03-C890-62A2-C084A4FA92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16346" y="1693830"/>
                  <a:ext cx="394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8D907B2-234E-40C1-CE5C-51561048A70E}"/>
                    </a:ext>
                  </a:extLst>
                </p14:cNvPr>
                <p14:cNvContentPartPr/>
                <p14:nvPr/>
              </p14:nvContentPartPr>
              <p14:xfrm>
                <a:off x="9338026" y="1609950"/>
                <a:ext cx="92520" cy="478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8D907B2-234E-40C1-CE5C-51561048A7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33706" y="1605630"/>
                  <a:ext cx="1011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85D72D-957F-8411-9A0D-E3E07803B098}"/>
                    </a:ext>
                  </a:extLst>
                </p14:cNvPr>
                <p14:cNvContentPartPr/>
                <p14:nvPr/>
              </p14:nvContentPartPr>
              <p14:xfrm>
                <a:off x="9531346" y="1822710"/>
                <a:ext cx="213120" cy="497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85D72D-957F-8411-9A0D-E3E07803B0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27026" y="1818390"/>
                  <a:ext cx="2217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17E6443-AC3D-FCFA-A028-85ECEAC73E57}"/>
                    </a:ext>
                  </a:extLst>
                </p14:cNvPr>
                <p14:cNvContentPartPr/>
                <p14:nvPr/>
              </p14:nvContentPartPr>
              <p14:xfrm>
                <a:off x="9800626" y="1790310"/>
                <a:ext cx="77400" cy="438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17E6443-AC3D-FCFA-A028-85ECEAC73E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96306" y="1785990"/>
                  <a:ext cx="860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62399BA-71E4-885D-33C3-861A8D7238F1}"/>
                    </a:ext>
                  </a:extLst>
                </p14:cNvPr>
                <p14:cNvContentPartPr/>
                <p14:nvPr/>
              </p14:nvContentPartPr>
              <p14:xfrm>
                <a:off x="10046506" y="1866630"/>
                <a:ext cx="165600" cy="29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62399BA-71E4-885D-33C3-861A8D7238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42186" y="1862310"/>
                  <a:ext cx="174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ECEECEA-E378-3362-A988-9B43CC11D9C0}"/>
                    </a:ext>
                  </a:extLst>
                </p14:cNvPr>
                <p14:cNvContentPartPr/>
                <p14:nvPr/>
              </p14:nvContentPartPr>
              <p14:xfrm>
                <a:off x="10155586" y="1569630"/>
                <a:ext cx="371880" cy="347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ECEECEA-E378-3362-A988-9B43CC11D9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51266" y="1565310"/>
                  <a:ext cx="3805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08743A7-8902-A55B-8E72-8D6567336E61}"/>
                    </a:ext>
                  </a:extLst>
                </p14:cNvPr>
                <p14:cNvContentPartPr/>
                <p14:nvPr/>
              </p14:nvContentPartPr>
              <p14:xfrm>
                <a:off x="10526026" y="1416630"/>
                <a:ext cx="4680" cy="1796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08743A7-8902-A55B-8E72-8D6567336E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21706" y="1412310"/>
                  <a:ext cx="13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5DC221F-B899-8FFC-81C1-D7300D6723E8}"/>
                    </a:ext>
                  </a:extLst>
                </p14:cNvPr>
                <p14:cNvContentPartPr/>
                <p14:nvPr/>
              </p14:nvContentPartPr>
              <p14:xfrm>
                <a:off x="10654186" y="1903350"/>
                <a:ext cx="175680" cy="399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5DC221F-B899-8FFC-81C1-D7300D6723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49866" y="1899030"/>
                  <a:ext cx="1843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CCBD738-32BC-B3E1-BB09-4D2EFC9D0BA2}"/>
                    </a:ext>
                  </a:extLst>
                </p14:cNvPr>
                <p14:cNvContentPartPr/>
                <p14:nvPr/>
              </p14:nvContentPartPr>
              <p14:xfrm>
                <a:off x="10764346" y="1615350"/>
                <a:ext cx="185400" cy="482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CCBD738-32BC-B3E1-BB09-4D2EFC9D0B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60026" y="1611030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835D884-0380-A26A-5E9B-AFBEA6BDDE93}"/>
                    </a:ext>
                  </a:extLst>
                </p14:cNvPr>
                <p14:cNvContentPartPr/>
                <p14:nvPr/>
              </p14:nvContentPartPr>
              <p14:xfrm>
                <a:off x="11030026" y="1557390"/>
                <a:ext cx="360000" cy="595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835D884-0380-A26A-5E9B-AFBEA6BDDE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25706" y="1553070"/>
                  <a:ext cx="3686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A3ED2C0-6542-87BD-F401-AF51A82357BE}"/>
                    </a:ext>
                  </a:extLst>
                </p14:cNvPr>
                <p14:cNvContentPartPr/>
                <p14:nvPr/>
              </p14:nvContentPartPr>
              <p14:xfrm>
                <a:off x="11037946" y="1431390"/>
                <a:ext cx="483840" cy="4273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A3ED2C0-6542-87BD-F401-AF51A82357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33626" y="1427070"/>
                  <a:ext cx="4924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91877B8-C6E7-0E9F-85D1-8CE2D4387A18}"/>
                    </a:ext>
                  </a:extLst>
                </p14:cNvPr>
                <p14:cNvContentPartPr/>
                <p14:nvPr/>
              </p14:nvContentPartPr>
              <p14:xfrm>
                <a:off x="11615026" y="1755390"/>
                <a:ext cx="253800" cy="322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91877B8-C6E7-0E9F-85D1-8CE2D4387A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610706" y="1751070"/>
                  <a:ext cx="262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F846BA9-F1A1-905F-B76A-1244D36632F5}"/>
                    </a:ext>
                  </a:extLst>
                </p14:cNvPr>
                <p14:cNvContentPartPr/>
                <p14:nvPr/>
              </p14:nvContentPartPr>
              <p14:xfrm>
                <a:off x="12034786" y="1886790"/>
                <a:ext cx="7200" cy="37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F846BA9-F1A1-905F-B76A-1244D36632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030466" y="1882470"/>
                  <a:ext cx="15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5EBC35C-34F0-CBD0-AC93-476FB1DFE02C}"/>
                    </a:ext>
                  </a:extLst>
                </p14:cNvPr>
                <p14:cNvContentPartPr/>
                <p14:nvPr/>
              </p14:nvContentPartPr>
              <p14:xfrm>
                <a:off x="8680666" y="2184510"/>
                <a:ext cx="3257640" cy="559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5EBC35C-34F0-CBD0-AC93-476FB1DFE0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76346" y="2180190"/>
                  <a:ext cx="326628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43E285E-71A3-21F8-E011-7C3AC0B99AB2}"/>
                    </a:ext>
                  </a:extLst>
                </p14:cNvPr>
                <p14:cNvContentPartPr/>
                <p14:nvPr/>
              </p14:nvContentPartPr>
              <p14:xfrm>
                <a:off x="9385906" y="3080550"/>
                <a:ext cx="295200" cy="4125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43E285E-71A3-21F8-E011-7C3AC0B99A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81586" y="3076230"/>
                  <a:ext cx="3038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2ECFD32-ED12-BCA5-7F0F-B4B22071476E}"/>
                    </a:ext>
                  </a:extLst>
                </p14:cNvPr>
                <p14:cNvContentPartPr/>
                <p14:nvPr/>
              </p14:nvContentPartPr>
              <p14:xfrm>
                <a:off x="9316786" y="3071910"/>
                <a:ext cx="399600" cy="172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2ECFD32-ED12-BCA5-7F0F-B4B2207147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12466" y="3067590"/>
                  <a:ext cx="408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0B669AB-B62E-F767-D528-F50E43A01D05}"/>
                    </a:ext>
                  </a:extLst>
                </p14:cNvPr>
                <p14:cNvContentPartPr/>
                <p14:nvPr/>
              </p14:nvContentPartPr>
              <p14:xfrm>
                <a:off x="9506866" y="2811270"/>
                <a:ext cx="399240" cy="434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0B669AB-B62E-F767-D528-F50E43A01D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02546" y="2806950"/>
                  <a:ext cx="4078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0A65991-C480-2538-739B-E0CC6BD09CE5}"/>
                    </a:ext>
                  </a:extLst>
                </p14:cNvPr>
                <p14:cNvContentPartPr/>
                <p14:nvPr/>
              </p14:nvContentPartPr>
              <p14:xfrm>
                <a:off x="9875146" y="3007830"/>
                <a:ext cx="353520" cy="612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0A65991-C480-2538-739B-E0CC6BD09C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70826" y="3003510"/>
                  <a:ext cx="3621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5E130B1-EB34-D364-5430-DE31D2B0071D}"/>
                    </a:ext>
                  </a:extLst>
                </p14:cNvPr>
                <p14:cNvContentPartPr/>
                <p14:nvPr/>
              </p14:nvContentPartPr>
              <p14:xfrm>
                <a:off x="10337026" y="3257310"/>
                <a:ext cx="135360" cy="2743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5E130B1-EB34-D364-5430-DE31D2B007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32706" y="3252990"/>
                  <a:ext cx="144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A831896-EF74-A51C-EC15-706A7A4FDE9D}"/>
                    </a:ext>
                  </a:extLst>
                </p14:cNvPr>
                <p14:cNvContentPartPr/>
                <p14:nvPr/>
              </p14:nvContentPartPr>
              <p14:xfrm>
                <a:off x="8821426" y="1218270"/>
                <a:ext cx="1845720" cy="300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A831896-EF74-A51C-EC15-706A7A4FDE9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17106" y="1213950"/>
                  <a:ext cx="1854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EE10F68-676E-801F-7177-FBF5FF776692}"/>
                    </a:ext>
                  </a:extLst>
                </p14:cNvPr>
                <p14:cNvContentPartPr/>
                <p14:nvPr/>
              </p14:nvContentPartPr>
              <p14:xfrm>
                <a:off x="10744186" y="559470"/>
                <a:ext cx="158040" cy="658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EE10F68-676E-801F-7177-FBF5FF77669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39866" y="555150"/>
                  <a:ext cx="166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E715DBD-060F-3DBB-42FB-BC3FE806068D}"/>
                    </a:ext>
                  </a:extLst>
                </p14:cNvPr>
                <p14:cNvContentPartPr/>
                <p14:nvPr/>
              </p14:nvContentPartPr>
              <p14:xfrm>
                <a:off x="10764346" y="754590"/>
                <a:ext cx="303120" cy="47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E715DBD-060F-3DBB-42FB-BC3FE80606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60026" y="750270"/>
                  <a:ext cx="311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73E4FF2-EB80-D83E-CB43-0439005B52FF}"/>
                    </a:ext>
                  </a:extLst>
                </p14:cNvPr>
                <p14:cNvContentPartPr/>
                <p14:nvPr/>
              </p14:nvContentPartPr>
              <p14:xfrm>
                <a:off x="10663186" y="323670"/>
                <a:ext cx="371880" cy="5227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73E4FF2-EB80-D83E-CB43-0439005B52F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58866" y="319350"/>
                  <a:ext cx="3805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9AAC9AA-BD4B-BF4B-A891-AA8894B8DCE9}"/>
                    </a:ext>
                  </a:extLst>
                </p14:cNvPr>
                <p14:cNvContentPartPr/>
                <p14:nvPr/>
              </p14:nvContentPartPr>
              <p14:xfrm>
                <a:off x="11134786" y="351750"/>
                <a:ext cx="160920" cy="5198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9AAC9AA-BD4B-BF4B-A891-AA8894B8DC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30466" y="347430"/>
                  <a:ext cx="1695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423092B-396B-F667-D8CB-B0BDFF09426A}"/>
                    </a:ext>
                  </a:extLst>
                </p14:cNvPr>
                <p14:cNvContentPartPr/>
                <p14:nvPr/>
              </p14:nvContentPartPr>
              <p14:xfrm>
                <a:off x="11134786" y="327270"/>
                <a:ext cx="217800" cy="363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423092B-396B-F667-D8CB-B0BDFF0942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30466" y="322950"/>
                  <a:ext cx="226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A6158C2-39D4-C8EF-E869-FF50D078A305}"/>
                    </a:ext>
                  </a:extLst>
                </p14:cNvPr>
                <p14:cNvContentPartPr/>
                <p14:nvPr/>
              </p14:nvContentPartPr>
              <p14:xfrm>
                <a:off x="11353306" y="552990"/>
                <a:ext cx="237240" cy="2116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A6158C2-39D4-C8EF-E869-FF50D078A3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48986" y="548670"/>
                  <a:ext cx="245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DB210BC-77D7-0D57-E7E0-C2D501F71FDD}"/>
                    </a:ext>
                  </a:extLst>
                </p14:cNvPr>
                <p14:cNvContentPartPr/>
                <p14:nvPr/>
              </p14:nvContentPartPr>
              <p14:xfrm>
                <a:off x="11750026" y="665310"/>
                <a:ext cx="21600" cy="186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DB210BC-77D7-0D57-E7E0-C2D501F71F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745706" y="660990"/>
                  <a:ext cx="30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835A0D2-C120-34AA-6B6F-4A0818B328AE}"/>
                    </a:ext>
                  </a:extLst>
                </p14:cNvPr>
                <p14:cNvContentPartPr/>
                <p14:nvPr/>
              </p14:nvContentPartPr>
              <p14:xfrm>
                <a:off x="11807986" y="319350"/>
                <a:ext cx="263880" cy="531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835A0D2-C120-34AA-6B6F-4A0818B328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803666" y="315030"/>
                  <a:ext cx="2725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A96AEB5-FA85-E7CB-E540-64F57DDB17B6}"/>
                    </a:ext>
                  </a:extLst>
                </p14:cNvPr>
                <p14:cNvContentPartPr/>
                <p14:nvPr/>
              </p14:nvContentPartPr>
              <p14:xfrm>
                <a:off x="11586226" y="607710"/>
                <a:ext cx="192600" cy="243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A96AEB5-FA85-E7CB-E540-64F57DDB17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81906" y="603390"/>
                  <a:ext cx="201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1B6108B-56F2-F942-282D-749C5AB56017}"/>
                    </a:ext>
                  </a:extLst>
                </p14:cNvPr>
                <p14:cNvContentPartPr/>
                <p14:nvPr/>
              </p14:nvContentPartPr>
              <p14:xfrm>
                <a:off x="8079466" y="1143390"/>
                <a:ext cx="69840" cy="168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1B6108B-56F2-F942-282D-749C5AB560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5146" y="1139070"/>
                  <a:ext cx="78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3D76194-1FBD-0144-1F91-80A96136186B}"/>
                    </a:ext>
                  </a:extLst>
                </p14:cNvPr>
                <p14:cNvContentPartPr/>
                <p14:nvPr/>
              </p14:nvContentPartPr>
              <p14:xfrm>
                <a:off x="7797586" y="492510"/>
                <a:ext cx="145080" cy="2498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3D76194-1FBD-0144-1F91-80A9613618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93266" y="488190"/>
                  <a:ext cx="153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F9D5186-6E03-5598-4D3E-9BBB614028CC}"/>
                    </a:ext>
                  </a:extLst>
                </p14:cNvPr>
                <p14:cNvContentPartPr/>
                <p14:nvPr/>
              </p14:nvContentPartPr>
              <p14:xfrm>
                <a:off x="7644586" y="422310"/>
                <a:ext cx="437760" cy="62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F9D5186-6E03-5598-4D3E-9BBB614028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40266" y="417990"/>
                  <a:ext cx="446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0AC4894-49B3-5328-A564-B2E22964BEB0}"/>
                    </a:ext>
                  </a:extLst>
                </p14:cNvPr>
                <p14:cNvContentPartPr/>
                <p14:nvPr/>
              </p14:nvContentPartPr>
              <p14:xfrm>
                <a:off x="7846186" y="592590"/>
                <a:ext cx="510840" cy="6001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0AC4894-49B3-5328-A564-B2E22964BE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41866" y="588270"/>
                  <a:ext cx="5194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362CFD8-E104-917E-3E8E-AAFD3ED08A78}"/>
                    </a:ext>
                  </a:extLst>
                </p14:cNvPr>
                <p14:cNvContentPartPr/>
                <p14:nvPr/>
              </p14:nvContentPartPr>
              <p14:xfrm>
                <a:off x="8414266" y="540750"/>
                <a:ext cx="10800" cy="4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362CFD8-E104-917E-3E8E-AAFD3ED08A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09946" y="536430"/>
                  <a:ext cx="194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37FE132-F9B0-B2B1-A74D-05879231F4D3}"/>
                    </a:ext>
                  </a:extLst>
                </p14:cNvPr>
                <p14:cNvContentPartPr/>
                <p14:nvPr/>
              </p14:nvContentPartPr>
              <p14:xfrm>
                <a:off x="1875226" y="4463310"/>
                <a:ext cx="583200" cy="1164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37FE132-F9B0-B2B1-A74D-05879231F4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70906" y="4458990"/>
                  <a:ext cx="59184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84EB013-E989-A501-5C40-F22D8EDC162C}"/>
                    </a:ext>
                  </a:extLst>
                </p14:cNvPr>
                <p14:cNvContentPartPr/>
                <p14:nvPr/>
              </p14:nvContentPartPr>
              <p14:xfrm>
                <a:off x="2062426" y="5701350"/>
                <a:ext cx="98280" cy="474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84EB013-E989-A501-5C40-F22D8EDC162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58106" y="5697030"/>
                  <a:ext cx="1069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3748729-2BE9-D627-42FE-520C04AA1A04}"/>
                    </a:ext>
                  </a:extLst>
                </p14:cNvPr>
                <p14:cNvContentPartPr/>
                <p14:nvPr/>
              </p14:nvContentPartPr>
              <p14:xfrm>
                <a:off x="1623226" y="6082590"/>
                <a:ext cx="859320" cy="49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3748729-2BE9-D627-42FE-520C04AA1A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18906" y="6078270"/>
                  <a:ext cx="867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D18A078-5AAA-052D-E993-15CD5A0D3308}"/>
                    </a:ext>
                  </a:extLst>
                </p14:cNvPr>
                <p14:cNvContentPartPr/>
                <p14:nvPr/>
              </p14:nvContentPartPr>
              <p14:xfrm>
                <a:off x="1706026" y="6151350"/>
                <a:ext cx="486000" cy="318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D18A078-5AAA-052D-E993-15CD5A0D330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01706" y="6147030"/>
                  <a:ext cx="4946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A4E7F09-E16C-B84D-A0DC-8424CC16B6E0}"/>
                    </a:ext>
                  </a:extLst>
                </p14:cNvPr>
                <p14:cNvContentPartPr/>
                <p14:nvPr/>
              </p14:nvContentPartPr>
              <p14:xfrm>
                <a:off x="2381746" y="6026430"/>
                <a:ext cx="132840" cy="228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A4E7F09-E16C-B84D-A0DC-8424CC16B6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77426" y="6022110"/>
                  <a:ext cx="141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B658853-9BD8-6301-0544-E0BE26DF71A6}"/>
                    </a:ext>
                  </a:extLst>
                </p14:cNvPr>
                <p14:cNvContentPartPr/>
                <p14:nvPr/>
              </p14:nvContentPartPr>
              <p14:xfrm>
                <a:off x="1982146" y="4185390"/>
                <a:ext cx="6680880" cy="489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B658853-9BD8-6301-0544-E0BE26DF71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77826" y="4181070"/>
                  <a:ext cx="66895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B5FBFD0-349F-240C-47A4-B477F39BB1C2}"/>
                    </a:ext>
                  </a:extLst>
                </p14:cNvPr>
                <p14:cNvContentPartPr/>
                <p14:nvPr/>
              </p14:nvContentPartPr>
              <p14:xfrm>
                <a:off x="8599306" y="4048950"/>
                <a:ext cx="111960" cy="271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B5FBFD0-349F-240C-47A4-B477F39BB1C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94986" y="4044630"/>
                  <a:ext cx="120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E55F0BB-4FE3-6AF6-8916-9A7A7FF7F41C}"/>
                    </a:ext>
                  </a:extLst>
                </p14:cNvPr>
                <p14:cNvContentPartPr/>
                <p14:nvPr/>
              </p14:nvContentPartPr>
              <p14:xfrm>
                <a:off x="8652226" y="4688310"/>
                <a:ext cx="91080" cy="312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E55F0BB-4FE3-6AF6-8916-9A7A7FF7F41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47906" y="4683990"/>
                  <a:ext cx="99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B44C2E9-888F-0E82-018C-0DC54EDA519D}"/>
                    </a:ext>
                  </a:extLst>
                </p14:cNvPr>
                <p14:cNvContentPartPr/>
                <p14:nvPr/>
              </p14:nvContentPartPr>
              <p14:xfrm>
                <a:off x="8494906" y="4581030"/>
                <a:ext cx="365040" cy="176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B44C2E9-888F-0E82-018C-0DC54EDA51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90586" y="4576710"/>
                  <a:ext cx="373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4ABD491-5446-091E-3695-87189502B2E6}"/>
                    </a:ext>
                  </a:extLst>
                </p14:cNvPr>
                <p14:cNvContentPartPr/>
                <p14:nvPr/>
              </p14:nvContentPartPr>
              <p14:xfrm>
                <a:off x="8269186" y="5280870"/>
                <a:ext cx="416160" cy="337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4ABD491-5446-091E-3695-87189502B2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64866" y="5276550"/>
                  <a:ext cx="424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1C37CD4-D536-FFA1-D45C-4589E8230613}"/>
                    </a:ext>
                  </a:extLst>
                </p14:cNvPr>
                <p14:cNvContentPartPr/>
                <p14:nvPr/>
              </p14:nvContentPartPr>
              <p14:xfrm>
                <a:off x="8669506" y="5329470"/>
                <a:ext cx="380520" cy="549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1C37CD4-D536-FFA1-D45C-4589E82306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65186" y="5325150"/>
                  <a:ext cx="3891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46B1738-EEDD-D7EB-8027-7ED906F6FC39}"/>
                    </a:ext>
                  </a:extLst>
                </p14:cNvPr>
                <p14:cNvContentPartPr/>
                <p14:nvPr/>
              </p14:nvContentPartPr>
              <p14:xfrm>
                <a:off x="9051106" y="5580390"/>
                <a:ext cx="52200" cy="104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46B1738-EEDD-D7EB-8027-7ED906F6FC3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46786" y="5576070"/>
                  <a:ext cx="60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E82FFE9-6148-4965-D10C-26A5A682C279}"/>
                    </a:ext>
                  </a:extLst>
                </p14:cNvPr>
                <p14:cNvContentPartPr/>
                <p14:nvPr/>
              </p14:nvContentPartPr>
              <p14:xfrm>
                <a:off x="9063346" y="5464110"/>
                <a:ext cx="553680" cy="172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E82FFE9-6148-4965-D10C-26A5A682C27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59026" y="5459790"/>
                  <a:ext cx="562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9838739-9250-311A-864E-D9B92760701E}"/>
                    </a:ext>
                  </a:extLst>
                </p14:cNvPr>
                <p14:cNvContentPartPr/>
                <p14:nvPr/>
              </p14:nvContentPartPr>
              <p14:xfrm>
                <a:off x="9421906" y="5383470"/>
                <a:ext cx="238680" cy="338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9838739-9250-311A-864E-D9B92760701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7586" y="5379150"/>
                  <a:ext cx="2473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E5D0A1E-53EF-3A04-FBBE-43C8E8605D5F}"/>
                    </a:ext>
                  </a:extLst>
                </p14:cNvPr>
                <p14:cNvContentPartPr/>
                <p14:nvPr/>
              </p14:nvContentPartPr>
              <p14:xfrm>
                <a:off x="9756346" y="5511990"/>
                <a:ext cx="170640" cy="603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E5D0A1E-53EF-3A04-FBBE-43C8E8605D5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52026" y="5507670"/>
                  <a:ext cx="17928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2B02772-5129-3CD3-E107-A99C3AC61D8E}"/>
                    </a:ext>
                  </a:extLst>
                </p14:cNvPr>
                <p14:cNvContentPartPr/>
                <p14:nvPr/>
              </p14:nvContentPartPr>
              <p14:xfrm>
                <a:off x="9982426" y="5275110"/>
                <a:ext cx="295560" cy="419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2B02772-5129-3CD3-E107-A99C3AC61D8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78106" y="5270790"/>
                  <a:ext cx="3042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DC53E3D-60FE-15F8-39B3-313A4A79CDA1}"/>
                    </a:ext>
                  </a:extLst>
                </p14:cNvPr>
                <p14:cNvContentPartPr/>
                <p14:nvPr/>
              </p14:nvContentPartPr>
              <p14:xfrm>
                <a:off x="10240186" y="5681550"/>
                <a:ext cx="532080" cy="340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DC53E3D-60FE-15F8-39B3-313A4A79CD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35866" y="5677230"/>
                  <a:ext cx="540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415F130-DDBC-6E56-41C6-4D795AD8E332}"/>
                    </a:ext>
                  </a:extLst>
                </p14:cNvPr>
                <p14:cNvContentPartPr/>
                <p14:nvPr/>
              </p14:nvContentPartPr>
              <p14:xfrm>
                <a:off x="10640866" y="5532150"/>
                <a:ext cx="42840" cy="27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415F130-DDBC-6E56-41C6-4D795AD8E33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36546" y="5527830"/>
                  <a:ext cx="51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A1D6B20-360E-3797-91E5-4C999BBD93F6}"/>
                    </a:ext>
                  </a:extLst>
                </p14:cNvPr>
                <p14:cNvContentPartPr/>
                <p14:nvPr/>
              </p14:nvContentPartPr>
              <p14:xfrm>
                <a:off x="9059026" y="5889630"/>
                <a:ext cx="164880" cy="540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A1D6B20-360E-3797-91E5-4C999BBD93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54706" y="5885310"/>
                  <a:ext cx="173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069DD9-D9DC-5155-DCF2-08088F24AF50}"/>
                    </a:ext>
                  </a:extLst>
                </p14:cNvPr>
                <p14:cNvContentPartPr/>
                <p14:nvPr/>
              </p14:nvContentPartPr>
              <p14:xfrm>
                <a:off x="8619826" y="6436110"/>
                <a:ext cx="699480" cy="180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069DD9-D9DC-5155-DCF2-08088F24AF5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5506" y="6431790"/>
                  <a:ext cx="708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BF5980D-9485-8125-ED0C-1E0276C3C80D}"/>
                    </a:ext>
                  </a:extLst>
                </p14:cNvPr>
                <p14:cNvContentPartPr/>
                <p14:nvPr/>
              </p14:nvContentPartPr>
              <p14:xfrm>
                <a:off x="8945986" y="6485070"/>
                <a:ext cx="392040" cy="237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BF5980D-9485-8125-ED0C-1E0276C3C8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41666" y="6480750"/>
                  <a:ext cx="400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CD5825-0FC0-78A7-66C2-E54B182A6D1A}"/>
                    </a:ext>
                  </a:extLst>
                </p14:cNvPr>
                <p14:cNvContentPartPr/>
                <p14:nvPr/>
              </p14:nvContentPartPr>
              <p14:xfrm>
                <a:off x="2577586" y="5351070"/>
                <a:ext cx="194040" cy="707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CD5825-0FC0-78A7-66C2-E54B182A6D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73266" y="5346750"/>
                  <a:ext cx="20268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DC534D-F2B5-23E5-926B-97964CB28A27}"/>
                    </a:ext>
                  </a:extLst>
                </p14:cNvPr>
                <p14:cNvContentPartPr/>
                <p14:nvPr/>
              </p14:nvContentPartPr>
              <p14:xfrm>
                <a:off x="2852626" y="5451870"/>
                <a:ext cx="415800" cy="344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DC534D-F2B5-23E5-926B-97964CB28A2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48306" y="5447550"/>
                  <a:ext cx="424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5FA5AE-7C09-4075-D748-8F29CFB4D96B}"/>
                    </a:ext>
                  </a:extLst>
                </p14:cNvPr>
                <p14:cNvContentPartPr/>
                <p14:nvPr/>
              </p14:nvContentPartPr>
              <p14:xfrm>
                <a:off x="2872786" y="5475270"/>
                <a:ext cx="241200" cy="95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5FA5AE-7C09-4075-D748-8F29CFB4D9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68466" y="5470950"/>
                  <a:ext cx="249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1974F25-9806-0F69-6B31-D3FFF61D9E66}"/>
                    </a:ext>
                  </a:extLst>
                </p14:cNvPr>
                <p14:cNvContentPartPr/>
                <p14:nvPr/>
              </p14:nvContentPartPr>
              <p14:xfrm>
                <a:off x="3275626" y="5009790"/>
                <a:ext cx="5760" cy="173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1974F25-9806-0F69-6B31-D3FFF61D9E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71306" y="5005470"/>
                  <a:ext cx="14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8B3796D-77C2-AAC5-953B-7A62A6F23678}"/>
                    </a:ext>
                  </a:extLst>
                </p14:cNvPr>
                <p14:cNvContentPartPr/>
                <p14:nvPr/>
              </p14:nvContentPartPr>
              <p14:xfrm>
                <a:off x="3318826" y="5614230"/>
                <a:ext cx="302040" cy="469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8B3796D-77C2-AAC5-953B-7A62A6F2367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14506" y="5609910"/>
                  <a:ext cx="310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1EB9BE8-BF1E-8704-B419-DEF60F39E5F7}"/>
                    </a:ext>
                  </a:extLst>
                </p14:cNvPr>
                <p14:cNvContentPartPr/>
                <p14:nvPr/>
              </p14:nvContentPartPr>
              <p14:xfrm>
                <a:off x="3654706" y="5496150"/>
                <a:ext cx="360" cy="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1EB9BE8-BF1E-8704-B419-DEF60F39E5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386" y="5491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6E813E3-0B7A-F8C3-08A9-281FCC2B14DC}"/>
                    </a:ext>
                  </a:extLst>
                </p14:cNvPr>
                <p14:cNvContentPartPr/>
                <p14:nvPr/>
              </p14:nvContentPartPr>
              <p14:xfrm>
                <a:off x="3759466" y="5841390"/>
                <a:ext cx="120240" cy="208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6E813E3-0B7A-F8C3-08A9-281FCC2B14D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755146" y="5837070"/>
                  <a:ext cx="12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9C728BF-3337-E840-B50B-69F5AAB56B4F}"/>
                    </a:ext>
                  </a:extLst>
                </p14:cNvPr>
                <p14:cNvContentPartPr/>
                <p14:nvPr/>
              </p14:nvContentPartPr>
              <p14:xfrm>
                <a:off x="3747586" y="5725110"/>
                <a:ext cx="14040" cy="4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9C728BF-3337-E840-B50B-69F5AAB56B4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743266" y="5720790"/>
                  <a:ext cx="22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944C1B3-8E3C-E8DB-AC57-D4C628B1F85A}"/>
                    </a:ext>
                  </a:extLst>
                </p14:cNvPr>
                <p14:cNvContentPartPr/>
                <p14:nvPr/>
              </p14:nvContentPartPr>
              <p14:xfrm>
                <a:off x="4976626" y="4872990"/>
                <a:ext cx="128160" cy="603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944C1B3-8E3C-E8DB-AC57-D4C628B1F85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972306" y="4868670"/>
                  <a:ext cx="1368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598C811-3788-4A51-F177-1D6DD46F5675}"/>
                    </a:ext>
                  </a:extLst>
                </p14:cNvPr>
                <p14:cNvContentPartPr/>
                <p14:nvPr/>
              </p14:nvContentPartPr>
              <p14:xfrm>
                <a:off x="5262466" y="4983510"/>
                <a:ext cx="385920" cy="266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598C811-3788-4A51-F177-1D6DD46F567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258146" y="4979190"/>
                  <a:ext cx="394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6550B61-EDF8-22E6-907D-D638CBB813F2}"/>
                    </a:ext>
                  </a:extLst>
                </p14:cNvPr>
                <p14:cNvContentPartPr/>
                <p14:nvPr/>
              </p14:nvContentPartPr>
              <p14:xfrm>
                <a:off x="5353186" y="4901070"/>
                <a:ext cx="106920" cy="325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6550B61-EDF8-22E6-907D-D638CBB813F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48866" y="4896750"/>
                  <a:ext cx="115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EDEF617-9364-8784-96A2-4C5BA1DDD22F}"/>
                    </a:ext>
                  </a:extLst>
                </p14:cNvPr>
                <p14:cNvContentPartPr/>
                <p14:nvPr/>
              </p14:nvContentPartPr>
              <p14:xfrm>
                <a:off x="5563426" y="4724310"/>
                <a:ext cx="6480" cy="226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EDEF617-9364-8784-96A2-4C5BA1DDD2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59106" y="4719990"/>
                  <a:ext cx="15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D503E6E-DBB8-AF2A-FDAF-A6ED0B4B391C}"/>
                    </a:ext>
                  </a:extLst>
                </p14:cNvPr>
                <p14:cNvContentPartPr/>
                <p14:nvPr/>
              </p14:nvContentPartPr>
              <p14:xfrm>
                <a:off x="5687266" y="5080710"/>
                <a:ext cx="230400" cy="312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D503E6E-DBB8-AF2A-FDAF-A6ED0B4B391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682946" y="5076390"/>
                  <a:ext cx="239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D4128C5-1572-AAC6-8246-9C8D6219363B}"/>
                    </a:ext>
                  </a:extLst>
                </p14:cNvPr>
                <p14:cNvContentPartPr/>
                <p14:nvPr/>
              </p14:nvContentPartPr>
              <p14:xfrm>
                <a:off x="5963746" y="5279070"/>
                <a:ext cx="50400" cy="165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D4128C5-1572-AAC6-8246-9C8D6219363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59426" y="5274750"/>
                  <a:ext cx="59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FE5077D-18BF-D208-680F-7F3A6C71F7AB}"/>
                    </a:ext>
                  </a:extLst>
                </p14:cNvPr>
                <p14:cNvContentPartPr/>
                <p14:nvPr/>
              </p14:nvContentPartPr>
              <p14:xfrm>
                <a:off x="5903626" y="5041830"/>
                <a:ext cx="543600" cy="145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FE5077D-18BF-D208-680F-7F3A6C71F7A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899306" y="5037510"/>
                  <a:ext cx="552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D7B7E33-C99B-A572-CF22-BBA97EC08D81}"/>
                    </a:ext>
                  </a:extLst>
                </p14:cNvPr>
                <p14:cNvContentPartPr/>
                <p14:nvPr/>
              </p14:nvContentPartPr>
              <p14:xfrm>
                <a:off x="6403306" y="4945710"/>
                <a:ext cx="146160" cy="349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D7B7E33-C99B-A572-CF22-BBA97EC08D8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398986" y="4941390"/>
                  <a:ext cx="1548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E2FA514-07EB-CA1E-4D7D-B37765356E87}"/>
                    </a:ext>
                  </a:extLst>
                </p14:cNvPr>
                <p14:cNvContentPartPr/>
                <p14:nvPr/>
              </p14:nvContentPartPr>
              <p14:xfrm>
                <a:off x="6119986" y="4885230"/>
                <a:ext cx="727920" cy="453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E2FA514-07EB-CA1E-4D7D-B37765356E8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15666" y="4880910"/>
                  <a:ext cx="736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30417D9-FDDD-1FE2-527E-9951B40FF196}"/>
                    </a:ext>
                  </a:extLst>
                </p14:cNvPr>
                <p14:cNvContentPartPr/>
                <p14:nvPr/>
              </p14:nvContentPartPr>
              <p14:xfrm>
                <a:off x="6584746" y="4929150"/>
                <a:ext cx="417960" cy="391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30417D9-FDDD-1FE2-527E-9951B40FF19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80426" y="4924830"/>
                  <a:ext cx="4266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13AA991-3925-F337-C3AA-BDAD69F6A037}"/>
                    </a:ext>
                  </a:extLst>
                </p14:cNvPr>
                <p14:cNvContentPartPr/>
                <p14:nvPr/>
              </p14:nvContentPartPr>
              <p14:xfrm>
                <a:off x="7003066" y="4969830"/>
                <a:ext cx="337320" cy="510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13AA991-3925-F337-C3AA-BDAD69F6A03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98746" y="4965510"/>
                  <a:ext cx="3459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8A326C-E55E-E36C-37DD-1DCE5BECE99C}"/>
                    </a:ext>
                  </a:extLst>
                </p14:cNvPr>
                <p14:cNvContentPartPr/>
                <p14:nvPr/>
              </p14:nvContentPartPr>
              <p14:xfrm>
                <a:off x="7334266" y="5077830"/>
                <a:ext cx="102240" cy="3646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8A326C-E55E-E36C-37DD-1DCE5BECE99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329946" y="5073510"/>
                  <a:ext cx="1108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C410968-79E5-2174-98BE-0EF7C10CB873}"/>
                    </a:ext>
                  </a:extLst>
                </p14:cNvPr>
                <p14:cNvContentPartPr/>
                <p14:nvPr/>
              </p14:nvContentPartPr>
              <p14:xfrm>
                <a:off x="4961146" y="5676870"/>
                <a:ext cx="170280" cy="660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C410968-79E5-2174-98BE-0EF7C10CB87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956826" y="5672550"/>
                  <a:ext cx="17892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2D7FB86-04D3-6348-0C1E-131D66394B3B}"/>
                    </a:ext>
                  </a:extLst>
                </p14:cNvPr>
                <p14:cNvContentPartPr/>
                <p14:nvPr/>
              </p14:nvContentPartPr>
              <p14:xfrm>
                <a:off x="5157706" y="5664630"/>
                <a:ext cx="473760" cy="421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2D7FB86-04D3-6348-0C1E-131D66394B3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153386" y="5660310"/>
                  <a:ext cx="4824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3DD337D-9763-AC45-B534-DB878DFEB8AB}"/>
                    </a:ext>
                  </a:extLst>
                </p14:cNvPr>
                <p14:cNvContentPartPr/>
                <p14:nvPr/>
              </p14:nvContentPartPr>
              <p14:xfrm>
                <a:off x="5281186" y="5636550"/>
                <a:ext cx="90720" cy="537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3DD337D-9763-AC45-B534-DB878DFEB8A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6866" y="5632230"/>
                  <a:ext cx="993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46ED11-09EA-063E-B75D-B50274F34787}"/>
                    </a:ext>
                  </a:extLst>
                </p14:cNvPr>
                <p14:cNvContentPartPr/>
                <p14:nvPr/>
              </p14:nvContentPartPr>
              <p14:xfrm>
                <a:off x="5714266" y="5917710"/>
                <a:ext cx="262080" cy="471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46ED11-09EA-063E-B75D-B50274F3478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09946" y="5913390"/>
                  <a:ext cx="2707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8C4277A-2300-C254-A37D-9CEA5ECAE9BA}"/>
                    </a:ext>
                  </a:extLst>
                </p14:cNvPr>
                <p14:cNvContentPartPr/>
                <p14:nvPr/>
              </p14:nvContentPartPr>
              <p14:xfrm>
                <a:off x="5883466" y="5749230"/>
                <a:ext cx="192600" cy="534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8C4277A-2300-C254-A37D-9CEA5ECAE9B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879146" y="5744910"/>
                  <a:ext cx="2012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8B8ECCC-EE0F-DBD3-4A78-1F40257E2070}"/>
                    </a:ext>
                  </a:extLst>
                </p14:cNvPr>
                <p14:cNvContentPartPr/>
                <p14:nvPr/>
              </p14:nvContentPartPr>
              <p14:xfrm>
                <a:off x="6342826" y="5781270"/>
                <a:ext cx="420120" cy="407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8B8ECCC-EE0F-DBD3-4A78-1F40257E207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338506" y="5776950"/>
                  <a:ext cx="4287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D4E176D-1A4C-9453-9BE6-1B8936598036}"/>
                    </a:ext>
                  </a:extLst>
                </p14:cNvPr>
                <p14:cNvContentPartPr/>
                <p14:nvPr/>
              </p14:nvContentPartPr>
              <p14:xfrm>
                <a:off x="6305386" y="5676870"/>
                <a:ext cx="175680" cy="531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D4E176D-1A4C-9453-9BE6-1B893659803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01066" y="5672550"/>
                  <a:ext cx="1843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206D445-75D8-B8E0-E99D-18D179FC6D39}"/>
                    </a:ext>
                  </a:extLst>
                </p14:cNvPr>
                <p14:cNvContentPartPr/>
                <p14:nvPr/>
              </p14:nvContentPartPr>
              <p14:xfrm>
                <a:off x="6806146" y="5696670"/>
                <a:ext cx="457560" cy="374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206D445-75D8-B8E0-E99D-18D179FC6D3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01826" y="5691990"/>
                  <a:ext cx="466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5DDE532-400E-E622-0739-EC2CEF3BC850}"/>
                    </a:ext>
                  </a:extLst>
                </p14:cNvPr>
                <p14:cNvContentPartPr/>
                <p14:nvPr/>
              </p14:nvContentPartPr>
              <p14:xfrm>
                <a:off x="6947626" y="6106710"/>
                <a:ext cx="348480" cy="51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5DDE532-400E-E622-0739-EC2CEF3BC85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943306" y="6102390"/>
                  <a:ext cx="357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3310FC5-E30B-6811-BCCA-D9BE8D37DF41}"/>
                    </a:ext>
                  </a:extLst>
                </p14:cNvPr>
                <p14:cNvContentPartPr/>
                <p14:nvPr/>
              </p14:nvContentPartPr>
              <p14:xfrm>
                <a:off x="7349026" y="6098430"/>
                <a:ext cx="287280" cy="432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3310FC5-E30B-6811-BCCA-D9BE8D37DF4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44706" y="6094110"/>
                  <a:ext cx="2959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D50F966-6466-FB57-BE6C-DDA2D022DADF}"/>
                    </a:ext>
                  </a:extLst>
                </p14:cNvPr>
                <p14:cNvContentPartPr/>
                <p14:nvPr/>
              </p14:nvContentPartPr>
              <p14:xfrm>
                <a:off x="7644586" y="5873790"/>
                <a:ext cx="147960" cy="5796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D50F966-6466-FB57-BE6C-DDA2D022DAD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640266" y="5869470"/>
                  <a:ext cx="15660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B160788-6ABB-0573-601E-8EF0F04F8799}"/>
                    </a:ext>
                  </a:extLst>
                </p14:cNvPr>
                <p14:cNvContentPartPr/>
                <p14:nvPr/>
              </p14:nvContentPartPr>
              <p14:xfrm>
                <a:off x="5146186" y="6175110"/>
                <a:ext cx="1293480" cy="253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B160788-6ABB-0573-601E-8EF0F04F879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141866" y="6170790"/>
                  <a:ext cx="1302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96A0E4-3825-183B-E818-F51FD2E83632}"/>
                    </a:ext>
                  </a:extLst>
                </p14:cNvPr>
                <p14:cNvContentPartPr/>
                <p14:nvPr/>
              </p14:nvContentPartPr>
              <p14:xfrm>
                <a:off x="1579666" y="663870"/>
                <a:ext cx="318960" cy="45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96A0E4-3825-183B-E818-F51FD2E8363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575346" y="659550"/>
                  <a:ext cx="3276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B15BC8-A4F3-413E-3F01-CD0AB2E4125F}"/>
                    </a:ext>
                  </a:extLst>
                </p14:cNvPr>
                <p14:cNvContentPartPr/>
                <p14:nvPr/>
              </p14:nvContentPartPr>
              <p14:xfrm>
                <a:off x="2184466" y="1034670"/>
                <a:ext cx="25920" cy="18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B15BC8-A4F3-413E-3F01-CD0AB2E4125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80146" y="1030350"/>
                  <a:ext cx="34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606097-72C4-D7E1-5616-86BDE851A755}"/>
                    </a:ext>
                  </a:extLst>
                </p14:cNvPr>
                <p14:cNvContentPartPr/>
                <p14:nvPr/>
              </p14:nvContentPartPr>
              <p14:xfrm>
                <a:off x="2457346" y="848550"/>
                <a:ext cx="374400" cy="28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606097-72C4-D7E1-5616-86BDE851A75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53026" y="844230"/>
                  <a:ext cx="383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2159CBE-E90E-1232-1A91-4990B564DF89}"/>
                    </a:ext>
                  </a:extLst>
                </p14:cNvPr>
                <p14:cNvContentPartPr/>
                <p14:nvPr/>
              </p14:nvContentPartPr>
              <p14:xfrm>
                <a:off x="1605586" y="1814790"/>
                <a:ext cx="397800" cy="393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2159CBE-E90E-1232-1A91-4990B564DF8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601266" y="1810470"/>
                  <a:ext cx="4064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2864D8-AF79-2BD3-11F6-04D745AC3D97}"/>
                    </a:ext>
                  </a:extLst>
                </p14:cNvPr>
                <p14:cNvContentPartPr/>
                <p14:nvPr/>
              </p14:nvContentPartPr>
              <p14:xfrm>
                <a:off x="2239906" y="2067870"/>
                <a:ext cx="113400" cy="11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2864D8-AF79-2BD3-11F6-04D745AC3D9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35586" y="2063550"/>
                  <a:ext cx="122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A063C4-EADC-AD52-DBD2-AD58E7EB4704}"/>
                    </a:ext>
                  </a:extLst>
                </p14:cNvPr>
                <p14:cNvContentPartPr/>
                <p14:nvPr/>
              </p14:nvContentPartPr>
              <p14:xfrm>
                <a:off x="1796386" y="1452990"/>
                <a:ext cx="48960" cy="64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A063C4-EADC-AD52-DBD2-AD58E7EB470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92066" y="1448670"/>
                  <a:ext cx="57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768713-8099-C5AC-C024-15653DD34F18}"/>
                    </a:ext>
                  </a:extLst>
                </p14:cNvPr>
                <p14:cNvContentPartPr/>
                <p14:nvPr/>
              </p14:nvContentPartPr>
              <p14:xfrm>
                <a:off x="2824186" y="1782390"/>
                <a:ext cx="148680" cy="24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768713-8099-C5AC-C024-15653DD34F1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819866" y="1778070"/>
                  <a:ext cx="157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8D9AA2-49C4-C4E0-2879-A41D17553FB3}"/>
                    </a:ext>
                  </a:extLst>
                </p14:cNvPr>
                <p14:cNvContentPartPr/>
                <p14:nvPr/>
              </p14:nvContentPartPr>
              <p14:xfrm>
                <a:off x="2763706" y="1996590"/>
                <a:ext cx="474840" cy="23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8D9AA2-49C4-C4E0-2879-A41D17553FB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759386" y="1992270"/>
                  <a:ext cx="483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3694E41-EB7B-AF70-3794-FFD0EDE682CF}"/>
                    </a:ext>
                  </a:extLst>
                </p14:cNvPr>
                <p14:cNvContentPartPr/>
                <p14:nvPr/>
              </p14:nvContentPartPr>
              <p14:xfrm>
                <a:off x="1070986" y="2698590"/>
                <a:ext cx="138600" cy="428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3694E41-EB7B-AF70-3794-FFD0EDE682C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66666" y="2694270"/>
                  <a:ext cx="1472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894B189-89B2-CEFA-54CA-80E13BBD89FC}"/>
                    </a:ext>
                  </a:extLst>
                </p14:cNvPr>
                <p14:cNvContentPartPr/>
                <p14:nvPr/>
              </p14:nvContentPartPr>
              <p14:xfrm>
                <a:off x="934186" y="2652510"/>
                <a:ext cx="470520" cy="20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894B189-89B2-CEFA-54CA-80E13BBD89F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29866" y="2648190"/>
                  <a:ext cx="47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051E488-43D3-6180-E1D6-FC5B2A44318A}"/>
                    </a:ext>
                  </a:extLst>
                </p14:cNvPr>
                <p14:cNvContentPartPr/>
                <p14:nvPr/>
              </p14:nvContentPartPr>
              <p14:xfrm>
                <a:off x="1409746" y="2768430"/>
                <a:ext cx="310680" cy="493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051E488-43D3-6180-E1D6-FC5B2A44318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405426" y="2764110"/>
                  <a:ext cx="3193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A542A4D-3840-2303-43ED-45A4B81A239F}"/>
                    </a:ext>
                  </a:extLst>
                </p14:cNvPr>
                <p14:cNvContentPartPr/>
                <p14:nvPr/>
              </p14:nvContentPartPr>
              <p14:xfrm>
                <a:off x="1756066" y="3073350"/>
                <a:ext cx="209160" cy="156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A542A4D-3840-2303-43ED-45A4B81A239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51746" y="3069030"/>
                  <a:ext cx="217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8F0BEC6-69F2-9564-0369-D587D66C8F9F}"/>
                    </a:ext>
                  </a:extLst>
                </p14:cNvPr>
                <p14:cNvContentPartPr/>
                <p14:nvPr/>
              </p14:nvContentPartPr>
              <p14:xfrm>
                <a:off x="1723666" y="2425350"/>
                <a:ext cx="45000" cy="168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8F0BEC6-69F2-9564-0369-D587D66C8F9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19346" y="2421030"/>
                  <a:ext cx="53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8061410-E2CB-2A7E-D25D-D77D91A46BF5}"/>
                    </a:ext>
                  </a:extLst>
                </p14:cNvPr>
                <p14:cNvContentPartPr/>
                <p14:nvPr/>
              </p14:nvContentPartPr>
              <p14:xfrm>
                <a:off x="2148466" y="3080550"/>
                <a:ext cx="8640" cy="217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8061410-E2CB-2A7E-D25D-D77D91A46BF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44146" y="3076230"/>
                  <a:ext cx="17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11E13C2-4A9E-DCAA-E521-E887C5ED1D7B}"/>
                    </a:ext>
                  </a:extLst>
                </p14:cNvPr>
                <p14:cNvContentPartPr/>
                <p14:nvPr/>
              </p14:nvContentPartPr>
              <p14:xfrm>
                <a:off x="2058826" y="2715150"/>
                <a:ext cx="50760" cy="36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11E13C2-4A9E-DCAA-E521-E887C5ED1D7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054506" y="2710830"/>
                  <a:ext cx="59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EC42AAB-76B1-F4E3-0573-6713EC25B277}"/>
                    </a:ext>
                  </a:extLst>
                </p14:cNvPr>
                <p14:cNvContentPartPr/>
                <p14:nvPr/>
              </p14:nvContentPartPr>
              <p14:xfrm>
                <a:off x="2562106" y="2650350"/>
                <a:ext cx="247320" cy="565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EC42AAB-76B1-F4E3-0573-6713EC25B27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557786" y="2646030"/>
                  <a:ext cx="2559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1E9D5CE-7DD4-4FDB-7317-F2CE3C33F96E}"/>
                    </a:ext>
                  </a:extLst>
                </p14:cNvPr>
                <p14:cNvContentPartPr/>
                <p14:nvPr/>
              </p14:nvContentPartPr>
              <p14:xfrm>
                <a:off x="2578666" y="2292870"/>
                <a:ext cx="440640" cy="723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1E9D5CE-7DD4-4FDB-7317-F2CE3C33F96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574346" y="2288550"/>
                  <a:ext cx="44928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1BC4539-47D3-FA28-AB97-339F0A48B0AF}"/>
                    </a:ext>
                  </a:extLst>
                </p14:cNvPr>
                <p14:cNvContentPartPr/>
                <p14:nvPr/>
              </p14:nvContentPartPr>
              <p14:xfrm>
                <a:off x="3058906" y="3032310"/>
                <a:ext cx="283680" cy="382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1BC4539-47D3-FA28-AB97-339F0A48B0A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054586" y="3027990"/>
                  <a:ext cx="2923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BD76DD0-0A80-DCEB-260C-BC2361604010}"/>
                    </a:ext>
                  </a:extLst>
                </p14:cNvPr>
                <p14:cNvContentPartPr/>
                <p14:nvPr/>
              </p14:nvContentPartPr>
              <p14:xfrm>
                <a:off x="3468946" y="3100710"/>
                <a:ext cx="14760" cy="252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BD76DD0-0A80-DCEB-260C-BC236160401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464626" y="3096390"/>
                  <a:ext cx="23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CB94AA7-9A5D-5314-A6E0-A5AE8BAADF4B}"/>
                    </a:ext>
                  </a:extLst>
                </p14:cNvPr>
                <p14:cNvContentPartPr/>
                <p14:nvPr/>
              </p14:nvContentPartPr>
              <p14:xfrm>
                <a:off x="2413786" y="2369190"/>
                <a:ext cx="41040" cy="37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CB94AA7-9A5D-5314-A6E0-A5AE8BAADF4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409466" y="2364870"/>
                  <a:ext cx="49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19D1339-777B-562C-BECC-661B294D47FC}"/>
                    </a:ext>
                  </a:extLst>
                </p14:cNvPr>
                <p14:cNvContentPartPr/>
                <p14:nvPr/>
              </p14:nvContentPartPr>
              <p14:xfrm>
                <a:off x="5279026" y="3028710"/>
                <a:ext cx="443520" cy="5929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19D1339-777B-562C-BECC-661B294D47F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74706" y="3024390"/>
                  <a:ext cx="45216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B6D2B08-E792-686D-8602-BAFC645860C7}"/>
                    </a:ext>
                  </a:extLst>
                </p14:cNvPr>
                <p14:cNvContentPartPr/>
                <p14:nvPr/>
              </p14:nvContentPartPr>
              <p14:xfrm>
                <a:off x="6020626" y="2669070"/>
                <a:ext cx="703080" cy="7275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B6D2B08-E792-686D-8602-BAFC645860C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016306" y="2664750"/>
                  <a:ext cx="71172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06BECC9-0794-3868-9AAB-BB795EF0AA55}"/>
                    </a:ext>
                  </a:extLst>
                </p14:cNvPr>
                <p14:cNvContentPartPr/>
                <p14:nvPr/>
              </p14:nvContentPartPr>
              <p14:xfrm>
                <a:off x="6528226" y="2952030"/>
                <a:ext cx="166680" cy="885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06BECC9-0794-3868-9AAB-BB795EF0AA5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23906" y="2947710"/>
                  <a:ext cx="175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E216217-DF43-CC63-E9B3-161F94329A91}"/>
                    </a:ext>
                  </a:extLst>
                </p14:cNvPr>
                <p14:cNvContentPartPr/>
                <p14:nvPr/>
              </p14:nvContentPartPr>
              <p14:xfrm>
                <a:off x="6853306" y="2851230"/>
                <a:ext cx="271800" cy="137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E216217-DF43-CC63-E9B3-161F94329A9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848986" y="2846910"/>
                  <a:ext cx="280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5B5C776-7147-071E-F82B-C853FADB9CC0}"/>
                    </a:ext>
                  </a:extLst>
                </p14:cNvPr>
                <p14:cNvContentPartPr/>
                <p14:nvPr/>
              </p14:nvContentPartPr>
              <p14:xfrm>
                <a:off x="7120426" y="2228430"/>
                <a:ext cx="289080" cy="826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5B5C776-7147-071E-F82B-C853FADB9CC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116106" y="2224110"/>
                  <a:ext cx="29772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ED87A0A-39CE-E446-3E73-9ED68BF53673}"/>
                    </a:ext>
                  </a:extLst>
                </p14:cNvPr>
                <p14:cNvContentPartPr/>
                <p14:nvPr/>
              </p14:nvContentPartPr>
              <p14:xfrm>
                <a:off x="7229506" y="2592390"/>
                <a:ext cx="655920" cy="464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ED87A0A-39CE-E446-3E73-9ED68BF5367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225186" y="2588070"/>
                  <a:ext cx="6645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6AC53ED-5E61-D1E2-4630-4EC595993275}"/>
                    </a:ext>
                  </a:extLst>
                </p14:cNvPr>
                <p14:cNvContentPartPr/>
                <p14:nvPr/>
              </p14:nvContentPartPr>
              <p14:xfrm>
                <a:off x="4529146" y="2807310"/>
                <a:ext cx="404640" cy="11332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6AC53ED-5E61-D1E2-4630-4EC59599327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524826" y="2802990"/>
                  <a:ext cx="413280" cy="11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5E5C231-F2F6-8784-32DD-C0A39786915A}"/>
                    </a:ext>
                  </a:extLst>
                </p14:cNvPr>
                <p14:cNvContentPartPr/>
                <p14:nvPr/>
              </p14:nvContentPartPr>
              <p14:xfrm>
                <a:off x="4710226" y="1855110"/>
                <a:ext cx="3768840" cy="25898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5E5C231-F2F6-8784-32DD-C0A39786915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705906" y="1850790"/>
                  <a:ext cx="3777480" cy="25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AF68FBA-ADB3-2A5D-5E07-AFF56DBA1C6C}"/>
                    </a:ext>
                  </a:extLst>
                </p14:cNvPr>
                <p14:cNvContentPartPr/>
                <p14:nvPr/>
              </p14:nvContentPartPr>
              <p14:xfrm>
                <a:off x="3470386" y="181470"/>
                <a:ext cx="379080" cy="951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AF68FBA-ADB3-2A5D-5E07-AFF56DBA1C6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66066" y="177150"/>
                  <a:ext cx="38772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8866C96-71E1-2AB9-D042-4C1EB899940D}"/>
                    </a:ext>
                  </a:extLst>
                </p14:cNvPr>
                <p14:cNvContentPartPr/>
                <p14:nvPr/>
              </p14:nvContentPartPr>
              <p14:xfrm>
                <a:off x="3893746" y="601230"/>
                <a:ext cx="102240" cy="2628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8866C96-71E1-2AB9-D042-4C1EB899940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89426" y="596910"/>
                  <a:ext cx="110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881E644-7439-7C3A-9F42-3C122BCFD34B}"/>
                    </a:ext>
                  </a:extLst>
                </p14:cNvPr>
                <p14:cNvContentPartPr/>
                <p14:nvPr/>
              </p14:nvContentPartPr>
              <p14:xfrm>
                <a:off x="4178506" y="524190"/>
                <a:ext cx="289800" cy="2602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881E644-7439-7C3A-9F42-3C122BCFD34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174186" y="519870"/>
                  <a:ext cx="298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6B66196-E18A-8705-4372-B9273DC83557}"/>
                    </a:ext>
                  </a:extLst>
                </p14:cNvPr>
                <p14:cNvContentPartPr/>
                <p14:nvPr/>
              </p14:nvContentPartPr>
              <p14:xfrm>
                <a:off x="4709866" y="3990"/>
                <a:ext cx="682560" cy="11365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6B66196-E18A-8705-4372-B9273DC8355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705546" y="-330"/>
                  <a:ext cx="691200" cy="11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758B1DE-4D7B-B047-05A4-AAA7884A1BED}"/>
                    </a:ext>
                  </a:extLst>
                </p14:cNvPr>
                <p14:cNvContentPartPr/>
                <p14:nvPr/>
              </p14:nvContentPartPr>
              <p14:xfrm>
                <a:off x="5595466" y="352372"/>
                <a:ext cx="120600" cy="1998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758B1DE-4D7B-B047-05A4-AAA7884A1BE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591146" y="348052"/>
                  <a:ext cx="129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52B6D92-6D98-63EA-3DFA-D037746AAF5A}"/>
                    </a:ext>
                  </a:extLst>
                </p14:cNvPr>
                <p14:cNvContentPartPr/>
                <p14:nvPr/>
              </p14:nvContentPartPr>
              <p14:xfrm>
                <a:off x="5826946" y="103252"/>
                <a:ext cx="417960" cy="5252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52B6D92-6D98-63EA-3DFA-D037746AAF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822626" y="98932"/>
                  <a:ext cx="4266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88B4DFD-D1BD-B073-116F-2CB9015A170A}"/>
                    </a:ext>
                  </a:extLst>
                </p14:cNvPr>
                <p14:cNvContentPartPr/>
                <p14:nvPr/>
              </p14:nvContentPartPr>
              <p14:xfrm>
                <a:off x="5847106" y="372892"/>
                <a:ext cx="303480" cy="42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88B4DFD-D1BD-B073-116F-2CB9015A170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842786" y="368572"/>
                  <a:ext cx="312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D320A6C-B74C-00AF-2BFE-F59D61A0D3F0}"/>
                    </a:ext>
                  </a:extLst>
                </p14:cNvPr>
                <p14:cNvContentPartPr/>
                <p14:nvPr/>
              </p14:nvContentPartPr>
              <p14:xfrm>
                <a:off x="6108826" y="177772"/>
                <a:ext cx="423360" cy="370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D320A6C-B74C-00AF-2BFE-F59D61A0D3F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04506" y="173452"/>
                  <a:ext cx="432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071D0B1-48E0-2C6F-4462-58B24FEF8123}"/>
                    </a:ext>
                  </a:extLst>
                </p14:cNvPr>
                <p14:cNvContentPartPr/>
                <p14:nvPr/>
              </p14:nvContentPartPr>
              <p14:xfrm>
                <a:off x="6677626" y="202972"/>
                <a:ext cx="172800" cy="3229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071D0B1-48E0-2C6F-4462-58B24FEF812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673306" y="198652"/>
                  <a:ext cx="181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9D432F3-F616-E7FA-AC14-DAF0440B9D8B}"/>
                    </a:ext>
                  </a:extLst>
                </p14:cNvPr>
                <p14:cNvContentPartPr/>
                <p14:nvPr/>
              </p14:nvContentPartPr>
              <p14:xfrm>
                <a:off x="4091386" y="1104772"/>
                <a:ext cx="660600" cy="4921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9D432F3-F616-E7FA-AC14-DAF0440B9D8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087066" y="1100452"/>
                  <a:ext cx="6692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DE8A2BC-86AF-A3F2-656B-89A9653A2CDE}"/>
                    </a:ext>
                  </a:extLst>
                </p14:cNvPr>
                <p14:cNvContentPartPr/>
                <p14:nvPr/>
              </p14:nvContentPartPr>
              <p14:xfrm>
                <a:off x="4754866" y="1209532"/>
                <a:ext cx="237240" cy="1594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DE8A2BC-86AF-A3F2-656B-89A9653A2CD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750546" y="1205212"/>
                  <a:ext cx="245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10636FF-7DF0-0545-E2F8-5E9A612C5281}"/>
                    </a:ext>
                  </a:extLst>
                </p14:cNvPr>
                <p14:cNvContentPartPr/>
                <p14:nvPr/>
              </p14:nvContentPartPr>
              <p14:xfrm>
                <a:off x="5239786" y="851692"/>
                <a:ext cx="216000" cy="4345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10636FF-7DF0-0545-E2F8-5E9A612C528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35466" y="847372"/>
                  <a:ext cx="2246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B28876D-0874-8798-920D-AEB667B739C9}"/>
                    </a:ext>
                  </a:extLst>
                </p14:cNvPr>
                <p14:cNvContentPartPr/>
                <p14:nvPr/>
              </p14:nvContentPartPr>
              <p14:xfrm>
                <a:off x="5540746" y="708052"/>
                <a:ext cx="592200" cy="5709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B28876D-0874-8798-920D-AEB667B739C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536426" y="703732"/>
                  <a:ext cx="60084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4ACD019-8B8A-3C4A-6FB3-ABB21F401317}"/>
                    </a:ext>
                  </a:extLst>
                </p14:cNvPr>
                <p14:cNvContentPartPr/>
                <p14:nvPr/>
              </p14:nvContentPartPr>
              <p14:xfrm>
                <a:off x="5604466" y="599692"/>
                <a:ext cx="552960" cy="767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4ACD019-8B8A-3C4A-6FB3-ABB21F40131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600146" y="595372"/>
                  <a:ext cx="56160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5D6FD06-D966-8D4A-4DE8-5AE57BCE9EA3}"/>
                    </a:ext>
                  </a:extLst>
                </p14:cNvPr>
                <p14:cNvContentPartPr/>
                <p14:nvPr/>
              </p14:nvContentPartPr>
              <p14:xfrm>
                <a:off x="3032986" y="-225788"/>
                <a:ext cx="4189680" cy="22971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5D6FD06-D966-8D4A-4DE8-5AE57BCE9EA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028666" y="-230108"/>
                  <a:ext cx="4198320" cy="230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270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ADEC030-F8D7-5B9C-4344-C936289839BE}"/>
              </a:ext>
            </a:extLst>
          </p:cNvPr>
          <p:cNvGrpSpPr/>
          <p:nvPr/>
        </p:nvGrpSpPr>
        <p:grpSpPr>
          <a:xfrm>
            <a:off x="1103386" y="2807310"/>
            <a:ext cx="4514760" cy="848880"/>
            <a:chOff x="1103386" y="2807310"/>
            <a:chExt cx="4514760" cy="84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935C84A-CB62-8265-D1B1-7BBBFDF0E8BF}"/>
                    </a:ext>
                  </a:extLst>
                </p14:cNvPr>
                <p14:cNvContentPartPr/>
                <p14:nvPr/>
              </p14:nvContentPartPr>
              <p14:xfrm>
                <a:off x="1151626" y="2831430"/>
                <a:ext cx="28800" cy="614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935C84A-CB62-8265-D1B1-7BBBFDF0E8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7306" y="2827110"/>
                  <a:ext cx="3744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288E7E7-4EB7-E249-27D6-2DF5A23348AD}"/>
                    </a:ext>
                  </a:extLst>
                </p14:cNvPr>
                <p14:cNvContentPartPr/>
                <p14:nvPr/>
              </p14:nvContentPartPr>
              <p14:xfrm>
                <a:off x="1103386" y="2807310"/>
                <a:ext cx="4514760" cy="848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288E7E7-4EB7-E249-27D6-2DF5A23348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9066" y="2802990"/>
                  <a:ext cx="4523400" cy="85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4190D43-4621-F150-AECC-11EE4A1146DF}"/>
                  </a:ext>
                </a:extLst>
              </p14:cNvPr>
              <p14:cNvContentPartPr/>
              <p14:nvPr/>
            </p14:nvContentPartPr>
            <p14:xfrm>
              <a:off x="2013826" y="4117350"/>
              <a:ext cx="21240" cy="726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4190D43-4621-F150-AECC-11EE4A1146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9506" y="4113030"/>
                <a:ext cx="2988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3255D64-1498-DCE9-BC67-8D203DA203CD}"/>
                  </a:ext>
                </a:extLst>
              </p14:cNvPr>
              <p14:cNvContentPartPr/>
              <p14:nvPr/>
            </p14:nvContentPartPr>
            <p14:xfrm>
              <a:off x="1959826" y="4105830"/>
              <a:ext cx="3308400" cy="11980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3255D64-1498-DCE9-BC67-8D203DA203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5506" y="4101510"/>
                <a:ext cx="3317040" cy="12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3F7EDF9-F9DA-B522-2244-4869E4384BD5}"/>
                  </a:ext>
                </a:extLst>
              </p14:cNvPr>
              <p14:cNvContentPartPr/>
              <p14:nvPr/>
            </p14:nvContentPartPr>
            <p14:xfrm>
              <a:off x="2341066" y="4471230"/>
              <a:ext cx="319320" cy="3643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3F7EDF9-F9DA-B522-2244-4869E4384B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6746" y="4466910"/>
                <a:ext cx="3279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C2534EA-7BDC-3A5F-9F9A-4C5E4B1436AC}"/>
                  </a:ext>
                </a:extLst>
              </p14:cNvPr>
              <p14:cNvContentPartPr/>
              <p14:nvPr/>
            </p14:nvContentPartPr>
            <p14:xfrm>
              <a:off x="2396866" y="4479150"/>
              <a:ext cx="218880" cy="5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C2534EA-7BDC-3A5F-9F9A-4C5E4B1436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2546" y="4474830"/>
                <a:ext cx="2275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724CFEF-FC54-A0FD-FF3F-EEEEBCBA506E}"/>
                  </a:ext>
                </a:extLst>
              </p14:cNvPr>
              <p14:cNvContentPartPr/>
              <p14:nvPr/>
            </p14:nvContentPartPr>
            <p14:xfrm>
              <a:off x="2485786" y="4584990"/>
              <a:ext cx="190800" cy="25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724CFEF-FC54-A0FD-FF3F-EEEEBCBA50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1466" y="4580670"/>
                <a:ext cx="199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A329F23-BA68-7CB1-FEB6-087AD3C6CAAA}"/>
                  </a:ext>
                </a:extLst>
              </p14:cNvPr>
              <p14:cNvContentPartPr/>
              <p14:nvPr/>
            </p14:nvContentPartPr>
            <p14:xfrm>
              <a:off x="2782786" y="4422270"/>
              <a:ext cx="386280" cy="286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A329F23-BA68-7CB1-FEB6-087AD3C6CA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78466" y="4417950"/>
                <a:ext cx="394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2B847D-730A-D276-36D7-B7D90F253130}"/>
                  </a:ext>
                </a:extLst>
              </p14:cNvPr>
              <p14:cNvContentPartPr/>
              <p14:nvPr/>
            </p14:nvContentPartPr>
            <p14:xfrm>
              <a:off x="3245386" y="4573470"/>
              <a:ext cx="152280" cy="1929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2B847D-730A-D276-36D7-B7D90F2531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41066" y="4569150"/>
                <a:ext cx="1609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208A07C-7C50-F2E0-3A84-ED0D152D9CE5}"/>
                  </a:ext>
                </a:extLst>
              </p14:cNvPr>
              <p14:cNvContentPartPr/>
              <p14:nvPr/>
            </p14:nvContentPartPr>
            <p14:xfrm>
              <a:off x="3673786" y="4607670"/>
              <a:ext cx="111960" cy="6206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208A07C-7C50-F2E0-3A84-ED0D152D9C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9466" y="4603350"/>
                <a:ext cx="12060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921CFE8-9E16-5C0F-73CC-3B16715FCDCA}"/>
                  </a:ext>
                </a:extLst>
              </p14:cNvPr>
              <p14:cNvContentPartPr/>
              <p14:nvPr/>
            </p14:nvContentPartPr>
            <p14:xfrm>
              <a:off x="1565266" y="5548350"/>
              <a:ext cx="114840" cy="707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921CFE8-9E16-5C0F-73CC-3B16715FCD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60946" y="5544030"/>
                <a:ext cx="12348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A28F6F6-D6CA-68E9-5204-2E7A05DE70C7}"/>
                  </a:ext>
                </a:extLst>
              </p14:cNvPr>
              <p14:cNvContentPartPr/>
              <p14:nvPr/>
            </p14:nvContentPartPr>
            <p14:xfrm>
              <a:off x="1257106" y="5358990"/>
              <a:ext cx="4231440" cy="9802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A28F6F6-D6CA-68E9-5204-2E7A05DE70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52786" y="5354670"/>
                <a:ext cx="424008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A5028E5-A840-8FE6-0095-2C2C6C957450}"/>
                  </a:ext>
                </a:extLst>
              </p14:cNvPr>
              <p14:cNvContentPartPr/>
              <p14:nvPr/>
            </p14:nvContentPartPr>
            <p14:xfrm>
              <a:off x="2479306" y="5692710"/>
              <a:ext cx="244800" cy="5220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A5028E5-A840-8FE6-0095-2C2C6C95745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74986" y="5688390"/>
                <a:ext cx="2534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E0BECF9-FD68-A256-2DA2-5B42687CEAE6}"/>
                  </a:ext>
                </a:extLst>
              </p14:cNvPr>
              <p14:cNvContentPartPr/>
              <p14:nvPr/>
            </p14:nvContentPartPr>
            <p14:xfrm>
              <a:off x="2622946" y="5648790"/>
              <a:ext cx="254160" cy="457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E0BECF9-FD68-A256-2DA2-5B42687CEA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18626" y="5644470"/>
                <a:ext cx="2628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B81D8C4-779A-15C1-339C-69B30C306AA9}"/>
                  </a:ext>
                </a:extLst>
              </p14:cNvPr>
              <p14:cNvContentPartPr/>
              <p14:nvPr/>
            </p14:nvContentPartPr>
            <p14:xfrm>
              <a:off x="2538346" y="5971350"/>
              <a:ext cx="169560" cy="554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B81D8C4-779A-15C1-339C-69B30C306A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34026" y="5967030"/>
                <a:ext cx="1782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781894-B957-B972-F5AB-271512DD0DDD}"/>
                  </a:ext>
                </a:extLst>
              </p14:cNvPr>
              <p14:cNvContentPartPr/>
              <p14:nvPr/>
            </p14:nvContentPartPr>
            <p14:xfrm>
              <a:off x="2953426" y="5706390"/>
              <a:ext cx="354240" cy="326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781894-B957-B972-F5AB-271512DD0D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49106" y="5702070"/>
                <a:ext cx="3628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B94E463-A295-4B91-9CEE-C0118EB3AC91}"/>
                  </a:ext>
                </a:extLst>
              </p14:cNvPr>
              <p14:cNvContentPartPr/>
              <p14:nvPr/>
            </p14:nvContentPartPr>
            <p14:xfrm>
              <a:off x="3485506" y="5676870"/>
              <a:ext cx="49680" cy="456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B94E463-A295-4B91-9CEE-C0118EB3AC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81186" y="5672550"/>
                <a:ext cx="583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756A21D-35D0-1436-D001-A448B5544CED}"/>
                  </a:ext>
                </a:extLst>
              </p14:cNvPr>
              <p14:cNvContentPartPr/>
              <p14:nvPr/>
            </p14:nvContentPartPr>
            <p14:xfrm>
              <a:off x="3368506" y="5532150"/>
              <a:ext cx="411480" cy="5457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756A21D-35D0-1436-D001-A448B5544C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64186" y="5527830"/>
                <a:ext cx="4201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8A9040D-F76D-57FF-1F21-16773B6AD634}"/>
                  </a:ext>
                </a:extLst>
              </p14:cNvPr>
              <p14:cNvContentPartPr/>
              <p14:nvPr/>
            </p14:nvContentPartPr>
            <p14:xfrm>
              <a:off x="2526106" y="5214630"/>
              <a:ext cx="118800" cy="4752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8A9040D-F76D-57FF-1F21-16773B6AD63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21786" y="5210310"/>
                <a:ext cx="1274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14E0A43-3BCF-50B3-FF91-183F48296592}"/>
                  </a:ext>
                </a:extLst>
              </p14:cNvPr>
              <p14:cNvContentPartPr/>
              <p14:nvPr/>
            </p14:nvContentPartPr>
            <p14:xfrm>
              <a:off x="2352586" y="5312910"/>
              <a:ext cx="415080" cy="171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14E0A43-3BCF-50B3-FF91-183F482965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48266" y="5308590"/>
                <a:ext cx="423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259B280-2198-FDA0-DC92-4CBACCD7A652}"/>
                  </a:ext>
                </a:extLst>
              </p14:cNvPr>
              <p14:cNvContentPartPr/>
              <p14:nvPr/>
            </p14:nvContentPartPr>
            <p14:xfrm>
              <a:off x="1159906" y="4937430"/>
              <a:ext cx="195480" cy="3517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259B280-2198-FDA0-DC92-4CBACCD7A6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55586" y="4933110"/>
                <a:ext cx="2041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9B65720-8340-0150-5319-06CE4E6493AC}"/>
                  </a:ext>
                </a:extLst>
              </p14:cNvPr>
              <p14:cNvContentPartPr/>
              <p14:nvPr/>
            </p14:nvContentPartPr>
            <p14:xfrm>
              <a:off x="1502266" y="5275110"/>
              <a:ext cx="42840" cy="928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9B65720-8340-0150-5319-06CE4E6493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97946" y="5270790"/>
                <a:ext cx="51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629B34-F290-3229-36D4-30673B831EFE}"/>
                  </a:ext>
                </a:extLst>
              </p14:cNvPr>
              <p14:cNvContentPartPr/>
              <p14:nvPr/>
            </p14:nvContentPartPr>
            <p14:xfrm>
              <a:off x="1470226" y="5092590"/>
              <a:ext cx="360" cy="21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629B34-F290-3229-36D4-30673B831EF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65906" y="5088270"/>
                <a:ext cx="900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D4374BB-AAF4-87F5-9429-680D77F9EEBF}"/>
                  </a:ext>
                </a:extLst>
              </p14:cNvPr>
              <p14:cNvContentPartPr/>
              <p14:nvPr/>
            </p14:nvContentPartPr>
            <p14:xfrm>
              <a:off x="3251146" y="6400110"/>
              <a:ext cx="19080" cy="3391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D4374BB-AAF4-87F5-9429-680D77F9EEB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6826" y="6395790"/>
                <a:ext cx="277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993D69E-4EB8-087E-6DAC-069B1DAB8EBE}"/>
                  </a:ext>
                </a:extLst>
              </p14:cNvPr>
              <p14:cNvContentPartPr/>
              <p14:nvPr/>
            </p14:nvContentPartPr>
            <p14:xfrm>
              <a:off x="3074026" y="6568590"/>
              <a:ext cx="336600" cy="1051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993D69E-4EB8-087E-6DAC-069B1DAB8E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69706" y="6564270"/>
                <a:ext cx="3452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4CC861D-5147-47EB-7EA2-03CA3442307D}"/>
                  </a:ext>
                </a:extLst>
              </p14:cNvPr>
              <p14:cNvContentPartPr/>
              <p14:nvPr/>
            </p14:nvContentPartPr>
            <p14:xfrm>
              <a:off x="3521506" y="6360870"/>
              <a:ext cx="169560" cy="2894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4CC861D-5147-47EB-7EA2-03CA344230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17186" y="6356550"/>
                <a:ext cx="1782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E120F5F-6718-C3ED-0D75-3DEBBF46D6C8}"/>
                  </a:ext>
                </a:extLst>
              </p14:cNvPr>
              <p14:cNvContentPartPr/>
              <p14:nvPr/>
            </p14:nvContentPartPr>
            <p14:xfrm>
              <a:off x="3868186" y="6521070"/>
              <a:ext cx="51840" cy="1713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E120F5F-6718-C3ED-0D75-3DEBBF46D6C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63866" y="6516750"/>
                <a:ext cx="60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F80BD61-D7D7-8D13-E22C-45AD05343E19}"/>
                  </a:ext>
                </a:extLst>
              </p14:cNvPr>
              <p14:cNvContentPartPr/>
              <p14:nvPr/>
            </p14:nvContentPartPr>
            <p14:xfrm>
              <a:off x="4069786" y="6325950"/>
              <a:ext cx="300240" cy="530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F80BD61-D7D7-8D13-E22C-45AD05343E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65466" y="6321630"/>
                <a:ext cx="3088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A7DBAB3-3F15-6D24-BEFD-4E20D18C7F17}"/>
                  </a:ext>
                </a:extLst>
              </p14:cNvPr>
              <p14:cNvContentPartPr/>
              <p14:nvPr/>
            </p14:nvContentPartPr>
            <p14:xfrm>
              <a:off x="4444546" y="6458398"/>
              <a:ext cx="68760" cy="207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A7DBAB3-3F15-6D24-BEFD-4E20D18C7F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40226" y="6454078"/>
                <a:ext cx="774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56F84A6-FB57-D356-4F53-4C3D7496135D}"/>
                  </a:ext>
                </a:extLst>
              </p14:cNvPr>
              <p14:cNvContentPartPr/>
              <p14:nvPr/>
            </p14:nvContentPartPr>
            <p14:xfrm>
              <a:off x="4375786" y="6333478"/>
              <a:ext cx="22320" cy="108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56F84A6-FB57-D356-4F53-4C3D7496135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71466" y="6329158"/>
                <a:ext cx="3096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294BB00-1428-A2FD-1A2D-FF788BEFCC38}"/>
              </a:ext>
            </a:extLst>
          </p:cNvPr>
          <p:cNvGrpSpPr/>
          <p:nvPr/>
        </p:nvGrpSpPr>
        <p:grpSpPr>
          <a:xfrm>
            <a:off x="3904546" y="5094390"/>
            <a:ext cx="1271520" cy="446040"/>
            <a:chOff x="3904546" y="5094390"/>
            <a:chExt cx="127152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FB3F231-6D1B-ACEC-B0AC-629A2F84F5F8}"/>
                    </a:ext>
                  </a:extLst>
                </p14:cNvPr>
                <p14:cNvContentPartPr/>
                <p14:nvPr/>
              </p14:nvContentPartPr>
              <p14:xfrm>
                <a:off x="3968626" y="5094390"/>
                <a:ext cx="103320" cy="425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FB3F231-6D1B-ACEC-B0AC-629A2F84F5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64306" y="5090070"/>
                  <a:ext cx="111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155BDD3-EA5F-897D-6B56-5D0785B831D5}"/>
                    </a:ext>
                  </a:extLst>
                </p14:cNvPr>
                <p14:cNvContentPartPr/>
                <p14:nvPr/>
              </p14:nvContentPartPr>
              <p14:xfrm>
                <a:off x="3904546" y="5312190"/>
                <a:ext cx="369000" cy="107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155BDD3-EA5F-897D-6B56-5D0785B831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00226" y="5307870"/>
                  <a:ext cx="377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1397C3-468B-D3D9-D74D-EA869686659F}"/>
                    </a:ext>
                  </a:extLst>
                </p14:cNvPr>
                <p14:cNvContentPartPr/>
                <p14:nvPr/>
              </p14:nvContentPartPr>
              <p14:xfrm>
                <a:off x="4352746" y="5186550"/>
                <a:ext cx="252360" cy="212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01397C3-468B-D3D9-D74D-EA86968665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48426" y="5182230"/>
                  <a:ext cx="261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7B169C1-882C-B038-181B-5B9D185AFF4F}"/>
                    </a:ext>
                  </a:extLst>
                </p14:cNvPr>
                <p14:cNvContentPartPr/>
                <p14:nvPr/>
              </p14:nvContentPartPr>
              <p14:xfrm>
                <a:off x="4355626" y="5155950"/>
                <a:ext cx="77760" cy="27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7B169C1-882C-B038-181B-5B9D185AFF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51306" y="5151630"/>
                  <a:ext cx="8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F35B691-CAC4-E646-95B6-0CE78ECAA5C5}"/>
                    </a:ext>
                  </a:extLst>
                </p14:cNvPr>
                <p14:cNvContentPartPr/>
                <p14:nvPr/>
              </p14:nvContentPartPr>
              <p14:xfrm>
                <a:off x="4352026" y="5299230"/>
                <a:ext cx="77040" cy="2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F35B691-CAC4-E646-95B6-0CE78ECAA5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47706" y="5294910"/>
                  <a:ext cx="856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201847C-704A-3579-87B3-16E606D650E1}"/>
                    </a:ext>
                  </a:extLst>
                </p14:cNvPr>
                <p14:cNvContentPartPr/>
                <p14:nvPr/>
              </p14:nvContentPartPr>
              <p14:xfrm>
                <a:off x="4702306" y="5286990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201847C-704A-3579-87B3-16E606D650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97986" y="52826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ACDD816-7025-D1FC-FB06-29DAB04F78B8}"/>
                    </a:ext>
                  </a:extLst>
                </p14:cNvPr>
                <p14:cNvContentPartPr/>
                <p14:nvPr/>
              </p14:nvContentPartPr>
              <p14:xfrm>
                <a:off x="4372186" y="5258910"/>
                <a:ext cx="153000" cy="17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ACDD816-7025-D1FC-FB06-29DAB04F78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67866" y="5254590"/>
                  <a:ext cx="161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8F2D350-97A1-E005-6FC3-FFBB7A4262A7}"/>
                    </a:ext>
                  </a:extLst>
                </p14:cNvPr>
                <p14:cNvContentPartPr/>
                <p14:nvPr/>
              </p14:nvContentPartPr>
              <p14:xfrm>
                <a:off x="4728586" y="5214630"/>
                <a:ext cx="50400" cy="325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8F2D350-97A1-E005-6FC3-FFBB7A4262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24266" y="5210310"/>
                  <a:ext cx="59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B0A9578-7F0D-DA07-F015-248424F662AD}"/>
                    </a:ext>
                  </a:extLst>
                </p14:cNvPr>
                <p14:cNvContentPartPr/>
                <p14:nvPr/>
              </p14:nvContentPartPr>
              <p14:xfrm>
                <a:off x="4581706" y="5387790"/>
                <a:ext cx="197640" cy="28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B0A9578-7F0D-DA07-F015-248424F662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77386" y="5383470"/>
                  <a:ext cx="206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A3FF7BD-A161-739C-47FA-DD7D7C08134A}"/>
                    </a:ext>
                  </a:extLst>
                </p14:cNvPr>
                <p14:cNvContentPartPr/>
                <p14:nvPr/>
              </p14:nvContentPartPr>
              <p14:xfrm>
                <a:off x="4897786" y="5096550"/>
                <a:ext cx="196200" cy="351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A3FF7BD-A161-739C-47FA-DD7D7C0813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93466" y="5092230"/>
                  <a:ext cx="204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F79D565-B744-6FC6-471A-A8760D292EFD}"/>
                    </a:ext>
                  </a:extLst>
                </p14:cNvPr>
                <p14:cNvContentPartPr/>
                <p14:nvPr/>
              </p14:nvContentPartPr>
              <p14:xfrm>
                <a:off x="5105146" y="5504070"/>
                <a:ext cx="360" cy="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F79D565-B744-6FC6-471A-A8760D292E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00826" y="54997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DEC4709-2939-B1A2-1013-36F6398A31A7}"/>
                    </a:ext>
                  </a:extLst>
                </p14:cNvPr>
                <p14:cNvContentPartPr/>
                <p14:nvPr/>
              </p14:nvContentPartPr>
              <p14:xfrm>
                <a:off x="5097226" y="5296678"/>
                <a:ext cx="78840" cy="187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DEC4709-2939-B1A2-1013-36F6398A31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92906" y="5292358"/>
                  <a:ext cx="87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1ED1CFD-49A7-01A7-C573-4782632C234C}"/>
                    </a:ext>
                  </a:extLst>
                </p14:cNvPr>
                <p14:cNvContentPartPr/>
                <p14:nvPr/>
              </p14:nvContentPartPr>
              <p14:xfrm>
                <a:off x="5109466" y="5272558"/>
                <a:ext cx="360" cy="1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1ED1CFD-49A7-01A7-C573-4782632C23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05146" y="5268238"/>
                  <a:ext cx="900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A51406E-13B1-88FC-2426-EA95D9BCF413}"/>
              </a:ext>
            </a:extLst>
          </p:cNvPr>
          <p:cNvGrpSpPr/>
          <p:nvPr/>
        </p:nvGrpSpPr>
        <p:grpSpPr>
          <a:xfrm>
            <a:off x="192586" y="27718"/>
            <a:ext cx="4318920" cy="2336792"/>
            <a:chOff x="192586" y="27718"/>
            <a:chExt cx="4318920" cy="23367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5669AF-B443-CA48-CC1B-498400FBCE6A}"/>
                    </a:ext>
                  </a:extLst>
                </p14:cNvPr>
                <p14:cNvContentPartPr/>
                <p14:nvPr/>
              </p14:nvContentPartPr>
              <p14:xfrm>
                <a:off x="1631506" y="1211430"/>
                <a:ext cx="214200" cy="109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5669AF-B443-CA48-CC1B-498400FBCE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27186" y="1207110"/>
                  <a:ext cx="2228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8C518E-DC17-7706-132E-5C02AA0C4A7F}"/>
                    </a:ext>
                  </a:extLst>
                </p14:cNvPr>
                <p14:cNvContentPartPr/>
                <p14:nvPr/>
              </p14:nvContentPartPr>
              <p14:xfrm>
                <a:off x="1764346" y="1315830"/>
                <a:ext cx="2747160" cy="1048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8C518E-DC17-7706-132E-5C02AA0C4A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60026" y="1311510"/>
                  <a:ext cx="275580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0960C5-A4F3-6BBE-611D-46007BB24419}"/>
                    </a:ext>
                  </a:extLst>
                </p14:cNvPr>
                <p14:cNvContentPartPr/>
                <p14:nvPr/>
              </p14:nvContentPartPr>
              <p14:xfrm>
                <a:off x="2136946" y="1529310"/>
                <a:ext cx="266040" cy="402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0960C5-A4F3-6BBE-611D-46007BB244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32626" y="1524990"/>
                  <a:ext cx="2746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A04894-D9A2-EE0D-65FE-66F077B114DB}"/>
                    </a:ext>
                  </a:extLst>
                </p14:cNvPr>
                <p14:cNvContentPartPr/>
                <p14:nvPr/>
              </p14:nvContentPartPr>
              <p14:xfrm>
                <a:off x="2050186" y="1565310"/>
                <a:ext cx="235080" cy="4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A04894-D9A2-EE0D-65FE-66F077B114D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45866" y="1560990"/>
                  <a:ext cx="2437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0F1F8E-81DD-8D36-7F77-CF425EC34576}"/>
                    </a:ext>
                  </a:extLst>
                </p14:cNvPr>
                <p14:cNvContentPartPr/>
                <p14:nvPr/>
              </p14:nvContentPartPr>
              <p14:xfrm>
                <a:off x="2207506" y="1766550"/>
                <a:ext cx="105120" cy="1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0F1F8E-81DD-8D36-7F77-CF425EC345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03186" y="1762230"/>
                  <a:ext cx="1137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67B7C46-D2BC-8823-905A-C2C8184629AE}"/>
                    </a:ext>
                  </a:extLst>
                </p14:cNvPr>
                <p14:cNvContentPartPr/>
                <p14:nvPr/>
              </p14:nvContentPartPr>
              <p14:xfrm>
                <a:off x="2517106" y="1554510"/>
                <a:ext cx="408600" cy="284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67B7C46-D2BC-8823-905A-C2C8184629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12786" y="1550190"/>
                  <a:ext cx="417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00C5845-D02F-3BDD-8F41-DD66B395E3F2}"/>
                    </a:ext>
                  </a:extLst>
                </p14:cNvPr>
                <p14:cNvContentPartPr/>
                <p14:nvPr/>
              </p14:nvContentPartPr>
              <p14:xfrm>
                <a:off x="2975386" y="1640910"/>
                <a:ext cx="191160" cy="15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00C5845-D02F-3BDD-8F41-DD66B395E3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71066" y="1636590"/>
                  <a:ext cx="199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45068B-A5B8-F894-6059-E1847C9BA29B}"/>
                    </a:ext>
                  </a:extLst>
                </p14:cNvPr>
                <p14:cNvContentPartPr/>
                <p14:nvPr/>
              </p14:nvContentPartPr>
              <p14:xfrm>
                <a:off x="3248986" y="1394310"/>
                <a:ext cx="584640" cy="484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45068B-A5B8-F894-6059-E1847C9BA2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4666" y="1389990"/>
                  <a:ext cx="5932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48D431C-4612-90F6-0ACE-597326E619BD}"/>
                    </a:ext>
                  </a:extLst>
                </p14:cNvPr>
                <p14:cNvContentPartPr/>
                <p14:nvPr/>
              </p14:nvContentPartPr>
              <p14:xfrm>
                <a:off x="1889266" y="216718"/>
                <a:ext cx="137160" cy="696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48D431C-4612-90F6-0ACE-597326E619B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84946" y="212398"/>
                  <a:ext cx="14580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134D04D-F67F-C35D-5737-F45E7953680A}"/>
                    </a:ext>
                  </a:extLst>
                </p14:cNvPr>
                <p14:cNvContentPartPr/>
                <p14:nvPr/>
              </p14:nvContentPartPr>
              <p14:xfrm>
                <a:off x="1895386" y="27718"/>
                <a:ext cx="2493720" cy="913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134D04D-F67F-C35D-5737-F45E795368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91066" y="23398"/>
                  <a:ext cx="250236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71B581A-8AA1-3BDF-8E88-72F84BD65236}"/>
                    </a:ext>
                  </a:extLst>
                </p14:cNvPr>
                <p14:cNvContentPartPr/>
                <p14:nvPr/>
              </p14:nvContentPartPr>
              <p14:xfrm>
                <a:off x="2048026" y="325078"/>
                <a:ext cx="308520" cy="3009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71B581A-8AA1-3BDF-8E88-72F84BD652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43706" y="320758"/>
                  <a:ext cx="3171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F958B4A-D517-A9E9-218D-4DED9E30C723}"/>
                    </a:ext>
                  </a:extLst>
                </p14:cNvPr>
                <p14:cNvContentPartPr/>
                <p14:nvPr/>
              </p14:nvContentPartPr>
              <p14:xfrm>
                <a:off x="2429266" y="377278"/>
                <a:ext cx="270720" cy="248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F958B4A-D517-A9E9-218D-4DED9E30C7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24946" y="372958"/>
                  <a:ext cx="279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3826915-3D49-9A86-912A-36B44B065BA8}"/>
                    </a:ext>
                  </a:extLst>
                </p14:cNvPr>
                <p14:cNvContentPartPr/>
                <p14:nvPr/>
              </p14:nvContentPartPr>
              <p14:xfrm>
                <a:off x="2823466" y="364678"/>
                <a:ext cx="351000" cy="188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3826915-3D49-9A86-912A-36B44B065B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19146" y="360358"/>
                  <a:ext cx="359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EF45598-A8F9-7181-E4FA-C414ECA3AD63}"/>
                    </a:ext>
                  </a:extLst>
                </p14:cNvPr>
                <p14:cNvContentPartPr/>
                <p14:nvPr/>
              </p14:nvContentPartPr>
              <p14:xfrm>
                <a:off x="3279946" y="337318"/>
                <a:ext cx="283680" cy="185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EF45598-A8F9-7181-E4FA-C414ECA3AD6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75626" y="332998"/>
                  <a:ext cx="292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AB02E49-78B7-2BB7-5D7C-17B9A91F16DA}"/>
                    </a:ext>
                  </a:extLst>
                </p14:cNvPr>
                <p14:cNvContentPartPr/>
                <p14:nvPr/>
              </p14:nvContentPartPr>
              <p14:xfrm>
                <a:off x="3671266" y="249118"/>
                <a:ext cx="377640" cy="228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AB02E49-78B7-2BB7-5D7C-17B9A91F16D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66946" y="244798"/>
                  <a:ext cx="386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F85DF5A-7714-0327-6239-89E694D94C06}"/>
                    </a:ext>
                  </a:extLst>
                </p14:cNvPr>
                <p14:cNvContentPartPr/>
                <p14:nvPr/>
              </p14:nvContentPartPr>
              <p14:xfrm>
                <a:off x="720346" y="276838"/>
                <a:ext cx="1083600" cy="145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F85DF5A-7714-0327-6239-89E694D94C0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6026" y="272518"/>
                  <a:ext cx="1092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86A870A-54DD-5E83-B69D-ADA8677A5FCF}"/>
                    </a:ext>
                  </a:extLst>
                </p14:cNvPr>
                <p14:cNvContentPartPr/>
                <p14:nvPr/>
              </p14:nvContentPartPr>
              <p14:xfrm>
                <a:off x="1513066" y="309238"/>
                <a:ext cx="240120" cy="422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86A870A-54DD-5E83-B69D-ADA8677A5F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08746" y="304918"/>
                  <a:ext cx="2487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A9F3633-A421-3A9D-0EA7-745B6364A899}"/>
                    </a:ext>
                  </a:extLst>
                </p14:cNvPr>
                <p14:cNvContentPartPr/>
                <p14:nvPr/>
              </p14:nvContentPartPr>
              <p14:xfrm>
                <a:off x="253066" y="397798"/>
                <a:ext cx="110160" cy="552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A9F3633-A421-3A9D-0EA7-745B6364A8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8746" y="393478"/>
                  <a:ext cx="1188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1213AB8-FFCA-1803-D814-F4F0FA3B9E1E}"/>
                    </a:ext>
                  </a:extLst>
                </p14:cNvPr>
                <p14:cNvContentPartPr/>
                <p14:nvPr/>
              </p14:nvContentPartPr>
              <p14:xfrm>
                <a:off x="192586" y="401038"/>
                <a:ext cx="344520" cy="398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1213AB8-FFCA-1803-D814-F4F0FA3B9E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8266" y="396718"/>
                  <a:ext cx="3531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06C5589-D49C-4AD4-32F6-474D3FE188FA}"/>
                    </a:ext>
                  </a:extLst>
                </p14:cNvPr>
                <p14:cNvContentPartPr/>
                <p14:nvPr/>
              </p14:nvContentPartPr>
              <p14:xfrm>
                <a:off x="548626" y="759238"/>
                <a:ext cx="135720" cy="273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06C5589-D49C-4AD4-32F6-474D3FE188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4306" y="754918"/>
                  <a:ext cx="144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EDB3025-A55B-DE23-6580-F9D98E68EB78}"/>
                    </a:ext>
                  </a:extLst>
                </p14:cNvPr>
                <p14:cNvContentPartPr/>
                <p14:nvPr/>
              </p14:nvContentPartPr>
              <p14:xfrm>
                <a:off x="905746" y="928078"/>
                <a:ext cx="69480" cy="173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EDB3025-A55B-DE23-6580-F9D98E68EB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1426" y="923758"/>
                  <a:ext cx="78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4C42477-1D02-B0CF-980D-D553DCA30A52}"/>
                    </a:ext>
                  </a:extLst>
                </p14:cNvPr>
                <p14:cNvContentPartPr/>
                <p14:nvPr/>
              </p14:nvContentPartPr>
              <p14:xfrm>
                <a:off x="778666" y="795238"/>
                <a:ext cx="2520" cy="1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4C42477-1D02-B0CF-980D-D553DCA30A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4346" y="790918"/>
                  <a:ext cx="111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489DABA-9602-1E37-D165-C8C438B72BB4}"/>
                    </a:ext>
                  </a:extLst>
                </p14:cNvPr>
                <p14:cNvContentPartPr/>
                <p14:nvPr/>
              </p14:nvContentPartPr>
              <p14:xfrm>
                <a:off x="772906" y="791638"/>
                <a:ext cx="360" cy="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489DABA-9602-1E37-D165-C8C438B72BB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8586" y="78731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35C3E22-F392-066E-D108-BF3644CC97A9}"/>
                    </a:ext>
                  </a:extLst>
                </p14:cNvPr>
                <p14:cNvContentPartPr/>
                <p14:nvPr/>
              </p14:nvContentPartPr>
              <p14:xfrm>
                <a:off x="2316586" y="863638"/>
                <a:ext cx="139680" cy="508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35C3E22-F392-066E-D108-BF3644CC97A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12266" y="859318"/>
                  <a:ext cx="1483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69D936A-09B9-73D2-B39C-910671154B58}"/>
                    </a:ext>
                  </a:extLst>
                </p14:cNvPr>
                <p14:cNvContentPartPr/>
                <p14:nvPr/>
              </p14:nvContentPartPr>
              <p14:xfrm>
                <a:off x="2211826" y="1028518"/>
                <a:ext cx="341640" cy="161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69D936A-09B9-73D2-B39C-910671154B5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07506" y="1024198"/>
                  <a:ext cx="350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1B7E1F7-E280-D845-DDE3-453E86C011C9}"/>
                    </a:ext>
                  </a:extLst>
                </p14:cNvPr>
                <p14:cNvContentPartPr/>
                <p14:nvPr/>
              </p14:nvContentPartPr>
              <p14:xfrm>
                <a:off x="1353226" y="891718"/>
                <a:ext cx="69120" cy="450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1B7E1F7-E280-D845-DDE3-453E86C011C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48906" y="887398"/>
                  <a:ext cx="77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C262D21-39C8-4408-422A-935414DD5E69}"/>
                    </a:ext>
                  </a:extLst>
                </p14:cNvPr>
                <p14:cNvContentPartPr/>
                <p14:nvPr/>
              </p14:nvContentPartPr>
              <p14:xfrm>
                <a:off x="1320826" y="927718"/>
                <a:ext cx="203400" cy="2379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C262D21-39C8-4408-422A-935414DD5E6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16506" y="923398"/>
                  <a:ext cx="212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333AD18-C19A-60F8-2619-62566087E255}"/>
                    </a:ext>
                  </a:extLst>
                </p14:cNvPr>
                <p14:cNvContentPartPr/>
                <p14:nvPr/>
              </p14:nvContentPartPr>
              <p14:xfrm>
                <a:off x="1510186" y="1060558"/>
                <a:ext cx="434160" cy="250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333AD18-C19A-60F8-2619-62566087E25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05866" y="1056238"/>
                  <a:ext cx="442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56E6F04-6504-95FC-D080-B55CC0361930}"/>
                    </a:ext>
                  </a:extLst>
                </p14:cNvPr>
                <p14:cNvContentPartPr/>
                <p14:nvPr/>
              </p14:nvContentPartPr>
              <p14:xfrm>
                <a:off x="1837066" y="1048318"/>
                <a:ext cx="219600" cy="218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56E6F04-6504-95FC-D080-B55CC036193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32746" y="1043998"/>
                  <a:ext cx="2282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F5049BF-0D9B-24FD-CE01-6AC56E12E476}"/>
              </a:ext>
            </a:extLst>
          </p:cNvPr>
          <p:cNvGrpSpPr/>
          <p:nvPr/>
        </p:nvGrpSpPr>
        <p:grpSpPr>
          <a:xfrm>
            <a:off x="3271666" y="799558"/>
            <a:ext cx="999720" cy="557280"/>
            <a:chOff x="3271666" y="799558"/>
            <a:chExt cx="99972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BA662C5-96CE-5B3D-4A51-2B5B60443B17}"/>
                    </a:ext>
                  </a:extLst>
                </p14:cNvPr>
                <p14:cNvContentPartPr/>
                <p14:nvPr/>
              </p14:nvContentPartPr>
              <p14:xfrm>
                <a:off x="3392626" y="799558"/>
                <a:ext cx="217440" cy="557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BA662C5-96CE-5B3D-4A51-2B5B60443B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388306" y="795238"/>
                  <a:ext cx="2260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E000F41-F6A6-1DEF-4E74-FD496DB323C5}"/>
                    </a:ext>
                  </a:extLst>
                </p14:cNvPr>
                <p14:cNvContentPartPr/>
                <p14:nvPr/>
              </p14:nvContentPartPr>
              <p14:xfrm>
                <a:off x="3271666" y="1038238"/>
                <a:ext cx="464400" cy="155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E000F41-F6A6-1DEF-4E74-FD496DB323C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267346" y="1033918"/>
                  <a:ext cx="473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F3DA794-1013-D7B6-83FF-6636F95D0970}"/>
                    </a:ext>
                  </a:extLst>
                </p14:cNvPr>
                <p14:cNvContentPartPr/>
                <p14:nvPr/>
              </p14:nvContentPartPr>
              <p14:xfrm>
                <a:off x="3779626" y="927358"/>
                <a:ext cx="252000" cy="225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F3DA794-1013-D7B6-83FF-6636F95D097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775306" y="923038"/>
                  <a:ext cx="260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4E587C3-2263-AC72-1F8F-5780041A1F59}"/>
                    </a:ext>
                  </a:extLst>
                </p14:cNvPr>
                <p14:cNvContentPartPr/>
                <p14:nvPr/>
              </p14:nvContentPartPr>
              <p14:xfrm>
                <a:off x="4214866" y="1121038"/>
                <a:ext cx="56520" cy="1087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4E587C3-2263-AC72-1F8F-5780041A1F5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10546" y="1116718"/>
                  <a:ext cx="65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9191227-7235-F200-2612-CFC859A94590}"/>
                    </a:ext>
                  </a:extLst>
                </p14:cNvPr>
                <p14:cNvContentPartPr/>
                <p14:nvPr/>
              </p14:nvContentPartPr>
              <p14:xfrm>
                <a:off x="4138186" y="980278"/>
                <a:ext cx="360" cy="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9191227-7235-F200-2612-CFC859A945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33866" y="97595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EC638C3-49EA-A9A9-41F8-52E4F0A85475}"/>
                    </a:ext>
                  </a:extLst>
                </p14:cNvPr>
                <p14:cNvContentPartPr/>
                <p14:nvPr/>
              </p14:nvContentPartPr>
              <p14:xfrm>
                <a:off x="3650386" y="960118"/>
                <a:ext cx="298440" cy="184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EC638C3-49EA-A9A9-41F8-52E4F0A854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46066" y="955798"/>
                  <a:ext cx="30708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8DDA0FE-5C85-4853-B58E-BFF22BEA4E34}"/>
              </a:ext>
            </a:extLst>
          </p:cNvPr>
          <p:cNvGrpSpPr/>
          <p:nvPr/>
        </p:nvGrpSpPr>
        <p:grpSpPr>
          <a:xfrm>
            <a:off x="5581426" y="5128198"/>
            <a:ext cx="896400" cy="872640"/>
            <a:chOff x="5581426" y="5128198"/>
            <a:chExt cx="896400" cy="87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FE15FA7-7E99-BCFD-3975-76130953B520}"/>
                    </a:ext>
                  </a:extLst>
                </p14:cNvPr>
                <p14:cNvContentPartPr/>
                <p14:nvPr/>
              </p14:nvContentPartPr>
              <p14:xfrm>
                <a:off x="5843146" y="5455798"/>
                <a:ext cx="634680" cy="182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FE15FA7-7E99-BCFD-3975-76130953B5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38826" y="5451478"/>
                  <a:ext cx="643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C9DA950-3F61-85B8-DB9E-A4A47F5A5AC7}"/>
                    </a:ext>
                  </a:extLst>
                </p14:cNvPr>
                <p14:cNvContentPartPr/>
                <p14:nvPr/>
              </p14:nvContentPartPr>
              <p14:xfrm>
                <a:off x="5895706" y="5765398"/>
                <a:ext cx="576360" cy="77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C9DA950-3F61-85B8-DB9E-A4A47F5A5AC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91386" y="5761078"/>
                  <a:ext cx="585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7E6BB45-6CEF-564B-E4AB-E5D0594234AB}"/>
                    </a:ext>
                  </a:extLst>
                </p14:cNvPr>
                <p14:cNvContentPartPr/>
                <p14:nvPr/>
              </p14:nvContentPartPr>
              <p14:xfrm>
                <a:off x="5581426" y="5128198"/>
                <a:ext cx="569520" cy="872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7E6BB45-6CEF-564B-E4AB-E5D0594234A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77106" y="5123878"/>
                  <a:ext cx="578160" cy="88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61910D0-08F8-3C2E-7A8A-AC051CBB43A5}"/>
              </a:ext>
            </a:extLst>
          </p:cNvPr>
          <p:cNvGrpSpPr/>
          <p:nvPr/>
        </p:nvGrpSpPr>
        <p:grpSpPr>
          <a:xfrm>
            <a:off x="5194786" y="128158"/>
            <a:ext cx="1080720" cy="871200"/>
            <a:chOff x="5194786" y="128158"/>
            <a:chExt cx="1080720" cy="87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1B7F3A9-06DD-AE54-61DF-985327B6852A}"/>
                    </a:ext>
                  </a:extLst>
                </p14:cNvPr>
                <p14:cNvContentPartPr/>
                <p14:nvPr/>
              </p14:nvContentPartPr>
              <p14:xfrm>
                <a:off x="5323306" y="419038"/>
                <a:ext cx="678600" cy="47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1B7F3A9-06DD-AE54-61DF-985327B685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18986" y="414718"/>
                  <a:ext cx="687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CE3FA5-46A3-5851-F7E3-A36093906E06}"/>
                    </a:ext>
                  </a:extLst>
                </p14:cNvPr>
                <p14:cNvContentPartPr/>
                <p14:nvPr/>
              </p14:nvContentPartPr>
              <p14:xfrm>
                <a:off x="5347066" y="467278"/>
                <a:ext cx="928440" cy="171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CE3FA5-46A3-5851-F7E3-A36093906E0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2746" y="462958"/>
                  <a:ext cx="937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9F9E0CE-32C4-40B4-FB49-5DEA5E34EF28}"/>
                    </a:ext>
                  </a:extLst>
                </p14:cNvPr>
                <p14:cNvContentPartPr/>
                <p14:nvPr/>
              </p14:nvContentPartPr>
              <p14:xfrm>
                <a:off x="5194786" y="128158"/>
                <a:ext cx="377280" cy="871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9F9E0CE-32C4-40B4-FB49-5DEA5E34EF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90466" y="123838"/>
                  <a:ext cx="385920" cy="87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256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8ACF3FB-747B-A070-4C05-123B225FABBB}"/>
                  </a:ext>
                </a:extLst>
              </p14:cNvPr>
              <p14:cNvContentPartPr/>
              <p14:nvPr/>
            </p14:nvContentPartPr>
            <p14:xfrm>
              <a:off x="6769426" y="379830"/>
              <a:ext cx="626400" cy="4102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8ACF3FB-747B-A070-4C05-123B225FAB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5106" y="375510"/>
                <a:ext cx="635040" cy="41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A437BD5-03FD-1E59-09C2-43FA05679FC6}"/>
              </a:ext>
            </a:extLst>
          </p:cNvPr>
          <p:cNvGrpSpPr/>
          <p:nvPr/>
        </p:nvGrpSpPr>
        <p:grpSpPr>
          <a:xfrm>
            <a:off x="373666" y="148350"/>
            <a:ext cx="6010200" cy="5880240"/>
            <a:chOff x="373666" y="148350"/>
            <a:chExt cx="6010200" cy="58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4FF5A61-6520-5987-696E-15E747B6FFC8}"/>
                    </a:ext>
                  </a:extLst>
                </p14:cNvPr>
                <p14:cNvContentPartPr/>
                <p14:nvPr/>
              </p14:nvContentPartPr>
              <p14:xfrm>
                <a:off x="1788466" y="997950"/>
                <a:ext cx="236160" cy="1869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4FF5A61-6520-5987-696E-15E747B6FF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4146" y="993630"/>
                  <a:ext cx="244800" cy="18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0D99236-C954-0FC8-E48B-3350F898FA4D}"/>
                    </a:ext>
                  </a:extLst>
                </p14:cNvPr>
                <p14:cNvContentPartPr/>
                <p14:nvPr/>
              </p14:nvContentPartPr>
              <p14:xfrm>
                <a:off x="1707826" y="821910"/>
                <a:ext cx="1860840" cy="2005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0D99236-C954-0FC8-E48B-3350F898FA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3506" y="817590"/>
                  <a:ext cx="1869480" cy="20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5A43BB-2FF8-92B9-A0D1-9F00D60D92DC}"/>
                    </a:ext>
                  </a:extLst>
                </p14:cNvPr>
                <p14:cNvContentPartPr/>
                <p14:nvPr/>
              </p14:nvContentPartPr>
              <p14:xfrm>
                <a:off x="2208586" y="148350"/>
                <a:ext cx="456480" cy="40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5A43BB-2FF8-92B9-A0D1-9F00D60D9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4266" y="144030"/>
                  <a:ext cx="4651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D7FD1F-39AC-F625-8162-D326C0862487}"/>
                    </a:ext>
                  </a:extLst>
                </p14:cNvPr>
                <p14:cNvContentPartPr/>
                <p14:nvPr/>
              </p14:nvContentPartPr>
              <p14:xfrm>
                <a:off x="2388946" y="279750"/>
                <a:ext cx="217800" cy="12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D7FD1F-39AC-F625-8162-D326C08624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4626" y="275430"/>
                  <a:ext cx="226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F9489F-51B7-B065-7ED9-D219EF2A389B}"/>
                    </a:ext>
                  </a:extLst>
                </p14:cNvPr>
                <p14:cNvContentPartPr/>
                <p14:nvPr/>
              </p14:nvContentPartPr>
              <p14:xfrm>
                <a:off x="2348986" y="624990"/>
                <a:ext cx="107640" cy="39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F9489F-51B7-B065-7ED9-D219EF2A38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4666" y="620670"/>
                  <a:ext cx="1162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65319F-FAF2-3636-8FE7-C96E30C2D91E}"/>
                    </a:ext>
                  </a:extLst>
                </p14:cNvPr>
                <p14:cNvContentPartPr/>
                <p14:nvPr/>
              </p14:nvContentPartPr>
              <p14:xfrm>
                <a:off x="1933906" y="632910"/>
                <a:ext cx="980280" cy="88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65319F-FAF2-3636-8FE7-C96E30C2D9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9586" y="628590"/>
                  <a:ext cx="988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8326AC-8F15-B3F9-DCED-4EAB51BC6544}"/>
                    </a:ext>
                  </a:extLst>
                </p14:cNvPr>
                <p14:cNvContentPartPr/>
                <p14:nvPr/>
              </p14:nvContentPartPr>
              <p14:xfrm>
                <a:off x="2918866" y="396030"/>
                <a:ext cx="30600" cy="235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8326AC-8F15-B3F9-DCED-4EAB51BC65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4546" y="391710"/>
                  <a:ext cx="39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60D1F8-FF20-94D1-CF12-427D7B30FA7C}"/>
                    </a:ext>
                  </a:extLst>
                </p14:cNvPr>
                <p14:cNvContentPartPr/>
                <p14:nvPr/>
              </p14:nvContentPartPr>
              <p14:xfrm>
                <a:off x="3041986" y="214950"/>
                <a:ext cx="378720" cy="499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60D1F8-FF20-94D1-CF12-427D7B30FA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37666" y="210630"/>
                  <a:ext cx="3873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FC2798-10A9-001F-F1C2-2499BCF13FFD}"/>
                    </a:ext>
                  </a:extLst>
                </p14:cNvPr>
                <p14:cNvContentPartPr/>
                <p14:nvPr/>
              </p14:nvContentPartPr>
              <p14:xfrm>
                <a:off x="3272746" y="459750"/>
                <a:ext cx="178920" cy="10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FC2798-10A9-001F-F1C2-2499BCF13F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8426" y="455430"/>
                  <a:ext cx="18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5C36F8-0A53-2A70-B0BD-92A65513F97E}"/>
                    </a:ext>
                  </a:extLst>
                </p14:cNvPr>
                <p14:cNvContentPartPr/>
                <p14:nvPr/>
              </p14:nvContentPartPr>
              <p14:xfrm>
                <a:off x="373666" y="927390"/>
                <a:ext cx="543960" cy="492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5C36F8-0A53-2A70-B0BD-92A65513F9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346" y="923070"/>
                  <a:ext cx="5526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A80643-B119-1856-17AD-39B9C92FBECE}"/>
                    </a:ext>
                  </a:extLst>
                </p14:cNvPr>
                <p14:cNvContentPartPr/>
                <p14:nvPr/>
              </p14:nvContentPartPr>
              <p14:xfrm>
                <a:off x="571666" y="1186590"/>
                <a:ext cx="317160" cy="7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A80643-B119-1856-17AD-39B9C92FBE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7346" y="1182270"/>
                  <a:ext cx="325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0A1378-23BF-ABD8-D486-B64A04AEB3E5}"/>
                    </a:ext>
                  </a:extLst>
                </p14:cNvPr>
                <p14:cNvContentPartPr/>
                <p14:nvPr/>
              </p14:nvContentPartPr>
              <p14:xfrm>
                <a:off x="1002586" y="1163550"/>
                <a:ext cx="859680" cy="63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0A1378-23BF-ABD8-D486-B64A04AEB3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8266" y="1159230"/>
                  <a:ext cx="868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A176AB-8113-63D7-DA53-402CE876D9F1}"/>
                    </a:ext>
                  </a:extLst>
                </p14:cNvPr>
                <p14:cNvContentPartPr/>
                <p14:nvPr/>
              </p14:nvContentPartPr>
              <p14:xfrm>
                <a:off x="1167826" y="1006590"/>
                <a:ext cx="68760" cy="53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A176AB-8113-63D7-DA53-402CE876D9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3506" y="1002270"/>
                  <a:ext cx="774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3B50C8-2E6A-E74D-CC58-070E7F4528E7}"/>
                    </a:ext>
                  </a:extLst>
                </p14:cNvPr>
                <p14:cNvContentPartPr/>
                <p14:nvPr/>
              </p14:nvContentPartPr>
              <p14:xfrm>
                <a:off x="995386" y="1557390"/>
                <a:ext cx="249480" cy="159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B50C8-2E6A-E74D-CC58-070E7F4528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1066" y="1553070"/>
                  <a:ext cx="258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9868E9-3ED6-D8AE-ACD7-7E6E8BCD1615}"/>
                    </a:ext>
                  </a:extLst>
                </p14:cNvPr>
                <p14:cNvContentPartPr/>
                <p14:nvPr/>
              </p14:nvContentPartPr>
              <p14:xfrm>
                <a:off x="889906" y="1617870"/>
                <a:ext cx="226080" cy="54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9868E9-3ED6-D8AE-ACD7-7E6E8BCD16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5586" y="1613550"/>
                  <a:ext cx="234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B3967E-22FA-0DDD-8A68-32DDF20E9F5A}"/>
                    </a:ext>
                  </a:extLst>
                </p14:cNvPr>
                <p14:cNvContentPartPr/>
                <p14:nvPr/>
              </p14:nvContentPartPr>
              <p14:xfrm>
                <a:off x="942466" y="1681950"/>
                <a:ext cx="61560" cy="14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B3967E-22FA-0DDD-8A68-32DDF20E9F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8146" y="1677630"/>
                  <a:ext cx="70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CF35A1-B5B7-2AC9-3C1B-6849029CD12B}"/>
                    </a:ext>
                  </a:extLst>
                </p14:cNvPr>
                <p14:cNvContentPartPr/>
                <p14:nvPr/>
              </p14:nvContentPartPr>
              <p14:xfrm>
                <a:off x="1022026" y="1730910"/>
                <a:ext cx="113760" cy="17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CF35A1-B5B7-2AC9-3C1B-6849029CD1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706" y="1726590"/>
                  <a:ext cx="122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15B113-550A-CC07-5E19-BEBA20E02F7B}"/>
                    </a:ext>
                  </a:extLst>
                </p14:cNvPr>
                <p14:cNvContentPartPr/>
                <p14:nvPr/>
              </p14:nvContentPartPr>
              <p14:xfrm>
                <a:off x="748426" y="2152110"/>
                <a:ext cx="30240" cy="31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15B113-550A-CC07-5E19-BEBA20E02F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4106" y="2147790"/>
                  <a:ext cx="38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AA3DBA-01AC-6443-EF33-E5DFEF4C5C81}"/>
                    </a:ext>
                  </a:extLst>
                </p14:cNvPr>
                <p14:cNvContentPartPr/>
                <p14:nvPr/>
              </p14:nvContentPartPr>
              <p14:xfrm>
                <a:off x="457546" y="2427150"/>
                <a:ext cx="479880" cy="61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AA3DBA-01AC-6443-EF33-E5DFEF4C5C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3226" y="2422830"/>
                  <a:ext cx="4885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279D3-DB08-EBB6-BDC4-0F0FEE5F8B15}"/>
                    </a:ext>
                  </a:extLst>
                </p14:cNvPr>
                <p14:cNvContentPartPr/>
                <p14:nvPr/>
              </p14:nvContentPartPr>
              <p14:xfrm>
                <a:off x="640066" y="2661150"/>
                <a:ext cx="207720" cy="122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279D3-DB08-EBB6-BDC4-0F0FEE5F8B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746" y="2656830"/>
                  <a:ext cx="216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653006-A3A0-7BE0-33C6-2CCCB9A6CD71}"/>
                    </a:ext>
                  </a:extLst>
                </p14:cNvPr>
                <p14:cNvContentPartPr/>
                <p14:nvPr/>
              </p14:nvContentPartPr>
              <p14:xfrm>
                <a:off x="841306" y="2438310"/>
                <a:ext cx="1283760" cy="208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653006-A3A0-7BE0-33C6-2CCCB9A6CD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6986" y="2433990"/>
                  <a:ext cx="1292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89FAB8-1A28-FD1E-3A9F-21EFAAB45E2B}"/>
                    </a:ext>
                  </a:extLst>
                </p14:cNvPr>
                <p14:cNvContentPartPr/>
                <p14:nvPr/>
              </p14:nvContentPartPr>
              <p14:xfrm>
                <a:off x="1167826" y="2405190"/>
                <a:ext cx="133200" cy="709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89FAB8-1A28-FD1E-3A9F-21EFAAB45E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3506" y="2400870"/>
                  <a:ext cx="14184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045223-CB8A-C1CD-2F58-58822FA9B6A3}"/>
                    </a:ext>
                  </a:extLst>
                </p14:cNvPr>
                <p14:cNvContentPartPr/>
                <p14:nvPr/>
              </p14:nvContentPartPr>
              <p14:xfrm>
                <a:off x="992866" y="3124830"/>
                <a:ext cx="203400" cy="29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045223-CB8A-C1CD-2F58-58822FA9B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8546" y="3120510"/>
                  <a:ext cx="212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CD5AF8-5E25-BA30-396E-C4A533FAAC0D}"/>
                    </a:ext>
                  </a:extLst>
                </p14:cNvPr>
                <p14:cNvContentPartPr/>
                <p14:nvPr/>
              </p14:nvContentPartPr>
              <p14:xfrm>
                <a:off x="922306" y="3402030"/>
                <a:ext cx="208800" cy="29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CD5AF8-5E25-BA30-396E-C4A533FAAC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7986" y="3397710"/>
                  <a:ext cx="217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AC25C9-42B8-3B2E-C679-E953611AFFCC}"/>
                    </a:ext>
                  </a:extLst>
                </p14:cNvPr>
                <p14:cNvContentPartPr/>
                <p14:nvPr/>
              </p14:nvContentPartPr>
              <p14:xfrm>
                <a:off x="942466" y="3358110"/>
                <a:ext cx="262440" cy="18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AC25C9-42B8-3B2E-C679-E953611AFF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8146" y="3353790"/>
                  <a:ext cx="271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98D609-15DD-BE4C-41DB-962DCA5DFFD7}"/>
                    </a:ext>
                  </a:extLst>
                </p14:cNvPr>
                <p14:cNvContentPartPr/>
                <p14:nvPr/>
              </p14:nvContentPartPr>
              <p14:xfrm>
                <a:off x="3654706" y="1384950"/>
                <a:ext cx="435960" cy="80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98D609-15DD-BE4C-41DB-962DCA5DFF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50386" y="1380630"/>
                  <a:ext cx="444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01C3D5-45EB-54A2-75A5-DBE43935A60C}"/>
                    </a:ext>
                  </a:extLst>
                </p14:cNvPr>
                <p14:cNvContentPartPr/>
                <p14:nvPr/>
              </p14:nvContentPartPr>
              <p14:xfrm>
                <a:off x="3743266" y="990750"/>
                <a:ext cx="144000" cy="636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01C3D5-45EB-54A2-75A5-DBE43935A6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8946" y="986430"/>
                  <a:ext cx="1526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8B447D-71FA-10CE-4E86-78E4E6D6081E}"/>
                    </a:ext>
                  </a:extLst>
                </p14:cNvPr>
                <p14:cNvContentPartPr/>
                <p14:nvPr/>
              </p14:nvContentPartPr>
              <p14:xfrm>
                <a:off x="4187866" y="1304310"/>
                <a:ext cx="67320" cy="297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8B447D-71FA-10CE-4E86-78E4E6D608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83546" y="1299990"/>
                  <a:ext cx="75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E08A28-84AF-2F28-398F-B407A1EF3089}"/>
                    </a:ext>
                  </a:extLst>
                </p14:cNvPr>
                <p14:cNvContentPartPr/>
                <p14:nvPr/>
              </p14:nvContentPartPr>
              <p14:xfrm>
                <a:off x="4093546" y="1585470"/>
                <a:ext cx="381600" cy="170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E08A28-84AF-2F28-398F-B407A1EF30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89226" y="1581150"/>
                  <a:ext cx="390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4DA155-5214-2BCD-D140-BFF8F628E75F}"/>
                    </a:ext>
                  </a:extLst>
                </p14:cNvPr>
                <p14:cNvContentPartPr/>
                <p14:nvPr/>
              </p14:nvContentPartPr>
              <p14:xfrm>
                <a:off x="3855946" y="1589790"/>
                <a:ext cx="629280" cy="282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4DA155-5214-2BCD-D140-BFF8F628E7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51626" y="1585470"/>
                  <a:ext cx="637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402478-D44E-4D10-66BE-4992169F212B}"/>
                    </a:ext>
                  </a:extLst>
                </p14:cNvPr>
                <p14:cNvContentPartPr/>
                <p14:nvPr/>
              </p14:nvContentPartPr>
              <p14:xfrm>
                <a:off x="3920026" y="2164350"/>
                <a:ext cx="12960" cy="27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402478-D44E-4D10-66BE-4992169F21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15706" y="2160030"/>
                  <a:ext cx="21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ECEA168-385E-0DA3-DC0A-8BB159ECC283}"/>
                    </a:ext>
                  </a:extLst>
                </p14:cNvPr>
                <p14:cNvContentPartPr/>
                <p14:nvPr/>
              </p14:nvContentPartPr>
              <p14:xfrm>
                <a:off x="3521506" y="2454510"/>
                <a:ext cx="621000" cy="123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ECEA168-385E-0DA3-DC0A-8BB159ECC2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17186" y="2450190"/>
                  <a:ext cx="629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14B7DD-5781-FC14-85A6-49792C5CAB84}"/>
                    </a:ext>
                  </a:extLst>
                </p14:cNvPr>
                <p14:cNvContentPartPr/>
                <p14:nvPr/>
              </p14:nvContentPartPr>
              <p14:xfrm>
                <a:off x="3674866" y="2272710"/>
                <a:ext cx="121680" cy="578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14B7DD-5781-FC14-85A6-49792C5CAB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70546" y="2268390"/>
                  <a:ext cx="1303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DC8B58-98AE-EEE8-326D-E57A5A42363F}"/>
                    </a:ext>
                  </a:extLst>
                </p14:cNvPr>
                <p14:cNvContentPartPr/>
                <p14:nvPr/>
              </p14:nvContentPartPr>
              <p14:xfrm>
                <a:off x="3908506" y="2498070"/>
                <a:ext cx="355680" cy="354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DC8B58-98AE-EEE8-326D-E57A5A4236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04186" y="2493750"/>
                  <a:ext cx="364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E8C5D8-E75B-3AE0-5932-956104E13F62}"/>
                    </a:ext>
                  </a:extLst>
                </p14:cNvPr>
                <p14:cNvContentPartPr/>
                <p14:nvPr/>
              </p14:nvContentPartPr>
              <p14:xfrm>
                <a:off x="3980866" y="2815230"/>
                <a:ext cx="331200" cy="209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E8C5D8-E75B-3AE0-5932-956104E13F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6546" y="2810910"/>
                  <a:ext cx="339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A784FCF-65A9-3B78-2CE9-1435224741D1}"/>
                    </a:ext>
                  </a:extLst>
                </p14:cNvPr>
                <p14:cNvContentPartPr/>
                <p14:nvPr/>
              </p14:nvContentPartPr>
              <p14:xfrm>
                <a:off x="5549026" y="906150"/>
                <a:ext cx="186840" cy="418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A784FCF-65A9-3B78-2CE9-1435224741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44706" y="901830"/>
                  <a:ext cx="195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842FCA-FE55-4B0C-CF64-E4125AA138AC}"/>
                    </a:ext>
                  </a:extLst>
                </p14:cNvPr>
                <p14:cNvContentPartPr/>
                <p14:nvPr/>
              </p14:nvContentPartPr>
              <p14:xfrm>
                <a:off x="5587546" y="846390"/>
                <a:ext cx="212040" cy="471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842FCA-FE55-4B0C-CF64-E4125AA138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83226" y="842070"/>
                  <a:ext cx="2206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1EEB1E-CFF5-3B78-F23B-9FE057D56198}"/>
                    </a:ext>
                  </a:extLst>
                </p14:cNvPr>
                <p14:cNvContentPartPr/>
                <p14:nvPr/>
              </p14:nvContentPartPr>
              <p14:xfrm>
                <a:off x="5504386" y="1499430"/>
                <a:ext cx="432720" cy="7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1EEB1E-CFF5-3B78-F23B-9FE057D561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00066" y="1495110"/>
                  <a:ext cx="441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2DFC61-4E87-027D-B7F6-FA2885019669}"/>
                    </a:ext>
                  </a:extLst>
                </p14:cNvPr>
                <p14:cNvContentPartPr/>
                <p14:nvPr/>
              </p14:nvContentPartPr>
              <p14:xfrm>
                <a:off x="6092986" y="1139790"/>
                <a:ext cx="282960" cy="13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2DFC61-4E87-027D-B7F6-FA28850196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8666" y="1135470"/>
                  <a:ext cx="291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4BD27F-61C9-CAE9-3713-2C301F6FD985}"/>
                    </a:ext>
                  </a:extLst>
                </p14:cNvPr>
                <p14:cNvContentPartPr/>
                <p14:nvPr/>
              </p14:nvContentPartPr>
              <p14:xfrm>
                <a:off x="6173626" y="1355790"/>
                <a:ext cx="210240" cy="12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4BD27F-61C9-CAE9-3713-2C301F6FD9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69306" y="1351470"/>
                  <a:ext cx="218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A113DB-A623-D279-3306-8CACEF071B19}"/>
                    </a:ext>
                  </a:extLst>
                </p14:cNvPr>
                <p14:cNvContentPartPr/>
                <p14:nvPr/>
              </p14:nvContentPartPr>
              <p14:xfrm>
                <a:off x="1772266" y="4453590"/>
                <a:ext cx="307800" cy="429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A113DB-A623-D279-3306-8CACEF071B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67946" y="4449270"/>
                  <a:ext cx="3164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1936D6C-015C-8192-2F44-9F3273632BB4}"/>
                    </a:ext>
                  </a:extLst>
                </p14:cNvPr>
                <p14:cNvContentPartPr/>
                <p14:nvPr/>
              </p14:nvContentPartPr>
              <p14:xfrm>
                <a:off x="2036146" y="4395270"/>
                <a:ext cx="329400" cy="414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1936D6C-015C-8192-2F44-9F3273632B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31826" y="4390950"/>
                  <a:ext cx="3380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771E823-AAB2-08BF-80DB-CE2ED15E322A}"/>
                    </a:ext>
                  </a:extLst>
                </p14:cNvPr>
                <p14:cNvContentPartPr/>
                <p14:nvPr/>
              </p14:nvContentPartPr>
              <p14:xfrm>
                <a:off x="1889266" y="5094390"/>
                <a:ext cx="566640" cy="92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771E823-AAB2-08BF-80DB-CE2ED15E32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84946" y="5090070"/>
                  <a:ext cx="575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8E902A2-010A-DA66-E394-F0C553C95D93}"/>
                    </a:ext>
                  </a:extLst>
                </p14:cNvPr>
                <p14:cNvContentPartPr/>
                <p14:nvPr/>
              </p14:nvContentPartPr>
              <p14:xfrm>
                <a:off x="1978546" y="4033110"/>
                <a:ext cx="96840" cy="24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8E902A2-010A-DA66-E394-F0C553C95D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74226" y="4028790"/>
                  <a:ext cx="105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3905801-40CF-7A9C-BD7B-ACCE724924D0}"/>
                    </a:ext>
                  </a:extLst>
                </p14:cNvPr>
                <p14:cNvContentPartPr/>
                <p14:nvPr/>
              </p14:nvContentPartPr>
              <p14:xfrm>
                <a:off x="2751826" y="4376910"/>
                <a:ext cx="243000" cy="50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3905801-40CF-7A9C-BD7B-ACCE724924D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47506" y="4372590"/>
                  <a:ext cx="251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4B1C7DB-1D44-1C91-44E0-0A1DE8E9429A}"/>
                    </a:ext>
                  </a:extLst>
                </p14:cNvPr>
                <p14:cNvContentPartPr/>
                <p14:nvPr/>
              </p14:nvContentPartPr>
              <p14:xfrm>
                <a:off x="2783866" y="4698030"/>
                <a:ext cx="167040" cy="26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4B1C7DB-1D44-1C91-44E0-0A1DE8E9429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79546" y="4693710"/>
                  <a:ext cx="175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7C72659-BA7F-E757-4271-C5CD827C74B6}"/>
                    </a:ext>
                  </a:extLst>
                </p14:cNvPr>
                <p14:cNvContentPartPr/>
                <p14:nvPr/>
              </p14:nvContentPartPr>
              <p14:xfrm>
                <a:off x="3590626" y="3939150"/>
                <a:ext cx="225360" cy="1267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7C72659-BA7F-E757-4271-C5CD827C74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86306" y="3934830"/>
                  <a:ext cx="234000" cy="12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E8094DC-395A-22EA-5B99-881D516E1161}"/>
                    </a:ext>
                  </a:extLst>
                </p14:cNvPr>
                <p14:cNvContentPartPr/>
                <p14:nvPr/>
              </p14:nvContentPartPr>
              <p14:xfrm>
                <a:off x="3323866" y="4556910"/>
                <a:ext cx="565560" cy="139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E8094DC-395A-22EA-5B99-881D516E11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19546" y="4552590"/>
                  <a:ext cx="57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101381A-A415-1131-9A03-774716222F56}"/>
                    </a:ext>
                  </a:extLst>
                </p14:cNvPr>
                <p14:cNvContentPartPr/>
                <p14:nvPr/>
              </p14:nvContentPartPr>
              <p14:xfrm>
                <a:off x="3396586" y="5372310"/>
                <a:ext cx="334800" cy="27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101381A-A415-1131-9A03-774716222F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92266" y="5367990"/>
                  <a:ext cx="343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18BA105-867B-D723-7BEF-87E28909A56C}"/>
                    </a:ext>
                  </a:extLst>
                </p14:cNvPr>
                <p14:cNvContentPartPr/>
                <p14:nvPr/>
              </p14:nvContentPartPr>
              <p14:xfrm>
                <a:off x="4187146" y="4065510"/>
                <a:ext cx="235800" cy="864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18BA105-867B-D723-7BEF-87E28909A5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82826" y="4061190"/>
                  <a:ext cx="24444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00947B0-8F66-76CA-2395-7F8CB7E67810}"/>
                    </a:ext>
                  </a:extLst>
                </p14:cNvPr>
                <p14:cNvContentPartPr/>
                <p14:nvPr/>
              </p14:nvContentPartPr>
              <p14:xfrm>
                <a:off x="4444546" y="4181790"/>
                <a:ext cx="463680" cy="611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00947B0-8F66-76CA-2395-7F8CB7E678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40226" y="4177470"/>
                  <a:ext cx="4723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ED9D283-E9FD-4979-F1CE-CE2FE6BC30BC}"/>
                    </a:ext>
                  </a:extLst>
                </p14:cNvPr>
                <p14:cNvContentPartPr/>
                <p14:nvPr/>
              </p14:nvContentPartPr>
              <p14:xfrm>
                <a:off x="4601866" y="4935630"/>
                <a:ext cx="376920" cy="84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ED9D283-E9FD-4979-F1CE-CE2FE6BC30B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97546" y="4931310"/>
                  <a:ext cx="385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3241F7-822E-3CBE-CC19-1EB9B79175C7}"/>
                    </a:ext>
                  </a:extLst>
                </p14:cNvPr>
                <p14:cNvContentPartPr/>
                <p14:nvPr/>
              </p14:nvContentPartPr>
              <p14:xfrm>
                <a:off x="5230066" y="3884430"/>
                <a:ext cx="439200" cy="1229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3241F7-822E-3CBE-CC19-1EB9B79175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25746" y="3880110"/>
                  <a:ext cx="447840" cy="12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3BA005-2F01-B597-9CB8-AFD9F4EBA9C5}"/>
                    </a:ext>
                  </a:extLst>
                </p14:cNvPr>
                <p14:cNvContentPartPr/>
                <p14:nvPr/>
              </p14:nvContentPartPr>
              <p14:xfrm>
                <a:off x="1059466" y="3744030"/>
                <a:ext cx="90360" cy="2284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3BA005-2F01-B597-9CB8-AFD9F4EBA9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5146" y="3739710"/>
                  <a:ext cx="99000" cy="22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E5181BB-CE2D-83F0-DAF6-1F6F71021EAB}"/>
                    </a:ext>
                  </a:extLst>
                </p14:cNvPr>
                <p14:cNvContentPartPr/>
                <p14:nvPr/>
              </p14:nvContentPartPr>
              <p14:xfrm>
                <a:off x="840226" y="3380790"/>
                <a:ext cx="5308560" cy="2506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E5181BB-CE2D-83F0-DAF6-1F6F71021E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5906" y="3376470"/>
                  <a:ext cx="5317200" cy="251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01A9DA9-EA11-4278-99D7-135300ADDBC6}"/>
              </a:ext>
            </a:extLst>
          </p:cNvPr>
          <p:cNvGrpSpPr/>
          <p:nvPr/>
        </p:nvGrpSpPr>
        <p:grpSpPr>
          <a:xfrm>
            <a:off x="6719026" y="66990"/>
            <a:ext cx="5076000" cy="6557040"/>
            <a:chOff x="6719026" y="66990"/>
            <a:chExt cx="5076000" cy="65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CAB994-EDFE-4B16-E7EF-36CC5C8B072A}"/>
                    </a:ext>
                  </a:extLst>
                </p14:cNvPr>
                <p14:cNvContentPartPr/>
                <p14:nvPr/>
              </p14:nvContentPartPr>
              <p14:xfrm>
                <a:off x="7507426" y="2429670"/>
                <a:ext cx="18720" cy="60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CAB994-EDFE-4B16-E7EF-36CC5C8B072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03106" y="2425350"/>
                  <a:ext cx="27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DE5A28-70CF-4758-21CA-34595C51ECB2}"/>
                    </a:ext>
                  </a:extLst>
                </p14:cNvPr>
                <p14:cNvContentPartPr/>
                <p14:nvPr/>
              </p14:nvContentPartPr>
              <p14:xfrm>
                <a:off x="7586266" y="2787150"/>
                <a:ext cx="2160" cy="14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DE5A28-70CF-4758-21CA-34595C51EC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81946" y="2782830"/>
                  <a:ext cx="1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CFCFB1-B3E8-704A-F04D-726436FB7404}"/>
                    </a:ext>
                  </a:extLst>
                </p14:cNvPr>
                <p14:cNvContentPartPr/>
                <p14:nvPr/>
              </p14:nvContentPartPr>
              <p14:xfrm>
                <a:off x="7503466" y="3173070"/>
                <a:ext cx="165960" cy="546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CFCFB1-B3E8-704A-F04D-726436FB74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99146" y="3168750"/>
                  <a:ext cx="1746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CDC402-8363-8B5B-7B3F-0DCBC54468AD}"/>
                    </a:ext>
                  </a:extLst>
                </p14:cNvPr>
                <p14:cNvContentPartPr/>
                <p14:nvPr/>
              </p14:nvContentPartPr>
              <p14:xfrm>
                <a:off x="7683106" y="3980550"/>
                <a:ext cx="363600" cy="471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CDC402-8363-8B5B-7B3F-0DCBC54468A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78786" y="3976230"/>
                  <a:ext cx="3722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C29836-0EF6-BD49-5E61-96D6FA467632}"/>
                    </a:ext>
                  </a:extLst>
                </p14:cNvPr>
                <p14:cNvContentPartPr/>
                <p14:nvPr/>
              </p14:nvContentPartPr>
              <p14:xfrm>
                <a:off x="8209066" y="4254150"/>
                <a:ext cx="65520" cy="280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C29836-0EF6-BD49-5E61-96D6FA4676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04746" y="4249830"/>
                  <a:ext cx="74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484E4A-3B42-A0B6-3195-25E71E6BCFDF}"/>
                    </a:ext>
                  </a:extLst>
                </p14:cNvPr>
                <p14:cNvContentPartPr/>
                <p14:nvPr/>
              </p14:nvContentPartPr>
              <p14:xfrm>
                <a:off x="8112226" y="4203030"/>
                <a:ext cx="317160" cy="183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484E4A-3B42-A0B6-3195-25E71E6BCF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7906" y="4198710"/>
                  <a:ext cx="325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872FB26-F0BA-611D-092E-6E4DACBE5C33}"/>
                    </a:ext>
                  </a:extLst>
                </p14:cNvPr>
                <p14:cNvContentPartPr/>
                <p14:nvPr/>
              </p14:nvContentPartPr>
              <p14:xfrm>
                <a:off x="8578786" y="4362510"/>
                <a:ext cx="201960" cy="245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872FB26-F0BA-611D-092E-6E4DACBE5C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74466" y="4358190"/>
                  <a:ext cx="210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450741-E5A4-9C74-4E47-2587822D40AE}"/>
                    </a:ext>
                  </a:extLst>
                </p14:cNvPr>
                <p14:cNvContentPartPr/>
                <p14:nvPr/>
              </p14:nvContentPartPr>
              <p14:xfrm>
                <a:off x="8873986" y="4286190"/>
                <a:ext cx="66600" cy="299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450741-E5A4-9C74-4E47-2587822D40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69666" y="4281870"/>
                  <a:ext cx="752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B341B95-1299-AA08-6C75-72816581F0C0}"/>
                    </a:ext>
                  </a:extLst>
                </p14:cNvPr>
                <p14:cNvContentPartPr/>
                <p14:nvPr/>
              </p14:nvContentPartPr>
              <p14:xfrm>
                <a:off x="8753026" y="4449270"/>
                <a:ext cx="240120" cy="34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B341B95-1299-AA08-6C75-72816581F0C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48706" y="4444950"/>
                  <a:ext cx="248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4C4590F-A159-1030-F60A-8C6E90740875}"/>
                    </a:ext>
                  </a:extLst>
                </p14:cNvPr>
                <p14:cNvContentPartPr/>
                <p14:nvPr/>
              </p14:nvContentPartPr>
              <p14:xfrm>
                <a:off x="9191866" y="4105830"/>
                <a:ext cx="87480" cy="326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4C4590F-A159-1030-F60A-8C6E907408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87546" y="4101510"/>
                  <a:ext cx="96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185AB51-DA0B-6D07-0165-57BAAA0C317A}"/>
                    </a:ext>
                  </a:extLst>
                </p14:cNvPr>
                <p14:cNvContentPartPr/>
                <p14:nvPr/>
              </p14:nvContentPartPr>
              <p14:xfrm>
                <a:off x="7608226" y="4789830"/>
                <a:ext cx="493200" cy="173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185AB51-DA0B-6D07-0165-57BAAA0C31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03906" y="4785510"/>
                  <a:ext cx="501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9E8BDB-61E7-07C2-30FC-4DBF65544198}"/>
                    </a:ext>
                  </a:extLst>
                </p14:cNvPr>
                <p14:cNvContentPartPr/>
                <p14:nvPr/>
              </p14:nvContentPartPr>
              <p14:xfrm>
                <a:off x="8277106" y="4981710"/>
                <a:ext cx="75240" cy="222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9E8BDB-61E7-07C2-30FC-4DBF655441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2786" y="4977390"/>
                  <a:ext cx="83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B98385-CFD5-5519-57E5-4D88B59974FB}"/>
                    </a:ext>
                  </a:extLst>
                </p14:cNvPr>
                <p14:cNvContentPartPr/>
                <p14:nvPr/>
              </p14:nvContentPartPr>
              <p14:xfrm>
                <a:off x="8261266" y="4937070"/>
                <a:ext cx="313200" cy="179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B98385-CFD5-5519-57E5-4D88B59974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56946" y="4932750"/>
                  <a:ext cx="321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24F11DF-A650-076B-7313-699351D8A649}"/>
                    </a:ext>
                  </a:extLst>
                </p14:cNvPr>
                <p14:cNvContentPartPr/>
                <p14:nvPr/>
              </p14:nvContentPartPr>
              <p14:xfrm>
                <a:off x="8661226" y="4981710"/>
                <a:ext cx="195480" cy="247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24F11DF-A650-076B-7313-699351D8A64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56906" y="4977390"/>
                  <a:ext cx="204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5C526A4-A569-662D-E914-E627DD328BFE}"/>
                    </a:ext>
                  </a:extLst>
                </p14:cNvPr>
                <p14:cNvContentPartPr/>
                <p14:nvPr/>
              </p14:nvContentPartPr>
              <p14:xfrm>
                <a:off x="8990986" y="4897470"/>
                <a:ext cx="62280" cy="210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5C526A4-A569-662D-E914-E627DD328B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86666" y="4893150"/>
                  <a:ext cx="70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6493073-D54B-5DA0-40CA-F33202D3A07B}"/>
                    </a:ext>
                  </a:extLst>
                </p14:cNvPr>
                <p14:cNvContentPartPr/>
                <p14:nvPr/>
              </p14:nvContentPartPr>
              <p14:xfrm>
                <a:off x="8893786" y="4860750"/>
                <a:ext cx="429480" cy="332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6493073-D54B-5DA0-40CA-F33202D3A0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89466" y="4856430"/>
                  <a:ext cx="438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F656F3C-E64C-3FF8-4D19-D3CDADB97F21}"/>
                    </a:ext>
                  </a:extLst>
                </p14:cNvPr>
                <p14:cNvContentPartPr/>
                <p14:nvPr/>
              </p14:nvContentPartPr>
              <p14:xfrm>
                <a:off x="7527586" y="5443950"/>
                <a:ext cx="78480" cy="225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F656F3C-E64C-3FF8-4D19-D3CDADB97F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23266" y="5439630"/>
                  <a:ext cx="87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B4E002C-1BDE-EE63-1827-8E462BDA9112}"/>
                    </a:ext>
                  </a:extLst>
                </p14:cNvPr>
                <p14:cNvContentPartPr/>
                <p14:nvPr/>
              </p14:nvContentPartPr>
              <p14:xfrm>
                <a:off x="7555666" y="5341710"/>
                <a:ext cx="247680" cy="58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B4E002C-1BDE-EE63-1827-8E462BDA91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51346" y="5337390"/>
                  <a:ext cx="256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1D5AB7A-D0F8-A0EB-0392-D28705963E01}"/>
                    </a:ext>
                  </a:extLst>
                </p14:cNvPr>
                <p14:cNvContentPartPr/>
                <p14:nvPr/>
              </p14:nvContentPartPr>
              <p14:xfrm>
                <a:off x="7584106" y="5569950"/>
                <a:ext cx="167040" cy="129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1D5AB7A-D0F8-A0EB-0392-D28705963E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79786" y="5565630"/>
                  <a:ext cx="175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D149D97-929B-E328-D090-86B6113D4EE6}"/>
                    </a:ext>
                  </a:extLst>
                </p14:cNvPr>
                <p14:cNvContentPartPr/>
                <p14:nvPr/>
              </p14:nvContentPartPr>
              <p14:xfrm>
                <a:off x="7972186" y="5142630"/>
                <a:ext cx="23400" cy="11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D149D97-929B-E328-D090-86B6113D4EE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67866" y="5138310"/>
                  <a:ext cx="32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0D97F6-C549-68CE-0AAD-6D6356B5B48C}"/>
                    </a:ext>
                  </a:extLst>
                </p14:cNvPr>
                <p14:cNvContentPartPr/>
                <p14:nvPr/>
              </p14:nvContentPartPr>
              <p14:xfrm>
                <a:off x="7878586" y="5546910"/>
                <a:ext cx="185040" cy="303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0D97F6-C549-68CE-0AAD-6D6356B5B48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74266" y="5542590"/>
                  <a:ext cx="193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6ED86A8-6E69-ED3C-A173-EBBB5638CD4F}"/>
                    </a:ext>
                  </a:extLst>
                </p14:cNvPr>
                <p14:cNvContentPartPr/>
                <p14:nvPr/>
              </p14:nvContentPartPr>
              <p14:xfrm>
                <a:off x="8237146" y="5712870"/>
                <a:ext cx="45360" cy="179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6ED86A8-6E69-ED3C-A173-EBBB5638CD4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32826" y="5708550"/>
                  <a:ext cx="54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EA86B8-3BB6-1EBD-5B66-D721419B0CA8}"/>
                    </a:ext>
                  </a:extLst>
                </p14:cNvPr>
                <p14:cNvContentPartPr/>
                <p14:nvPr/>
              </p14:nvContentPartPr>
              <p14:xfrm>
                <a:off x="8164426" y="5640870"/>
                <a:ext cx="264240" cy="159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EA86B8-3BB6-1EBD-5B66-D721419B0CA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60106" y="5636550"/>
                  <a:ext cx="272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C8D3FB2-0479-7E59-F899-0E3F81E6514D}"/>
                    </a:ext>
                  </a:extLst>
                </p14:cNvPr>
                <p14:cNvContentPartPr/>
                <p14:nvPr/>
              </p14:nvContentPartPr>
              <p14:xfrm>
                <a:off x="8502106" y="5733030"/>
                <a:ext cx="184320" cy="216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C8D3FB2-0479-7E59-F899-0E3F81E6514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97786" y="5728710"/>
                  <a:ext cx="192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773D092-D13F-10E2-9878-84DA3DB0422E}"/>
                    </a:ext>
                  </a:extLst>
                </p14:cNvPr>
                <p14:cNvContentPartPr/>
                <p14:nvPr/>
              </p14:nvContentPartPr>
              <p14:xfrm>
                <a:off x="8708746" y="5632950"/>
                <a:ext cx="275400" cy="257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773D092-D13F-10E2-9878-84DA3DB042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04426" y="5628630"/>
                  <a:ext cx="284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FE8E02-3F12-ED2D-3C1B-5F54D24FC39E}"/>
                    </a:ext>
                  </a:extLst>
                </p14:cNvPr>
                <p14:cNvContentPartPr/>
                <p14:nvPr/>
              </p14:nvContentPartPr>
              <p14:xfrm>
                <a:off x="9099346" y="5584710"/>
                <a:ext cx="16560" cy="239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FE8E02-3F12-ED2D-3C1B-5F54D24FC3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95026" y="5580390"/>
                  <a:ext cx="25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05BF98-2E2C-5035-AFD9-BA424E4296E3}"/>
                    </a:ext>
                  </a:extLst>
                </p14:cNvPr>
                <p14:cNvContentPartPr/>
                <p14:nvPr/>
              </p14:nvContentPartPr>
              <p14:xfrm>
                <a:off x="7641346" y="6082950"/>
                <a:ext cx="181080" cy="246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05BF98-2E2C-5035-AFD9-BA424E4296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7026" y="6078630"/>
                  <a:ext cx="189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15DAF3-E2FE-66A0-E26D-0CAF1069687E}"/>
                    </a:ext>
                  </a:extLst>
                </p14:cNvPr>
                <p14:cNvContentPartPr/>
                <p14:nvPr/>
              </p14:nvContentPartPr>
              <p14:xfrm>
                <a:off x="7656826" y="6121110"/>
                <a:ext cx="146160" cy="62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15DAF3-E2FE-66A0-E26D-0CAF106968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52506" y="6116790"/>
                  <a:ext cx="154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B09A89-E64E-11A6-10D1-2B420B3C61F9}"/>
                    </a:ext>
                  </a:extLst>
                </p14:cNvPr>
                <p14:cNvContentPartPr/>
                <p14:nvPr/>
              </p14:nvContentPartPr>
              <p14:xfrm>
                <a:off x="7891186" y="5886030"/>
                <a:ext cx="39600" cy="178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B09A89-E64E-11A6-10D1-2B420B3C61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86866" y="5881710"/>
                  <a:ext cx="48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322BFC-5790-B192-0B88-E617B2479E54}"/>
                    </a:ext>
                  </a:extLst>
                </p14:cNvPr>
                <p14:cNvContentPartPr/>
                <p14:nvPr/>
              </p14:nvContentPartPr>
              <p14:xfrm>
                <a:off x="7921786" y="6153150"/>
                <a:ext cx="148680" cy="371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322BFC-5790-B192-0B88-E617B2479E5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17466" y="6148830"/>
                  <a:ext cx="1573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A0ED224-DB6C-3571-D121-59BE48A35592}"/>
                    </a:ext>
                  </a:extLst>
                </p14:cNvPr>
                <p14:cNvContentPartPr/>
                <p14:nvPr/>
              </p14:nvContentPartPr>
              <p14:xfrm>
                <a:off x="8277106" y="6307950"/>
                <a:ext cx="35640" cy="184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A0ED224-DB6C-3571-D121-59BE48A355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72786" y="6303630"/>
                  <a:ext cx="44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0642ED6-FCB3-385F-59F4-8C64F744E6C9}"/>
                    </a:ext>
                  </a:extLst>
                </p14:cNvPr>
                <p14:cNvContentPartPr/>
                <p14:nvPr/>
              </p14:nvContentPartPr>
              <p14:xfrm>
                <a:off x="8192506" y="6161070"/>
                <a:ext cx="276840" cy="207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0642ED6-FCB3-385F-59F4-8C64F744E6C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88186" y="6156750"/>
                  <a:ext cx="28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4621AF4-1458-14E1-A140-DCAD3B1EAFF1}"/>
                    </a:ext>
                  </a:extLst>
                </p14:cNvPr>
                <p14:cNvContentPartPr/>
                <p14:nvPr/>
              </p14:nvContentPartPr>
              <p14:xfrm>
                <a:off x="8639266" y="6251430"/>
                <a:ext cx="234720" cy="232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4621AF4-1458-14E1-A140-DCAD3B1EAFF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34946" y="6247110"/>
                  <a:ext cx="24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B9E264-2418-ADED-8EAC-DEF86870918C}"/>
                    </a:ext>
                  </a:extLst>
                </p14:cNvPr>
                <p14:cNvContentPartPr/>
                <p14:nvPr/>
              </p14:nvContentPartPr>
              <p14:xfrm>
                <a:off x="9035626" y="6159270"/>
                <a:ext cx="57600" cy="295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B9E264-2418-ADED-8EAC-DEF86870918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31306" y="6154950"/>
                  <a:ext cx="662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95EE55-55FB-E528-15B6-9F9A7B516BD8}"/>
                    </a:ext>
                  </a:extLst>
                </p14:cNvPr>
                <p14:cNvContentPartPr/>
                <p14:nvPr/>
              </p14:nvContentPartPr>
              <p14:xfrm>
                <a:off x="8913946" y="6175110"/>
                <a:ext cx="387000" cy="244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95EE55-55FB-E528-15B6-9F9A7B516BD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09626" y="6170790"/>
                  <a:ext cx="395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C1ACE06-C7E8-06D7-8138-3FF66D54D8FD}"/>
                    </a:ext>
                  </a:extLst>
                </p14:cNvPr>
                <p14:cNvContentPartPr/>
                <p14:nvPr/>
              </p14:nvContentPartPr>
              <p14:xfrm>
                <a:off x="8539186" y="367950"/>
                <a:ext cx="1339920" cy="6256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C1ACE06-C7E8-06D7-8138-3FF66D54D8F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34866" y="363630"/>
                  <a:ext cx="1348560" cy="62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BE5881-E8BD-4558-B349-47373A10242D}"/>
                    </a:ext>
                  </a:extLst>
                </p14:cNvPr>
                <p14:cNvContentPartPr/>
                <p14:nvPr/>
              </p14:nvContentPartPr>
              <p14:xfrm>
                <a:off x="7003786" y="4005030"/>
                <a:ext cx="874440" cy="2301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BE5881-E8BD-4558-B349-47373A10242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99466" y="4000710"/>
                  <a:ext cx="883080" cy="23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0CE420D-18F2-47F2-51EC-5B5B551AE112}"/>
                    </a:ext>
                  </a:extLst>
                </p14:cNvPr>
                <p14:cNvContentPartPr/>
                <p14:nvPr/>
              </p14:nvContentPartPr>
              <p14:xfrm>
                <a:off x="9482746" y="693390"/>
                <a:ext cx="406080" cy="650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0CE420D-18F2-47F2-51EC-5B5B551AE1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78426" y="689070"/>
                  <a:ext cx="41472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62D036E-8A8B-21DB-A04F-4D619ABAED2E}"/>
                    </a:ext>
                  </a:extLst>
                </p14:cNvPr>
                <p14:cNvContentPartPr/>
                <p14:nvPr/>
              </p14:nvContentPartPr>
              <p14:xfrm>
                <a:off x="9155146" y="599790"/>
                <a:ext cx="817920" cy="507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62D036E-8A8B-21DB-A04F-4D619ABAED2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50826" y="595470"/>
                  <a:ext cx="8265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C6ACBD2-24C6-DAD9-E637-BAA40E6F2C89}"/>
                    </a:ext>
                  </a:extLst>
                </p14:cNvPr>
                <p14:cNvContentPartPr/>
                <p14:nvPr/>
              </p14:nvContentPartPr>
              <p14:xfrm>
                <a:off x="9925546" y="811470"/>
                <a:ext cx="922320" cy="823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C6ACBD2-24C6-DAD9-E637-BAA40E6F2C8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21226" y="807150"/>
                  <a:ext cx="93096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FF0E3D2-B6CE-02E0-3A29-50968441048C}"/>
                    </a:ext>
                  </a:extLst>
                </p14:cNvPr>
                <p14:cNvContentPartPr/>
                <p14:nvPr/>
              </p14:nvContentPartPr>
              <p14:xfrm>
                <a:off x="10510186" y="794190"/>
                <a:ext cx="619200" cy="223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FF0E3D2-B6CE-02E0-3A29-50968441048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05866" y="789870"/>
                  <a:ext cx="627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7DB2D9E-B80F-C80D-5437-37A6F1DAF092}"/>
                    </a:ext>
                  </a:extLst>
                </p14:cNvPr>
                <p14:cNvContentPartPr/>
                <p14:nvPr/>
              </p14:nvContentPartPr>
              <p14:xfrm>
                <a:off x="11090506" y="384150"/>
                <a:ext cx="704520" cy="388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7DB2D9E-B80F-C80D-5437-37A6F1DAF09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86186" y="379830"/>
                  <a:ext cx="7131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24FDF0-3F9C-8A8D-0BF3-B310E625B404}"/>
                    </a:ext>
                  </a:extLst>
                </p14:cNvPr>
                <p14:cNvContentPartPr/>
                <p14:nvPr/>
              </p14:nvContentPartPr>
              <p14:xfrm>
                <a:off x="9624946" y="1972110"/>
                <a:ext cx="548640" cy="579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24FDF0-3F9C-8A8D-0BF3-B310E625B40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20626" y="1967790"/>
                  <a:ext cx="5572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02DAB00-B5B1-BF78-09AF-23C7CC86D94E}"/>
                    </a:ext>
                  </a:extLst>
                </p14:cNvPr>
                <p14:cNvContentPartPr/>
                <p14:nvPr/>
              </p14:nvContentPartPr>
              <p14:xfrm>
                <a:off x="10268266" y="1987590"/>
                <a:ext cx="120600" cy="217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02DAB00-B5B1-BF78-09AF-23C7CC86D94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63946" y="1983270"/>
                  <a:ext cx="129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1ECC863-0406-1011-7610-AD3B85BC98D0}"/>
                    </a:ext>
                  </a:extLst>
                </p14:cNvPr>
                <p14:cNvContentPartPr/>
                <p14:nvPr/>
              </p14:nvContentPartPr>
              <p14:xfrm>
                <a:off x="10442146" y="1658550"/>
                <a:ext cx="290160" cy="377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1ECC863-0406-1011-7610-AD3B85BC98D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37826" y="1654230"/>
                  <a:ext cx="2988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E1E011A-5095-F21E-042F-7677159D9F75}"/>
                    </a:ext>
                  </a:extLst>
                </p14:cNvPr>
                <p14:cNvContentPartPr/>
                <p14:nvPr/>
              </p14:nvContentPartPr>
              <p14:xfrm>
                <a:off x="10767946" y="1314750"/>
                <a:ext cx="460080" cy="681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E1E011A-5095-F21E-042F-7677159D9F7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63626" y="1310430"/>
                  <a:ext cx="4687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471E067-AA2C-90CA-7257-14B1A82AB345}"/>
                    </a:ext>
                  </a:extLst>
                </p14:cNvPr>
                <p14:cNvContentPartPr/>
                <p14:nvPr/>
              </p14:nvContentPartPr>
              <p14:xfrm>
                <a:off x="9901426" y="1668630"/>
                <a:ext cx="1807200" cy="1287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471E067-AA2C-90CA-7257-14B1A82AB34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897106" y="1664310"/>
                  <a:ext cx="1815840" cy="12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358849-5570-333D-9541-C3FCE0B92ABB}"/>
                    </a:ext>
                  </a:extLst>
                </p14:cNvPr>
                <p14:cNvContentPartPr/>
                <p14:nvPr/>
              </p14:nvContentPartPr>
              <p14:xfrm>
                <a:off x="7151026" y="230790"/>
                <a:ext cx="465120" cy="414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358849-5570-333D-9541-C3FCE0B92AB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46706" y="226470"/>
                  <a:ext cx="473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7DC6F0D-54CC-06BE-41E6-A7F484D12735}"/>
                    </a:ext>
                  </a:extLst>
                </p14:cNvPr>
                <p14:cNvContentPartPr/>
                <p14:nvPr/>
              </p14:nvContentPartPr>
              <p14:xfrm>
                <a:off x="7777426" y="584670"/>
                <a:ext cx="187920" cy="159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7DC6F0D-54CC-06BE-41E6-A7F484D127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73106" y="580350"/>
                  <a:ext cx="196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E4DB71-C1C5-2675-020D-3378586A21E2}"/>
                    </a:ext>
                  </a:extLst>
                </p14:cNvPr>
                <p14:cNvContentPartPr/>
                <p14:nvPr/>
              </p14:nvContentPartPr>
              <p14:xfrm>
                <a:off x="7236346" y="797430"/>
                <a:ext cx="362160" cy="303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E4DB71-C1C5-2675-020D-3378586A21E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32026" y="793110"/>
                  <a:ext cx="370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4AC3EE-9C1B-BBA9-C71B-0046FA01D597}"/>
                    </a:ext>
                  </a:extLst>
                </p14:cNvPr>
                <p14:cNvContentPartPr/>
                <p14:nvPr/>
              </p14:nvContentPartPr>
              <p14:xfrm>
                <a:off x="7759786" y="970590"/>
                <a:ext cx="165600" cy="172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4AC3EE-9C1B-BBA9-C71B-0046FA01D59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55466" y="966270"/>
                  <a:ext cx="174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E736F8-085F-E92E-296E-86B5A1A137AA}"/>
                    </a:ext>
                  </a:extLst>
                </p14:cNvPr>
                <p14:cNvContentPartPr/>
                <p14:nvPr/>
              </p14:nvContentPartPr>
              <p14:xfrm>
                <a:off x="7410586" y="1396470"/>
                <a:ext cx="241920" cy="218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E736F8-085F-E92E-296E-86B5A1A137A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06266" y="1392150"/>
                  <a:ext cx="250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FEC45E-DF21-588E-2C73-AA6332695E4D}"/>
                    </a:ext>
                  </a:extLst>
                </p14:cNvPr>
                <p14:cNvContentPartPr/>
                <p14:nvPr/>
              </p14:nvContentPartPr>
              <p14:xfrm>
                <a:off x="7386826" y="1360110"/>
                <a:ext cx="199080" cy="4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FEC45E-DF21-588E-2C73-AA6332695E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82506" y="1355790"/>
                  <a:ext cx="207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4285CC-2069-72F0-671A-C0537413EB8E}"/>
                    </a:ext>
                  </a:extLst>
                </p14:cNvPr>
                <p14:cNvContentPartPr/>
                <p14:nvPr/>
              </p14:nvContentPartPr>
              <p14:xfrm>
                <a:off x="7511746" y="1163550"/>
                <a:ext cx="214200" cy="306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4285CC-2069-72F0-671A-C0537413EB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07426" y="1159230"/>
                  <a:ext cx="222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F2D2FC-2F28-7A9D-7585-F7F8AA1CBB7F}"/>
                    </a:ext>
                  </a:extLst>
                </p14:cNvPr>
                <p14:cNvContentPartPr/>
                <p14:nvPr/>
              </p14:nvContentPartPr>
              <p14:xfrm>
                <a:off x="7687066" y="1509870"/>
                <a:ext cx="223920" cy="281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F2D2FC-2F28-7A9D-7585-F7F8AA1CBB7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82746" y="1505550"/>
                  <a:ext cx="232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ADC1DA-F46F-4132-D056-9208EF161BA1}"/>
                    </a:ext>
                  </a:extLst>
                </p14:cNvPr>
                <p14:cNvContentPartPr/>
                <p14:nvPr/>
              </p14:nvContentPartPr>
              <p14:xfrm>
                <a:off x="7999186" y="1565310"/>
                <a:ext cx="134640" cy="16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ADC1DA-F46F-4132-D056-9208EF161BA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94866" y="1560990"/>
                  <a:ext cx="143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D856524-ACDF-DF31-F0CC-A064D8CF49FE}"/>
                    </a:ext>
                  </a:extLst>
                </p14:cNvPr>
                <p14:cNvContentPartPr/>
                <p14:nvPr/>
              </p14:nvContentPartPr>
              <p14:xfrm>
                <a:off x="7363426" y="1863030"/>
                <a:ext cx="172080" cy="309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D856524-ACDF-DF31-F0CC-A064D8CF49F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59106" y="1858710"/>
                  <a:ext cx="180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952E92-89E9-5AB2-94DB-11C17A0DB793}"/>
                    </a:ext>
                  </a:extLst>
                </p14:cNvPr>
                <p14:cNvContentPartPr/>
                <p14:nvPr/>
              </p14:nvContentPartPr>
              <p14:xfrm>
                <a:off x="7362346" y="1830270"/>
                <a:ext cx="189360" cy="69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952E92-89E9-5AB2-94DB-11C17A0DB79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58026" y="1825950"/>
                  <a:ext cx="19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B3F222-FED4-B824-D194-784C60E0D6AB}"/>
                    </a:ext>
                  </a:extLst>
                </p14:cNvPr>
                <p14:cNvContentPartPr/>
                <p14:nvPr/>
              </p14:nvContentPartPr>
              <p14:xfrm>
                <a:off x="7318066" y="2036190"/>
                <a:ext cx="225000" cy="52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B3F222-FED4-B824-D194-784C60E0D6A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13746" y="2031870"/>
                  <a:ext cx="233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6F1E5F-7AE4-CD5F-6327-3FA0B04BE4F2}"/>
                    </a:ext>
                  </a:extLst>
                </p14:cNvPr>
                <p14:cNvContentPartPr/>
                <p14:nvPr/>
              </p14:nvContentPartPr>
              <p14:xfrm>
                <a:off x="7670146" y="1852590"/>
                <a:ext cx="154440" cy="391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A6F1E5F-7AE4-CD5F-6327-3FA0B04BE4F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65826" y="1848270"/>
                  <a:ext cx="1630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4380BE-025A-B315-224A-F62512D3F18B}"/>
                    </a:ext>
                  </a:extLst>
                </p14:cNvPr>
                <p14:cNvContentPartPr/>
                <p14:nvPr/>
              </p14:nvContentPartPr>
              <p14:xfrm>
                <a:off x="7906666" y="2070390"/>
                <a:ext cx="264240" cy="143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4380BE-025A-B315-224A-F62512D3F18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02346" y="2066070"/>
                  <a:ext cx="272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2962C24-A4C1-2960-A0C9-9768C99BE9E3}"/>
                    </a:ext>
                  </a:extLst>
                </p14:cNvPr>
                <p14:cNvContentPartPr/>
                <p14:nvPr/>
              </p14:nvContentPartPr>
              <p14:xfrm>
                <a:off x="7604266" y="1674030"/>
                <a:ext cx="32760" cy="222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2962C24-A4C1-2960-A0C9-9768C99BE9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99946" y="1669710"/>
                  <a:ext cx="41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F1A221F-20AD-1C2F-61E6-578B8D36833C}"/>
                    </a:ext>
                  </a:extLst>
                </p14:cNvPr>
                <p14:cNvContentPartPr/>
                <p14:nvPr/>
              </p14:nvContentPartPr>
              <p14:xfrm>
                <a:off x="6719026" y="66990"/>
                <a:ext cx="2187360" cy="1292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F1A221F-20AD-1C2F-61E6-578B8D36833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14706" y="62670"/>
                  <a:ext cx="2196000" cy="13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7F2A5F-4EC7-D2E6-FDBB-FA25F2EB9EBE}"/>
                    </a:ext>
                  </a:extLst>
                </p14:cNvPr>
                <p14:cNvContentPartPr/>
                <p14:nvPr/>
              </p14:nvContentPartPr>
              <p14:xfrm>
                <a:off x="6902626" y="3652950"/>
                <a:ext cx="3404160" cy="1665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7F2A5F-4EC7-D2E6-FDBB-FA25F2EB9E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98306" y="3648630"/>
                  <a:ext cx="3412800" cy="167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345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76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788115E-C890-AA11-6B88-A8644D9B2029}"/>
              </a:ext>
            </a:extLst>
          </p:cNvPr>
          <p:cNvGrpSpPr/>
          <p:nvPr/>
        </p:nvGrpSpPr>
        <p:grpSpPr>
          <a:xfrm>
            <a:off x="524506" y="-71970"/>
            <a:ext cx="11057040" cy="6950125"/>
            <a:chOff x="524506" y="-71970"/>
            <a:chExt cx="11057040" cy="69501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2F739F1-AF82-1148-AFB9-B1F6A5FDA0D6}"/>
                    </a:ext>
                  </a:extLst>
                </p14:cNvPr>
                <p14:cNvContentPartPr/>
                <p14:nvPr/>
              </p14:nvContentPartPr>
              <p14:xfrm>
                <a:off x="524506" y="331590"/>
                <a:ext cx="582120" cy="593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2F739F1-AF82-1148-AFB9-B1F6A5FDA0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0186" y="327270"/>
                  <a:ext cx="5907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974909-C66D-8845-58C3-37EE731CDF09}"/>
                    </a:ext>
                  </a:extLst>
                </p14:cNvPr>
                <p14:cNvContentPartPr/>
                <p14:nvPr/>
              </p14:nvContentPartPr>
              <p14:xfrm>
                <a:off x="716386" y="585750"/>
                <a:ext cx="265320" cy="164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974909-C66D-8845-58C3-37EE731CDF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066" y="581430"/>
                  <a:ext cx="273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DC7E99-488E-C029-9AB0-14ED0C1B7A9D}"/>
                    </a:ext>
                  </a:extLst>
                </p14:cNvPr>
                <p14:cNvContentPartPr/>
                <p14:nvPr/>
              </p14:nvContentPartPr>
              <p14:xfrm>
                <a:off x="1107346" y="685470"/>
                <a:ext cx="1004040" cy="5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DC7E99-488E-C029-9AB0-14ED0C1B7A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3026" y="681150"/>
                  <a:ext cx="1012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830266-325D-8F18-78EF-C9ABCAF7BC23}"/>
                    </a:ext>
                  </a:extLst>
                </p14:cNvPr>
                <p14:cNvContentPartPr/>
                <p14:nvPr/>
              </p14:nvContentPartPr>
              <p14:xfrm>
                <a:off x="1510186" y="387750"/>
                <a:ext cx="81360" cy="887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830266-325D-8F18-78EF-C9ABCAF7BC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5866" y="383430"/>
                  <a:ext cx="9000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F8BC70-6FDC-CF57-D937-8855B9068D71}"/>
                    </a:ext>
                  </a:extLst>
                </p14:cNvPr>
                <p14:cNvContentPartPr/>
                <p14:nvPr/>
              </p14:nvContentPartPr>
              <p14:xfrm>
                <a:off x="1695946" y="146910"/>
                <a:ext cx="13680" cy="28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F8BC70-6FDC-CF57-D937-8855B9068D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1626" y="142590"/>
                  <a:ext cx="22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D81E28-E4FB-BFC0-C1A2-18E380B62A4B}"/>
                    </a:ext>
                  </a:extLst>
                </p14:cNvPr>
                <p14:cNvContentPartPr/>
                <p14:nvPr/>
              </p14:nvContentPartPr>
              <p14:xfrm>
                <a:off x="1815106" y="118830"/>
                <a:ext cx="321840" cy="294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D81E28-E4FB-BFC0-C1A2-18E380B62A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0786" y="114510"/>
                  <a:ext cx="330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E4B4E2-46EE-BA3B-4EA4-915630E9CBC6}"/>
                    </a:ext>
                  </a:extLst>
                </p14:cNvPr>
                <p14:cNvContentPartPr/>
                <p14:nvPr/>
              </p14:nvContentPartPr>
              <p14:xfrm>
                <a:off x="2050186" y="250230"/>
                <a:ext cx="244800" cy="102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E4B4E2-46EE-BA3B-4EA4-915630E9CB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5866" y="245910"/>
                  <a:ext cx="253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A9E792-61F1-BDAB-48C4-A1AC10B2C59E}"/>
                    </a:ext>
                  </a:extLst>
                </p14:cNvPr>
                <p14:cNvContentPartPr/>
                <p14:nvPr/>
              </p14:nvContentPartPr>
              <p14:xfrm>
                <a:off x="1897186" y="721110"/>
                <a:ext cx="1337040" cy="12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A9E792-61F1-BDAB-48C4-A1AC10B2C5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2866" y="716790"/>
                  <a:ext cx="1345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57D58C-5965-C268-CBA7-D30F0D1AC028}"/>
                    </a:ext>
                  </a:extLst>
                </p14:cNvPr>
                <p14:cNvContentPartPr/>
                <p14:nvPr/>
              </p14:nvContentPartPr>
              <p14:xfrm>
                <a:off x="2973586" y="323670"/>
                <a:ext cx="126720" cy="109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57D58C-5965-C268-CBA7-D30F0D1AC0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9266" y="319350"/>
                  <a:ext cx="13536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D040A7-9594-3087-8768-91C42022C83A}"/>
                    </a:ext>
                  </a:extLst>
                </p14:cNvPr>
                <p14:cNvContentPartPr/>
                <p14:nvPr/>
              </p14:nvContentPartPr>
              <p14:xfrm>
                <a:off x="1309306" y="1340310"/>
                <a:ext cx="20880" cy="201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D040A7-9594-3087-8768-91C42022C8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4986" y="1335990"/>
                  <a:ext cx="29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C719C5-56BE-4B71-F68D-488C616E932E}"/>
                    </a:ext>
                  </a:extLst>
                </p14:cNvPr>
                <p14:cNvContentPartPr/>
                <p14:nvPr/>
              </p14:nvContentPartPr>
              <p14:xfrm>
                <a:off x="980266" y="1164990"/>
                <a:ext cx="554040" cy="534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C719C5-56BE-4B71-F68D-488C616E93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5946" y="1160670"/>
                  <a:ext cx="5626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1B3BD4-797E-DBFA-3F05-05CF6180D647}"/>
                    </a:ext>
                  </a:extLst>
                </p14:cNvPr>
                <p14:cNvContentPartPr/>
                <p14:nvPr/>
              </p14:nvContentPartPr>
              <p14:xfrm>
                <a:off x="3396226" y="1324470"/>
                <a:ext cx="87840" cy="202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1B3BD4-797E-DBFA-3F05-05CF6180D6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1906" y="1320150"/>
                  <a:ext cx="96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AB48FB-4372-2F82-48E8-AC3CD2D05ADC}"/>
                    </a:ext>
                  </a:extLst>
                </p14:cNvPr>
                <p14:cNvContentPartPr/>
                <p14:nvPr/>
              </p14:nvContentPartPr>
              <p14:xfrm>
                <a:off x="3376426" y="1234470"/>
                <a:ext cx="330120" cy="114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AB48FB-4372-2F82-48E8-AC3CD2D05A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2106" y="1230150"/>
                  <a:ext cx="338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B27E996-6FF7-C7FF-9E7F-FF1B648E8F6E}"/>
                    </a:ext>
                  </a:extLst>
                </p14:cNvPr>
                <p14:cNvContentPartPr/>
                <p14:nvPr/>
              </p14:nvContentPartPr>
              <p14:xfrm>
                <a:off x="3111826" y="1039710"/>
                <a:ext cx="708480" cy="653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B27E996-6FF7-C7FF-9E7F-FF1B648E8F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7506" y="1035390"/>
                  <a:ext cx="71712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823919A-CA39-1991-6076-A5920CDC00CB}"/>
                    </a:ext>
                  </a:extLst>
                </p14:cNvPr>
                <p14:cNvContentPartPr/>
                <p14:nvPr/>
              </p14:nvContentPartPr>
              <p14:xfrm>
                <a:off x="1304986" y="2878590"/>
                <a:ext cx="2524320" cy="25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823919A-CA39-1991-6076-A5920CDC00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00666" y="2874270"/>
                  <a:ext cx="2532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0D9A97-E612-0E95-F2FD-5F04B51B85FD}"/>
                    </a:ext>
                  </a:extLst>
                </p14:cNvPr>
                <p14:cNvContentPartPr/>
                <p14:nvPr/>
              </p14:nvContentPartPr>
              <p14:xfrm>
                <a:off x="3029746" y="2654670"/>
                <a:ext cx="156960" cy="845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0D9A97-E612-0E95-F2FD-5F04B51B85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25426" y="2650350"/>
                  <a:ext cx="16560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732C51-DD98-FCF2-F11B-AEDA1D93B0E8}"/>
                    </a:ext>
                  </a:extLst>
                </p14:cNvPr>
                <p14:cNvContentPartPr/>
                <p14:nvPr/>
              </p14:nvContentPartPr>
              <p14:xfrm>
                <a:off x="682546" y="2730630"/>
                <a:ext cx="687600" cy="786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732C51-DD98-FCF2-F11B-AEDA1D93B0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8226" y="2726310"/>
                  <a:ext cx="69624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6C8AAF-BE74-4C24-944E-122971D85F6C}"/>
                    </a:ext>
                  </a:extLst>
                </p14:cNvPr>
                <p14:cNvContentPartPr/>
                <p14:nvPr/>
              </p14:nvContentPartPr>
              <p14:xfrm>
                <a:off x="974146" y="3089190"/>
                <a:ext cx="380160" cy="228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6C8AAF-BE74-4C24-944E-122971D85F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9826" y="3084870"/>
                  <a:ext cx="388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740D10-2E93-3303-3730-70DFBB5790BB}"/>
                    </a:ext>
                  </a:extLst>
                </p14:cNvPr>
                <p14:cNvContentPartPr/>
                <p14:nvPr/>
              </p14:nvContentPartPr>
              <p14:xfrm>
                <a:off x="1727986" y="2690670"/>
                <a:ext cx="66240" cy="820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740D10-2E93-3303-3730-70DFBB5790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23666" y="2686350"/>
                  <a:ext cx="7488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96B74F-B030-58F7-BB72-86E132390BE9}"/>
                    </a:ext>
                  </a:extLst>
                </p14:cNvPr>
                <p14:cNvContentPartPr/>
                <p14:nvPr/>
              </p14:nvContentPartPr>
              <p14:xfrm>
                <a:off x="1647346" y="3753390"/>
                <a:ext cx="228600" cy="25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96B74F-B030-58F7-BB72-86E132390B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43026" y="3749070"/>
                  <a:ext cx="237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8D40EA-C198-E23C-ECB6-B088DB2998D6}"/>
                    </a:ext>
                  </a:extLst>
                </p14:cNvPr>
                <p14:cNvContentPartPr/>
                <p14:nvPr/>
              </p14:nvContentPartPr>
              <p14:xfrm>
                <a:off x="1360786" y="3462150"/>
                <a:ext cx="807840" cy="100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8D40EA-C198-E23C-ECB6-B088DB2998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56466" y="3457830"/>
                  <a:ext cx="81648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607CBED-D59C-3A08-DE9E-B6C9544AD300}"/>
                    </a:ext>
                  </a:extLst>
                </p14:cNvPr>
                <p14:cNvContentPartPr/>
                <p14:nvPr/>
              </p14:nvContentPartPr>
              <p14:xfrm>
                <a:off x="3058546" y="3504595"/>
                <a:ext cx="52200" cy="406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607CBED-D59C-3A08-DE9E-B6C9544AD3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54226" y="3500275"/>
                  <a:ext cx="608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1CCDDCF-3F86-86AB-5301-50A29499C02F}"/>
                    </a:ext>
                  </a:extLst>
                </p14:cNvPr>
                <p14:cNvContentPartPr/>
                <p14:nvPr/>
              </p14:nvContentPartPr>
              <p14:xfrm>
                <a:off x="3347986" y="3693595"/>
                <a:ext cx="200520" cy="210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1CCDDCF-3F86-86AB-5301-50A29499C0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43666" y="3689275"/>
                  <a:ext cx="209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827F75-1F19-85AC-4477-F80948712033}"/>
                    </a:ext>
                  </a:extLst>
                </p14:cNvPr>
                <p14:cNvContentPartPr/>
                <p14:nvPr/>
              </p14:nvContentPartPr>
              <p14:xfrm>
                <a:off x="2779186" y="3262675"/>
                <a:ext cx="1127160" cy="931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827F75-1F19-85AC-4477-F809487120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4866" y="3258355"/>
                  <a:ext cx="113580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3B465C-3392-039D-750F-84824FED1FB1}"/>
                    </a:ext>
                  </a:extLst>
                </p14:cNvPr>
                <p14:cNvContentPartPr/>
                <p14:nvPr/>
              </p14:nvContentPartPr>
              <p14:xfrm>
                <a:off x="1614946" y="5076355"/>
                <a:ext cx="13320" cy="100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3B465C-3392-039D-750F-84824FED1F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10626" y="5072035"/>
                  <a:ext cx="21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828E4FC-DF3C-B775-ABB6-A73FB3267721}"/>
                    </a:ext>
                  </a:extLst>
                </p14:cNvPr>
                <p14:cNvContentPartPr/>
                <p14:nvPr/>
              </p14:nvContentPartPr>
              <p14:xfrm>
                <a:off x="1587226" y="5054755"/>
                <a:ext cx="492480" cy="726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828E4FC-DF3C-B775-ABB6-A73FB32677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82906" y="5050435"/>
                  <a:ext cx="50112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38F418D-5E20-6312-364E-DD8D553E7A81}"/>
                    </a:ext>
                  </a:extLst>
                </p14:cNvPr>
                <p14:cNvContentPartPr/>
                <p14:nvPr/>
              </p14:nvContentPartPr>
              <p14:xfrm>
                <a:off x="2130466" y="5436355"/>
                <a:ext cx="284400" cy="425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38F418D-5E20-6312-364E-DD8D553E7A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6146" y="5432035"/>
                  <a:ext cx="2930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BE6596A-D74B-EE41-40B8-0B80B4A006C8}"/>
                    </a:ext>
                  </a:extLst>
                </p14:cNvPr>
                <p14:cNvContentPartPr/>
                <p14:nvPr/>
              </p14:nvContentPartPr>
              <p14:xfrm>
                <a:off x="2541946" y="5525995"/>
                <a:ext cx="496800" cy="239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BE6596A-D74B-EE41-40B8-0B80B4A006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37626" y="5521675"/>
                  <a:ext cx="505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CDBE00F-C583-8872-77B2-B31A134A9CA4}"/>
                    </a:ext>
                  </a:extLst>
                </p14:cNvPr>
                <p14:cNvContentPartPr/>
                <p14:nvPr/>
              </p14:nvContentPartPr>
              <p14:xfrm>
                <a:off x="1982146" y="5942155"/>
                <a:ext cx="254880" cy="58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CDBE00F-C583-8872-77B2-B31A134A9C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77826" y="5937835"/>
                  <a:ext cx="263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08234E4-9C63-1D12-57F9-EAB8B3C518E8}"/>
                    </a:ext>
                  </a:extLst>
                </p14:cNvPr>
                <p14:cNvContentPartPr/>
                <p14:nvPr/>
              </p14:nvContentPartPr>
              <p14:xfrm>
                <a:off x="1462306" y="4820035"/>
                <a:ext cx="597240" cy="150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08234E4-9C63-1D12-57F9-EAB8B3C518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57986" y="4815715"/>
                  <a:ext cx="605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A78710D-5FC8-86EA-295B-A4F29EEFDDFF}"/>
                    </a:ext>
                  </a:extLst>
                </p14:cNvPr>
                <p14:cNvContentPartPr/>
                <p14:nvPr/>
              </p14:nvContentPartPr>
              <p14:xfrm>
                <a:off x="3267706" y="5188675"/>
                <a:ext cx="125640" cy="27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A78710D-5FC8-86EA-295B-A4F29EEFDD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63386" y="5184355"/>
                  <a:ext cx="134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A541B0-AA06-25B4-4B57-14874ABA60ED}"/>
                    </a:ext>
                  </a:extLst>
                </p14:cNvPr>
                <p14:cNvContentPartPr/>
                <p14:nvPr/>
              </p14:nvContentPartPr>
              <p14:xfrm>
                <a:off x="3255826" y="5352115"/>
                <a:ext cx="277200" cy="49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A541B0-AA06-25B4-4B57-14874ABA60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51506" y="5347795"/>
                  <a:ext cx="285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2D1F3BF-A501-7971-C987-CFFD79FD4CA9}"/>
                    </a:ext>
                  </a:extLst>
                </p14:cNvPr>
                <p14:cNvContentPartPr/>
                <p14:nvPr/>
              </p14:nvContentPartPr>
              <p14:xfrm>
                <a:off x="4464706" y="1167870"/>
                <a:ext cx="174240" cy="1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2D1F3BF-A501-7971-C987-CFFD79FD4C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60386" y="1163550"/>
                  <a:ext cx="182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3B4FC1-80C0-D4E8-24CB-426A16A2B87B}"/>
                    </a:ext>
                  </a:extLst>
                </p14:cNvPr>
                <p14:cNvContentPartPr/>
                <p14:nvPr/>
              </p14:nvContentPartPr>
              <p14:xfrm>
                <a:off x="5242306" y="1175790"/>
                <a:ext cx="727560" cy="16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3B4FC1-80C0-D4E8-24CB-426A16A2B8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7986" y="1171470"/>
                  <a:ext cx="736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305B60-007A-911D-870E-D9C7B6D56525}"/>
                    </a:ext>
                  </a:extLst>
                </p14:cNvPr>
                <p14:cNvContentPartPr/>
                <p14:nvPr/>
              </p14:nvContentPartPr>
              <p14:xfrm>
                <a:off x="5339146" y="737670"/>
                <a:ext cx="26280" cy="1146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305B60-007A-911D-870E-D9C7B6D565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34826" y="733350"/>
                  <a:ext cx="3492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4810CD-2ADB-30A8-AD08-97B5E22A242F}"/>
                    </a:ext>
                  </a:extLst>
                </p14:cNvPr>
                <p14:cNvContentPartPr/>
                <p14:nvPr/>
              </p14:nvContentPartPr>
              <p14:xfrm>
                <a:off x="4698346" y="367950"/>
                <a:ext cx="241920" cy="332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4810CD-2ADB-30A8-AD08-97B5E22A24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94026" y="363630"/>
                  <a:ext cx="250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471549-1920-35E5-C9B1-9868458335D0}"/>
                    </a:ext>
                  </a:extLst>
                </p14:cNvPr>
                <p14:cNvContentPartPr/>
                <p14:nvPr/>
              </p14:nvContentPartPr>
              <p14:xfrm>
                <a:off x="4895986" y="529950"/>
                <a:ext cx="110880" cy="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471549-1920-35E5-C9B1-9868458335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91666" y="525630"/>
                  <a:ext cx="1195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4B53D2-CD8C-ADB3-0F69-4B486AE825BB}"/>
                    </a:ext>
                  </a:extLst>
                </p14:cNvPr>
                <p14:cNvContentPartPr/>
                <p14:nvPr/>
              </p14:nvContentPartPr>
              <p14:xfrm>
                <a:off x="4533466" y="99750"/>
                <a:ext cx="691560" cy="637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4B53D2-CD8C-ADB3-0F69-4B486AE825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146" y="95430"/>
                  <a:ext cx="70020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7EFDB79-27AC-E1B1-4471-DF6D87A29FAD}"/>
                    </a:ext>
                  </a:extLst>
                </p14:cNvPr>
                <p14:cNvContentPartPr/>
                <p14:nvPr/>
              </p14:nvContentPartPr>
              <p14:xfrm>
                <a:off x="6193786" y="717510"/>
                <a:ext cx="45360" cy="1080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7EFDB79-27AC-E1B1-4471-DF6D87A29F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9466" y="713190"/>
                  <a:ext cx="5400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56DAAE-8645-4F63-3955-54F617D89B26}"/>
                    </a:ext>
                  </a:extLst>
                </p14:cNvPr>
                <p14:cNvContentPartPr/>
                <p14:nvPr/>
              </p14:nvContentPartPr>
              <p14:xfrm>
                <a:off x="5766106" y="162750"/>
                <a:ext cx="153720" cy="484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56DAAE-8645-4F63-3955-54F617D89B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61786" y="158430"/>
                  <a:ext cx="1623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927EEC5-6E99-8023-3A10-07DE5D163D83}"/>
                    </a:ext>
                  </a:extLst>
                </p14:cNvPr>
                <p14:cNvContentPartPr/>
                <p14:nvPr/>
              </p14:nvContentPartPr>
              <p14:xfrm>
                <a:off x="5491066" y="53670"/>
                <a:ext cx="746280" cy="744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927EEC5-6E99-8023-3A10-07DE5D163D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86746" y="49350"/>
                  <a:ext cx="7549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B0B7B31-DC71-429A-CE19-E40CDC4FB61E}"/>
                    </a:ext>
                  </a:extLst>
                </p14:cNvPr>
                <p14:cNvContentPartPr/>
                <p14:nvPr/>
              </p14:nvContentPartPr>
              <p14:xfrm>
                <a:off x="7190626" y="733350"/>
                <a:ext cx="18000" cy="1080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B0B7B31-DC71-429A-CE19-E40CDC4FB6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86306" y="729030"/>
                  <a:ext cx="2664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D7769F-0A16-1A90-42F1-3BCE1334CFB1}"/>
                    </a:ext>
                  </a:extLst>
                </p14:cNvPr>
                <p14:cNvContentPartPr/>
                <p14:nvPr/>
              </p14:nvContentPartPr>
              <p14:xfrm>
                <a:off x="6603106" y="146910"/>
                <a:ext cx="355680" cy="461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D7769F-0A16-1A90-42F1-3BCE1334CF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98786" y="142590"/>
                  <a:ext cx="3643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CFE128-F3DB-C138-CD38-345A64CCD0E0}"/>
                    </a:ext>
                  </a:extLst>
                </p14:cNvPr>
                <p14:cNvContentPartPr/>
                <p14:nvPr/>
              </p14:nvContentPartPr>
              <p14:xfrm>
                <a:off x="6229786" y="90750"/>
                <a:ext cx="934200" cy="66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CFE128-F3DB-C138-CD38-345A64CCD0E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25466" y="86430"/>
                  <a:ext cx="94284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CD38EB-2957-1A4A-189C-E3447A285ECE}"/>
                    </a:ext>
                  </a:extLst>
                </p14:cNvPr>
                <p14:cNvContentPartPr/>
                <p14:nvPr/>
              </p14:nvContentPartPr>
              <p14:xfrm>
                <a:off x="10423786" y="335910"/>
                <a:ext cx="104040" cy="876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CD38EB-2957-1A4A-189C-E3447A285E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19466" y="331590"/>
                  <a:ext cx="11268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CA6236-0B50-5D95-9512-0CECEC64853D}"/>
                    </a:ext>
                  </a:extLst>
                </p14:cNvPr>
                <p14:cNvContentPartPr/>
                <p14:nvPr/>
              </p14:nvContentPartPr>
              <p14:xfrm>
                <a:off x="10167466" y="2220510"/>
                <a:ext cx="125280" cy="832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CA6236-0B50-5D95-9512-0CECEC6485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63146" y="2216190"/>
                  <a:ext cx="13392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DEA7F6-0931-780F-85BD-423276840B43}"/>
                    </a:ext>
                  </a:extLst>
                </p14:cNvPr>
                <p14:cNvContentPartPr/>
                <p14:nvPr/>
              </p14:nvContentPartPr>
              <p14:xfrm>
                <a:off x="9268906" y="568110"/>
                <a:ext cx="1480680" cy="23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DEA7F6-0931-780F-85BD-423276840B4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64586" y="563790"/>
                  <a:ext cx="1489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FE17AD-E6D8-2E58-A118-EB647F1EC36F}"/>
                    </a:ext>
                  </a:extLst>
                </p14:cNvPr>
                <p14:cNvContentPartPr/>
                <p14:nvPr/>
              </p14:nvContentPartPr>
              <p14:xfrm>
                <a:off x="8823226" y="761430"/>
                <a:ext cx="727920" cy="2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FE17AD-E6D8-2E58-A118-EB647F1EC3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18906" y="757110"/>
                  <a:ext cx="736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E0441E7-2ED9-B36F-919A-2CB27394D392}"/>
                    </a:ext>
                  </a:extLst>
                </p14:cNvPr>
                <p14:cNvContentPartPr/>
                <p14:nvPr/>
              </p14:nvContentPartPr>
              <p14:xfrm>
                <a:off x="8886946" y="363990"/>
                <a:ext cx="110880" cy="109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E0441E7-2ED9-B36F-919A-2CB27394D3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82626" y="359670"/>
                  <a:ext cx="119520" cy="10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110464-C6D0-ABBA-66E3-AF4D1842DE06}"/>
                    </a:ext>
                  </a:extLst>
                </p14:cNvPr>
                <p14:cNvContentPartPr/>
                <p14:nvPr/>
              </p14:nvContentPartPr>
              <p14:xfrm>
                <a:off x="10662106" y="334110"/>
                <a:ext cx="919440" cy="540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110464-C6D0-ABBA-66E3-AF4D1842D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57786" y="329790"/>
                  <a:ext cx="9280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CD6572-7099-ACF8-7634-A415EA1AD9E0}"/>
                    </a:ext>
                  </a:extLst>
                </p14:cNvPr>
                <p14:cNvContentPartPr/>
                <p14:nvPr/>
              </p14:nvContentPartPr>
              <p14:xfrm>
                <a:off x="10969546" y="505110"/>
                <a:ext cx="289440" cy="205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CD6572-7099-ACF8-7634-A415EA1AD9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65226" y="500790"/>
                  <a:ext cx="298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4C9110-1B74-0A86-8904-44790128FE48}"/>
                    </a:ext>
                  </a:extLst>
                </p14:cNvPr>
                <p14:cNvContentPartPr/>
                <p14:nvPr/>
              </p14:nvContentPartPr>
              <p14:xfrm>
                <a:off x="10647706" y="1170750"/>
                <a:ext cx="194400" cy="365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4C9110-1B74-0A86-8904-44790128FE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43386" y="1166430"/>
                  <a:ext cx="203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7132671-A9AB-76CA-FDE4-4F2224FB0C4D}"/>
                    </a:ext>
                  </a:extLst>
                </p14:cNvPr>
                <p14:cNvContentPartPr/>
                <p14:nvPr/>
              </p14:nvContentPartPr>
              <p14:xfrm>
                <a:off x="10393546" y="1071750"/>
                <a:ext cx="782280" cy="496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7132671-A9AB-76CA-FDE4-4F2224FB0C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89226" y="1067430"/>
                  <a:ext cx="7909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3A62B7-1EBC-8338-77E5-FC9AF341D9A4}"/>
                    </a:ext>
                  </a:extLst>
                </p14:cNvPr>
                <p14:cNvContentPartPr/>
                <p14:nvPr/>
              </p14:nvContentPartPr>
              <p14:xfrm>
                <a:off x="7882186" y="677190"/>
                <a:ext cx="173160" cy="553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3A62B7-1EBC-8338-77E5-FC9AF341D9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77866" y="672870"/>
                  <a:ext cx="1818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CA3117-22C4-5A10-6F9A-2073B1CEAE3B}"/>
                    </a:ext>
                  </a:extLst>
                </p14:cNvPr>
                <p14:cNvContentPartPr/>
                <p14:nvPr/>
              </p14:nvContentPartPr>
              <p14:xfrm>
                <a:off x="8003146" y="94350"/>
                <a:ext cx="70920" cy="163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CA3117-22C4-5A10-6F9A-2073B1CEAE3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98826" y="90030"/>
                  <a:ext cx="79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5330151-2DF8-D52F-4EE2-0CAE850563CD}"/>
                    </a:ext>
                  </a:extLst>
                </p14:cNvPr>
                <p14:cNvContentPartPr/>
                <p14:nvPr/>
              </p14:nvContentPartPr>
              <p14:xfrm>
                <a:off x="8101786" y="170310"/>
                <a:ext cx="267480" cy="15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5330151-2DF8-D52F-4EE2-0CAE850563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97466" y="165990"/>
                  <a:ext cx="276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F632D9-0AF3-D73C-763B-A70C3DE11871}"/>
                    </a:ext>
                  </a:extLst>
                </p14:cNvPr>
                <p14:cNvContentPartPr/>
                <p14:nvPr/>
              </p14:nvContentPartPr>
              <p14:xfrm>
                <a:off x="7728826" y="-71970"/>
                <a:ext cx="1010880" cy="742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F632D9-0AF3-D73C-763B-A70C3DE1187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24506" y="-76290"/>
                  <a:ext cx="101952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7C86CE-8938-E16B-5042-4153929C321C}"/>
                    </a:ext>
                  </a:extLst>
                </p14:cNvPr>
                <p14:cNvContentPartPr/>
                <p14:nvPr/>
              </p14:nvContentPartPr>
              <p14:xfrm>
                <a:off x="8809186" y="2509950"/>
                <a:ext cx="1755360" cy="228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7C86CE-8938-E16B-5042-4153929C32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04866" y="2505630"/>
                  <a:ext cx="1764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99EA08-59D3-7F90-DE95-F7C176BB90F7}"/>
                    </a:ext>
                  </a:extLst>
                </p14:cNvPr>
                <p14:cNvContentPartPr/>
                <p14:nvPr/>
              </p14:nvContentPartPr>
              <p14:xfrm>
                <a:off x="8873986" y="2144190"/>
                <a:ext cx="95760" cy="712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99EA08-59D3-7F90-DE95-F7C176BB90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69666" y="2139870"/>
                  <a:ext cx="10440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2BD125-DFA0-8116-3E7F-A76DFA84FC53}"/>
                    </a:ext>
                  </a:extLst>
                </p14:cNvPr>
                <p14:cNvContentPartPr/>
                <p14:nvPr/>
              </p14:nvContentPartPr>
              <p14:xfrm>
                <a:off x="10342426" y="2023590"/>
                <a:ext cx="1038600" cy="939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2BD125-DFA0-8116-3E7F-A76DFA84FC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38106" y="2019270"/>
                  <a:ext cx="1047240" cy="9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38BDF7-DEBB-1A18-0DA9-DFE9CDCF6F99}"/>
                    </a:ext>
                  </a:extLst>
                </p14:cNvPr>
                <p14:cNvContentPartPr/>
                <p14:nvPr/>
              </p14:nvContentPartPr>
              <p14:xfrm>
                <a:off x="10643026" y="2483670"/>
                <a:ext cx="425880" cy="121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38BDF7-DEBB-1A18-0DA9-DFE9CDCF6F9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38706" y="2479350"/>
                  <a:ext cx="434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D9019E-A954-B6FF-7AA0-AD0ABCB564A5}"/>
                    </a:ext>
                  </a:extLst>
                </p14:cNvPr>
                <p14:cNvContentPartPr/>
                <p14:nvPr/>
              </p14:nvContentPartPr>
              <p14:xfrm>
                <a:off x="10322626" y="3257310"/>
                <a:ext cx="362160" cy="219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D9019E-A954-B6FF-7AA0-AD0ABCB564A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18306" y="3252990"/>
                  <a:ext cx="370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1E8D36-D64D-3CFA-695F-612C4947D32D}"/>
                    </a:ext>
                  </a:extLst>
                </p14:cNvPr>
                <p14:cNvContentPartPr/>
                <p14:nvPr/>
              </p14:nvContentPartPr>
              <p14:xfrm>
                <a:off x="10389226" y="3265230"/>
                <a:ext cx="122400" cy="52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1E8D36-D64D-3CFA-695F-612C4947D32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84906" y="3260910"/>
                  <a:ext cx="1310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774DDFA-8DEE-8E4A-9922-2D6C877B5CD3}"/>
                    </a:ext>
                  </a:extLst>
                </p14:cNvPr>
                <p14:cNvContentPartPr/>
                <p14:nvPr/>
              </p14:nvContentPartPr>
              <p14:xfrm>
                <a:off x="9965866" y="2986230"/>
                <a:ext cx="986400" cy="84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774DDFA-8DEE-8E4A-9922-2D6C877B5C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61546" y="2981910"/>
                  <a:ext cx="99504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E8D2A2-8563-2FC9-8288-46D0966B31A5}"/>
                    </a:ext>
                  </a:extLst>
                </p14:cNvPr>
                <p14:cNvContentPartPr/>
                <p14:nvPr/>
              </p14:nvContentPartPr>
              <p14:xfrm>
                <a:off x="8196826" y="2090155"/>
                <a:ext cx="138960" cy="911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E8D2A2-8563-2FC9-8288-46D0966B31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92506" y="2085835"/>
                  <a:ext cx="14760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5B3FA8F-C0AE-17AC-DF2B-A007353E05E7}"/>
                    </a:ext>
                  </a:extLst>
                </p14:cNvPr>
                <p14:cNvContentPartPr/>
                <p14:nvPr/>
              </p14:nvContentPartPr>
              <p14:xfrm>
                <a:off x="7672666" y="1912675"/>
                <a:ext cx="990000" cy="896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5B3FA8F-C0AE-17AC-DF2B-A007353E05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68346" y="1908355"/>
                  <a:ext cx="99864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F1C7DF-6DA5-E6DA-613D-E628362B7DFC}"/>
                    </a:ext>
                  </a:extLst>
                </p14:cNvPr>
                <p14:cNvContentPartPr/>
                <p14:nvPr/>
              </p14:nvContentPartPr>
              <p14:xfrm>
                <a:off x="7959226" y="2098075"/>
                <a:ext cx="104040" cy="390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F1C7DF-6DA5-E6DA-613D-E628362B7DF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54906" y="2093755"/>
                  <a:ext cx="1126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D028AF8-67F0-1374-53A7-D6805ECF3CFB}"/>
                    </a:ext>
                  </a:extLst>
                </p14:cNvPr>
                <p14:cNvContentPartPr/>
                <p14:nvPr/>
              </p14:nvContentPartPr>
              <p14:xfrm>
                <a:off x="8195026" y="2113915"/>
                <a:ext cx="51480" cy="40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D028AF8-67F0-1374-53A7-D6805ECF3CF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0706" y="2109595"/>
                  <a:ext cx="601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1C52CF1-9F84-E2E6-DE8B-2AC061455ED6}"/>
                    </a:ext>
                  </a:extLst>
                </p14:cNvPr>
                <p14:cNvContentPartPr/>
                <p14:nvPr/>
              </p14:nvContentPartPr>
              <p14:xfrm>
                <a:off x="8241106" y="2728795"/>
                <a:ext cx="73080" cy="774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1C52CF1-9F84-E2E6-DE8B-2AC061455ED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36786" y="2724475"/>
                  <a:ext cx="8172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9589227-D8E1-94F5-C373-8FE8496337A7}"/>
                    </a:ext>
                  </a:extLst>
                </p14:cNvPr>
                <p14:cNvContentPartPr/>
                <p14:nvPr/>
              </p14:nvContentPartPr>
              <p14:xfrm>
                <a:off x="9151546" y="1230115"/>
                <a:ext cx="83520" cy="425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9589227-D8E1-94F5-C373-8FE8496337A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7226" y="1225795"/>
                  <a:ext cx="921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5B4C2A-F0FB-A4FF-56A9-9E85AEE73296}"/>
                    </a:ext>
                  </a:extLst>
                </p14:cNvPr>
                <p14:cNvContentPartPr/>
                <p14:nvPr/>
              </p14:nvContentPartPr>
              <p14:xfrm>
                <a:off x="9350266" y="1306435"/>
                <a:ext cx="144720" cy="356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5B4C2A-F0FB-A4FF-56A9-9E85AEE732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45946" y="1302115"/>
                  <a:ext cx="153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28E1732-F064-2531-CF4D-5293EFE43462}"/>
                    </a:ext>
                  </a:extLst>
                </p14:cNvPr>
                <p14:cNvContentPartPr/>
                <p14:nvPr/>
              </p14:nvContentPartPr>
              <p14:xfrm>
                <a:off x="8868226" y="1073515"/>
                <a:ext cx="897480" cy="786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28E1732-F064-2531-CF4D-5293EFE434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63906" y="1069195"/>
                  <a:ext cx="90612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D8CDE31-C977-6A8A-CA2B-49F25ECFF263}"/>
                    </a:ext>
                  </a:extLst>
                </p14:cNvPr>
                <p14:cNvContentPartPr/>
                <p14:nvPr/>
              </p14:nvContentPartPr>
              <p14:xfrm>
                <a:off x="8883346" y="2323075"/>
                <a:ext cx="195840" cy="741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D8CDE31-C977-6A8A-CA2B-49F25ECFF2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79026" y="2318755"/>
                  <a:ext cx="2044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76FCBBF-85F2-2280-5AF5-FF704500B086}"/>
                    </a:ext>
                  </a:extLst>
                </p14:cNvPr>
                <p14:cNvContentPartPr/>
                <p14:nvPr/>
              </p14:nvContentPartPr>
              <p14:xfrm>
                <a:off x="9138226" y="3387955"/>
                <a:ext cx="80280" cy="326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76FCBBF-85F2-2280-5AF5-FF704500B0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33906" y="3383635"/>
                  <a:ext cx="88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82E13F-B326-27F6-F0E5-7AFF3AABCC8F}"/>
                    </a:ext>
                  </a:extLst>
                </p14:cNvPr>
                <p14:cNvContentPartPr/>
                <p14:nvPr/>
              </p14:nvContentPartPr>
              <p14:xfrm>
                <a:off x="9299146" y="3355915"/>
                <a:ext cx="281160" cy="234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82E13F-B326-27F6-F0E5-7AFF3AABCC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94826" y="3351595"/>
                  <a:ext cx="289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DD4410-C375-9DFD-3781-9B834011E42B}"/>
                    </a:ext>
                  </a:extLst>
                </p14:cNvPr>
                <p14:cNvContentPartPr/>
                <p14:nvPr/>
              </p14:nvContentPartPr>
              <p14:xfrm>
                <a:off x="9365746" y="3380035"/>
                <a:ext cx="149040" cy="402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DD4410-C375-9DFD-3781-9B834011E4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61426" y="3375715"/>
                  <a:ext cx="1576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A8AEF6-548C-FC28-AB77-7E96BD50550F}"/>
                    </a:ext>
                  </a:extLst>
                </p14:cNvPr>
                <p14:cNvContentPartPr/>
                <p14:nvPr/>
              </p14:nvContentPartPr>
              <p14:xfrm>
                <a:off x="8844106" y="3204715"/>
                <a:ext cx="1044000" cy="764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A8AEF6-548C-FC28-AB77-7E96BD50550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39786" y="3200395"/>
                  <a:ext cx="105264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1DFB7B-F6DC-8E56-69AE-3EDF1533A107}"/>
                    </a:ext>
                  </a:extLst>
                </p14:cNvPr>
                <p14:cNvContentPartPr/>
                <p14:nvPr/>
              </p14:nvContentPartPr>
              <p14:xfrm>
                <a:off x="4246546" y="4416835"/>
                <a:ext cx="362880" cy="2321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1DFB7B-F6DC-8E56-69AE-3EDF1533A10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42226" y="4412515"/>
                  <a:ext cx="371520" cy="23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C16F9C-486D-EF63-4636-97DE45D4D67B}"/>
                    </a:ext>
                  </a:extLst>
                </p14:cNvPr>
                <p14:cNvContentPartPr/>
                <p14:nvPr/>
              </p14:nvContentPartPr>
              <p14:xfrm>
                <a:off x="4662346" y="4320715"/>
                <a:ext cx="37080" cy="227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C16F9C-486D-EF63-4636-97DE45D4D6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58026" y="4316395"/>
                  <a:ext cx="45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A3C46B7-3E90-D8ED-6F21-6F464774436D}"/>
                    </a:ext>
                  </a:extLst>
                </p14:cNvPr>
                <p14:cNvContentPartPr/>
                <p14:nvPr/>
              </p14:nvContentPartPr>
              <p14:xfrm>
                <a:off x="4954306" y="4055395"/>
                <a:ext cx="304920" cy="493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A3C46B7-3E90-D8ED-6F21-6F464774436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949986" y="4051075"/>
                  <a:ext cx="3135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ABA65D2-41EF-10C5-209B-AC48FAA4E663}"/>
                    </a:ext>
                  </a:extLst>
                </p14:cNvPr>
                <p14:cNvContentPartPr/>
                <p14:nvPr/>
              </p14:nvContentPartPr>
              <p14:xfrm>
                <a:off x="5337346" y="4223515"/>
                <a:ext cx="266400" cy="176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ABA65D2-41EF-10C5-209B-AC48FAA4E66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33026" y="4219195"/>
                  <a:ext cx="27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4B486E-B3F4-B550-E72B-F5C2EBF18053}"/>
                    </a:ext>
                  </a:extLst>
                </p14:cNvPr>
                <p14:cNvContentPartPr/>
                <p14:nvPr/>
              </p14:nvContentPartPr>
              <p14:xfrm>
                <a:off x="4698346" y="4803115"/>
                <a:ext cx="203040" cy="398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4B486E-B3F4-B550-E72B-F5C2EBF180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94026" y="4798795"/>
                  <a:ext cx="2116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613473-8BF0-B7E9-0BBC-7A3753D36B1B}"/>
                    </a:ext>
                  </a:extLst>
                </p14:cNvPr>
                <p14:cNvContentPartPr/>
                <p14:nvPr/>
              </p14:nvContentPartPr>
              <p14:xfrm>
                <a:off x="4678186" y="4841635"/>
                <a:ext cx="327960" cy="150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613473-8BF0-B7E9-0BBC-7A3753D36B1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73866" y="4837315"/>
                  <a:ext cx="33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1BE4F0-4093-3C00-DB34-7EAA028539AA}"/>
                    </a:ext>
                  </a:extLst>
                </p14:cNvPr>
                <p14:cNvContentPartPr/>
                <p14:nvPr/>
              </p14:nvContentPartPr>
              <p14:xfrm>
                <a:off x="4827226" y="4811035"/>
                <a:ext cx="274680" cy="153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1BE4F0-4093-3C00-DB34-7EAA028539A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22906" y="4806715"/>
                  <a:ext cx="283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CB96546-0F4A-F2FF-022E-5DFC2FD6E686}"/>
                    </a:ext>
                  </a:extLst>
                </p14:cNvPr>
                <p14:cNvContentPartPr/>
                <p14:nvPr/>
              </p14:nvContentPartPr>
              <p14:xfrm>
                <a:off x="5169946" y="5015875"/>
                <a:ext cx="201600" cy="210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CB96546-0F4A-F2FF-022E-5DFC2FD6E68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65626" y="5011555"/>
                  <a:ext cx="210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B2F11E2-BA95-6AB6-A778-FE49FA94B56C}"/>
                    </a:ext>
                  </a:extLst>
                </p14:cNvPr>
                <p14:cNvContentPartPr/>
                <p14:nvPr/>
              </p14:nvContentPartPr>
              <p14:xfrm>
                <a:off x="5554426" y="4661995"/>
                <a:ext cx="561600" cy="547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B2F11E2-BA95-6AB6-A778-FE49FA94B56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50106" y="4657675"/>
                  <a:ext cx="5702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326A4CB-ED1B-20FD-3F40-4382469EFA6B}"/>
                    </a:ext>
                  </a:extLst>
                </p14:cNvPr>
                <p14:cNvContentPartPr/>
                <p14:nvPr/>
              </p14:nvContentPartPr>
              <p14:xfrm>
                <a:off x="5830906" y="4529875"/>
                <a:ext cx="209520" cy="545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326A4CB-ED1B-20FD-3F40-4382469EFA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26586" y="4525555"/>
                  <a:ext cx="2181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D6AE79B-A6CC-9FE6-6888-69FF6FD4B767}"/>
                    </a:ext>
                  </a:extLst>
                </p14:cNvPr>
                <p14:cNvContentPartPr/>
                <p14:nvPr/>
              </p14:nvContentPartPr>
              <p14:xfrm>
                <a:off x="6173626" y="4883035"/>
                <a:ext cx="226440" cy="296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D6AE79B-A6CC-9FE6-6888-69FF6FD4B7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69306" y="4878715"/>
                  <a:ext cx="235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550590-B513-C807-0E4F-2E016BC80D50}"/>
                    </a:ext>
                  </a:extLst>
                </p14:cNvPr>
                <p14:cNvContentPartPr/>
                <p14:nvPr/>
              </p14:nvContentPartPr>
              <p14:xfrm>
                <a:off x="4642186" y="5417635"/>
                <a:ext cx="259920" cy="274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550590-B513-C807-0E4F-2E016BC80D5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37866" y="5413315"/>
                  <a:ext cx="2685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A09017B-FB34-B032-6E62-DDA78EE2E9DF}"/>
                    </a:ext>
                  </a:extLst>
                </p14:cNvPr>
                <p14:cNvContentPartPr/>
                <p14:nvPr/>
              </p14:nvContentPartPr>
              <p14:xfrm>
                <a:off x="4593946" y="5450035"/>
                <a:ext cx="185400" cy="76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A09017B-FB34-B032-6E62-DDA78EE2E9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89626" y="5445715"/>
                  <a:ext cx="194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E992707-6CAF-F4C9-A6FD-4D5E3DBB5642}"/>
                    </a:ext>
                  </a:extLst>
                </p14:cNvPr>
                <p14:cNvContentPartPr/>
                <p14:nvPr/>
              </p14:nvContentPartPr>
              <p14:xfrm>
                <a:off x="4843786" y="5547955"/>
                <a:ext cx="14040" cy="6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E992707-6CAF-F4C9-A6FD-4D5E3DBB564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39466" y="5543635"/>
                  <a:ext cx="22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ACDDF6-AC43-9536-2923-E1898953FA5F}"/>
                    </a:ext>
                  </a:extLst>
                </p14:cNvPr>
                <p14:cNvContentPartPr/>
                <p14:nvPr/>
              </p14:nvContentPartPr>
              <p14:xfrm>
                <a:off x="5085346" y="5462995"/>
                <a:ext cx="146880" cy="268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ACDDF6-AC43-9536-2923-E1898953FA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81026" y="5458675"/>
                  <a:ext cx="1555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9FE1248-CBB8-69A8-9DF4-9DD90F968E7F}"/>
                    </a:ext>
                  </a:extLst>
                </p14:cNvPr>
                <p14:cNvContentPartPr/>
                <p14:nvPr/>
              </p14:nvContentPartPr>
              <p14:xfrm>
                <a:off x="4891666" y="5256715"/>
                <a:ext cx="24840" cy="129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9FE1248-CBB8-69A8-9DF4-9DD90F968E7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87346" y="5252395"/>
                  <a:ext cx="33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E0E4689-52BE-C520-399D-8A6542EF2103}"/>
                    </a:ext>
                  </a:extLst>
                </p14:cNvPr>
                <p14:cNvContentPartPr/>
                <p14:nvPr/>
              </p14:nvContentPartPr>
              <p14:xfrm>
                <a:off x="5376586" y="5304955"/>
                <a:ext cx="916200" cy="501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E0E4689-52BE-C520-399D-8A6542EF210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72266" y="5300635"/>
                  <a:ext cx="9248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3D66795-9420-951A-3CCA-43080F247EE0}"/>
                    </a:ext>
                  </a:extLst>
                </p14:cNvPr>
                <p14:cNvContentPartPr/>
                <p14:nvPr/>
              </p14:nvContentPartPr>
              <p14:xfrm>
                <a:off x="5730106" y="5170675"/>
                <a:ext cx="240840" cy="454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3D66795-9420-951A-3CCA-43080F247EE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25786" y="5166355"/>
                  <a:ext cx="249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25F9D5C-C963-52A9-BAF0-1225DF0624FE}"/>
                    </a:ext>
                  </a:extLst>
                </p14:cNvPr>
                <p14:cNvContentPartPr/>
                <p14:nvPr/>
              </p14:nvContentPartPr>
              <p14:xfrm>
                <a:off x="6077866" y="5455435"/>
                <a:ext cx="138240" cy="198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25F9D5C-C963-52A9-BAF0-1225DF0624F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73546" y="5451115"/>
                  <a:ext cx="146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D7ABB0C-D297-9AD4-180E-F50F9DD6F732}"/>
                    </a:ext>
                  </a:extLst>
                </p14:cNvPr>
                <p14:cNvContentPartPr/>
                <p14:nvPr/>
              </p14:nvContentPartPr>
              <p14:xfrm>
                <a:off x="4819666" y="5968075"/>
                <a:ext cx="322920" cy="413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D7ABB0C-D297-9AD4-180E-F50F9DD6F73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15346" y="5963755"/>
                  <a:ext cx="331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46BF890-A3C1-C63E-7367-8704D0949FB6}"/>
                    </a:ext>
                  </a:extLst>
                </p14:cNvPr>
                <p14:cNvContentPartPr/>
                <p14:nvPr/>
              </p14:nvContentPartPr>
              <p14:xfrm>
                <a:off x="4827226" y="5991115"/>
                <a:ext cx="242640" cy="97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46BF890-A3C1-C63E-7367-8704D0949FB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22906" y="5986795"/>
                  <a:ext cx="251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BE5E352-846A-0C74-C9D5-A2DB6AA85508}"/>
                    </a:ext>
                  </a:extLst>
                </p14:cNvPr>
                <p14:cNvContentPartPr/>
                <p14:nvPr/>
              </p14:nvContentPartPr>
              <p14:xfrm>
                <a:off x="4920106" y="5827675"/>
                <a:ext cx="407520" cy="394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BE5E352-846A-0C74-C9D5-A2DB6AA8550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15786" y="5823355"/>
                  <a:ext cx="4161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EE692B0-C7E2-4478-DB13-2EAC0A6155F6}"/>
                    </a:ext>
                  </a:extLst>
                </p14:cNvPr>
                <p14:cNvContentPartPr/>
                <p14:nvPr/>
              </p14:nvContentPartPr>
              <p14:xfrm>
                <a:off x="5234026" y="6185155"/>
                <a:ext cx="255600" cy="254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EE692B0-C7E2-4478-DB13-2EAC0A6155F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29706" y="6180835"/>
                  <a:ext cx="264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DEA95FA-C799-6117-9FEC-C149312BDA86}"/>
                    </a:ext>
                  </a:extLst>
                </p14:cNvPr>
                <p14:cNvContentPartPr/>
                <p14:nvPr/>
              </p14:nvContentPartPr>
              <p14:xfrm>
                <a:off x="5274706" y="6265435"/>
                <a:ext cx="96120" cy="323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DEA95FA-C799-6117-9FEC-C149312BDA8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0386" y="6261115"/>
                  <a:ext cx="104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FD3A2D8-D5BE-4295-3E93-06BD5583D66F}"/>
                    </a:ext>
                  </a:extLst>
                </p14:cNvPr>
                <p14:cNvContentPartPr/>
                <p14:nvPr/>
              </p14:nvContentPartPr>
              <p14:xfrm>
                <a:off x="5686906" y="5948275"/>
                <a:ext cx="866880" cy="544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FD3A2D8-D5BE-4295-3E93-06BD5583D6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82586" y="5943955"/>
                  <a:ext cx="8755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63FE425-9A57-A6E5-B07C-32D6F3AE909F}"/>
                    </a:ext>
                  </a:extLst>
                </p14:cNvPr>
                <p14:cNvContentPartPr/>
                <p14:nvPr/>
              </p14:nvContentPartPr>
              <p14:xfrm>
                <a:off x="6028546" y="5880235"/>
                <a:ext cx="249480" cy="468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63FE425-9A57-A6E5-B07C-32D6F3AE909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24226" y="5875915"/>
                  <a:ext cx="2581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62BA980-0627-AC17-F3AA-5B9B603F33D7}"/>
                    </a:ext>
                  </a:extLst>
                </p14:cNvPr>
                <p14:cNvContentPartPr/>
                <p14:nvPr/>
              </p14:nvContentPartPr>
              <p14:xfrm>
                <a:off x="6311866" y="6217555"/>
                <a:ext cx="208080" cy="175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62BA980-0627-AC17-F3AA-5B9B603F33D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07546" y="6213235"/>
                  <a:ext cx="216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33AA797-F773-2F51-22C8-0B962E6629D8}"/>
                    </a:ext>
                  </a:extLst>
                </p14:cNvPr>
                <p14:cNvContentPartPr/>
                <p14:nvPr/>
              </p14:nvContentPartPr>
              <p14:xfrm>
                <a:off x="6358666" y="6253555"/>
                <a:ext cx="91800" cy="345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33AA797-F773-2F51-22C8-0B962E6629D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54346" y="6249235"/>
                  <a:ext cx="100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D08A011-4465-E54E-068C-FA4D302CD1F5}"/>
                    </a:ext>
                  </a:extLst>
                </p14:cNvPr>
                <p14:cNvContentPartPr/>
                <p14:nvPr/>
              </p14:nvContentPartPr>
              <p14:xfrm>
                <a:off x="6080746" y="3777835"/>
                <a:ext cx="1104840" cy="3100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D08A011-4465-E54E-068C-FA4D302CD1F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76426" y="3773515"/>
                  <a:ext cx="1113480" cy="31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91B8349-B944-678C-B2B8-B42FC4F01F0E}"/>
                    </a:ext>
                  </a:extLst>
                </p14:cNvPr>
                <p14:cNvContentPartPr/>
                <p14:nvPr/>
              </p14:nvContentPartPr>
              <p14:xfrm>
                <a:off x="7541266" y="4438075"/>
                <a:ext cx="392400" cy="459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91B8349-B944-678C-B2B8-B42FC4F01F0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36946" y="4433755"/>
                  <a:ext cx="4010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71C971B-D6E8-C3D0-A847-C5E39CB5C2FB}"/>
                    </a:ext>
                  </a:extLst>
                </p14:cNvPr>
                <p14:cNvContentPartPr/>
                <p14:nvPr/>
              </p14:nvContentPartPr>
              <p14:xfrm>
                <a:off x="7567906" y="5022715"/>
                <a:ext cx="390960" cy="61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71C971B-D6E8-C3D0-A847-C5E39CB5C2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63586" y="5018395"/>
                  <a:ext cx="399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2657A5D-02CE-000A-DCEA-8307DFF80505}"/>
                    </a:ext>
                  </a:extLst>
                </p14:cNvPr>
                <p14:cNvContentPartPr/>
                <p14:nvPr/>
              </p14:nvContentPartPr>
              <p14:xfrm>
                <a:off x="8047426" y="4798795"/>
                <a:ext cx="185760" cy="235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2657A5D-02CE-000A-DCEA-8307DFF805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43106" y="4794475"/>
                  <a:ext cx="194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EF54AFD-E6A3-4A44-C808-69D290B4DC11}"/>
                    </a:ext>
                  </a:extLst>
                </p14:cNvPr>
                <p14:cNvContentPartPr/>
                <p14:nvPr/>
              </p14:nvContentPartPr>
              <p14:xfrm>
                <a:off x="8337946" y="4824715"/>
                <a:ext cx="505440" cy="338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EF54AFD-E6A3-4A44-C808-69D290B4DC1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33626" y="4820395"/>
                  <a:ext cx="5140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B4A9420-44E5-6516-FC9A-0D9A09261885}"/>
                    </a:ext>
                  </a:extLst>
                </p14:cNvPr>
                <p14:cNvContentPartPr/>
                <p14:nvPr/>
              </p14:nvContentPartPr>
              <p14:xfrm>
                <a:off x="8672026" y="4868995"/>
                <a:ext cx="298800" cy="122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B4A9420-44E5-6516-FC9A-0D9A0926188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67706" y="4864675"/>
                  <a:ext cx="307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4FFF753-AE94-C5AB-955D-387257689310}"/>
                    </a:ext>
                  </a:extLst>
                </p14:cNvPr>
                <p14:cNvContentPartPr/>
                <p14:nvPr/>
              </p14:nvContentPartPr>
              <p14:xfrm>
                <a:off x="7217266" y="4033075"/>
                <a:ext cx="619920" cy="219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4FFF753-AE94-C5AB-955D-38725768931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12946" y="4028755"/>
                  <a:ext cx="628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95D5C22-BF6E-8686-1A95-1F0DECDBC89B}"/>
                    </a:ext>
                  </a:extLst>
                </p14:cNvPr>
                <p14:cNvContentPartPr/>
                <p14:nvPr/>
              </p14:nvContentPartPr>
              <p14:xfrm>
                <a:off x="8906026" y="4533475"/>
                <a:ext cx="315000" cy="192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95D5C22-BF6E-8686-1A95-1F0DECDBC89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01706" y="4529155"/>
                  <a:ext cx="323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1950940-E2E8-7BCE-71F3-747D5F86BF4D}"/>
                    </a:ext>
                  </a:extLst>
                </p14:cNvPr>
                <p14:cNvContentPartPr/>
                <p14:nvPr/>
              </p14:nvContentPartPr>
              <p14:xfrm>
                <a:off x="9683986" y="4047115"/>
                <a:ext cx="314640" cy="2738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1950940-E2E8-7BCE-71F3-747D5F86BF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79666" y="4042795"/>
                  <a:ext cx="323280" cy="27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4A9F33E-2B98-7C76-378B-356365BC5267}"/>
                    </a:ext>
                  </a:extLst>
                </p14:cNvPr>
                <p14:cNvContentPartPr/>
                <p14:nvPr/>
              </p14:nvContentPartPr>
              <p14:xfrm>
                <a:off x="9937786" y="3979075"/>
                <a:ext cx="282600" cy="338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4A9F33E-2B98-7C76-378B-356365BC526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33466" y="3974755"/>
                  <a:ext cx="2912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4D6DED0-457B-0DA5-3AC1-A58E5A0763B3}"/>
                    </a:ext>
                  </a:extLst>
                </p14:cNvPr>
                <p14:cNvContentPartPr/>
                <p14:nvPr/>
              </p14:nvContentPartPr>
              <p14:xfrm>
                <a:off x="10401106" y="4235755"/>
                <a:ext cx="126360" cy="261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4D6DED0-457B-0DA5-3AC1-A58E5A0763B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96786" y="4231435"/>
                  <a:ext cx="135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E75B5FF-634C-1EA9-1DF3-569F6F489608}"/>
                    </a:ext>
                  </a:extLst>
                </p14:cNvPr>
                <p14:cNvContentPartPr/>
                <p14:nvPr/>
              </p14:nvContentPartPr>
              <p14:xfrm>
                <a:off x="10332706" y="4197955"/>
                <a:ext cx="208800" cy="42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E75B5FF-634C-1EA9-1DF3-569F6F48960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28386" y="4193635"/>
                  <a:ext cx="217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3F1CB1B-D170-C524-9978-FD40BE8A66B0}"/>
                    </a:ext>
                  </a:extLst>
                </p14:cNvPr>
                <p14:cNvContentPartPr/>
                <p14:nvPr/>
              </p14:nvContentPartPr>
              <p14:xfrm>
                <a:off x="9680026" y="3796195"/>
                <a:ext cx="678960" cy="124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3F1CB1B-D170-C524-9978-FD40BE8A66B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75706" y="3791875"/>
                  <a:ext cx="687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C1E39E-7677-D84E-1F72-E0F92D5BC965}"/>
                    </a:ext>
                  </a:extLst>
                </p14:cNvPr>
                <p14:cNvContentPartPr/>
                <p14:nvPr/>
              </p14:nvContentPartPr>
              <p14:xfrm>
                <a:off x="10294186" y="4766395"/>
                <a:ext cx="43200" cy="455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C1E39E-7677-D84E-1F72-E0F92D5BC96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289866" y="4762075"/>
                  <a:ext cx="518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27FC59E-7003-FDAE-40C7-9D5B7AF4A499}"/>
                    </a:ext>
                  </a:extLst>
                </p14:cNvPr>
                <p14:cNvContentPartPr/>
                <p14:nvPr/>
              </p14:nvContentPartPr>
              <p14:xfrm>
                <a:off x="10360786" y="5622835"/>
                <a:ext cx="36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27FC59E-7003-FDAE-40C7-9D5B7AF4A49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56466" y="561851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1D7866-7BCE-1060-1050-04A425469C8D}"/>
                    </a:ext>
                  </a:extLst>
                </p14:cNvPr>
                <p14:cNvContentPartPr/>
                <p14:nvPr/>
              </p14:nvContentPartPr>
              <p14:xfrm>
                <a:off x="10087186" y="6008395"/>
                <a:ext cx="276840" cy="337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1D7866-7BCE-1060-1050-04A425469C8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82866" y="6004075"/>
                  <a:ext cx="285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E664685-7E5E-ABE4-F9A7-50172796E3BB}"/>
                    </a:ext>
                  </a:extLst>
                </p14:cNvPr>
                <p14:cNvContentPartPr/>
                <p14:nvPr/>
              </p14:nvContentPartPr>
              <p14:xfrm>
                <a:off x="10542226" y="6105235"/>
                <a:ext cx="9000" cy="343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E664685-7E5E-ABE4-F9A7-50172796E3B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537906" y="6100915"/>
                  <a:ext cx="17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0FC6ABD-415E-0D02-DCC4-395E0497B39D}"/>
                    </a:ext>
                  </a:extLst>
                </p14:cNvPr>
                <p14:cNvContentPartPr/>
                <p14:nvPr/>
              </p14:nvContentPartPr>
              <p14:xfrm>
                <a:off x="10739866" y="6221515"/>
                <a:ext cx="165960" cy="183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0FC6ABD-415E-0D02-DCC4-395E0497B39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35546" y="6217195"/>
                  <a:ext cx="174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C8913D6-F89E-AB10-2FDA-AA4AD947E6C1}"/>
                    </a:ext>
                  </a:extLst>
                </p14:cNvPr>
                <p14:cNvContentPartPr/>
                <p14:nvPr/>
              </p14:nvContentPartPr>
              <p14:xfrm>
                <a:off x="10691626" y="6189475"/>
                <a:ext cx="120600" cy="389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C8913D6-F89E-AB10-2FDA-AA4AD947E6C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87306" y="6185155"/>
                  <a:ext cx="129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30FD741-1FBC-52BF-7D37-5D800FF91661}"/>
                    </a:ext>
                  </a:extLst>
                </p14:cNvPr>
                <p14:cNvContentPartPr/>
                <p14:nvPr/>
              </p14:nvContentPartPr>
              <p14:xfrm>
                <a:off x="9933826" y="5484235"/>
                <a:ext cx="659160" cy="242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30FD741-1FBC-52BF-7D37-5D800FF9166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29506" y="5479915"/>
                  <a:ext cx="667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BF0F027-AE99-01F7-EDB4-C3E4112D5D82}"/>
                    </a:ext>
                  </a:extLst>
                </p14:cNvPr>
                <p14:cNvContentPartPr/>
                <p14:nvPr/>
              </p14:nvContentPartPr>
              <p14:xfrm>
                <a:off x="10796386" y="3759475"/>
                <a:ext cx="682200" cy="2868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BF0F027-AE99-01F7-EDB4-C3E4112D5D8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92066" y="3755155"/>
                  <a:ext cx="690840" cy="28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F6C947E-01CE-44EA-EC5B-31DDBE9FA379}"/>
                    </a:ext>
                  </a:extLst>
                </p14:cNvPr>
                <p14:cNvContentPartPr/>
                <p14:nvPr/>
              </p14:nvContentPartPr>
              <p14:xfrm>
                <a:off x="10661386" y="6177235"/>
                <a:ext cx="163800" cy="190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F6C947E-01CE-44EA-EC5B-31DDBE9FA37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57066" y="6172915"/>
                  <a:ext cx="172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3B6232D-BFCF-3DA8-53D5-6401BE5F96BD}"/>
                    </a:ext>
                  </a:extLst>
                </p14:cNvPr>
                <p14:cNvContentPartPr/>
                <p14:nvPr/>
              </p14:nvContentPartPr>
              <p14:xfrm>
                <a:off x="4585306" y="2146315"/>
                <a:ext cx="419040" cy="530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3B6232D-BFCF-3DA8-53D5-6401BE5F96B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580986" y="2141995"/>
                  <a:ext cx="4276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DCF9851-6676-D842-4241-5929B4E86F3F}"/>
                    </a:ext>
                  </a:extLst>
                </p14:cNvPr>
                <p14:cNvContentPartPr/>
                <p14:nvPr/>
              </p14:nvContentPartPr>
              <p14:xfrm>
                <a:off x="5063386" y="2174395"/>
                <a:ext cx="86760" cy="853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DCF9851-6676-D842-4241-5929B4E86F3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59066" y="2170075"/>
                  <a:ext cx="9540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DC854C1-E69B-9491-77E9-2C05AAB0E60D}"/>
                    </a:ext>
                  </a:extLst>
                </p14:cNvPr>
                <p14:cNvContentPartPr/>
                <p14:nvPr/>
              </p14:nvContentPartPr>
              <p14:xfrm>
                <a:off x="4186786" y="1937875"/>
                <a:ext cx="910440" cy="179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DC854C1-E69B-9491-77E9-2C05AAB0E60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182466" y="1933555"/>
                  <a:ext cx="919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34F904A-395F-0B38-1C07-ABF7887ED466}"/>
                    </a:ext>
                  </a:extLst>
                </p14:cNvPr>
                <p14:cNvContentPartPr/>
                <p14:nvPr/>
              </p14:nvContentPartPr>
              <p14:xfrm>
                <a:off x="5323306" y="2744995"/>
                <a:ext cx="78120" cy="312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34F904A-395F-0B38-1C07-ABF7887ED46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318986" y="2740675"/>
                  <a:ext cx="86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1176C9C-6AE6-42BF-5456-44EBA427B968}"/>
                    </a:ext>
                  </a:extLst>
                </p14:cNvPr>
                <p14:cNvContentPartPr/>
                <p14:nvPr/>
              </p14:nvContentPartPr>
              <p14:xfrm>
                <a:off x="5266786" y="2692795"/>
                <a:ext cx="304560" cy="335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1176C9C-6AE6-42BF-5456-44EBA427B96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262466" y="2688475"/>
                  <a:ext cx="313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704C4B-A6DC-C1FA-0B2A-6CAB7896EC5B}"/>
                    </a:ext>
                  </a:extLst>
                </p14:cNvPr>
                <p14:cNvContentPartPr/>
                <p14:nvPr/>
              </p14:nvContentPartPr>
              <p14:xfrm>
                <a:off x="5702026" y="2500915"/>
                <a:ext cx="751680" cy="627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704C4B-A6DC-C1FA-0B2A-6CAB7896EC5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697706" y="2496595"/>
                  <a:ext cx="76032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1BF8029-1382-7F08-03E6-C5F6A25C557B}"/>
                    </a:ext>
                  </a:extLst>
                </p14:cNvPr>
                <p14:cNvContentPartPr/>
                <p14:nvPr/>
              </p14:nvContentPartPr>
              <p14:xfrm>
                <a:off x="4104706" y="1705315"/>
                <a:ext cx="2619000" cy="1678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1BF8029-1382-7F08-03E6-C5F6A25C557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100386" y="1700995"/>
                  <a:ext cx="2627640" cy="16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F8875AA-4A11-E5F0-276A-741A1DBEB9F6}"/>
              </a:ext>
            </a:extLst>
          </p:cNvPr>
          <p:cNvGrpSpPr/>
          <p:nvPr/>
        </p:nvGrpSpPr>
        <p:grpSpPr>
          <a:xfrm>
            <a:off x="2998066" y="1904395"/>
            <a:ext cx="660600" cy="656280"/>
            <a:chOff x="2998066" y="1904395"/>
            <a:chExt cx="660600" cy="65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44C3595-927D-457A-F6F5-C376D357534E}"/>
                    </a:ext>
                  </a:extLst>
                </p14:cNvPr>
                <p14:cNvContentPartPr/>
                <p14:nvPr/>
              </p14:nvContentPartPr>
              <p14:xfrm>
                <a:off x="3606106" y="2073595"/>
                <a:ext cx="52560" cy="388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44C3595-927D-457A-F6F5-C376D35753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601786" y="2069275"/>
                  <a:ext cx="612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2FD812B-6E13-1141-1219-283BF74D5C5F}"/>
                    </a:ext>
                  </a:extLst>
                </p14:cNvPr>
                <p14:cNvContentPartPr/>
                <p14:nvPr/>
              </p14:nvContentPartPr>
              <p14:xfrm>
                <a:off x="3206866" y="2130475"/>
                <a:ext cx="238320" cy="341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2FD812B-6E13-1141-1219-283BF74D5C5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02546" y="2126155"/>
                  <a:ext cx="2469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642F3AF-4573-9C0C-1BA7-79FCCA8C69BE}"/>
                    </a:ext>
                  </a:extLst>
                </p14:cNvPr>
                <p14:cNvContentPartPr/>
                <p14:nvPr/>
              </p14:nvContentPartPr>
              <p14:xfrm>
                <a:off x="2998066" y="1904395"/>
                <a:ext cx="530640" cy="656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642F3AF-4573-9C0C-1BA7-79FCCA8C69B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93746" y="1900075"/>
                  <a:ext cx="539280" cy="66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25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BCC8592-C664-D181-1F10-DF9459276E23}"/>
                  </a:ext>
                </a:extLst>
              </p14:cNvPr>
              <p14:cNvContentPartPr/>
              <p14:nvPr/>
            </p14:nvContentPartPr>
            <p14:xfrm>
              <a:off x="921946" y="2033670"/>
              <a:ext cx="2102040" cy="2582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BCC8592-C664-D181-1F10-DF9459276E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26" y="2029350"/>
                <a:ext cx="2110680" cy="259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9445C11-00DB-A4CB-A873-02D94ED56D76}"/>
              </a:ext>
            </a:extLst>
          </p:cNvPr>
          <p:cNvGrpSpPr/>
          <p:nvPr/>
        </p:nvGrpSpPr>
        <p:grpSpPr>
          <a:xfrm>
            <a:off x="-82454" y="-32010"/>
            <a:ext cx="12420720" cy="6652473"/>
            <a:chOff x="-82454" y="-32010"/>
            <a:chExt cx="12420720" cy="665247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36967C7-7058-25C3-02DA-ED5A3A12C3FC}"/>
                    </a:ext>
                  </a:extLst>
                </p14:cNvPr>
                <p14:cNvContentPartPr/>
                <p14:nvPr/>
              </p14:nvContentPartPr>
              <p14:xfrm>
                <a:off x="251626" y="492183"/>
                <a:ext cx="545760" cy="1820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36967C7-7058-25C3-02DA-ED5A3A12C3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7306" y="487863"/>
                  <a:ext cx="554400" cy="18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3A5A600-C4FA-3AF1-85E5-42AF8CF74193}"/>
                    </a:ext>
                  </a:extLst>
                </p14:cNvPr>
                <p14:cNvContentPartPr/>
                <p14:nvPr/>
              </p14:nvContentPartPr>
              <p14:xfrm>
                <a:off x="1006546" y="4762143"/>
                <a:ext cx="405720" cy="893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3A5A600-C4FA-3AF1-85E5-42AF8CF741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2226" y="4757823"/>
                  <a:ext cx="41436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59E5D9C-0682-8F7E-3F55-310B370924DC}"/>
                    </a:ext>
                  </a:extLst>
                </p14:cNvPr>
                <p14:cNvContentPartPr/>
                <p14:nvPr/>
              </p14:nvContentPartPr>
              <p14:xfrm>
                <a:off x="982426" y="5160663"/>
                <a:ext cx="1109520" cy="324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59E5D9C-0682-8F7E-3F55-310B370924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8106" y="5156343"/>
                  <a:ext cx="1118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B8E70D5-31AE-5671-2FA1-10DE3AB632F0}"/>
                    </a:ext>
                  </a:extLst>
                </p14:cNvPr>
                <p14:cNvContentPartPr/>
                <p14:nvPr/>
              </p14:nvContentPartPr>
              <p14:xfrm>
                <a:off x="2315146" y="4668543"/>
                <a:ext cx="777960" cy="1229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B8E70D5-31AE-5671-2FA1-10DE3AB632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0826" y="4664223"/>
                  <a:ext cx="786600" cy="12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E9D106A-09F0-6220-3D9D-DAE12E650D2F}"/>
                    </a:ext>
                  </a:extLst>
                </p14:cNvPr>
                <p14:cNvContentPartPr/>
                <p14:nvPr/>
              </p14:nvContentPartPr>
              <p14:xfrm>
                <a:off x="3721306" y="4576023"/>
                <a:ext cx="424440" cy="684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E9D106A-09F0-6220-3D9D-DAE12E650D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6986" y="4571343"/>
                  <a:ext cx="43308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B924D42-8895-7DBF-2254-71D148A7F2B0}"/>
                    </a:ext>
                  </a:extLst>
                </p14:cNvPr>
                <p14:cNvContentPartPr/>
                <p14:nvPr/>
              </p14:nvContentPartPr>
              <p14:xfrm>
                <a:off x="4307386" y="5020263"/>
                <a:ext cx="686880" cy="882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B924D42-8895-7DBF-2254-71D148A7F2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03066" y="5015943"/>
                  <a:ext cx="69552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7AAA777-52FE-A50A-6A54-6A4D672B53E6}"/>
                    </a:ext>
                  </a:extLst>
                </p14:cNvPr>
                <p14:cNvContentPartPr/>
                <p14:nvPr/>
              </p14:nvContentPartPr>
              <p14:xfrm>
                <a:off x="5198026" y="4919823"/>
                <a:ext cx="218880" cy="292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7AAA777-52FE-A50A-6A54-6A4D672B53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3706" y="4915503"/>
                  <a:ext cx="227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035413F-6C7F-C569-600B-9808630F9E58}"/>
                    </a:ext>
                  </a:extLst>
                </p14:cNvPr>
                <p14:cNvContentPartPr/>
                <p14:nvPr/>
              </p14:nvContentPartPr>
              <p14:xfrm>
                <a:off x="5573146" y="5027463"/>
                <a:ext cx="489600" cy="236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035413F-6C7F-C569-600B-9808630F9E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68826" y="5023143"/>
                  <a:ext cx="498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57D5F1A-E796-9A71-5991-E33B1C46E136}"/>
                    </a:ext>
                  </a:extLst>
                </p14:cNvPr>
                <p14:cNvContentPartPr/>
                <p14:nvPr/>
              </p14:nvContentPartPr>
              <p14:xfrm>
                <a:off x="6000466" y="4847103"/>
                <a:ext cx="200160" cy="433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57D5F1A-E796-9A71-5991-E33B1C46E1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96146" y="4842783"/>
                  <a:ext cx="2088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94362D9-E182-32E0-7AC1-38B8BD0AA539}"/>
                    </a:ext>
                  </a:extLst>
                </p14:cNvPr>
                <p14:cNvContentPartPr/>
                <p14:nvPr/>
              </p14:nvContentPartPr>
              <p14:xfrm>
                <a:off x="6395026" y="4979943"/>
                <a:ext cx="232920" cy="304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94362D9-E182-32E0-7AC1-38B8BD0AA5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0706" y="4975623"/>
                  <a:ext cx="241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E5A074B-078E-DCD7-D1FC-4B1123653F97}"/>
                    </a:ext>
                  </a:extLst>
                </p14:cNvPr>
                <p14:cNvContentPartPr/>
                <p14:nvPr/>
              </p14:nvContentPartPr>
              <p14:xfrm>
                <a:off x="5983906" y="4485663"/>
                <a:ext cx="941760" cy="833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E5A074B-078E-DCD7-D1FC-4B1123653F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79586" y="4481343"/>
                  <a:ext cx="95040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774E383-521B-3886-0AA1-ADA39FE1B456}"/>
                    </a:ext>
                  </a:extLst>
                </p14:cNvPr>
                <p14:cNvContentPartPr/>
                <p14:nvPr/>
              </p14:nvContentPartPr>
              <p14:xfrm>
                <a:off x="7596346" y="4859343"/>
                <a:ext cx="477360" cy="319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774E383-521B-3886-0AA1-ADA39FE1B4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92026" y="4855023"/>
                  <a:ext cx="486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CFEC7B6-BE96-1CF9-FF59-0F5C54D7D4BF}"/>
                    </a:ext>
                  </a:extLst>
                </p14:cNvPr>
                <p14:cNvContentPartPr/>
                <p14:nvPr/>
              </p14:nvContentPartPr>
              <p14:xfrm>
                <a:off x="8099986" y="4972023"/>
                <a:ext cx="351720" cy="231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CFEC7B6-BE96-1CF9-FF59-0F5C54D7D4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5666" y="4967703"/>
                  <a:ext cx="360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8668043-B68C-B079-27F8-DD6BFC025936}"/>
                    </a:ext>
                  </a:extLst>
                </p14:cNvPr>
                <p14:cNvContentPartPr/>
                <p14:nvPr/>
              </p14:nvContentPartPr>
              <p14:xfrm>
                <a:off x="8492386" y="4674663"/>
                <a:ext cx="632520" cy="427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8668043-B68C-B079-27F8-DD6BFC0259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88066" y="4670343"/>
                  <a:ext cx="641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5A3DF0-0F3C-5AAA-5410-4378778AD81D}"/>
                    </a:ext>
                  </a:extLst>
                </p14:cNvPr>
                <p14:cNvContentPartPr/>
                <p14:nvPr/>
              </p14:nvContentPartPr>
              <p14:xfrm>
                <a:off x="9659866" y="4425543"/>
                <a:ext cx="172800" cy="1013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5A3DF0-0F3C-5AAA-5410-4378778AD8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55546" y="4421223"/>
                  <a:ext cx="18144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F0B1A2A-C532-0F56-74E2-520C12F25923}"/>
                    </a:ext>
                  </a:extLst>
                </p14:cNvPr>
                <p14:cNvContentPartPr/>
                <p14:nvPr/>
              </p14:nvContentPartPr>
              <p14:xfrm>
                <a:off x="9510826" y="4965543"/>
                <a:ext cx="238680" cy="91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F0B1A2A-C532-0F56-74E2-520C12F259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06506" y="4961223"/>
                  <a:ext cx="247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FCC302D-D4EB-1D8F-BDDE-B5C12FF3475E}"/>
                    </a:ext>
                  </a:extLst>
                </p14:cNvPr>
                <p14:cNvContentPartPr/>
                <p14:nvPr/>
              </p14:nvContentPartPr>
              <p14:xfrm>
                <a:off x="9931306" y="4808223"/>
                <a:ext cx="212400" cy="199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FCC302D-D4EB-1D8F-BDDE-B5C12FF347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26986" y="4803903"/>
                  <a:ext cx="221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09BEDF-35B7-9267-0BC8-318B8DD13280}"/>
                    </a:ext>
                  </a:extLst>
                </p14:cNvPr>
                <p14:cNvContentPartPr/>
                <p14:nvPr/>
              </p14:nvContentPartPr>
              <p14:xfrm>
                <a:off x="10276186" y="4653063"/>
                <a:ext cx="340560" cy="572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09BEDF-35B7-9267-0BC8-318B8DD132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71866" y="4648743"/>
                  <a:ext cx="349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C3ED7CD-4F3E-4253-4AB1-670F4AF34878}"/>
                    </a:ext>
                  </a:extLst>
                </p14:cNvPr>
                <p14:cNvContentPartPr/>
                <p14:nvPr/>
              </p14:nvContentPartPr>
              <p14:xfrm>
                <a:off x="10522426" y="4894263"/>
                <a:ext cx="722160" cy="207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C3ED7CD-4F3E-4253-4AB1-670F4AF348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18106" y="4889943"/>
                  <a:ext cx="730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AC18D1B-7FD2-2F7C-1DB4-C2BFEC292E9B}"/>
                    </a:ext>
                  </a:extLst>
                </p14:cNvPr>
                <p14:cNvContentPartPr/>
                <p14:nvPr/>
              </p14:nvContentPartPr>
              <p14:xfrm>
                <a:off x="2977546" y="5875983"/>
                <a:ext cx="104400" cy="744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AC18D1B-7FD2-2F7C-1DB4-C2BFEC292E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73226" y="5871663"/>
                  <a:ext cx="11304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9BBE3F4-CBA0-F391-BB7E-D77B2EBD7D15}"/>
                    </a:ext>
                  </a:extLst>
                </p14:cNvPr>
                <p14:cNvContentPartPr/>
                <p14:nvPr/>
              </p14:nvContentPartPr>
              <p14:xfrm>
                <a:off x="2856586" y="6083703"/>
                <a:ext cx="739800" cy="402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9BBE3F4-CBA0-F391-BB7E-D77B2EBD7D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52266" y="6079383"/>
                  <a:ext cx="7484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9092C5-9AAD-094F-D134-62BD06E46D15}"/>
                    </a:ext>
                  </a:extLst>
                </p14:cNvPr>
                <p14:cNvContentPartPr/>
                <p14:nvPr/>
              </p14:nvContentPartPr>
              <p14:xfrm>
                <a:off x="3886186" y="6177303"/>
                <a:ext cx="538920" cy="289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9092C5-9AAD-094F-D134-62BD06E46D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81866" y="6172983"/>
                  <a:ext cx="547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EF18928-4240-31E8-54DE-0554E942B3AD}"/>
                    </a:ext>
                  </a:extLst>
                </p14:cNvPr>
                <p14:cNvContentPartPr/>
                <p14:nvPr/>
              </p14:nvContentPartPr>
              <p14:xfrm>
                <a:off x="5363626" y="5757903"/>
                <a:ext cx="402480" cy="486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EF18928-4240-31E8-54DE-0554E942B3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59306" y="5753583"/>
                  <a:ext cx="4111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747386-CD0A-83C2-0385-8DDF6C60D727}"/>
                    </a:ext>
                  </a:extLst>
                </p14:cNvPr>
                <p14:cNvContentPartPr/>
                <p14:nvPr/>
              </p14:nvContentPartPr>
              <p14:xfrm>
                <a:off x="5928466" y="6068943"/>
                <a:ext cx="143280" cy="108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747386-CD0A-83C2-0385-8DDF6C60D7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24146" y="6064623"/>
                  <a:ext cx="151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59560B8-AF48-6A48-F4A0-BD225189F3DE}"/>
                    </a:ext>
                  </a:extLst>
                </p14:cNvPr>
                <p14:cNvContentPartPr/>
                <p14:nvPr/>
              </p14:nvContentPartPr>
              <p14:xfrm>
                <a:off x="6157786" y="5602743"/>
                <a:ext cx="164160" cy="709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59560B8-AF48-6A48-F4A0-BD225189F3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3466" y="5598423"/>
                  <a:ext cx="17280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1D4447E-593D-7CB7-42F6-29A8FA3733E4}"/>
                    </a:ext>
                  </a:extLst>
                </p14:cNvPr>
                <p14:cNvContentPartPr/>
                <p14:nvPr/>
              </p14:nvContentPartPr>
              <p14:xfrm>
                <a:off x="6439306" y="5534703"/>
                <a:ext cx="232200" cy="859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1D4447E-593D-7CB7-42F6-29A8FA3733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34986" y="5530383"/>
                  <a:ext cx="24084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5355E7F-1827-FD01-8925-ACEEE463AE12}"/>
                    </a:ext>
                  </a:extLst>
                </p14:cNvPr>
                <p14:cNvContentPartPr/>
                <p14:nvPr/>
              </p14:nvContentPartPr>
              <p14:xfrm>
                <a:off x="6976786" y="6057063"/>
                <a:ext cx="152640" cy="82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5355E7F-1827-FD01-8925-ACEEE463AE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72466" y="6052743"/>
                  <a:ext cx="161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D03A485-8F32-1AE0-6F7A-E87491621E97}"/>
                    </a:ext>
                  </a:extLst>
                </p14:cNvPr>
                <p14:cNvContentPartPr/>
                <p14:nvPr/>
              </p14:nvContentPartPr>
              <p14:xfrm>
                <a:off x="7311226" y="5973903"/>
                <a:ext cx="357840" cy="526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D03A485-8F32-1AE0-6F7A-E87491621E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06906" y="5969583"/>
                  <a:ext cx="3664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8F65871-56B1-3A59-1289-4EAB231990B6}"/>
                    </a:ext>
                  </a:extLst>
                </p14:cNvPr>
                <p14:cNvContentPartPr/>
                <p14:nvPr/>
              </p14:nvContentPartPr>
              <p14:xfrm>
                <a:off x="8102506" y="5471703"/>
                <a:ext cx="359640" cy="612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8F65871-56B1-3A59-1289-4EAB231990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98186" y="5467383"/>
                  <a:ext cx="3682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D7A9074-15E1-2202-6C04-C52E7E467D6F}"/>
                    </a:ext>
                  </a:extLst>
                </p14:cNvPr>
                <p14:cNvContentPartPr/>
                <p14:nvPr/>
              </p14:nvContentPartPr>
              <p14:xfrm>
                <a:off x="8526946" y="5912703"/>
                <a:ext cx="649440" cy="568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D7A9074-15E1-2202-6C04-C52E7E467D6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22626" y="5908383"/>
                  <a:ext cx="6580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CDD3B5-EB48-5F87-9F10-E8746514DD5E}"/>
                    </a:ext>
                  </a:extLst>
                </p14:cNvPr>
                <p14:cNvContentPartPr/>
                <p14:nvPr/>
              </p14:nvContentPartPr>
              <p14:xfrm>
                <a:off x="9318946" y="5916303"/>
                <a:ext cx="159840" cy="188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CDD3B5-EB48-5F87-9F10-E8746514DD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14626" y="5911983"/>
                  <a:ext cx="168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05697FF-B151-D8B4-BB83-A57DBBA588D8}"/>
                    </a:ext>
                  </a:extLst>
                </p14:cNvPr>
                <p14:cNvContentPartPr/>
                <p14:nvPr/>
              </p14:nvContentPartPr>
              <p14:xfrm>
                <a:off x="9595426" y="5903703"/>
                <a:ext cx="445680" cy="183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05697FF-B151-D8B4-BB83-A57DBBA588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91106" y="5899383"/>
                  <a:ext cx="454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BEB5B3-303F-7CF6-1C2B-3D7172BA99E2}"/>
                    </a:ext>
                  </a:extLst>
                </p14:cNvPr>
                <p14:cNvContentPartPr/>
                <p14:nvPr/>
              </p14:nvContentPartPr>
              <p14:xfrm>
                <a:off x="9921586" y="5607783"/>
                <a:ext cx="209880" cy="433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BEB5B3-303F-7CF6-1C2B-3D7172BA99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17266" y="5603463"/>
                  <a:ext cx="2185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7FDD06E-F373-6C7F-0F58-FB7601F27EB9}"/>
                    </a:ext>
                  </a:extLst>
                </p14:cNvPr>
                <p14:cNvContentPartPr/>
                <p14:nvPr/>
              </p14:nvContentPartPr>
              <p14:xfrm>
                <a:off x="10449706" y="5892543"/>
                <a:ext cx="69120" cy="120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7FDD06E-F373-6C7F-0F58-FB7601F27E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45386" y="5888223"/>
                  <a:ext cx="77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9C4E17E-48AA-A882-F0B0-2F8F911536B1}"/>
                    </a:ext>
                  </a:extLst>
                </p14:cNvPr>
                <p14:cNvContentPartPr/>
                <p14:nvPr/>
              </p14:nvContentPartPr>
              <p14:xfrm>
                <a:off x="10861546" y="5855823"/>
                <a:ext cx="523440" cy="442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9C4E17E-48AA-A882-F0B0-2F8F911536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57226" y="5851503"/>
                  <a:ext cx="5320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C38B69D-2705-926E-73AE-DAFD8FD116E5}"/>
                    </a:ext>
                  </a:extLst>
                </p14:cNvPr>
                <p14:cNvContentPartPr/>
                <p14:nvPr/>
              </p14:nvContentPartPr>
              <p14:xfrm>
                <a:off x="1675426" y="3562950"/>
                <a:ext cx="147240" cy="446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C38B69D-2705-926E-73AE-DAFD8FD116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71106" y="3558630"/>
                  <a:ext cx="1558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9BC278-A5BA-B12C-A068-0954BC38451D}"/>
                    </a:ext>
                  </a:extLst>
                </p14:cNvPr>
                <p14:cNvContentPartPr/>
                <p14:nvPr/>
              </p14:nvContentPartPr>
              <p14:xfrm>
                <a:off x="1530346" y="3461430"/>
                <a:ext cx="516600" cy="129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9BC278-A5BA-B12C-A068-0954BC3845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26026" y="3457110"/>
                  <a:ext cx="525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DA1E313-AF09-E350-7D3A-72D14ABC77AA}"/>
                    </a:ext>
                  </a:extLst>
                </p14:cNvPr>
                <p14:cNvContentPartPr/>
                <p14:nvPr/>
              </p14:nvContentPartPr>
              <p14:xfrm>
                <a:off x="2074306" y="3734310"/>
                <a:ext cx="481680" cy="425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DA1E313-AF09-E350-7D3A-72D14ABC77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69986" y="3729990"/>
                  <a:ext cx="4903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849759-97E3-F11F-1F03-C7E8EBEB0280}"/>
                    </a:ext>
                  </a:extLst>
                </p14:cNvPr>
                <p14:cNvContentPartPr/>
                <p14:nvPr/>
              </p14:nvContentPartPr>
              <p14:xfrm>
                <a:off x="2671186" y="3872190"/>
                <a:ext cx="32760" cy="179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849759-97E3-F11F-1F03-C7E8EBEB028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66866" y="3867870"/>
                  <a:ext cx="41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83685B-90B9-31C9-1B6E-B3AF9ED7BB5B}"/>
                    </a:ext>
                  </a:extLst>
                </p14:cNvPr>
                <p14:cNvContentPartPr/>
                <p14:nvPr/>
              </p14:nvContentPartPr>
              <p14:xfrm>
                <a:off x="2093746" y="3366030"/>
                <a:ext cx="186480" cy="128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83685B-90B9-31C9-1B6E-B3AF9ED7BB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89426" y="3361710"/>
                  <a:ext cx="195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BA9716-5957-6CA5-92A0-614E6E80FCDA}"/>
                    </a:ext>
                  </a:extLst>
                </p14:cNvPr>
                <p14:cNvContentPartPr/>
                <p14:nvPr/>
              </p14:nvContentPartPr>
              <p14:xfrm>
                <a:off x="3150706" y="3458550"/>
                <a:ext cx="243000" cy="397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BA9716-5957-6CA5-92A0-614E6E80FC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46386" y="3454230"/>
                  <a:ext cx="2516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D697F9-E779-CDD0-377F-1498AEEED0E7}"/>
                    </a:ext>
                  </a:extLst>
                </p14:cNvPr>
                <p14:cNvContentPartPr/>
                <p14:nvPr/>
              </p14:nvContentPartPr>
              <p14:xfrm>
                <a:off x="3219106" y="3442350"/>
                <a:ext cx="185760" cy="7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D697F9-E779-CDD0-377F-1498AEEED0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4786" y="3438030"/>
                  <a:ext cx="1944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61F0CC-24FF-279A-9709-6E6464177F9B}"/>
                    </a:ext>
                  </a:extLst>
                </p14:cNvPr>
                <p14:cNvContentPartPr/>
                <p14:nvPr/>
              </p14:nvContentPartPr>
              <p14:xfrm>
                <a:off x="3175186" y="3631350"/>
                <a:ext cx="186120" cy="17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61F0CC-24FF-279A-9709-6E6464177F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70866" y="3627030"/>
                  <a:ext cx="194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B48F3A-0763-825C-E510-B8A1530BD8F9}"/>
                    </a:ext>
                  </a:extLst>
                </p14:cNvPr>
                <p14:cNvContentPartPr/>
                <p14:nvPr/>
              </p14:nvContentPartPr>
              <p14:xfrm>
                <a:off x="3532306" y="3563670"/>
                <a:ext cx="231120" cy="399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B48F3A-0763-825C-E510-B8A1530BD8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27986" y="3559350"/>
                  <a:ext cx="2397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DF4055-CB6F-321C-48D7-D9B3B49202DF}"/>
                    </a:ext>
                  </a:extLst>
                </p14:cNvPr>
                <p14:cNvContentPartPr/>
                <p14:nvPr/>
              </p14:nvContentPartPr>
              <p14:xfrm>
                <a:off x="3835786" y="3852030"/>
                <a:ext cx="72720" cy="119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DF4055-CB6F-321C-48D7-D9B3B49202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31466" y="3847710"/>
                  <a:ext cx="81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7395EA8-9209-C0F9-3489-7CC0B623F799}"/>
                    </a:ext>
                  </a:extLst>
                </p14:cNvPr>
                <p14:cNvContentPartPr/>
                <p14:nvPr/>
              </p14:nvContentPartPr>
              <p14:xfrm>
                <a:off x="3202186" y="3249390"/>
                <a:ext cx="23400" cy="76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7395EA8-9209-C0F9-3489-7CC0B623F7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97866" y="3245070"/>
                  <a:ext cx="32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5D5BA51-582A-F1B5-600B-4E599DF88E4A}"/>
                    </a:ext>
                  </a:extLst>
                </p14:cNvPr>
                <p14:cNvContentPartPr/>
                <p14:nvPr/>
              </p14:nvContentPartPr>
              <p14:xfrm>
                <a:off x="4263106" y="3514710"/>
                <a:ext cx="281880" cy="329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5D5BA51-582A-F1B5-600B-4E599DF88E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58786" y="3510390"/>
                  <a:ext cx="290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181786C-5826-30AC-E6E7-7836415F68EB}"/>
                    </a:ext>
                  </a:extLst>
                </p14:cNvPr>
                <p14:cNvContentPartPr/>
                <p14:nvPr/>
              </p14:nvContentPartPr>
              <p14:xfrm>
                <a:off x="591466" y="3665583"/>
                <a:ext cx="179280" cy="402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181786C-5826-30AC-E6E7-7836415F68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7146" y="3661263"/>
                  <a:ext cx="1879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F9A856D-87DB-4961-FDFE-77BE7194DC2D}"/>
                    </a:ext>
                  </a:extLst>
                </p14:cNvPr>
                <p14:cNvContentPartPr/>
                <p14:nvPr/>
              </p14:nvContentPartPr>
              <p14:xfrm>
                <a:off x="736546" y="3693303"/>
                <a:ext cx="88920" cy="57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F9A856D-87DB-4961-FDFE-77BE7194DC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226" y="3688983"/>
                  <a:ext cx="975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51C69E-D00B-71C7-BB0C-78D1DC4CCAE4}"/>
                    </a:ext>
                  </a:extLst>
                </p14:cNvPr>
                <p14:cNvContentPartPr/>
                <p14:nvPr/>
              </p14:nvContentPartPr>
              <p14:xfrm>
                <a:off x="470866" y="3830103"/>
                <a:ext cx="318600" cy="449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51C69E-D00B-71C7-BB0C-78D1DC4CCA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6546" y="3825783"/>
                  <a:ext cx="3272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5D1D91D-A2A4-4B9F-0624-90B2C87FEC61}"/>
                    </a:ext>
                  </a:extLst>
                </p14:cNvPr>
                <p14:cNvContentPartPr/>
                <p14:nvPr/>
              </p14:nvContentPartPr>
              <p14:xfrm>
                <a:off x="2212906" y="592590"/>
                <a:ext cx="529560" cy="488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5D1D91D-A2A4-4B9F-0624-90B2C87FEC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08586" y="588270"/>
                  <a:ext cx="5382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D37FE2-DF48-3870-8DAE-1A299746CEA1}"/>
                    </a:ext>
                  </a:extLst>
                </p14:cNvPr>
                <p14:cNvContentPartPr/>
                <p14:nvPr/>
              </p14:nvContentPartPr>
              <p14:xfrm>
                <a:off x="2829586" y="950430"/>
                <a:ext cx="153000" cy="182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D37FE2-DF48-3870-8DAE-1A299746CE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25266" y="946110"/>
                  <a:ext cx="161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16368A-2D17-F87B-17AC-06C37DFF002A}"/>
                    </a:ext>
                  </a:extLst>
                </p14:cNvPr>
                <p14:cNvContentPartPr/>
                <p14:nvPr/>
              </p14:nvContentPartPr>
              <p14:xfrm>
                <a:off x="2260786" y="331590"/>
                <a:ext cx="76320" cy="46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16368A-2D17-F87B-17AC-06C37DFF00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56466" y="327270"/>
                  <a:ext cx="84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0E394A-7637-759A-639F-04915660E8C2}"/>
                    </a:ext>
                  </a:extLst>
                </p14:cNvPr>
                <p14:cNvContentPartPr/>
                <p14:nvPr/>
              </p14:nvContentPartPr>
              <p14:xfrm>
                <a:off x="3598186" y="783750"/>
                <a:ext cx="199440" cy="10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0E394A-7637-759A-639F-04915660E8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3866" y="779430"/>
                  <a:ext cx="208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EA88C4-4EAB-81B9-C6EE-D5AA2CE79D87}"/>
                    </a:ext>
                  </a:extLst>
                </p14:cNvPr>
                <p14:cNvContentPartPr/>
                <p14:nvPr/>
              </p14:nvContentPartPr>
              <p14:xfrm>
                <a:off x="3602506" y="1000470"/>
                <a:ext cx="264240" cy="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EA88C4-4EAB-81B9-C6EE-D5AA2CE79D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8186" y="996150"/>
                  <a:ext cx="272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8437DC-3B5C-33D9-2C9A-F1AFADF5B302}"/>
                    </a:ext>
                  </a:extLst>
                </p14:cNvPr>
                <p14:cNvContentPartPr/>
                <p14:nvPr/>
              </p14:nvContentPartPr>
              <p14:xfrm>
                <a:off x="1163506" y="1551270"/>
                <a:ext cx="345960" cy="440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8437DC-3B5C-33D9-2C9A-F1AFADF5B3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9186" y="1546950"/>
                  <a:ext cx="3546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4469B5-F4E4-D4D8-DE7B-84241B717E86}"/>
                    </a:ext>
                  </a:extLst>
                </p14:cNvPr>
                <p14:cNvContentPartPr/>
                <p14:nvPr/>
              </p14:nvContentPartPr>
              <p14:xfrm>
                <a:off x="1679746" y="1460910"/>
                <a:ext cx="262440" cy="538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4469B5-F4E4-D4D8-DE7B-84241B717E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75426" y="1456590"/>
                  <a:ext cx="2710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7D58FE-0E5A-D62C-B419-AE20752A0EA9}"/>
                    </a:ext>
                  </a:extLst>
                </p14:cNvPr>
                <p14:cNvContentPartPr/>
                <p14:nvPr/>
              </p14:nvContentPartPr>
              <p14:xfrm>
                <a:off x="1820506" y="1405110"/>
                <a:ext cx="257400" cy="56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7D58FE-0E5A-D62C-B419-AE20752A0E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16186" y="1400790"/>
                  <a:ext cx="2660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207B71-6934-A9D7-1EA2-537632EE8D00}"/>
                    </a:ext>
                  </a:extLst>
                </p14:cNvPr>
                <p14:cNvContentPartPr/>
                <p14:nvPr/>
              </p14:nvContentPartPr>
              <p14:xfrm>
                <a:off x="2268346" y="1750350"/>
                <a:ext cx="72720" cy="223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207B71-6934-A9D7-1EA2-537632EE8D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64026" y="1746030"/>
                  <a:ext cx="81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D9B7D7-8C36-EF36-3B25-5341EA63BE3F}"/>
                    </a:ext>
                  </a:extLst>
                </p14:cNvPr>
                <p14:cNvContentPartPr/>
                <p14:nvPr/>
              </p14:nvContentPartPr>
              <p14:xfrm>
                <a:off x="2191666" y="1444710"/>
                <a:ext cx="95760" cy="78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D9B7D7-8C36-EF36-3B25-5341EA63BE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87346" y="1440390"/>
                  <a:ext cx="104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64E194-B414-8C4E-2BA8-F40FE29ADEDA}"/>
                    </a:ext>
                  </a:extLst>
                </p14:cNvPr>
                <p14:cNvContentPartPr/>
                <p14:nvPr/>
              </p14:nvContentPartPr>
              <p14:xfrm>
                <a:off x="2647066" y="1498710"/>
                <a:ext cx="436680" cy="40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64E194-B414-8C4E-2BA8-F40FE29ADE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42746" y="1494390"/>
                  <a:ext cx="4453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3546F7-7F74-FDC2-D07C-FE0CDC7E9AEF}"/>
                    </a:ext>
                  </a:extLst>
                </p14:cNvPr>
                <p14:cNvContentPartPr/>
                <p14:nvPr/>
              </p14:nvContentPartPr>
              <p14:xfrm>
                <a:off x="3251506" y="1766550"/>
                <a:ext cx="154440" cy="24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3546F7-7F74-FDC2-D07C-FE0CDC7E9A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47186" y="1762230"/>
                  <a:ext cx="163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F0D69F-6BA8-646A-3BEA-F2B0FEC7E8CA}"/>
                    </a:ext>
                  </a:extLst>
                </p14:cNvPr>
                <p14:cNvContentPartPr/>
                <p14:nvPr/>
              </p14:nvContentPartPr>
              <p14:xfrm>
                <a:off x="2666146" y="1348230"/>
                <a:ext cx="73800" cy="2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F0D69F-6BA8-646A-3BEA-F2B0FEC7E8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61826" y="1343910"/>
                  <a:ext cx="82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82302E-3CB5-9E6F-6EBC-56A4987315B5}"/>
                    </a:ext>
                  </a:extLst>
                </p14:cNvPr>
                <p14:cNvContentPartPr/>
                <p14:nvPr/>
              </p14:nvContentPartPr>
              <p14:xfrm>
                <a:off x="3698626" y="1815510"/>
                <a:ext cx="411120" cy="7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82302E-3CB5-9E6F-6EBC-56A4987315B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94306" y="1811190"/>
                  <a:ext cx="419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03CE5B-7999-42F1-0497-FCE4BFA28780}"/>
                    </a:ext>
                  </a:extLst>
                </p14:cNvPr>
                <p14:cNvContentPartPr/>
                <p14:nvPr/>
              </p14:nvContentPartPr>
              <p14:xfrm>
                <a:off x="3557866" y="1600950"/>
                <a:ext cx="372600" cy="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03CE5B-7999-42F1-0497-FCE4BFA287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53546" y="1596630"/>
                  <a:ext cx="381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332371-89F1-40BE-7D8C-81C8EE7A9882}"/>
                    </a:ext>
                  </a:extLst>
                </p14:cNvPr>
                <p14:cNvContentPartPr/>
                <p14:nvPr/>
              </p14:nvContentPartPr>
              <p14:xfrm>
                <a:off x="8702626" y="1585470"/>
                <a:ext cx="697320" cy="409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332371-89F1-40BE-7D8C-81C8EE7A98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98306" y="1581150"/>
                  <a:ext cx="7059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A0C973-501A-638F-7C5C-A66EF57968ED}"/>
                    </a:ext>
                  </a:extLst>
                </p14:cNvPr>
                <p14:cNvContentPartPr/>
                <p14:nvPr/>
              </p14:nvContentPartPr>
              <p14:xfrm>
                <a:off x="9554026" y="1718310"/>
                <a:ext cx="27720" cy="258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A0C973-501A-638F-7C5C-A66EF57968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49706" y="1713990"/>
                  <a:ext cx="36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DC3D3B-17EB-8E52-40AA-2AB726160E47}"/>
                    </a:ext>
                  </a:extLst>
                </p14:cNvPr>
                <p14:cNvContentPartPr/>
                <p14:nvPr/>
              </p14:nvContentPartPr>
              <p14:xfrm>
                <a:off x="9357826" y="1456950"/>
                <a:ext cx="609480" cy="366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DC3D3B-17EB-8E52-40AA-2AB726160E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53506" y="1452630"/>
                  <a:ext cx="6181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DCEC10-1166-1D88-E673-8777DE6CAD40}"/>
                    </a:ext>
                  </a:extLst>
                </p14:cNvPr>
                <p14:cNvContentPartPr/>
                <p14:nvPr/>
              </p14:nvContentPartPr>
              <p14:xfrm>
                <a:off x="10139386" y="1661790"/>
                <a:ext cx="45720" cy="19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DCEC10-1166-1D88-E673-8777DE6CAD4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35066" y="1657470"/>
                  <a:ext cx="54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C9F351-254C-D9C7-4777-DB1171F5D10D}"/>
                    </a:ext>
                  </a:extLst>
                </p14:cNvPr>
                <p14:cNvContentPartPr/>
                <p14:nvPr/>
              </p14:nvContentPartPr>
              <p14:xfrm>
                <a:off x="10313986" y="1420950"/>
                <a:ext cx="168120" cy="529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C9F351-254C-D9C7-4777-DB1171F5D1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09666" y="1416630"/>
                  <a:ext cx="1767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0438EA-5456-C2B5-9A8F-781BD064D009}"/>
                    </a:ext>
                  </a:extLst>
                </p14:cNvPr>
                <p14:cNvContentPartPr/>
                <p14:nvPr/>
              </p14:nvContentPartPr>
              <p14:xfrm>
                <a:off x="1732306" y="2602110"/>
                <a:ext cx="100440" cy="385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0438EA-5456-C2B5-9A8F-781BD064D0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27986" y="2597790"/>
                  <a:ext cx="1090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4FF4FD8-5261-C817-1155-105959838C14}"/>
                    </a:ext>
                  </a:extLst>
                </p14:cNvPr>
                <p14:cNvContentPartPr/>
                <p14:nvPr/>
              </p14:nvContentPartPr>
              <p14:xfrm>
                <a:off x="1514506" y="2512470"/>
                <a:ext cx="517320" cy="2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FF4FD8-5261-C817-1155-105959838C1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10186" y="2508150"/>
                  <a:ext cx="525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BF3903-EF36-EEBB-7B0F-4005CCA2E6E8}"/>
                    </a:ext>
                  </a:extLst>
                </p14:cNvPr>
                <p14:cNvContentPartPr/>
                <p14:nvPr/>
              </p14:nvContentPartPr>
              <p14:xfrm>
                <a:off x="2017426" y="2648910"/>
                <a:ext cx="190080" cy="435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BF3903-EF36-EEBB-7B0F-4005CCA2E6E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13106" y="2644590"/>
                  <a:ext cx="1987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7B9D6F-1EDA-5EAC-C0AE-D53E8B7F28E0}"/>
                    </a:ext>
                  </a:extLst>
                </p14:cNvPr>
                <p14:cNvContentPartPr/>
                <p14:nvPr/>
              </p14:nvContentPartPr>
              <p14:xfrm>
                <a:off x="2271946" y="2922870"/>
                <a:ext cx="171720" cy="10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7B9D6F-1EDA-5EAC-C0AE-D53E8B7F28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67626" y="2918550"/>
                  <a:ext cx="180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55B7AB-5BCB-D350-2477-309D4DA23249}"/>
                    </a:ext>
                  </a:extLst>
                </p14:cNvPr>
                <p14:cNvContentPartPr/>
                <p14:nvPr/>
              </p14:nvContentPartPr>
              <p14:xfrm>
                <a:off x="2160706" y="2377110"/>
                <a:ext cx="22680" cy="201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55B7AB-5BCB-D350-2477-309D4DA2324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6386" y="2372790"/>
                  <a:ext cx="31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2D929C1-E248-691B-9773-6FCC2C5944B6}"/>
                    </a:ext>
                  </a:extLst>
                </p14:cNvPr>
                <p14:cNvContentPartPr/>
                <p14:nvPr/>
              </p14:nvContentPartPr>
              <p14:xfrm>
                <a:off x="2522146" y="2907750"/>
                <a:ext cx="82440" cy="11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2D929C1-E248-691B-9773-6FCC2C5944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17826" y="2903430"/>
                  <a:ext cx="91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DF4FBD-A9D3-8EC3-3177-4EFA2A0A3CF7}"/>
                    </a:ext>
                  </a:extLst>
                </p14:cNvPr>
                <p14:cNvContentPartPr/>
                <p14:nvPr/>
              </p14:nvContentPartPr>
              <p14:xfrm>
                <a:off x="4271026" y="2558550"/>
                <a:ext cx="196560" cy="16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DF4FBD-A9D3-8EC3-3177-4EFA2A0A3CF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66706" y="2554230"/>
                  <a:ext cx="205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8A0C04-376D-F182-4CA0-E7BC59256420}"/>
                    </a:ext>
                  </a:extLst>
                </p14:cNvPr>
                <p14:cNvContentPartPr/>
                <p14:nvPr/>
              </p14:nvContentPartPr>
              <p14:xfrm>
                <a:off x="4210546" y="2815230"/>
                <a:ext cx="446400" cy="3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8A0C04-376D-F182-4CA0-E7BC5925642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06226" y="2810910"/>
                  <a:ext cx="4550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CC3959-66B7-7205-D856-33650DDDC2A0}"/>
                    </a:ext>
                  </a:extLst>
                </p14:cNvPr>
                <p14:cNvContentPartPr/>
                <p14:nvPr/>
              </p14:nvContentPartPr>
              <p14:xfrm>
                <a:off x="3033706" y="2546310"/>
                <a:ext cx="145800" cy="39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CC3959-66B7-7205-D856-33650DDDC2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29386" y="2541990"/>
                  <a:ext cx="1544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C7887D-B683-7B08-D48D-13A0DA64EF0A}"/>
                    </a:ext>
                  </a:extLst>
                </p14:cNvPr>
                <p14:cNvContentPartPr/>
                <p14:nvPr/>
              </p14:nvContentPartPr>
              <p14:xfrm>
                <a:off x="3021826" y="2450550"/>
                <a:ext cx="268200" cy="288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C7887D-B683-7B08-D48D-13A0DA64EF0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17506" y="2446230"/>
                  <a:ext cx="2768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1456AB-04BE-E32A-2DE2-39ACCA1DA1E2}"/>
                    </a:ext>
                  </a:extLst>
                </p14:cNvPr>
                <p14:cNvContentPartPr/>
                <p14:nvPr/>
              </p14:nvContentPartPr>
              <p14:xfrm>
                <a:off x="3432946" y="2276670"/>
                <a:ext cx="3960" cy="184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1456AB-04BE-E32A-2DE2-39ACCA1DA1E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28626" y="2272350"/>
                  <a:ext cx="12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7CB4BE-DA71-6A89-EF54-B812FA21779A}"/>
                    </a:ext>
                  </a:extLst>
                </p14:cNvPr>
                <p14:cNvContentPartPr/>
                <p14:nvPr/>
              </p14:nvContentPartPr>
              <p14:xfrm>
                <a:off x="3482266" y="2803350"/>
                <a:ext cx="208080" cy="365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7CB4BE-DA71-6A89-EF54-B812FA2177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77946" y="2799030"/>
                  <a:ext cx="216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9A4319-A1F0-7E3D-7D04-0162619F0E31}"/>
                    </a:ext>
                  </a:extLst>
                </p14:cNvPr>
                <p14:cNvContentPartPr/>
                <p14:nvPr/>
              </p14:nvContentPartPr>
              <p14:xfrm>
                <a:off x="3835786" y="2743230"/>
                <a:ext cx="139680" cy="433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9A4319-A1F0-7E3D-7D04-0162619F0E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31466" y="2738910"/>
                  <a:ext cx="1483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7E930F-93AD-164A-4DD9-A577C6EB3647}"/>
                    </a:ext>
                  </a:extLst>
                </p14:cNvPr>
                <p14:cNvContentPartPr/>
                <p14:nvPr/>
              </p14:nvContentPartPr>
              <p14:xfrm>
                <a:off x="3028666" y="2208270"/>
                <a:ext cx="37800" cy="52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7E930F-93AD-164A-4DD9-A577C6EB36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24346" y="2203950"/>
                  <a:ext cx="46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051AC8-59A7-15F2-3C57-E9CE0F01C71B}"/>
                    </a:ext>
                  </a:extLst>
                </p14:cNvPr>
                <p14:cNvContentPartPr/>
                <p14:nvPr/>
              </p14:nvContentPartPr>
              <p14:xfrm>
                <a:off x="4458586" y="648030"/>
                <a:ext cx="375840" cy="30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051AC8-59A7-15F2-3C57-E9CE0F01C7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54266" y="643710"/>
                  <a:ext cx="3844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3F2918-333C-CE21-AAA2-0B4D9589CD32}"/>
                    </a:ext>
                  </a:extLst>
                </p14:cNvPr>
                <p14:cNvContentPartPr/>
                <p14:nvPr/>
              </p14:nvContentPartPr>
              <p14:xfrm>
                <a:off x="5061226" y="922350"/>
                <a:ext cx="100800" cy="206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3F2918-333C-CE21-AAA2-0B4D9589CD3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56906" y="918030"/>
                  <a:ext cx="109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E6D5EE-88DE-50F4-03F3-69E6255B6FB2}"/>
                    </a:ext>
                  </a:extLst>
                </p14:cNvPr>
                <p14:cNvContentPartPr/>
                <p14:nvPr/>
              </p14:nvContentPartPr>
              <p14:xfrm>
                <a:off x="4916146" y="641190"/>
                <a:ext cx="658440" cy="18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E6D5EE-88DE-50F4-03F3-69E6255B6FB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11826" y="636870"/>
                  <a:ext cx="667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93A2DF-BB21-E981-7CAE-4E85201EAD84}"/>
                    </a:ext>
                  </a:extLst>
                </p14:cNvPr>
                <p14:cNvContentPartPr/>
                <p14:nvPr/>
              </p14:nvContentPartPr>
              <p14:xfrm>
                <a:off x="5694106" y="540750"/>
                <a:ext cx="480240" cy="689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93A2DF-BB21-E981-7CAE-4E85201EAD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89786" y="536430"/>
                  <a:ext cx="4888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B84801-1A42-1F3D-699A-CFAA5FDD8F0D}"/>
                    </a:ext>
                  </a:extLst>
                </p14:cNvPr>
                <p14:cNvContentPartPr/>
                <p14:nvPr/>
              </p14:nvContentPartPr>
              <p14:xfrm>
                <a:off x="4386226" y="363990"/>
                <a:ext cx="82440" cy="85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B84801-1A42-1F3D-699A-CFAA5FDD8F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81906" y="359670"/>
                  <a:ext cx="9108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1CF5AA-490D-84FA-CC57-F7A305E72032}"/>
                    </a:ext>
                  </a:extLst>
                </p14:cNvPr>
                <p14:cNvContentPartPr/>
                <p14:nvPr/>
              </p14:nvContentPartPr>
              <p14:xfrm>
                <a:off x="6400066" y="594750"/>
                <a:ext cx="526320" cy="342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1CF5AA-490D-84FA-CC57-F7A305E7203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95746" y="590430"/>
                  <a:ext cx="5349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001EC9-F4EF-DA35-4C1E-26E0831800FC}"/>
                    </a:ext>
                  </a:extLst>
                </p14:cNvPr>
                <p14:cNvContentPartPr/>
                <p14:nvPr/>
              </p14:nvContentPartPr>
              <p14:xfrm>
                <a:off x="7104586" y="930630"/>
                <a:ext cx="254160" cy="36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001EC9-F4EF-DA35-4C1E-26E0831800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00266" y="926310"/>
                  <a:ext cx="2628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961424-0A9A-90A2-96B4-53584F200AAB}"/>
                    </a:ext>
                  </a:extLst>
                </p14:cNvPr>
                <p14:cNvContentPartPr/>
                <p14:nvPr/>
              </p14:nvContentPartPr>
              <p14:xfrm>
                <a:off x="4593946" y="1296390"/>
                <a:ext cx="100440" cy="61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961424-0A9A-90A2-96B4-53584F200A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89626" y="1292070"/>
                  <a:ext cx="1090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EB3B16-BB75-99B0-BD8F-E0E37EB05095}"/>
                    </a:ext>
                  </a:extLst>
                </p14:cNvPr>
                <p14:cNvContentPartPr/>
                <p14:nvPr/>
              </p14:nvContentPartPr>
              <p14:xfrm>
                <a:off x="4520866" y="1207830"/>
                <a:ext cx="257400" cy="40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EB3B16-BB75-99B0-BD8F-E0E37EB0509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16546" y="1203510"/>
                  <a:ext cx="2660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9D7B4E-BCBA-9441-1D73-8D919B43DAE6}"/>
                    </a:ext>
                  </a:extLst>
                </p14:cNvPr>
                <p14:cNvContentPartPr/>
                <p14:nvPr/>
              </p14:nvContentPartPr>
              <p14:xfrm>
                <a:off x="4863946" y="1669710"/>
                <a:ext cx="382320" cy="247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9D7B4E-BCBA-9441-1D73-8D919B43DAE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59626" y="1665390"/>
                  <a:ext cx="390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36A36E-D7C3-00E1-E596-3E0D29F25663}"/>
                    </a:ext>
                  </a:extLst>
                </p14:cNvPr>
                <p14:cNvContentPartPr/>
                <p14:nvPr/>
              </p14:nvContentPartPr>
              <p14:xfrm>
                <a:off x="5157706" y="1545150"/>
                <a:ext cx="147960" cy="327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36A36E-D7C3-00E1-E596-3E0D29F2566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53386" y="1540830"/>
                  <a:ext cx="156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BC5D7F-CDEC-ED37-37EA-D7D671D832BC}"/>
                    </a:ext>
                  </a:extLst>
                </p14:cNvPr>
                <p14:cNvContentPartPr/>
                <p14:nvPr/>
              </p14:nvContentPartPr>
              <p14:xfrm>
                <a:off x="5560906" y="1767270"/>
                <a:ext cx="216720" cy="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BC5D7F-CDEC-ED37-37EA-D7D671D832B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56586" y="1762950"/>
                  <a:ext cx="2253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5A6460-E52F-C7CD-94D7-248A1112EF60}"/>
                    </a:ext>
                  </a:extLst>
                </p14:cNvPr>
                <p14:cNvContentPartPr/>
                <p14:nvPr/>
              </p14:nvContentPartPr>
              <p14:xfrm>
                <a:off x="5970946" y="1336350"/>
                <a:ext cx="279720" cy="57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5A6460-E52F-C7CD-94D7-248A1112EF6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66626" y="1332030"/>
                  <a:ext cx="28836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352C34-3FF4-6824-7207-F8E2B826DEA1}"/>
                    </a:ext>
                  </a:extLst>
                </p14:cNvPr>
                <p14:cNvContentPartPr/>
                <p14:nvPr/>
              </p14:nvContentPartPr>
              <p14:xfrm>
                <a:off x="6322666" y="1684830"/>
                <a:ext cx="301680" cy="32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352C34-3FF4-6824-7207-F8E2B826DE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18346" y="1680510"/>
                  <a:ext cx="310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575FC3-CBF0-19A0-0DBB-29AE5DDFC30D}"/>
                    </a:ext>
                  </a:extLst>
                </p14:cNvPr>
                <p14:cNvContentPartPr/>
                <p14:nvPr/>
              </p14:nvContentPartPr>
              <p14:xfrm>
                <a:off x="6689146" y="1794630"/>
                <a:ext cx="89640" cy="199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575FC3-CBF0-19A0-0DBB-29AE5DDFC30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84826" y="1790310"/>
                  <a:ext cx="98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156E6BD-56D1-033F-B738-4E2CCAB74721}"/>
                    </a:ext>
                  </a:extLst>
                </p14:cNvPr>
                <p14:cNvContentPartPr/>
                <p14:nvPr/>
              </p14:nvContentPartPr>
              <p14:xfrm>
                <a:off x="6616786" y="1521390"/>
                <a:ext cx="677520" cy="35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156E6BD-56D1-033F-B738-4E2CCAB7472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12466" y="1517070"/>
                  <a:ext cx="686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C86270-5669-344A-E9DD-74B22418429E}"/>
                    </a:ext>
                  </a:extLst>
                </p14:cNvPr>
                <p14:cNvContentPartPr/>
                <p14:nvPr/>
              </p14:nvContentPartPr>
              <p14:xfrm>
                <a:off x="7508146" y="1392510"/>
                <a:ext cx="119160" cy="543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C86270-5669-344A-E9DD-74B22418429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03826" y="1388190"/>
                  <a:ext cx="1278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71EA17-BB2B-EB9A-5FE2-25C3F0C4FEDE}"/>
                    </a:ext>
                  </a:extLst>
                </p14:cNvPr>
                <p14:cNvContentPartPr/>
                <p14:nvPr/>
              </p14:nvContentPartPr>
              <p14:xfrm>
                <a:off x="7649266" y="1597710"/>
                <a:ext cx="221040" cy="36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71EA17-BB2B-EB9A-5FE2-25C3F0C4FE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44946" y="1593390"/>
                  <a:ext cx="229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FE3DCC-92AE-5417-22E0-567DF9EC93FB}"/>
                    </a:ext>
                  </a:extLst>
                </p14:cNvPr>
                <p14:cNvContentPartPr/>
                <p14:nvPr/>
              </p14:nvContentPartPr>
              <p14:xfrm>
                <a:off x="8011426" y="1770510"/>
                <a:ext cx="197280" cy="383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FE3DCC-92AE-5417-22E0-567DF9EC93F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07106" y="1766190"/>
                  <a:ext cx="2059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0DFFB6-9A41-D709-BC9B-2E64772E19D7}"/>
                    </a:ext>
                  </a:extLst>
                </p14:cNvPr>
                <p14:cNvContentPartPr/>
                <p14:nvPr/>
              </p14:nvContentPartPr>
              <p14:xfrm>
                <a:off x="8241106" y="1617870"/>
                <a:ext cx="432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0DFFB6-9A41-D709-BC9B-2E64772E19D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36786" y="161355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9CE22A-1DDF-96AC-239A-5CB16D3DFDD5}"/>
                    </a:ext>
                  </a:extLst>
                </p14:cNvPr>
                <p14:cNvContentPartPr/>
                <p14:nvPr/>
              </p14:nvContentPartPr>
              <p14:xfrm>
                <a:off x="8293666" y="1730190"/>
                <a:ext cx="153360" cy="45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9CE22A-1DDF-96AC-239A-5CB16D3DFDD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89346" y="1725870"/>
                  <a:ext cx="1620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65D8A4-95CE-E333-D359-805F6553BC2D}"/>
                    </a:ext>
                  </a:extLst>
                </p14:cNvPr>
                <p14:cNvContentPartPr/>
                <p14:nvPr/>
              </p14:nvContentPartPr>
              <p14:xfrm>
                <a:off x="6427786" y="1127550"/>
                <a:ext cx="899640" cy="31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65D8A4-95CE-E333-D359-805F6553BC2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23466" y="1123230"/>
                  <a:ext cx="908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70E5CB5-2CEE-5AFB-6FBB-5A121814498A}"/>
                    </a:ext>
                  </a:extLst>
                </p14:cNvPr>
                <p14:cNvContentPartPr/>
                <p14:nvPr/>
              </p14:nvContentPartPr>
              <p14:xfrm>
                <a:off x="6411226" y="1167870"/>
                <a:ext cx="648720" cy="51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70E5CB5-2CEE-5AFB-6FBB-5A121814498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406906" y="1163550"/>
                  <a:ext cx="657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67897A-7B1D-79BB-0D14-E09ED238AF0C}"/>
                    </a:ext>
                  </a:extLst>
                </p14:cNvPr>
                <p14:cNvContentPartPr/>
                <p14:nvPr/>
              </p14:nvContentPartPr>
              <p14:xfrm>
                <a:off x="7761586" y="531030"/>
                <a:ext cx="363960" cy="38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67897A-7B1D-79BB-0D14-E09ED238AF0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57266" y="526710"/>
                  <a:ext cx="372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AAE36D-2EE3-774D-428D-A0773513D255}"/>
                    </a:ext>
                  </a:extLst>
                </p14:cNvPr>
                <p14:cNvContentPartPr/>
                <p14:nvPr/>
              </p14:nvContentPartPr>
              <p14:xfrm>
                <a:off x="7822066" y="743790"/>
                <a:ext cx="269640" cy="2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AAE36D-2EE3-774D-428D-A0773513D25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17746" y="739470"/>
                  <a:ext cx="2782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6D6036-FBF8-0899-5F30-79E0B23CCF8E}"/>
                    </a:ext>
                  </a:extLst>
                </p14:cNvPr>
                <p14:cNvContentPartPr/>
                <p14:nvPr/>
              </p14:nvContentPartPr>
              <p14:xfrm>
                <a:off x="8039506" y="327990"/>
                <a:ext cx="234360" cy="630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6D6036-FBF8-0899-5F30-79E0B23CCF8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35186" y="323670"/>
                  <a:ext cx="24300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8A4D02-9552-B6BB-DB1F-3F153E542CFA}"/>
                    </a:ext>
                  </a:extLst>
                </p14:cNvPr>
                <p14:cNvContentPartPr/>
                <p14:nvPr/>
              </p14:nvContentPartPr>
              <p14:xfrm>
                <a:off x="8652226" y="214950"/>
                <a:ext cx="49680" cy="319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8A4D02-9552-B6BB-DB1F-3F153E542CF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47906" y="210630"/>
                  <a:ext cx="58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4DE944-E5F7-166C-5985-4035A9B1368C}"/>
                    </a:ext>
                  </a:extLst>
                </p14:cNvPr>
                <p14:cNvContentPartPr/>
                <p14:nvPr/>
              </p14:nvContentPartPr>
              <p14:xfrm>
                <a:off x="8490946" y="527070"/>
                <a:ext cx="505800" cy="26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F4DE944-E5F7-166C-5985-4035A9B1368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86626" y="522750"/>
                  <a:ext cx="514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891342C-B9BD-ACD2-BE19-CA8D7DAE038C}"/>
                    </a:ext>
                  </a:extLst>
                </p14:cNvPr>
                <p14:cNvContentPartPr/>
                <p14:nvPr/>
              </p14:nvContentPartPr>
              <p14:xfrm>
                <a:off x="8659426" y="762510"/>
                <a:ext cx="244080" cy="246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891342C-B9BD-ACD2-BE19-CA8D7DAE038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55106" y="758190"/>
                  <a:ext cx="252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1F2FEFF-DD9B-2576-21DC-C7A55774D5B5}"/>
                    </a:ext>
                  </a:extLst>
                </p14:cNvPr>
                <p14:cNvContentPartPr/>
                <p14:nvPr/>
              </p14:nvContentPartPr>
              <p14:xfrm>
                <a:off x="9015826" y="966630"/>
                <a:ext cx="193320" cy="149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1F2FEFF-DD9B-2576-21DC-C7A55774D5B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11506" y="962310"/>
                  <a:ext cx="201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771ED2-4C65-B120-55AF-2F966B0C5B1C}"/>
                    </a:ext>
                  </a:extLst>
                </p14:cNvPr>
                <p14:cNvContentPartPr/>
                <p14:nvPr/>
              </p14:nvContentPartPr>
              <p14:xfrm>
                <a:off x="9308866" y="401070"/>
                <a:ext cx="335160" cy="363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771ED2-4C65-B120-55AF-2F966B0C5B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04546" y="396750"/>
                  <a:ext cx="3438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45084E-F01F-7889-6EE2-126363D08F31}"/>
                    </a:ext>
                  </a:extLst>
                </p14:cNvPr>
                <p14:cNvContentPartPr/>
                <p14:nvPr/>
              </p14:nvContentPartPr>
              <p14:xfrm>
                <a:off x="9320746" y="255270"/>
                <a:ext cx="25200" cy="51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45084E-F01F-7889-6EE2-126363D08F3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16426" y="250950"/>
                  <a:ext cx="33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7AB411F-DA22-D426-6477-4BD4D7DC7D57}"/>
                    </a:ext>
                  </a:extLst>
                </p14:cNvPr>
                <p14:cNvContentPartPr/>
                <p14:nvPr/>
              </p14:nvContentPartPr>
              <p14:xfrm>
                <a:off x="9853186" y="733350"/>
                <a:ext cx="109440" cy="204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7AB411F-DA22-D426-6477-4BD4D7DC7D5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848866" y="729030"/>
                  <a:ext cx="118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F589DE-3F0F-0C06-7739-0C81EF3A228B}"/>
                    </a:ext>
                  </a:extLst>
                </p14:cNvPr>
                <p14:cNvContentPartPr/>
                <p14:nvPr/>
              </p14:nvContentPartPr>
              <p14:xfrm>
                <a:off x="10127506" y="532830"/>
                <a:ext cx="236160" cy="15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F589DE-3F0F-0C06-7739-0C81EF3A228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23186" y="528510"/>
                  <a:ext cx="244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03F015-D5AD-E149-CC9F-05497F677CE7}"/>
                    </a:ext>
                  </a:extLst>
                </p14:cNvPr>
                <p14:cNvContentPartPr/>
                <p14:nvPr/>
              </p14:nvContentPartPr>
              <p14:xfrm>
                <a:off x="10095106" y="741270"/>
                <a:ext cx="2955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03F015-D5AD-E149-CC9F-05497F677CE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90786" y="736950"/>
                  <a:ext cx="304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3C10C4D-4586-3A84-BC51-B8D001FC6C74}"/>
                    </a:ext>
                  </a:extLst>
                </p14:cNvPr>
                <p14:cNvContentPartPr/>
                <p14:nvPr/>
              </p14:nvContentPartPr>
              <p14:xfrm>
                <a:off x="10629706" y="516270"/>
                <a:ext cx="447120" cy="347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3C10C4D-4586-3A84-BC51-B8D001FC6C7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25386" y="511950"/>
                  <a:ext cx="455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BEBBB6-F4A7-A572-251D-CDA80F4A05BA}"/>
                    </a:ext>
                  </a:extLst>
                </p14:cNvPr>
                <p14:cNvContentPartPr/>
                <p14:nvPr/>
              </p14:nvContentPartPr>
              <p14:xfrm>
                <a:off x="11195266" y="846390"/>
                <a:ext cx="51120" cy="77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BEBBB6-F4A7-A572-251D-CDA80F4A05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90946" y="842070"/>
                  <a:ext cx="59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7670E1-3E96-1849-48A9-3CC7A86ABD33}"/>
                    </a:ext>
                  </a:extLst>
                </p14:cNvPr>
                <p14:cNvContentPartPr/>
                <p14:nvPr/>
              </p14:nvContentPartPr>
              <p14:xfrm>
                <a:off x="11154946" y="582510"/>
                <a:ext cx="59760" cy="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7670E1-3E96-1849-48A9-3CC7A86ABD3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50626" y="578190"/>
                  <a:ext cx="684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D31BEA0-9D3E-E3F5-A8E4-FA80921EA607}"/>
                    </a:ext>
                  </a:extLst>
                </p14:cNvPr>
                <p14:cNvContentPartPr/>
                <p14:nvPr/>
              </p14:nvContentPartPr>
              <p14:xfrm>
                <a:off x="11526106" y="592950"/>
                <a:ext cx="272880" cy="250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D31BEA0-9D3E-E3F5-A8E4-FA80921EA60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521786" y="588630"/>
                  <a:ext cx="281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2A4242D-23FF-4B9B-574B-CB741EEC41A1}"/>
                    </a:ext>
                  </a:extLst>
                </p14:cNvPr>
                <p14:cNvContentPartPr/>
                <p14:nvPr/>
              </p14:nvContentPartPr>
              <p14:xfrm>
                <a:off x="11309026" y="697350"/>
                <a:ext cx="145440" cy="33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2A4242D-23FF-4B9B-574B-CB741EEC41A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04706" y="693030"/>
                  <a:ext cx="154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0B9D1A5-7796-9514-8945-D4709DA27E0C}"/>
                    </a:ext>
                  </a:extLst>
                </p14:cNvPr>
                <p14:cNvContentPartPr/>
                <p14:nvPr/>
              </p14:nvContentPartPr>
              <p14:xfrm>
                <a:off x="11787466" y="411870"/>
                <a:ext cx="162720" cy="704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0B9D1A5-7796-9514-8945-D4709DA27E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783146" y="407550"/>
                  <a:ext cx="17136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F44436A-F752-2851-813C-1E6B62600391}"/>
                    </a:ext>
                  </a:extLst>
                </p14:cNvPr>
                <p14:cNvContentPartPr/>
                <p14:nvPr/>
              </p14:nvContentPartPr>
              <p14:xfrm>
                <a:off x="10557346" y="267510"/>
                <a:ext cx="110520" cy="658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F44436A-F752-2851-813C-1E6B6260039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553026" y="263190"/>
                  <a:ext cx="1191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573AAC-2B19-D04F-B155-BF4673E6E991}"/>
                    </a:ext>
                  </a:extLst>
                </p14:cNvPr>
                <p14:cNvContentPartPr/>
                <p14:nvPr/>
              </p14:nvContentPartPr>
              <p14:xfrm>
                <a:off x="8323186" y="-32010"/>
                <a:ext cx="1092240" cy="1395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573AAC-2B19-D04F-B155-BF4673E6E99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18866" y="-36330"/>
                  <a:ext cx="1100880" cy="14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06D637A-0AB1-373E-9A04-CABBAF7AB890}"/>
                    </a:ext>
                  </a:extLst>
                </p14:cNvPr>
                <p14:cNvContentPartPr/>
                <p14:nvPr/>
              </p14:nvContentPartPr>
              <p14:xfrm>
                <a:off x="725746" y="1113903"/>
                <a:ext cx="1901520" cy="1243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06D637A-0AB1-373E-9A04-CABBAF7AB89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1426" y="1109583"/>
                  <a:ext cx="1910160" cy="12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7497F6E-36A5-FE3A-FC68-966903318B22}"/>
                    </a:ext>
                  </a:extLst>
                </p14:cNvPr>
                <p14:cNvContentPartPr/>
                <p14:nvPr/>
              </p14:nvContentPartPr>
              <p14:xfrm>
                <a:off x="523066" y="2596743"/>
                <a:ext cx="68760" cy="400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7497F6E-36A5-FE3A-FC68-966903318B2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18746" y="2592423"/>
                  <a:ext cx="77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D6FAC40-787F-7B44-C0BA-0D8B809E69EB}"/>
                    </a:ext>
                  </a:extLst>
                </p14:cNvPr>
                <p14:cNvContentPartPr/>
                <p14:nvPr/>
              </p14:nvContentPartPr>
              <p14:xfrm>
                <a:off x="748426" y="2731383"/>
                <a:ext cx="151560" cy="160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D6FAC40-787F-7B44-C0BA-0D8B809E69E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4106" y="2727063"/>
                  <a:ext cx="160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FA7A1D9-3222-4558-B3DD-AFA7EDC30FE5}"/>
                    </a:ext>
                  </a:extLst>
                </p14:cNvPr>
                <p14:cNvContentPartPr/>
                <p14:nvPr/>
              </p14:nvContentPartPr>
              <p14:xfrm>
                <a:off x="-82454" y="74583"/>
                <a:ext cx="12420720" cy="2433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FA7A1D9-3222-4558-B3DD-AFA7EDC30FE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-86774" y="70263"/>
                  <a:ext cx="12429360" cy="24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1306B72-149A-0A18-9C3C-BDA370D41C5B}"/>
                    </a:ext>
                  </a:extLst>
                </p14:cNvPr>
                <p14:cNvContentPartPr/>
                <p14:nvPr/>
              </p14:nvContentPartPr>
              <p14:xfrm>
                <a:off x="5943946" y="2457063"/>
                <a:ext cx="778320" cy="1629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1306B72-149A-0A18-9C3C-BDA370D41C5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39626" y="2452743"/>
                  <a:ext cx="786960" cy="16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AF8B73F-AA52-47EC-185A-49AD972B65C3}"/>
                    </a:ext>
                  </a:extLst>
                </p14:cNvPr>
                <p14:cNvContentPartPr/>
                <p14:nvPr/>
              </p14:nvContentPartPr>
              <p14:xfrm>
                <a:off x="462586" y="2417823"/>
                <a:ext cx="6004440" cy="2019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AF8B73F-AA52-47EC-185A-49AD972B65C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8266" y="2413503"/>
                  <a:ext cx="6013080" cy="20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F2DBBAB-A620-2D98-51A2-43BC826F9403}"/>
                    </a:ext>
                  </a:extLst>
                </p14:cNvPr>
                <p14:cNvContentPartPr/>
                <p14:nvPr/>
              </p14:nvContentPartPr>
              <p14:xfrm>
                <a:off x="7221226" y="2673423"/>
                <a:ext cx="294840" cy="459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F2DBBAB-A620-2D98-51A2-43BC826F940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216906" y="2669103"/>
                  <a:ext cx="3034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AFB30AF-E446-7A9A-1DA5-249756720C3D}"/>
                    </a:ext>
                  </a:extLst>
                </p14:cNvPr>
                <p14:cNvContentPartPr/>
                <p14:nvPr/>
              </p14:nvContentPartPr>
              <p14:xfrm>
                <a:off x="7269826" y="2635263"/>
                <a:ext cx="218160" cy="58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AFB30AF-E446-7A9A-1DA5-249756720C3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65506" y="2630943"/>
                  <a:ext cx="226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931642B-313A-634D-A377-A364C4F1403D}"/>
                    </a:ext>
                  </a:extLst>
                </p14:cNvPr>
                <p14:cNvContentPartPr/>
                <p14:nvPr/>
              </p14:nvContentPartPr>
              <p14:xfrm>
                <a:off x="7257586" y="2400183"/>
                <a:ext cx="524520" cy="421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931642B-313A-634D-A377-A364C4F1403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53266" y="2395863"/>
                  <a:ext cx="5331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024E91E-DFE7-0C75-83D8-269393E4C06E}"/>
                    </a:ext>
                  </a:extLst>
                </p14:cNvPr>
                <p14:cNvContentPartPr/>
                <p14:nvPr/>
              </p14:nvContentPartPr>
              <p14:xfrm>
                <a:off x="7685626" y="2922183"/>
                <a:ext cx="378720" cy="432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024E91E-DFE7-0C75-83D8-269393E4C06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81306" y="2917863"/>
                  <a:ext cx="387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89BF8A6-4F05-1C72-B623-CC7DF7A2FF46}"/>
                    </a:ext>
                  </a:extLst>
                </p14:cNvPr>
                <p14:cNvContentPartPr/>
                <p14:nvPr/>
              </p14:nvContentPartPr>
              <p14:xfrm>
                <a:off x="8059666" y="2813823"/>
                <a:ext cx="74880" cy="354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89BF8A6-4F05-1C72-B623-CC7DF7A2FF4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55346" y="2809503"/>
                  <a:ext cx="835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3A725B9-5B7A-0F59-07C5-D0D335FC7BA3}"/>
                    </a:ext>
                  </a:extLst>
                </p14:cNvPr>
                <p14:cNvContentPartPr/>
                <p14:nvPr/>
              </p14:nvContentPartPr>
              <p14:xfrm>
                <a:off x="6987586" y="3444903"/>
                <a:ext cx="363240" cy="486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3A725B9-5B7A-0F59-07C5-D0D335FC7BA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83266" y="3440583"/>
                  <a:ext cx="3718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FC6E934-5B62-740E-FB74-016244CBC215}"/>
                    </a:ext>
                  </a:extLst>
                </p14:cNvPr>
                <p14:cNvContentPartPr/>
                <p14:nvPr/>
              </p14:nvContentPartPr>
              <p14:xfrm>
                <a:off x="7015666" y="3488463"/>
                <a:ext cx="283320" cy="314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FC6E934-5B62-740E-FB74-016244CBC21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11346" y="3484143"/>
                  <a:ext cx="291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D3D7687-5537-B06F-EA91-0DDFB93FFA49}"/>
                    </a:ext>
                  </a:extLst>
                </p14:cNvPr>
                <p14:cNvContentPartPr/>
                <p14:nvPr/>
              </p14:nvContentPartPr>
              <p14:xfrm>
                <a:off x="7554946" y="3283983"/>
                <a:ext cx="5400" cy="167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D3D7687-5537-B06F-EA91-0DDFB93FFA4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50626" y="3279663"/>
                  <a:ext cx="14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B590432-BE6B-9A4B-CD91-A40A82CD0EE7}"/>
                    </a:ext>
                  </a:extLst>
                </p14:cNvPr>
                <p14:cNvContentPartPr/>
                <p14:nvPr/>
              </p14:nvContentPartPr>
              <p14:xfrm>
                <a:off x="7521826" y="3521583"/>
                <a:ext cx="286920" cy="418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B590432-BE6B-9A4B-CD91-A40A82CD0EE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17506" y="3517263"/>
                  <a:ext cx="2955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657EEDD-F45E-44A4-10F0-20C133F5CEA9}"/>
                    </a:ext>
                  </a:extLst>
                </p14:cNvPr>
                <p14:cNvContentPartPr/>
                <p14:nvPr/>
              </p14:nvContentPartPr>
              <p14:xfrm>
                <a:off x="7914586" y="3718143"/>
                <a:ext cx="82800" cy="194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657EEDD-F45E-44A4-10F0-20C133F5CEA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10266" y="3713823"/>
                  <a:ext cx="91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D95B2C-EB27-B582-65BA-2871ECA2A891}"/>
                    </a:ext>
                  </a:extLst>
                </p14:cNvPr>
                <p14:cNvContentPartPr/>
                <p14:nvPr/>
              </p14:nvContentPartPr>
              <p14:xfrm>
                <a:off x="8474746" y="2837223"/>
                <a:ext cx="253080" cy="234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D95B2C-EB27-B582-65BA-2871ECA2A89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70426" y="2832903"/>
                  <a:ext cx="261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F02B88D-D196-597F-3A14-177185B9E2A5}"/>
                    </a:ext>
                  </a:extLst>
                </p14:cNvPr>
                <p14:cNvContentPartPr/>
                <p14:nvPr/>
              </p14:nvContentPartPr>
              <p14:xfrm>
                <a:off x="8892706" y="2684943"/>
                <a:ext cx="166680" cy="400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F02B88D-D196-597F-3A14-177185B9E2A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88386" y="2680623"/>
                  <a:ext cx="1753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DDF8436-FFB9-E9CF-35E6-3EF479EFAA15}"/>
                    </a:ext>
                  </a:extLst>
                </p14:cNvPr>
                <p14:cNvContentPartPr/>
                <p14:nvPr/>
              </p14:nvContentPartPr>
              <p14:xfrm>
                <a:off x="9143986" y="2849463"/>
                <a:ext cx="418320" cy="153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DDF8436-FFB9-E9CF-35E6-3EF479EFAA1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39666" y="2845143"/>
                  <a:ext cx="426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6956D91-6C43-9A78-EDA3-D6FBB06D4A65}"/>
                    </a:ext>
                  </a:extLst>
                </p14:cNvPr>
                <p14:cNvContentPartPr/>
                <p14:nvPr/>
              </p14:nvContentPartPr>
              <p14:xfrm>
                <a:off x="9671746" y="2629503"/>
                <a:ext cx="406800" cy="516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6956D91-6C43-9A78-EDA3-D6FBB06D4A6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67426" y="2625183"/>
                  <a:ext cx="415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1424447-C4D7-E338-FBEC-FA6103B39D6D}"/>
                    </a:ext>
                  </a:extLst>
                </p14:cNvPr>
                <p14:cNvContentPartPr/>
                <p14:nvPr/>
              </p14:nvContentPartPr>
              <p14:xfrm>
                <a:off x="9917266" y="2884383"/>
                <a:ext cx="226080" cy="174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1424447-C4D7-E338-FBEC-FA6103B39D6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12946" y="2880063"/>
                  <a:ext cx="234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57264DD-1375-473B-92D7-3C0404327D64}"/>
                    </a:ext>
                  </a:extLst>
                </p14:cNvPr>
                <p14:cNvContentPartPr/>
                <p14:nvPr/>
              </p14:nvContentPartPr>
              <p14:xfrm>
                <a:off x="10155586" y="2851983"/>
                <a:ext cx="294480" cy="138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57264DD-1375-473B-92D7-3C0404327D6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51266" y="2847663"/>
                  <a:ext cx="303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EDC3F20-876E-FFF7-6506-E3B8A169BD2D}"/>
                    </a:ext>
                  </a:extLst>
                </p14:cNvPr>
                <p14:cNvContentPartPr/>
                <p14:nvPr/>
              </p14:nvContentPartPr>
              <p14:xfrm>
                <a:off x="10610626" y="2537343"/>
                <a:ext cx="531720" cy="584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EDC3F20-876E-FFF7-6506-E3B8A169BD2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606306" y="2533023"/>
                  <a:ext cx="5403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051CC76-14B7-222F-92A8-DC598F3BD8EB}"/>
                    </a:ext>
                  </a:extLst>
                </p14:cNvPr>
                <p14:cNvContentPartPr/>
                <p14:nvPr/>
              </p14:nvContentPartPr>
              <p14:xfrm>
                <a:off x="10973866" y="2838663"/>
                <a:ext cx="303840" cy="87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051CC76-14B7-222F-92A8-DC598F3BD8E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969546" y="2834343"/>
                  <a:ext cx="312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63609C3-1D60-DDAF-2F25-269957FFF2BA}"/>
                    </a:ext>
                  </a:extLst>
                </p14:cNvPr>
                <p14:cNvContentPartPr/>
                <p14:nvPr/>
              </p14:nvContentPartPr>
              <p14:xfrm>
                <a:off x="8442346" y="3656223"/>
                <a:ext cx="137160" cy="211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63609C3-1D60-DDAF-2F25-269957FFF2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38026" y="3651903"/>
                  <a:ext cx="145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83A1119-B958-7AAF-610A-522227AF7F33}"/>
                    </a:ext>
                  </a:extLst>
                </p14:cNvPr>
                <p14:cNvContentPartPr/>
                <p14:nvPr/>
              </p14:nvContentPartPr>
              <p14:xfrm>
                <a:off x="8885866" y="3428703"/>
                <a:ext cx="128160" cy="329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83A1119-B958-7AAF-610A-522227AF7F3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881546" y="3424383"/>
                  <a:ext cx="136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BD36E0C-DCB8-EBDE-1FE7-4DBAD75443AF}"/>
                    </a:ext>
                  </a:extLst>
                </p14:cNvPr>
                <p14:cNvContentPartPr/>
                <p14:nvPr/>
              </p14:nvContentPartPr>
              <p14:xfrm>
                <a:off x="9155866" y="3560103"/>
                <a:ext cx="515880" cy="140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BD36E0C-DCB8-EBDE-1FE7-4DBAD75443A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151546" y="3555783"/>
                  <a:ext cx="524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D4DFA23-CF6A-065E-73AB-D0CEE6F2F73C}"/>
                    </a:ext>
                  </a:extLst>
                </p14:cNvPr>
                <p14:cNvContentPartPr/>
                <p14:nvPr/>
              </p14:nvContentPartPr>
              <p14:xfrm>
                <a:off x="9760666" y="3241863"/>
                <a:ext cx="417240" cy="582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D4DFA23-CF6A-065E-73AB-D0CEE6F2F73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56346" y="3237543"/>
                  <a:ext cx="4258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BC0ED44-D004-8EEF-F951-FB8800869823}"/>
                    </a:ext>
                  </a:extLst>
                </p14:cNvPr>
                <p14:cNvContentPartPr/>
                <p14:nvPr/>
              </p14:nvContentPartPr>
              <p14:xfrm>
                <a:off x="9970186" y="3487023"/>
                <a:ext cx="240480" cy="78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BC0ED44-D004-8EEF-F951-FB880086982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65866" y="3482703"/>
                  <a:ext cx="249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75E3BC3-9F76-9A82-6677-9F9517936C91}"/>
                    </a:ext>
                  </a:extLst>
                </p14:cNvPr>
                <p14:cNvContentPartPr/>
                <p14:nvPr/>
              </p14:nvContentPartPr>
              <p14:xfrm>
                <a:off x="10293826" y="3600423"/>
                <a:ext cx="273600" cy="69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75E3BC3-9F76-9A82-6677-9F9517936C9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89506" y="3596103"/>
                  <a:ext cx="282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8300386-4FB0-2133-19FC-50AE4AB88549}"/>
                    </a:ext>
                  </a:extLst>
                </p14:cNvPr>
                <p14:cNvContentPartPr/>
                <p14:nvPr/>
              </p14:nvContentPartPr>
              <p14:xfrm>
                <a:off x="10727626" y="3308463"/>
                <a:ext cx="520560" cy="473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8300386-4FB0-2133-19FC-50AE4AB8854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23306" y="3304143"/>
                  <a:ext cx="5292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150287A-B0AD-3B2C-D82E-3F0B333ECB2A}"/>
                    </a:ext>
                  </a:extLst>
                </p14:cNvPr>
                <p14:cNvContentPartPr/>
                <p14:nvPr/>
              </p14:nvContentPartPr>
              <p14:xfrm>
                <a:off x="7116826" y="4200543"/>
                <a:ext cx="251280" cy="368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150287A-B0AD-3B2C-D82E-3F0B333ECB2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12506" y="4196223"/>
                  <a:ext cx="2599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CF354AE-51EC-6BC4-A550-2DA08C10A950}"/>
                    </a:ext>
                  </a:extLst>
                </p14:cNvPr>
                <p14:cNvContentPartPr/>
                <p14:nvPr/>
              </p14:nvContentPartPr>
              <p14:xfrm>
                <a:off x="7027906" y="4354623"/>
                <a:ext cx="238680" cy="25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CF354AE-51EC-6BC4-A550-2DA08C10A95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023586" y="4350303"/>
                  <a:ext cx="247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C5F0918-C141-F898-B2B7-97B6A09790BC}"/>
                    </a:ext>
                  </a:extLst>
                </p14:cNvPr>
                <p14:cNvContentPartPr/>
                <p14:nvPr/>
              </p14:nvContentPartPr>
              <p14:xfrm>
                <a:off x="7060306" y="4532823"/>
                <a:ext cx="101880" cy="496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C5F0918-C141-F898-B2B7-97B6A09790B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55986" y="4528503"/>
                  <a:ext cx="110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1E180B-74E9-87A5-DDFB-4B99446BD5BF}"/>
                    </a:ext>
                  </a:extLst>
                </p14:cNvPr>
                <p14:cNvContentPartPr/>
                <p14:nvPr/>
              </p14:nvContentPartPr>
              <p14:xfrm>
                <a:off x="7072546" y="4438863"/>
                <a:ext cx="207000" cy="2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1E180B-74E9-87A5-DDFB-4B99446BD5B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068226" y="4434543"/>
                  <a:ext cx="215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8173180-65FC-3A1D-46A9-0B38422FD66B}"/>
                    </a:ext>
                  </a:extLst>
                </p14:cNvPr>
                <p14:cNvContentPartPr/>
                <p14:nvPr/>
              </p14:nvContentPartPr>
              <p14:xfrm>
                <a:off x="7445146" y="4103703"/>
                <a:ext cx="58320" cy="65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8173180-65FC-3A1D-46A9-0B38422FD66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40826" y="4099383"/>
                  <a:ext cx="66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4089154-282B-5F09-7A97-A8888E09EA27}"/>
                    </a:ext>
                  </a:extLst>
                </p14:cNvPr>
                <p14:cNvContentPartPr/>
                <p14:nvPr/>
              </p14:nvContentPartPr>
              <p14:xfrm>
                <a:off x="7539826" y="4252383"/>
                <a:ext cx="31680" cy="14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4089154-282B-5F09-7A97-A8888E09EA2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535506" y="4248063"/>
                  <a:ext cx="40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D811703-999C-0001-9188-FCF5F38A61D6}"/>
                    </a:ext>
                  </a:extLst>
                </p14:cNvPr>
                <p14:cNvContentPartPr/>
                <p14:nvPr/>
              </p14:nvContentPartPr>
              <p14:xfrm>
                <a:off x="7850146" y="4282263"/>
                <a:ext cx="121680" cy="10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D811703-999C-0001-9188-FCF5F38A61D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45826" y="4277943"/>
                  <a:ext cx="130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DE8F811-3F5B-9934-A291-2639976C32C2}"/>
                    </a:ext>
                  </a:extLst>
                </p14:cNvPr>
                <p14:cNvContentPartPr/>
                <p14:nvPr/>
              </p14:nvContentPartPr>
              <p14:xfrm>
                <a:off x="7817746" y="4407183"/>
                <a:ext cx="138240" cy="34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DE8F811-3F5B-9934-A291-2639976C32C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813426" y="4402863"/>
                  <a:ext cx="146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E6F84A-4AC3-19DB-26F4-AE7CFF06F79B}"/>
                    </a:ext>
                  </a:extLst>
                </p14:cNvPr>
                <p14:cNvContentPartPr/>
                <p14:nvPr/>
              </p14:nvContentPartPr>
              <p14:xfrm>
                <a:off x="7467106" y="4553703"/>
                <a:ext cx="49680" cy="86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E6F84A-4AC3-19DB-26F4-AE7CFF06F79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462786" y="4549383"/>
                  <a:ext cx="58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D4E44D6-B429-AC1C-4392-50E6386FE7C0}"/>
                    </a:ext>
                  </a:extLst>
                </p14:cNvPr>
                <p14:cNvContentPartPr/>
                <p14:nvPr/>
              </p14:nvContentPartPr>
              <p14:xfrm>
                <a:off x="8144986" y="4102263"/>
                <a:ext cx="213120" cy="252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D4E44D6-B429-AC1C-4392-50E6386FE7C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140666" y="4097943"/>
                  <a:ext cx="221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DF49F1E-2E4B-7129-8D30-DCB26A848E0B}"/>
                    </a:ext>
                  </a:extLst>
                </p14:cNvPr>
                <p14:cNvContentPartPr/>
                <p14:nvPr/>
              </p14:nvContentPartPr>
              <p14:xfrm>
                <a:off x="8499226" y="4231503"/>
                <a:ext cx="344880" cy="124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DF49F1E-2E4B-7129-8D30-DCB26A848E0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94906" y="4227183"/>
                  <a:ext cx="353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D0BF1B2-E9FD-462F-F42C-F9957C83873C}"/>
                    </a:ext>
                  </a:extLst>
                </p14:cNvPr>
                <p14:cNvContentPartPr/>
                <p14:nvPr/>
              </p14:nvContentPartPr>
              <p14:xfrm>
                <a:off x="8938426" y="3922623"/>
                <a:ext cx="310320" cy="371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D0BF1B2-E9FD-462F-F42C-F9957C83873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934106" y="3918303"/>
                  <a:ext cx="3189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0CC50B-9851-51B3-63BF-A706E60DE53A}"/>
                    </a:ext>
                  </a:extLst>
                </p14:cNvPr>
                <p14:cNvContentPartPr/>
                <p14:nvPr/>
              </p14:nvContentPartPr>
              <p14:xfrm>
                <a:off x="9324346" y="4144023"/>
                <a:ext cx="190800" cy="122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0CC50B-9851-51B3-63BF-A706E60DE53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320026" y="4139703"/>
                  <a:ext cx="199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3953FE0-423C-B981-E505-D242D8094E03}"/>
                    </a:ext>
                  </a:extLst>
                </p14:cNvPr>
                <p14:cNvContentPartPr/>
                <p14:nvPr/>
              </p14:nvContentPartPr>
              <p14:xfrm>
                <a:off x="9719986" y="3904983"/>
                <a:ext cx="370800" cy="395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3953FE0-423C-B981-E505-D242D8094E0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715666" y="3900663"/>
                  <a:ext cx="3794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F374C81-95BE-95D5-520E-44CF244C732A}"/>
                    </a:ext>
                  </a:extLst>
                </p14:cNvPr>
                <p14:cNvContentPartPr/>
                <p14:nvPr/>
              </p14:nvContentPartPr>
              <p14:xfrm>
                <a:off x="9889546" y="4077423"/>
                <a:ext cx="158040" cy="18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F374C81-95BE-95D5-520E-44CF244C732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885226" y="4073103"/>
                  <a:ext cx="166680" cy="2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40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A77231C-BB70-67B3-6C10-45A12140AFBA}"/>
                  </a:ext>
                </a:extLst>
              </p14:cNvPr>
              <p14:cNvContentPartPr/>
              <p14:nvPr/>
            </p14:nvContentPartPr>
            <p14:xfrm>
              <a:off x="1003306" y="1601310"/>
              <a:ext cx="4360680" cy="463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A77231C-BB70-67B3-6C10-45A12140A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986" y="1596990"/>
                <a:ext cx="43693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4527BB-00C7-036A-17A1-600A15752102}"/>
                  </a:ext>
                </a:extLst>
              </p14:cNvPr>
              <p14:cNvContentPartPr/>
              <p14:nvPr/>
            </p14:nvContentPartPr>
            <p14:xfrm>
              <a:off x="10392466" y="621030"/>
              <a:ext cx="1085760" cy="1106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4527BB-00C7-036A-17A1-600A157521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88146" y="616710"/>
                <a:ext cx="1094400" cy="11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246EB5-BA5E-0455-3FB4-4D120DCF5407}"/>
                  </a:ext>
                </a:extLst>
              </p14:cNvPr>
              <p14:cNvContentPartPr/>
              <p14:nvPr/>
            </p14:nvContentPartPr>
            <p14:xfrm>
              <a:off x="10905106" y="664590"/>
              <a:ext cx="336960" cy="816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246EB5-BA5E-0455-3FB4-4D120DCF54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00786" y="660270"/>
                <a:ext cx="34560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D284F03-9184-C9E3-622A-EAD6806B3980}"/>
                  </a:ext>
                </a:extLst>
              </p14:cNvPr>
              <p14:cNvContentPartPr/>
              <p14:nvPr/>
            </p14:nvContentPartPr>
            <p14:xfrm>
              <a:off x="11368786" y="994710"/>
              <a:ext cx="113400" cy="504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D284F03-9184-C9E3-622A-EAD6806B39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64466" y="990390"/>
                <a:ext cx="12204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F304E75-56AA-7B9A-4156-0F1AAA35ED07}"/>
                  </a:ext>
                </a:extLst>
              </p14:cNvPr>
              <p14:cNvContentPartPr/>
              <p14:nvPr/>
            </p14:nvContentPartPr>
            <p14:xfrm>
              <a:off x="2917066" y="773670"/>
              <a:ext cx="161280" cy="708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F304E75-56AA-7B9A-4156-0F1AAA35ED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2746" y="769350"/>
                <a:ext cx="16992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83EF49-6EB4-A706-011B-5B913DD782A3}"/>
                  </a:ext>
                </a:extLst>
              </p14:cNvPr>
              <p14:cNvContentPartPr/>
              <p14:nvPr/>
            </p14:nvContentPartPr>
            <p14:xfrm>
              <a:off x="1231546" y="673230"/>
              <a:ext cx="398520" cy="51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83EF49-6EB4-A706-011B-5B913DD782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27226" y="668910"/>
                <a:ext cx="4071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0045BC-A977-FB61-DA16-FF6E25FB5588}"/>
                  </a:ext>
                </a:extLst>
              </p14:cNvPr>
              <p14:cNvContentPartPr/>
              <p14:nvPr/>
            </p14:nvContentPartPr>
            <p14:xfrm>
              <a:off x="1361506" y="747030"/>
              <a:ext cx="226080" cy="1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0045BC-A977-FB61-DA16-FF6E25FB55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7186" y="742710"/>
                <a:ext cx="234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D1817C-B681-1276-09D0-3A3FFABBCC9A}"/>
                  </a:ext>
                </a:extLst>
              </p14:cNvPr>
              <p14:cNvContentPartPr/>
              <p14:nvPr/>
            </p14:nvContentPartPr>
            <p14:xfrm>
              <a:off x="1671826" y="432030"/>
              <a:ext cx="79920" cy="21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D1817C-B681-1276-09D0-3A3FFABBCC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67506" y="427710"/>
                <a:ext cx="88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FDCC5B-E0CA-28C8-D268-AD7591F3CF04}"/>
                  </a:ext>
                </a:extLst>
              </p14:cNvPr>
              <p14:cNvContentPartPr/>
              <p14:nvPr/>
            </p14:nvContentPartPr>
            <p14:xfrm>
              <a:off x="1627546" y="710310"/>
              <a:ext cx="291960" cy="43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FDCC5B-E0CA-28C8-D268-AD7591F3CF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23226" y="705990"/>
                <a:ext cx="3006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5280C0-B4A7-3A1A-EB66-579AC1015F05}"/>
                  </a:ext>
                </a:extLst>
              </p14:cNvPr>
              <p14:cNvContentPartPr/>
              <p14:nvPr/>
            </p14:nvContentPartPr>
            <p14:xfrm>
              <a:off x="2090866" y="978510"/>
              <a:ext cx="35280" cy="15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5280C0-B4A7-3A1A-EB66-579AC1015F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86546" y="974190"/>
                <a:ext cx="439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FCA069-EABA-9E58-47E3-D2CD48948D55}"/>
                  </a:ext>
                </a:extLst>
              </p14:cNvPr>
              <p14:cNvContentPartPr/>
              <p14:nvPr/>
            </p14:nvContentPartPr>
            <p14:xfrm>
              <a:off x="1167826" y="721470"/>
              <a:ext cx="830520" cy="68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FCA069-EABA-9E58-47E3-D2CD48948D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63506" y="717150"/>
                <a:ext cx="8391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A1F6EE-0326-E387-7F03-C12FB22CE25D}"/>
                  </a:ext>
                </a:extLst>
              </p14:cNvPr>
              <p14:cNvContentPartPr/>
              <p14:nvPr/>
            </p14:nvContentPartPr>
            <p14:xfrm>
              <a:off x="1167826" y="952950"/>
              <a:ext cx="239400" cy="1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A1F6EE-0326-E387-7F03-C12FB22CE2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3506" y="948630"/>
                <a:ext cx="2480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C9124A-EB90-7FA1-5796-C1465D3017CD}"/>
                  </a:ext>
                </a:extLst>
              </p14:cNvPr>
              <p14:cNvContentPartPr/>
              <p14:nvPr/>
            </p14:nvContentPartPr>
            <p14:xfrm>
              <a:off x="2292106" y="994710"/>
              <a:ext cx="274680" cy="1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C9124A-EB90-7FA1-5796-C1465D3017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87786" y="990390"/>
                <a:ext cx="2833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19DBE7-9B2D-32AE-F938-EBC472E6ADD4}"/>
                  </a:ext>
                </a:extLst>
              </p14:cNvPr>
              <p14:cNvContentPartPr/>
              <p14:nvPr/>
            </p14:nvContentPartPr>
            <p14:xfrm>
              <a:off x="2368786" y="765750"/>
              <a:ext cx="140760" cy="557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19DBE7-9B2D-32AE-F938-EBC472E6AD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64466" y="761430"/>
                <a:ext cx="1494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BE0BBE-4F3D-E1B2-FF95-1FF7609E3A98}"/>
                  </a:ext>
                </a:extLst>
              </p14:cNvPr>
              <p14:cNvContentPartPr/>
              <p14:nvPr/>
            </p14:nvContentPartPr>
            <p14:xfrm>
              <a:off x="733306" y="387750"/>
              <a:ext cx="257760" cy="1106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BE0BBE-4F3D-E1B2-FF95-1FF7609E3A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8986" y="383430"/>
                <a:ext cx="266400" cy="11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247022-A279-417D-B806-1AA2B7CC4A79}"/>
                  </a:ext>
                </a:extLst>
              </p14:cNvPr>
              <p14:cNvContentPartPr/>
              <p14:nvPr/>
            </p14:nvContentPartPr>
            <p14:xfrm>
              <a:off x="3424666" y="601230"/>
              <a:ext cx="356040" cy="493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247022-A279-417D-B806-1AA2B7CC4A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20346" y="596910"/>
                <a:ext cx="364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BF226C-A2A6-6FE2-467A-B76189C3F755}"/>
                  </a:ext>
                </a:extLst>
              </p14:cNvPr>
              <p14:cNvContentPartPr/>
              <p14:nvPr/>
            </p14:nvContentPartPr>
            <p14:xfrm>
              <a:off x="3432946" y="653430"/>
              <a:ext cx="337320" cy="282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BF226C-A2A6-6FE2-467A-B76189C3F7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28626" y="649110"/>
                <a:ext cx="3459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EC84AA-1CC6-6C87-1C35-070FCEE33655}"/>
                  </a:ext>
                </a:extLst>
              </p14:cNvPr>
              <p14:cNvContentPartPr/>
              <p14:nvPr/>
            </p14:nvContentPartPr>
            <p14:xfrm>
              <a:off x="3848026" y="339510"/>
              <a:ext cx="48240" cy="248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EC84AA-1CC6-6C87-1C35-070FCEE336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43706" y="335190"/>
                <a:ext cx="568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401EF6-4CA0-C602-B37F-635DFD54A9A1}"/>
                  </a:ext>
                </a:extLst>
              </p14:cNvPr>
              <p14:cNvContentPartPr/>
              <p14:nvPr/>
            </p14:nvContentPartPr>
            <p14:xfrm>
              <a:off x="4090306" y="945750"/>
              <a:ext cx="398160" cy="617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401EF6-4CA0-C602-B37F-635DFD54A9A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85986" y="941430"/>
                <a:ext cx="4068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B6C5BA-045A-76E3-13DB-B82FDF47D4A2}"/>
                  </a:ext>
                </a:extLst>
              </p14:cNvPr>
              <p14:cNvContentPartPr/>
              <p14:nvPr/>
            </p14:nvContentPartPr>
            <p14:xfrm>
              <a:off x="4448506" y="793830"/>
              <a:ext cx="113760" cy="452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B6C5BA-045A-76E3-13DB-B82FDF47D4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44186" y="789510"/>
                <a:ext cx="1224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BDA433-C6D3-9D1C-15BB-FD987C200ED6}"/>
                  </a:ext>
                </a:extLst>
              </p14:cNvPr>
              <p14:cNvContentPartPr/>
              <p14:nvPr/>
            </p14:nvContentPartPr>
            <p14:xfrm>
              <a:off x="4787266" y="632910"/>
              <a:ext cx="339480" cy="1031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BDA433-C6D3-9D1C-15BB-FD987C200E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82946" y="628590"/>
                <a:ext cx="348120" cy="10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93EA4B-54A0-5A21-5D1E-F71FAD90F011}"/>
                  </a:ext>
                </a:extLst>
              </p14:cNvPr>
              <p14:cNvContentPartPr/>
              <p14:nvPr/>
            </p14:nvContentPartPr>
            <p14:xfrm>
              <a:off x="5443906" y="452190"/>
              <a:ext cx="3169440" cy="1569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93EA4B-54A0-5A21-5D1E-F71FAD90F0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39586" y="447870"/>
                <a:ext cx="3178080" cy="15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9688660-6BF6-0D0F-ED31-7853D34560BF}"/>
                  </a:ext>
                </a:extLst>
              </p14:cNvPr>
              <p14:cNvContentPartPr/>
              <p14:nvPr/>
            </p14:nvContentPartPr>
            <p14:xfrm>
              <a:off x="6144466" y="713550"/>
              <a:ext cx="442440" cy="498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9688660-6BF6-0D0F-ED31-7853D34560B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40146" y="709230"/>
                <a:ext cx="45108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B480613-2726-2DC9-71BF-B9B733AAD379}"/>
                  </a:ext>
                </a:extLst>
              </p14:cNvPr>
              <p14:cNvContentPartPr/>
              <p14:nvPr/>
            </p14:nvContentPartPr>
            <p14:xfrm>
              <a:off x="6717586" y="777990"/>
              <a:ext cx="172800" cy="464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B480613-2726-2DC9-71BF-B9B733AAD37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13266" y="773670"/>
                <a:ext cx="1814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FE1F198-4F29-D28B-0BF6-1AB588CA2BA6}"/>
                  </a:ext>
                </a:extLst>
              </p14:cNvPr>
              <p14:cNvContentPartPr/>
              <p14:nvPr/>
            </p14:nvContentPartPr>
            <p14:xfrm>
              <a:off x="7015666" y="946470"/>
              <a:ext cx="230760" cy="14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FE1F198-4F29-D28B-0BF6-1AB588CA2BA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11346" y="942150"/>
                <a:ext cx="2394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279018-001C-80E7-F837-E341F4E97967}"/>
                  </a:ext>
                </a:extLst>
              </p14:cNvPr>
              <p14:cNvContentPartPr/>
              <p14:nvPr/>
            </p14:nvContentPartPr>
            <p14:xfrm>
              <a:off x="7370626" y="588990"/>
              <a:ext cx="272520" cy="410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279018-001C-80E7-F837-E341F4E9796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66306" y="584670"/>
                <a:ext cx="2811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B11A20-6571-7DDB-4EF3-6EDACA0C49F5}"/>
                  </a:ext>
                </a:extLst>
              </p14:cNvPr>
              <p14:cNvContentPartPr/>
              <p14:nvPr/>
            </p14:nvContentPartPr>
            <p14:xfrm>
              <a:off x="7197466" y="509430"/>
              <a:ext cx="775800" cy="103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B11A20-6571-7DDB-4EF3-6EDACA0C49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93146" y="505110"/>
                <a:ext cx="7844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C6DBC12-F52F-70CB-E6C2-1D930B7C2F6D}"/>
                  </a:ext>
                </a:extLst>
              </p14:cNvPr>
              <p14:cNvContentPartPr/>
              <p14:nvPr/>
            </p14:nvContentPartPr>
            <p14:xfrm>
              <a:off x="7422826" y="1119630"/>
              <a:ext cx="347760" cy="11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C6DBC12-F52F-70CB-E6C2-1D930B7C2F6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18506" y="1115310"/>
                <a:ext cx="3564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CE3D8F2-A474-5B37-1FAB-4D8A6CBAB22E}"/>
                  </a:ext>
                </a:extLst>
              </p14:cNvPr>
              <p14:cNvContentPartPr/>
              <p14:nvPr/>
            </p14:nvContentPartPr>
            <p14:xfrm>
              <a:off x="7596346" y="1316550"/>
              <a:ext cx="452160" cy="257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CE3D8F2-A474-5B37-1FAB-4D8A6CBAB2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92026" y="1312230"/>
                <a:ext cx="4608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20D3810-4BAE-D864-3B88-501ABDDDFD10}"/>
                  </a:ext>
                </a:extLst>
              </p14:cNvPr>
              <p14:cNvContentPartPr/>
              <p14:nvPr/>
            </p14:nvContentPartPr>
            <p14:xfrm>
              <a:off x="8285386" y="956190"/>
              <a:ext cx="631440" cy="392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20D3810-4BAE-D864-3B88-501ABDDDFD1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81066" y="951870"/>
                <a:ext cx="6400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220336F-E839-331B-C842-7D2BCB5CC489}"/>
                  </a:ext>
                </a:extLst>
              </p14:cNvPr>
              <p14:cNvContentPartPr/>
              <p14:nvPr/>
            </p14:nvContentPartPr>
            <p14:xfrm>
              <a:off x="9145066" y="781590"/>
              <a:ext cx="335520" cy="563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220336F-E839-331B-C842-7D2BCB5CC4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40746" y="777270"/>
                <a:ext cx="3441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EBD7508-9A92-4150-CBEA-8A81740B0B4F}"/>
                  </a:ext>
                </a:extLst>
              </p14:cNvPr>
              <p14:cNvContentPartPr/>
              <p14:nvPr/>
            </p14:nvContentPartPr>
            <p14:xfrm>
              <a:off x="9095746" y="869790"/>
              <a:ext cx="341280" cy="281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EBD7508-9A92-4150-CBEA-8A81740B0B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91426" y="865470"/>
                <a:ext cx="3499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644FEFB-2C98-D372-FB62-CCDE7D81A811}"/>
                  </a:ext>
                </a:extLst>
              </p14:cNvPr>
              <p14:cNvContentPartPr/>
              <p14:nvPr/>
            </p14:nvContentPartPr>
            <p14:xfrm>
              <a:off x="9669586" y="536430"/>
              <a:ext cx="14400" cy="440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644FEFB-2C98-D372-FB62-CCDE7D81A81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65266" y="532110"/>
                <a:ext cx="230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8E23B1-52A1-2A1E-B7D0-2A2F42332350}"/>
                  </a:ext>
                </a:extLst>
              </p14:cNvPr>
              <p14:cNvContentPartPr/>
              <p14:nvPr/>
            </p14:nvContentPartPr>
            <p14:xfrm>
              <a:off x="9680026" y="857910"/>
              <a:ext cx="287280" cy="687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8E23B1-52A1-2A1E-B7D0-2A2F423323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75706" y="853590"/>
                <a:ext cx="29592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869DE1A-6CB9-E1FC-709C-12B2772838EE}"/>
                  </a:ext>
                </a:extLst>
              </p14:cNvPr>
              <p14:cNvContentPartPr/>
              <p14:nvPr/>
            </p14:nvContentPartPr>
            <p14:xfrm>
              <a:off x="4009306" y="1505190"/>
              <a:ext cx="302400" cy="1625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869DE1A-6CB9-E1FC-709C-12B2772838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04986" y="1500870"/>
                <a:ext cx="311040" cy="16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7B28D2-38E5-B37E-6AB9-CDD5CFE83D63}"/>
                  </a:ext>
                </a:extLst>
              </p14:cNvPr>
              <p14:cNvContentPartPr/>
              <p14:nvPr/>
            </p14:nvContentPartPr>
            <p14:xfrm>
              <a:off x="3787546" y="1486470"/>
              <a:ext cx="658080" cy="328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7B28D2-38E5-B37E-6AB9-CDD5CFE83D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83226" y="1482150"/>
                <a:ext cx="6667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89C94B6-B68C-436D-2C03-590B918AADAC}"/>
                  </a:ext>
                </a:extLst>
              </p14:cNvPr>
              <p14:cNvContentPartPr/>
              <p14:nvPr/>
            </p14:nvContentPartPr>
            <p14:xfrm>
              <a:off x="3680626" y="2972910"/>
              <a:ext cx="720360" cy="473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89C94B6-B68C-436D-2C03-590B918AADA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76306" y="2968590"/>
                <a:ext cx="7290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2A2236-9F4F-ED1F-12E6-13F3E7B439D8}"/>
                  </a:ext>
                </a:extLst>
              </p14:cNvPr>
              <p14:cNvContentPartPr/>
              <p14:nvPr/>
            </p14:nvContentPartPr>
            <p14:xfrm>
              <a:off x="3936946" y="3032310"/>
              <a:ext cx="241920" cy="738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2A2236-9F4F-ED1F-12E6-13F3E7B439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32626" y="3027990"/>
                <a:ext cx="25056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AC1DB40-E10C-4D73-5994-13B635A6E3B8}"/>
                  </a:ext>
                </a:extLst>
              </p14:cNvPr>
              <p14:cNvContentPartPr/>
              <p14:nvPr/>
            </p14:nvContentPartPr>
            <p14:xfrm>
              <a:off x="4517626" y="3269550"/>
              <a:ext cx="93240" cy="734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AC1DB40-E10C-4D73-5994-13B635A6E3B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13306" y="3265230"/>
                <a:ext cx="10188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EE510A-DF91-DD2B-7531-2496C7933BD2}"/>
                  </a:ext>
                </a:extLst>
              </p14:cNvPr>
              <p14:cNvContentPartPr/>
              <p14:nvPr/>
            </p14:nvContentPartPr>
            <p14:xfrm>
              <a:off x="4814626" y="3349110"/>
              <a:ext cx="303120" cy="558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EE510A-DF91-DD2B-7531-2496C7933BD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10306" y="3344790"/>
                <a:ext cx="3117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DC041D0-07C2-C3EE-0C43-869C9D352364}"/>
                  </a:ext>
                </a:extLst>
              </p14:cNvPr>
              <p14:cNvContentPartPr/>
              <p14:nvPr/>
            </p14:nvContentPartPr>
            <p14:xfrm>
              <a:off x="4295506" y="3549270"/>
              <a:ext cx="478440" cy="46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DC041D0-07C2-C3EE-0C43-869C9D35236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91186" y="3544950"/>
                <a:ext cx="487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D379BEE-AC63-1DDF-C23F-B77D62AFEDB5}"/>
                  </a:ext>
                </a:extLst>
              </p14:cNvPr>
              <p14:cNvContentPartPr/>
              <p14:nvPr/>
            </p14:nvContentPartPr>
            <p14:xfrm>
              <a:off x="1526746" y="1416630"/>
              <a:ext cx="557280" cy="2042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D379BEE-AC63-1DDF-C23F-B77D62AFEDB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22426" y="1412310"/>
                <a:ext cx="565920" cy="20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8407EDE-DEBD-50E1-53A6-9F3DD92B6C3E}"/>
                  </a:ext>
                </a:extLst>
              </p14:cNvPr>
              <p14:cNvContentPartPr/>
              <p14:nvPr/>
            </p14:nvContentPartPr>
            <p14:xfrm>
              <a:off x="1454386" y="1560270"/>
              <a:ext cx="420480" cy="299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8407EDE-DEBD-50E1-53A6-9F3DD92B6C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50066" y="1555950"/>
                <a:ext cx="4291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7078352-757C-6431-90C2-082A78BAF1BB}"/>
                  </a:ext>
                </a:extLst>
              </p14:cNvPr>
              <p14:cNvContentPartPr/>
              <p14:nvPr/>
            </p14:nvContentPartPr>
            <p14:xfrm>
              <a:off x="1338826" y="3185310"/>
              <a:ext cx="696960" cy="650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7078352-757C-6431-90C2-082A78BAF1B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34506" y="3180990"/>
                <a:ext cx="70560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9E0C0FB-E9FE-085D-70A3-86E26E91BC5E}"/>
                  </a:ext>
                </a:extLst>
              </p14:cNvPr>
              <p14:cNvContentPartPr/>
              <p14:nvPr/>
            </p14:nvContentPartPr>
            <p14:xfrm>
              <a:off x="1609546" y="3434070"/>
              <a:ext cx="192240" cy="721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9E0C0FB-E9FE-085D-70A3-86E26E91BC5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05226" y="3429750"/>
                <a:ext cx="20088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04E634-784E-57C8-FB47-20AC2D8224B2}"/>
                  </a:ext>
                </a:extLst>
              </p14:cNvPr>
              <p14:cNvContentPartPr/>
              <p14:nvPr/>
            </p14:nvContentPartPr>
            <p14:xfrm>
              <a:off x="2014186" y="3643230"/>
              <a:ext cx="145080" cy="466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04E634-784E-57C8-FB47-20AC2D8224B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009866" y="3638910"/>
                <a:ext cx="1537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52545B0-4932-FD0E-90A9-DCBF649D2E1B}"/>
                  </a:ext>
                </a:extLst>
              </p14:cNvPr>
              <p14:cNvContentPartPr/>
              <p14:nvPr/>
            </p14:nvContentPartPr>
            <p14:xfrm>
              <a:off x="2322346" y="3711630"/>
              <a:ext cx="368280" cy="620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52545B0-4932-FD0E-90A9-DCBF649D2E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18026" y="3707310"/>
                <a:ext cx="37692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4B125AA-FED0-7FC6-FB3D-09CE21B6EEE5}"/>
                  </a:ext>
                </a:extLst>
              </p14:cNvPr>
              <p14:cNvContentPartPr/>
              <p14:nvPr/>
            </p14:nvContentPartPr>
            <p14:xfrm>
              <a:off x="3760186" y="3764190"/>
              <a:ext cx="1988280" cy="511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4B125AA-FED0-7FC6-FB3D-09CE21B6EEE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55866" y="3759870"/>
                <a:ext cx="1996920" cy="52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C462765-1F49-68A4-779B-AA35039503C0}"/>
              </a:ext>
            </a:extLst>
          </p:cNvPr>
          <p:cNvGrpSpPr/>
          <p:nvPr/>
        </p:nvGrpSpPr>
        <p:grpSpPr>
          <a:xfrm>
            <a:off x="1148386" y="4527750"/>
            <a:ext cx="4009320" cy="1496880"/>
            <a:chOff x="1148386" y="4527750"/>
            <a:chExt cx="4009320" cy="149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C7BB2A7-E48C-797B-DDE6-D5A96C76157C}"/>
                    </a:ext>
                  </a:extLst>
                </p14:cNvPr>
                <p14:cNvContentPartPr/>
                <p14:nvPr/>
              </p14:nvContentPartPr>
              <p14:xfrm>
                <a:off x="1148386" y="4527750"/>
                <a:ext cx="4009320" cy="1496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C7BB2A7-E48C-797B-DDE6-D5A96C7615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4066" y="4523430"/>
                  <a:ext cx="4017960" cy="15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255E1D-AA46-CA60-3FE3-DE1AEB94CBE5}"/>
                    </a:ext>
                  </a:extLst>
                </p14:cNvPr>
                <p14:cNvContentPartPr/>
                <p14:nvPr/>
              </p14:nvContentPartPr>
              <p14:xfrm>
                <a:off x="2099146" y="4728270"/>
                <a:ext cx="345960" cy="644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255E1D-AA46-CA60-3FE3-DE1AEB94CBE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94826" y="4723950"/>
                  <a:ext cx="35460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A9283BD-902B-5DDE-AB3F-A095456905B8}"/>
                    </a:ext>
                  </a:extLst>
                </p14:cNvPr>
                <p14:cNvContentPartPr/>
                <p14:nvPr/>
              </p14:nvContentPartPr>
              <p14:xfrm>
                <a:off x="2155306" y="4891710"/>
                <a:ext cx="302760" cy="26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A9283BD-902B-5DDE-AB3F-A095456905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50986" y="4887390"/>
                  <a:ext cx="311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5EA2FD-0133-F9B3-77F8-F7A1A1FDA9BB}"/>
                    </a:ext>
                  </a:extLst>
                </p14:cNvPr>
                <p14:cNvContentPartPr/>
                <p14:nvPr/>
              </p14:nvContentPartPr>
              <p14:xfrm>
                <a:off x="2151346" y="4539270"/>
                <a:ext cx="391320" cy="495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5EA2FD-0133-F9B3-77F8-F7A1A1FDA9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7026" y="4534950"/>
                  <a:ext cx="39996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D3E94DC-93E2-6DAC-1987-0C3D7A97E275}"/>
                    </a:ext>
                  </a:extLst>
                </p14:cNvPr>
                <p14:cNvContentPartPr/>
                <p14:nvPr/>
              </p14:nvContentPartPr>
              <p14:xfrm>
                <a:off x="2569666" y="4854270"/>
                <a:ext cx="390600" cy="552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D3E94DC-93E2-6DAC-1987-0C3D7A97E2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65346" y="4849950"/>
                  <a:ext cx="3992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717587-BBDE-2E10-5BF0-6E84757B1F07}"/>
                    </a:ext>
                  </a:extLst>
                </p14:cNvPr>
                <p14:cNvContentPartPr/>
                <p14:nvPr/>
              </p14:nvContentPartPr>
              <p14:xfrm>
                <a:off x="3017866" y="5226870"/>
                <a:ext cx="82440" cy="134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717587-BBDE-2E10-5BF0-6E84757B1F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13546" y="5222550"/>
                  <a:ext cx="91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286BF3-CFDA-4266-2B3A-457FDA612146}"/>
                    </a:ext>
                  </a:extLst>
                </p14:cNvPr>
                <p14:cNvContentPartPr/>
                <p14:nvPr/>
              </p14:nvContentPartPr>
              <p14:xfrm>
                <a:off x="2904826" y="5069910"/>
                <a:ext cx="492120" cy="166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286BF3-CFDA-4266-2B3A-457FDA6121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00506" y="5065590"/>
                  <a:ext cx="500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E2007C-DCF9-02CD-F28C-3819796B2723}"/>
                    </a:ext>
                  </a:extLst>
                </p14:cNvPr>
                <p14:cNvContentPartPr/>
                <p14:nvPr/>
              </p14:nvContentPartPr>
              <p14:xfrm>
                <a:off x="3267706" y="5021670"/>
                <a:ext cx="184680" cy="387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E2007C-DCF9-02CD-F28C-3819796B27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63386" y="5017350"/>
                  <a:ext cx="1933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0BA42E-DFBD-70B5-2014-A069AC7E3A28}"/>
                    </a:ext>
                  </a:extLst>
                </p14:cNvPr>
                <p14:cNvContentPartPr/>
                <p14:nvPr/>
              </p14:nvContentPartPr>
              <p14:xfrm>
                <a:off x="3727426" y="4917630"/>
                <a:ext cx="654120" cy="782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0BA42E-DFBD-70B5-2014-A069AC7E3A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23106" y="4913310"/>
                  <a:ext cx="66276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33B551C-9E56-6128-BB4D-E0A6D2FC7AA3}"/>
                    </a:ext>
                  </a:extLst>
                </p14:cNvPr>
                <p14:cNvContentPartPr/>
                <p14:nvPr/>
              </p14:nvContentPartPr>
              <p14:xfrm>
                <a:off x="4069786" y="4901070"/>
                <a:ext cx="284400" cy="207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33B551C-9E56-6128-BB4D-E0A6D2FC7A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65466" y="4896750"/>
                  <a:ext cx="293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DF1FF-8776-8AB4-D617-C4A336384195}"/>
                    </a:ext>
                  </a:extLst>
                </p14:cNvPr>
                <p14:cNvContentPartPr/>
                <p14:nvPr/>
              </p14:nvContentPartPr>
              <p14:xfrm>
                <a:off x="4448506" y="4627830"/>
                <a:ext cx="48600" cy="302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DF1FF-8776-8AB4-D617-C4A33638419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44186" y="4623510"/>
                  <a:ext cx="572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3BFDAA-1617-6BE9-EF62-09232CCA7203}"/>
                    </a:ext>
                  </a:extLst>
                </p14:cNvPr>
                <p14:cNvContentPartPr/>
                <p14:nvPr/>
              </p14:nvContentPartPr>
              <p14:xfrm>
                <a:off x="4578826" y="5146230"/>
                <a:ext cx="203760" cy="537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3BFDAA-1617-6BE9-EF62-09232CCA720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74506" y="5141910"/>
                  <a:ext cx="2124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C03631-89EB-D336-8F84-8B11C99883E2}"/>
                    </a:ext>
                  </a:extLst>
                </p14:cNvPr>
                <p14:cNvContentPartPr/>
                <p14:nvPr/>
              </p14:nvContentPartPr>
              <p14:xfrm>
                <a:off x="4847386" y="4969470"/>
                <a:ext cx="169920" cy="510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C03631-89EB-D336-8F84-8B11C99883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43066" y="4965150"/>
                  <a:ext cx="1785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63A2D1-38E6-7212-8423-A4ED7A250A1A}"/>
                    </a:ext>
                  </a:extLst>
                </p14:cNvPr>
                <p14:cNvContentPartPr/>
                <p14:nvPr/>
              </p14:nvContentPartPr>
              <p14:xfrm>
                <a:off x="3247546" y="5138310"/>
                <a:ext cx="268920" cy="6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63A2D1-38E6-7212-8423-A4ED7A250A1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43226" y="5133990"/>
                  <a:ext cx="27756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DAD50B0-67FA-2885-7C6A-9FA9EDDF6908}"/>
                  </a:ext>
                </a:extLst>
              </p14:cNvPr>
              <p14:cNvContentPartPr/>
              <p14:nvPr/>
            </p14:nvContentPartPr>
            <p14:xfrm>
              <a:off x="5741626" y="4891350"/>
              <a:ext cx="542880" cy="186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DAD50B0-67FA-2885-7C6A-9FA9EDDF690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37306" y="4887030"/>
                <a:ext cx="5515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4AE782B-D61C-57F6-FF3E-5ED34B31C92B}"/>
                  </a:ext>
                </a:extLst>
              </p14:cNvPr>
              <p14:cNvContentPartPr/>
              <p14:nvPr/>
            </p14:nvContentPartPr>
            <p14:xfrm>
              <a:off x="5957986" y="5145870"/>
              <a:ext cx="629640" cy="342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4AE782B-D61C-57F6-FF3E-5ED34B31C92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953666" y="5141550"/>
                <a:ext cx="63828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9C17253-5637-2560-80FC-BA4871D5E88F}"/>
              </a:ext>
            </a:extLst>
          </p:cNvPr>
          <p:cNvGrpSpPr/>
          <p:nvPr/>
        </p:nvGrpSpPr>
        <p:grpSpPr>
          <a:xfrm>
            <a:off x="6701386" y="2320950"/>
            <a:ext cx="5256000" cy="3656880"/>
            <a:chOff x="6701386" y="2320950"/>
            <a:chExt cx="5256000" cy="365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061F2E-FD54-FD34-7982-71F5435219A4}"/>
                    </a:ext>
                  </a:extLst>
                </p14:cNvPr>
                <p14:cNvContentPartPr/>
                <p14:nvPr/>
              </p14:nvContentPartPr>
              <p14:xfrm>
                <a:off x="6902986" y="4611990"/>
                <a:ext cx="209160" cy="490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061F2E-FD54-FD34-7982-71F5435219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98666" y="4607670"/>
                  <a:ext cx="217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65D41C-30FE-FBD9-53B6-F4A01983E638}"/>
                    </a:ext>
                  </a:extLst>
                </p14:cNvPr>
                <p14:cNvContentPartPr/>
                <p14:nvPr/>
              </p14:nvContentPartPr>
              <p14:xfrm>
                <a:off x="7136986" y="4676070"/>
                <a:ext cx="82440" cy="488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65D41C-30FE-FBD9-53B6-F4A01983E6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32666" y="4671750"/>
                  <a:ext cx="91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F4223A2-948C-3141-F74A-F7F5B44BF3C1}"/>
                    </a:ext>
                  </a:extLst>
                </p14:cNvPr>
                <p14:cNvContentPartPr/>
                <p14:nvPr/>
              </p14:nvContentPartPr>
              <p14:xfrm>
                <a:off x="6701386" y="4676430"/>
                <a:ext cx="885240" cy="184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F4223A2-948C-3141-F74A-F7F5B44BF3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97066" y="4672110"/>
                  <a:ext cx="893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EC1040-FC8E-0B7F-2CFA-1C335C69F9E2}"/>
                    </a:ext>
                  </a:extLst>
                </p14:cNvPr>
                <p14:cNvContentPartPr/>
                <p14:nvPr/>
              </p14:nvContentPartPr>
              <p14:xfrm>
                <a:off x="6866626" y="5279070"/>
                <a:ext cx="476640" cy="119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EC1040-FC8E-0B7F-2CFA-1C335C69F9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62306" y="5274750"/>
                  <a:ext cx="485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0CF8636-E04F-E1CB-43C8-91CDAADD8966}"/>
                    </a:ext>
                  </a:extLst>
                </p14:cNvPr>
                <p14:cNvContentPartPr/>
                <p14:nvPr/>
              </p14:nvContentPartPr>
              <p14:xfrm>
                <a:off x="7072546" y="5640870"/>
                <a:ext cx="589320" cy="33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0CF8636-E04F-E1CB-43C8-91CDAADD89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68226" y="5636550"/>
                  <a:ext cx="597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E578F8B-FFC3-3324-11FF-46EC295322A5}"/>
                    </a:ext>
                  </a:extLst>
                </p14:cNvPr>
                <p14:cNvContentPartPr/>
                <p14:nvPr/>
              </p14:nvContentPartPr>
              <p14:xfrm>
                <a:off x="7104586" y="3114390"/>
                <a:ext cx="89640" cy="1091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E578F8B-FFC3-3324-11FF-46EC295322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00266" y="3110070"/>
                  <a:ext cx="98280" cy="11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0F7EA9E-54D3-B09D-067C-EDDF67DC5E40}"/>
                    </a:ext>
                  </a:extLst>
                </p14:cNvPr>
                <p14:cNvContentPartPr/>
                <p14:nvPr/>
              </p14:nvContentPartPr>
              <p14:xfrm>
                <a:off x="7398346" y="3038790"/>
                <a:ext cx="176760" cy="946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0F7EA9E-54D3-B09D-067C-EDDF67DC5E4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94026" y="3034470"/>
                  <a:ext cx="185400" cy="9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B845CE-171E-A230-131F-1B9FB64F6C50}"/>
                    </a:ext>
                  </a:extLst>
                </p14:cNvPr>
                <p14:cNvContentPartPr/>
                <p14:nvPr/>
              </p14:nvContentPartPr>
              <p14:xfrm>
                <a:off x="6983626" y="2829630"/>
                <a:ext cx="978840" cy="817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B845CE-171E-A230-131F-1B9FB64F6C5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79306" y="2825310"/>
                  <a:ext cx="98748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71F66B-022E-2620-F5E2-BE16EA2FA48A}"/>
                    </a:ext>
                  </a:extLst>
                </p14:cNvPr>
                <p14:cNvContentPartPr/>
                <p14:nvPr/>
              </p14:nvContentPartPr>
              <p14:xfrm>
                <a:off x="8418586" y="2629110"/>
                <a:ext cx="353160" cy="988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71F66B-022E-2620-F5E2-BE16EA2FA4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14266" y="2624790"/>
                  <a:ext cx="36180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2A85FE7-D0CD-1821-E3B0-76A089C36E4D}"/>
                    </a:ext>
                  </a:extLst>
                </p14:cNvPr>
                <p14:cNvContentPartPr/>
                <p14:nvPr/>
              </p14:nvContentPartPr>
              <p14:xfrm>
                <a:off x="8954266" y="3281790"/>
                <a:ext cx="51840" cy="263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2A85FE7-D0CD-1821-E3B0-76A089C36E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49946" y="3277470"/>
                  <a:ext cx="60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C83930B-FF48-78AC-0FE4-41463F3D7E3F}"/>
                    </a:ext>
                  </a:extLst>
                </p14:cNvPr>
                <p14:cNvContentPartPr/>
                <p14:nvPr/>
              </p14:nvContentPartPr>
              <p14:xfrm>
                <a:off x="8898106" y="3016470"/>
                <a:ext cx="57960" cy="5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C83930B-FF48-78AC-0FE4-41463F3D7E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93786" y="3012150"/>
                  <a:ext cx="66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6A9D6EB-5C95-8A2E-72DA-BDE48D012D3A}"/>
                    </a:ext>
                  </a:extLst>
                </p14:cNvPr>
                <p14:cNvContentPartPr/>
                <p14:nvPr/>
              </p14:nvContentPartPr>
              <p14:xfrm>
                <a:off x="9308866" y="3101070"/>
                <a:ext cx="404640" cy="241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6A9D6EB-5C95-8A2E-72DA-BDE48D012D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4546" y="3096750"/>
                  <a:ext cx="413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920B31-55E4-0628-14B0-C016F0087BF1}"/>
                    </a:ext>
                  </a:extLst>
                </p14:cNvPr>
                <p14:cNvContentPartPr/>
                <p14:nvPr/>
              </p14:nvContentPartPr>
              <p14:xfrm>
                <a:off x="9970186" y="2520030"/>
                <a:ext cx="543240" cy="722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920B31-55E4-0628-14B0-C016F0087B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65866" y="2515710"/>
                  <a:ext cx="55188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7AA7D1-E6E1-B54E-F9F3-AA417B4EB310}"/>
                    </a:ext>
                  </a:extLst>
                </p14:cNvPr>
                <p14:cNvContentPartPr/>
                <p14:nvPr/>
              </p14:nvContentPartPr>
              <p14:xfrm>
                <a:off x="10715386" y="3032310"/>
                <a:ext cx="115560" cy="27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7AA7D1-E6E1-B54E-F9F3-AA417B4EB31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11066" y="3027990"/>
                  <a:ext cx="124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897BA0E-A7E2-DD91-7A6C-9B9CA775FF9D}"/>
                    </a:ext>
                  </a:extLst>
                </p14:cNvPr>
                <p14:cNvContentPartPr/>
                <p14:nvPr/>
              </p14:nvContentPartPr>
              <p14:xfrm>
                <a:off x="10691626" y="2723070"/>
                <a:ext cx="19800" cy="18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897BA0E-A7E2-DD91-7A6C-9B9CA775FF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87306" y="2718750"/>
                  <a:ext cx="28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C62724-CE0A-41D3-637E-A12EBBC9A19F}"/>
                    </a:ext>
                  </a:extLst>
                </p14:cNvPr>
                <p14:cNvContentPartPr/>
                <p14:nvPr/>
              </p14:nvContentPartPr>
              <p14:xfrm>
                <a:off x="10997626" y="2999190"/>
                <a:ext cx="170640" cy="5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C62724-CE0A-41D3-637E-A12EBBC9A1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93306" y="2994870"/>
                  <a:ext cx="179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B1F071-FECE-A01A-F1D7-2944093E306C}"/>
                    </a:ext>
                  </a:extLst>
                </p14:cNvPr>
                <p14:cNvContentPartPr/>
                <p14:nvPr/>
              </p14:nvContentPartPr>
              <p14:xfrm>
                <a:off x="11251786" y="2473590"/>
                <a:ext cx="205200" cy="321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B1F071-FECE-A01A-F1D7-2944093E30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47466" y="2469270"/>
                  <a:ext cx="213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E9CDB9-9BA1-5341-9F97-E4BAF059FA74}"/>
                    </a:ext>
                  </a:extLst>
                </p14:cNvPr>
                <p14:cNvContentPartPr/>
                <p14:nvPr/>
              </p14:nvContentPartPr>
              <p14:xfrm>
                <a:off x="11485066" y="2425350"/>
                <a:ext cx="126360" cy="393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E9CDB9-9BA1-5341-9F97-E4BAF059FA7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80746" y="2421030"/>
                  <a:ext cx="1350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0BCE432-E443-C440-634A-DB4D97D592BA}"/>
                    </a:ext>
                  </a:extLst>
                </p14:cNvPr>
                <p14:cNvContentPartPr/>
                <p14:nvPr/>
              </p14:nvContentPartPr>
              <p14:xfrm>
                <a:off x="11106706" y="2399790"/>
                <a:ext cx="501120" cy="558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0BCE432-E443-C440-634A-DB4D97D592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102386" y="2395470"/>
                  <a:ext cx="50976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19B3165-6FE8-58B4-1891-DF3FB6C31037}"/>
                    </a:ext>
                  </a:extLst>
                </p14:cNvPr>
                <p14:cNvContentPartPr/>
                <p14:nvPr/>
              </p14:nvContentPartPr>
              <p14:xfrm>
                <a:off x="11485066" y="3080550"/>
                <a:ext cx="160560" cy="245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9B3165-6FE8-58B4-1891-DF3FB6C3103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480746" y="3076230"/>
                  <a:ext cx="169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FB8D4A-44D0-453B-FC2A-476210F0CC4F}"/>
                    </a:ext>
                  </a:extLst>
                </p14:cNvPr>
                <p14:cNvContentPartPr/>
                <p14:nvPr/>
              </p14:nvContentPartPr>
              <p14:xfrm>
                <a:off x="10393186" y="3921510"/>
                <a:ext cx="279720" cy="19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FB8D4A-44D0-453B-FC2A-476210F0CC4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88866" y="3917190"/>
                  <a:ext cx="288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141E2DF-88AC-D83C-5B5D-D8DF30E87794}"/>
                    </a:ext>
                  </a:extLst>
                </p14:cNvPr>
                <p14:cNvContentPartPr/>
                <p14:nvPr/>
              </p14:nvContentPartPr>
              <p14:xfrm>
                <a:off x="10578586" y="3679230"/>
                <a:ext cx="520200" cy="541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141E2DF-88AC-D83C-5B5D-D8DF30E8779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74266" y="3674910"/>
                  <a:ext cx="5288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700EC5B-C575-C7F4-129F-F722AE06D8AC}"/>
                    </a:ext>
                  </a:extLst>
                </p14:cNvPr>
                <p14:cNvContentPartPr/>
                <p14:nvPr/>
              </p14:nvContentPartPr>
              <p14:xfrm>
                <a:off x="11094466" y="3667350"/>
                <a:ext cx="86760" cy="317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700EC5B-C575-C7F4-129F-F722AE06D8A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90146" y="3663030"/>
                  <a:ext cx="95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30DAD88-2463-5703-303B-9096AA40A36A}"/>
                    </a:ext>
                  </a:extLst>
                </p14:cNvPr>
                <p14:cNvContentPartPr/>
                <p14:nvPr/>
              </p14:nvContentPartPr>
              <p14:xfrm>
                <a:off x="10739866" y="3450630"/>
                <a:ext cx="725760" cy="580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30DAD88-2463-5703-303B-9096AA40A36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35546" y="3446310"/>
                  <a:ext cx="7344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895B60A-6C7B-B046-8E28-0615E6486108}"/>
                    </a:ext>
                  </a:extLst>
                </p14:cNvPr>
                <p14:cNvContentPartPr/>
                <p14:nvPr/>
              </p14:nvContentPartPr>
              <p14:xfrm>
                <a:off x="11433226" y="3987750"/>
                <a:ext cx="235800" cy="259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895B60A-6C7B-B046-8E28-0615E64861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28906" y="3983430"/>
                  <a:ext cx="244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24D185-F0DA-65AB-FE4A-D5BBECFF1EDF}"/>
                    </a:ext>
                  </a:extLst>
                </p14:cNvPr>
                <p14:cNvContentPartPr/>
                <p14:nvPr/>
              </p14:nvContentPartPr>
              <p14:xfrm>
                <a:off x="10546546" y="3913950"/>
                <a:ext cx="276480" cy="12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924D185-F0DA-65AB-FE4A-D5BBECFF1E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42226" y="3909630"/>
                  <a:ext cx="285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FBBD99-9F14-AB86-CD1B-DFB4C8379C37}"/>
                    </a:ext>
                  </a:extLst>
                </p14:cNvPr>
                <p14:cNvContentPartPr/>
                <p14:nvPr/>
              </p14:nvContentPartPr>
              <p14:xfrm>
                <a:off x="11067106" y="2320950"/>
                <a:ext cx="890280" cy="975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FBBD99-9F14-AB86-CD1B-DFB4C8379C3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062786" y="2316630"/>
                  <a:ext cx="89892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A15BA1E-7817-C1EA-77C5-387BB6EC4B30}"/>
                    </a:ext>
                  </a:extLst>
                </p14:cNvPr>
                <p14:cNvContentPartPr/>
                <p14:nvPr/>
              </p14:nvContentPartPr>
              <p14:xfrm>
                <a:off x="10529986" y="3570870"/>
                <a:ext cx="1072440" cy="694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A15BA1E-7817-C1EA-77C5-387BB6EC4B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25666" y="3566550"/>
                  <a:ext cx="108108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3C8157-B27B-9919-49A4-47F6F7B358D3}"/>
                    </a:ext>
                  </a:extLst>
                </p14:cNvPr>
                <p14:cNvContentPartPr/>
                <p14:nvPr/>
              </p14:nvContentPartPr>
              <p14:xfrm>
                <a:off x="9534946" y="4708470"/>
                <a:ext cx="296640" cy="91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3C8157-B27B-9919-49A4-47F6F7B358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30626" y="4704150"/>
                  <a:ext cx="305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B5DBD9D-5F95-AFBC-B58E-062497AFBAFA}"/>
                    </a:ext>
                  </a:extLst>
                </p14:cNvPr>
                <p14:cNvContentPartPr/>
                <p14:nvPr/>
              </p14:nvContentPartPr>
              <p14:xfrm>
                <a:off x="9570946" y="5094390"/>
                <a:ext cx="355320" cy="11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B5DBD9D-5F95-AFBC-B58E-062497AFBAF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66626" y="5090070"/>
                  <a:ext cx="363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B94A9FA-2719-65D3-51AD-4F36ACD29D9B}"/>
                    </a:ext>
                  </a:extLst>
                </p14:cNvPr>
                <p14:cNvContentPartPr/>
                <p14:nvPr/>
              </p14:nvContentPartPr>
              <p14:xfrm>
                <a:off x="10156306" y="4494270"/>
                <a:ext cx="381960" cy="649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B94A9FA-2719-65D3-51AD-4F36ACD29D9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151986" y="4489950"/>
                  <a:ext cx="3906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1F4046A-68ED-BC4F-1611-6045BECDA3F7}"/>
                    </a:ext>
                  </a:extLst>
                </p14:cNvPr>
                <p14:cNvContentPartPr/>
                <p14:nvPr/>
              </p14:nvContentPartPr>
              <p14:xfrm>
                <a:off x="10687306" y="4905390"/>
                <a:ext cx="123840" cy="185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1F4046A-68ED-BC4F-1611-6045BECDA3F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82986" y="4901070"/>
                  <a:ext cx="132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40B6789-2360-8249-9099-5DDC27F84749}"/>
                    </a:ext>
                  </a:extLst>
                </p14:cNvPr>
                <p14:cNvContentPartPr/>
                <p14:nvPr/>
              </p14:nvContentPartPr>
              <p14:xfrm>
                <a:off x="10764346" y="4672110"/>
                <a:ext cx="1080" cy="1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40B6789-2360-8249-9099-5DDC27F847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60026" y="4667790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2808DC2-DA16-8BCF-6F2B-FE0F5C715B6C}"/>
                    </a:ext>
                  </a:extLst>
                </p14:cNvPr>
                <p14:cNvContentPartPr/>
                <p14:nvPr/>
              </p14:nvContentPartPr>
              <p14:xfrm>
                <a:off x="8660146" y="4347750"/>
                <a:ext cx="451080" cy="723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2808DC2-DA16-8BCF-6F2B-FE0F5C715B6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55826" y="4343430"/>
                  <a:ext cx="45972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969B28-D3CF-034A-C02E-B522CF0F9E5E}"/>
                    </a:ext>
                  </a:extLst>
                </p14:cNvPr>
                <p14:cNvContentPartPr/>
                <p14:nvPr/>
              </p14:nvContentPartPr>
              <p14:xfrm>
                <a:off x="9276826" y="4945710"/>
                <a:ext cx="17280" cy="148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969B28-D3CF-034A-C02E-B522CF0F9E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72506" y="4941390"/>
                  <a:ext cx="25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23C4BE-D6F8-1D04-BCD6-8026E7509EE4}"/>
                    </a:ext>
                  </a:extLst>
                </p14:cNvPr>
                <p14:cNvContentPartPr/>
                <p14:nvPr/>
              </p14:nvContentPartPr>
              <p14:xfrm>
                <a:off x="9147946" y="4655910"/>
                <a:ext cx="1800" cy="15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23C4BE-D6F8-1D04-BCD6-8026E7509EE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43626" y="4651590"/>
                  <a:ext cx="10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F9A461-42EC-5B6B-57A1-64609222CB83}"/>
                    </a:ext>
                  </a:extLst>
                </p14:cNvPr>
                <p14:cNvContentPartPr/>
                <p14:nvPr/>
              </p14:nvContentPartPr>
              <p14:xfrm>
                <a:off x="8313826" y="4081350"/>
                <a:ext cx="217800" cy="1545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F9A461-42EC-5B6B-57A1-64609222CB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09506" y="4077030"/>
                  <a:ext cx="226440" cy="15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EC4B98C-AE18-0344-1E6B-C52AF2DE384E}"/>
                    </a:ext>
                  </a:extLst>
                </p14:cNvPr>
                <p14:cNvContentPartPr/>
                <p14:nvPr/>
              </p14:nvContentPartPr>
              <p14:xfrm>
                <a:off x="8188906" y="4185390"/>
                <a:ext cx="3364200" cy="1579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EC4B98C-AE18-0344-1E6B-C52AF2DE384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84586" y="4181070"/>
                  <a:ext cx="3372840" cy="15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78E8E88-B358-D9DF-CD91-E087774AFBF4}"/>
                    </a:ext>
                  </a:extLst>
                </p14:cNvPr>
                <p14:cNvContentPartPr/>
                <p14:nvPr/>
              </p14:nvContentPartPr>
              <p14:xfrm>
                <a:off x="10687306" y="4718910"/>
                <a:ext cx="1080" cy="2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78E8E88-B358-D9DF-CD91-E087774AFB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82986" y="4714590"/>
                  <a:ext cx="9720" cy="1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68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4B770ED-F00D-3B50-77BE-BF59D7FD498A}"/>
                  </a:ext>
                </a:extLst>
              </p14:cNvPr>
              <p14:cNvContentPartPr/>
              <p14:nvPr/>
            </p14:nvContentPartPr>
            <p14:xfrm>
              <a:off x="10041466" y="4034583"/>
              <a:ext cx="431640" cy="4708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4B770ED-F00D-3B50-77BE-BF59D7FD4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7146" y="4030263"/>
                <a:ext cx="4402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D099083-AACF-DBE9-CADA-400F2F95801C}"/>
                  </a:ext>
                </a:extLst>
              </p14:cNvPr>
              <p14:cNvContentPartPr/>
              <p14:nvPr/>
            </p14:nvContentPartPr>
            <p14:xfrm>
              <a:off x="123826" y="5494383"/>
              <a:ext cx="3686400" cy="12459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D099083-AACF-DBE9-CADA-400F2F9580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06" y="5490063"/>
                <a:ext cx="3695040" cy="12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6068FBB-8023-D828-1F47-660ED697E4FB}"/>
              </a:ext>
            </a:extLst>
          </p:cNvPr>
          <p:cNvGrpSpPr/>
          <p:nvPr/>
        </p:nvGrpSpPr>
        <p:grpSpPr>
          <a:xfrm>
            <a:off x="160546" y="-53610"/>
            <a:ext cx="12076560" cy="6758313"/>
            <a:chOff x="160546" y="-53610"/>
            <a:chExt cx="12076560" cy="67583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FCAA16F-920C-48F4-62AB-DD0486866DD5}"/>
                    </a:ext>
                  </a:extLst>
                </p14:cNvPr>
                <p14:cNvContentPartPr/>
                <p14:nvPr/>
              </p14:nvContentPartPr>
              <p14:xfrm>
                <a:off x="1579306" y="1573230"/>
                <a:ext cx="61920" cy="28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FCAA16F-920C-48F4-62AB-DD0486866D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4986" y="1568910"/>
                  <a:ext cx="70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BF78E14-607A-73EB-8326-8E2B1B56EB2C}"/>
                    </a:ext>
                  </a:extLst>
                </p14:cNvPr>
                <p14:cNvContentPartPr/>
                <p14:nvPr/>
              </p14:nvContentPartPr>
              <p14:xfrm>
                <a:off x="1498306" y="1079310"/>
                <a:ext cx="328320" cy="344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BF78E14-607A-73EB-8326-8E2B1B56EB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3986" y="1074990"/>
                  <a:ext cx="336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DA3CC29-095B-775D-301C-568B05E00AC7}"/>
                    </a:ext>
                  </a:extLst>
                </p14:cNvPr>
                <p14:cNvContentPartPr/>
                <p14:nvPr/>
              </p14:nvContentPartPr>
              <p14:xfrm>
                <a:off x="1869826" y="994710"/>
                <a:ext cx="311400" cy="362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DA3CC29-095B-775D-301C-568B05E00A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506" y="990390"/>
                  <a:ext cx="3200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98418C-8459-6F16-5016-EC35CC4F74BE}"/>
                    </a:ext>
                  </a:extLst>
                </p14:cNvPr>
                <p14:cNvContentPartPr/>
                <p14:nvPr/>
              </p14:nvContentPartPr>
              <p14:xfrm>
                <a:off x="1578586" y="1110630"/>
                <a:ext cx="649440" cy="30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98418C-8459-6F16-5016-EC35CC4F74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74266" y="1106310"/>
                  <a:ext cx="658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392C58-CC33-2B0E-C29B-9C7E9EFA127C}"/>
                    </a:ext>
                  </a:extLst>
                </p14:cNvPr>
                <p14:cNvContentPartPr/>
                <p14:nvPr/>
              </p14:nvContentPartPr>
              <p14:xfrm>
                <a:off x="3216946" y="824070"/>
                <a:ext cx="372600" cy="437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392C58-CC33-2B0E-C29B-9C7E9EFA12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12626" y="819750"/>
                  <a:ext cx="3812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5CD67C-C9CA-32ED-EEE4-84657AA3313B}"/>
                    </a:ext>
                  </a:extLst>
                </p14:cNvPr>
                <p14:cNvContentPartPr/>
                <p14:nvPr/>
              </p14:nvContentPartPr>
              <p14:xfrm>
                <a:off x="3807706" y="1139790"/>
                <a:ext cx="75240" cy="181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5CD67C-C9CA-32ED-EEE4-84657AA331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03386" y="1135470"/>
                  <a:ext cx="83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693189-16CE-15ED-A260-FF694592759A}"/>
                    </a:ext>
                  </a:extLst>
                </p14:cNvPr>
                <p14:cNvContentPartPr/>
                <p14:nvPr/>
              </p14:nvContentPartPr>
              <p14:xfrm>
                <a:off x="3695026" y="785910"/>
                <a:ext cx="12600" cy="64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693189-16CE-15ED-A260-FF69459275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90706" y="781590"/>
                  <a:ext cx="21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CB3B9D-5DF4-A79F-113D-4A9E47FEA0F4}"/>
                    </a:ext>
                  </a:extLst>
                </p14:cNvPr>
                <p14:cNvContentPartPr/>
                <p14:nvPr/>
              </p14:nvContentPartPr>
              <p14:xfrm>
                <a:off x="3101026" y="492510"/>
                <a:ext cx="118440" cy="5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CB3B9D-5DF4-A79F-113D-4A9E47FEA0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6706" y="488190"/>
                  <a:ext cx="127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29F6CE-ABCB-660B-0DEA-D82EF06EDEA9}"/>
                    </a:ext>
                  </a:extLst>
                </p14:cNvPr>
                <p14:cNvContentPartPr/>
                <p14:nvPr/>
              </p14:nvContentPartPr>
              <p14:xfrm>
                <a:off x="4460386" y="942510"/>
                <a:ext cx="164880" cy="30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29F6CE-ABCB-660B-0DEA-D82EF06EDE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6066" y="938190"/>
                  <a:ext cx="173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172A41-85F3-6386-67AD-7466D22C75AF}"/>
                    </a:ext>
                  </a:extLst>
                </p14:cNvPr>
                <p14:cNvContentPartPr/>
                <p14:nvPr/>
              </p14:nvContentPartPr>
              <p14:xfrm>
                <a:off x="4287226" y="1107030"/>
                <a:ext cx="260280" cy="4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172A41-85F3-6386-67AD-7466D22C75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82906" y="1102710"/>
                  <a:ext cx="268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D4C89B-4C2A-84EA-CA34-29F2629AC14A}"/>
                    </a:ext>
                  </a:extLst>
                </p14:cNvPr>
                <p14:cNvContentPartPr/>
                <p14:nvPr/>
              </p14:nvContentPartPr>
              <p14:xfrm>
                <a:off x="5230066" y="793830"/>
                <a:ext cx="540720" cy="37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D4C89B-4C2A-84EA-CA34-29F2629AC1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5746" y="789510"/>
                  <a:ext cx="5493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E67E7C-0773-CF6C-42CE-47042F8BD651}"/>
                    </a:ext>
                  </a:extLst>
                </p14:cNvPr>
                <p14:cNvContentPartPr/>
                <p14:nvPr/>
              </p14:nvContentPartPr>
              <p14:xfrm>
                <a:off x="5943946" y="1099470"/>
                <a:ext cx="102960" cy="252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E67E7C-0773-CF6C-42CE-47042F8BD6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39626" y="1095150"/>
                  <a:ext cx="111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B8F06A-FB35-9064-A452-50B8DAD5E608}"/>
                    </a:ext>
                  </a:extLst>
                </p14:cNvPr>
                <p14:cNvContentPartPr/>
                <p14:nvPr/>
              </p14:nvContentPartPr>
              <p14:xfrm>
                <a:off x="5866906" y="926310"/>
                <a:ext cx="568080" cy="128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B8F06A-FB35-9064-A452-50B8DAD5E6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62586" y="921990"/>
                  <a:ext cx="576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6CE081-A0E0-556A-B676-8C98232293A4}"/>
                    </a:ext>
                  </a:extLst>
                </p14:cNvPr>
                <p14:cNvContentPartPr/>
                <p14:nvPr/>
              </p14:nvContentPartPr>
              <p14:xfrm>
                <a:off x="6515986" y="842070"/>
                <a:ext cx="52560" cy="12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6CE081-A0E0-556A-B676-8C98232293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11666" y="837750"/>
                  <a:ext cx="61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20516F1-A621-163A-9F2A-6AFCE3EE19F3}"/>
                    </a:ext>
                  </a:extLst>
                </p14:cNvPr>
                <p14:cNvContentPartPr/>
                <p14:nvPr/>
              </p14:nvContentPartPr>
              <p14:xfrm>
                <a:off x="6577546" y="769350"/>
                <a:ext cx="353520" cy="892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20516F1-A621-163A-9F2A-6AFCE3EE19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3226" y="765030"/>
                  <a:ext cx="36216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21FB80-ADF6-5313-09AD-57A3288EACE1}"/>
                    </a:ext>
                  </a:extLst>
                </p14:cNvPr>
                <p14:cNvContentPartPr/>
                <p14:nvPr/>
              </p14:nvContentPartPr>
              <p14:xfrm>
                <a:off x="4974106" y="508350"/>
                <a:ext cx="293040" cy="807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21FB80-ADF6-5313-09AD-57A3288EAC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69786" y="504030"/>
                  <a:ext cx="30168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BA977F-B3E4-30A5-63A8-26A26661B909}"/>
                    </a:ext>
                  </a:extLst>
                </p14:cNvPr>
                <p14:cNvContentPartPr/>
                <p14:nvPr/>
              </p14:nvContentPartPr>
              <p14:xfrm>
                <a:off x="7147066" y="770430"/>
                <a:ext cx="563760" cy="396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BA977F-B3E4-30A5-63A8-26A26661B9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42746" y="766110"/>
                  <a:ext cx="572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CA4FB5-1DFE-5F5F-B533-72CECACFDF06}"/>
                    </a:ext>
                  </a:extLst>
                </p14:cNvPr>
                <p14:cNvContentPartPr/>
                <p14:nvPr/>
              </p14:nvContentPartPr>
              <p14:xfrm>
                <a:off x="7728826" y="1062750"/>
                <a:ext cx="303120" cy="352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CA4FB5-1DFE-5F5F-B533-72CECACFDF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24506" y="1058430"/>
                  <a:ext cx="3117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664C7E-3844-B76B-3D00-4E75368A74B0}"/>
                    </a:ext>
                  </a:extLst>
                </p14:cNvPr>
                <p14:cNvContentPartPr/>
                <p14:nvPr/>
              </p14:nvContentPartPr>
              <p14:xfrm>
                <a:off x="1816906" y="2162550"/>
                <a:ext cx="266760" cy="374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664C7E-3844-B76B-3D00-4E75368A74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12586" y="2158230"/>
                  <a:ext cx="275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1DE69B-C2BB-11C5-35AA-9143EEEC35FC}"/>
                    </a:ext>
                  </a:extLst>
                </p14:cNvPr>
                <p14:cNvContentPartPr/>
                <p14:nvPr/>
              </p14:nvContentPartPr>
              <p14:xfrm>
                <a:off x="2227666" y="2007750"/>
                <a:ext cx="154800" cy="552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1DE69B-C2BB-11C5-35AA-9143EEEC35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3346" y="2003430"/>
                  <a:ext cx="163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A3962-F939-B88E-3DC4-606AB339BA76}"/>
                    </a:ext>
                  </a:extLst>
                </p14:cNvPr>
                <p14:cNvContentPartPr/>
                <p14:nvPr/>
              </p14:nvContentPartPr>
              <p14:xfrm>
                <a:off x="2373106" y="2035830"/>
                <a:ext cx="225360" cy="489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A3962-F939-B88E-3DC4-606AB339BA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68786" y="2031510"/>
                  <a:ext cx="2340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776759-BC2B-314A-DBBA-5A051C016DC8}"/>
                    </a:ext>
                  </a:extLst>
                </p14:cNvPr>
                <p14:cNvContentPartPr/>
                <p14:nvPr/>
              </p14:nvContentPartPr>
              <p14:xfrm>
                <a:off x="2675506" y="2212590"/>
                <a:ext cx="239760" cy="22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776759-BC2B-314A-DBBA-5A051C016D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71186" y="2208270"/>
                  <a:ext cx="248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913A48-04DF-0FE8-79C4-FFA78B943127}"/>
                    </a:ext>
                  </a:extLst>
                </p14:cNvPr>
                <p14:cNvContentPartPr/>
                <p14:nvPr/>
              </p14:nvContentPartPr>
              <p14:xfrm>
                <a:off x="2731666" y="1894710"/>
                <a:ext cx="95760" cy="55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913A48-04DF-0FE8-79C4-FFA78B9431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7346" y="1890390"/>
                  <a:ext cx="104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116946-9216-E938-342A-6EBA40572ED8}"/>
                    </a:ext>
                  </a:extLst>
                </p14:cNvPr>
                <p14:cNvContentPartPr/>
                <p14:nvPr/>
              </p14:nvContentPartPr>
              <p14:xfrm>
                <a:off x="3231346" y="1944390"/>
                <a:ext cx="841680" cy="54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116946-9216-E938-342A-6EBA40572E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27026" y="1940070"/>
                  <a:ext cx="8503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6BB57E-3B5A-D9C1-7DCD-DF606392F7EA}"/>
                    </a:ext>
                  </a:extLst>
                </p14:cNvPr>
                <p14:cNvContentPartPr/>
                <p14:nvPr/>
              </p14:nvContentPartPr>
              <p14:xfrm>
                <a:off x="3292906" y="1694190"/>
                <a:ext cx="65520" cy="3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6BB57E-3B5A-D9C1-7DCD-DF606392F7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88586" y="1689870"/>
                  <a:ext cx="74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74184F-FED3-C4B2-10C7-E9FF6709B8E8}"/>
                    </a:ext>
                  </a:extLst>
                </p14:cNvPr>
                <p14:cNvContentPartPr/>
                <p14:nvPr/>
              </p14:nvContentPartPr>
              <p14:xfrm>
                <a:off x="4395946" y="2008110"/>
                <a:ext cx="261720" cy="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74184F-FED3-C4B2-10C7-E9FF6709B8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91626" y="2003790"/>
                  <a:ext cx="270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F1B577-3DA5-B54E-5E9D-9F2859217778}"/>
                    </a:ext>
                  </a:extLst>
                </p14:cNvPr>
                <p14:cNvContentPartPr/>
                <p14:nvPr/>
              </p14:nvContentPartPr>
              <p14:xfrm>
                <a:off x="4364266" y="2205030"/>
                <a:ext cx="384840" cy="4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F1B577-3DA5-B54E-5E9D-9F28592177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59946" y="2200710"/>
                  <a:ext cx="393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21DC2D-3539-F079-1D7F-B12CFF19973D}"/>
                    </a:ext>
                  </a:extLst>
                </p14:cNvPr>
                <p14:cNvContentPartPr/>
                <p14:nvPr/>
              </p14:nvContentPartPr>
              <p14:xfrm>
                <a:off x="5327266" y="1762230"/>
                <a:ext cx="124920" cy="677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21DC2D-3539-F079-1D7F-B12CFF1997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22946" y="1757910"/>
                  <a:ext cx="1335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DF0C1B-045D-940E-A6F8-6599F4186ABB}"/>
                    </a:ext>
                  </a:extLst>
                </p14:cNvPr>
                <p14:cNvContentPartPr/>
                <p14:nvPr/>
              </p14:nvContentPartPr>
              <p14:xfrm>
                <a:off x="5290906" y="1765470"/>
                <a:ext cx="332640" cy="373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DF0C1B-045D-940E-A6F8-6599F4186A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86586" y="1761150"/>
                  <a:ext cx="3412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F674D7C-92D1-3ED9-472A-DF850F441A41}"/>
                    </a:ext>
                  </a:extLst>
                </p14:cNvPr>
                <p14:cNvContentPartPr/>
                <p14:nvPr/>
              </p14:nvContentPartPr>
              <p14:xfrm>
                <a:off x="5621386" y="2184510"/>
                <a:ext cx="410400" cy="213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F674D7C-92D1-3ED9-472A-DF850F441A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17066" y="2180190"/>
                  <a:ext cx="419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FCD864-A009-08FF-D801-5C13D7480FFE}"/>
                    </a:ext>
                  </a:extLst>
                </p14:cNvPr>
                <p14:cNvContentPartPr/>
                <p14:nvPr/>
              </p14:nvContentPartPr>
              <p14:xfrm>
                <a:off x="6141226" y="2220510"/>
                <a:ext cx="43920" cy="168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FCD864-A009-08FF-D801-5C13D7480F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36906" y="2216190"/>
                  <a:ext cx="52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55C459E-1B16-C5EA-E3BA-DCF25DE1A428}"/>
                    </a:ext>
                  </a:extLst>
                </p14:cNvPr>
                <p14:cNvContentPartPr/>
                <p14:nvPr/>
              </p14:nvContentPartPr>
              <p14:xfrm>
                <a:off x="6036466" y="1935030"/>
                <a:ext cx="656640" cy="263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55C459E-1B16-C5EA-E3BA-DCF25DE1A4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32146" y="1930710"/>
                  <a:ext cx="665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85C7AE-AA7B-15A7-7A9C-84E3C66AB973}"/>
                    </a:ext>
                  </a:extLst>
                </p14:cNvPr>
                <p14:cNvContentPartPr/>
                <p14:nvPr/>
              </p14:nvContentPartPr>
              <p14:xfrm>
                <a:off x="6832786" y="1745310"/>
                <a:ext cx="212400" cy="652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85C7AE-AA7B-15A7-7A9C-84E3C66AB9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28466" y="1740990"/>
                  <a:ext cx="22104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C85152-0217-E999-2A1E-4D82B7215682}"/>
                    </a:ext>
                  </a:extLst>
                </p14:cNvPr>
                <p14:cNvContentPartPr/>
                <p14:nvPr/>
              </p14:nvContentPartPr>
              <p14:xfrm>
                <a:off x="7133026" y="2083710"/>
                <a:ext cx="346320" cy="309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C85152-0217-E999-2A1E-4D82B721568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28706" y="2079390"/>
                  <a:ext cx="354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348834F-3DF4-EFC1-3165-73055FA7A477}"/>
                    </a:ext>
                  </a:extLst>
                </p14:cNvPr>
                <p14:cNvContentPartPr/>
                <p14:nvPr/>
              </p14:nvContentPartPr>
              <p14:xfrm>
                <a:off x="7572226" y="2305110"/>
                <a:ext cx="56160" cy="140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348834F-3DF4-EFC1-3165-73055FA7A4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67906" y="2300790"/>
                  <a:ext cx="64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60D851-62B6-823D-A676-E350A62FDC55}"/>
                    </a:ext>
                  </a:extLst>
                </p14:cNvPr>
                <p14:cNvContentPartPr/>
                <p14:nvPr/>
              </p14:nvContentPartPr>
              <p14:xfrm>
                <a:off x="7837906" y="2160030"/>
                <a:ext cx="262440" cy="2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60D851-62B6-823D-A676-E350A62FDC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33586" y="2155710"/>
                  <a:ext cx="271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4DE0A2-020F-F738-CD8C-386265D15B5C}"/>
                    </a:ext>
                  </a:extLst>
                </p14:cNvPr>
                <p14:cNvContentPartPr/>
                <p14:nvPr/>
              </p14:nvContentPartPr>
              <p14:xfrm>
                <a:off x="7464586" y="2083710"/>
                <a:ext cx="2880" cy="2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4DE0A2-020F-F738-CD8C-386265D15B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60266" y="2079390"/>
                  <a:ext cx="11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7D3AB3-9AE6-AE54-5189-4A9C3A51BA98}"/>
                    </a:ext>
                  </a:extLst>
                </p14:cNvPr>
                <p14:cNvContentPartPr/>
                <p14:nvPr/>
              </p14:nvContentPartPr>
              <p14:xfrm>
                <a:off x="8488426" y="1686270"/>
                <a:ext cx="218520" cy="65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7D3AB3-9AE6-AE54-5189-4A9C3A51BA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4106" y="1681950"/>
                  <a:ext cx="2271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51D5CB-17E3-F19C-0004-F1DE82B1B66F}"/>
                    </a:ext>
                  </a:extLst>
                </p14:cNvPr>
                <p14:cNvContentPartPr/>
                <p14:nvPr/>
              </p14:nvContentPartPr>
              <p14:xfrm>
                <a:off x="8477986" y="1975350"/>
                <a:ext cx="371880" cy="361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51D5CB-17E3-F19C-0004-F1DE82B1B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73666" y="1971030"/>
                  <a:ext cx="3805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B1FFBD-8513-E1E6-A36B-78848BC2F902}"/>
                    </a:ext>
                  </a:extLst>
                </p14:cNvPr>
                <p14:cNvContentPartPr/>
                <p14:nvPr/>
              </p14:nvContentPartPr>
              <p14:xfrm>
                <a:off x="9010786" y="2160030"/>
                <a:ext cx="45360" cy="309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B1FFBD-8513-E1E6-A36B-78848BC2F9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6466" y="2155710"/>
                  <a:ext cx="54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C2978AF-E0C1-0FBE-A049-3330C9A11F13}"/>
                    </a:ext>
                  </a:extLst>
                </p14:cNvPr>
                <p14:cNvContentPartPr/>
                <p14:nvPr/>
              </p14:nvContentPartPr>
              <p14:xfrm>
                <a:off x="8893786" y="2124030"/>
                <a:ext cx="190440" cy="297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C2978AF-E0C1-0FBE-A049-3330C9A11F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89466" y="2119710"/>
                  <a:ext cx="199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DD2488-23E8-301A-A548-E05E51BF5A4C}"/>
                    </a:ext>
                  </a:extLst>
                </p14:cNvPr>
                <p14:cNvContentPartPr/>
                <p14:nvPr/>
              </p14:nvContentPartPr>
              <p14:xfrm>
                <a:off x="9095746" y="1979670"/>
                <a:ext cx="198360" cy="42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DD2488-23E8-301A-A548-E05E51BF5A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91426" y="1975350"/>
                  <a:ext cx="2070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28F7A4D-D3D4-2DCF-4CC5-667029604AAA}"/>
                    </a:ext>
                  </a:extLst>
                </p14:cNvPr>
                <p14:cNvContentPartPr/>
                <p14:nvPr/>
              </p14:nvContentPartPr>
              <p14:xfrm>
                <a:off x="9478786" y="1838550"/>
                <a:ext cx="99000" cy="36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28F7A4D-D3D4-2DCF-4CC5-667029604A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74466" y="1834230"/>
                  <a:ext cx="1076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2117D4-116B-2D6B-E5A4-44EA0A8C5B4D}"/>
                    </a:ext>
                  </a:extLst>
                </p14:cNvPr>
                <p14:cNvContentPartPr/>
                <p14:nvPr/>
              </p14:nvContentPartPr>
              <p14:xfrm>
                <a:off x="9723946" y="1726950"/>
                <a:ext cx="366840" cy="392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2117D4-116B-2D6B-E5A4-44EA0A8C5B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19626" y="1722630"/>
                  <a:ext cx="3754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E32824-8E1C-7566-F7C1-4A1CF48D9650}"/>
                    </a:ext>
                  </a:extLst>
                </p14:cNvPr>
                <p14:cNvContentPartPr/>
                <p14:nvPr/>
              </p14:nvContentPartPr>
              <p14:xfrm>
                <a:off x="10143346" y="2015670"/>
                <a:ext cx="60480" cy="176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E32824-8E1C-7566-F7C1-4A1CF48D96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39026" y="2011350"/>
                  <a:ext cx="69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1DBB4C-D6CD-A504-5B54-417C1DE2A2B0}"/>
                    </a:ext>
                  </a:extLst>
                </p14:cNvPr>
                <p14:cNvContentPartPr/>
                <p14:nvPr/>
              </p14:nvContentPartPr>
              <p14:xfrm>
                <a:off x="10098706" y="1790310"/>
                <a:ext cx="460080" cy="21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1DBB4C-D6CD-A504-5B54-417C1DE2A2B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4386" y="1785990"/>
                  <a:ext cx="468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B3749F-E540-272A-48C8-3DA79436A6D0}"/>
                    </a:ext>
                  </a:extLst>
                </p14:cNvPr>
                <p14:cNvContentPartPr/>
                <p14:nvPr/>
              </p14:nvContentPartPr>
              <p14:xfrm>
                <a:off x="10691626" y="1577550"/>
                <a:ext cx="451440" cy="911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B3749F-E540-272A-48C8-3DA79436A6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87306" y="1573230"/>
                  <a:ext cx="46008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E8CA58-34FC-2B51-E786-D085EF0DD79E}"/>
                    </a:ext>
                  </a:extLst>
                </p14:cNvPr>
                <p14:cNvContentPartPr/>
                <p14:nvPr/>
              </p14:nvContentPartPr>
              <p14:xfrm>
                <a:off x="3425386" y="3072630"/>
                <a:ext cx="939600" cy="852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E8CA58-34FC-2B51-E786-D085EF0DD7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1066" y="3068310"/>
                  <a:ext cx="94824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EB49C88-C9EF-D13C-02AF-92F259B06816}"/>
                    </a:ext>
                  </a:extLst>
                </p14:cNvPr>
                <p14:cNvContentPartPr/>
                <p14:nvPr/>
              </p14:nvContentPartPr>
              <p14:xfrm>
                <a:off x="4255186" y="3012150"/>
                <a:ext cx="416880" cy="360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EB49C88-C9EF-D13C-02AF-92F259B068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50866" y="3007830"/>
                  <a:ext cx="4255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BA72E2D-045F-0EC9-6F43-F9523EF2EFEF}"/>
                    </a:ext>
                  </a:extLst>
                </p14:cNvPr>
                <p14:cNvContentPartPr/>
                <p14:nvPr/>
              </p14:nvContentPartPr>
              <p14:xfrm>
                <a:off x="4717786" y="2927910"/>
                <a:ext cx="174240" cy="929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BA72E2D-045F-0EC9-6F43-F9523EF2EF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13466" y="2923590"/>
                  <a:ext cx="18288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DECC76-6D2C-9CC1-AA77-869171DCD6D2}"/>
                    </a:ext>
                  </a:extLst>
                </p14:cNvPr>
                <p14:cNvContentPartPr/>
                <p14:nvPr/>
              </p14:nvContentPartPr>
              <p14:xfrm>
                <a:off x="4885906" y="3422190"/>
                <a:ext cx="420840" cy="380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DECC76-6D2C-9CC1-AA77-869171DCD6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81586" y="3417870"/>
                  <a:ext cx="4294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73C97A-5ED5-6446-A52A-30978529B7AB}"/>
                    </a:ext>
                  </a:extLst>
                </p14:cNvPr>
                <p14:cNvContentPartPr/>
                <p14:nvPr/>
              </p14:nvContentPartPr>
              <p14:xfrm>
                <a:off x="5379466" y="3631350"/>
                <a:ext cx="78480" cy="182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73C97A-5ED5-6446-A52A-30978529B7A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75146" y="3627030"/>
                  <a:ext cx="87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0624F2-96ED-F5C7-C33F-7C138E629E34}"/>
                    </a:ext>
                  </a:extLst>
                </p14:cNvPr>
                <p14:cNvContentPartPr/>
                <p14:nvPr/>
              </p14:nvContentPartPr>
              <p14:xfrm>
                <a:off x="5307106" y="3390150"/>
                <a:ext cx="8640" cy="6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0624F2-96ED-F5C7-C33F-7C138E629E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02786" y="3385830"/>
                  <a:ext cx="172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1A6D38-B73C-8EBE-F321-F0FB3502E267}"/>
                    </a:ext>
                  </a:extLst>
                </p14:cNvPr>
                <p14:cNvContentPartPr/>
                <p14:nvPr/>
              </p14:nvContentPartPr>
              <p14:xfrm>
                <a:off x="5561266" y="3249390"/>
                <a:ext cx="166680" cy="1175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1A6D38-B73C-8EBE-F321-F0FB3502E26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56946" y="3245070"/>
                  <a:ext cx="17532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3A5FBD-7FB2-400E-FA62-080E65FC47F3}"/>
                    </a:ext>
                  </a:extLst>
                </p14:cNvPr>
                <p14:cNvContentPartPr/>
                <p14:nvPr/>
              </p14:nvContentPartPr>
              <p14:xfrm>
                <a:off x="6008386" y="3229230"/>
                <a:ext cx="302040" cy="421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3A5FBD-7FB2-400E-FA62-080E65FC47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04066" y="3224910"/>
                  <a:ext cx="3106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54781AB-EFB2-B5B8-91D8-04C8579EC18F}"/>
                    </a:ext>
                  </a:extLst>
                </p14:cNvPr>
                <p14:cNvContentPartPr/>
                <p14:nvPr/>
              </p14:nvContentPartPr>
              <p14:xfrm>
                <a:off x="5991826" y="3229230"/>
                <a:ext cx="318240" cy="6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54781AB-EFB2-B5B8-91D8-04C8579EC1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87506" y="3224910"/>
                  <a:ext cx="326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A4E97E-8C50-03BF-8B1E-E023512AEC67}"/>
                    </a:ext>
                  </a:extLst>
                </p14:cNvPr>
                <p14:cNvContentPartPr/>
                <p14:nvPr/>
              </p14:nvContentPartPr>
              <p14:xfrm>
                <a:off x="6044386" y="2932230"/>
                <a:ext cx="383400" cy="513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A4E97E-8C50-03BF-8B1E-E023512AEC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40066" y="2927910"/>
                  <a:ext cx="3920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FFCE1BB-31C0-70B3-E81C-B55E56016543}"/>
                    </a:ext>
                  </a:extLst>
                </p14:cNvPr>
                <p14:cNvContentPartPr/>
                <p14:nvPr/>
              </p14:nvContentPartPr>
              <p14:xfrm>
                <a:off x="6528226" y="3596430"/>
                <a:ext cx="112320" cy="238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FFCE1BB-31C0-70B3-E81C-B55E560165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23906" y="3592110"/>
                  <a:ext cx="120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BA845A-B086-4EF5-EAB9-D09357D63FB7}"/>
                    </a:ext>
                  </a:extLst>
                </p14:cNvPr>
                <p14:cNvContentPartPr/>
                <p14:nvPr/>
              </p14:nvContentPartPr>
              <p14:xfrm>
                <a:off x="6439306" y="3261630"/>
                <a:ext cx="165240" cy="59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BA845A-B086-4EF5-EAB9-D09357D63FB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34986" y="3257310"/>
                  <a:ext cx="173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3B41F2D-FDDE-4811-DABF-15083B4DCBDF}"/>
                    </a:ext>
                  </a:extLst>
                </p14:cNvPr>
                <p14:cNvContentPartPr/>
                <p14:nvPr/>
              </p14:nvContentPartPr>
              <p14:xfrm>
                <a:off x="6890026" y="3160830"/>
                <a:ext cx="254520" cy="353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3B41F2D-FDDE-4811-DABF-15083B4DCB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85706" y="3156510"/>
                  <a:ext cx="2631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1DC1F9-31DD-7CC0-55C8-45BDE5B9FDFF}"/>
                    </a:ext>
                  </a:extLst>
                </p14:cNvPr>
                <p14:cNvContentPartPr/>
                <p14:nvPr/>
              </p14:nvContentPartPr>
              <p14:xfrm>
                <a:off x="6866626" y="3085230"/>
                <a:ext cx="244800" cy="55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1DC1F9-31DD-7CC0-55C8-45BDE5B9F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62306" y="3080910"/>
                  <a:ext cx="253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BCEF707-22E9-9114-E9D1-0CE40ECC518C}"/>
                    </a:ext>
                  </a:extLst>
                </p14:cNvPr>
                <p14:cNvContentPartPr/>
                <p14:nvPr/>
              </p14:nvContentPartPr>
              <p14:xfrm>
                <a:off x="6890746" y="2879670"/>
                <a:ext cx="440640" cy="450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BCEF707-22E9-9114-E9D1-0CE40ECC518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86426" y="2875350"/>
                  <a:ext cx="4492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CA8AAC-3143-6FE1-983E-0058EFBB9593}"/>
                    </a:ext>
                  </a:extLst>
                </p14:cNvPr>
                <p14:cNvContentPartPr/>
                <p14:nvPr/>
              </p14:nvContentPartPr>
              <p14:xfrm>
                <a:off x="7306906" y="3474390"/>
                <a:ext cx="164880" cy="601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CA8AAC-3143-6FE1-983E-0058EFBB95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02586" y="3470070"/>
                  <a:ext cx="1735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4A85A6-5CBD-2484-1923-7B1EECD7ED32}"/>
                    </a:ext>
                  </a:extLst>
                </p14:cNvPr>
                <p14:cNvContentPartPr/>
                <p14:nvPr/>
              </p14:nvContentPartPr>
              <p14:xfrm>
                <a:off x="7499506" y="3048510"/>
                <a:ext cx="27720" cy="30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4A85A6-5CBD-2484-1923-7B1EECD7ED3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95186" y="3044190"/>
                  <a:ext cx="36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0D7FA37-B88F-AF1E-0FCB-57A7FB326CEB}"/>
                    </a:ext>
                  </a:extLst>
                </p14:cNvPr>
                <p14:cNvContentPartPr/>
                <p14:nvPr/>
              </p14:nvContentPartPr>
              <p14:xfrm>
                <a:off x="7778146" y="2971470"/>
                <a:ext cx="156960" cy="404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0D7FA37-B88F-AF1E-0FCB-57A7FB326C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73826" y="2967150"/>
                  <a:ext cx="1656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460295-5CAB-49FB-111B-616405601AF6}"/>
                    </a:ext>
                  </a:extLst>
                </p14:cNvPr>
                <p14:cNvContentPartPr/>
                <p14:nvPr/>
              </p14:nvContentPartPr>
              <p14:xfrm>
                <a:off x="7950586" y="3279270"/>
                <a:ext cx="118440" cy="105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460295-5CAB-49FB-111B-616405601AF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46266" y="3274950"/>
                  <a:ext cx="127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E06D694-B705-8D57-6D56-210D010CE3B8}"/>
                    </a:ext>
                  </a:extLst>
                </p14:cNvPr>
                <p14:cNvContentPartPr/>
                <p14:nvPr/>
              </p14:nvContentPartPr>
              <p14:xfrm>
                <a:off x="8181706" y="3213390"/>
                <a:ext cx="200880" cy="243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E06D694-B705-8D57-6D56-210D010CE3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77386" y="3209070"/>
                  <a:ext cx="209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2F9FFC1-107E-53B6-70DF-73417BA71DC9}"/>
                    </a:ext>
                  </a:extLst>
                </p14:cNvPr>
                <p14:cNvContentPartPr/>
                <p14:nvPr/>
              </p14:nvContentPartPr>
              <p14:xfrm>
                <a:off x="8551786" y="2903790"/>
                <a:ext cx="228960" cy="684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2F9FFC1-107E-53B6-70DF-73417BA71D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47466" y="2899470"/>
                  <a:ext cx="2376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FACE4DF-AE96-7AA5-A1F4-3B1DA127431D}"/>
                    </a:ext>
                  </a:extLst>
                </p14:cNvPr>
                <p14:cNvContentPartPr/>
                <p14:nvPr/>
              </p14:nvContentPartPr>
              <p14:xfrm>
                <a:off x="8754466" y="2843310"/>
                <a:ext cx="189720" cy="622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FACE4DF-AE96-7AA5-A1F4-3B1DA12743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50146" y="2838990"/>
                  <a:ext cx="1983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EA0941-4532-8558-2590-904BEBD1FE75}"/>
                    </a:ext>
                  </a:extLst>
                </p14:cNvPr>
                <p14:cNvContentPartPr/>
                <p14:nvPr/>
              </p14:nvContentPartPr>
              <p14:xfrm>
                <a:off x="9139666" y="3253710"/>
                <a:ext cx="18000" cy="196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EA0941-4532-8558-2590-904BEBD1FE7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35346" y="3249390"/>
                  <a:ext cx="26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B2481-1186-2B91-FD0C-5C3BDDBFAB0E}"/>
                    </a:ext>
                  </a:extLst>
                </p14:cNvPr>
                <p14:cNvContentPartPr/>
                <p14:nvPr/>
              </p14:nvContentPartPr>
              <p14:xfrm>
                <a:off x="9083506" y="3076590"/>
                <a:ext cx="1800" cy="1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B2481-1186-2B91-FD0C-5C3BDDBFAB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79186" y="3072270"/>
                  <a:ext cx="104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A67BE7-C83A-BBEE-0311-33045C77160D}"/>
                    </a:ext>
                  </a:extLst>
                </p14:cNvPr>
                <p14:cNvContentPartPr/>
                <p14:nvPr/>
              </p14:nvContentPartPr>
              <p14:xfrm>
                <a:off x="8607586" y="3048510"/>
                <a:ext cx="167760" cy="147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A67BE7-C83A-BBEE-0311-33045C77160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03266" y="3044190"/>
                  <a:ext cx="176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544A9DA-16D5-81AB-36C8-0221A05266BA}"/>
                    </a:ext>
                  </a:extLst>
                </p14:cNvPr>
                <p14:cNvContentPartPr/>
                <p14:nvPr/>
              </p14:nvContentPartPr>
              <p14:xfrm>
                <a:off x="9055426" y="3040230"/>
                <a:ext cx="21240" cy="21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544A9DA-16D5-81AB-36C8-0221A05266B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051106" y="3035910"/>
                  <a:ext cx="29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296B34-D649-BEEA-BB6E-A05E709DA097}"/>
                    </a:ext>
                  </a:extLst>
                </p14:cNvPr>
                <p14:cNvContentPartPr/>
                <p14:nvPr/>
              </p14:nvContentPartPr>
              <p14:xfrm>
                <a:off x="9410026" y="3283590"/>
                <a:ext cx="167040" cy="22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296B34-D649-BEEA-BB6E-A05E709DA09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405706" y="3279270"/>
                  <a:ext cx="175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6962890-D1C9-CB09-9EBE-DDB582E4C7DF}"/>
                    </a:ext>
                  </a:extLst>
                </p14:cNvPr>
                <p14:cNvContentPartPr/>
                <p14:nvPr/>
              </p14:nvContentPartPr>
              <p14:xfrm>
                <a:off x="9667426" y="2847630"/>
                <a:ext cx="331200" cy="520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6962890-D1C9-CB09-9EBE-DDB582E4C7D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663106" y="2843310"/>
                  <a:ext cx="3398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AAA463A-D3A1-2270-D9C3-CA61D6483B9D}"/>
                    </a:ext>
                  </a:extLst>
                </p14:cNvPr>
                <p14:cNvContentPartPr/>
                <p14:nvPr/>
              </p14:nvContentPartPr>
              <p14:xfrm>
                <a:off x="10129306" y="3309870"/>
                <a:ext cx="186840" cy="562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AAA463A-D3A1-2270-D9C3-CA61D6483B9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24986" y="3305550"/>
                  <a:ext cx="1954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6CD0624-9F75-0302-4D2E-F0C5B8A23048}"/>
                    </a:ext>
                  </a:extLst>
                </p14:cNvPr>
                <p14:cNvContentPartPr/>
                <p14:nvPr/>
              </p14:nvContentPartPr>
              <p14:xfrm>
                <a:off x="9973786" y="3016470"/>
                <a:ext cx="41040" cy="24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6CD0624-9F75-0302-4D2E-F0C5B8A2304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69466" y="3012150"/>
                  <a:ext cx="49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D6E32C-A817-115B-7CD0-C69BB2D9EDD0}"/>
                    </a:ext>
                  </a:extLst>
                </p14:cNvPr>
                <p14:cNvContentPartPr/>
                <p14:nvPr/>
              </p14:nvContentPartPr>
              <p14:xfrm>
                <a:off x="9550786" y="2562150"/>
                <a:ext cx="408600" cy="845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D6E32C-A817-115B-7CD0-C69BB2D9EDD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546466" y="2557830"/>
                  <a:ext cx="41724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16D3DC-A883-6400-DE49-F534BFC9DFFF}"/>
                    </a:ext>
                  </a:extLst>
                </p14:cNvPr>
                <p14:cNvContentPartPr/>
                <p14:nvPr/>
              </p14:nvContentPartPr>
              <p14:xfrm>
                <a:off x="9612346" y="2682750"/>
                <a:ext cx="633960" cy="1000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16D3DC-A883-6400-DE49-F534BFC9DFF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608026" y="2678430"/>
                  <a:ext cx="64260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F13032F-E4E0-CD7B-5C66-710E175FA803}"/>
                    </a:ext>
                  </a:extLst>
                </p14:cNvPr>
                <p14:cNvContentPartPr/>
                <p14:nvPr/>
              </p14:nvContentPartPr>
              <p14:xfrm>
                <a:off x="10369426" y="2665470"/>
                <a:ext cx="368640" cy="746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F13032F-E4E0-CD7B-5C66-710E175FA80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65106" y="2661150"/>
                  <a:ext cx="37728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408DA42-385A-A901-2173-13DB1948F68E}"/>
                    </a:ext>
                  </a:extLst>
                </p14:cNvPr>
                <p14:cNvContentPartPr/>
                <p14:nvPr/>
              </p14:nvContentPartPr>
              <p14:xfrm>
                <a:off x="10747066" y="3209070"/>
                <a:ext cx="114480" cy="804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408DA42-385A-A901-2173-13DB1948F68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742746" y="3204750"/>
                  <a:ext cx="12312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1BC78D5-A7A8-899B-3B46-B3B514D0D81C}"/>
                    </a:ext>
                  </a:extLst>
                </p14:cNvPr>
                <p14:cNvContentPartPr/>
                <p14:nvPr/>
              </p14:nvContentPartPr>
              <p14:xfrm>
                <a:off x="10828426" y="2935830"/>
                <a:ext cx="38520" cy="33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1BC78D5-A7A8-899B-3B46-B3B514D0D81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824106" y="2931510"/>
                  <a:ext cx="47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87E9715-CAFA-E34B-A360-A75466F7E38D}"/>
                    </a:ext>
                  </a:extLst>
                </p14:cNvPr>
                <p14:cNvContentPartPr/>
                <p14:nvPr/>
              </p14:nvContentPartPr>
              <p14:xfrm>
                <a:off x="10981786" y="3193230"/>
                <a:ext cx="90360" cy="10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87E9715-CAFA-E34B-A360-A75466F7E38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77466" y="3188910"/>
                  <a:ext cx="99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62455BA-EA04-1775-8591-196BE4AE3FD3}"/>
                    </a:ext>
                  </a:extLst>
                </p14:cNvPr>
                <p14:cNvContentPartPr/>
                <p14:nvPr/>
              </p14:nvContentPartPr>
              <p14:xfrm>
                <a:off x="11044426" y="2694990"/>
                <a:ext cx="322200" cy="502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62455BA-EA04-1775-8591-196BE4AE3FD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40106" y="2690670"/>
                  <a:ext cx="3308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7952152-C85C-3B14-EF14-6A3507208FCC}"/>
                    </a:ext>
                  </a:extLst>
                </p14:cNvPr>
                <p14:cNvContentPartPr/>
                <p14:nvPr/>
              </p14:nvContentPartPr>
              <p14:xfrm>
                <a:off x="11391826" y="3052470"/>
                <a:ext cx="202680" cy="333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7952152-C85C-3B14-EF14-6A3507208FC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387506" y="3048150"/>
                  <a:ext cx="211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AFEA2B-3E1B-BB46-5AEF-64CA4BD41A9E}"/>
                    </a:ext>
                  </a:extLst>
                </p14:cNvPr>
                <p14:cNvContentPartPr/>
                <p14:nvPr/>
              </p14:nvContentPartPr>
              <p14:xfrm>
                <a:off x="11739226" y="3237150"/>
                <a:ext cx="23040" cy="132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AFEA2B-3E1B-BB46-5AEF-64CA4BD41A9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734906" y="3232830"/>
                  <a:ext cx="31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4B903AF-B140-C983-F071-1DF3709EE52F}"/>
                    </a:ext>
                  </a:extLst>
                </p14:cNvPr>
                <p14:cNvContentPartPr/>
                <p14:nvPr/>
              </p14:nvContentPartPr>
              <p14:xfrm>
                <a:off x="11582266" y="3152910"/>
                <a:ext cx="403920" cy="649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4B903AF-B140-C983-F071-1DF3709EE52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577946" y="3148590"/>
                  <a:ext cx="4125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D09C1BC-8502-822F-E3D7-F3CD1E72D24F}"/>
                    </a:ext>
                  </a:extLst>
                </p14:cNvPr>
                <p14:cNvContentPartPr/>
                <p14:nvPr/>
              </p14:nvContentPartPr>
              <p14:xfrm>
                <a:off x="11622226" y="2976150"/>
                <a:ext cx="6840" cy="4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D09C1BC-8502-822F-E3D7-F3CD1E72D2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17906" y="2971830"/>
                  <a:ext cx="154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A84AE4-B764-56C9-BCF4-3EB179618E8B}"/>
                    </a:ext>
                  </a:extLst>
                </p14:cNvPr>
                <p14:cNvContentPartPr/>
                <p14:nvPr/>
              </p14:nvContentPartPr>
              <p14:xfrm>
                <a:off x="11896546" y="2779230"/>
                <a:ext cx="304920" cy="807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A84AE4-B764-56C9-BCF4-3EB179618E8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892226" y="2774910"/>
                  <a:ext cx="31356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5D1F0EF-3E23-703A-E397-D7BCB3DEFCDB}"/>
                    </a:ext>
                  </a:extLst>
                </p14:cNvPr>
                <p14:cNvContentPartPr/>
                <p14:nvPr/>
              </p14:nvContentPartPr>
              <p14:xfrm>
                <a:off x="3442666" y="4519110"/>
                <a:ext cx="796680" cy="780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5D1F0EF-3E23-703A-E397-D7BCB3DEFCD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38346" y="4514790"/>
                  <a:ext cx="80532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82433FD-4C86-77E4-19DD-460594707786}"/>
                    </a:ext>
                  </a:extLst>
                </p14:cNvPr>
                <p14:cNvContentPartPr/>
                <p14:nvPr/>
              </p14:nvContentPartPr>
              <p14:xfrm>
                <a:off x="4315306" y="4596150"/>
                <a:ext cx="253800" cy="365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82433FD-4C86-77E4-19DD-46059470778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10986" y="4591830"/>
                  <a:ext cx="26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C417123-BE11-C141-93E4-D946256F5C02}"/>
                    </a:ext>
                  </a:extLst>
                </p14:cNvPr>
                <p14:cNvContentPartPr/>
                <p14:nvPr/>
              </p14:nvContentPartPr>
              <p14:xfrm>
                <a:off x="4517266" y="4596150"/>
                <a:ext cx="205920" cy="993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C417123-BE11-C141-93E4-D946256F5C0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12946" y="4591830"/>
                  <a:ext cx="21456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7AD2FDC-9968-4FB2-D184-6675CF28392F}"/>
                    </a:ext>
                  </a:extLst>
                </p14:cNvPr>
                <p14:cNvContentPartPr/>
                <p14:nvPr/>
              </p14:nvContentPartPr>
              <p14:xfrm>
                <a:off x="4718866" y="4933470"/>
                <a:ext cx="383040" cy="478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7AD2FDC-9968-4FB2-D184-6675CF28392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14546" y="4929150"/>
                  <a:ext cx="3916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D564F85-6C23-DB5A-5FB1-06F6085A182D}"/>
                    </a:ext>
                  </a:extLst>
                </p14:cNvPr>
                <p14:cNvContentPartPr/>
                <p14:nvPr/>
              </p14:nvContentPartPr>
              <p14:xfrm>
                <a:off x="5113786" y="5250990"/>
                <a:ext cx="14760" cy="41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D564F85-6C23-DB5A-5FB1-06F6085A18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09466" y="5246670"/>
                  <a:ext cx="23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944540C-2CBE-114D-1288-1043758D2A1E}"/>
                    </a:ext>
                  </a:extLst>
                </p14:cNvPr>
                <p14:cNvContentPartPr/>
                <p14:nvPr/>
              </p14:nvContentPartPr>
              <p14:xfrm>
                <a:off x="5354626" y="5190870"/>
                <a:ext cx="155880" cy="659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944540C-2CBE-114D-1288-1043758D2A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50306" y="5186550"/>
                  <a:ext cx="16452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061CBB1-4F61-2BF6-DB89-F4D64D7D20A8}"/>
                    </a:ext>
                  </a:extLst>
                </p14:cNvPr>
                <p14:cNvContentPartPr/>
                <p14:nvPr/>
              </p14:nvContentPartPr>
              <p14:xfrm>
                <a:off x="5052946" y="4945710"/>
                <a:ext cx="351360" cy="145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061CBB1-4F61-2BF6-DB89-F4D64D7D20A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48626" y="4941390"/>
                  <a:ext cx="360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02DA6A-8CF2-9D93-905D-C6737BA9504A}"/>
                    </a:ext>
                  </a:extLst>
                </p14:cNvPr>
                <p14:cNvContentPartPr/>
                <p14:nvPr/>
              </p14:nvContentPartPr>
              <p14:xfrm>
                <a:off x="5723986" y="4688310"/>
                <a:ext cx="263880" cy="424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02DA6A-8CF2-9D93-905D-C6737BA950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19666" y="4683990"/>
                  <a:ext cx="2725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52574F-088E-B524-949F-669EC7D6A1F3}"/>
                    </a:ext>
                  </a:extLst>
                </p14:cNvPr>
                <p14:cNvContentPartPr/>
                <p14:nvPr/>
              </p14:nvContentPartPr>
              <p14:xfrm>
                <a:off x="5669626" y="4686870"/>
                <a:ext cx="186840" cy="6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52574F-088E-B524-949F-669EC7D6A1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65306" y="4682550"/>
                  <a:ext cx="19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F80308E-6B2C-58F1-B82E-C6502455AB03}"/>
                    </a:ext>
                  </a:extLst>
                </p14:cNvPr>
                <p14:cNvContentPartPr/>
                <p14:nvPr/>
              </p14:nvContentPartPr>
              <p14:xfrm>
                <a:off x="5746306" y="4426950"/>
                <a:ext cx="262800" cy="490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F80308E-6B2C-58F1-B82E-C6502455AB0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741986" y="4422630"/>
                  <a:ext cx="2714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AFB8721-391A-7D3F-2067-965E23EB6A14}"/>
                    </a:ext>
                  </a:extLst>
                </p14:cNvPr>
                <p14:cNvContentPartPr/>
                <p14:nvPr/>
              </p14:nvContentPartPr>
              <p14:xfrm>
                <a:off x="6173626" y="4993590"/>
                <a:ext cx="76680" cy="177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AFB8721-391A-7D3F-2067-965E23EB6A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69306" y="4989270"/>
                  <a:ext cx="85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D309BF2-4830-4B54-2ED9-A01CA9549F16}"/>
                    </a:ext>
                  </a:extLst>
                </p14:cNvPr>
                <p14:cNvContentPartPr/>
                <p14:nvPr/>
              </p14:nvContentPartPr>
              <p14:xfrm>
                <a:off x="6169306" y="4619910"/>
                <a:ext cx="670320" cy="405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D309BF2-4830-4B54-2ED9-A01CA9549F1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64986" y="4615590"/>
                  <a:ext cx="6789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3256C19-0486-BE4A-8A34-0FE802E11D38}"/>
                    </a:ext>
                  </a:extLst>
                </p14:cNvPr>
                <p14:cNvContentPartPr/>
                <p14:nvPr/>
              </p14:nvContentPartPr>
              <p14:xfrm>
                <a:off x="6544066" y="4502910"/>
                <a:ext cx="206640" cy="12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256C19-0486-BE4A-8A34-0FE802E11D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39746" y="4498590"/>
                  <a:ext cx="2152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D90B50B-036F-57F3-993C-FD6A167B7018}"/>
                    </a:ext>
                  </a:extLst>
                </p14:cNvPr>
                <p14:cNvContentPartPr/>
                <p14:nvPr/>
              </p14:nvContentPartPr>
              <p14:xfrm>
                <a:off x="6580786" y="4273950"/>
                <a:ext cx="429840" cy="427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D90B50B-036F-57F3-993C-FD6A167B701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76466" y="4269630"/>
                  <a:ext cx="4384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B2FEF3C-E3A2-9378-6520-E40771409806}"/>
                    </a:ext>
                  </a:extLst>
                </p14:cNvPr>
                <p14:cNvContentPartPr/>
                <p14:nvPr/>
              </p14:nvContentPartPr>
              <p14:xfrm>
                <a:off x="7039786" y="4901070"/>
                <a:ext cx="177480" cy="697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B2FEF3C-E3A2-9378-6520-E4077140980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35466" y="4896750"/>
                  <a:ext cx="18612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2F9C9A3-C149-D203-32B0-928DC3E758CE}"/>
                    </a:ext>
                  </a:extLst>
                </p14:cNvPr>
                <p14:cNvContentPartPr/>
                <p14:nvPr/>
              </p14:nvContentPartPr>
              <p14:xfrm>
                <a:off x="7152826" y="4644390"/>
                <a:ext cx="18360" cy="17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2F9C9A3-C149-D203-32B0-928DC3E758C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48506" y="4640070"/>
                  <a:ext cx="27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6724093-661E-2963-9717-21DC24C83855}"/>
                    </a:ext>
                  </a:extLst>
                </p14:cNvPr>
                <p14:cNvContentPartPr/>
                <p14:nvPr/>
              </p14:nvContentPartPr>
              <p14:xfrm>
                <a:off x="7354426" y="4467270"/>
                <a:ext cx="439920" cy="498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6724093-661E-2963-9717-21DC24C8385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50106" y="4462950"/>
                  <a:ext cx="4485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4410976-8CEA-C96D-176A-B3B603C3D75B}"/>
                    </a:ext>
                  </a:extLst>
                </p14:cNvPr>
                <p14:cNvContentPartPr/>
                <p14:nvPr/>
              </p14:nvContentPartPr>
              <p14:xfrm>
                <a:off x="7950946" y="4604070"/>
                <a:ext cx="100800" cy="284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4410976-8CEA-C96D-176A-B3B603C3D75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46626" y="4599750"/>
                  <a:ext cx="1094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55DB8F-837F-3A4D-4500-BE7E5DA7FB4E}"/>
                    </a:ext>
                  </a:extLst>
                </p14:cNvPr>
                <p14:cNvContentPartPr/>
                <p14:nvPr/>
              </p14:nvContentPartPr>
              <p14:xfrm>
                <a:off x="8092066" y="4294110"/>
                <a:ext cx="269280" cy="740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55DB8F-837F-3A4D-4500-BE7E5DA7FB4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87746" y="4289790"/>
                  <a:ext cx="27792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7837EEB-EFD0-0446-9362-A7AE8EB97619}"/>
                    </a:ext>
                  </a:extLst>
                </p14:cNvPr>
                <p14:cNvContentPartPr/>
                <p14:nvPr/>
              </p14:nvContentPartPr>
              <p14:xfrm>
                <a:off x="8328946" y="4362150"/>
                <a:ext cx="335520" cy="398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7837EEB-EFD0-0446-9362-A7AE8EB9761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24626" y="4357830"/>
                  <a:ext cx="3441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2707EB8-556E-63BA-BCE1-6D4E9C12B648}"/>
                    </a:ext>
                  </a:extLst>
                </p14:cNvPr>
                <p14:cNvContentPartPr/>
                <p14:nvPr/>
              </p14:nvContentPartPr>
              <p14:xfrm>
                <a:off x="8842306" y="4668150"/>
                <a:ext cx="59040" cy="290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2707EB8-556E-63BA-BCE1-6D4E9C12B6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37986" y="4663830"/>
                  <a:ext cx="67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3F7E04D-CC1A-3C5A-68FA-5E5F57661CAE}"/>
                    </a:ext>
                  </a:extLst>
                </p14:cNvPr>
                <p14:cNvContentPartPr/>
                <p14:nvPr/>
              </p14:nvContentPartPr>
              <p14:xfrm>
                <a:off x="9043186" y="4547190"/>
                <a:ext cx="112680" cy="34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3F7E04D-CC1A-3C5A-68FA-5E5F57661CA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38866" y="4542870"/>
                  <a:ext cx="121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50A23E4-C11B-EA6C-AABF-5D9B6E9745FF}"/>
                    </a:ext>
                  </a:extLst>
                </p14:cNvPr>
                <p14:cNvContentPartPr/>
                <p14:nvPr/>
              </p14:nvContentPartPr>
              <p14:xfrm>
                <a:off x="9263506" y="4110510"/>
                <a:ext cx="330120" cy="554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50A23E4-C11B-EA6C-AABF-5D9B6E9745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59186" y="4106190"/>
                  <a:ext cx="3387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64DED00-94BD-6F75-489A-7794B6752CBA}"/>
                    </a:ext>
                  </a:extLst>
                </p14:cNvPr>
                <p14:cNvContentPartPr/>
                <p14:nvPr/>
              </p14:nvContentPartPr>
              <p14:xfrm>
                <a:off x="9703786" y="4563750"/>
                <a:ext cx="108000" cy="561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64DED00-94BD-6F75-489A-7794B6752CB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99466" y="4559430"/>
                  <a:ext cx="1166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4378E2A-8EB0-E771-75F3-2E36FF69E5A0}"/>
                    </a:ext>
                  </a:extLst>
                </p14:cNvPr>
                <p14:cNvContentPartPr/>
                <p14:nvPr/>
              </p14:nvContentPartPr>
              <p14:xfrm>
                <a:off x="9720346" y="4270350"/>
                <a:ext cx="360" cy="2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4378E2A-8EB0-E771-75F3-2E36FF69E5A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16026" y="4266030"/>
                  <a:ext cx="9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C4B7224-9A21-6456-A43A-22C0E6616484}"/>
                    </a:ext>
                  </a:extLst>
                </p14:cNvPr>
                <p14:cNvContentPartPr/>
                <p14:nvPr/>
              </p14:nvContentPartPr>
              <p14:xfrm>
                <a:off x="8974426" y="4410750"/>
                <a:ext cx="36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C4B7224-9A21-6456-A43A-22C0E661648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70106" y="44064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E405309-01E2-B7D9-98E3-13A36D229BBA}"/>
                    </a:ext>
                  </a:extLst>
                </p14:cNvPr>
                <p14:cNvContentPartPr/>
                <p14:nvPr/>
              </p14:nvContentPartPr>
              <p14:xfrm>
                <a:off x="8700826" y="4382670"/>
                <a:ext cx="4320" cy="42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E405309-01E2-B7D9-98E3-13A36D229B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696506" y="4378350"/>
                  <a:ext cx="12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F763A6D-A6DA-90DA-3E06-74FC61EA47CA}"/>
                    </a:ext>
                  </a:extLst>
                </p14:cNvPr>
                <p14:cNvContentPartPr/>
                <p14:nvPr/>
              </p14:nvContentPartPr>
              <p14:xfrm>
                <a:off x="10078906" y="3979470"/>
                <a:ext cx="331200" cy="602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F763A6D-A6DA-90DA-3E06-74FC61EA47C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74586" y="3975150"/>
                  <a:ext cx="3398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9F6A706-51BB-60D0-1A3C-04386BB13583}"/>
                    </a:ext>
                  </a:extLst>
                </p14:cNvPr>
                <p14:cNvContentPartPr/>
                <p14:nvPr/>
              </p14:nvContentPartPr>
              <p14:xfrm>
                <a:off x="9881266" y="4485990"/>
                <a:ext cx="122760" cy="13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9F6A706-51BB-60D0-1A3C-04386BB1358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76946" y="4481670"/>
                  <a:ext cx="131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1F61D65-D59E-ED84-D788-E4A77357B785}"/>
                    </a:ext>
                  </a:extLst>
                </p14:cNvPr>
                <p14:cNvContentPartPr/>
                <p14:nvPr/>
              </p14:nvContentPartPr>
              <p14:xfrm>
                <a:off x="10483186" y="4310670"/>
                <a:ext cx="299160" cy="377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1F61D65-D59E-ED84-D788-E4A77357B78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78866" y="4306350"/>
                  <a:ext cx="3078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839482-390B-0CAB-26FE-C5CCF109B4AC}"/>
                    </a:ext>
                  </a:extLst>
                </p14:cNvPr>
                <p14:cNvContentPartPr/>
                <p14:nvPr/>
              </p14:nvContentPartPr>
              <p14:xfrm>
                <a:off x="10929226" y="4555830"/>
                <a:ext cx="47880" cy="160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839482-390B-0CAB-26FE-C5CCF109B4A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24906" y="4551510"/>
                  <a:ext cx="56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53C7BC2-C9EB-0A07-0C0D-AEECA5EF570D}"/>
                    </a:ext>
                  </a:extLst>
                </p14:cNvPr>
                <p14:cNvContentPartPr/>
                <p14:nvPr/>
              </p14:nvContentPartPr>
              <p14:xfrm>
                <a:off x="11114626" y="4571670"/>
                <a:ext cx="244800" cy="636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53C7BC2-C9EB-0A07-0C0D-AEECA5EF570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10306" y="4567350"/>
                  <a:ext cx="25344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9FC20D-A16C-DCAE-11B7-DDA0C612AC19}"/>
                    </a:ext>
                  </a:extLst>
                </p14:cNvPr>
                <p14:cNvContentPartPr/>
                <p14:nvPr/>
              </p14:nvContentPartPr>
              <p14:xfrm>
                <a:off x="10816546" y="4314270"/>
                <a:ext cx="234000" cy="113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9FC20D-A16C-DCAE-11B7-DDA0C612AC1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12226" y="4309950"/>
                  <a:ext cx="242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E7401ED-23EC-CFB6-EC8A-7030698BF118}"/>
                    </a:ext>
                  </a:extLst>
                </p14:cNvPr>
                <p14:cNvContentPartPr/>
                <p14:nvPr/>
              </p14:nvContentPartPr>
              <p14:xfrm>
                <a:off x="11409106" y="4089270"/>
                <a:ext cx="387000" cy="901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E7401ED-23EC-CFB6-EC8A-7030698BF1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04786" y="4084950"/>
                  <a:ext cx="39564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06892F5-AEFA-3A90-A68A-FE143C19F1D9}"/>
                    </a:ext>
                  </a:extLst>
                </p14:cNvPr>
                <p14:cNvContentPartPr/>
                <p14:nvPr/>
              </p14:nvContentPartPr>
              <p14:xfrm>
                <a:off x="10925266" y="4419030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06892F5-AEFA-3A90-A68A-FE143C19F1D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20946" y="44147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01792E0-C837-DA7D-DE6B-B94FA041F8E2}"/>
                    </a:ext>
                  </a:extLst>
                </p14:cNvPr>
                <p14:cNvContentPartPr/>
                <p14:nvPr/>
              </p14:nvContentPartPr>
              <p14:xfrm>
                <a:off x="5786986" y="4796670"/>
                <a:ext cx="48240" cy="16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01792E0-C837-DA7D-DE6B-B94FA041F8E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82666" y="4792350"/>
                  <a:ext cx="56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439116F-89AC-8817-5E5A-EF8071582F6C}"/>
                    </a:ext>
                  </a:extLst>
                </p14:cNvPr>
                <p14:cNvContentPartPr/>
                <p14:nvPr/>
              </p14:nvContentPartPr>
              <p14:xfrm>
                <a:off x="5972026" y="5391390"/>
                <a:ext cx="366480" cy="472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439116F-89AC-8817-5E5A-EF8071582F6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967706" y="5387070"/>
                  <a:ext cx="3751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8811463-F120-B345-59C5-BD30BFC6D74F}"/>
                    </a:ext>
                  </a:extLst>
                </p14:cNvPr>
                <p14:cNvContentPartPr/>
                <p14:nvPr/>
              </p14:nvContentPartPr>
              <p14:xfrm>
                <a:off x="5990386" y="5374470"/>
                <a:ext cx="257400" cy="274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8811463-F120-B345-59C5-BD30BFC6D74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986066" y="5370150"/>
                  <a:ext cx="266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BA0E3A6-B32B-E8D1-BE69-1A880DCBEAEB}"/>
                    </a:ext>
                  </a:extLst>
                </p14:cNvPr>
                <p14:cNvContentPartPr/>
                <p14:nvPr/>
              </p14:nvContentPartPr>
              <p14:xfrm>
                <a:off x="6621466" y="5330910"/>
                <a:ext cx="346320" cy="531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BA0E3A6-B32B-E8D1-BE69-1A880DCBEAE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617146" y="5326590"/>
                  <a:ext cx="3549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36A3351-33D6-4E1C-FDAE-7A6555EC4371}"/>
                    </a:ext>
                  </a:extLst>
                </p14:cNvPr>
                <p14:cNvContentPartPr/>
                <p14:nvPr/>
              </p14:nvContentPartPr>
              <p14:xfrm>
                <a:off x="6645226" y="5292750"/>
                <a:ext cx="351360" cy="295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36A3351-33D6-4E1C-FDAE-7A6555EC437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640906" y="5288430"/>
                  <a:ext cx="360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38AD186-C889-EC88-370A-6CE4D106C451}"/>
                    </a:ext>
                  </a:extLst>
                </p14:cNvPr>
                <p14:cNvContentPartPr/>
                <p14:nvPr/>
              </p14:nvContentPartPr>
              <p14:xfrm>
                <a:off x="5933146" y="5837790"/>
                <a:ext cx="321480" cy="376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38AD186-C889-EC88-370A-6CE4D106C45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928826" y="5833470"/>
                  <a:ext cx="330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DE4034E-AE91-C23F-0DB1-1C769361ED19}"/>
                    </a:ext>
                  </a:extLst>
                </p14:cNvPr>
                <p14:cNvContentPartPr/>
                <p14:nvPr/>
              </p14:nvContentPartPr>
              <p14:xfrm>
                <a:off x="6310786" y="6078270"/>
                <a:ext cx="416880" cy="208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DE4034E-AE91-C23F-0DB1-1C769361ED1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06466" y="6073950"/>
                  <a:ext cx="425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454FF3-BF89-BCC1-14FE-68D1C755E511}"/>
                    </a:ext>
                  </a:extLst>
                </p14:cNvPr>
                <p14:cNvContentPartPr/>
                <p14:nvPr/>
              </p14:nvContentPartPr>
              <p14:xfrm>
                <a:off x="6765826" y="5827710"/>
                <a:ext cx="419040" cy="530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454FF3-BF89-BCC1-14FE-68D1C755E51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761506" y="5823390"/>
                  <a:ext cx="4276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B4BCEF5-9BBE-EC0A-F015-D52D9F4E5512}"/>
                    </a:ext>
                  </a:extLst>
                </p14:cNvPr>
                <p14:cNvContentPartPr/>
                <p14:nvPr/>
              </p14:nvContentPartPr>
              <p14:xfrm>
                <a:off x="6963466" y="6030750"/>
                <a:ext cx="190440" cy="56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B4BCEF5-9BBE-EC0A-F015-D52D9F4E551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959146" y="6026430"/>
                  <a:ext cx="199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EA1C630-FAD8-D506-4CE3-85DA819BC03E}"/>
                    </a:ext>
                  </a:extLst>
                </p14:cNvPr>
                <p14:cNvContentPartPr/>
                <p14:nvPr/>
              </p14:nvContentPartPr>
              <p14:xfrm>
                <a:off x="7254706" y="6010590"/>
                <a:ext cx="240840" cy="140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EA1C630-FAD8-D506-4CE3-85DA819BC03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250386" y="6006270"/>
                  <a:ext cx="249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2FD454B-3A7E-AF60-1C45-63B7676E890A}"/>
                    </a:ext>
                  </a:extLst>
                </p14:cNvPr>
                <p14:cNvContentPartPr/>
                <p14:nvPr/>
              </p14:nvContentPartPr>
              <p14:xfrm>
                <a:off x="7544146" y="5729790"/>
                <a:ext cx="356760" cy="519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2FD454B-3A7E-AF60-1C45-63B7676E890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539826" y="5725470"/>
                  <a:ext cx="3654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CCB8487-1B8A-097C-4DF5-185004562012}"/>
                    </a:ext>
                  </a:extLst>
                </p14:cNvPr>
                <p14:cNvContentPartPr/>
                <p14:nvPr/>
              </p14:nvContentPartPr>
              <p14:xfrm>
                <a:off x="7725226" y="5826270"/>
                <a:ext cx="187200" cy="56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CCB8487-1B8A-097C-4DF5-18500456201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20906" y="5821950"/>
                  <a:ext cx="195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97E53A0-D9D5-A2D5-7F60-E1F8854CCD42}"/>
                    </a:ext>
                  </a:extLst>
                </p14:cNvPr>
                <p14:cNvContentPartPr/>
                <p14:nvPr/>
              </p14:nvContentPartPr>
              <p14:xfrm>
                <a:off x="8145706" y="5813670"/>
                <a:ext cx="531000" cy="280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97E53A0-D9D5-A2D5-7F60-E1F8854CCD4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141386" y="5809350"/>
                  <a:ext cx="539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ED2736-0A29-529A-68BC-6BBA6DDAFC40}"/>
                    </a:ext>
                  </a:extLst>
                </p14:cNvPr>
                <p14:cNvContentPartPr/>
                <p14:nvPr/>
              </p14:nvContentPartPr>
              <p14:xfrm>
                <a:off x="2131186" y="3450630"/>
                <a:ext cx="432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ED2736-0A29-529A-68BC-6BBA6DDAFC4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126866" y="344631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2F64F2E-A920-5C17-C5FC-C731C7C74C4A}"/>
                    </a:ext>
                  </a:extLst>
                </p14:cNvPr>
                <p14:cNvContentPartPr/>
                <p14:nvPr/>
              </p14:nvContentPartPr>
              <p14:xfrm>
                <a:off x="296986" y="74190"/>
                <a:ext cx="11940120" cy="6479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2F64F2E-A920-5C17-C5FC-C731C7C74C4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92666" y="69870"/>
                  <a:ext cx="11948760" cy="64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8CCDE35-FDDB-7C25-200C-2C7652720BC7}"/>
                    </a:ext>
                  </a:extLst>
                </p14:cNvPr>
                <p14:cNvContentPartPr/>
                <p14:nvPr/>
              </p14:nvContentPartPr>
              <p14:xfrm>
                <a:off x="3355906" y="601230"/>
                <a:ext cx="65160" cy="82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8CCDE35-FDDB-7C25-200C-2C7652720BC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351586" y="596910"/>
                  <a:ext cx="73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34A7C0A-487E-658F-585F-783FB1741EBA}"/>
                    </a:ext>
                  </a:extLst>
                </p14:cNvPr>
                <p14:cNvContentPartPr/>
                <p14:nvPr/>
              </p14:nvContentPartPr>
              <p14:xfrm>
                <a:off x="220666" y="938550"/>
                <a:ext cx="354600" cy="339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34A7C0A-487E-658F-585F-783FB1741EB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16346" y="934230"/>
                  <a:ext cx="3632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E29D35E-423E-5061-7DB2-B8798DDBA690}"/>
                    </a:ext>
                  </a:extLst>
                </p14:cNvPr>
                <p14:cNvContentPartPr/>
                <p14:nvPr/>
              </p14:nvContentPartPr>
              <p14:xfrm>
                <a:off x="160546" y="532830"/>
                <a:ext cx="528840" cy="524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E29D35E-423E-5061-7DB2-B8798DDBA69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56226" y="528510"/>
                  <a:ext cx="5374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B4DC895-B5D8-404B-C674-72CE39EB27D6}"/>
                    </a:ext>
                  </a:extLst>
                </p14:cNvPr>
                <p14:cNvContentPartPr/>
                <p14:nvPr/>
              </p14:nvContentPartPr>
              <p14:xfrm>
                <a:off x="723226" y="728670"/>
                <a:ext cx="312840" cy="142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B4DC895-B5D8-404B-C674-72CE39EB27D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18906" y="724350"/>
                  <a:ext cx="321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BA33C9E-8C51-34C6-919C-CE720243190E}"/>
                    </a:ext>
                  </a:extLst>
                </p14:cNvPr>
                <p14:cNvContentPartPr/>
                <p14:nvPr/>
              </p14:nvContentPartPr>
              <p14:xfrm>
                <a:off x="940306" y="476310"/>
                <a:ext cx="200160" cy="256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BA33C9E-8C51-34C6-919C-CE720243190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35986" y="471990"/>
                  <a:ext cx="208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2F5B435-2B49-7E7E-BA35-F0B765A28C40}"/>
                    </a:ext>
                  </a:extLst>
                </p14:cNvPr>
                <p14:cNvContentPartPr/>
                <p14:nvPr/>
              </p14:nvContentPartPr>
              <p14:xfrm>
                <a:off x="1227226" y="323310"/>
                <a:ext cx="128160" cy="345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2F5B435-2B49-7E7E-BA35-F0B765A28C4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222906" y="318990"/>
                  <a:ext cx="1368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B37151C-AF8C-E37A-D903-9C516C3A3197}"/>
                    </a:ext>
                  </a:extLst>
                </p14:cNvPr>
                <p14:cNvContentPartPr/>
                <p14:nvPr/>
              </p14:nvContentPartPr>
              <p14:xfrm>
                <a:off x="1550506" y="323670"/>
                <a:ext cx="42840" cy="128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B37151C-AF8C-E37A-D903-9C516C3A319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546186" y="319350"/>
                  <a:ext cx="51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ABDEE47-15D0-88C6-95B7-FF14B8A489D7}"/>
                    </a:ext>
                  </a:extLst>
                </p14:cNvPr>
                <p14:cNvContentPartPr/>
                <p14:nvPr/>
              </p14:nvContentPartPr>
              <p14:xfrm>
                <a:off x="1213546" y="311430"/>
                <a:ext cx="68400" cy="35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ABDEE47-15D0-88C6-95B7-FF14B8A489D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209226" y="307110"/>
                  <a:ext cx="77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5BC4684-2CD4-F3AA-682F-3B21A4A01779}"/>
                    </a:ext>
                  </a:extLst>
                </p14:cNvPr>
                <p14:cNvContentPartPr/>
                <p14:nvPr/>
              </p14:nvContentPartPr>
              <p14:xfrm>
                <a:off x="1738426" y="235110"/>
                <a:ext cx="85680" cy="142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5BC4684-2CD4-F3AA-682F-3B21A4A0177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734106" y="230790"/>
                  <a:ext cx="94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6C47B01-2369-BCA3-1BD3-8834F31A79A1}"/>
                    </a:ext>
                  </a:extLst>
                </p14:cNvPr>
                <p14:cNvContentPartPr/>
                <p14:nvPr/>
              </p14:nvContentPartPr>
              <p14:xfrm>
                <a:off x="1877386" y="-53610"/>
                <a:ext cx="381600" cy="402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6C47B01-2369-BCA3-1BD3-8834F31A79A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873066" y="-57930"/>
                  <a:ext cx="3902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644F26B-9E8E-94FA-D6D0-835C4EDC7617}"/>
                    </a:ext>
                  </a:extLst>
                </p14:cNvPr>
                <p14:cNvContentPartPr/>
                <p14:nvPr/>
              </p14:nvContentPartPr>
              <p14:xfrm>
                <a:off x="266026" y="1391103"/>
                <a:ext cx="525960" cy="558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644F26B-9E8E-94FA-D6D0-835C4EDC761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61706" y="1386783"/>
                  <a:ext cx="5346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49AC1F2-ADC9-6C8C-F7A2-A2ECD7BE54A7}"/>
                    </a:ext>
                  </a:extLst>
                </p14:cNvPr>
                <p14:cNvContentPartPr/>
                <p14:nvPr/>
              </p14:nvContentPartPr>
              <p14:xfrm>
                <a:off x="792706" y="1353663"/>
                <a:ext cx="149040" cy="198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49AC1F2-ADC9-6C8C-F7A2-A2ECD7BE54A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88386" y="1349343"/>
                  <a:ext cx="157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D0E5C5B-8246-CE24-CFC8-D1E2B9F91FA7}"/>
                    </a:ext>
                  </a:extLst>
                </p14:cNvPr>
                <p14:cNvContentPartPr/>
                <p14:nvPr/>
              </p14:nvContentPartPr>
              <p14:xfrm>
                <a:off x="1052986" y="1103103"/>
                <a:ext cx="264960" cy="249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D0E5C5B-8246-CE24-CFC8-D1E2B9F91FA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48666" y="1098783"/>
                  <a:ext cx="273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8BCCA13-56C9-58F6-5724-3453E116684A}"/>
                    </a:ext>
                  </a:extLst>
                </p14:cNvPr>
                <p14:cNvContentPartPr/>
                <p14:nvPr/>
              </p14:nvContentPartPr>
              <p14:xfrm>
                <a:off x="1212106" y="738063"/>
                <a:ext cx="421920" cy="641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8BCCA13-56C9-58F6-5724-3453E116684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207786" y="733743"/>
                  <a:ext cx="43056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93334B0-FB12-E476-A756-1BDBC86AE448}"/>
                    </a:ext>
                  </a:extLst>
                </p14:cNvPr>
                <p14:cNvContentPartPr/>
                <p14:nvPr/>
              </p14:nvContentPartPr>
              <p14:xfrm>
                <a:off x="10365106" y="478863"/>
                <a:ext cx="202320" cy="375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93334B0-FB12-E476-A756-1BDBC86AE44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360786" y="474543"/>
                  <a:ext cx="2109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0A1F87A-15C5-EF0A-712E-4FB200083F04}"/>
                    </a:ext>
                  </a:extLst>
                </p14:cNvPr>
                <p14:cNvContentPartPr/>
                <p14:nvPr/>
              </p14:nvContentPartPr>
              <p14:xfrm>
                <a:off x="9994306" y="218583"/>
                <a:ext cx="619560" cy="280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0A1F87A-15C5-EF0A-712E-4FB200083F0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989986" y="214263"/>
                  <a:ext cx="628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FA2EA5E-09BE-C69F-4D0A-49EEE6E2D60E}"/>
                    </a:ext>
                  </a:extLst>
                </p14:cNvPr>
                <p14:cNvContentPartPr/>
                <p14:nvPr/>
              </p14:nvContentPartPr>
              <p14:xfrm>
                <a:off x="10578586" y="389943"/>
                <a:ext cx="883800" cy="781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FA2EA5E-09BE-C69F-4D0A-49EEE6E2D60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574266" y="385623"/>
                  <a:ext cx="8924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FDCFA69-385F-B706-E2B6-A5A2A8FC7CB4}"/>
                    </a:ext>
                  </a:extLst>
                </p14:cNvPr>
                <p14:cNvContentPartPr/>
                <p14:nvPr/>
              </p14:nvContentPartPr>
              <p14:xfrm>
                <a:off x="11688826" y="233703"/>
                <a:ext cx="162360" cy="371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FDCFA69-385F-B706-E2B6-A5A2A8FC7CB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684506" y="229383"/>
                  <a:ext cx="1710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8A22C31-530A-7BD5-F4E3-4DCD553CDA27}"/>
                    </a:ext>
                  </a:extLst>
                </p14:cNvPr>
                <p14:cNvContentPartPr/>
                <p14:nvPr/>
              </p14:nvContentPartPr>
              <p14:xfrm>
                <a:off x="10970986" y="1143423"/>
                <a:ext cx="408240" cy="412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8A22C31-530A-7BD5-F4E3-4DCD553CDA2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966666" y="1139103"/>
                  <a:ext cx="4168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24CC6AE-1BF0-DCA8-42A7-47E3A009B86A}"/>
                    </a:ext>
                  </a:extLst>
                </p14:cNvPr>
                <p14:cNvContentPartPr/>
                <p14:nvPr/>
              </p14:nvContentPartPr>
              <p14:xfrm>
                <a:off x="11342506" y="1215423"/>
                <a:ext cx="128520" cy="167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24CC6AE-1BF0-DCA8-42A7-47E3A009B86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338186" y="1211103"/>
                  <a:ext cx="137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8E6B88F-701F-D7E8-A7B7-D49FC3BB9112}"/>
                    </a:ext>
                  </a:extLst>
                </p14:cNvPr>
                <p14:cNvContentPartPr/>
                <p14:nvPr/>
              </p14:nvContentPartPr>
              <p14:xfrm>
                <a:off x="11477866" y="891423"/>
                <a:ext cx="258480" cy="403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8E6B88F-701F-D7E8-A7B7-D49FC3BB911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473546" y="887103"/>
                  <a:ext cx="2671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8D9230E-55F1-F4CE-2907-3022E574EA1E}"/>
                    </a:ext>
                  </a:extLst>
                </p14:cNvPr>
                <p14:cNvContentPartPr/>
                <p14:nvPr/>
              </p14:nvContentPartPr>
              <p14:xfrm>
                <a:off x="11756146" y="705303"/>
                <a:ext cx="340920" cy="537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8D9230E-55F1-F4CE-2907-3022E574EA1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751826" y="700983"/>
                  <a:ext cx="3495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2559547-21EE-AB44-DD51-FC95D50514E3}"/>
                    </a:ext>
                  </a:extLst>
                </p14:cNvPr>
                <p14:cNvContentPartPr/>
                <p14:nvPr/>
              </p14:nvContentPartPr>
              <p14:xfrm>
                <a:off x="8426506" y="2387943"/>
                <a:ext cx="2918520" cy="213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2559547-21EE-AB44-DD51-FC95D50514E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422186" y="2383623"/>
                  <a:ext cx="2927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968F306-BC33-BAFC-8B4A-705811CE0B22}"/>
                    </a:ext>
                  </a:extLst>
                </p14:cNvPr>
                <p14:cNvContentPartPr/>
                <p14:nvPr/>
              </p14:nvContentPartPr>
              <p14:xfrm>
                <a:off x="6765826" y="2596743"/>
                <a:ext cx="1118160" cy="127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968F306-BC33-BAFC-8B4A-705811CE0B2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61506" y="2592423"/>
                  <a:ext cx="1126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307255-0255-E7C1-9353-0BC2C8C0E175}"/>
                    </a:ext>
                  </a:extLst>
                </p14:cNvPr>
                <p14:cNvContentPartPr/>
                <p14:nvPr/>
              </p14:nvContentPartPr>
              <p14:xfrm>
                <a:off x="1542586" y="3160830"/>
                <a:ext cx="81000" cy="81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307255-0255-E7C1-9353-0BC2C8C0E17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538266" y="3156510"/>
                  <a:ext cx="8964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40ADC4-11A9-19DE-F502-629F1C460AC5}"/>
                    </a:ext>
                  </a:extLst>
                </p14:cNvPr>
                <p14:cNvContentPartPr/>
                <p14:nvPr/>
              </p14:nvContentPartPr>
              <p14:xfrm>
                <a:off x="1470226" y="3124830"/>
                <a:ext cx="321840" cy="517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40ADC4-11A9-19DE-F502-629F1C460AC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465906" y="3120510"/>
                  <a:ext cx="3304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1CDD48-C93D-8302-426E-ADD63BC20D6F}"/>
                    </a:ext>
                  </a:extLst>
                </p14:cNvPr>
                <p14:cNvContentPartPr/>
                <p14:nvPr/>
              </p14:nvContentPartPr>
              <p14:xfrm>
                <a:off x="1788106" y="3659430"/>
                <a:ext cx="219960" cy="34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1CDD48-C93D-8302-426E-ADD63BC20D6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783786" y="3655110"/>
                  <a:ext cx="228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9C08FCA-B64C-99BC-62B7-381F5DA21C50}"/>
                    </a:ext>
                  </a:extLst>
                </p14:cNvPr>
                <p14:cNvContentPartPr/>
                <p14:nvPr/>
              </p14:nvContentPartPr>
              <p14:xfrm>
                <a:off x="2211826" y="3816030"/>
                <a:ext cx="108000" cy="179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9C08FCA-B64C-99BC-62B7-381F5DA21C5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207506" y="3811710"/>
                  <a:ext cx="116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AB24A3-0E75-5303-8E52-7E32DD258C1E}"/>
                    </a:ext>
                  </a:extLst>
                </p14:cNvPr>
                <p14:cNvContentPartPr/>
                <p14:nvPr/>
              </p14:nvContentPartPr>
              <p14:xfrm>
                <a:off x="2159266" y="3506790"/>
                <a:ext cx="740520" cy="349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AB24A3-0E75-5303-8E52-7E32DD258C1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154946" y="3502470"/>
                  <a:ext cx="7491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B38EA80-67B7-0D22-EBAC-41EAE6FD72DF}"/>
                    </a:ext>
                  </a:extLst>
                </p14:cNvPr>
                <p14:cNvContentPartPr/>
                <p14:nvPr/>
              </p14:nvContentPartPr>
              <p14:xfrm>
                <a:off x="2731666" y="4748430"/>
                <a:ext cx="396000" cy="44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B38EA80-67B7-0D22-EBAC-41EAE6FD72D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727346" y="4744110"/>
                  <a:ext cx="404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1C2FC0-12C1-E9B9-A18C-9B0015435ADF}"/>
                    </a:ext>
                  </a:extLst>
                </p14:cNvPr>
                <p14:cNvContentPartPr/>
                <p14:nvPr/>
              </p14:nvContentPartPr>
              <p14:xfrm>
                <a:off x="2804026" y="4981710"/>
                <a:ext cx="270360" cy="50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1C2FC0-12C1-E9B9-A18C-9B0015435AD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799706" y="4977390"/>
                  <a:ext cx="279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C0D17E9-578E-F45E-FD5D-2EED0C4D2BBE}"/>
                    </a:ext>
                  </a:extLst>
                </p14:cNvPr>
                <p14:cNvContentPartPr/>
                <p14:nvPr/>
              </p14:nvContentPartPr>
              <p14:xfrm>
                <a:off x="406066" y="3308103"/>
                <a:ext cx="235800" cy="6973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C0D17E9-578E-F45E-FD5D-2EED0C4D2BB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01746" y="3303783"/>
                  <a:ext cx="2444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1F29FD6-1783-5A07-053E-57098F9BADE4}"/>
                    </a:ext>
                  </a:extLst>
                </p14:cNvPr>
                <p14:cNvContentPartPr/>
                <p14:nvPr/>
              </p14:nvContentPartPr>
              <p14:xfrm>
                <a:off x="434146" y="3330423"/>
                <a:ext cx="198000" cy="336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1F29FD6-1783-5A07-053E-57098F9BADE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29826" y="3326103"/>
                  <a:ext cx="206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24F6A46-632E-CDC8-B27C-E05D05F70329}"/>
                    </a:ext>
                  </a:extLst>
                </p14:cNvPr>
                <p14:cNvContentPartPr/>
                <p14:nvPr/>
              </p14:nvContentPartPr>
              <p14:xfrm>
                <a:off x="663826" y="3731823"/>
                <a:ext cx="157680" cy="187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24F6A46-632E-CDC8-B27C-E05D05F7032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59506" y="3727503"/>
                  <a:ext cx="166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61BD53D-41A3-21FC-8CD5-D7D5F310DD53}"/>
                    </a:ext>
                  </a:extLst>
                </p14:cNvPr>
                <p14:cNvContentPartPr/>
                <p14:nvPr/>
              </p14:nvContentPartPr>
              <p14:xfrm>
                <a:off x="938146" y="3806703"/>
                <a:ext cx="11520" cy="134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61BD53D-41A3-21FC-8CD5-D7D5F310DD5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33826" y="3802383"/>
                  <a:ext cx="20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803357E-3B7D-202E-C6E2-14871D3DD8E4}"/>
                    </a:ext>
                  </a:extLst>
                </p14:cNvPr>
                <p14:cNvContentPartPr/>
                <p14:nvPr/>
              </p14:nvContentPartPr>
              <p14:xfrm>
                <a:off x="757066" y="3544983"/>
                <a:ext cx="60840" cy="10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803357E-3B7D-202E-C6E2-14871D3DD8E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52746" y="3540663"/>
                  <a:ext cx="69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0DC6CD6-F58D-9E18-3813-9203A9EBB919}"/>
                    </a:ext>
                  </a:extLst>
                </p14:cNvPr>
                <p14:cNvContentPartPr/>
                <p14:nvPr/>
              </p14:nvContentPartPr>
              <p14:xfrm>
                <a:off x="1123546" y="3545703"/>
                <a:ext cx="190440" cy="140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0DC6CD6-F58D-9E18-3813-9203A9EBB91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19226" y="3541383"/>
                  <a:ext cx="199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4704DEA-4688-0CAC-E07F-B79C79528B05}"/>
                    </a:ext>
                  </a:extLst>
                </p14:cNvPr>
                <p14:cNvContentPartPr/>
                <p14:nvPr/>
              </p14:nvContentPartPr>
              <p14:xfrm>
                <a:off x="1223626" y="3983463"/>
                <a:ext cx="136800" cy="776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4704DEA-4688-0CAC-E07F-B79C79528B0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219306" y="3979143"/>
                  <a:ext cx="14544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020492B-615C-E380-6309-B8081BFB01E3}"/>
                    </a:ext>
                  </a:extLst>
                </p14:cNvPr>
                <p14:cNvContentPartPr/>
                <p14:nvPr/>
              </p14:nvContentPartPr>
              <p14:xfrm>
                <a:off x="1221106" y="4060863"/>
                <a:ext cx="120600" cy="219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020492B-615C-E380-6309-B8081BFB01E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216786" y="4056543"/>
                  <a:ext cx="129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D48E676-6374-CF71-EFD2-907EA3C8CA8C}"/>
                    </a:ext>
                  </a:extLst>
                </p14:cNvPr>
                <p14:cNvContentPartPr/>
                <p14:nvPr/>
              </p14:nvContentPartPr>
              <p14:xfrm>
                <a:off x="780826" y="4642263"/>
                <a:ext cx="245160" cy="577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D48E676-6374-CF71-EFD2-907EA3C8CA8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76506" y="4637943"/>
                  <a:ext cx="2538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2BF0DDC-D7CD-ED6A-DE84-FB0488BE7314}"/>
                    </a:ext>
                  </a:extLst>
                </p14:cNvPr>
                <p14:cNvContentPartPr/>
                <p14:nvPr/>
              </p14:nvContentPartPr>
              <p14:xfrm>
                <a:off x="889906" y="4582503"/>
                <a:ext cx="281520" cy="490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2BF0DDC-D7CD-ED6A-DE84-FB0488BE731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85586" y="4578183"/>
                  <a:ext cx="2901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59BCDA3-06CA-88C7-5DA9-129A51768882}"/>
                    </a:ext>
                  </a:extLst>
                </p14:cNvPr>
                <p14:cNvContentPartPr/>
                <p14:nvPr/>
              </p14:nvContentPartPr>
              <p14:xfrm>
                <a:off x="1310026" y="4915503"/>
                <a:ext cx="47520" cy="243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59BCDA3-06CA-88C7-5DA9-129A5176888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305706" y="4911183"/>
                  <a:ext cx="56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20904CB-C30B-7E2B-7BAD-3FE1B9DEC236}"/>
                    </a:ext>
                  </a:extLst>
                </p14:cNvPr>
                <p14:cNvContentPartPr/>
                <p14:nvPr/>
              </p14:nvContentPartPr>
              <p14:xfrm>
                <a:off x="1292746" y="4795263"/>
                <a:ext cx="24480" cy="38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20904CB-C30B-7E2B-7BAD-3FE1B9DEC23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288426" y="4790943"/>
                  <a:ext cx="33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E70AE39-9A36-EF57-9151-4C0571D039E7}"/>
                    </a:ext>
                  </a:extLst>
                </p14:cNvPr>
                <p14:cNvContentPartPr/>
                <p14:nvPr/>
              </p14:nvContentPartPr>
              <p14:xfrm>
                <a:off x="1684066" y="4804263"/>
                <a:ext cx="42840" cy="15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E70AE39-9A36-EF57-9151-4C0571D039E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679746" y="4799943"/>
                  <a:ext cx="51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03D6ACA-624B-F1CF-5E34-4EA98A279711}"/>
                    </a:ext>
                  </a:extLst>
                </p14:cNvPr>
                <p14:cNvContentPartPr/>
                <p14:nvPr/>
              </p14:nvContentPartPr>
              <p14:xfrm>
                <a:off x="1788826" y="4686903"/>
                <a:ext cx="215280" cy="181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03D6ACA-624B-F1CF-5E34-4EA98A27971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784506" y="4682583"/>
                  <a:ext cx="223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8B4F018-7BC7-F96C-049D-FF17C7045CDD}"/>
                    </a:ext>
                  </a:extLst>
                </p14:cNvPr>
                <p14:cNvContentPartPr/>
                <p14:nvPr/>
              </p14:nvContentPartPr>
              <p14:xfrm>
                <a:off x="1623226" y="4934583"/>
                <a:ext cx="84960" cy="29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8B4F018-7BC7-F96C-049D-FF17C7045CD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618906" y="4930263"/>
                  <a:ext cx="93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5693A16-7283-4AF9-AF1A-414AFFEFA27D}"/>
                    </a:ext>
                  </a:extLst>
                </p14:cNvPr>
                <p14:cNvContentPartPr/>
                <p14:nvPr/>
              </p14:nvContentPartPr>
              <p14:xfrm>
                <a:off x="1421986" y="4753863"/>
                <a:ext cx="241200" cy="86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5693A16-7283-4AF9-AF1A-414AFFEFA27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17666" y="4749543"/>
                  <a:ext cx="249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60E0253-95A2-4656-305A-28B449477CA2}"/>
                    </a:ext>
                  </a:extLst>
                </p14:cNvPr>
                <p14:cNvContentPartPr/>
                <p14:nvPr/>
              </p14:nvContentPartPr>
              <p14:xfrm>
                <a:off x="272506" y="4297383"/>
                <a:ext cx="2089800" cy="1038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60E0253-95A2-4656-305A-28B449477CA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68186" y="4293063"/>
                  <a:ext cx="209844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3FEFF70-9877-0360-F3DE-2D23A5AACBDC}"/>
                    </a:ext>
                  </a:extLst>
                </p14:cNvPr>
                <p14:cNvContentPartPr/>
                <p14:nvPr/>
              </p14:nvContentPartPr>
              <p14:xfrm>
                <a:off x="700546" y="4603743"/>
                <a:ext cx="345600" cy="444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3FEFF70-9877-0360-F3DE-2D23A5AACBD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6226" y="4599423"/>
                  <a:ext cx="3542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A5BDBD5-7635-6A74-6532-09DD6D482522}"/>
                    </a:ext>
                  </a:extLst>
                </p14:cNvPr>
                <p14:cNvContentPartPr/>
                <p14:nvPr/>
              </p14:nvContentPartPr>
              <p14:xfrm>
                <a:off x="261346" y="5944383"/>
                <a:ext cx="153000" cy="236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A5BDBD5-7635-6A74-6532-09DD6D48252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57026" y="5940063"/>
                  <a:ext cx="161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399DABA-3148-145A-527B-39361C6F663A}"/>
                    </a:ext>
                  </a:extLst>
                </p14:cNvPr>
                <p14:cNvContentPartPr/>
                <p14:nvPr/>
              </p14:nvContentPartPr>
              <p14:xfrm>
                <a:off x="218146" y="5924223"/>
                <a:ext cx="258120" cy="524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399DABA-3148-145A-527B-39361C6F663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13826" y="5919903"/>
                  <a:ext cx="2667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2D44126-3394-1137-587E-B5A235EEEDF0}"/>
                    </a:ext>
                  </a:extLst>
                </p14:cNvPr>
                <p14:cNvContentPartPr/>
                <p14:nvPr/>
              </p14:nvContentPartPr>
              <p14:xfrm>
                <a:off x="200506" y="5662863"/>
                <a:ext cx="334440" cy="205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2D44126-3394-1137-587E-B5A235EEEDF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96186" y="5658543"/>
                  <a:ext cx="343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4ACCFFA-7D62-D21F-C016-E95B39B92F8A}"/>
                    </a:ext>
                  </a:extLst>
                </p14:cNvPr>
                <p14:cNvContentPartPr/>
                <p14:nvPr/>
              </p14:nvContentPartPr>
              <p14:xfrm>
                <a:off x="532066" y="6198543"/>
                <a:ext cx="221040" cy="282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4ACCFFA-7D62-D21F-C016-E95B39B92F8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27746" y="6194223"/>
                  <a:ext cx="229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A9E8A84-C07B-9DDB-56E8-54651B5013DD}"/>
                    </a:ext>
                  </a:extLst>
                </p14:cNvPr>
                <p14:cNvContentPartPr/>
                <p14:nvPr/>
              </p14:nvContentPartPr>
              <p14:xfrm>
                <a:off x="880906" y="6346503"/>
                <a:ext cx="45360" cy="180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A9E8A84-C07B-9DDB-56E8-54651B5013D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76586" y="6342183"/>
                  <a:ext cx="54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DB4FB39-01FE-D31C-EC61-BD464BD3D507}"/>
                    </a:ext>
                  </a:extLst>
                </p14:cNvPr>
                <p14:cNvContentPartPr/>
                <p14:nvPr/>
              </p14:nvContentPartPr>
              <p14:xfrm>
                <a:off x="943546" y="6394383"/>
                <a:ext cx="77040" cy="310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DB4FB39-01FE-D31C-EC61-BD464BD3D50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39226" y="6390063"/>
                  <a:ext cx="856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461FE9E-4927-FB4E-6D9C-FE5F7FF62BB5}"/>
                    </a:ext>
                  </a:extLst>
                </p14:cNvPr>
                <p14:cNvContentPartPr/>
                <p14:nvPr/>
              </p14:nvContentPartPr>
              <p14:xfrm>
                <a:off x="959386" y="6165783"/>
                <a:ext cx="15480" cy="4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461FE9E-4927-FB4E-6D9C-FE5F7FF62BB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55066" y="6161463"/>
                  <a:ext cx="241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C91EF69-4D61-C400-781E-FBC4DF596658}"/>
                    </a:ext>
                  </a:extLst>
                </p14:cNvPr>
                <p14:cNvContentPartPr/>
                <p14:nvPr/>
              </p14:nvContentPartPr>
              <p14:xfrm>
                <a:off x="747706" y="6145623"/>
                <a:ext cx="9720" cy="18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C91EF69-4D61-C400-781E-FBC4DF59665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43386" y="6141303"/>
                  <a:ext cx="183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4D833EB-DF50-4CF5-A3ED-B1B1660569FB}"/>
                    </a:ext>
                  </a:extLst>
                </p14:cNvPr>
                <p14:cNvContentPartPr/>
                <p14:nvPr/>
              </p14:nvContentPartPr>
              <p14:xfrm>
                <a:off x="1127506" y="6085143"/>
                <a:ext cx="230400" cy="23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4D833EB-DF50-4CF5-A3ED-B1B1660569F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23186" y="6080823"/>
                  <a:ext cx="23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DD10B9A-0B0D-8681-3168-6193853ED560}"/>
                    </a:ext>
                  </a:extLst>
                </p14:cNvPr>
                <p14:cNvContentPartPr/>
                <p14:nvPr/>
              </p14:nvContentPartPr>
              <p14:xfrm>
                <a:off x="1187986" y="6246063"/>
                <a:ext cx="157680" cy="22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DD10B9A-0B0D-8681-3168-6193853ED56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83666" y="6241743"/>
                  <a:ext cx="166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F5475A0-34DA-0257-E010-EB93E28E83A3}"/>
                    </a:ext>
                  </a:extLst>
                </p14:cNvPr>
                <p14:cNvContentPartPr/>
                <p14:nvPr/>
              </p14:nvContentPartPr>
              <p14:xfrm>
                <a:off x="1434226" y="5912703"/>
                <a:ext cx="238320" cy="205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F5475A0-34DA-0257-E010-EB93E28E83A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429906" y="5908383"/>
                  <a:ext cx="246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06F5D8B-4303-9F36-B040-76685E7887F4}"/>
                    </a:ext>
                  </a:extLst>
                </p14:cNvPr>
                <p14:cNvContentPartPr/>
                <p14:nvPr/>
              </p14:nvContentPartPr>
              <p14:xfrm>
                <a:off x="1648066" y="5904063"/>
                <a:ext cx="57240" cy="479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06F5D8B-4303-9F36-B040-76685E7887F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643746" y="5899743"/>
                  <a:ext cx="658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F49EDB7-24A6-80DC-2546-785CE176A1BD}"/>
                    </a:ext>
                  </a:extLst>
                </p14:cNvPr>
                <p14:cNvContentPartPr/>
                <p14:nvPr/>
              </p14:nvContentPartPr>
              <p14:xfrm>
                <a:off x="1768666" y="6166863"/>
                <a:ext cx="194040" cy="288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F49EDB7-24A6-80DC-2546-785CE176A1B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764346" y="6162543"/>
                  <a:ext cx="202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EDB40B3-25E2-7875-D153-44B11088F737}"/>
                    </a:ext>
                  </a:extLst>
                </p14:cNvPr>
                <p14:cNvContentPartPr/>
                <p14:nvPr/>
              </p14:nvContentPartPr>
              <p14:xfrm>
                <a:off x="1981786" y="6161463"/>
                <a:ext cx="50760" cy="196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EDB40B3-25E2-7875-D153-44B11088F73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977466" y="6157143"/>
                  <a:ext cx="59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D384651-B539-1668-5D20-E6DBF60AD7B1}"/>
                    </a:ext>
                  </a:extLst>
                </p14:cNvPr>
                <p14:cNvContentPartPr/>
                <p14:nvPr/>
              </p14:nvContentPartPr>
              <p14:xfrm>
                <a:off x="2175106" y="6254343"/>
                <a:ext cx="59400" cy="422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D384651-B539-1668-5D20-E6DBF60AD7B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170786" y="6250023"/>
                  <a:ext cx="680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E403A9C-F602-1DB1-7F40-1F6BF824275D}"/>
                    </a:ext>
                  </a:extLst>
                </p14:cNvPr>
                <p14:cNvContentPartPr/>
                <p14:nvPr/>
              </p14:nvContentPartPr>
              <p14:xfrm>
                <a:off x="1897186" y="6077223"/>
                <a:ext cx="197640" cy="16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E403A9C-F602-1DB1-7F40-1F6BF824275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892866" y="6072903"/>
                  <a:ext cx="206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0736868-4288-4BB0-B688-F83A4F4FA4F1}"/>
                    </a:ext>
                  </a:extLst>
                </p14:cNvPr>
                <p14:cNvContentPartPr/>
                <p14:nvPr/>
              </p14:nvContentPartPr>
              <p14:xfrm>
                <a:off x="2382826" y="5839983"/>
                <a:ext cx="835560" cy="691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0736868-4288-4BB0-B688-F83A4F4FA4F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378506" y="5835663"/>
                  <a:ext cx="84420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9F7346F-083C-66B3-DD70-1DA8762E92ED}"/>
                    </a:ext>
                  </a:extLst>
                </p14:cNvPr>
                <p14:cNvContentPartPr/>
                <p14:nvPr/>
              </p14:nvContentPartPr>
              <p14:xfrm>
                <a:off x="2626906" y="6044823"/>
                <a:ext cx="230760" cy="275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9F7346F-083C-66B3-DD70-1DA8762E92E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622586" y="6040503"/>
                  <a:ext cx="239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9E467DF-6B45-FD80-A7B4-DADB98A22699}"/>
                    </a:ext>
                  </a:extLst>
                </p14:cNvPr>
                <p14:cNvContentPartPr/>
                <p14:nvPr/>
              </p14:nvContentPartPr>
              <p14:xfrm>
                <a:off x="2855506" y="6145623"/>
                <a:ext cx="229680" cy="282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9E467DF-6B45-FD80-A7B4-DADB98A2269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851186" y="6141303"/>
                  <a:ext cx="238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BA614B1-0436-45CD-7CD0-3860A5C81ADA}"/>
                    </a:ext>
                  </a:extLst>
                </p14:cNvPr>
                <p14:cNvContentPartPr/>
                <p14:nvPr/>
              </p14:nvContentPartPr>
              <p14:xfrm>
                <a:off x="3178786" y="6262263"/>
                <a:ext cx="31680" cy="179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BA614B1-0436-45CD-7CD0-3860A5C81AD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174466" y="6257943"/>
                  <a:ext cx="40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871A416-0686-DF63-F632-E80F9DE114F2}"/>
                    </a:ext>
                  </a:extLst>
                </p14:cNvPr>
                <p14:cNvContentPartPr/>
                <p14:nvPr/>
              </p14:nvContentPartPr>
              <p14:xfrm>
                <a:off x="3074026" y="6113223"/>
                <a:ext cx="39240" cy="277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871A416-0686-DF63-F632-E80F9DE114F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069706" y="6108903"/>
                  <a:ext cx="47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CE73F4C-CFAB-3F1A-FFEF-1E21571A58EC}"/>
                    </a:ext>
                  </a:extLst>
                </p14:cNvPr>
                <p14:cNvContentPartPr/>
                <p14:nvPr/>
              </p14:nvContentPartPr>
              <p14:xfrm>
                <a:off x="3283906" y="6089463"/>
                <a:ext cx="123840" cy="565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CE73F4C-CFAB-3F1A-FFEF-1E21571A58EC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279586" y="6085143"/>
                  <a:ext cx="1324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18E901A-D976-2696-81C4-6CCC5C852CDD}"/>
                    </a:ext>
                  </a:extLst>
                </p14:cNvPr>
                <p14:cNvContentPartPr/>
                <p14:nvPr/>
              </p14:nvContentPartPr>
              <p14:xfrm>
                <a:off x="8566906" y="3746223"/>
                <a:ext cx="403920" cy="361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18E901A-D976-2696-81C4-6CCC5C852CD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562586" y="3741903"/>
                  <a:ext cx="412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005B6CE-9C69-74E2-83D2-FA57D7352F60}"/>
                    </a:ext>
                  </a:extLst>
                </p14:cNvPr>
                <p14:cNvContentPartPr/>
                <p14:nvPr/>
              </p14:nvContentPartPr>
              <p14:xfrm>
                <a:off x="8466466" y="3850623"/>
                <a:ext cx="222840" cy="3582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005B6CE-9C69-74E2-83D2-FA57D7352F6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462146" y="3846303"/>
                  <a:ext cx="231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A1D88A8-7629-BC70-22BE-2A965A645D12}"/>
                    </a:ext>
                  </a:extLst>
                </p14:cNvPr>
                <p14:cNvContentPartPr/>
                <p14:nvPr/>
              </p14:nvContentPartPr>
              <p14:xfrm>
                <a:off x="9437746" y="3476583"/>
                <a:ext cx="1221840" cy="5828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A1D88A8-7629-BC70-22BE-2A965A645D1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433426" y="3472263"/>
                  <a:ext cx="12304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503D8B2-5A6E-AE6A-E01C-88144E50DCCD}"/>
                    </a:ext>
                  </a:extLst>
                </p14:cNvPr>
                <p14:cNvContentPartPr/>
                <p14:nvPr/>
              </p14:nvContentPartPr>
              <p14:xfrm>
                <a:off x="9468706" y="3754143"/>
                <a:ext cx="297000" cy="3207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503D8B2-5A6E-AE6A-E01C-88144E50DCC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464386" y="3749823"/>
                  <a:ext cx="305640" cy="32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122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5AEE50F-70B7-5ADF-226F-BF06FAF77E72}"/>
              </a:ext>
            </a:extLst>
          </p:cNvPr>
          <p:cNvGrpSpPr/>
          <p:nvPr/>
        </p:nvGrpSpPr>
        <p:grpSpPr>
          <a:xfrm>
            <a:off x="799546" y="524190"/>
            <a:ext cx="4425840" cy="1708920"/>
            <a:chOff x="799546" y="524190"/>
            <a:chExt cx="4425840" cy="170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4F0611-F258-F1C8-8B91-AA03EB3CF5C6}"/>
                    </a:ext>
                  </a:extLst>
                </p14:cNvPr>
                <p14:cNvContentPartPr/>
                <p14:nvPr/>
              </p14:nvContentPartPr>
              <p14:xfrm>
                <a:off x="799546" y="559470"/>
                <a:ext cx="1254240" cy="991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4F0611-F258-F1C8-8B91-AA03EB3CF5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226" y="555150"/>
                  <a:ext cx="126288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8E198C-C16D-F3EC-3B76-6BBC0991A305}"/>
                    </a:ext>
                  </a:extLst>
                </p14:cNvPr>
                <p14:cNvContentPartPr/>
                <p14:nvPr/>
              </p14:nvContentPartPr>
              <p14:xfrm>
                <a:off x="1244506" y="860790"/>
                <a:ext cx="321120" cy="387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8E198C-C16D-F3EC-3B76-6BBC0991A3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0186" y="856470"/>
                  <a:ext cx="3297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F0BF33-195A-9960-307E-82B66383D49A}"/>
                    </a:ext>
                  </a:extLst>
                </p14:cNvPr>
                <p14:cNvContentPartPr/>
                <p14:nvPr/>
              </p14:nvContentPartPr>
              <p14:xfrm>
                <a:off x="2191666" y="1104510"/>
                <a:ext cx="360" cy="19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F0BF33-195A-9960-307E-82B66383D4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7346" y="1100190"/>
                  <a:ext cx="9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020FDD-281C-F299-A34E-751BC12E34C8}"/>
                    </a:ext>
                  </a:extLst>
                </p14:cNvPr>
                <p14:cNvContentPartPr/>
                <p14:nvPr/>
              </p14:nvContentPartPr>
              <p14:xfrm>
                <a:off x="2099146" y="1024590"/>
                <a:ext cx="1455120" cy="2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020FDD-281C-F299-A34E-751BC12E34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4826" y="1020270"/>
                  <a:ext cx="1463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9CFAF0-DD7B-D019-17C4-19453DA2285B}"/>
                    </a:ext>
                  </a:extLst>
                </p14:cNvPr>
                <p14:cNvContentPartPr/>
                <p14:nvPr/>
              </p14:nvContentPartPr>
              <p14:xfrm>
                <a:off x="3250786" y="524190"/>
                <a:ext cx="21960" cy="141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9CFAF0-DD7B-D019-17C4-19453DA228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6466" y="519870"/>
                  <a:ext cx="30600" cy="14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8EFC65-6E00-FBE9-55F5-698DAFF65C25}"/>
                    </a:ext>
                  </a:extLst>
                </p14:cNvPr>
                <p14:cNvContentPartPr/>
                <p14:nvPr/>
              </p14:nvContentPartPr>
              <p14:xfrm>
                <a:off x="2648866" y="796710"/>
                <a:ext cx="303120" cy="55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8EFC65-6E00-FBE9-55F5-698DAFF65C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4546" y="792390"/>
                  <a:ext cx="3117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FC162A-609C-9D3B-89B2-4861267AA4BB}"/>
                    </a:ext>
                  </a:extLst>
                </p14:cNvPr>
                <p14:cNvContentPartPr/>
                <p14:nvPr/>
              </p14:nvContentPartPr>
              <p14:xfrm>
                <a:off x="2437186" y="1715070"/>
                <a:ext cx="93240" cy="438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FC162A-609C-9D3B-89B2-4861267AA4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32866" y="1710750"/>
                  <a:ext cx="1018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121FC0-1A05-00FB-C96B-85E965B194B0}"/>
                    </a:ext>
                  </a:extLst>
                </p14:cNvPr>
                <p14:cNvContentPartPr/>
                <p14:nvPr/>
              </p14:nvContentPartPr>
              <p14:xfrm>
                <a:off x="2405146" y="1529310"/>
                <a:ext cx="304920" cy="381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121FC0-1A05-00FB-C96B-85E965B194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0826" y="1524990"/>
                  <a:ext cx="313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82C2D2-28C0-B799-114A-3128394A3E1B}"/>
                    </a:ext>
                  </a:extLst>
                </p14:cNvPr>
                <p14:cNvContentPartPr/>
                <p14:nvPr/>
              </p14:nvContentPartPr>
              <p14:xfrm>
                <a:off x="2716546" y="1861230"/>
                <a:ext cx="306000" cy="28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82C2D2-28C0-B799-114A-3128394A3E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2226" y="1856910"/>
                  <a:ext cx="314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3404A7-0C76-BAA1-5D47-D044033DD28E}"/>
                    </a:ext>
                  </a:extLst>
                </p14:cNvPr>
                <p14:cNvContentPartPr/>
                <p14:nvPr/>
              </p14:nvContentPartPr>
              <p14:xfrm>
                <a:off x="3074026" y="1959510"/>
                <a:ext cx="104400" cy="209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3404A7-0C76-BAA1-5D47-D044033DD2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9706" y="1955190"/>
                  <a:ext cx="113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BE3323-5358-1685-BC89-94CEAE18103C}"/>
                    </a:ext>
                  </a:extLst>
                </p14:cNvPr>
                <p14:cNvContentPartPr/>
                <p14:nvPr/>
              </p14:nvContentPartPr>
              <p14:xfrm>
                <a:off x="2953426" y="1746390"/>
                <a:ext cx="689040" cy="21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BE3323-5358-1685-BC89-94CEAE1810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9106" y="1742070"/>
                  <a:ext cx="697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3A4ECA-3BF3-3690-14EB-D27EF67CA67B}"/>
                    </a:ext>
                  </a:extLst>
                </p14:cNvPr>
                <p14:cNvContentPartPr/>
                <p14:nvPr/>
              </p14:nvContentPartPr>
              <p14:xfrm>
                <a:off x="3368506" y="1714350"/>
                <a:ext cx="250560" cy="431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3A4ECA-3BF3-3690-14EB-D27EF67CA6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64186" y="1710030"/>
                  <a:ext cx="2592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099C38-93E1-81C4-D34D-B396740376F3}"/>
                    </a:ext>
                  </a:extLst>
                </p14:cNvPr>
                <p14:cNvContentPartPr/>
                <p14:nvPr/>
              </p14:nvContentPartPr>
              <p14:xfrm>
                <a:off x="3850906" y="1633710"/>
                <a:ext cx="208440" cy="59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099C38-93E1-81C4-D34D-B396740376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6586" y="1629390"/>
                  <a:ext cx="21708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5524BE-C4A0-2E00-C0F4-A95301854C4C}"/>
                    </a:ext>
                  </a:extLst>
                </p14:cNvPr>
                <p14:cNvContentPartPr/>
                <p14:nvPr/>
              </p14:nvContentPartPr>
              <p14:xfrm>
                <a:off x="4085626" y="1328070"/>
                <a:ext cx="370440" cy="400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5524BE-C4A0-2E00-C0F4-A95301854C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81306" y="1323750"/>
                  <a:ext cx="379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4AAF3C-085C-1406-2BC4-CC06E8CF437E}"/>
                    </a:ext>
                  </a:extLst>
                </p14:cNvPr>
                <p14:cNvContentPartPr/>
                <p14:nvPr/>
              </p14:nvContentPartPr>
              <p14:xfrm>
                <a:off x="4174546" y="1456950"/>
                <a:ext cx="347400" cy="34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4AAF3C-085C-1406-2BC4-CC06E8CF43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0226" y="1452630"/>
                  <a:ext cx="3560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704325-931D-001B-F1FC-625411FA858C}"/>
                    </a:ext>
                  </a:extLst>
                </p14:cNvPr>
                <p14:cNvContentPartPr/>
                <p14:nvPr/>
              </p14:nvContentPartPr>
              <p14:xfrm>
                <a:off x="4646866" y="1537230"/>
                <a:ext cx="363240" cy="395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704325-931D-001B-F1FC-625411FA85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42546" y="1532910"/>
                  <a:ext cx="3718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244B82-2F75-CB59-9F00-764FA2BB66FE}"/>
                    </a:ext>
                  </a:extLst>
                </p14:cNvPr>
                <p14:cNvContentPartPr/>
                <p14:nvPr/>
              </p14:nvContentPartPr>
              <p14:xfrm>
                <a:off x="4968706" y="1392870"/>
                <a:ext cx="256680" cy="38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244B82-2F75-CB59-9F00-764FA2BB66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64386" y="1388550"/>
                  <a:ext cx="265320" cy="39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09C08B8-8BFE-789A-CA61-F1F11FD94279}"/>
                  </a:ext>
                </a:extLst>
              </p14:cNvPr>
              <p14:cNvContentPartPr/>
              <p14:nvPr/>
            </p14:nvContentPartPr>
            <p14:xfrm>
              <a:off x="5552986" y="1452990"/>
              <a:ext cx="306000" cy="277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09C08B8-8BFE-789A-CA61-F1F11FD942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48666" y="1448670"/>
                <a:ext cx="31464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874B24EE-FE86-3476-E686-1B0E6E88DF71}"/>
              </a:ext>
            </a:extLst>
          </p:cNvPr>
          <p:cNvGrpSpPr/>
          <p:nvPr/>
        </p:nvGrpSpPr>
        <p:grpSpPr>
          <a:xfrm>
            <a:off x="6245986" y="474150"/>
            <a:ext cx="3639960" cy="1500120"/>
            <a:chOff x="6245986" y="474150"/>
            <a:chExt cx="3639960" cy="150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5D743C-11F2-00AD-8FE8-60F19BA11E6C}"/>
                    </a:ext>
                  </a:extLst>
                </p14:cNvPr>
                <p14:cNvContentPartPr/>
                <p14:nvPr/>
              </p14:nvContentPartPr>
              <p14:xfrm>
                <a:off x="6245986" y="1172190"/>
                <a:ext cx="322200" cy="599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5D743C-11F2-00AD-8FE8-60F19BA11E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41666" y="1167870"/>
                  <a:ext cx="33084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F7E7EE-E54E-CD29-3711-74DF64EBD25A}"/>
                    </a:ext>
                  </a:extLst>
                </p14:cNvPr>
                <p14:cNvContentPartPr/>
                <p14:nvPr/>
              </p14:nvContentPartPr>
              <p14:xfrm>
                <a:off x="6745666" y="1569630"/>
                <a:ext cx="66960" cy="223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F7E7EE-E54E-CD29-3711-74DF64EBD2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41346" y="1565310"/>
                  <a:ext cx="75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A26656-502B-08E7-45EC-A49614E14B56}"/>
                    </a:ext>
                  </a:extLst>
                </p14:cNvPr>
                <p14:cNvContentPartPr/>
                <p14:nvPr/>
              </p14:nvContentPartPr>
              <p14:xfrm>
                <a:off x="6705706" y="1356150"/>
                <a:ext cx="21240" cy="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A26656-502B-08E7-45EC-A49614E14B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1386" y="1351830"/>
                  <a:ext cx="29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FDF7FC-34CB-A28C-DB0F-E65EEC100224}"/>
                    </a:ext>
                  </a:extLst>
                </p14:cNvPr>
                <p14:cNvContentPartPr/>
                <p14:nvPr/>
              </p14:nvContentPartPr>
              <p14:xfrm>
                <a:off x="7056706" y="1284150"/>
                <a:ext cx="931320" cy="690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FDF7FC-34CB-A28C-DB0F-E65EEC1002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52386" y="1279830"/>
                  <a:ext cx="93996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E3DE90-3897-361A-0BE4-43E3E15F6D63}"/>
                    </a:ext>
                  </a:extLst>
                </p14:cNvPr>
                <p14:cNvContentPartPr/>
                <p14:nvPr/>
              </p14:nvContentPartPr>
              <p14:xfrm>
                <a:off x="7509946" y="1082910"/>
                <a:ext cx="209880" cy="567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E3DE90-3897-361A-0BE4-43E3E15F6D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05626" y="1078590"/>
                  <a:ext cx="2185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B96B9F-2259-2EE9-B98A-8BF43D2D0E6F}"/>
                    </a:ext>
                  </a:extLst>
                </p14:cNvPr>
                <p14:cNvContentPartPr/>
                <p14:nvPr/>
              </p14:nvContentPartPr>
              <p14:xfrm>
                <a:off x="7890466" y="1416630"/>
                <a:ext cx="120240" cy="255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B96B9F-2259-2EE9-B98A-8BF43D2D0E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86146" y="1412310"/>
                  <a:ext cx="128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3CB06A-A2BD-835C-33ED-9B25DD754066}"/>
                    </a:ext>
                  </a:extLst>
                </p14:cNvPr>
                <p14:cNvContentPartPr/>
                <p14:nvPr/>
              </p14:nvContentPartPr>
              <p14:xfrm>
                <a:off x="7834306" y="1187670"/>
                <a:ext cx="8280" cy="6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3CB06A-A2BD-835C-33ED-9B25DD7540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29986" y="1183350"/>
                  <a:ext cx="16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E9FEFA-4796-6B2F-23E8-5C824E84BD8D}"/>
                    </a:ext>
                  </a:extLst>
                </p14:cNvPr>
                <p14:cNvContentPartPr/>
                <p14:nvPr/>
              </p14:nvContentPartPr>
              <p14:xfrm>
                <a:off x="8793346" y="1026750"/>
                <a:ext cx="124920" cy="451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E9FEFA-4796-6B2F-23E8-5C824E84BD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89026" y="1022430"/>
                  <a:ext cx="1335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8815E2-61EC-7B70-D3FF-D49A38B6A410}"/>
                    </a:ext>
                  </a:extLst>
                </p14:cNvPr>
                <p14:cNvContentPartPr/>
                <p14:nvPr/>
              </p14:nvContentPartPr>
              <p14:xfrm>
                <a:off x="8460346" y="832350"/>
                <a:ext cx="429480" cy="263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8815E2-61EC-7B70-D3FF-D49A38B6A4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56026" y="828030"/>
                  <a:ext cx="438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8DAADDC-45D3-1314-606B-EE8821EFBCEB}"/>
                    </a:ext>
                  </a:extLst>
                </p14:cNvPr>
                <p14:cNvContentPartPr/>
                <p14:nvPr/>
              </p14:nvContentPartPr>
              <p14:xfrm>
                <a:off x="8596066" y="1464870"/>
                <a:ext cx="586080" cy="100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8DAADDC-45D3-1314-606B-EE8821EFBC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91746" y="1460550"/>
                  <a:ext cx="594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200DC6-4237-190F-569B-286E16DF9E32}"/>
                    </a:ext>
                  </a:extLst>
                </p14:cNvPr>
                <p14:cNvContentPartPr/>
                <p14:nvPr/>
              </p14:nvContentPartPr>
              <p14:xfrm>
                <a:off x="9347026" y="1237710"/>
                <a:ext cx="406080" cy="524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200DC6-4237-190F-569B-286E16DF9E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42706" y="1233390"/>
                  <a:ext cx="4147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162D12-A253-5008-27AB-3D1DDD50B5E6}"/>
                    </a:ext>
                  </a:extLst>
                </p14:cNvPr>
                <p14:cNvContentPartPr/>
                <p14:nvPr/>
              </p14:nvContentPartPr>
              <p14:xfrm>
                <a:off x="9779026" y="1364790"/>
                <a:ext cx="106920" cy="312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162D12-A253-5008-27AB-3D1DDD50B5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74706" y="1360470"/>
                  <a:ext cx="115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B667147-452C-1F9B-F924-C942227811E3}"/>
                    </a:ext>
                  </a:extLst>
                </p14:cNvPr>
                <p14:cNvContentPartPr/>
                <p14:nvPr/>
              </p14:nvContentPartPr>
              <p14:xfrm>
                <a:off x="8202586" y="474150"/>
                <a:ext cx="989280" cy="171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B667147-452C-1F9B-F924-C942227811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98266" y="469830"/>
                  <a:ext cx="997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59B27C-0A24-154C-7B81-E902EBD12C9D}"/>
                    </a:ext>
                  </a:extLst>
                </p14:cNvPr>
                <p14:cNvContentPartPr/>
                <p14:nvPr/>
              </p14:nvContentPartPr>
              <p14:xfrm>
                <a:off x="9341266" y="544350"/>
                <a:ext cx="330480" cy="383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59B27C-0A24-154C-7B81-E902EBD12C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36946" y="540030"/>
                  <a:ext cx="3391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48C10D2-5881-6DEF-9112-5F1BFAC30888}"/>
                    </a:ext>
                  </a:extLst>
                </p14:cNvPr>
                <p14:cNvContentPartPr/>
                <p14:nvPr/>
              </p14:nvContentPartPr>
              <p14:xfrm>
                <a:off x="9196186" y="573150"/>
                <a:ext cx="423360" cy="346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48C10D2-5881-6DEF-9112-5F1BFAC308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1866" y="568830"/>
                  <a:ext cx="4320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1AB7C9-0F94-2275-CF07-5A8F614B1225}"/>
              </a:ext>
            </a:extLst>
          </p:cNvPr>
          <p:cNvGrpSpPr/>
          <p:nvPr/>
        </p:nvGrpSpPr>
        <p:grpSpPr>
          <a:xfrm>
            <a:off x="1284826" y="2547030"/>
            <a:ext cx="4221720" cy="1032480"/>
            <a:chOff x="1284826" y="2547030"/>
            <a:chExt cx="4221720" cy="10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FE3146-B4A3-6179-8910-1166423D5C7C}"/>
                    </a:ext>
                  </a:extLst>
                </p14:cNvPr>
                <p14:cNvContentPartPr/>
                <p14:nvPr/>
              </p14:nvContentPartPr>
              <p14:xfrm>
                <a:off x="1284826" y="2582310"/>
                <a:ext cx="65160" cy="75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FE3146-B4A3-6179-8910-1166423D5C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80506" y="2577990"/>
                  <a:ext cx="7380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A99EB2-2CA0-2E32-1A2A-4C5084C7C336}"/>
                    </a:ext>
                  </a:extLst>
                </p14:cNvPr>
                <p14:cNvContentPartPr/>
                <p14:nvPr/>
              </p14:nvContentPartPr>
              <p14:xfrm>
                <a:off x="1312906" y="2622270"/>
                <a:ext cx="272880" cy="36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A99EB2-2CA0-2E32-1A2A-4C5084C7C3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08586" y="2617950"/>
                  <a:ext cx="2815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D502F3-9C76-4E98-B914-04A58C8131AF}"/>
                    </a:ext>
                  </a:extLst>
                </p14:cNvPr>
                <p14:cNvContentPartPr/>
                <p14:nvPr/>
              </p14:nvContentPartPr>
              <p14:xfrm>
                <a:off x="1580026" y="3112230"/>
                <a:ext cx="273600" cy="324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D502F3-9C76-4E98-B914-04A58C8131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75706" y="3107910"/>
                  <a:ext cx="282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9699C9D-C5F7-A27B-2414-6FD7ACD376F5}"/>
                    </a:ext>
                  </a:extLst>
                </p14:cNvPr>
                <p14:cNvContentPartPr/>
                <p14:nvPr/>
              </p14:nvContentPartPr>
              <p14:xfrm>
                <a:off x="1905106" y="3253710"/>
                <a:ext cx="94680" cy="230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9699C9D-C5F7-A27B-2414-6FD7ACD376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00786" y="3249390"/>
                  <a:ext cx="103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B5E745-222A-F93B-E225-3325E37400C7}"/>
                    </a:ext>
                  </a:extLst>
                </p14:cNvPr>
                <p14:cNvContentPartPr/>
                <p14:nvPr/>
              </p14:nvContentPartPr>
              <p14:xfrm>
                <a:off x="1788826" y="2891910"/>
                <a:ext cx="31680" cy="3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B5E745-222A-F93B-E225-3325E37400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84506" y="2887590"/>
                  <a:ext cx="40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85CEF1-E572-CC18-4AFA-DFD06ADBC6BA}"/>
                    </a:ext>
                  </a:extLst>
                </p14:cNvPr>
                <p14:cNvContentPartPr/>
                <p14:nvPr/>
              </p14:nvContentPartPr>
              <p14:xfrm>
                <a:off x="2457346" y="2887590"/>
                <a:ext cx="300240" cy="5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85CEF1-E572-CC18-4AFA-DFD06ADBC6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53026" y="2883270"/>
                  <a:ext cx="308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DAC598-F688-CB68-A738-665CFFB25795}"/>
                    </a:ext>
                  </a:extLst>
                </p14:cNvPr>
                <p14:cNvContentPartPr/>
                <p14:nvPr/>
              </p14:nvContentPartPr>
              <p14:xfrm>
                <a:off x="1586146" y="2996310"/>
                <a:ext cx="483840" cy="583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DAC598-F688-CB68-A738-665CFFB257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81826" y="2991990"/>
                  <a:ext cx="4924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FD1181-4C72-3686-B100-DE040F047128}"/>
                    </a:ext>
                  </a:extLst>
                </p14:cNvPr>
                <p14:cNvContentPartPr/>
                <p14:nvPr/>
              </p14:nvContentPartPr>
              <p14:xfrm>
                <a:off x="2167186" y="3281790"/>
                <a:ext cx="52560" cy="18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FD1181-4C72-3686-B100-DE040F0471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62866" y="3277470"/>
                  <a:ext cx="61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4A2759-49AF-4C18-CAD8-9637273322E4}"/>
                    </a:ext>
                  </a:extLst>
                </p14:cNvPr>
                <p14:cNvContentPartPr/>
                <p14:nvPr/>
              </p14:nvContentPartPr>
              <p14:xfrm>
                <a:off x="2030026" y="3040230"/>
                <a:ext cx="43200" cy="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4A2759-49AF-4C18-CAD8-9637273322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25706" y="3035910"/>
                  <a:ext cx="518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3DD1C9-90B8-95C9-5689-FCFC76948FF1}"/>
                    </a:ext>
                  </a:extLst>
                </p14:cNvPr>
                <p14:cNvContentPartPr/>
                <p14:nvPr/>
              </p14:nvContentPartPr>
              <p14:xfrm>
                <a:off x="2469586" y="3125910"/>
                <a:ext cx="531720" cy="37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3DD1C9-90B8-95C9-5689-FCFC76948FF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65266" y="3121590"/>
                  <a:ext cx="540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61F555-BA77-3131-96FE-64B3331B5F5D}"/>
                    </a:ext>
                  </a:extLst>
                </p14:cNvPr>
                <p14:cNvContentPartPr/>
                <p14:nvPr/>
              </p14:nvContentPartPr>
              <p14:xfrm>
                <a:off x="2535466" y="2887950"/>
                <a:ext cx="363600" cy="2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61F555-BA77-3131-96FE-64B3331B5F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31146" y="2883630"/>
                  <a:ext cx="372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61D73D-9BD4-5453-AF35-66CE785F4189}"/>
                    </a:ext>
                  </a:extLst>
                </p14:cNvPr>
                <p14:cNvContentPartPr/>
                <p14:nvPr/>
              </p14:nvContentPartPr>
              <p14:xfrm>
                <a:off x="3138826" y="2572590"/>
                <a:ext cx="514440" cy="605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61D73D-9BD4-5453-AF35-66CE785F41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34506" y="2568270"/>
                  <a:ext cx="52308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FA1E66-6228-0353-03BC-822F1BBCBBA9}"/>
                    </a:ext>
                  </a:extLst>
                </p14:cNvPr>
                <p14:cNvContentPartPr/>
                <p14:nvPr/>
              </p14:nvContentPartPr>
              <p14:xfrm>
                <a:off x="3679186" y="2711910"/>
                <a:ext cx="398160" cy="515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FA1E66-6228-0353-03BC-822F1BBCBBA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74866" y="2707590"/>
                  <a:ext cx="406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767628-5BAB-3FF2-B9DA-F8D826D258F4}"/>
                    </a:ext>
                  </a:extLst>
                </p14:cNvPr>
                <p14:cNvContentPartPr/>
                <p14:nvPr/>
              </p14:nvContentPartPr>
              <p14:xfrm>
                <a:off x="4077706" y="2847630"/>
                <a:ext cx="127080" cy="347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767628-5BAB-3FF2-B9DA-F8D826D258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73386" y="2843310"/>
                  <a:ext cx="1357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EC2F89-B995-1915-BAF1-F0666DEF3176}"/>
                    </a:ext>
                  </a:extLst>
                </p14:cNvPr>
                <p14:cNvContentPartPr/>
                <p14:nvPr/>
              </p14:nvContentPartPr>
              <p14:xfrm>
                <a:off x="4617706" y="2674830"/>
                <a:ext cx="92160" cy="30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EC2F89-B995-1915-BAF1-F0666DEF31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13386" y="2670510"/>
                  <a:ext cx="100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4490AA-EC2F-C096-ADD7-E1D8EC19D6AF}"/>
                    </a:ext>
                  </a:extLst>
                </p14:cNvPr>
                <p14:cNvContentPartPr/>
                <p14:nvPr/>
              </p14:nvContentPartPr>
              <p14:xfrm>
                <a:off x="4327546" y="2547030"/>
                <a:ext cx="577080" cy="87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4490AA-EC2F-C096-ADD7-E1D8EC19D6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23226" y="2542710"/>
                  <a:ext cx="585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B54169-2AB6-645B-06D8-CA2B0BD98AF4}"/>
                    </a:ext>
                  </a:extLst>
                </p14:cNvPr>
                <p14:cNvContentPartPr/>
                <p14:nvPr/>
              </p14:nvContentPartPr>
              <p14:xfrm>
                <a:off x="4497106" y="3005670"/>
                <a:ext cx="249120" cy="3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B54169-2AB6-645B-06D8-CA2B0BD98A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2786" y="3001350"/>
                  <a:ext cx="257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744B9B-C805-2427-3DE4-A4102FC56AE3}"/>
                    </a:ext>
                  </a:extLst>
                </p14:cNvPr>
                <p14:cNvContentPartPr/>
                <p14:nvPr/>
              </p14:nvContentPartPr>
              <p14:xfrm>
                <a:off x="4984546" y="2644230"/>
                <a:ext cx="383040" cy="480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744B9B-C805-2427-3DE4-A4102FC56A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80226" y="2639910"/>
                  <a:ext cx="3916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0E21D4-B34E-AB42-ED96-27C210CC0995}"/>
                    </a:ext>
                  </a:extLst>
                </p14:cNvPr>
                <p14:cNvContentPartPr/>
                <p14:nvPr/>
              </p14:nvContentPartPr>
              <p14:xfrm>
                <a:off x="5367226" y="2827470"/>
                <a:ext cx="139320" cy="135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0E21D4-B34E-AB42-ED96-27C210CC09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62906" y="2823150"/>
                  <a:ext cx="147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A518AB-B063-88AE-9D8F-944A2D4DE97E}"/>
                    </a:ext>
                  </a:extLst>
                </p14:cNvPr>
                <p14:cNvContentPartPr/>
                <p14:nvPr/>
              </p14:nvContentPartPr>
              <p14:xfrm>
                <a:off x="5315026" y="2678430"/>
                <a:ext cx="10080" cy="19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A518AB-B063-88AE-9D8F-944A2D4DE97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10706" y="2674110"/>
                  <a:ext cx="187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6CCCB5C-F2AC-EB9E-BDBD-A3B2C31E22A3}"/>
              </a:ext>
            </a:extLst>
          </p:cNvPr>
          <p:cNvGrpSpPr/>
          <p:nvPr/>
        </p:nvGrpSpPr>
        <p:grpSpPr>
          <a:xfrm>
            <a:off x="5895706" y="2297550"/>
            <a:ext cx="2659680" cy="871920"/>
            <a:chOff x="5895706" y="2297550"/>
            <a:chExt cx="2659680" cy="8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BAB5B9-7ABC-2A89-6175-96586F34E6D9}"/>
                    </a:ext>
                  </a:extLst>
                </p14:cNvPr>
                <p14:cNvContentPartPr/>
                <p14:nvPr/>
              </p14:nvContentPartPr>
              <p14:xfrm>
                <a:off x="5895706" y="2735310"/>
                <a:ext cx="205920" cy="65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BAB5B9-7ABC-2A89-6175-96586F34E6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91386" y="2730990"/>
                  <a:ext cx="214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ED24A6-9B07-9149-5F6F-2F6F0766E5E0}"/>
                    </a:ext>
                  </a:extLst>
                </p14:cNvPr>
                <p14:cNvContentPartPr/>
                <p14:nvPr/>
              </p14:nvContentPartPr>
              <p14:xfrm>
                <a:off x="5923786" y="2606430"/>
                <a:ext cx="198000" cy="367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ED24A6-9B07-9149-5F6F-2F6F0766E5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19466" y="2602110"/>
                  <a:ext cx="206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02F782-A3FD-CCC1-8349-F7C01C4836CA}"/>
                    </a:ext>
                  </a:extLst>
                </p14:cNvPr>
                <p14:cNvContentPartPr/>
                <p14:nvPr/>
              </p14:nvContentPartPr>
              <p14:xfrm>
                <a:off x="6296386" y="2364870"/>
                <a:ext cx="424080" cy="555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02F782-A3FD-CCC1-8349-F7C01C4836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92066" y="2360550"/>
                  <a:ext cx="432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DF78EA4-22C5-E4A0-0C48-5DC5618F4FF1}"/>
                    </a:ext>
                  </a:extLst>
                </p14:cNvPr>
                <p14:cNvContentPartPr/>
                <p14:nvPr/>
              </p14:nvContentPartPr>
              <p14:xfrm>
                <a:off x="6850786" y="2710830"/>
                <a:ext cx="346680" cy="248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F78EA4-22C5-E4A0-0C48-5DC5618F4F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46466" y="2706510"/>
                  <a:ext cx="355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E1AC868-F39C-6317-B876-4A656E40D794}"/>
                    </a:ext>
                  </a:extLst>
                </p14:cNvPr>
                <p14:cNvContentPartPr/>
                <p14:nvPr/>
              </p14:nvContentPartPr>
              <p14:xfrm>
                <a:off x="7246426" y="2819550"/>
                <a:ext cx="49320" cy="192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1AC868-F39C-6317-B876-4A656E40D7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42106" y="2815230"/>
                  <a:ext cx="57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511963-E5E7-3408-7342-176363120511}"/>
                    </a:ext>
                  </a:extLst>
                </p14:cNvPr>
                <p14:cNvContentPartPr/>
                <p14:nvPr/>
              </p14:nvContentPartPr>
              <p14:xfrm>
                <a:off x="7197466" y="2373510"/>
                <a:ext cx="625680" cy="303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511963-E5E7-3408-7342-1763631205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93146" y="2369190"/>
                  <a:ext cx="634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B254ABD-5807-0B5D-94F2-88C7B6F37FC2}"/>
                    </a:ext>
                  </a:extLst>
                </p14:cNvPr>
                <p14:cNvContentPartPr/>
                <p14:nvPr/>
              </p14:nvContentPartPr>
              <p14:xfrm>
                <a:off x="7386826" y="2297550"/>
                <a:ext cx="564120" cy="518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B254ABD-5807-0B5D-94F2-88C7B6F37F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82506" y="2293230"/>
                  <a:ext cx="572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9291E45-59DF-794E-EB0D-6B5FF4D225EB}"/>
                    </a:ext>
                  </a:extLst>
                </p14:cNvPr>
                <p14:cNvContentPartPr/>
                <p14:nvPr/>
              </p14:nvContentPartPr>
              <p14:xfrm>
                <a:off x="8077306" y="2707950"/>
                <a:ext cx="303840" cy="46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9291E45-59DF-794E-EB0D-6B5FF4D225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72986" y="2703630"/>
                  <a:ext cx="312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8377B7-84E2-057A-6F45-C95AD58C2A97}"/>
                    </a:ext>
                  </a:extLst>
                </p14:cNvPr>
                <p14:cNvContentPartPr/>
                <p14:nvPr/>
              </p14:nvContentPartPr>
              <p14:xfrm>
                <a:off x="8450986" y="2674830"/>
                <a:ext cx="104400" cy="423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8377B7-84E2-057A-6F45-C95AD58C2A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46666" y="2670510"/>
                  <a:ext cx="11304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F27A5A2-F45C-5779-098F-BED556268B70}"/>
              </a:ext>
            </a:extLst>
          </p:cNvPr>
          <p:cNvGrpSpPr/>
          <p:nvPr/>
        </p:nvGrpSpPr>
        <p:grpSpPr>
          <a:xfrm>
            <a:off x="3646426" y="3862110"/>
            <a:ext cx="1546200" cy="838800"/>
            <a:chOff x="3646426" y="3862110"/>
            <a:chExt cx="1546200" cy="83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CF281E-8FB2-4285-2D31-840ADF2C7C4D}"/>
                    </a:ext>
                  </a:extLst>
                </p14:cNvPr>
                <p14:cNvContentPartPr/>
                <p14:nvPr/>
              </p14:nvContentPartPr>
              <p14:xfrm>
                <a:off x="3673786" y="3929430"/>
                <a:ext cx="228960" cy="771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CF281E-8FB2-4285-2D31-840ADF2C7C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69466" y="3925110"/>
                  <a:ext cx="23760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82FB851-5CDE-2298-CC97-F8D12155DF0F}"/>
                    </a:ext>
                  </a:extLst>
                </p14:cNvPr>
                <p14:cNvContentPartPr/>
                <p14:nvPr/>
              </p14:nvContentPartPr>
              <p14:xfrm>
                <a:off x="3646426" y="3862110"/>
                <a:ext cx="452160" cy="509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82FB851-5CDE-2298-CC97-F8D12155DF0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42106" y="3857790"/>
                  <a:ext cx="4608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6A859CE-A53D-4200-2DEF-6AB8C0E309F7}"/>
                    </a:ext>
                  </a:extLst>
                </p14:cNvPr>
                <p14:cNvContentPartPr/>
                <p14:nvPr/>
              </p14:nvContentPartPr>
              <p14:xfrm>
                <a:off x="4118026" y="4297710"/>
                <a:ext cx="435240" cy="317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6A859CE-A53D-4200-2DEF-6AB8C0E309F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3706" y="4293390"/>
                  <a:ext cx="443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E26BB92-069D-F6D1-A088-08AA5D4E66E5}"/>
                    </a:ext>
                  </a:extLst>
                </p14:cNvPr>
                <p14:cNvContentPartPr/>
                <p14:nvPr/>
              </p14:nvContentPartPr>
              <p14:xfrm>
                <a:off x="4464706" y="4101510"/>
                <a:ext cx="209880" cy="368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E26BB92-069D-F6D1-A088-08AA5D4E66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60386" y="4097190"/>
                  <a:ext cx="2185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2AC2731-0DBC-2CCE-2F2A-4D94B7899840}"/>
                    </a:ext>
                  </a:extLst>
                </p14:cNvPr>
                <p14:cNvContentPartPr/>
                <p14:nvPr/>
              </p14:nvContentPartPr>
              <p14:xfrm>
                <a:off x="4916146" y="4294830"/>
                <a:ext cx="276480" cy="39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2AC2731-0DBC-2CCE-2F2A-4D94B78998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11826" y="4290510"/>
                  <a:ext cx="285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B457215-A839-F541-0176-AFAA882BCCE4}"/>
                    </a:ext>
                  </a:extLst>
                </p14:cNvPr>
                <p14:cNvContentPartPr/>
                <p14:nvPr/>
              </p14:nvContentPartPr>
              <p14:xfrm>
                <a:off x="4920106" y="4117350"/>
                <a:ext cx="173880" cy="464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B457215-A839-F541-0176-AFAA882BCCE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15786" y="4113030"/>
                  <a:ext cx="182520" cy="47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8D0DAD0-DED0-8A87-EFF7-EBD0B2D00CB0}"/>
              </a:ext>
            </a:extLst>
          </p:cNvPr>
          <p:cNvGrpSpPr/>
          <p:nvPr/>
        </p:nvGrpSpPr>
        <p:grpSpPr>
          <a:xfrm>
            <a:off x="5684746" y="3247950"/>
            <a:ext cx="3482640" cy="2331000"/>
            <a:chOff x="5684746" y="3247950"/>
            <a:chExt cx="3482640" cy="23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582047-91B3-2E34-36EA-F4F5598D312E}"/>
                    </a:ext>
                  </a:extLst>
                </p14:cNvPr>
                <p14:cNvContentPartPr/>
                <p14:nvPr/>
              </p14:nvContentPartPr>
              <p14:xfrm>
                <a:off x="5694106" y="3651150"/>
                <a:ext cx="136440" cy="758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0582047-91B3-2E34-36EA-F4F5598D31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89786" y="3646830"/>
                  <a:ext cx="14508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6E7311B-1F06-C1BC-2302-38ABCFC55CAB}"/>
                    </a:ext>
                  </a:extLst>
                </p14:cNvPr>
                <p14:cNvContentPartPr/>
                <p14:nvPr/>
              </p14:nvContentPartPr>
              <p14:xfrm>
                <a:off x="5684746" y="3684990"/>
                <a:ext cx="405720" cy="67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6E7311B-1F06-C1BC-2302-38ABCFC55C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80426" y="3680670"/>
                  <a:ext cx="4143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625BE2E-7FA1-4CA6-7519-491C346A73E6}"/>
                    </a:ext>
                  </a:extLst>
                </p14:cNvPr>
                <p14:cNvContentPartPr/>
                <p14:nvPr/>
              </p14:nvContentPartPr>
              <p14:xfrm>
                <a:off x="6232666" y="4089270"/>
                <a:ext cx="239400" cy="343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625BE2E-7FA1-4CA6-7519-491C346A73E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28346" y="4084950"/>
                  <a:ext cx="24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664AE15-89EE-608C-E21C-BA15FB5673C3}"/>
                    </a:ext>
                  </a:extLst>
                </p14:cNvPr>
                <p14:cNvContentPartPr/>
                <p14:nvPr/>
              </p14:nvContentPartPr>
              <p14:xfrm>
                <a:off x="6628666" y="4020870"/>
                <a:ext cx="114480" cy="459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664AE15-89EE-608C-E21C-BA15FB5673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24346" y="4016550"/>
                  <a:ext cx="1231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3931980-81F2-ADBA-7ABD-CD6E0E1D644B}"/>
                    </a:ext>
                  </a:extLst>
                </p14:cNvPr>
                <p14:cNvContentPartPr/>
                <p14:nvPr/>
              </p14:nvContentPartPr>
              <p14:xfrm>
                <a:off x="7422826" y="3723870"/>
                <a:ext cx="133200" cy="362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3931980-81F2-ADBA-7ABD-CD6E0E1D64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18506" y="3719550"/>
                  <a:ext cx="1418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FC536C1-6F78-D3B2-FC01-72552AF18444}"/>
                    </a:ext>
                  </a:extLst>
                </p14:cNvPr>
                <p14:cNvContentPartPr/>
                <p14:nvPr/>
              </p14:nvContentPartPr>
              <p14:xfrm>
                <a:off x="7233466" y="3731790"/>
                <a:ext cx="564480" cy="551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FC536C1-6F78-D3B2-FC01-72552AF1844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29146" y="3727470"/>
                  <a:ext cx="5731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7FB023-3DD6-34DD-D000-D2206BAABC79}"/>
                    </a:ext>
                  </a:extLst>
                </p14:cNvPr>
                <p14:cNvContentPartPr/>
                <p14:nvPr/>
              </p14:nvContentPartPr>
              <p14:xfrm>
                <a:off x="7868866" y="4105830"/>
                <a:ext cx="334800" cy="374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7FB023-3DD6-34DD-D000-D2206BAABC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64546" y="4101510"/>
                  <a:ext cx="3434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0B375B-AE02-7DA8-8757-0EB59E5EA4F6}"/>
                    </a:ext>
                  </a:extLst>
                </p14:cNvPr>
                <p14:cNvContentPartPr/>
                <p14:nvPr/>
              </p14:nvContentPartPr>
              <p14:xfrm>
                <a:off x="8357746" y="4382670"/>
                <a:ext cx="43920" cy="120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0B375B-AE02-7DA8-8757-0EB59E5EA4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53426" y="4378350"/>
                  <a:ext cx="52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69EE463-CEB5-1AE8-DCE0-09C9AFA9AB0C}"/>
                    </a:ext>
                  </a:extLst>
                </p14:cNvPr>
                <p14:cNvContentPartPr/>
                <p14:nvPr/>
              </p14:nvContentPartPr>
              <p14:xfrm>
                <a:off x="8289346" y="4057590"/>
                <a:ext cx="38880" cy="9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69EE463-CEB5-1AE8-DCE0-09C9AFA9AB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85026" y="4053270"/>
                  <a:ext cx="475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FE0236-BFDC-1138-8364-E7EF4C547063}"/>
                    </a:ext>
                  </a:extLst>
                </p14:cNvPr>
                <p14:cNvContentPartPr/>
                <p14:nvPr/>
              </p14:nvContentPartPr>
              <p14:xfrm>
                <a:off x="8579506" y="3607230"/>
                <a:ext cx="266400" cy="896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FE0236-BFDC-1138-8364-E7EF4C5470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75186" y="3602910"/>
                  <a:ext cx="27504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F9527AB-DBF5-1466-2420-65E6E82D5F81}"/>
                    </a:ext>
                  </a:extLst>
                </p14:cNvPr>
                <p14:cNvContentPartPr/>
                <p14:nvPr/>
              </p14:nvContentPartPr>
              <p14:xfrm>
                <a:off x="6806146" y="3655470"/>
                <a:ext cx="356040" cy="960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F9527AB-DBF5-1466-2420-65E6E82D5F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01826" y="3651150"/>
                  <a:ext cx="36468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BD47FD-D06E-0743-A06D-DAC5D9C3A6AF}"/>
                    </a:ext>
                  </a:extLst>
                </p14:cNvPr>
                <p14:cNvContentPartPr/>
                <p14:nvPr/>
              </p14:nvContentPartPr>
              <p14:xfrm>
                <a:off x="8784706" y="3377910"/>
                <a:ext cx="382680" cy="380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BD47FD-D06E-0743-A06D-DAC5D9C3A6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80386" y="3373590"/>
                  <a:ext cx="391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9B4FF7-9D5A-F61D-B57C-35EAF06994D0}"/>
                    </a:ext>
                  </a:extLst>
                </p14:cNvPr>
                <p14:cNvContentPartPr/>
                <p14:nvPr/>
              </p14:nvContentPartPr>
              <p14:xfrm>
                <a:off x="7068226" y="3247950"/>
                <a:ext cx="751320" cy="127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9B4FF7-9D5A-F61D-B57C-35EAF06994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63906" y="3243630"/>
                  <a:ext cx="759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E9C1D8-D7C2-B78C-D9EC-A6192317B7D7}"/>
                    </a:ext>
                  </a:extLst>
                </p14:cNvPr>
                <p14:cNvContentPartPr/>
                <p14:nvPr/>
              </p14:nvContentPartPr>
              <p14:xfrm>
                <a:off x="6136906" y="4619910"/>
                <a:ext cx="31680" cy="438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E9C1D8-D7C2-B78C-D9EC-A6192317B7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32586" y="4615590"/>
                  <a:ext cx="4032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9E17840-B22A-4CC9-25A2-72A81E4B172A}"/>
                    </a:ext>
                  </a:extLst>
                </p14:cNvPr>
                <p14:cNvContentPartPr/>
                <p14:nvPr/>
              </p14:nvContentPartPr>
              <p14:xfrm>
                <a:off x="6242026" y="4680390"/>
                <a:ext cx="150840" cy="342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9E17840-B22A-4CC9-25A2-72A81E4B17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37706" y="4676070"/>
                  <a:ext cx="1594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9C6A645-EBAB-75B7-00CA-7DE012B049DD}"/>
                    </a:ext>
                  </a:extLst>
                </p14:cNvPr>
                <p14:cNvContentPartPr/>
                <p14:nvPr/>
              </p14:nvContentPartPr>
              <p14:xfrm>
                <a:off x="5761066" y="4802430"/>
                <a:ext cx="888120" cy="449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C6A645-EBAB-75B7-00CA-7DE012B049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56746" y="4798110"/>
                  <a:ext cx="8967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4DF0AE-714A-5281-DD78-DC2877C5048F}"/>
                    </a:ext>
                  </a:extLst>
                </p14:cNvPr>
                <p14:cNvContentPartPr/>
                <p14:nvPr/>
              </p14:nvContentPartPr>
              <p14:xfrm>
                <a:off x="6866626" y="4901070"/>
                <a:ext cx="363600" cy="566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4DF0AE-714A-5281-DD78-DC2877C5048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62306" y="4896750"/>
                  <a:ext cx="37224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A6F790-3D83-FA0B-A2FE-8ABC01B72568}"/>
                    </a:ext>
                  </a:extLst>
                </p14:cNvPr>
                <p14:cNvContentPartPr/>
                <p14:nvPr/>
              </p14:nvContentPartPr>
              <p14:xfrm>
                <a:off x="7386466" y="5142630"/>
                <a:ext cx="141480" cy="385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A6F790-3D83-FA0B-A2FE-8ABC01B7256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82146" y="5138310"/>
                  <a:ext cx="1501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FF6FCB7-1EDB-DB2A-D29F-F0D4AD48835A}"/>
                    </a:ext>
                  </a:extLst>
                </p14:cNvPr>
                <p14:cNvContentPartPr/>
                <p14:nvPr/>
              </p14:nvContentPartPr>
              <p14:xfrm>
                <a:off x="7531906" y="5162790"/>
                <a:ext cx="137880" cy="416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FF6FCB7-1EDB-DB2A-D29F-F0D4AD48835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27586" y="5158470"/>
                  <a:ext cx="1465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0305DD-2633-E119-2FDB-A9F9894C6E9B}"/>
                    </a:ext>
                  </a:extLst>
                </p14:cNvPr>
                <p14:cNvContentPartPr/>
                <p14:nvPr/>
              </p14:nvContentPartPr>
              <p14:xfrm>
                <a:off x="8051746" y="5132550"/>
                <a:ext cx="333000" cy="20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0305DD-2633-E119-2FDB-A9F9894C6E9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47426" y="5128230"/>
                  <a:ext cx="341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B56664-ABAF-BBEC-3C9C-4A9AD0B59DA7}"/>
                    </a:ext>
                  </a:extLst>
                </p14:cNvPr>
                <p14:cNvContentPartPr/>
                <p14:nvPr/>
              </p14:nvContentPartPr>
              <p14:xfrm>
                <a:off x="8473306" y="5040030"/>
                <a:ext cx="281160" cy="208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B56664-ABAF-BBEC-3C9C-4A9AD0B59DA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68986" y="5035710"/>
                  <a:ext cx="2898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CEFCDAC-9616-04D0-A9E9-59E5DF9A775F}"/>
              </a:ext>
            </a:extLst>
          </p:cNvPr>
          <p:cNvGrpSpPr/>
          <p:nvPr/>
        </p:nvGrpSpPr>
        <p:grpSpPr>
          <a:xfrm>
            <a:off x="9300226" y="4415070"/>
            <a:ext cx="2491560" cy="898560"/>
            <a:chOff x="9300226" y="4415070"/>
            <a:chExt cx="2491560" cy="89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0CC129-47AB-6467-756A-526E40B72010}"/>
                    </a:ext>
                  </a:extLst>
                </p14:cNvPr>
                <p14:cNvContentPartPr/>
                <p14:nvPr/>
              </p14:nvContentPartPr>
              <p14:xfrm>
                <a:off x="9300226" y="4680390"/>
                <a:ext cx="231840" cy="633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40CC129-47AB-6467-756A-526E40B720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95906" y="4676070"/>
                  <a:ext cx="24048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8C17FD3-A56E-CC7F-0C01-49F8DCB5BF46}"/>
                    </a:ext>
                  </a:extLst>
                </p14:cNvPr>
                <p14:cNvContentPartPr/>
                <p14:nvPr/>
              </p14:nvContentPartPr>
              <p14:xfrm>
                <a:off x="9651226" y="4849230"/>
                <a:ext cx="233280" cy="291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8C17FD3-A56E-CC7F-0C01-49F8DCB5BF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46906" y="4844910"/>
                  <a:ext cx="241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0F6B8D5-171B-C216-89E3-3E519A1C392D}"/>
                    </a:ext>
                  </a:extLst>
                </p14:cNvPr>
                <p14:cNvContentPartPr/>
                <p14:nvPr/>
              </p14:nvContentPartPr>
              <p14:xfrm>
                <a:off x="9619186" y="4864710"/>
                <a:ext cx="367920" cy="237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0F6B8D5-171B-C216-89E3-3E519A1C392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14866" y="4860390"/>
                  <a:ext cx="376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A39311-237E-6608-D251-83175D9D6748}"/>
                    </a:ext>
                  </a:extLst>
                </p14:cNvPr>
                <p14:cNvContentPartPr/>
                <p14:nvPr/>
              </p14:nvContentPartPr>
              <p14:xfrm>
                <a:off x="9945706" y="4755990"/>
                <a:ext cx="352440" cy="327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A39311-237E-6608-D251-83175D9D674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41386" y="4751670"/>
                  <a:ext cx="361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2FC915E-9402-576A-2460-AACC23A0BA5B}"/>
                    </a:ext>
                  </a:extLst>
                </p14:cNvPr>
                <p14:cNvContentPartPr/>
                <p14:nvPr/>
              </p14:nvContentPartPr>
              <p14:xfrm>
                <a:off x="9998266" y="4879110"/>
                <a:ext cx="188280" cy="34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2FC915E-9402-576A-2460-AACC23A0BA5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93946" y="4874790"/>
                  <a:ext cx="196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6BA2033-6307-1162-BD99-EB8DB0343C2C}"/>
                    </a:ext>
                  </a:extLst>
                </p14:cNvPr>
                <p14:cNvContentPartPr/>
                <p14:nvPr/>
              </p14:nvContentPartPr>
              <p14:xfrm>
                <a:off x="10405786" y="4632150"/>
                <a:ext cx="249120" cy="461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6BA2033-6307-1162-BD99-EB8DB0343C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01466" y="4627830"/>
                  <a:ext cx="257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47DE435-5F97-7855-0093-2CD6483A4874}"/>
                    </a:ext>
                  </a:extLst>
                </p14:cNvPr>
                <p14:cNvContentPartPr/>
                <p14:nvPr/>
              </p14:nvContentPartPr>
              <p14:xfrm>
                <a:off x="10832386" y="4701990"/>
                <a:ext cx="250200" cy="203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47DE435-5F97-7855-0093-2CD6483A487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28066" y="4697670"/>
                  <a:ext cx="258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AD39BB-8CEC-429C-FF80-FB6271968FEE}"/>
                    </a:ext>
                  </a:extLst>
                </p14:cNvPr>
                <p14:cNvContentPartPr/>
                <p14:nvPr/>
              </p14:nvContentPartPr>
              <p14:xfrm>
                <a:off x="11256106" y="4668150"/>
                <a:ext cx="231120" cy="303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AD39BB-8CEC-429C-FF80-FB6271968FE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251786" y="4663830"/>
                  <a:ext cx="239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CACA242-FFF9-6CCA-07A6-75D993BEB62D}"/>
                    </a:ext>
                  </a:extLst>
                </p14:cNvPr>
                <p14:cNvContentPartPr/>
                <p14:nvPr/>
              </p14:nvContentPartPr>
              <p14:xfrm>
                <a:off x="11545906" y="4415070"/>
                <a:ext cx="245880" cy="768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CACA242-FFF9-6CCA-07A6-75D993BEB62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41586" y="4410750"/>
                  <a:ext cx="254520" cy="77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7CF9CAF-AA94-98B2-A201-68DF0410CB80}"/>
              </a:ext>
            </a:extLst>
          </p:cNvPr>
          <p:cNvGrpSpPr/>
          <p:nvPr/>
        </p:nvGrpSpPr>
        <p:grpSpPr>
          <a:xfrm>
            <a:off x="2171506" y="5433870"/>
            <a:ext cx="3035880" cy="959400"/>
            <a:chOff x="2171506" y="5433870"/>
            <a:chExt cx="3035880" cy="95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B6CBD6C-7C03-55A0-BB6D-2EF467345A2A}"/>
                    </a:ext>
                  </a:extLst>
                </p14:cNvPr>
                <p14:cNvContentPartPr/>
                <p14:nvPr/>
              </p14:nvContentPartPr>
              <p14:xfrm>
                <a:off x="2171506" y="5552310"/>
                <a:ext cx="158400" cy="840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B6CBD6C-7C03-55A0-BB6D-2EF467345A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67186" y="5547990"/>
                  <a:ext cx="16704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A428A17-AC24-A7CC-B319-1DA6ED33E741}"/>
                    </a:ext>
                  </a:extLst>
                </p14:cNvPr>
                <p14:cNvContentPartPr/>
                <p14:nvPr/>
              </p14:nvContentPartPr>
              <p14:xfrm>
                <a:off x="2175106" y="5433870"/>
                <a:ext cx="457200" cy="507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A428A17-AC24-A7CC-B319-1DA6ED33E74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70786" y="5429550"/>
                  <a:ext cx="4658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FB4993C-A780-6ECA-456B-DAFB73CC52AB}"/>
                    </a:ext>
                  </a:extLst>
                </p14:cNvPr>
                <p14:cNvContentPartPr/>
                <p14:nvPr/>
              </p14:nvContentPartPr>
              <p14:xfrm>
                <a:off x="2654626" y="5905470"/>
                <a:ext cx="330840" cy="327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FB4993C-A780-6ECA-456B-DAFB73CC52A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50306" y="5901150"/>
                  <a:ext cx="339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CF5AC6D-B27C-507A-0876-F1F22169CDFA}"/>
                    </a:ext>
                  </a:extLst>
                </p14:cNvPr>
                <p14:cNvContentPartPr/>
                <p14:nvPr/>
              </p14:nvContentPartPr>
              <p14:xfrm>
                <a:off x="2953426" y="5843190"/>
                <a:ext cx="165240" cy="516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CF5AC6D-B27C-507A-0876-F1F22169CD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49106" y="5838870"/>
                  <a:ext cx="1738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3AEEA6B-9C52-C5EC-D723-F908D0F5ED78}"/>
                    </a:ext>
                  </a:extLst>
                </p14:cNvPr>
                <p14:cNvContentPartPr/>
                <p14:nvPr/>
              </p14:nvContentPartPr>
              <p14:xfrm>
                <a:off x="3348346" y="5862270"/>
                <a:ext cx="258120" cy="19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3AEEA6B-9C52-C5EC-D723-F908D0F5ED7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44026" y="5857950"/>
                  <a:ext cx="266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718451B-AFB5-E90E-14C7-994926BDFBFF}"/>
                    </a:ext>
                  </a:extLst>
                </p14:cNvPr>
                <p14:cNvContentPartPr/>
                <p14:nvPr/>
              </p14:nvContentPartPr>
              <p14:xfrm>
                <a:off x="3388666" y="5515950"/>
                <a:ext cx="960480" cy="642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718451B-AFB5-E90E-14C7-994926BDFBF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84346" y="5511630"/>
                  <a:ext cx="9691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F116572-F171-88F8-A012-7B52DE8771E6}"/>
                    </a:ext>
                  </a:extLst>
                </p14:cNvPr>
                <p14:cNvContentPartPr/>
                <p14:nvPr/>
              </p14:nvContentPartPr>
              <p14:xfrm>
                <a:off x="4057546" y="5458710"/>
                <a:ext cx="417960" cy="435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F116572-F171-88F8-A012-7B52DE8771E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53226" y="5454390"/>
                  <a:ext cx="4266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B5FE573-02EC-47A7-D833-83555459E2EE}"/>
                    </a:ext>
                  </a:extLst>
                </p14:cNvPr>
                <p14:cNvContentPartPr/>
                <p14:nvPr/>
              </p14:nvContentPartPr>
              <p14:xfrm>
                <a:off x="4641466" y="5729430"/>
                <a:ext cx="381600" cy="430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B5FE573-02EC-47A7-D833-83555459E2E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37146" y="5725110"/>
                  <a:ext cx="3902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60B02DB-D231-B6DD-7C4D-D860B8E4560A}"/>
                    </a:ext>
                  </a:extLst>
                </p14:cNvPr>
                <p14:cNvContentPartPr/>
                <p14:nvPr/>
              </p14:nvContentPartPr>
              <p14:xfrm>
                <a:off x="4952146" y="5740950"/>
                <a:ext cx="255240" cy="450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60B02DB-D231-B6DD-7C4D-D860B8E4560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47826" y="5736630"/>
                  <a:ext cx="26388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BC9E82B-BC9C-3A4B-C333-1CD46B970D97}"/>
              </a:ext>
            </a:extLst>
          </p:cNvPr>
          <p:cNvGrpSpPr/>
          <p:nvPr/>
        </p:nvGrpSpPr>
        <p:grpSpPr>
          <a:xfrm>
            <a:off x="688306" y="4038870"/>
            <a:ext cx="2395440" cy="1149120"/>
            <a:chOff x="688306" y="4038870"/>
            <a:chExt cx="2395440" cy="11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FE044B1-7AC6-2234-38F1-892D468B9024}"/>
                    </a:ext>
                  </a:extLst>
                </p14:cNvPr>
                <p14:cNvContentPartPr/>
                <p14:nvPr/>
              </p14:nvContentPartPr>
              <p14:xfrm>
                <a:off x="1592986" y="4065150"/>
                <a:ext cx="78120" cy="745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FE044B1-7AC6-2234-38F1-892D468B902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88666" y="4060830"/>
                  <a:ext cx="8676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15C479-E747-9745-9AA2-A3F4837829A4}"/>
                    </a:ext>
                  </a:extLst>
                </p14:cNvPr>
                <p14:cNvContentPartPr/>
                <p14:nvPr/>
              </p14:nvContentPartPr>
              <p14:xfrm>
                <a:off x="1560586" y="4038870"/>
                <a:ext cx="274320" cy="500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15C479-E747-9745-9AA2-A3F4837829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56266" y="4034550"/>
                  <a:ext cx="2829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04E483-2831-3AF8-8474-4E3116932156}"/>
                    </a:ext>
                  </a:extLst>
                </p14:cNvPr>
                <p14:cNvContentPartPr/>
                <p14:nvPr/>
              </p14:nvContentPartPr>
              <p14:xfrm>
                <a:off x="1844986" y="4530270"/>
                <a:ext cx="267120" cy="324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04E483-2831-3AF8-8474-4E311693215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40666" y="4525950"/>
                  <a:ext cx="2757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5E9678B-E298-CA16-778D-6BF928C7CD92}"/>
                    </a:ext>
                  </a:extLst>
                </p14:cNvPr>
                <p14:cNvContentPartPr/>
                <p14:nvPr/>
              </p14:nvContentPartPr>
              <p14:xfrm>
                <a:off x="2300026" y="4655910"/>
                <a:ext cx="82080" cy="128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5E9678B-E298-CA16-778D-6BF928C7CD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95706" y="4651590"/>
                  <a:ext cx="90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BCFAA1-AD0F-AE56-1359-001E46215F7C}"/>
                    </a:ext>
                  </a:extLst>
                </p14:cNvPr>
                <p14:cNvContentPartPr/>
                <p14:nvPr/>
              </p14:nvContentPartPr>
              <p14:xfrm>
                <a:off x="2207506" y="4299510"/>
                <a:ext cx="763200" cy="19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BCFAA1-AD0F-AE56-1359-001E46215F7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03186" y="4295190"/>
                  <a:ext cx="771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9F79964-D6AD-571A-4922-15FC5EBBE307}"/>
                    </a:ext>
                  </a:extLst>
                </p14:cNvPr>
                <p14:cNvContentPartPr/>
                <p14:nvPr/>
              </p14:nvContentPartPr>
              <p14:xfrm>
                <a:off x="2836426" y="4530270"/>
                <a:ext cx="247320" cy="97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9F79964-D6AD-571A-4922-15FC5EBBE30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32106" y="4525950"/>
                  <a:ext cx="255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02521D4-4D52-BBEB-EB3D-841E45E5B65B}"/>
                    </a:ext>
                  </a:extLst>
                </p14:cNvPr>
                <p14:cNvContentPartPr/>
                <p14:nvPr/>
              </p14:nvContentPartPr>
              <p14:xfrm>
                <a:off x="688306" y="4631430"/>
                <a:ext cx="357480" cy="191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02521D4-4D52-BBEB-EB3D-841E45E5B65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3986" y="4627110"/>
                  <a:ext cx="366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D739252-DA1E-65F0-E27F-1F91E5ACC927}"/>
                    </a:ext>
                  </a:extLst>
                </p14:cNvPr>
                <p14:cNvContentPartPr/>
                <p14:nvPr/>
              </p14:nvContentPartPr>
              <p14:xfrm>
                <a:off x="744826" y="4819350"/>
                <a:ext cx="427680" cy="275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D739252-DA1E-65F0-E27F-1F91E5ACC92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0506" y="4815030"/>
                  <a:ext cx="436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0A93869-E12E-7623-9A55-3837C6B532D3}"/>
                    </a:ext>
                  </a:extLst>
                </p14:cNvPr>
                <p14:cNvContentPartPr/>
                <p14:nvPr/>
              </p14:nvContentPartPr>
              <p14:xfrm>
                <a:off x="817546" y="4346670"/>
                <a:ext cx="537480" cy="841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0A93869-E12E-7623-9A55-3837C6B532D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3226" y="4342350"/>
                  <a:ext cx="546120" cy="84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A921436-A247-93BC-49D0-2C80584EEF71}"/>
              </a:ext>
            </a:extLst>
          </p:cNvPr>
          <p:cNvGrpSpPr/>
          <p:nvPr/>
        </p:nvGrpSpPr>
        <p:grpSpPr>
          <a:xfrm>
            <a:off x="2429266" y="2341830"/>
            <a:ext cx="815400" cy="73440"/>
            <a:chOff x="2429266" y="2341830"/>
            <a:chExt cx="81540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9DBCC3B-406B-1FB1-9BCD-8F1DFA146EF6}"/>
                    </a:ext>
                  </a:extLst>
                </p14:cNvPr>
                <p14:cNvContentPartPr/>
                <p14:nvPr/>
              </p14:nvContentPartPr>
              <p14:xfrm>
                <a:off x="2429266" y="2341830"/>
                <a:ext cx="815400" cy="60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9DBCC3B-406B-1FB1-9BCD-8F1DFA146EF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24946" y="2337510"/>
                  <a:ext cx="824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1BCC2CD-B3FF-B068-A3FD-26ADA4D2B695}"/>
                    </a:ext>
                  </a:extLst>
                </p14:cNvPr>
                <p14:cNvContentPartPr/>
                <p14:nvPr/>
              </p14:nvContentPartPr>
              <p14:xfrm>
                <a:off x="2538346" y="2401590"/>
                <a:ext cx="501120" cy="13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1BCC2CD-B3FF-B068-A3FD-26ADA4D2B69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34026" y="2397270"/>
                  <a:ext cx="509760" cy="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29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B46E4F6-814C-7156-5E57-370B858284A7}"/>
                  </a:ext>
                </a:extLst>
              </p14:cNvPr>
              <p14:cNvContentPartPr/>
              <p14:nvPr/>
            </p14:nvContentPartPr>
            <p14:xfrm>
              <a:off x="6793906" y="1701030"/>
              <a:ext cx="255600" cy="37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B46E4F6-814C-7156-5E57-370B85828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9586" y="1696710"/>
                <a:ext cx="26424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4EDF423-7D7D-DEBD-16E9-F86B8ED5D218}"/>
              </a:ext>
            </a:extLst>
          </p:cNvPr>
          <p:cNvGrpSpPr/>
          <p:nvPr/>
        </p:nvGrpSpPr>
        <p:grpSpPr>
          <a:xfrm>
            <a:off x="6770146" y="962670"/>
            <a:ext cx="925560" cy="563040"/>
            <a:chOff x="6770146" y="962670"/>
            <a:chExt cx="92556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C2389C-DC75-19EB-0F18-F17868360BB1}"/>
                    </a:ext>
                  </a:extLst>
                </p14:cNvPr>
                <p14:cNvContentPartPr/>
                <p14:nvPr/>
              </p14:nvContentPartPr>
              <p14:xfrm>
                <a:off x="6770146" y="1181190"/>
                <a:ext cx="186840" cy="27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C2389C-DC75-19EB-0F18-F17868360B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65826" y="1176870"/>
                  <a:ext cx="195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CEDF52-F532-D7B8-E798-57B08EABE9CB}"/>
                    </a:ext>
                  </a:extLst>
                </p14:cNvPr>
                <p14:cNvContentPartPr/>
                <p14:nvPr/>
              </p14:nvContentPartPr>
              <p14:xfrm>
                <a:off x="6882466" y="962670"/>
                <a:ext cx="194040" cy="563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CEDF52-F532-D7B8-E798-57B08EABE9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8146" y="958350"/>
                  <a:ext cx="2026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87A68A-1D4A-6EFA-6643-82A2700ACDCF}"/>
                    </a:ext>
                  </a:extLst>
                </p14:cNvPr>
                <p14:cNvContentPartPr/>
                <p14:nvPr/>
              </p14:nvContentPartPr>
              <p14:xfrm>
                <a:off x="7435066" y="1422030"/>
                <a:ext cx="260640" cy="16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87A68A-1D4A-6EFA-6643-82A2700ACD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30746" y="1417710"/>
                  <a:ext cx="269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445F43-2988-C0E5-25AD-F951D4A67C54}"/>
                    </a:ext>
                  </a:extLst>
                </p14:cNvPr>
                <p14:cNvContentPartPr/>
                <p14:nvPr/>
              </p14:nvContentPartPr>
              <p14:xfrm>
                <a:off x="7237426" y="1190190"/>
                <a:ext cx="456480" cy="21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445F43-2988-C0E5-25AD-F951D4A67C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3106" y="1185870"/>
                  <a:ext cx="4651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1EF05F8-9890-19CB-28B5-4FE8326F526B}"/>
              </a:ext>
            </a:extLst>
          </p:cNvPr>
          <p:cNvGrpSpPr/>
          <p:nvPr/>
        </p:nvGrpSpPr>
        <p:grpSpPr>
          <a:xfrm>
            <a:off x="8272786" y="98670"/>
            <a:ext cx="3543840" cy="5951880"/>
            <a:chOff x="8272786" y="98670"/>
            <a:chExt cx="3543840" cy="59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812512-0203-E1D9-5BA9-EC3E6BAC4078}"/>
                    </a:ext>
                  </a:extLst>
                </p14:cNvPr>
                <p14:cNvContentPartPr/>
                <p14:nvPr/>
              </p14:nvContentPartPr>
              <p14:xfrm>
                <a:off x="8272786" y="448230"/>
                <a:ext cx="730440" cy="3528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812512-0203-E1D9-5BA9-EC3E6BAC40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68466" y="443910"/>
                  <a:ext cx="739080" cy="35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140999-7D5C-AE7C-9792-9F3FF884A04D}"/>
                    </a:ext>
                  </a:extLst>
                </p14:cNvPr>
                <p14:cNvContentPartPr/>
                <p14:nvPr/>
              </p14:nvContentPartPr>
              <p14:xfrm>
                <a:off x="8734306" y="165270"/>
                <a:ext cx="340200" cy="29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140999-7D5C-AE7C-9792-9F3FF884A0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29986" y="160950"/>
                  <a:ext cx="348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26F47A-3A22-476A-59EC-59F7641D3DE9}"/>
                    </a:ext>
                  </a:extLst>
                </p14:cNvPr>
                <p14:cNvContentPartPr/>
                <p14:nvPr/>
              </p14:nvContentPartPr>
              <p14:xfrm>
                <a:off x="9357826" y="315750"/>
                <a:ext cx="110160" cy="220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26F47A-3A22-476A-59EC-59F7641D3D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53506" y="311430"/>
                  <a:ext cx="118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6672C6F-2166-B789-DF03-DF6658698C6D}"/>
                    </a:ext>
                  </a:extLst>
                </p14:cNvPr>
                <p14:cNvContentPartPr/>
                <p14:nvPr/>
              </p14:nvContentPartPr>
              <p14:xfrm>
                <a:off x="8749066" y="199470"/>
                <a:ext cx="408600" cy="8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6672C6F-2166-B789-DF03-DF6658698C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44746" y="195150"/>
                  <a:ext cx="417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6D383E-9AFA-8771-6E11-B1187E0111A7}"/>
                    </a:ext>
                  </a:extLst>
                </p14:cNvPr>
                <p14:cNvContentPartPr/>
                <p14:nvPr/>
              </p14:nvContentPartPr>
              <p14:xfrm>
                <a:off x="8740786" y="733350"/>
                <a:ext cx="338400" cy="27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6D383E-9AFA-8771-6E11-B1187E0111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36466" y="729030"/>
                  <a:ext cx="347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07356B-337D-BE73-7A31-511163A2A867}"/>
                    </a:ext>
                  </a:extLst>
                </p14:cNvPr>
                <p14:cNvContentPartPr/>
                <p14:nvPr/>
              </p14:nvContentPartPr>
              <p14:xfrm>
                <a:off x="9300946" y="950430"/>
                <a:ext cx="207000" cy="163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07356B-337D-BE73-7A31-511163A2A8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96626" y="946110"/>
                  <a:ext cx="215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FC46486-0BF7-97F6-961A-1FCF0C7EE946}"/>
                    </a:ext>
                  </a:extLst>
                </p14:cNvPr>
                <p14:cNvContentPartPr/>
                <p14:nvPr/>
              </p14:nvContentPartPr>
              <p14:xfrm>
                <a:off x="8998906" y="1191630"/>
                <a:ext cx="50040" cy="113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FC46486-0BF7-97F6-961A-1FCF0C7EE9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4586" y="1187310"/>
                  <a:ext cx="58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DF0B19-AD8B-3508-18FE-9F423654656E}"/>
                    </a:ext>
                  </a:extLst>
                </p14:cNvPr>
                <p14:cNvContentPartPr/>
                <p14:nvPr/>
              </p14:nvContentPartPr>
              <p14:xfrm>
                <a:off x="8668426" y="634710"/>
                <a:ext cx="555120" cy="372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DF0B19-AD8B-3508-18FE-9F42365465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64106" y="630390"/>
                  <a:ext cx="5637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ED82AC-CE13-40C0-FF45-F025A29BD6AA}"/>
                    </a:ext>
                  </a:extLst>
                </p14:cNvPr>
                <p14:cNvContentPartPr/>
                <p14:nvPr/>
              </p14:nvContentPartPr>
              <p14:xfrm>
                <a:off x="9158026" y="917310"/>
                <a:ext cx="289440" cy="323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ED82AC-CE13-40C0-FF45-F025A29BD6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53706" y="912990"/>
                  <a:ext cx="2980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042DD1-1B93-381B-EF70-EA2DC9E40423}"/>
                    </a:ext>
                  </a:extLst>
                </p14:cNvPr>
                <p14:cNvContentPartPr/>
                <p14:nvPr/>
              </p14:nvContentPartPr>
              <p14:xfrm>
                <a:off x="8930506" y="1243830"/>
                <a:ext cx="70560" cy="80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042DD1-1B93-381B-EF70-EA2DC9E404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26186" y="1239510"/>
                  <a:ext cx="7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5448E8-D081-E82D-8F1A-440751DEC74B}"/>
                    </a:ext>
                  </a:extLst>
                </p14:cNvPr>
                <p14:cNvContentPartPr/>
                <p14:nvPr/>
              </p14:nvContentPartPr>
              <p14:xfrm>
                <a:off x="9071266" y="1774470"/>
                <a:ext cx="72720" cy="357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5448E8-D081-E82D-8F1A-440751DEC7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66946" y="1770150"/>
                  <a:ext cx="81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ECBEE6-C4AA-00AC-F529-E635ACD7BE51}"/>
                    </a:ext>
                  </a:extLst>
                </p14:cNvPr>
                <p14:cNvContentPartPr/>
                <p14:nvPr/>
              </p14:nvContentPartPr>
              <p14:xfrm>
                <a:off x="9224266" y="2678430"/>
                <a:ext cx="30960" cy="49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ECBEE6-C4AA-00AC-F529-E635ACD7BE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9946" y="2674110"/>
                  <a:ext cx="39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65773F-1AA8-B696-14C3-6DAD918C64CF}"/>
                    </a:ext>
                  </a:extLst>
                </p14:cNvPr>
                <p14:cNvContentPartPr/>
                <p14:nvPr/>
              </p14:nvContentPartPr>
              <p14:xfrm>
                <a:off x="8974426" y="1609950"/>
                <a:ext cx="468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65773F-1AA8-B696-14C3-6DAD918C64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70106" y="1605630"/>
                  <a:ext cx="13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E8EE27-7A8D-880D-F204-ACF6E23E1019}"/>
                    </a:ext>
                  </a:extLst>
                </p14:cNvPr>
                <p14:cNvContentPartPr/>
                <p14:nvPr/>
              </p14:nvContentPartPr>
              <p14:xfrm>
                <a:off x="8859946" y="1939710"/>
                <a:ext cx="392760" cy="469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E8EE27-7A8D-880D-F204-ACF6E23E10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55626" y="1935390"/>
                  <a:ext cx="4014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BD3004-BB42-1A5A-2FC9-2C26D68423A7}"/>
                    </a:ext>
                  </a:extLst>
                </p14:cNvPr>
                <p14:cNvContentPartPr/>
                <p14:nvPr/>
              </p14:nvContentPartPr>
              <p14:xfrm>
                <a:off x="9338746" y="2216910"/>
                <a:ext cx="100800" cy="283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BD3004-BB42-1A5A-2FC9-2C26D68423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34426" y="2212590"/>
                  <a:ext cx="109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94DCEA-C994-8A84-010B-D17349F3977E}"/>
                    </a:ext>
                  </a:extLst>
                </p14:cNvPr>
                <p14:cNvContentPartPr/>
                <p14:nvPr/>
              </p14:nvContentPartPr>
              <p14:xfrm>
                <a:off x="9345586" y="2187030"/>
                <a:ext cx="248400" cy="218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94DCEA-C994-8A84-010B-D17349F397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1266" y="2182710"/>
                  <a:ext cx="257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254ABD-1533-5445-3B63-96E03D04183A}"/>
                    </a:ext>
                  </a:extLst>
                </p14:cNvPr>
                <p14:cNvContentPartPr/>
                <p14:nvPr/>
              </p14:nvContentPartPr>
              <p14:xfrm>
                <a:off x="9723946" y="2361270"/>
                <a:ext cx="259920" cy="221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254ABD-1533-5445-3B63-96E03D0418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19626" y="2356950"/>
                  <a:ext cx="268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5D58AC-99DE-DE11-9601-DF72780BFD0C}"/>
                    </a:ext>
                  </a:extLst>
                </p14:cNvPr>
                <p14:cNvContentPartPr/>
                <p14:nvPr/>
              </p14:nvContentPartPr>
              <p14:xfrm>
                <a:off x="9980986" y="2240670"/>
                <a:ext cx="96480" cy="276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5D58AC-99DE-DE11-9601-DF72780BFD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76666" y="2236350"/>
                  <a:ext cx="105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84C536-E50E-248D-0B7F-8BF6ABF01A0D}"/>
                    </a:ext>
                  </a:extLst>
                </p14:cNvPr>
                <p14:cNvContentPartPr/>
                <p14:nvPr/>
              </p14:nvContentPartPr>
              <p14:xfrm>
                <a:off x="10324786" y="2196750"/>
                <a:ext cx="45720" cy="27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84C536-E50E-248D-0B7F-8BF6ABF01A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20466" y="2192430"/>
                  <a:ext cx="54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32F1D7-4104-D09A-98A4-6741078BEB92}"/>
                    </a:ext>
                  </a:extLst>
                </p14:cNvPr>
                <p14:cNvContentPartPr/>
                <p14:nvPr/>
              </p14:nvContentPartPr>
              <p14:xfrm>
                <a:off x="9953626" y="2346870"/>
                <a:ext cx="198720" cy="30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32F1D7-4104-D09A-98A4-6741078BEB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49306" y="2342550"/>
                  <a:ext cx="207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B7629D6-D094-E29B-BF1C-9FFF771FECFB}"/>
                    </a:ext>
                  </a:extLst>
                </p14:cNvPr>
                <p14:cNvContentPartPr/>
                <p14:nvPr/>
              </p14:nvContentPartPr>
              <p14:xfrm>
                <a:off x="9132466" y="2635590"/>
                <a:ext cx="373320" cy="379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B7629D6-D094-E29B-BF1C-9FFF771FEC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28146" y="2631270"/>
                  <a:ext cx="381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06C22FF-2DBC-A9DD-A490-DC488987A764}"/>
                    </a:ext>
                  </a:extLst>
                </p14:cNvPr>
                <p14:cNvContentPartPr/>
                <p14:nvPr/>
              </p14:nvContentPartPr>
              <p14:xfrm>
                <a:off x="9760666" y="2927910"/>
                <a:ext cx="352800" cy="272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06C22FF-2DBC-A9DD-A490-DC488987A7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56346" y="2923590"/>
                  <a:ext cx="361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16935A-92B7-88ED-31E5-3D51BE78B824}"/>
                    </a:ext>
                  </a:extLst>
                </p14:cNvPr>
                <p14:cNvContentPartPr/>
                <p14:nvPr/>
              </p14:nvContentPartPr>
              <p14:xfrm>
                <a:off x="9296986" y="3353790"/>
                <a:ext cx="83160" cy="83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16935A-92B7-88ED-31E5-3D51BE78B8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2666" y="3349470"/>
                  <a:ext cx="91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49AB43E-DBF5-E9FC-EDCD-F286EC541AA6}"/>
                    </a:ext>
                  </a:extLst>
                </p14:cNvPr>
                <p14:cNvContentPartPr/>
                <p14:nvPr/>
              </p14:nvContentPartPr>
              <p14:xfrm>
                <a:off x="9494266" y="3751950"/>
                <a:ext cx="43200" cy="202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49AB43E-DBF5-E9FC-EDCD-F286EC541A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9946" y="3747630"/>
                  <a:ext cx="51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00A4CE-8E55-254F-654D-83AFA185A424}"/>
                    </a:ext>
                  </a:extLst>
                </p14:cNvPr>
                <p14:cNvContentPartPr/>
                <p14:nvPr/>
              </p14:nvContentPartPr>
              <p14:xfrm>
                <a:off x="9595426" y="4262430"/>
                <a:ext cx="612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00A4CE-8E55-254F-654D-83AFA185A4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91106" y="4258110"/>
                  <a:ext cx="14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7B8DC3-4FC7-21CA-5C9C-AC505CB6F411}"/>
                    </a:ext>
                  </a:extLst>
                </p14:cNvPr>
                <p14:cNvContentPartPr/>
                <p14:nvPr/>
              </p14:nvContentPartPr>
              <p14:xfrm>
                <a:off x="9498586" y="4323990"/>
                <a:ext cx="400320" cy="331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7B8DC3-4FC7-21CA-5C9C-AC505CB6F41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94266" y="4319670"/>
                  <a:ext cx="4089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3FF71E-F131-31B6-DC7A-DE9ED374F60A}"/>
                    </a:ext>
                  </a:extLst>
                </p14:cNvPr>
                <p14:cNvContentPartPr/>
                <p14:nvPr/>
              </p14:nvContentPartPr>
              <p14:xfrm>
                <a:off x="10043986" y="4539270"/>
                <a:ext cx="87120" cy="234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3FF71E-F131-31B6-DC7A-DE9ED374F6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39666" y="4534950"/>
                  <a:ext cx="95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AE6D3E-31AA-D5F4-33AE-75EAF79F06B2}"/>
                    </a:ext>
                  </a:extLst>
                </p14:cNvPr>
                <p14:cNvContentPartPr/>
                <p14:nvPr/>
              </p14:nvContentPartPr>
              <p14:xfrm>
                <a:off x="9925546" y="4474830"/>
                <a:ext cx="325440" cy="20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AE6D3E-31AA-D5F4-33AE-75EAF79F06B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921226" y="4470510"/>
                  <a:ext cx="334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26289E2-47B0-84F8-C5B3-B9F682CBC80A}"/>
                    </a:ext>
                  </a:extLst>
                </p14:cNvPr>
                <p14:cNvContentPartPr/>
                <p14:nvPr/>
              </p14:nvContentPartPr>
              <p14:xfrm>
                <a:off x="10362946" y="4539270"/>
                <a:ext cx="344520" cy="312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26289E2-47B0-84F8-C5B3-B9F682CBC80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58626" y="4534950"/>
                  <a:ext cx="353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A7D10F7-7808-02A0-F0ED-314D7261D0CF}"/>
                    </a:ext>
                  </a:extLst>
                </p14:cNvPr>
                <p14:cNvContentPartPr/>
                <p14:nvPr/>
              </p14:nvContentPartPr>
              <p14:xfrm>
                <a:off x="10828426" y="4543590"/>
                <a:ext cx="74880" cy="214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A7D10F7-7808-02A0-F0ED-314D7261D0C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824106" y="4539270"/>
                  <a:ext cx="83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F3F43E-9738-6F12-E537-64FA76FBEFD3}"/>
                    </a:ext>
                  </a:extLst>
                </p14:cNvPr>
                <p14:cNvContentPartPr/>
                <p14:nvPr/>
              </p14:nvContentPartPr>
              <p14:xfrm>
                <a:off x="10735906" y="4458990"/>
                <a:ext cx="379800" cy="248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F3F43E-9738-6F12-E537-64FA76FBEF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31586" y="4454670"/>
                  <a:ext cx="388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9685A5-D1A8-2859-7E51-9D71A71A5D37}"/>
                    </a:ext>
                  </a:extLst>
                </p14:cNvPr>
                <p14:cNvContentPartPr/>
                <p14:nvPr/>
              </p14:nvContentPartPr>
              <p14:xfrm>
                <a:off x="10074946" y="98670"/>
                <a:ext cx="1741680" cy="5951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9685A5-D1A8-2859-7E51-9D71A71A5D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70626" y="94350"/>
                  <a:ext cx="1750320" cy="59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4216A1-E552-7B81-BB49-71D72B378439}"/>
                    </a:ext>
                  </a:extLst>
                </p14:cNvPr>
                <p14:cNvContentPartPr/>
                <p14:nvPr/>
              </p14:nvContentPartPr>
              <p14:xfrm>
                <a:off x="8696506" y="3844110"/>
                <a:ext cx="471960" cy="727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4216A1-E552-7B81-BB49-71D72B3784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92186" y="3839790"/>
                  <a:ext cx="480600" cy="73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C47F0AF-F5AE-42B4-B065-C73D9D081108}"/>
              </a:ext>
            </a:extLst>
          </p:cNvPr>
          <p:cNvGrpSpPr/>
          <p:nvPr/>
        </p:nvGrpSpPr>
        <p:grpSpPr>
          <a:xfrm>
            <a:off x="156946" y="145470"/>
            <a:ext cx="5875920" cy="6180120"/>
            <a:chOff x="156946" y="145470"/>
            <a:chExt cx="5875920" cy="61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73A61E-8E2D-5D60-E853-CD58B9606E0A}"/>
                    </a:ext>
                  </a:extLst>
                </p14:cNvPr>
                <p14:cNvContentPartPr/>
                <p14:nvPr/>
              </p14:nvContentPartPr>
              <p14:xfrm>
                <a:off x="1842106" y="1071390"/>
                <a:ext cx="378000" cy="2415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73A61E-8E2D-5D60-E853-CD58B9606E0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37786" y="1067070"/>
                  <a:ext cx="386640" cy="24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75CEA58-8F89-0372-CA0A-FF45B180A715}"/>
                    </a:ext>
                  </a:extLst>
                </p14:cNvPr>
                <p14:cNvContentPartPr/>
                <p14:nvPr/>
              </p14:nvContentPartPr>
              <p14:xfrm>
                <a:off x="1704226" y="884910"/>
                <a:ext cx="3320640" cy="2804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75CEA58-8F89-0372-CA0A-FF45B180A7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99906" y="880590"/>
                  <a:ext cx="3329280" cy="28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C007CD-FFED-98E6-82EA-56DBB6FFC85C}"/>
                    </a:ext>
                  </a:extLst>
                </p14:cNvPr>
                <p14:cNvContentPartPr/>
                <p14:nvPr/>
              </p14:nvContentPartPr>
              <p14:xfrm>
                <a:off x="2655346" y="145470"/>
                <a:ext cx="628920" cy="561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C007CD-FFED-98E6-82EA-56DBB6FFC85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51026" y="141150"/>
                  <a:ext cx="6375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F9C280-D7F2-E7C0-FED9-B11C61557342}"/>
                    </a:ext>
                  </a:extLst>
                </p14:cNvPr>
                <p14:cNvContentPartPr/>
                <p14:nvPr/>
              </p14:nvContentPartPr>
              <p14:xfrm>
                <a:off x="2893666" y="396750"/>
                <a:ext cx="234720" cy="63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F9C280-D7F2-E7C0-FED9-B11C6155734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89346" y="392430"/>
                  <a:ext cx="243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5A4009-D160-60EC-D774-F85247836448}"/>
                    </a:ext>
                  </a:extLst>
                </p14:cNvPr>
                <p14:cNvContentPartPr/>
                <p14:nvPr/>
              </p14:nvContentPartPr>
              <p14:xfrm>
                <a:off x="2903386" y="669270"/>
                <a:ext cx="133200" cy="46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5A4009-D160-60EC-D774-F8524783644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99066" y="664950"/>
                  <a:ext cx="1418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47AEEF-017F-487B-2F96-A3500F4EDA9E}"/>
                    </a:ext>
                  </a:extLst>
                </p14:cNvPr>
                <p14:cNvContentPartPr/>
                <p14:nvPr/>
              </p14:nvContentPartPr>
              <p14:xfrm>
                <a:off x="2457346" y="758190"/>
                <a:ext cx="907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47AEEF-017F-487B-2F96-A3500F4EDA9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53026" y="753870"/>
                  <a:ext cx="916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5C0C1F-818C-C9D9-DB95-751C32BEF532}"/>
                    </a:ext>
                  </a:extLst>
                </p14:cNvPr>
                <p14:cNvContentPartPr/>
                <p14:nvPr/>
              </p14:nvContentPartPr>
              <p14:xfrm>
                <a:off x="3468586" y="432030"/>
                <a:ext cx="12960" cy="26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5C0C1F-818C-C9D9-DB95-751C32BEF53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64266" y="427710"/>
                  <a:ext cx="21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93EC42-155D-71B2-1F18-173AC3934FDB}"/>
                    </a:ext>
                  </a:extLst>
                </p14:cNvPr>
                <p14:cNvContentPartPr/>
                <p14:nvPr/>
              </p14:nvContentPartPr>
              <p14:xfrm>
                <a:off x="3677026" y="387750"/>
                <a:ext cx="272160" cy="326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93EC42-155D-71B2-1F18-173AC3934FD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72706" y="383430"/>
                  <a:ext cx="280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67A164-547A-1069-BF0C-85AE575BF0D4}"/>
                    </a:ext>
                  </a:extLst>
                </p14:cNvPr>
                <p14:cNvContentPartPr/>
                <p14:nvPr/>
              </p14:nvContentPartPr>
              <p14:xfrm>
                <a:off x="3932626" y="399270"/>
                <a:ext cx="215280" cy="122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67A164-547A-1069-BF0C-85AE575BF0D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28306" y="394950"/>
                  <a:ext cx="223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FF2274-0FD1-A8C2-AC6B-0CF0513E595D}"/>
                    </a:ext>
                  </a:extLst>
                </p14:cNvPr>
                <p14:cNvContentPartPr/>
                <p14:nvPr/>
              </p14:nvContentPartPr>
              <p14:xfrm>
                <a:off x="179626" y="1178670"/>
                <a:ext cx="632160" cy="595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FF2274-0FD1-A8C2-AC6B-0CF0513E595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5306" y="1174350"/>
                  <a:ext cx="64080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23D58D-7E48-C6BA-19A0-734327E8A465}"/>
                    </a:ext>
                  </a:extLst>
                </p14:cNvPr>
                <p14:cNvContentPartPr/>
                <p14:nvPr/>
              </p14:nvContentPartPr>
              <p14:xfrm>
                <a:off x="506506" y="1419510"/>
                <a:ext cx="192960" cy="158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23D58D-7E48-C6BA-19A0-734327E8A46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2186" y="1415190"/>
                  <a:ext cx="201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32F07E-A924-37F4-EACC-168218302036}"/>
                    </a:ext>
                  </a:extLst>
                </p14:cNvPr>
                <p14:cNvContentPartPr/>
                <p14:nvPr/>
              </p14:nvContentPartPr>
              <p14:xfrm>
                <a:off x="869746" y="1432830"/>
                <a:ext cx="959040" cy="10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32F07E-A924-37F4-EACC-16821830203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5426" y="1428510"/>
                  <a:ext cx="967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D6FF77-7D0A-D409-0D51-6A59C96E97D2}"/>
                    </a:ext>
                  </a:extLst>
                </p14:cNvPr>
                <p14:cNvContentPartPr/>
                <p14:nvPr/>
              </p14:nvContentPartPr>
              <p14:xfrm>
                <a:off x="1091146" y="1115310"/>
                <a:ext cx="85320" cy="99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D6FF77-7D0A-D409-0D51-6A59C96E97D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86826" y="1110990"/>
                  <a:ext cx="9396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01204C-85DD-CDE8-7485-6E6F5F779A16}"/>
                    </a:ext>
                  </a:extLst>
                </p14:cNvPr>
                <p14:cNvContentPartPr/>
                <p14:nvPr/>
              </p14:nvContentPartPr>
              <p14:xfrm>
                <a:off x="935626" y="1798590"/>
                <a:ext cx="212400" cy="382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01204C-85DD-CDE8-7485-6E6F5F779A1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1306" y="1794270"/>
                  <a:ext cx="2210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0E8652-1DB4-117A-F36C-B5E5F62F1C9B}"/>
                    </a:ext>
                  </a:extLst>
                </p14:cNvPr>
                <p14:cNvContentPartPr/>
                <p14:nvPr/>
              </p14:nvContentPartPr>
              <p14:xfrm>
                <a:off x="881986" y="2230230"/>
                <a:ext cx="217800" cy="50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0E8652-1DB4-117A-F36C-B5E5F62F1C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7666" y="2225910"/>
                  <a:ext cx="226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04B0B9-5A22-E39A-E48F-F112AA9D32A2}"/>
                    </a:ext>
                  </a:extLst>
                </p14:cNvPr>
                <p14:cNvContentPartPr/>
                <p14:nvPr/>
              </p14:nvContentPartPr>
              <p14:xfrm>
                <a:off x="780826" y="2252910"/>
                <a:ext cx="310680" cy="219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04B0B9-5A22-E39A-E48F-F112AA9D32A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6506" y="2248590"/>
                  <a:ext cx="319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92B31E-409C-138F-522B-A07E02CFA164}"/>
                    </a:ext>
                  </a:extLst>
                </p14:cNvPr>
                <p14:cNvContentPartPr/>
                <p14:nvPr/>
              </p14:nvContentPartPr>
              <p14:xfrm>
                <a:off x="156946" y="3016830"/>
                <a:ext cx="550080" cy="671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92B31E-409C-138F-522B-A07E02CFA16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2626" y="3012510"/>
                  <a:ext cx="55872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31DF85-4BEE-A2E7-28FD-712856F36038}"/>
                    </a:ext>
                  </a:extLst>
                </p14:cNvPr>
                <p14:cNvContentPartPr/>
                <p14:nvPr/>
              </p14:nvContentPartPr>
              <p14:xfrm>
                <a:off x="361426" y="3391590"/>
                <a:ext cx="190080" cy="9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31DF85-4BEE-A2E7-28FD-712856F3603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7106" y="3387270"/>
                  <a:ext cx="198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123912-816C-83AD-3F1C-8287AEC0E2DF}"/>
                    </a:ext>
                  </a:extLst>
                </p14:cNvPr>
                <p14:cNvContentPartPr/>
                <p14:nvPr/>
              </p14:nvContentPartPr>
              <p14:xfrm>
                <a:off x="599746" y="3132030"/>
                <a:ext cx="1309680" cy="174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123912-816C-83AD-3F1C-8287AEC0E2D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5426" y="3127710"/>
                  <a:ext cx="1318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E9F610-A1F7-D386-B685-65A5D3D47B99}"/>
                    </a:ext>
                  </a:extLst>
                </p14:cNvPr>
                <p14:cNvContentPartPr/>
                <p14:nvPr/>
              </p14:nvContentPartPr>
              <p14:xfrm>
                <a:off x="1167826" y="3012150"/>
                <a:ext cx="200880" cy="788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E9F610-A1F7-D386-B685-65A5D3D47B9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63506" y="3007830"/>
                  <a:ext cx="20952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177CEA-6CC3-7D7D-E462-8A4A08F90358}"/>
                    </a:ext>
                  </a:extLst>
                </p14:cNvPr>
                <p14:cNvContentPartPr/>
                <p14:nvPr/>
              </p14:nvContentPartPr>
              <p14:xfrm>
                <a:off x="1079266" y="3615150"/>
                <a:ext cx="117000" cy="361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177CEA-6CC3-7D7D-E462-8A4A08F9035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946" y="3610830"/>
                  <a:ext cx="125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2A7678-1812-FBF0-9D46-3F850610FECB}"/>
                    </a:ext>
                  </a:extLst>
                </p14:cNvPr>
                <p14:cNvContentPartPr/>
                <p14:nvPr/>
              </p14:nvContentPartPr>
              <p14:xfrm>
                <a:off x="934186" y="3904590"/>
                <a:ext cx="234000" cy="23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2A7678-1812-FBF0-9D46-3F850610FEC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9866" y="3900270"/>
                  <a:ext cx="242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A84EEFE-52FB-3E27-1E91-E959D6C1CB09}"/>
                    </a:ext>
                  </a:extLst>
                </p14:cNvPr>
                <p14:cNvContentPartPr/>
                <p14:nvPr/>
              </p14:nvContentPartPr>
              <p14:xfrm>
                <a:off x="4597546" y="1378830"/>
                <a:ext cx="861120" cy="18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A84EEFE-52FB-3E27-1E91-E959D6C1CB0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593226" y="1374510"/>
                  <a:ext cx="869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B3B97BB-0723-DB86-F4BA-341704DCF1D4}"/>
                    </a:ext>
                  </a:extLst>
                </p14:cNvPr>
                <p14:cNvContentPartPr/>
                <p14:nvPr/>
              </p14:nvContentPartPr>
              <p14:xfrm>
                <a:off x="4944226" y="890310"/>
                <a:ext cx="211680" cy="969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B3B97BB-0723-DB86-F4BA-341704DCF1D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39906" y="885990"/>
                  <a:ext cx="22032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8EB214-5531-338C-254B-18407B11EE7D}"/>
                    </a:ext>
                  </a:extLst>
                </p14:cNvPr>
                <p14:cNvContentPartPr/>
                <p14:nvPr/>
              </p14:nvContentPartPr>
              <p14:xfrm>
                <a:off x="5347066" y="1577550"/>
                <a:ext cx="273960" cy="286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8EB214-5531-338C-254B-18407B11EE7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42746" y="1573230"/>
                  <a:ext cx="282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2B2E85-E344-A6E7-ED4D-97B611595AEC}"/>
                    </a:ext>
                  </a:extLst>
                </p14:cNvPr>
                <p14:cNvContentPartPr/>
                <p14:nvPr/>
              </p14:nvContentPartPr>
              <p14:xfrm>
                <a:off x="5593306" y="1842870"/>
                <a:ext cx="193680" cy="30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2B2E85-E344-A6E7-ED4D-97B611595AE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88986" y="1838550"/>
                  <a:ext cx="202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6A358E-EB44-76A3-7C76-2D188746FDDF}"/>
                    </a:ext>
                  </a:extLst>
                </p14:cNvPr>
                <p14:cNvContentPartPr/>
                <p14:nvPr/>
              </p14:nvContentPartPr>
              <p14:xfrm>
                <a:off x="5588986" y="2690670"/>
                <a:ext cx="4320" cy="2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6A358E-EB44-76A3-7C76-2D188746FD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84666" y="2686350"/>
                  <a:ext cx="12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A0644C-44E5-5380-2042-CB58B00298CC}"/>
                    </a:ext>
                  </a:extLst>
                </p14:cNvPr>
                <p14:cNvContentPartPr/>
                <p14:nvPr/>
              </p14:nvContentPartPr>
              <p14:xfrm>
                <a:off x="5726146" y="2895510"/>
                <a:ext cx="360" cy="14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A0644C-44E5-5380-2042-CB58B00298C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21826" y="2891190"/>
                  <a:ext cx="9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F664A0-7791-482E-388B-D487D0B066B6}"/>
                    </a:ext>
                  </a:extLst>
                </p14:cNvPr>
                <p14:cNvContentPartPr/>
                <p14:nvPr/>
              </p14:nvContentPartPr>
              <p14:xfrm>
                <a:off x="5048986" y="2775270"/>
                <a:ext cx="766800" cy="72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F664A0-7791-482E-388B-D487D0B066B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44666" y="2770950"/>
                  <a:ext cx="77544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EAB19BC-4E38-7B55-68F0-E590DC351FF4}"/>
                    </a:ext>
                  </a:extLst>
                </p14:cNvPr>
                <p14:cNvContentPartPr/>
                <p14:nvPr/>
              </p14:nvContentPartPr>
              <p14:xfrm>
                <a:off x="5782306" y="3068670"/>
                <a:ext cx="56520" cy="35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EAB19BC-4E38-7B55-68F0-E590DC351F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77986" y="3064350"/>
                  <a:ext cx="65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B84393-6A12-33E6-3BDA-1CF382B5D489}"/>
                    </a:ext>
                  </a:extLst>
                </p14:cNvPr>
                <p14:cNvContentPartPr/>
                <p14:nvPr/>
              </p14:nvContentPartPr>
              <p14:xfrm>
                <a:off x="5577106" y="3334710"/>
                <a:ext cx="335160" cy="252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B84393-6A12-33E6-3BDA-1CF382B5D48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72786" y="3330390"/>
                  <a:ext cx="343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86226E-C38E-5C7D-E023-C09786E159AB}"/>
                    </a:ext>
                  </a:extLst>
                </p14:cNvPr>
                <p14:cNvContentPartPr/>
                <p14:nvPr/>
              </p14:nvContentPartPr>
              <p14:xfrm>
                <a:off x="5950786" y="3353790"/>
                <a:ext cx="82080" cy="211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86226E-C38E-5C7D-E023-C09786E159A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46466" y="3349470"/>
                  <a:ext cx="90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42093A3-9EA4-8B26-8E09-7D7FEB5F5F1C}"/>
                    </a:ext>
                  </a:extLst>
                </p14:cNvPr>
                <p14:cNvContentPartPr/>
                <p14:nvPr/>
              </p14:nvContentPartPr>
              <p14:xfrm>
                <a:off x="1220386" y="5716470"/>
                <a:ext cx="380520" cy="33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42093A3-9EA4-8B26-8E09-7D7FEB5F5F1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216066" y="5712150"/>
                  <a:ext cx="389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7CB9E89-E8DC-59B8-818F-F3B6F16DF2E6}"/>
                    </a:ext>
                  </a:extLst>
                </p14:cNvPr>
                <p14:cNvContentPartPr/>
                <p14:nvPr/>
              </p14:nvContentPartPr>
              <p14:xfrm>
                <a:off x="1229746" y="4724310"/>
                <a:ext cx="58680" cy="47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7CB9E89-E8DC-59B8-818F-F3B6F16DF2E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25426" y="4719990"/>
                  <a:ext cx="67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79780C-90B4-AFDF-07D3-76FCF7DB5F86}"/>
                    </a:ext>
                  </a:extLst>
                </p14:cNvPr>
                <p14:cNvContentPartPr/>
                <p14:nvPr/>
              </p14:nvContentPartPr>
              <p14:xfrm>
                <a:off x="1147666" y="5132550"/>
                <a:ext cx="199440" cy="375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79780C-90B4-AFDF-07D3-76FCF7DB5F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43346" y="5128230"/>
                  <a:ext cx="2080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8F90B6-BBD0-6554-FDEF-6D95AB6C5AC4}"/>
                    </a:ext>
                  </a:extLst>
                </p14:cNvPr>
                <p14:cNvContentPartPr/>
                <p14:nvPr/>
              </p14:nvContentPartPr>
              <p14:xfrm>
                <a:off x="1385266" y="5131830"/>
                <a:ext cx="246240" cy="36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8F90B6-BBD0-6554-FDEF-6D95AB6C5AC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80946" y="5127510"/>
                  <a:ext cx="2548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0A94B8-0B54-F512-C9BB-5B1D4E660B70}"/>
                    </a:ext>
                  </a:extLst>
                </p14:cNvPr>
                <p14:cNvContentPartPr/>
                <p14:nvPr/>
              </p14:nvContentPartPr>
              <p14:xfrm>
                <a:off x="1873066" y="5179710"/>
                <a:ext cx="258840" cy="294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0A94B8-0B54-F512-C9BB-5B1D4E660B7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68746" y="5175390"/>
                  <a:ext cx="2674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43219EE-BEA0-A578-70CD-8E9310523302}"/>
                    </a:ext>
                  </a:extLst>
                </p14:cNvPr>
                <p14:cNvContentPartPr/>
                <p14:nvPr/>
              </p14:nvContentPartPr>
              <p14:xfrm>
                <a:off x="2755066" y="4812510"/>
                <a:ext cx="198720" cy="1039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43219EE-BEA0-A578-70CD-8E931052330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50746" y="4808190"/>
                  <a:ext cx="207360" cy="10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6B51F3-A178-3791-CB63-216D0AF27602}"/>
                    </a:ext>
                  </a:extLst>
                </p14:cNvPr>
                <p14:cNvContentPartPr/>
                <p14:nvPr/>
              </p14:nvContentPartPr>
              <p14:xfrm>
                <a:off x="2558506" y="5334150"/>
                <a:ext cx="541440" cy="118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6B51F3-A178-3791-CB63-216D0AF276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54186" y="5329830"/>
                  <a:ext cx="550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0BB71E-3FC6-A1CB-8D79-5F5F341FD001}"/>
                    </a:ext>
                  </a:extLst>
                </p14:cNvPr>
                <p14:cNvContentPartPr/>
                <p14:nvPr/>
              </p14:nvContentPartPr>
              <p14:xfrm>
                <a:off x="2578666" y="5009790"/>
                <a:ext cx="1051200" cy="1055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0BB71E-3FC6-A1CB-8D79-5F5F341FD00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574346" y="5005470"/>
                  <a:ext cx="1059840" cy="10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473A453-D951-4581-2E81-BC4239CF5C59}"/>
                    </a:ext>
                  </a:extLst>
                </p14:cNvPr>
                <p14:cNvContentPartPr/>
                <p14:nvPr/>
              </p14:nvContentPartPr>
              <p14:xfrm>
                <a:off x="3791506" y="4945710"/>
                <a:ext cx="266760" cy="412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473A453-D951-4581-2E81-BC4239CF5C5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787186" y="4941390"/>
                  <a:ext cx="275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ADD0EC-E950-A6A2-B4EE-F2FB88F92FBF}"/>
                    </a:ext>
                  </a:extLst>
                </p14:cNvPr>
                <p14:cNvContentPartPr/>
                <p14:nvPr/>
              </p14:nvContentPartPr>
              <p14:xfrm>
                <a:off x="3936946" y="4865070"/>
                <a:ext cx="447120" cy="670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ADD0EC-E950-A6A2-B4EE-F2FB88F92FB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32626" y="4860750"/>
                  <a:ext cx="45576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D82A89-85C7-418D-010E-F271E616EF39}"/>
                    </a:ext>
                  </a:extLst>
                </p14:cNvPr>
                <p14:cNvContentPartPr/>
                <p14:nvPr/>
              </p14:nvContentPartPr>
              <p14:xfrm>
                <a:off x="4706626" y="4732590"/>
                <a:ext cx="236520" cy="848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D82A89-85C7-418D-010E-F271E616EF3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702306" y="4728270"/>
                  <a:ext cx="24516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D9372B8-940F-455C-B55B-D7A716F8119F}"/>
                    </a:ext>
                  </a:extLst>
                </p14:cNvPr>
                <p14:cNvContentPartPr/>
                <p14:nvPr/>
              </p14:nvContentPartPr>
              <p14:xfrm>
                <a:off x="446386" y="4716390"/>
                <a:ext cx="325080" cy="144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D9372B8-940F-455C-B55B-D7A716F8119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2066" y="4712070"/>
                  <a:ext cx="333720" cy="14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26B8E0-5D2F-B5DE-AF12-B6F3446B67F3}"/>
                    </a:ext>
                  </a:extLst>
                </p14:cNvPr>
                <p14:cNvContentPartPr/>
                <p14:nvPr/>
              </p14:nvContentPartPr>
              <p14:xfrm>
                <a:off x="556906" y="4231110"/>
                <a:ext cx="5270760" cy="209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26B8E0-5D2F-B5DE-AF12-B6F3446B67F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52586" y="4226790"/>
                  <a:ext cx="5279400" cy="21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C308C88-241F-382C-5CC0-971DDF3A0622}"/>
              </a:ext>
            </a:extLst>
          </p:cNvPr>
          <p:cNvGrpSpPr/>
          <p:nvPr/>
        </p:nvGrpSpPr>
        <p:grpSpPr>
          <a:xfrm>
            <a:off x="6151306" y="4591830"/>
            <a:ext cx="3499560" cy="1645560"/>
            <a:chOff x="6151306" y="4591830"/>
            <a:chExt cx="3499560" cy="164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79E7E64-A845-E6C9-97BB-F847D3BCDA17}"/>
                    </a:ext>
                  </a:extLst>
                </p14:cNvPr>
                <p14:cNvContentPartPr/>
                <p14:nvPr/>
              </p14:nvContentPartPr>
              <p14:xfrm>
                <a:off x="6151306" y="4948590"/>
                <a:ext cx="514080" cy="659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79E7E64-A845-E6C9-97BB-F847D3BCDA1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46986" y="4944270"/>
                  <a:ext cx="52272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17022F2-269A-5D74-B067-6C687B8ABC2A}"/>
                    </a:ext>
                  </a:extLst>
                </p14:cNvPr>
                <p14:cNvContentPartPr/>
                <p14:nvPr/>
              </p14:nvContentPartPr>
              <p14:xfrm>
                <a:off x="6592666" y="4591830"/>
                <a:ext cx="527040" cy="914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17022F2-269A-5D74-B067-6C687B8ABC2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88346" y="4587510"/>
                  <a:ext cx="535680" cy="9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CAAF9D7-4E16-EB80-B171-9EC7ED2F94D6}"/>
                    </a:ext>
                  </a:extLst>
                </p14:cNvPr>
                <p14:cNvContentPartPr/>
                <p14:nvPr/>
              </p14:nvContentPartPr>
              <p14:xfrm>
                <a:off x="7242466" y="5284110"/>
                <a:ext cx="385200" cy="199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CAAF9D7-4E16-EB80-B171-9EC7ED2F94D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38146" y="5279790"/>
                  <a:ext cx="39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84FDD8-C523-800D-0BCB-11C98AC58E95}"/>
                    </a:ext>
                  </a:extLst>
                </p14:cNvPr>
                <p14:cNvContentPartPr/>
                <p14:nvPr/>
              </p14:nvContentPartPr>
              <p14:xfrm>
                <a:off x="7716946" y="5077830"/>
                <a:ext cx="218160" cy="401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84FDD8-C523-800D-0BCB-11C98AC58E9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12626" y="5073510"/>
                  <a:ext cx="2268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1DF82CF-C5F2-244E-D360-EA8A5E76CEA0}"/>
                    </a:ext>
                  </a:extLst>
                </p14:cNvPr>
                <p14:cNvContentPartPr/>
                <p14:nvPr/>
              </p14:nvContentPartPr>
              <p14:xfrm>
                <a:off x="8143906" y="5118150"/>
                <a:ext cx="226440" cy="356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1DF82CF-C5F2-244E-D360-EA8A5E76CEA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139586" y="5113830"/>
                  <a:ext cx="2350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E7F5490-0B01-6FE3-64B6-D38F9D02DC9F}"/>
                    </a:ext>
                  </a:extLst>
                </p14:cNvPr>
                <p14:cNvContentPartPr/>
                <p14:nvPr/>
              </p14:nvContentPartPr>
              <p14:xfrm>
                <a:off x="8591746" y="5166390"/>
                <a:ext cx="66960" cy="297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E7F5490-0B01-6FE3-64B6-D38F9D02DC9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587426" y="5162070"/>
                  <a:ext cx="75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04B4AF1-077E-CB4D-D327-5D07CA099E57}"/>
                    </a:ext>
                  </a:extLst>
                </p14:cNvPr>
                <p14:cNvContentPartPr/>
                <p14:nvPr/>
              </p14:nvContentPartPr>
              <p14:xfrm>
                <a:off x="8438746" y="4957590"/>
                <a:ext cx="547920" cy="541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04B4AF1-077E-CB4D-D327-5D07CA099E5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34426" y="4953270"/>
                  <a:ext cx="556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9F724CB-585E-91CD-B6B7-8D680B2085E5}"/>
                    </a:ext>
                  </a:extLst>
                </p14:cNvPr>
                <p14:cNvContentPartPr/>
                <p14:nvPr/>
              </p14:nvContentPartPr>
              <p14:xfrm>
                <a:off x="9102586" y="4816470"/>
                <a:ext cx="548280" cy="656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9F724CB-585E-91CD-B6B7-8D680B2085E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98266" y="4812150"/>
                  <a:ext cx="55692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A5EE24-CFBD-E266-522C-5BE465AA384B}"/>
                    </a:ext>
                  </a:extLst>
                </p14:cNvPr>
                <p14:cNvContentPartPr/>
                <p14:nvPr/>
              </p14:nvContentPartPr>
              <p14:xfrm>
                <a:off x="6666826" y="5677950"/>
                <a:ext cx="707400" cy="559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A5EE24-CFBD-E266-522C-5BE465AA384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62506" y="5673630"/>
                  <a:ext cx="7160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367A244-F2DF-B30A-6B5A-EA9466C8FBBD}"/>
                    </a:ext>
                  </a:extLst>
                </p14:cNvPr>
                <p14:cNvContentPartPr/>
                <p14:nvPr/>
              </p14:nvContentPartPr>
              <p14:xfrm>
                <a:off x="7430746" y="5930670"/>
                <a:ext cx="299160" cy="192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367A244-F2DF-B30A-6B5A-EA9466C8FBB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426426" y="5926350"/>
                  <a:ext cx="30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B7D5D9-1302-151E-4CFB-992EC1D0A210}"/>
                    </a:ext>
                  </a:extLst>
                </p14:cNvPr>
                <p14:cNvContentPartPr/>
                <p14:nvPr/>
              </p14:nvContentPartPr>
              <p14:xfrm>
                <a:off x="7885066" y="5576790"/>
                <a:ext cx="309240" cy="614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B7D5D9-1302-151E-4CFB-992EC1D0A21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80746" y="5572470"/>
                  <a:ext cx="3178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23AD6AD-CD23-F641-D001-4DD2BB437942}"/>
                    </a:ext>
                  </a:extLst>
                </p14:cNvPr>
                <p14:cNvContentPartPr/>
                <p14:nvPr/>
              </p14:nvContentPartPr>
              <p14:xfrm>
                <a:off x="8241106" y="5590110"/>
                <a:ext cx="469440" cy="549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23AD6AD-CD23-F641-D001-4DD2BB43794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36786" y="5585790"/>
                  <a:ext cx="478080" cy="55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3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5199D1-90D3-1811-2D6C-4877ED8C9D9E}"/>
                  </a:ext>
                </a:extLst>
              </p14:cNvPr>
              <p14:cNvContentPartPr/>
              <p14:nvPr/>
            </p14:nvContentPartPr>
            <p14:xfrm>
              <a:off x="1358626" y="621030"/>
              <a:ext cx="414000" cy="46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5199D1-90D3-1811-2D6C-4877ED8C9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4306" y="616710"/>
                <a:ext cx="4226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ABE872-3AC5-F324-3436-01711870C9C4}"/>
                  </a:ext>
                </a:extLst>
              </p14:cNvPr>
              <p14:cNvContentPartPr/>
              <p14:nvPr/>
            </p14:nvContentPartPr>
            <p14:xfrm>
              <a:off x="2010226" y="990750"/>
              <a:ext cx="91080" cy="17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ABE872-3AC5-F324-3436-01711870C9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5906" y="986430"/>
                <a:ext cx="997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EC4974-DC6F-92AA-A01B-A1F5101D88B8}"/>
                  </a:ext>
                </a:extLst>
              </p14:cNvPr>
              <p14:cNvContentPartPr/>
              <p14:nvPr/>
            </p14:nvContentPartPr>
            <p14:xfrm>
              <a:off x="1982146" y="785910"/>
              <a:ext cx="4320" cy="8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EC4974-DC6F-92AA-A01B-A1F5101D88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7826" y="781590"/>
                <a:ext cx="129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6032C9-57EC-CC5F-3D54-F165E2C52F67}"/>
                  </a:ext>
                </a:extLst>
              </p14:cNvPr>
              <p14:cNvContentPartPr/>
              <p14:nvPr/>
            </p14:nvContentPartPr>
            <p14:xfrm>
              <a:off x="1416226" y="335910"/>
              <a:ext cx="118800" cy="6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6032C9-57EC-CC5F-3D54-F165E2C52F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1906" y="331590"/>
                <a:ext cx="1274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38A9AD-D12E-201E-0591-E5B904F59398}"/>
                  </a:ext>
                </a:extLst>
              </p14:cNvPr>
              <p14:cNvContentPartPr/>
              <p14:nvPr/>
            </p14:nvContentPartPr>
            <p14:xfrm>
              <a:off x="2437186" y="665310"/>
              <a:ext cx="168840" cy="4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38A9AD-D12E-201E-0591-E5B904F593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2866" y="660990"/>
                <a:ext cx="177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E5AC5-D8B1-9EEF-3B3C-8D23027F9E4B}"/>
                  </a:ext>
                </a:extLst>
              </p14:cNvPr>
              <p14:cNvContentPartPr/>
              <p14:nvPr/>
            </p14:nvContentPartPr>
            <p14:xfrm>
              <a:off x="2388946" y="880590"/>
              <a:ext cx="313920" cy="10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E5AC5-D8B1-9EEF-3B3C-8D23027F9E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4626" y="876270"/>
                <a:ext cx="3225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C4B15AA-98BF-E571-7264-EBA47335A9E0}"/>
                  </a:ext>
                </a:extLst>
              </p14:cNvPr>
              <p14:cNvContentPartPr/>
              <p14:nvPr/>
            </p14:nvContentPartPr>
            <p14:xfrm>
              <a:off x="768586" y="1601310"/>
              <a:ext cx="283680" cy="403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C4B15AA-98BF-E571-7264-EBA47335A9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266" y="1596990"/>
                <a:ext cx="2923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DFFE3D-57B2-4343-B8CD-1D58FD20F49D}"/>
                  </a:ext>
                </a:extLst>
              </p14:cNvPr>
              <p14:cNvContentPartPr/>
              <p14:nvPr/>
            </p14:nvContentPartPr>
            <p14:xfrm>
              <a:off x="1123546" y="1573230"/>
              <a:ext cx="235440" cy="437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DFFE3D-57B2-4343-B8CD-1D58FD20F4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9226" y="1568910"/>
                <a:ext cx="2440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16C3010-F25C-397A-2550-AB446F809C56}"/>
                  </a:ext>
                </a:extLst>
              </p14:cNvPr>
              <p14:cNvContentPartPr/>
              <p14:nvPr/>
            </p14:nvContentPartPr>
            <p14:xfrm>
              <a:off x="1377346" y="1497270"/>
              <a:ext cx="176040" cy="447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16C3010-F25C-397A-2550-AB446F809C5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73026" y="1492950"/>
                <a:ext cx="1846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6375C5-EF41-77C9-BBB5-D4B35E7E2CF7}"/>
                  </a:ext>
                </a:extLst>
              </p14:cNvPr>
              <p14:cNvContentPartPr/>
              <p14:nvPr/>
            </p14:nvContentPartPr>
            <p14:xfrm>
              <a:off x="1224346" y="1770510"/>
              <a:ext cx="523800" cy="181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6375C5-EF41-77C9-BBB5-D4B35E7E2C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0026" y="1766190"/>
                <a:ext cx="5324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7837FC-D77D-D830-2256-2960492D09A3}"/>
                  </a:ext>
                </a:extLst>
              </p14:cNvPr>
              <p14:cNvContentPartPr/>
              <p14:nvPr/>
            </p14:nvContentPartPr>
            <p14:xfrm>
              <a:off x="1635106" y="1408710"/>
              <a:ext cx="213840" cy="145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7837FC-D77D-D830-2256-2960492D09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30786" y="1404390"/>
                <a:ext cx="222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F83C7A-8370-EBA4-EE2C-E56754F497DB}"/>
                  </a:ext>
                </a:extLst>
              </p14:cNvPr>
              <p14:cNvContentPartPr/>
              <p14:nvPr/>
            </p14:nvContentPartPr>
            <p14:xfrm>
              <a:off x="2183746" y="1491870"/>
              <a:ext cx="447480" cy="428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F83C7A-8370-EBA4-EE2C-E56754F497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79426" y="1487550"/>
                <a:ext cx="4561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72E9FCD-50F6-A4B7-0A69-C762FCF6E2CF}"/>
                  </a:ext>
                </a:extLst>
              </p14:cNvPr>
              <p14:cNvContentPartPr/>
              <p14:nvPr/>
            </p14:nvContentPartPr>
            <p14:xfrm>
              <a:off x="2820586" y="1782390"/>
              <a:ext cx="43920" cy="178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72E9FCD-50F6-A4B7-0A69-C762FCF6E2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16266" y="1778070"/>
                <a:ext cx="52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95A707E-CC4B-A3E2-3161-3FB9CE03A2DC}"/>
                  </a:ext>
                </a:extLst>
              </p14:cNvPr>
              <p14:cNvContentPartPr/>
              <p14:nvPr/>
            </p14:nvContentPartPr>
            <p14:xfrm>
              <a:off x="2337106" y="1312230"/>
              <a:ext cx="23400" cy="44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95A707E-CC4B-A3E2-3161-3FB9CE03A2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32786" y="1307910"/>
                <a:ext cx="320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60210A-8594-7D0E-27F5-3741B6EF2B17}"/>
                  </a:ext>
                </a:extLst>
              </p14:cNvPr>
              <p14:cNvContentPartPr/>
              <p14:nvPr/>
            </p14:nvContentPartPr>
            <p14:xfrm>
              <a:off x="1139746" y="3823950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60210A-8594-7D0E-27F5-3741B6EF2B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5426" y="38196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0B68CD3-5523-60F8-D883-E1A69C42AC7C}"/>
                  </a:ext>
                </a:extLst>
              </p14:cNvPr>
              <p14:cNvContentPartPr/>
              <p14:nvPr/>
            </p14:nvContentPartPr>
            <p14:xfrm>
              <a:off x="1034626" y="3894870"/>
              <a:ext cx="362520" cy="350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0B68CD3-5523-60F8-D883-E1A69C42AC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0306" y="3890550"/>
                <a:ext cx="3711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5956250-846A-8875-1072-D1EF596692BD}"/>
                  </a:ext>
                </a:extLst>
              </p14:cNvPr>
              <p14:cNvContentPartPr/>
              <p14:nvPr/>
            </p14:nvContentPartPr>
            <p14:xfrm>
              <a:off x="1526746" y="3800190"/>
              <a:ext cx="69480" cy="397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5956250-846A-8875-1072-D1EF596692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22426" y="3795870"/>
                <a:ext cx="781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537ABB3-7BF1-1198-0651-A24E92063C7B}"/>
                  </a:ext>
                </a:extLst>
              </p14:cNvPr>
              <p14:cNvContentPartPr/>
              <p14:nvPr/>
            </p14:nvContentPartPr>
            <p14:xfrm>
              <a:off x="1599106" y="3671310"/>
              <a:ext cx="236880" cy="586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537ABB3-7BF1-1198-0651-A24E92063C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94786" y="3666990"/>
                <a:ext cx="2455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40982EC-0B5C-3108-3C9B-011410EC9461}"/>
                  </a:ext>
                </a:extLst>
              </p14:cNvPr>
              <p14:cNvContentPartPr/>
              <p14:nvPr/>
            </p14:nvContentPartPr>
            <p14:xfrm>
              <a:off x="1954066" y="3980550"/>
              <a:ext cx="100080" cy="250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40982EC-0B5C-3108-3C9B-011410EC94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49746" y="3976230"/>
                <a:ext cx="1087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DFE3F73-AA80-6C1C-7415-73065F332934}"/>
                  </a:ext>
                </a:extLst>
              </p14:cNvPr>
              <p14:cNvContentPartPr/>
              <p14:nvPr/>
            </p14:nvContentPartPr>
            <p14:xfrm>
              <a:off x="1961986" y="3651150"/>
              <a:ext cx="2160" cy="4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DFE3F73-AA80-6C1C-7415-73065F3329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57666" y="3646830"/>
                <a:ext cx="108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7A7030D-7473-2FEF-C0D2-F6B68B27E413}"/>
                  </a:ext>
                </a:extLst>
              </p14:cNvPr>
              <p14:cNvContentPartPr/>
              <p14:nvPr/>
            </p14:nvContentPartPr>
            <p14:xfrm>
              <a:off x="1684066" y="4037430"/>
              <a:ext cx="66240" cy="13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7A7030D-7473-2FEF-C0D2-F6B68B27E4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79746" y="4033110"/>
                <a:ext cx="74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36C005F-7F1C-6D12-815E-6C4DD49FD1FD}"/>
                  </a:ext>
                </a:extLst>
              </p14:cNvPr>
              <p14:cNvContentPartPr/>
              <p14:nvPr/>
            </p14:nvContentPartPr>
            <p14:xfrm>
              <a:off x="813226" y="4399590"/>
              <a:ext cx="1436400" cy="204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36C005F-7F1C-6D12-815E-6C4DD49FD1F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906" y="4395270"/>
                <a:ext cx="14450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01C61E5-D114-07B4-8394-7A672B82D16C}"/>
                  </a:ext>
                </a:extLst>
              </p14:cNvPr>
              <p14:cNvContentPartPr/>
              <p14:nvPr/>
            </p14:nvContentPartPr>
            <p14:xfrm>
              <a:off x="1320826" y="4619910"/>
              <a:ext cx="484920" cy="394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01C61E5-D114-07B4-8394-7A672B82D16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16506" y="4615590"/>
                <a:ext cx="4935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1E3EDFE-9F29-E06F-F6E7-2C3A63B5077E}"/>
                  </a:ext>
                </a:extLst>
              </p14:cNvPr>
              <p14:cNvContentPartPr/>
              <p14:nvPr/>
            </p14:nvContentPartPr>
            <p14:xfrm>
              <a:off x="1871986" y="4889550"/>
              <a:ext cx="239760" cy="290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1E3EDFE-9F29-E06F-F6E7-2C3A63B5077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7666" y="4885230"/>
                <a:ext cx="248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DDFD35E-8FA0-73BC-DDA8-ECE484585202}"/>
                  </a:ext>
                </a:extLst>
              </p14:cNvPr>
              <p14:cNvContentPartPr/>
              <p14:nvPr/>
            </p14:nvContentPartPr>
            <p14:xfrm>
              <a:off x="2638786" y="4020870"/>
              <a:ext cx="557280" cy="3517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DDFD35E-8FA0-73BC-DDA8-ECE4845852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34466" y="4016550"/>
                <a:ext cx="5659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522CC27-3254-0308-D621-9813FEF670AA}"/>
                  </a:ext>
                </a:extLst>
              </p14:cNvPr>
              <p14:cNvContentPartPr/>
              <p14:nvPr/>
            </p14:nvContentPartPr>
            <p14:xfrm>
              <a:off x="2608906" y="3895950"/>
              <a:ext cx="550800" cy="533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522CC27-3254-0308-D621-9813FEF670A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04586" y="3891630"/>
                <a:ext cx="5594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73CF511-F5E1-493F-DD23-286C9AE99D43}"/>
                  </a:ext>
                </a:extLst>
              </p14:cNvPr>
              <p14:cNvContentPartPr/>
              <p14:nvPr/>
            </p14:nvContentPartPr>
            <p14:xfrm>
              <a:off x="2404786" y="3430470"/>
              <a:ext cx="24840" cy="65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73CF511-F5E1-493F-DD23-286C9AE99D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00466" y="3426150"/>
                <a:ext cx="334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D099FB2-F2F4-84D5-8A96-7B3BDF815375}"/>
                  </a:ext>
                </a:extLst>
              </p14:cNvPr>
              <p14:cNvContentPartPr/>
              <p14:nvPr/>
            </p14:nvContentPartPr>
            <p14:xfrm>
              <a:off x="2720866" y="3639270"/>
              <a:ext cx="127800" cy="19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D099FB2-F2F4-84D5-8A96-7B3BDF8153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16546" y="3634950"/>
                <a:ext cx="136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2A9DD03-97BF-255F-11BF-790D6D2A1DA4}"/>
                  </a:ext>
                </a:extLst>
              </p14:cNvPr>
              <p14:cNvContentPartPr/>
              <p14:nvPr/>
            </p14:nvContentPartPr>
            <p14:xfrm>
              <a:off x="5312866" y="3878310"/>
              <a:ext cx="358560" cy="4309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2A9DD03-97BF-255F-11BF-790D6D2A1D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08546" y="3873990"/>
                <a:ext cx="3672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059B37D-C33E-D9CC-5CF2-EDEEA7FC994C}"/>
                  </a:ext>
                </a:extLst>
              </p14:cNvPr>
              <p14:cNvContentPartPr/>
              <p14:nvPr/>
            </p14:nvContentPartPr>
            <p14:xfrm>
              <a:off x="5750266" y="4101510"/>
              <a:ext cx="83160" cy="208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059B37D-C33E-D9CC-5CF2-EDEEA7FC99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45946" y="4097190"/>
                <a:ext cx="918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6B07BE3-1843-02D6-4395-76343A812AFA}"/>
                  </a:ext>
                </a:extLst>
              </p14:cNvPr>
              <p14:cNvContentPartPr/>
              <p14:nvPr/>
            </p14:nvContentPartPr>
            <p14:xfrm>
              <a:off x="5150866" y="3583110"/>
              <a:ext cx="53640" cy="10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6B07BE3-1843-02D6-4395-76343A812AF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46546" y="3578790"/>
                <a:ext cx="622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D40C921-E8F2-9150-8D1B-3E0E93F5324E}"/>
                  </a:ext>
                </a:extLst>
              </p14:cNvPr>
              <p14:cNvContentPartPr/>
              <p14:nvPr/>
            </p14:nvContentPartPr>
            <p14:xfrm>
              <a:off x="6233746" y="3925470"/>
              <a:ext cx="240480" cy="20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D40C921-E8F2-9150-8D1B-3E0E93F5324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29426" y="3921150"/>
                <a:ext cx="2491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2733F52-07F8-D2F7-7610-0B03BC249012}"/>
                  </a:ext>
                </a:extLst>
              </p14:cNvPr>
              <p14:cNvContentPartPr/>
              <p14:nvPr/>
            </p14:nvContentPartPr>
            <p14:xfrm>
              <a:off x="6197746" y="4233990"/>
              <a:ext cx="290160" cy="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2733F52-07F8-D2F7-7610-0B03BC24901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93426" y="4229670"/>
                <a:ext cx="2988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E297DEA-E68C-808F-02C9-91B3505D0399}"/>
                  </a:ext>
                </a:extLst>
              </p14:cNvPr>
              <p14:cNvContentPartPr/>
              <p14:nvPr/>
            </p14:nvContentPartPr>
            <p14:xfrm>
              <a:off x="6689146" y="3687510"/>
              <a:ext cx="181080" cy="550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E297DEA-E68C-808F-02C9-91B3505D039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84826" y="3683190"/>
                <a:ext cx="18972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49F24D9-0734-21EA-58C0-EB3198553085}"/>
                  </a:ext>
                </a:extLst>
              </p14:cNvPr>
              <p14:cNvContentPartPr/>
              <p14:nvPr/>
            </p14:nvContentPartPr>
            <p14:xfrm>
              <a:off x="6745666" y="3574830"/>
              <a:ext cx="174960" cy="342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49F24D9-0734-21EA-58C0-EB319855308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41346" y="3570510"/>
                <a:ext cx="1836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5B11C5F-A3D7-550D-AB45-D75C85125C5F}"/>
                  </a:ext>
                </a:extLst>
              </p14:cNvPr>
              <p14:cNvContentPartPr/>
              <p14:nvPr/>
            </p14:nvContentPartPr>
            <p14:xfrm>
              <a:off x="7037986" y="3918630"/>
              <a:ext cx="378360" cy="320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5B11C5F-A3D7-550D-AB45-D75C85125C5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33666" y="3914310"/>
                <a:ext cx="3870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7B057DA-03B5-CC23-106B-D46EFB512749}"/>
                  </a:ext>
                </a:extLst>
              </p14:cNvPr>
              <p14:cNvContentPartPr/>
              <p14:nvPr/>
            </p14:nvContentPartPr>
            <p14:xfrm>
              <a:off x="7378546" y="3808110"/>
              <a:ext cx="158760" cy="361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7B057DA-03B5-CC23-106B-D46EFB51274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74226" y="3803790"/>
                <a:ext cx="1674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AC64B70-C671-B067-721E-DB819AA3C3D2}"/>
                  </a:ext>
                </a:extLst>
              </p14:cNvPr>
              <p14:cNvContentPartPr/>
              <p14:nvPr/>
            </p14:nvContentPartPr>
            <p14:xfrm>
              <a:off x="7769506" y="3940590"/>
              <a:ext cx="164520" cy="9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AC64B70-C671-B067-721E-DB819AA3C3D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65186" y="3936270"/>
                <a:ext cx="1731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E881C3F-DDA2-6864-43B0-6815DB196591}"/>
                  </a:ext>
                </a:extLst>
              </p14:cNvPr>
              <p14:cNvContentPartPr/>
              <p14:nvPr/>
            </p14:nvContentPartPr>
            <p14:xfrm>
              <a:off x="700546" y="5134350"/>
              <a:ext cx="10859040" cy="253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E881C3F-DDA2-6864-43B0-6815DB19659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6226" y="5130030"/>
                <a:ext cx="108676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A56DA0F-A975-18A1-92D8-C6E94AFF81D9}"/>
                  </a:ext>
                </a:extLst>
              </p14:cNvPr>
              <p14:cNvContentPartPr/>
              <p14:nvPr/>
            </p14:nvContentPartPr>
            <p14:xfrm>
              <a:off x="8262346" y="3489870"/>
              <a:ext cx="402480" cy="569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A56DA0F-A975-18A1-92D8-C6E94AFF81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58026" y="3485550"/>
                <a:ext cx="41112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40A64D1-1B12-13AA-F8D0-DE3308F3AF57}"/>
                  </a:ext>
                </a:extLst>
              </p14:cNvPr>
              <p14:cNvContentPartPr/>
              <p14:nvPr/>
            </p14:nvContentPartPr>
            <p14:xfrm>
              <a:off x="8805586" y="3237150"/>
              <a:ext cx="347040" cy="404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40A64D1-1B12-13AA-F8D0-DE3308F3AF5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01266" y="3232830"/>
                <a:ext cx="3556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BA80181-E065-2D95-E322-3DFD1EED19F9}"/>
                  </a:ext>
                </a:extLst>
              </p14:cNvPr>
              <p14:cNvContentPartPr/>
              <p14:nvPr/>
            </p14:nvContentPartPr>
            <p14:xfrm>
              <a:off x="9100786" y="3313830"/>
              <a:ext cx="124200" cy="652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BA80181-E065-2D95-E322-3DFD1EED19F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96466" y="3309510"/>
                <a:ext cx="13284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33ED0C3-73ED-5C65-622C-349DB1D5B42A}"/>
                  </a:ext>
                </a:extLst>
              </p14:cNvPr>
              <p14:cNvContentPartPr/>
              <p14:nvPr/>
            </p14:nvContentPartPr>
            <p14:xfrm>
              <a:off x="9347386" y="3719550"/>
              <a:ext cx="245520" cy="267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33ED0C3-73ED-5C65-622C-349DB1D5B42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43066" y="3715230"/>
                <a:ext cx="2541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94F2FEB-6CA3-2153-66D2-9C30BB3C9CA4}"/>
                  </a:ext>
                </a:extLst>
              </p14:cNvPr>
              <p14:cNvContentPartPr/>
              <p14:nvPr/>
            </p14:nvContentPartPr>
            <p14:xfrm>
              <a:off x="9675706" y="3735390"/>
              <a:ext cx="171720" cy="291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94F2FEB-6CA3-2153-66D2-9C30BB3C9CA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71386" y="3731070"/>
                <a:ext cx="1803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CC3D1B5-604A-99F8-53FE-14C4999EA054}"/>
                  </a:ext>
                </a:extLst>
              </p14:cNvPr>
              <p14:cNvContentPartPr/>
              <p14:nvPr/>
            </p14:nvContentPartPr>
            <p14:xfrm>
              <a:off x="9796666" y="3498870"/>
              <a:ext cx="225720" cy="751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CC3D1B5-604A-99F8-53FE-14C4999EA0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92346" y="3494550"/>
                <a:ext cx="23436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B62B2AB-D148-B361-6447-0B710BA68F70}"/>
                  </a:ext>
                </a:extLst>
              </p14:cNvPr>
              <p14:cNvContentPartPr/>
              <p14:nvPr/>
            </p14:nvContentPartPr>
            <p14:xfrm>
              <a:off x="9458266" y="3470790"/>
              <a:ext cx="38160" cy="27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B62B2AB-D148-B361-6447-0B710BA68F7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453946" y="3466470"/>
                <a:ext cx="468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E8C193F-A28F-A982-1FDA-706C440F823E}"/>
                  </a:ext>
                </a:extLst>
              </p14:cNvPr>
              <p14:cNvContentPartPr/>
              <p14:nvPr/>
            </p14:nvContentPartPr>
            <p14:xfrm>
              <a:off x="10183666" y="3803790"/>
              <a:ext cx="27000" cy="6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E8C193F-A28F-A982-1FDA-706C440F823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79346" y="3799470"/>
                <a:ext cx="356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1FC9344-8FC0-2007-4309-5B024547B0B6}"/>
                  </a:ext>
                </a:extLst>
              </p14:cNvPr>
              <p14:cNvContentPartPr/>
              <p14:nvPr/>
            </p14:nvContentPartPr>
            <p14:xfrm>
              <a:off x="10526026" y="3772110"/>
              <a:ext cx="2160" cy="4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1FC9344-8FC0-2007-4309-5B024547B0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21706" y="3767790"/>
                <a:ext cx="108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632BB1B-C056-F7FB-44F5-4EB4135614EE}"/>
                  </a:ext>
                </a:extLst>
              </p14:cNvPr>
              <p14:cNvContentPartPr/>
              <p14:nvPr/>
            </p14:nvContentPartPr>
            <p14:xfrm>
              <a:off x="10929226" y="3759870"/>
              <a:ext cx="423360" cy="342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632BB1B-C056-F7FB-44F5-4EB4135614E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924906" y="3755550"/>
                <a:ext cx="4320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00FF0F0-2371-AAE0-F1B6-F7ABD16F53B0}"/>
                  </a:ext>
                </a:extLst>
              </p14:cNvPr>
              <p14:cNvContentPartPr/>
              <p14:nvPr/>
            </p14:nvContentPartPr>
            <p14:xfrm>
              <a:off x="9825106" y="3438390"/>
              <a:ext cx="105480" cy="73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00FF0F0-2371-AAE0-F1B6-F7ABD16F53B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820786" y="3434070"/>
                <a:ext cx="1141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E736175-EC4E-CFDF-3AF1-D6BC5BF167ED}"/>
                  </a:ext>
                </a:extLst>
              </p14:cNvPr>
              <p14:cNvContentPartPr/>
              <p14:nvPr/>
            </p14:nvContentPartPr>
            <p14:xfrm>
              <a:off x="9905746" y="3321750"/>
              <a:ext cx="300600" cy="3531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E736175-EC4E-CFDF-3AF1-D6BC5BF167E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901426" y="3317430"/>
                <a:ext cx="3092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6C0EDB8-45EE-C025-3108-6233C3C0D738}"/>
                  </a:ext>
                </a:extLst>
              </p14:cNvPr>
              <p14:cNvContentPartPr/>
              <p14:nvPr/>
            </p14:nvContentPartPr>
            <p14:xfrm>
              <a:off x="9957946" y="3418230"/>
              <a:ext cx="132120" cy="21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6C0EDB8-45EE-C025-3108-6233C3C0D73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953626" y="3413910"/>
                <a:ext cx="1407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7282073-44FB-D9C3-07B0-5B64D05A6C5B}"/>
                  </a:ext>
                </a:extLst>
              </p14:cNvPr>
              <p14:cNvContentPartPr/>
              <p14:nvPr/>
            </p14:nvContentPartPr>
            <p14:xfrm>
              <a:off x="10046506" y="3173070"/>
              <a:ext cx="288360" cy="337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7282073-44FB-D9C3-07B0-5B64D05A6C5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042186" y="3168750"/>
                <a:ext cx="2970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7797770-F732-313A-4C71-E0BDE52BD508}"/>
                  </a:ext>
                </a:extLst>
              </p14:cNvPr>
              <p14:cNvContentPartPr/>
              <p14:nvPr/>
            </p14:nvContentPartPr>
            <p14:xfrm>
              <a:off x="10429546" y="3631350"/>
              <a:ext cx="45000" cy="157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7797770-F732-313A-4C71-E0BDE52BD50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425226" y="3627030"/>
                <a:ext cx="536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A121AE0-5C91-FB7D-E92F-DF6B24CFCCAA}"/>
                  </a:ext>
                </a:extLst>
              </p14:cNvPr>
              <p14:cNvContentPartPr/>
              <p14:nvPr/>
            </p14:nvContentPartPr>
            <p14:xfrm>
              <a:off x="10421626" y="3289710"/>
              <a:ext cx="395280" cy="3186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A121AE0-5C91-FB7D-E92F-DF6B24CFCCA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417306" y="3285390"/>
                <a:ext cx="4039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79DCF15-C5E2-848A-6723-C67FED04647C}"/>
                  </a:ext>
                </a:extLst>
              </p14:cNvPr>
              <p14:cNvContentPartPr/>
              <p14:nvPr/>
            </p14:nvContentPartPr>
            <p14:xfrm>
              <a:off x="10695586" y="3422190"/>
              <a:ext cx="116280" cy="15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79DCF15-C5E2-848A-6723-C67FED04647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691266" y="3417870"/>
                <a:ext cx="124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C7F55F0-2529-F452-273C-2E079476AA11}"/>
                  </a:ext>
                </a:extLst>
              </p14:cNvPr>
              <p14:cNvContentPartPr/>
              <p14:nvPr/>
            </p14:nvContentPartPr>
            <p14:xfrm>
              <a:off x="10937146" y="3096750"/>
              <a:ext cx="6840" cy="162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C7F55F0-2529-F452-273C-2E079476AA1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932826" y="3092430"/>
                <a:ext cx="15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C97F9DF-ED4B-833B-660E-1089CB0BA17B}"/>
                  </a:ext>
                </a:extLst>
              </p14:cNvPr>
              <p14:cNvContentPartPr/>
              <p14:nvPr/>
            </p14:nvContentPartPr>
            <p14:xfrm>
              <a:off x="11025706" y="3663390"/>
              <a:ext cx="85320" cy="359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C97F9DF-ED4B-833B-660E-1089CB0BA17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021386" y="3659070"/>
                <a:ext cx="939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D3BF264-1762-1512-9E03-C59E1DB7566A}"/>
                  </a:ext>
                </a:extLst>
              </p14:cNvPr>
              <p14:cNvContentPartPr/>
              <p14:nvPr/>
            </p14:nvContentPartPr>
            <p14:xfrm>
              <a:off x="10607026" y="3233550"/>
              <a:ext cx="170280" cy="2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D3BF264-1762-1512-9E03-C59E1DB7566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602706" y="3229230"/>
                <a:ext cx="17892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CB6AEFA-9795-F0EB-F1F7-AE2969945358}"/>
                  </a:ext>
                </a:extLst>
              </p14:cNvPr>
              <p14:cNvContentPartPr/>
              <p14:nvPr/>
            </p14:nvContentPartPr>
            <p14:xfrm>
              <a:off x="8209066" y="3534870"/>
              <a:ext cx="1608840" cy="4946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CB6AEFA-9795-F0EB-F1F7-AE296994535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204746" y="3530550"/>
                <a:ext cx="16174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1B86632-6648-7946-84C3-3BBE7AB8796A}"/>
                  </a:ext>
                </a:extLst>
              </p14:cNvPr>
              <p14:cNvContentPartPr/>
              <p14:nvPr/>
            </p14:nvContentPartPr>
            <p14:xfrm>
              <a:off x="8668426" y="3413190"/>
              <a:ext cx="1514520" cy="397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1B86632-6648-7946-84C3-3BBE7AB8796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664106" y="3408870"/>
                <a:ext cx="15231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4CB47B9-52B3-99F9-4BC0-82729421778A}"/>
                  </a:ext>
                </a:extLst>
              </p14:cNvPr>
              <p14:cNvContentPartPr/>
              <p14:nvPr/>
            </p14:nvContentPartPr>
            <p14:xfrm>
              <a:off x="9514786" y="3028710"/>
              <a:ext cx="1562040" cy="587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4CB47B9-52B3-99F9-4BC0-82729421778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10466" y="3024390"/>
                <a:ext cx="157068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10DF2DC-7834-6DE6-383A-372AA0AE4BC0}"/>
                  </a:ext>
                </a:extLst>
              </p14:cNvPr>
              <p14:cNvContentPartPr/>
              <p14:nvPr/>
            </p14:nvContentPartPr>
            <p14:xfrm>
              <a:off x="357826" y="2624070"/>
              <a:ext cx="9997560" cy="27439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10DF2DC-7834-6DE6-383A-372AA0AE4BC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53506" y="2619750"/>
                <a:ext cx="10006200" cy="27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EAA1041-C56C-954C-03C3-8CFFEA1E08BD}"/>
                  </a:ext>
                </a:extLst>
              </p14:cNvPr>
              <p14:cNvContentPartPr/>
              <p14:nvPr/>
            </p14:nvContentPartPr>
            <p14:xfrm>
              <a:off x="7753306" y="3881190"/>
              <a:ext cx="259560" cy="64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EAA1041-C56C-954C-03C3-8CFFEA1E08B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748986" y="3876870"/>
                <a:ext cx="268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9907C80-0A26-5BF7-F510-7FD29481B2A9}"/>
                  </a:ext>
                </a:extLst>
              </p14:cNvPr>
              <p14:cNvContentPartPr/>
              <p14:nvPr/>
            </p14:nvContentPartPr>
            <p14:xfrm>
              <a:off x="3437626" y="4382670"/>
              <a:ext cx="21600" cy="177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9907C80-0A26-5BF7-F510-7FD29481B2A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433306" y="4378350"/>
                <a:ext cx="302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CB314C4-CA03-AE63-B577-6ED2AD8A6DDD}"/>
                  </a:ext>
                </a:extLst>
              </p14:cNvPr>
              <p14:cNvContentPartPr/>
              <p14:nvPr/>
            </p14:nvContentPartPr>
            <p14:xfrm>
              <a:off x="3759466" y="4270350"/>
              <a:ext cx="234000" cy="3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CB314C4-CA03-AE63-B577-6ED2AD8A6DD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755146" y="4266030"/>
                <a:ext cx="242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162F2BF-1D64-A5D5-2701-19208F5AE8C5}"/>
                  </a:ext>
                </a:extLst>
              </p14:cNvPr>
              <p14:cNvContentPartPr/>
              <p14:nvPr/>
            </p14:nvContentPartPr>
            <p14:xfrm>
              <a:off x="3743266" y="4089270"/>
              <a:ext cx="132480" cy="2250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162F2BF-1D64-A5D5-2701-19208F5AE8C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738946" y="4084950"/>
                <a:ext cx="1411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2A363F8-70A0-E49F-8FCE-E393BF232D0B}"/>
                  </a:ext>
                </a:extLst>
              </p14:cNvPr>
              <p14:cNvContentPartPr/>
              <p14:nvPr/>
            </p14:nvContentPartPr>
            <p14:xfrm>
              <a:off x="4291186" y="3775710"/>
              <a:ext cx="127800" cy="558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2A363F8-70A0-E49F-8FCE-E393BF232D0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286866" y="3771390"/>
                <a:ext cx="1364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5AB800B-7C2A-A569-C1DF-3F8AABBD9FFA}"/>
                  </a:ext>
                </a:extLst>
              </p14:cNvPr>
              <p14:cNvContentPartPr/>
              <p14:nvPr/>
            </p14:nvContentPartPr>
            <p14:xfrm>
              <a:off x="4427986" y="3984870"/>
              <a:ext cx="208080" cy="3654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5AB800B-7C2A-A569-C1DF-3F8AABBD9FF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23666" y="3980550"/>
                <a:ext cx="2167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F57DB4F-5CFE-CCD3-99EF-867B9D4206C4}"/>
                  </a:ext>
                </a:extLst>
              </p14:cNvPr>
              <p14:cNvContentPartPr/>
              <p14:nvPr/>
            </p14:nvContentPartPr>
            <p14:xfrm>
              <a:off x="4710226" y="4181790"/>
              <a:ext cx="61920" cy="345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F57DB4F-5CFE-CCD3-99EF-867B9D4206C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705906" y="4177470"/>
                <a:ext cx="705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288DAE6-33FB-DD3A-1316-8A96A2680223}"/>
                  </a:ext>
                </a:extLst>
              </p14:cNvPr>
              <p14:cNvContentPartPr/>
              <p14:nvPr/>
            </p14:nvContentPartPr>
            <p14:xfrm>
              <a:off x="4706626" y="4085670"/>
              <a:ext cx="200880" cy="384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288DAE6-33FB-DD3A-1316-8A96A268022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702306" y="4081350"/>
                <a:ext cx="2095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050A5DF-88AC-024B-C2D2-B60ABD8B13D8}"/>
                  </a:ext>
                </a:extLst>
              </p14:cNvPr>
              <p14:cNvContentPartPr/>
              <p14:nvPr/>
            </p14:nvContentPartPr>
            <p14:xfrm>
              <a:off x="4940266" y="3956790"/>
              <a:ext cx="93960" cy="541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050A5DF-88AC-024B-C2D2-B60ABD8B13D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935946" y="3952470"/>
                <a:ext cx="1026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AA1E4C4-8961-DDF3-006F-88AE7EADF464}"/>
                  </a:ext>
                </a:extLst>
              </p14:cNvPr>
              <p14:cNvContentPartPr/>
              <p14:nvPr/>
            </p14:nvContentPartPr>
            <p14:xfrm>
              <a:off x="3674866" y="4217790"/>
              <a:ext cx="522000" cy="163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AA1E4C4-8961-DDF3-006F-88AE7EADF46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670546" y="4213470"/>
                <a:ext cx="530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73AE9A5-08CA-B065-1406-CFFBD4B0E4B0}"/>
                  </a:ext>
                </a:extLst>
              </p14:cNvPr>
              <p14:cNvContentPartPr/>
              <p14:nvPr/>
            </p14:nvContentPartPr>
            <p14:xfrm>
              <a:off x="3819946" y="4017270"/>
              <a:ext cx="63720" cy="439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73AE9A5-08CA-B065-1406-CFFBD4B0E4B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815626" y="4012950"/>
                <a:ext cx="723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0E45286-F180-1CB6-802F-B8D646D646F3}"/>
                  </a:ext>
                </a:extLst>
              </p14:cNvPr>
              <p14:cNvContentPartPr/>
              <p14:nvPr/>
            </p14:nvContentPartPr>
            <p14:xfrm>
              <a:off x="3811666" y="6126870"/>
              <a:ext cx="360" cy="3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0E45286-F180-1CB6-802F-B8D646D646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07346" y="6122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A556963-B4AF-C0D1-1307-A3439ED1F745}"/>
                  </a:ext>
                </a:extLst>
              </p14:cNvPr>
              <p14:cNvContentPartPr/>
              <p14:nvPr/>
            </p14:nvContentPartPr>
            <p14:xfrm>
              <a:off x="3544906" y="5765790"/>
              <a:ext cx="136080" cy="5320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A556963-B4AF-C0D1-1307-A3439ED1F74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540586" y="5761470"/>
                <a:ext cx="1447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E1FAD5A-E3A0-8FDE-9870-20E476EAB710}"/>
                  </a:ext>
                </a:extLst>
              </p14:cNvPr>
              <p14:cNvContentPartPr/>
              <p14:nvPr/>
            </p14:nvContentPartPr>
            <p14:xfrm>
              <a:off x="3428626" y="5520270"/>
              <a:ext cx="880200" cy="8305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E1FAD5A-E3A0-8FDE-9870-20E476EAB71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24306" y="5515950"/>
                <a:ext cx="88884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33228CF-ED0C-8A30-D452-2549DEEEB10D}"/>
                  </a:ext>
                </a:extLst>
              </p14:cNvPr>
              <p14:cNvContentPartPr/>
              <p14:nvPr/>
            </p14:nvContentPartPr>
            <p14:xfrm>
              <a:off x="4216666" y="5729790"/>
              <a:ext cx="2224080" cy="3114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33228CF-ED0C-8A30-D452-2549DEEEB10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212346" y="5725470"/>
                <a:ext cx="22327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CB83763-AA6C-3202-93E5-F7EC52F8253F}"/>
                  </a:ext>
                </a:extLst>
              </p14:cNvPr>
              <p14:cNvContentPartPr/>
              <p14:nvPr/>
            </p14:nvContentPartPr>
            <p14:xfrm>
              <a:off x="6044386" y="5536110"/>
              <a:ext cx="179640" cy="9522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CB83763-AA6C-3202-93E5-F7EC52F8253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40066" y="5531790"/>
                <a:ext cx="18828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E2749BE-9CB0-8E76-6A25-24204B67CE05}"/>
                  </a:ext>
                </a:extLst>
              </p14:cNvPr>
              <p14:cNvContentPartPr/>
              <p14:nvPr/>
            </p14:nvContentPartPr>
            <p14:xfrm>
              <a:off x="6053026" y="5472030"/>
              <a:ext cx="378720" cy="3585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E2749BE-9CB0-8E76-6A25-24204B67CE0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048706" y="5467710"/>
                <a:ext cx="3873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2833A14-86A0-512B-26BD-3C0A27E3E4BE}"/>
                  </a:ext>
                </a:extLst>
              </p14:cNvPr>
              <p14:cNvContentPartPr/>
              <p14:nvPr/>
            </p14:nvContentPartPr>
            <p14:xfrm>
              <a:off x="6272266" y="5644470"/>
              <a:ext cx="421560" cy="342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2833A14-86A0-512B-26BD-3C0A27E3E4B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267946" y="5640150"/>
                <a:ext cx="4302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1D0EBD5-88B7-6CAB-88C4-394356527F1E}"/>
                  </a:ext>
                </a:extLst>
              </p14:cNvPr>
              <p14:cNvContentPartPr/>
              <p14:nvPr/>
            </p14:nvContentPartPr>
            <p14:xfrm>
              <a:off x="6294226" y="6022470"/>
              <a:ext cx="383400" cy="1720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1D0EBD5-88B7-6CAB-88C4-394356527F1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289906" y="6018150"/>
                <a:ext cx="3920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97937A0-271C-B7C5-9376-F316B234E8DB}"/>
                  </a:ext>
                </a:extLst>
              </p14:cNvPr>
              <p14:cNvContentPartPr/>
              <p14:nvPr/>
            </p14:nvContentPartPr>
            <p14:xfrm>
              <a:off x="6395386" y="6154950"/>
              <a:ext cx="165600" cy="72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97937A0-271C-B7C5-9376-F316B234E8D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391066" y="6150630"/>
                <a:ext cx="1742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5BE752E-0BAE-CE5C-17E8-A62E903225A0}"/>
                  </a:ext>
                </a:extLst>
              </p14:cNvPr>
              <p14:cNvContentPartPr/>
              <p14:nvPr/>
            </p14:nvContentPartPr>
            <p14:xfrm>
              <a:off x="322906" y="123150"/>
              <a:ext cx="12027240" cy="3022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5BE752E-0BAE-CE5C-17E8-A62E903225A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18586" y="118830"/>
                <a:ext cx="12035880" cy="30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9A586BD-B824-AD7B-D6E1-225DA9865CD6}"/>
                  </a:ext>
                </a:extLst>
              </p14:cNvPr>
              <p14:cNvContentPartPr/>
              <p14:nvPr/>
            </p14:nvContentPartPr>
            <p14:xfrm>
              <a:off x="8712346" y="1824903"/>
              <a:ext cx="3080520" cy="2880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9A586BD-B824-AD7B-D6E1-225DA9865CD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708026" y="1820583"/>
                <a:ext cx="308916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D1F9075-9277-FC3A-0135-CBB6CA4AA052}"/>
              </a:ext>
            </a:extLst>
          </p:cNvPr>
          <p:cNvGrpSpPr/>
          <p:nvPr/>
        </p:nvGrpSpPr>
        <p:grpSpPr>
          <a:xfrm>
            <a:off x="7815226" y="4188270"/>
            <a:ext cx="4307760" cy="2586273"/>
            <a:chOff x="7815226" y="4188270"/>
            <a:chExt cx="4307760" cy="258627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843F0E3-EC8C-3D1D-C39D-524252B04704}"/>
                    </a:ext>
                  </a:extLst>
                </p14:cNvPr>
                <p14:cNvContentPartPr/>
                <p14:nvPr/>
              </p14:nvContentPartPr>
              <p14:xfrm>
                <a:off x="8301586" y="4262430"/>
                <a:ext cx="250560" cy="661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843F0E3-EC8C-3D1D-C39D-524252B047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97266" y="4258110"/>
                  <a:ext cx="2592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2169AB3-3341-3953-2A0C-67213F732904}"/>
                    </a:ext>
                  </a:extLst>
                </p14:cNvPr>
                <p14:cNvContentPartPr/>
                <p14:nvPr/>
              </p14:nvContentPartPr>
              <p14:xfrm>
                <a:off x="8398426" y="4188270"/>
                <a:ext cx="274680" cy="328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2169AB3-3341-3953-2A0C-67213F7329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94106" y="4183950"/>
                  <a:ext cx="283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B3CA50-F154-E146-21A6-D277F6CCFF1A}"/>
                    </a:ext>
                  </a:extLst>
                </p14:cNvPr>
                <p14:cNvContentPartPr/>
                <p14:nvPr/>
              </p14:nvContentPartPr>
              <p14:xfrm>
                <a:off x="9216346" y="4262430"/>
                <a:ext cx="11520" cy="7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BB3CA50-F154-E146-21A6-D277F6CCFF1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12026" y="4258110"/>
                  <a:ext cx="201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C76608E-2EDA-23B1-3F37-6C214D112526}"/>
                    </a:ext>
                  </a:extLst>
                </p14:cNvPr>
                <p14:cNvContentPartPr/>
                <p14:nvPr/>
              </p14:nvContentPartPr>
              <p14:xfrm>
                <a:off x="8864986" y="4491030"/>
                <a:ext cx="219960" cy="310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C76608E-2EDA-23B1-3F37-6C214D11252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60666" y="4486710"/>
                  <a:ext cx="228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3684BA4-4616-6FF2-3100-A6B4A02D2FD8}"/>
                    </a:ext>
                  </a:extLst>
                </p14:cNvPr>
                <p14:cNvContentPartPr/>
                <p14:nvPr/>
              </p14:nvContentPartPr>
              <p14:xfrm>
                <a:off x="9236506" y="4551510"/>
                <a:ext cx="63000" cy="243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3684BA4-4616-6FF2-3100-A6B4A02D2FD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32186" y="4547190"/>
                  <a:ext cx="71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92694E1-CC4B-C001-0413-965D31E4078D}"/>
                    </a:ext>
                  </a:extLst>
                </p14:cNvPr>
                <p14:cNvContentPartPr/>
                <p14:nvPr/>
              </p14:nvContentPartPr>
              <p14:xfrm>
                <a:off x="8842306" y="4500030"/>
                <a:ext cx="297720" cy="307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92694E1-CC4B-C001-0413-965D31E4078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37986" y="4495710"/>
                  <a:ext cx="306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158AD99-4EA2-3971-8EAB-2E7C1CB47A83}"/>
                    </a:ext>
                  </a:extLst>
                </p14:cNvPr>
                <p14:cNvContentPartPr/>
                <p14:nvPr/>
              </p14:nvContentPartPr>
              <p14:xfrm>
                <a:off x="8471866" y="5167830"/>
                <a:ext cx="620640" cy="1101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158AD99-4EA2-3971-8EAB-2E7C1CB47A8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67546" y="5163510"/>
                  <a:ext cx="629280" cy="11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FE91C4D-0717-39BF-CDBD-907ACCCBD628}"/>
                    </a:ext>
                  </a:extLst>
                </p14:cNvPr>
                <p14:cNvContentPartPr/>
                <p14:nvPr/>
              </p14:nvContentPartPr>
              <p14:xfrm>
                <a:off x="7918906" y="5226870"/>
                <a:ext cx="1362960" cy="51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FE91C4D-0717-39BF-CDBD-907ACCCBD62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14586" y="5222550"/>
                  <a:ext cx="1371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3349345-B862-F9E6-B4F7-4C2ABC74EAB9}"/>
                    </a:ext>
                  </a:extLst>
                </p14:cNvPr>
                <p14:cNvContentPartPr/>
                <p14:nvPr/>
              </p14:nvContentPartPr>
              <p14:xfrm>
                <a:off x="7815226" y="4945710"/>
                <a:ext cx="188280" cy="219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3349345-B862-F9E6-B4F7-4C2ABC74EAB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10906" y="4941390"/>
                  <a:ext cx="196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82B5A16-16FE-6AF1-73CF-707CC01E15ED}"/>
                    </a:ext>
                  </a:extLst>
                </p14:cNvPr>
                <p14:cNvContentPartPr/>
                <p14:nvPr/>
              </p14:nvContentPartPr>
              <p14:xfrm>
                <a:off x="8021506" y="4893150"/>
                <a:ext cx="409320" cy="333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82B5A16-16FE-6AF1-73CF-707CC01E15E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17186" y="4888830"/>
                  <a:ext cx="417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C125EE5-79BA-7F87-7A39-AF748707EB42}"/>
                    </a:ext>
                  </a:extLst>
                </p14:cNvPr>
                <p14:cNvContentPartPr/>
                <p14:nvPr/>
              </p14:nvContentPartPr>
              <p14:xfrm>
                <a:off x="8374666" y="4941390"/>
                <a:ext cx="676800" cy="243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C125EE5-79BA-7F87-7A39-AF748707EB4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70346" y="4937070"/>
                  <a:ext cx="685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F7E9CE9-87A1-FF13-6A80-1DCFB3C1FB49}"/>
                    </a:ext>
                  </a:extLst>
                </p14:cNvPr>
                <p14:cNvContentPartPr/>
                <p14:nvPr/>
              </p14:nvContentPartPr>
              <p14:xfrm>
                <a:off x="9206266" y="4997550"/>
                <a:ext cx="95040" cy="144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F7E9CE9-87A1-FF13-6A80-1DCFB3C1FB4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01946" y="4993230"/>
                  <a:ext cx="103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98B2E0C-CC07-B5B5-ECBB-C65C76B61B2F}"/>
                    </a:ext>
                  </a:extLst>
                </p14:cNvPr>
                <p14:cNvContentPartPr/>
                <p14:nvPr/>
              </p14:nvContentPartPr>
              <p14:xfrm>
                <a:off x="9822586" y="5604183"/>
                <a:ext cx="539640" cy="550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98B2E0C-CC07-B5B5-ECBB-C65C76B61B2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18266" y="5599863"/>
                  <a:ext cx="5482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EF04598-3690-1D3E-0B4D-65FB098F5FA9}"/>
                    </a:ext>
                  </a:extLst>
                </p14:cNvPr>
                <p14:cNvContentPartPr/>
                <p14:nvPr/>
              </p14:nvContentPartPr>
              <p14:xfrm>
                <a:off x="10457626" y="5855823"/>
                <a:ext cx="48600" cy="148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EF04598-3690-1D3E-0B4D-65FB098F5F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53306" y="5851503"/>
                  <a:ext cx="57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E306906-5B97-0DAD-585D-8F9D0B56BF84}"/>
                    </a:ext>
                  </a:extLst>
                </p14:cNvPr>
                <p14:cNvContentPartPr/>
                <p14:nvPr/>
              </p14:nvContentPartPr>
              <p14:xfrm>
                <a:off x="10344946" y="5596623"/>
                <a:ext cx="4320" cy="2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E306906-5B97-0DAD-585D-8F9D0B56BF8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40626" y="5592303"/>
                  <a:ext cx="12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74D029E-5013-9563-B5B2-49CD3F0BCF9E}"/>
                    </a:ext>
                  </a:extLst>
                </p14:cNvPr>
                <p14:cNvContentPartPr/>
                <p14:nvPr/>
              </p14:nvContentPartPr>
              <p14:xfrm>
                <a:off x="10586866" y="5683383"/>
                <a:ext cx="171000" cy="42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74D029E-5013-9563-B5B2-49CD3F0BCF9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82546" y="5679063"/>
                  <a:ext cx="179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AE55C58-A9F7-D69D-965A-0C30A8F99374}"/>
                    </a:ext>
                  </a:extLst>
                </p14:cNvPr>
                <p14:cNvContentPartPr/>
                <p14:nvPr/>
              </p14:nvContentPartPr>
              <p14:xfrm>
                <a:off x="10961626" y="5124663"/>
                <a:ext cx="226080" cy="521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AE55C58-A9F7-D69D-965A-0C30A8F9937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57306" y="5120343"/>
                  <a:ext cx="2347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3CD038C-FCF7-D597-E297-6162501115F2}"/>
                    </a:ext>
                  </a:extLst>
                </p14:cNvPr>
                <p14:cNvContentPartPr/>
                <p14:nvPr/>
              </p14:nvContentPartPr>
              <p14:xfrm>
                <a:off x="11312266" y="5490423"/>
                <a:ext cx="45360" cy="1476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3CD038C-FCF7-D597-E297-6162501115F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07946" y="5486103"/>
                  <a:ext cx="54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0A2D6D4-2EDF-82F7-0A8A-6A5A51B19709}"/>
                    </a:ext>
                  </a:extLst>
                </p14:cNvPr>
                <p14:cNvContentPartPr/>
                <p14:nvPr/>
              </p14:nvContentPartPr>
              <p14:xfrm>
                <a:off x="11030026" y="5128983"/>
                <a:ext cx="499680" cy="774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0A2D6D4-2EDF-82F7-0A8A-6A5A51B1970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025706" y="5124663"/>
                  <a:ext cx="50832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E1392F0-4FCE-45DE-B48E-7DA0F0570265}"/>
                    </a:ext>
                  </a:extLst>
                </p14:cNvPr>
                <p14:cNvContentPartPr/>
                <p14:nvPr/>
              </p14:nvContentPartPr>
              <p14:xfrm>
                <a:off x="11098786" y="5931063"/>
                <a:ext cx="331560" cy="392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E1392F0-4FCE-45DE-B48E-7DA0F057026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094466" y="5926743"/>
                  <a:ext cx="340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2D29A9F-84D4-30D0-D3EC-4E4DD350E6A8}"/>
                    </a:ext>
                  </a:extLst>
                </p14:cNvPr>
                <p14:cNvContentPartPr/>
                <p14:nvPr/>
              </p14:nvContentPartPr>
              <p14:xfrm>
                <a:off x="11545906" y="6197463"/>
                <a:ext cx="82080" cy="322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2D29A9F-84D4-30D0-D3EC-4E4DD350E6A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541586" y="6193143"/>
                  <a:ext cx="90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281D0CE-26A9-4671-D2B3-9C19E5723E2E}"/>
                    </a:ext>
                  </a:extLst>
                </p14:cNvPr>
                <p14:cNvContentPartPr/>
                <p14:nvPr/>
              </p14:nvContentPartPr>
              <p14:xfrm>
                <a:off x="10776226" y="5940423"/>
                <a:ext cx="98640" cy="7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281D0CE-26A9-4671-D2B3-9C19E5723E2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771906" y="5936103"/>
                  <a:ext cx="107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3BE9732-C4AD-F514-A816-7DD0159F720C}"/>
                    </a:ext>
                  </a:extLst>
                </p14:cNvPr>
                <p14:cNvContentPartPr/>
                <p14:nvPr/>
              </p14:nvContentPartPr>
              <p14:xfrm>
                <a:off x="10497946" y="5912703"/>
                <a:ext cx="168120" cy="9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3BE9732-C4AD-F514-A816-7DD0159F720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93626" y="5908383"/>
                  <a:ext cx="17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36BFAAA-7F12-EF2B-3FD9-D3207865ECCB}"/>
                    </a:ext>
                  </a:extLst>
                </p14:cNvPr>
                <p14:cNvContentPartPr/>
                <p14:nvPr/>
              </p14:nvContentPartPr>
              <p14:xfrm>
                <a:off x="10566706" y="5811543"/>
                <a:ext cx="270360" cy="88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36BFAAA-7F12-EF2B-3FD9-D3207865ECC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62386" y="5807223"/>
                  <a:ext cx="279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1FB1773-6BE7-69D7-400E-66CCEC8B3691}"/>
                    </a:ext>
                  </a:extLst>
                </p14:cNvPr>
                <p14:cNvContentPartPr/>
                <p14:nvPr/>
              </p14:nvContentPartPr>
              <p14:xfrm>
                <a:off x="10554466" y="5655303"/>
                <a:ext cx="252360" cy="53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1FB1773-6BE7-69D7-400E-66CCEC8B369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550146" y="5650983"/>
                  <a:ext cx="261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319772D-3BD0-EB05-2837-79DDC9561461}"/>
                    </a:ext>
                  </a:extLst>
                </p14:cNvPr>
                <p14:cNvContentPartPr/>
                <p14:nvPr/>
              </p14:nvContentPartPr>
              <p14:xfrm>
                <a:off x="10316866" y="5683383"/>
                <a:ext cx="360" cy="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319772D-3BD0-EB05-2837-79DDC95614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12546" y="567906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8E7ACC3-7543-831C-D829-8053C1318C6C}"/>
                    </a:ext>
                  </a:extLst>
                </p14:cNvPr>
                <p14:cNvContentPartPr/>
                <p14:nvPr/>
              </p14:nvContentPartPr>
              <p14:xfrm>
                <a:off x="10348546" y="5647383"/>
                <a:ext cx="360" cy="43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8E7ACC3-7543-831C-D829-8053C1318C6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44226" y="5643063"/>
                  <a:ext cx="9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27C3F3E-86E3-9F37-A78E-E3711EB3BC94}"/>
                    </a:ext>
                  </a:extLst>
                </p14:cNvPr>
                <p14:cNvContentPartPr/>
                <p14:nvPr/>
              </p14:nvContentPartPr>
              <p14:xfrm>
                <a:off x="9360706" y="4673583"/>
                <a:ext cx="2762280" cy="2100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27C3F3E-86E3-9F37-A78E-E3711EB3BC9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356386" y="4669263"/>
                  <a:ext cx="2770920" cy="21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739275F-FDA9-8476-9003-92501C26EB75}"/>
                  </a:ext>
                </a:extLst>
              </p14:cNvPr>
              <p14:cNvContentPartPr/>
              <p14:nvPr/>
            </p14:nvContentPartPr>
            <p14:xfrm>
              <a:off x="3884386" y="2017143"/>
              <a:ext cx="1070640" cy="4158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739275F-FDA9-8476-9003-92501C26EB75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880066" y="2012823"/>
                <a:ext cx="1079280" cy="42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855B43F-C77D-EE7A-7328-14A35C7E122D}"/>
              </a:ext>
            </a:extLst>
          </p:cNvPr>
          <p:cNvGrpSpPr/>
          <p:nvPr/>
        </p:nvGrpSpPr>
        <p:grpSpPr>
          <a:xfrm>
            <a:off x="3251506" y="-46377"/>
            <a:ext cx="8759880" cy="2977527"/>
            <a:chOff x="3251506" y="-46377"/>
            <a:chExt cx="8759880" cy="29775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7CD149-E307-BC81-0BA6-EEF075402824}"/>
                    </a:ext>
                  </a:extLst>
                </p14:cNvPr>
                <p14:cNvContentPartPr/>
                <p14:nvPr/>
              </p14:nvContentPartPr>
              <p14:xfrm>
                <a:off x="3258346" y="480270"/>
                <a:ext cx="112680" cy="52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7CD149-E307-BC81-0BA6-EEF07540282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254026" y="475950"/>
                  <a:ext cx="1213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F885C1-11D1-9819-CB8F-CB2F7EE2E69B}"/>
                    </a:ext>
                  </a:extLst>
                </p14:cNvPr>
                <p14:cNvContentPartPr/>
                <p14:nvPr/>
              </p14:nvContentPartPr>
              <p14:xfrm>
                <a:off x="3457426" y="586830"/>
                <a:ext cx="426600" cy="36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F885C1-11D1-9819-CB8F-CB2F7EE2E69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453106" y="582510"/>
                  <a:ext cx="435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838F9C-0B02-E6FB-DC72-EDEDA5E82423}"/>
                    </a:ext>
                  </a:extLst>
                </p14:cNvPr>
                <p14:cNvContentPartPr/>
                <p14:nvPr/>
              </p14:nvContentPartPr>
              <p14:xfrm>
                <a:off x="3985186" y="757830"/>
                <a:ext cx="88560" cy="24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838F9C-0B02-E6FB-DC72-EDEDA5E8242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980866" y="753510"/>
                  <a:ext cx="97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618AD4-8C27-CA6D-3818-EC5D95ED025C}"/>
                    </a:ext>
                  </a:extLst>
                </p14:cNvPr>
                <p14:cNvContentPartPr/>
                <p14:nvPr/>
              </p14:nvContentPartPr>
              <p14:xfrm>
                <a:off x="3880426" y="540750"/>
                <a:ext cx="642600" cy="22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618AD4-8C27-CA6D-3818-EC5D95ED025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876106" y="536430"/>
                  <a:ext cx="651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70FC2C-AD62-06CD-6599-4AE37FBEA78E}"/>
                    </a:ext>
                  </a:extLst>
                </p14:cNvPr>
                <p14:cNvContentPartPr/>
                <p14:nvPr/>
              </p14:nvContentPartPr>
              <p14:xfrm>
                <a:off x="4529146" y="331590"/>
                <a:ext cx="573480" cy="73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70FC2C-AD62-06CD-6599-4AE37FBEA78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524826" y="327270"/>
                  <a:ext cx="58212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97505E-462B-4755-3759-34D98E2E3072}"/>
                    </a:ext>
                  </a:extLst>
                </p14:cNvPr>
                <p14:cNvContentPartPr/>
                <p14:nvPr/>
              </p14:nvContentPartPr>
              <p14:xfrm>
                <a:off x="3300106" y="1586910"/>
                <a:ext cx="290160" cy="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97505E-462B-4755-3759-34D98E2E307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295786" y="1582590"/>
                  <a:ext cx="298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3FA6C7-9A79-1B84-BBEA-9E57387D672A}"/>
                    </a:ext>
                  </a:extLst>
                </p14:cNvPr>
                <p14:cNvContentPartPr/>
                <p14:nvPr/>
              </p14:nvContentPartPr>
              <p14:xfrm>
                <a:off x="3251506" y="1770510"/>
                <a:ext cx="314640" cy="1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3FA6C7-9A79-1B84-BBEA-9E57387D672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247186" y="1766190"/>
                  <a:ext cx="323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0589A8C-D21C-432D-634C-FB2D600EE1AB}"/>
                    </a:ext>
                  </a:extLst>
                </p14:cNvPr>
                <p14:cNvContentPartPr/>
                <p14:nvPr/>
              </p14:nvContentPartPr>
              <p14:xfrm>
                <a:off x="5465506" y="1313670"/>
                <a:ext cx="546840" cy="500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589A8C-D21C-432D-634C-FB2D600EE1A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461186" y="1309350"/>
                  <a:ext cx="5554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5E701B6-E20F-FC25-AFB7-2F1ADC1AFD46}"/>
                    </a:ext>
                  </a:extLst>
                </p14:cNvPr>
                <p14:cNvContentPartPr/>
                <p14:nvPr/>
              </p14:nvContentPartPr>
              <p14:xfrm>
                <a:off x="6173626" y="1307910"/>
                <a:ext cx="254160" cy="392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5E701B6-E20F-FC25-AFB7-2F1ADC1AFD4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69306" y="1303590"/>
                  <a:ext cx="2628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31C898-51E4-D2C3-6E0F-B81EB425535B}"/>
                    </a:ext>
                  </a:extLst>
                </p14:cNvPr>
                <p14:cNvContentPartPr/>
                <p14:nvPr/>
              </p14:nvContentPartPr>
              <p14:xfrm>
                <a:off x="6301786" y="1260030"/>
                <a:ext cx="230760" cy="751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31C898-51E4-D2C3-6E0F-B81EB425535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97466" y="1255710"/>
                  <a:ext cx="23940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10D6BC-79C7-E229-9C6F-27BE34E25751}"/>
                    </a:ext>
                  </a:extLst>
                </p14:cNvPr>
                <p14:cNvContentPartPr/>
                <p14:nvPr/>
              </p14:nvContentPartPr>
              <p14:xfrm>
                <a:off x="6577546" y="1456950"/>
                <a:ext cx="200160" cy="43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10D6BC-79C7-E229-9C6F-27BE34E2575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573226" y="1452630"/>
                  <a:ext cx="2088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118022-CDAB-9473-4E02-E52D04612E28}"/>
                    </a:ext>
                  </a:extLst>
                </p14:cNvPr>
                <p14:cNvContentPartPr/>
                <p14:nvPr/>
              </p14:nvContentPartPr>
              <p14:xfrm>
                <a:off x="6955546" y="1593390"/>
                <a:ext cx="85320" cy="19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118022-CDAB-9473-4E02-E52D04612E2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51226" y="1589070"/>
                  <a:ext cx="93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6FE79B-3933-E454-2345-379347519E69}"/>
                    </a:ext>
                  </a:extLst>
                </p14:cNvPr>
                <p14:cNvContentPartPr/>
                <p14:nvPr/>
              </p14:nvContentPartPr>
              <p14:xfrm>
                <a:off x="7104586" y="1650270"/>
                <a:ext cx="90000" cy="447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6FE79B-3933-E454-2345-379347519E6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100266" y="1645950"/>
                  <a:ext cx="986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D7B67E-AEFE-A01E-A205-8AB9DE9CCBAB}"/>
                    </a:ext>
                  </a:extLst>
                </p14:cNvPr>
                <p14:cNvContentPartPr/>
                <p14:nvPr/>
              </p14:nvContentPartPr>
              <p14:xfrm>
                <a:off x="6898666" y="1388550"/>
                <a:ext cx="218520" cy="83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D7B67E-AEFE-A01E-A205-8AB9DE9CCBA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894346" y="1384230"/>
                  <a:ext cx="227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4A8C61-DB96-E5F7-EAE5-A5EB5EE1D861}"/>
                    </a:ext>
                  </a:extLst>
                </p14:cNvPr>
                <p14:cNvContentPartPr/>
                <p14:nvPr/>
              </p14:nvContentPartPr>
              <p14:xfrm>
                <a:off x="7205386" y="1376310"/>
                <a:ext cx="261720" cy="321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4A8C61-DB96-E5F7-EAE5-A5EB5EE1D86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201066" y="1371990"/>
                  <a:ext cx="270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B81F7C-88FC-5CEB-9373-5E07C22B05AC}"/>
                    </a:ext>
                  </a:extLst>
                </p14:cNvPr>
                <p14:cNvContentPartPr/>
                <p14:nvPr/>
              </p14:nvContentPartPr>
              <p14:xfrm>
                <a:off x="7318066" y="1051230"/>
                <a:ext cx="297000" cy="522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B81F7C-88FC-5CEB-9373-5E07C22B05A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13746" y="1046910"/>
                  <a:ext cx="305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9BF829-FEC5-7EB0-FBF4-42B490016F65}"/>
                    </a:ext>
                  </a:extLst>
                </p14:cNvPr>
                <p14:cNvContentPartPr/>
                <p14:nvPr/>
              </p14:nvContentPartPr>
              <p14:xfrm>
                <a:off x="7660426" y="1678350"/>
                <a:ext cx="41400" cy="6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9BF829-FEC5-7EB0-FBF4-42B490016F6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656106" y="1674030"/>
                  <a:ext cx="50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666D7E-6936-C2F9-A348-8D645B5970FF}"/>
                    </a:ext>
                  </a:extLst>
                </p14:cNvPr>
                <p14:cNvContentPartPr/>
                <p14:nvPr/>
              </p14:nvContentPartPr>
              <p14:xfrm>
                <a:off x="7660426" y="1408710"/>
                <a:ext cx="8640" cy="4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666D7E-6936-C2F9-A348-8D645B5970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6106" y="1404390"/>
                  <a:ext cx="172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8A025-BEFB-2009-79E8-31E7AA0F2F51}"/>
                    </a:ext>
                  </a:extLst>
                </p14:cNvPr>
                <p14:cNvContentPartPr/>
                <p14:nvPr/>
              </p14:nvContentPartPr>
              <p14:xfrm>
                <a:off x="7951306" y="1271910"/>
                <a:ext cx="165600" cy="433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8A025-BEFB-2009-79E8-31E7AA0F2F5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46986" y="1267590"/>
                  <a:ext cx="174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90DD060-D1DA-5E6A-A7F8-960B33C20A95}"/>
                    </a:ext>
                  </a:extLst>
                </p14:cNvPr>
                <p14:cNvContentPartPr/>
                <p14:nvPr/>
              </p14:nvContentPartPr>
              <p14:xfrm>
                <a:off x="7987306" y="998670"/>
                <a:ext cx="270720" cy="454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90DD060-D1DA-5E6A-A7F8-960B33C20A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82986" y="994350"/>
                  <a:ext cx="2793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CC05AE-9F47-D2B7-A00F-398ECF2513A3}"/>
                    </a:ext>
                  </a:extLst>
                </p14:cNvPr>
                <p14:cNvContentPartPr/>
                <p14:nvPr/>
              </p14:nvContentPartPr>
              <p14:xfrm>
                <a:off x="8313826" y="1585470"/>
                <a:ext cx="96840" cy="470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CC05AE-9F47-D2B7-A00F-398ECF2513A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09506" y="1581150"/>
                  <a:ext cx="1054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8880AC-5E8D-9980-9B13-4C13E9F60374}"/>
                    </a:ext>
                  </a:extLst>
                </p14:cNvPr>
                <p14:cNvContentPartPr/>
                <p14:nvPr/>
              </p14:nvContentPartPr>
              <p14:xfrm>
                <a:off x="7934746" y="1263990"/>
                <a:ext cx="169200" cy="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8880AC-5E8D-9980-9B13-4C13E9F6037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930426" y="1259670"/>
                  <a:ext cx="1778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A5D59E-8472-133B-602A-5FEDF50237FD}"/>
                    </a:ext>
                  </a:extLst>
                </p14:cNvPr>
                <p14:cNvContentPartPr/>
                <p14:nvPr/>
              </p14:nvContentPartPr>
              <p14:xfrm>
                <a:off x="8560426" y="1155270"/>
                <a:ext cx="294120" cy="432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A5D59E-8472-133B-602A-5FEDF50237F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56106" y="1150950"/>
                  <a:ext cx="3027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48D2D92-3234-BB48-3ABB-AA4B671202E8}"/>
                    </a:ext>
                  </a:extLst>
                </p14:cNvPr>
                <p14:cNvContentPartPr/>
                <p14:nvPr/>
              </p14:nvContentPartPr>
              <p14:xfrm>
                <a:off x="8959666" y="1348230"/>
                <a:ext cx="121680" cy="261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48D2D92-3234-BB48-3ABB-AA4B671202E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55346" y="1343910"/>
                  <a:ext cx="130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E24218-2DCA-2F98-F193-9241B166A7CC}"/>
                    </a:ext>
                  </a:extLst>
                </p14:cNvPr>
                <p14:cNvContentPartPr/>
                <p14:nvPr/>
              </p14:nvContentPartPr>
              <p14:xfrm>
                <a:off x="9213106" y="994710"/>
                <a:ext cx="175680" cy="75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E24218-2DCA-2F98-F193-9241B166A7C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208786" y="990390"/>
                  <a:ext cx="18432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36ABF4-2980-DC0D-F0F2-CC7C5F73E271}"/>
                    </a:ext>
                  </a:extLst>
                </p14:cNvPr>
                <p14:cNvContentPartPr/>
                <p14:nvPr/>
              </p14:nvContentPartPr>
              <p14:xfrm>
                <a:off x="9452146" y="1165710"/>
                <a:ext cx="232920" cy="392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36ABF4-2980-DC0D-F0F2-CC7C5F73E2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447826" y="1161390"/>
                  <a:ext cx="241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AA56AE-181B-8A75-B6A1-F952C86898DB}"/>
                    </a:ext>
                  </a:extLst>
                </p14:cNvPr>
                <p14:cNvContentPartPr/>
                <p14:nvPr/>
              </p14:nvContentPartPr>
              <p14:xfrm>
                <a:off x="9760666" y="1292070"/>
                <a:ext cx="169920" cy="398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AA56AE-181B-8A75-B6A1-F952C86898D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56346" y="1287750"/>
                  <a:ext cx="1785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7D1510-8FD3-F2AF-46D4-D4CC8E0A0E91}"/>
                    </a:ext>
                  </a:extLst>
                </p14:cNvPr>
                <p14:cNvContentPartPr/>
                <p14:nvPr/>
              </p14:nvContentPartPr>
              <p14:xfrm>
                <a:off x="10110586" y="1024950"/>
                <a:ext cx="270360" cy="453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7D1510-8FD3-F2AF-46D4-D4CC8E0A0E9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106266" y="1020630"/>
                  <a:ext cx="2790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E0187C-3EEB-65DE-A519-E415D30501E3}"/>
                    </a:ext>
                  </a:extLst>
                </p14:cNvPr>
                <p14:cNvContentPartPr/>
                <p14:nvPr/>
              </p14:nvContentPartPr>
              <p14:xfrm>
                <a:off x="10477786" y="1416630"/>
                <a:ext cx="134280" cy="415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E0187C-3EEB-65DE-A519-E415D30501E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73466" y="1412310"/>
                  <a:ext cx="1429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6DD2E3-9860-9320-FD94-C47CC7B8B07C}"/>
                    </a:ext>
                  </a:extLst>
                </p14:cNvPr>
                <p14:cNvContentPartPr/>
                <p14:nvPr/>
              </p14:nvContentPartPr>
              <p14:xfrm>
                <a:off x="10622866" y="1107390"/>
                <a:ext cx="2160" cy="17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6DD2E3-9860-9320-FD94-C47CC7B8B07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18546" y="1103070"/>
                  <a:ext cx="10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D53711-2DF0-37A5-461E-D256E1DE8595}"/>
                    </a:ext>
                  </a:extLst>
                </p14:cNvPr>
                <p14:cNvContentPartPr/>
                <p14:nvPr/>
              </p14:nvContentPartPr>
              <p14:xfrm>
                <a:off x="9937786" y="1320150"/>
                <a:ext cx="118080" cy="28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D53711-2DF0-37A5-461E-D256E1DE859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33466" y="1315830"/>
                  <a:ext cx="126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A0D83C-577B-6FEF-7021-025B996B0712}"/>
                    </a:ext>
                  </a:extLst>
                </p14:cNvPr>
                <p14:cNvContentPartPr/>
                <p14:nvPr/>
              </p14:nvContentPartPr>
              <p14:xfrm>
                <a:off x="10739866" y="1304310"/>
                <a:ext cx="124200" cy="46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A0D83C-577B-6FEF-7021-025B996B071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35546" y="1299990"/>
                  <a:ext cx="132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35D3A3-567D-BDB1-0490-EDB05172EEB5}"/>
                    </a:ext>
                  </a:extLst>
                </p14:cNvPr>
                <p14:cNvContentPartPr/>
                <p14:nvPr/>
              </p14:nvContentPartPr>
              <p14:xfrm>
                <a:off x="10860106" y="917670"/>
                <a:ext cx="329040" cy="47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35D3A3-567D-BDB1-0490-EDB05172EEB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855786" y="913350"/>
                  <a:ext cx="3376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4D6046-131A-35EF-1486-5E1521506045}"/>
                    </a:ext>
                  </a:extLst>
                </p14:cNvPr>
                <p14:cNvContentPartPr/>
                <p14:nvPr/>
              </p14:nvContentPartPr>
              <p14:xfrm>
                <a:off x="11210386" y="1143030"/>
                <a:ext cx="293400" cy="348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4D6046-131A-35EF-1486-5E152150604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06066" y="1138710"/>
                  <a:ext cx="302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56E7F50-BB8D-DA2F-C39C-E6842E5DA1B2}"/>
                    </a:ext>
                  </a:extLst>
                </p14:cNvPr>
                <p14:cNvContentPartPr/>
                <p14:nvPr/>
              </p14:nvContentPartPr>
              <p14:xfrm>
                <a:off x="11703586" y="1307910"/>
                <a:ext cx="114120" cy="525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56E7F50-BB8D-DA2F-C39C-E6842E5DA1B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699266" y="1303590"/>
                  <a:ext cx="12276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1131CE5-FE76-5E92-66DD-898922332769}"/>
                    </a:ext>
                  </a:extLst>
                </p14:cNvPr>
                <p14:cNvContentPartPr/>
                <p14:nvPr/>
              </p14:nvContentPartPr>
              <p14:xfrm>
                <a:off x="11582266" y="1087230"/>
                <a:ext cx="360" cy="7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1131CE5-FE76-5E92-66DD-89892233276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577946" y="1082910"/>
                  <a:ext cx="90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1A1740F-E301-D6FD-BD6B-F9E550B01093}"/>
                    </a:ext>
                  </a:extLst>
                </p14:cNvPr>
                <p14:cNvContentPartPr/>
                <p14:nvPr/>
              </p14:nvContentPartPr>
              <p14:xfrm>
                <a:off x="11545906" y="1332390"/>
                <a:ext cx="30960" cy="68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1A1740F-E301-D6FD-BD6B-F9E550B0109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541586" y="1328070"/>
                  <a:ext cx="39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100CEF-79B4-367F-F968-99738CD02F49}"/>
                    </a:ext>
                  </a:extLst>
                </p14:cNvPr>
                <p14:cNvContentPartPr/>
                <p14:nvPr/>
              </p14:nvContentPartPr>
              <p14:xfrm>
                <a:off x="11864146" y="990750"/>
                <a:ext cx="147240" cy="722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100CEF-79B4-367F-F968-99738CD02F4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859826" y="986430"/>
                  <a:ext cx="15588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7FF845E-5603-4F64-1ECF-C90C968CF89B}"/>
                    </a:ext>
                  </a:extLst>
                </p14:cNvPr>
                <p14:cNvContentPartPr/>
                <p14:nvPr/>
              </p14:nvContentPartPr>
              <p14:xfrm>
                <a:off x="5254546" y="2421750"/>
                <a:ext cx="527040" cy="17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7FF845E-5603-4F64-1ECF-C90C968CF89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50226" y="2417430"/>
                  <a:ext cx="535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2C290D-08A1-FDDD-7C2A-813E6F29E9DC}"/>
                    </a:ext>
                  </a:extLst>
                </p14:cNvPr>
                <p14:cNvContentPartPr/>
                <p14:nvPr/>
              </p14:nvContentPartPr>
              <p14:xfrm>
                <a:off x="5951866" y="2095950"/>
                <a:ext cx="165600" cy="60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2C290D-08A1-FDDD-7C2A-813E6F29E9D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947546" y="2091630"/>
                  <a:ext cx="17424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B44F0CB-09BB-AE3F-DAFF-32A39699E5C0}"/>
                    </a:ext>
                  </a:extLst>
                </p14:cNvPr>
                <p14:cNvContentPartPr/>
                <p14:nvPr/>
              </p14:nvContentPartPr>
              <p14:xfrm>
                <a:off x="6061666" y="2216910"/>
                <a:ext cx="217080" cy="372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B44F0CB-09BB-AE3F-DAFF-32A39699E5C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057346" y="2212590"/>
                  <a:ext cx="2257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F2CFF1B-9194-34CF-BD1A-85018CACCAFD}"/>
                    </a:ext>
                  </a:extLst>
                </p14:cNvPr>
                <p14:cNvContentPartPr/>
                <p14:nvPr/>
              </p14:nvContentPartPr>
              <p14:xfrm>
                <a:off x="6388906" y="2465670"/>
                <a:ext cx="45720" cy="322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F2CFF1B-9194-34CF-BD1A-85018CACCAF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384586" y="2461350"/>
                  <a:ext cx="54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665A7AD-4185-5A4D-A800-D263F5474099}"/>
                    </a:ext>
                  </a:extLst>
                </p14:cNvPr>
                <p14:cNvContentPartPr/>
                <p14:nvPr/>
              </p14:nvContentPartPr>
              <p14:xfrm>
                <a:off x="6342826" y="2389350"/>
                <a:ext cx="423360" cy="387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665A7AD-4185-5A4D-A800-D263F547409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338506" y="2385030"/>
                  <a:ext cx="432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ABBF63-D858-1C5C-E362-B8C7170DBF57}"/>
                    </a:ext>
                  </a:extLst>
                </p14:cNvPr>
                <p14:cNvContentPartPr/>
                <p14:nvPr/>
              </p14:nvContentPartPr>
              <p14:xfrm>
                <a:off x="6628666" y="2296830"/>
                <a:ext cx="547200" cy="432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ABBF63-D858-1C5C-E362-B8C7170DBF5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624346" y="2292510"/>
                  <a:ext cx="555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645EFBD-573F-FFE8-0311-83B42CD606D9}"/>
                    </a:ext>
                  </a:extLst>
                </p14:cNvPr>
                <p14:cNvContentPartPr/>
                <p14:nvPr/>
              </p14:nvContentPartPr>
              <p14:xfrm>
                <a:off x="7250386" y="2237430"/>
                <a:ext cx="439200" cy="362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645EFBD-573F-FFE8-0311-83B42CD606D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246066" y="2233110"/>
                  <a:ext cx="447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2BF479-5A31-E32D-7115-786B884AFA07}"/>
                    </a:ext>
                  </a:extLst>
                </p14:cNvPr>
                <p14:cNvContentPartPr/>
                <p14:nvPr/>
              </p14:nvContentPartPr>
              <p14:xfrm>
                <a:off x="7837186" y="2509950"/>
                <a:ext cx="45360" cy="263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2BF479-5A31-E32D-7115-786B884AFA0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832866" y="2505630"/>
                  <a:ext cx="54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01BCA14-6C05-7C0B-7B8D-454189137528}"/>
                    </a:ext>
                  </a:extLst>
                </p14:cNvPr>
                <p14:cNvContentPartPr/>
                <p14:nvPr/>
              </p14:nvContentPartPr>
              <p14:xfrm>
                <a:off x="7660426" y="2337150"/>
                <a:ext cx="651600" cy="11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01BCA14-6C05-7C0B-7B8D-45418913752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656106" y="2332830"/>
                  <a:ext cx="660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B30F3E-B222-B1CF-8719-D977E89C3052}"/>
                    </a:ext>
                  </a:extLst>
                </p14:cNvPr>
                <p14:cNvContentPartPr/>
                <p14:nvPr/>
              </p14:nvContentPartPr>
              <p14:xfrm>
                <a:off x="8462506" y="2039790"/>
                <a:ext cx="707040" cy="891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B30F3E-B222-B1CF-8719-D977E89C305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458186" y="2035470"/>
                  <a:ext cx="71568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29CA09D-D325-2185-320C-B336AE634E2E}"/>
                    </a:ext>
                  </a:extLst>
                </p14:cNvPr>
                <p14:cNvContentPartPr/>
                <p14:nvPr/>
              </p14:nvContentPartPr>
              <p14:xfrm>
                <a:off x="6900826" y="171030"/>
                <a:ext cx="123120" cy="471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29CA09D-D325-2185-320C-B336AE634E2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896506" y="166710"/>
                  <a:ext cx="1317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F78C287-742F-8226-059F-9627BA9D8B3A}"/>
                    </a:ext>
                  </a:extLst>
                </p14:cNvPr>
                <p14:cNvContentPartPr/>
                <p14:nvPr/>
              </p14:nvContentPartPr>
              <p14:xfrm>
                <a:off x="7205386" y="351750"/>
                <a:ext cx="679680" cy="585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F78C287-742F-8226-059F-9627BA9D8B3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201066" y="347430"/>
                  <a:ext cx="6883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BDE9AB9-8CB1-DFBC-1D5C-83809762B2C1}"/>
                    </a:ext>
                  </a:extLst>
                </p14:cNvPr>
                <p14:cNvContentPartPr/>
                <p14:nvPr/>
              </p14:nvContentPartPr>
              <p14:xfrm>
                <a:off x="7827826" y="392070"/>
                <a:ext cx="130680" cy="203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BDE9AB9-8CB1-DFBC-1D5C-83809762B2C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823506" y="387750"/>
                  <a:ext cx="139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313C583-9060-168F-5CF8-6B81A2C07736}"/>
                    </a:ext>
                  </a:extLst>
                </p14:cNvPr>
                <p14:cNvContentPartPr/>
                <p14:nvPr/>
              </p14:nvContentPartPr>
              <p14:xfrm>
                <a:off x="7942666" y="30270"/>
                <a:ext cx="224280" cy="623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313C583-9060-168F-5CF8-6B81A2C0773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938346" y="25950"/>
                  <a:ext cx="23292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7DC779A-2C2E-401C-B8CE-B9A54CC1C1D3}"/>
                    </a:ext>
                  </a:extLst>
                </p14:cNvPr>
                <p14:cNvContentPartPr/>
                <p14:nvPr/>
              </p14:nvContentPartPr>
              <p14:xfrm>
                <a:off x="8198266" y="-1050"/>
                <a:ext cx="593640" cy="563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7DC779A-2C2E-401C-B8CE-B9A54CC1C1D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193946" y="-5370"/>
                  <a:ext cx="6022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716BFB-A6B8-ADFC-A060-B1EF63A2C7D0}"/>
                    </a:ext>
                  </a:extLst>
                </p14:cNvPr>
                <p14:cNvContentPartPr/>
                <p14:nvPr/>
              </p14:nvContentPartPr>
              <p14:xfrm>
                <a:off x="7277746" y="371583"/>
                <a:ext cx="441360" cy="290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716BFB-A6B8-ADFC-A060-B1EF63A2C7D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273426" y="367263"/>
                  <a:ext cx="450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6E4D990-7DE2-E282-CA27-285E39481741}"/>
                    </a:ext>
                  </a:extLst>
                </p14:cNvPr>
                <p14:cNvContentPartPr/>
                <p14:nvPr/>
              </p14:nvContentPartPr>
              <p14:xfrm>
                <a:off x="9244426" y="-19377"/>
                <a:ext cx="126720" cy="607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6E4D990-7DE2-E282-CA27-285E3948174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240106" y="-23697"/>
                  <a:ext cx="13536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7D7E890-9B4C-50AC-0FAF-13F2678ADB10}"/>
                    </a:ext>
                  </a:extLst>
                </p14:cNvPr>
                <p14:cNvContentPartPr/>
                <p14:nvPr/>
              </p14:nvContentPartPr>
              <p14:xfrm>
                <a:off x="9316786" y="41103"/>
                <a:ext cx="168840" cy="276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7D7E890-9B4C-50AC-0FAF-13F2678ADB1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312466" y="36783"/>
                  <a:ext cx="177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51E2F32-CE43-BC0C-BFA0-EF912551ABCC}"/>
                    </a:ext>
                  </a:extLst>
                </p14:cNvPr>
                <p14:cNvContentPartPr/>
                <p14:nvPr/>
              </p14:nvContentPartPr>
              <p14:xfrm>
                <a:off x="9573466" y="420543"/>
                <a:ext cx="256320" cy="235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51E2F32-CE43-BC0C-BFA0-EF912551ABC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569146" y="416223"/>
                  <a:ext cx="264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A1EBE23-B62F-6785-2FCB-197A4DB051B7}"/>
                    </a:ext>
                  </a:extLst>
                </p14:cNvPr>
                <p14:cNvContentPartPr/>
                <p14:nvPr/>
              </p14:nvContentPartPr>
              <p14:xfrm>
                <a:off x="9833026" y="426303"/>
                <a:ext cx="437760" cy="207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A1EBE23-B62F-6785-2FCB-197A4DB051B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828706" y="421983"/>
                  <a:ext cx="44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12DEA46-1331-C873-8A5E-24FC6EB103EC}"/>
                    </a:ext>
                  </a:extLst>
                </p14:cNvPr>
                <p14:cNvContentPartPr/>
                <p14:nvPr/>
              </p14:nvContentPartPr>
              <p14:xfrm>
                <a:off x="10128946" y="-46377"/>
                <a:ext cx="401760" cy="567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12DEA46-1331-C873-8A5E-24FC6EB103E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124626" y="-50697"/>
                  <a:ext cx="4104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B26A14C-0EB7-68FC-09EB-6B4B86EF52DD}"/>
                    </a:ext>
                  </a:extLst>
                </p14:cNvPr>
                <p14:cNvContentPartPr/>
                <p14:nvPr/>
              </p14:nvContentPartPr>
              <p14:xfrm>
                <a:off x="10622506" y="478863"/>
                <a:ext cx="320400" cy="54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B26A14C-0EB7-68FC-09EB-6B4B86EF52D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618186" y="474543"/>
                  <a:ext cx="329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F9E1FE8-D892-5781-9D88-C88AE5924908}"/>
                    </a:ext>
                  </a:extLst>
                </p14:cNvPr>
                <p14:cNvContentPartPr/>
                <p14:nvPr/>
              </p14:nvContentPartPr>
              <p14:xfrm>
                <a:off x="10711786" y="72783"/>
                <a:ext cx="300600" cy="615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F9E1FE8-D892-5781-9D88-C88AE592490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707466" y="68463"/>
                  <a:ext cx="30924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137A27A-74BF-E0FC-A3FE-BBC2AAAE490D}"/>
                    </a:ext>
                  </a:extLst>
                </p14:cNvPr>
                <p14:cNvContentPartPr/>
                <p14:nvPr/>
              </p14:nvContentPartPr>
              <p14:xfrm>
                <a:off x="11047666" y="249543"/>
                <a:ext cx="286200" cy="312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137A27A-74BF-E0FC-A3FE-BBC2AAAE490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043346" y="245223"/>
                  <a:ext cx="2948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CADE86E-FC2B-A537-98FA-C4878B8ED063}"/>
                    </a:ext>
                  </a:extLst>
                </p14:cNvPr>
                <p14:cNvContentPartPr/>
                <p14:nvPr/>
              </p14:nvContentPartPr>
              <p14:xfrm>
                <a:off x="11453386" y="334143"/>
                <a:ext cx="455040" cy="185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CADE86E-FC2B-A537-98FA-C4878B8ED06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49066" y="329823"/>
                  <a:ext cx="463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15BB19-2CB1-26EC-0889-C2CC982EFF4B}"/>
                    </a:ext>
                  </a:extLst>
                </p14:cNvPr>
                <p14:cNvContentPartPr/>
                <p14:nvPr/>
              </p14:nvContentPartPr>
              <p14:xfrm>
                <a:off x="5323306" y="362550"/>
                <a:ext cx="329760" cy="37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15BB19-2CB1-26EC-0889-C2CC982EFF4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318986" y="358230"/>
                  <a:ext cx="338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593A26-95F3-DE87-A125-7BB50DEAF04D}"/>
                    </a:ext>
                  </a:extLst>
                </p14:cNvPr>
                <p14:cNvContentPartPr/>
                <p14:nvPr/>
              </p14:nvContentPartPr>
              <p14:xfrm>
                <a:off x="5792386" y="540750"/>
                <a:ext cx="224280" cy="336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593A26-95F3-DE87-A125-7BB50DEAF04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788066" y="536430"/>
                  <a:ext cx="232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ACCD60F-66F6-919A-581E-8AA71BC94BA5}"/>
                    </a:ext>
                  </a:extLst>
                </p14:cNvPr>
                <p14:cNvContentPartPr/>
                <p14:nvPr/>
              </p14:nvContentPartPr>
              <p14:xfrm>
                <a:off x="5343466" y="244863"/>
                <a:ext cx="477000" cy="495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ACCD60F-66F6-919A-581E-8AA71BC94BA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339146" y="240543"/>
                  <a:ext cx="4856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6ED2DCC-E703-390B-1E27-59EB7B42038A}"/>
                    </a:ext>
                  </a:extLst>
                </p14:cNvPr>
                <p14:cNvContentPartPr/>
                <p14:nvPr/>
              </p14:nvContentPartPr>
              <p14:xfrm>
                <a:off x="5850706" y="492543"/>
                <a:ext cx="339120" cy="433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6ED2DCC-E703-390B-1E27-59EB7B42038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846386" y="488223"/>
                  <a:ext cx="3477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D7F8C2-8DF9-456E-A9A7-6CC92C4EE7D2}"/>
                    </a:ext>
                  </a:extLst>
                </p14:cNvPr>
                <p14:cNvContentPartPr/>
                <p14:nvPr/>
              </p14:nvContentPartPr>
              <p14:xfrm>
                <a:off x="3986626" y="1352550"/>
                <a:ext cx="57240" cy="629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D7F8C2-8DF9-456E-A9A7-6CC92C4EE7D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982306" y="1348230"/>
                  <a:ext cx="65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85FA30-DD58-F2F9-86EB-D11446ADFA69}"/>
                    </a:ext>
                  </a:extLst>
                </p14:cNvPr>
                <p14:cNvContentPartPr/>
                <p14:nvPr/>
              </p14:nvContentPartPr>
              <p14:xfrm>
                <a:off x="4009306" y="1276230"/>
                <a:ext cx="249480" cy="445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85FA30-DD58-F2F9-86EB-D11446ADFA6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004986" y="1271910"/>
                  <a:ext cx="2581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9386CF-F42B-8D89-CF94-A05072E24855}"/>
                    </a:ext>
                  </a:extLst>
                </p14:cNvPr>
                <p14:cNvContentPartPr/>
                <p14:nvPr/>
              </p14:nvContentPartPr>
              <p14:xfrm>
                <a:off x="4238266" y="1694550"/>
                <a:ext cx="486000" cy="265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9386CF-F42B-8D89-CF94-A05072E2485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233946" y="1690230"/>
                  <a:ext cx="494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4294D1-57B2-09AF-CA94-7542FA71B5F5}"/>
                    </a:ext>
                  </a:extLst>
                </p14:cNvPr>
                <p14:cNvContentPartPr/>
                <p14:nvPr/>
              </p14:nvContentPartPr>
              <p14:xfrm>
                <a:off x="4565506" y="1549470"/>
                <a:ext cx="233640" cy="344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4294D1-57B2-09AF-CA94-7542FA71B5F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561186" y="1545150"/>
                  <a:ext cx="242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E6ACF5-9B47-C48C-F644-414B47EC0808}"/>
                    </a:ext>
                  </a:extLst>
                </p14:cNvPr>
                <p14:cNvContentPartPr/>
                <p14:nvPr/>
              </p14:nvContentPartPr>
              <p14:xfrm>
                <a:off x="4924066" y="1748550"/>
                <a:ext cx="137520" cy="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E6ACF5-9B47-C48C-F644-414B47EC080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919746" y="1744230"/>
                  <a:ext cx="1461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004B0FA-4AD1-BAC6-0465-1A004690956F}"/>
                    </a:ext>
                  </a:extLst>
                </p14:cNvPr>
                <p14:cNvContentPartPr/>
                <p14:nvPr/>
              </p14:nvContentPartPr>
              <p14:xfrm>
                <a:off x="7842226" y="2508183"/>
                <a:ext cx="360" cy="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004B0FA-4AD1-BAC6-0465-1A00469095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37906" y="250386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38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8</cp:revision>
  <dcterms:created xsi:type="dcterms:W3CDTF">2023-01-26T15:47:55Z</dcterms:created>
  <dcterms:modified xsi:type="dcterms:W3CDTF">2023-02-21T16:53:33Z</dcterms:modified>
</cp:coreProperties>
</file>